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93" r:id="rId2"/>
    <p:sldMasterId id="2147483677" r:id="rId3"/>
  </p:sldMasterIdLst>
  <p:notesMasterIdLst>
    <p:notesMasterId r:id="rId33"/>
  </p:notesMasterIdLst>
  <p:sldIdLst>
    <p:sldId id="257" r:id="rId4"/>
    <p:sldId id="416" r:id="rId5"/>
    <p:sldId id="417" r:id="rId6"/>
    <p:sldId id="393" r:id="rId7"/>
    <p:sldId id="394" r:id="rId8"/>
    <p:sldId id="414" r:id="rId9"/>
    <p:sldId id="287" r:id="rId10"/>
    <p:sldId id="421" r:id="rId11"/>
    <p:sldId id="288" r:id="rId12"/>
    <p:sldId id="415" r:id="rId13"/>
    <p:sldId id="327" r:id="rId14"/>
    <p:sldId id="290" r:id="rId15"/>
    <p:sldId id="291" r:id="rId16"/>
    <p:sldId id="292" r:id="rId17"/>
    <p:sldId id="422" r:id="rId18"/>
    <p:sldId id="423" r:id="rId19"/>
    <p:sldId id="425" r:id="rId20"/>
    <p:sldId id="426" r:id="rId21"/>
    <p:sldId id="427" r:id="rId22"/>
    <p:sldId id="429" r:id="rId23"/>
    <p:sldId id="431" r:id="rId24"/>
    <p:sldId id="430" r:id="rId25"/>
    <p:sldId id="432" r:id="rId26"/>
    <p:sldId id="433" r:id="rId27"/>
    <p:sldId id="437" r:id="rId28"/>
    <p:sldId id="293" r:id="rId29"/>
    <p:sldId id="419" r:id="rId30"/>
    <p:sldId id="420" r:id="rId31"/>
    <p:sldId id="329" r:id="rId3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F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2" autoAdjust="0"/>
    <p:restoredTop sz="94291" autoAdjust="0"/>
  </p:normalViewPr>
  <p:slideViewPr>
    <p:cSldViewPr snapToGrid="0">
      <p:cViewPr varScale="1">
        <p:scale>
          <a:sx n="37" d="100"/>
          <a:sy n="37" d="100"/>
        </p:scale>
        <p:origin x="653" y="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uario\Downloads\Riesgos%20financiero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uario\Downloads\Riesgos%20financier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uario\AppData\Roaming\Microsoft\Excel\RIESGOS%20FINANCIEROS%20DE%20LA%20CARTERA%20DE%20CR&#201;DITO%20(respuestas)%20(1)%20-%20copia%20(version%201).xlsb"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uario\AppData\Roaming\Microsoft\Excel\RIESGOS%20FINANCIEROS%20DE%20LA%20CARTERA%20DE%20CR&#201;DITO%20(respuestas)%20(1)%20-%20copia%20(version%201).xlsb"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uario\Downloads\Riesgo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uario\Desktop\Resultado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'Riesgo operacional'!$B$53</c:f>
              <c:strCache>
                <c:ptCount val="1"/>
                <c:pt idx="0">
                  <c:v>Frecuencia</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xmlns:c16r2="http://schemas.microsoft.com/office/drawing/2015/06/chart">
              <c:ext xmlns:c16="http://schemas.microsoft.com/office/drawing/2014/chart" uri="{C3380CC4-5D6E-409C-BE32-E72D297353CC}">
                <c16:uniqueId val="{00000001-E2F0-43C7-9219-682C15BBB5B9}"/>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xmlns:c16r2="http://schemas.microsoft.com/office/drawing/2015/06/chart">
              <c:ext xmlns:c16="http://schemas.microsoft.com/office/drawing/2014/chart" uri="{C3380CC4-5D6E-409C-BE32-E72D297353CC}">
                <c16:uniqueId val="{00000003-E2F0-43C7-9219-682C15BBB5B9}"/>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xmlns:c16r2="http://schemas.microsoft.com/office/drawing/2015/06/chart">
              <c:ext xmlns:c16="http://schemas.microsoft.com/office/drawing/2014/chart" uri="{C3380CC4-5D6E-409C-BE32-E72D297353CC}">
                <c16:uniqueId val="{00000005-E2F0-43C7-9219-682C15BBB5B9}"/>
              </c:ext>
            </c:extLst>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xmlns:c16r2="http://schemas.microsoft.com/office/drawing/2015/06/chart">
              <c:ext xmlns:c16="http://schemas.microsoft.com/office/drawing/2014/chart" uri="{C3380CC4-5D6E-409C-BE32-E72D297353CC}">
                <c16:uniqueId val="{00000007-E2F0-43C7-9219-682C15BBB5B9}"/>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'Riesgo operacional'!$A$54:$A$57</c:f>
              <c:strCache>
                <c:ptCount val="4"/>
                <c:pt idx="0">
                  <c:v>Nunca</c:v>
                </c:pt>
                <c:pt idx="1">
                  <c:v>Ocasionalmente</c:v>
                </c:pt>
                <c:pt idx="2">
                  <c:v>Casi siempre</c:v>
                </c:pt>
                <c:pt idx="3">
                  <c:v>Siempre</c:v>
                </c:pt>
              </c:strCache>
            </c:strRef>
          </c:cat>
          <c:val>
            <c:numRef>
              <c:f>'Riesgo operacional'!$B$54:$B$57</c:f>
              <c:numCache>
                <c:formatCode>General</c:formatCode>
                <c:ptCount val="4"/>
                <c:pt idx="0">
                  <c:v>3</c:v>
                </c:pt>
                <c:pt idx="1">
                  <c:v>12</c:v>
                </c:pt>
                <c:pt idx="2">
                  <c:v>17</c:v>
                </c:pt>
                <c:pt idx="3">
                  <c:v>17</c:v>
                </c:pt>
              </c:numCache>
            </c:numRef>
          </c:val>
          <c:extLst xmlns:c16r2="http://schemas.microsoft.com/office/drawing/2015/06/chart">
            <c:ext xmlns:c16="http://schemas.microsoft.com/office/drawing/2014/chart" uri="{C3380CC4-5D6E-409C-BE32-E72D297353CC}">
              <c16:uniqueId val="{00000008-E2F0-43C7-9219-682C15BBB5B9}"/>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'Riesgo operacional'!$A$22</c:f>
              <c:strCache>
                <c:ptCount val="1"/>
                <c:pt idx="0">
                  <c:v>Nunca</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'Riesgo operacional'!$B$21:$F$21</c:f>
              <c:strCache>
                <c:ptCount val="5"/>
                <c:pt idx="0">
                  <c:v>Incumplimiento de normas</c:v>
                </c:pt>
                <c:pt idx="1">
                  <c:v>Errores en el ingreso de datos</c:v>
                </c:pt>
                <c:pt idx="2">
                  <c:v>Expedientes de crédito incompletos</c:v>
                </c:pt>
                <c:pt idx="3">
                  <c:v>No registro de colaterales</c:v>
                </c:pt>
                <c:pt idx="4">
                  <c:v>Errores en los sistemas</c:v>
                </c:pt>
              </c:strCache>
            </c:strRef>
          </c:cat>
          <c:val>
            <c:numRef>
              <c:f>'Riesgo operacional'!$B$22:$F$22</c:f>
              <c:numCache>
                <c:formatCode>0</c:formatCode>
                <c:ptCount val="5"/>
                <c:pt idx="0">
                  <c:v>8.1999999999999993</c:v>
                </c:pt>
                <c:pt idx="1">
                  <c:v>6.1</c:v>
                </c:pt>
                <c:pt idx="2">
                  <c:v>24.5</c:v>
                </c:pt>
                <c:pt idx="3">
                  <c:v>8.1999999999999993</c:v>
                </c:pt>
                <c:pt idx="4">
                  <c:v>16.3</c:v>
                </c:pt>
              </c:numCache>
            </c:numRef>
          </c:val>
          <c:extLst xmlns:c16r2="http://schemas.microsoft.com/office/drawing/2015/06/chart">
            <c:ext xmlns:c16="http://schemas.microsoft.com/office/drawing/2014/chart" uri="{C3380CC4-5D6E-409C-BE32-E72D297353CC}">
              <c16:uniqueId val="{00000000-79CA-463C-A897-9DB2E6A8FC56}"/>
            </c:ext>
          </c:extLst>
        </c:ser>
        <c:ser>
          <c:idx val="1"/>
          <c:order val="1"/>
          <c:tx>
            <c:strRef>
              <c:f>'Riesgo operacional'!$A$23</c:f>
              <c:strCache>
                <c:ptCount val="1"/>
                <c:pt idx="0">
                  <c:v>Casi nunca</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'Riesgo operacional'!$B$21:$F$21</c:f>
              <c:strCache>
                <c:ptCount val="5"/>
                <c:pt idx="0">
                  <c:v>Incumplimiento de normas</c:v>
                </c:pt>
                <c:pt idx="1">
                  <c:v>Errores en el ingreso de datos</c:v>
                </c:pt>
                <c:pt idx="2">
                  <c:v>Expedientes de crédito incompletos</c:v>
                </c:pt>
                <c:pt idx="3">
                  <c:v>No registro de colaterales</c:v>
                </c:pt>
                <c:pt idx="4">
                  <c:v>Errores en los sistemas</c:v>
                </c:pt>
              </c:strCache>
            </c:strRef>
          </c:cat>
          <c:val>
            <c:numRef>
              <c:f>'Riesgo operacional'!$B$23:$F$23</c:f>
              <c:numCache>
                <c:formatCode>0</c:formatCode>
                <c:ptCount val="5"/>
                <c:pt idx="0">
                  <c:v>2</c:v>
                </c:pt>
                <c:pt idx="1">
                  <c:v>46.9</c:v>
                </c:pt>
                <c:pt idx="2">
                  <c:v>16.3</c:v>
                </c:pt>
                <c:pt idx="3">
                  <c:v>26.5</c:v>
                </c:pt>
                <c:pt idx="4">
                  <c:v>24.5</c:v>
                </c:pt>
              </c:numCache>
            </c:numRef>
          </c:val>
          <c:extLst xmlns:c16r2="http://schemas.microsoft.com/office/drawing/2015/06/chart">
            <c:ext xmlns:c16="http://schemas.microsoft.com/office/drawing/2014/chart" uri="{C3380CC4-5D6E-409C-BE32-E72D297353CC}">
              <c16:uniqueId val="{00000001-79CA-463C-A897-9DB2E6A8FC56}"/>
            </c:ext>
          </c:extLst>
        </c:ser>
        <c:ser>
          <c:idx val="2"/>
          <c:order val="2"/>
          <c:tx>
            <c:strRef>
              <c:f>'Riesgo operacional'!$A$24</c:f>
              <c:strCache>
                <c:ptCount val="1"/>
                <c:pt idx="0">
                  <c:v>Ocasionalmente</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'Riesgo operacional'!$B$21:$F$21</c:f>
              <c:strCache>
                <c:ptCount val="5"/>
                <c:pt idx="0">
                  <c:v>Incumplimiento de normas</c:v>
                </c:pt>
                <c:pt idx="1">
                  <c:v>Errores en el ingreso de datos</c:v>
                </c:pt>
                <c:pt idx="2">
                  <c:v>Expedientes de crédito incompletos</c:v>
                </c:pt>
                <c:pt idx="3">
                  <c:v>No registro de colaterales</c:v>
                </c:pt>
                <c:pt idx="4">
                  <c:v>Errores en los sistemas</c:v>
                </c:pt>
              </c:strCache>
            </c:strRef>
          </c:cat>
          <c:val>
            <c:numRef>
              <c:f>'Riesgo operacional'!$B$24:$F$24</c:f>
              <c:numCache>
                <c:formatCode>0</c:formatCode>
                <c:ptCount val="5"/>
                <c:pt idx="0">
                  <c:v>38.799999999999997</c:v>
                </c:pt>
                <c:pt idx="1">
                  <c:v>20.399999999999999</c:v>
                </c:pt>
                <c:pt idx="2">
                  <c:v>18.399999999999999</c:v>
                </c:pt>
                <c:pt idx="3">
                  <c:v>34.700000000000003</c:v>
                </c:pt>
                <c:pt idx="4">
                  <c:v>34.700000000000003</c:v>
                </c:pt>
              </c:numCache>
            </c:numRef>
          </c:val>
          <c:extLst xmlns:c16r2="http://schemas.microsoft.com/office/drawing/2015/06/chart">
            <c:ext xmlns:c16="http://schemas.microsoft.com/office/drawing/2014/chart" uri="{C3380CC4-5D6E-409C-BE32-E72D297353CC}">
              <c16:uniqueId val="{00000002-79CA-463C-A897-9DB2E6A8FC56}"/>
            </c:ext>
          </c:extLst>
        </c:ser>
        <c:ser>
          <c:idx val="3"/>
          <c:order val="3"/>
          <c:tx>
            <c:strRef>
              <c:f>'Riesgo operacional'!$A$25</c:f>
              <c:strCache>
                <c:ptCount val="1"/>
                <c:pt idx="0">
                  <c:v>Casi siempre</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'Riesgo operacional'!$B$21:$F$21</c:f>
              <c:strCache>
                <c:ptCount val="5"/>
                <c:pt idx="0">
                  <c:v>Incumplimiento de normas</c:v>
                </c:pt>
                <c:pt idx="1">
                  <c:v>Errores en el ingreso de datos</c:v>
                </c:pt>
                <c:pt idx="2">
                  <c:v>Expedientes de crédito incompletos</c:v>
                </c:pt>
                <c:pt idx="3">
                  <c:v>No registro de colaterales</c:v>
                </c:pt>
                <c:pt idx="4">
                  <c:v>Errores en los sistemas</c:v>
                </c:pt>
              </c:strCache>
            </c:strRef>
          </c:cat>
          <c:val>
            <c:numRef>
              <c:f>'Riesgo operacional'!$B$25:$F$25</c:f>
              <c:numCache>
                <c:formatCode>0</c:formatCode>
                <c:ptCount val="5"/>
                <c:pt idx="0">
                  <c:v>38.799999999999997</c:v>
                </c:pt>
                <c:pt idx="1">
                  <c:v>18.399999999999999</c:v>
                </c:pt>
                <c:pt idx="2">
                  <c:v>32.700000000000003</c:v>
                </c:pt>
                <c:pt idx="3">
                  <c:v>22.4</c:v>
                </c:pt>
                <c:pt idx="4">
                  <c:v>22.4</c:v>
                </c:pt>
              </c:numCache>
            </c:numRef>
          </c:val>
          <c:extLst xmlns:c16r2="http://schemas.microsoft.com/office/drawing/2015/06/chart">
            <c:ext xmlns:c16="http://schemas.microsoft.com/office/drawing/2014/chart" uri="{C3380CC4-5D6E-409C-BE32-E72D297353CC}">
              <c16:uniqueId val="{00000003-79CA-463C-A897-9DB2E6A8FC56}"/>
            </c:ext>
          </c:extLst>
        </c:ser>
        <c:ser>
          <c:idx val="4"/>
          <c:order val="4"/>
          <c:tx>
            <c:strRef>
              <c:f>'Riesgo operacional'!$A$26</c:f>
              <c:strCache>
                <c:ptCount val="1"/>
                <c:pt idx="0">
                  <c:v>Siempre</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'Riesgo operacional'!$B$21:$F$21</c:f>
              <c:strCache>
                <c:ptCount val="5"/>
                <c:pt idx="0">
                  <c:v>Incumplimiento de normas</c:v>
                </c:pt>
                <c:pt idx="1">
                  <c:v>Errores en el ingreso de datos</c:v>
                </c:pt>
                <c:pt idx="2">
                  <c:v>Expedientes de crédito incompletos</c:v>
                </c:pt>
                <c:pt idx="3">
                  <c:v>No registro de colaterales</c:v>
                </c:pt>
                <c:pt idx="4">
                  <c:v>Errores en los sistemas</c:v>
                </c:pt>
              </c:strCache>
            </c:strRef>
          </c:cat>
          <c:val>
            <c:numRef>
              <c:f>'Riesgo operacional'!$B$26:$F$26</c:f>
              <c:numCache>
                <c:formatCode>0</c:formatCode>
                <c:ptCount val="5"/>
                <c:pt idx="0">
                  <c:v>12.2</c:v>
                </c:pt>
                <c:pt idx="1">
                  <c:v>8.1999999999999993</c:v>
                </c:pt>
                <c:pt idx="2">
                  <c:v>8.1999999999999993</c:v>
                </c:pt>
                <c:pt idx="3">
                  <c:v>8.1999999999999993</c:v>
                </c:pt>
                <c:pt idx="4">
                  <c:v>2</c:v>
                </c:pt>
              </c:numCache>
            </c:numRef>
          </c:val>
          <c:extLst xmlns:c16r2="http://schemas.microsoft.com/office/drawing/2015/06/chart">
            <c:ext xmlns:c16="http://schemas.microsoft.com/office/drawing/2014/chart" uri="{C3380CC4-5D6E-409C-BE32-E72D297353CC}">
              <c16:uniqueId val="{00000004-79CA-463C-A897-9DB2E6A8FC56}"/>
            </c:ext>
          </c:extLst>
        </c:ser>
        <c:dLbls>
          <c:dLblPos val="outEnd"/>
          <c:showLegendKey val="0"/>
          <c:showVal val="1"/>
          <c:showCatName val="0"/>
          <c:showSerName val="0"/>
          <c:showPercent val="0"/>
          <c:showBubbleSize val="0"/>
        </c:dLbls>
        <c:gapWidth val="164"/>
        <c:overlap val="-22"/>
        <c:axId val="-2138485792"/>
        <c:axId val="-2138482528"/>
      </c:barChart>
      <c:catAx>
        <c:axId val="-213848579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38482528"/>
        <c:crosses val="autoZero"/>
        <c:auto val="1"/>
        <c:lblAlgn val="ctr"/>
        <c:lblOffset val="100"/>
        <c:noMultiLvlLbl val="0"/>
      </c:catAx>
      <c:valAx>
        <c:axId val="-213848252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384857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Hoja1!$B$57</c:f>
              <c:strCache>
                <c:ptCount val="1"/>
                <c:pt idx="0">
                  <c:v>Frecuencia</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xmlns:c16r2="http://schemas.microsoft.com/office/drawing/2015/06/chart">
              <c:ext xmlns:c16="http://schemas.microsoft.com/office/drawing/2014/chart" uri="{C3380CC4-5D6E-409C-BE32-E72D297353CC}">
                <c16:uniqueId val="{00000001-D131-4EE1-B2E9-FDB1A780C486}"/>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xmlns:c16r2="http://schemas.microsoft.com/office/drawing/2015/06/chart">
              <c:ext xmlns:c16="http://schemas.microsoft.com/office/drawing/2014/chart" uri="{C3380CC4-5D6E-409C-BE32-E72D297353CC}">
                <c16:uniqueId val="{00000003-D131-4EE1-B2E9-FDB1A780C486}"/>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xmlns:c16r2="http://schemas.microsoft.com/office/drawing/2015/06/chart">
              <c:ext xmlns:c16="http://schemas.microsoft.com/office/drawing/2014/chart" uri="{C3380CC4-5D6E-409C-BE32-E72D297353CC}">
                <c16:uniqueId val="{00000005-D131-4EE1-B2E9-FDB1A780C486}"/>
              </c:ext>
            </c:extLst>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xmlns:c16r2="http://schemas.microsoft.com/office/drawing/2015/06/chart">
              <c:ext xmlns:c16="http://schemas.microsoft.com/office/drawing/2014/chart" uri="{C3380CC4-5D6E-409C-BE32-E72D297353CC}">
                <c16:uniqueId val="{00000007-D131-4EE1-B2E9-FDB1A780C486}"/>
              </c:ext>
            </c:extLst>
          </c:dPt>
          <c:dPt>
            <c:idx val="4"/>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xmlns:c16r2="http://schemas.microsoft.com/office/drawing/2015/06/chart">
              <c:ext xmlns:c16="http://schemas.microsoft.com/office/drawing/2014/chart" uri="{C3380CC4-5D6E-409C-BE32-E72D297353CC}">
                <c16:uniqueId val="{00000009-D131-4EE1-B2E9-FDB1A780C48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Hoja1!$A$58:$A$62</c:f>
              <c:strCache>
                <c:ptCount val="5"/>
                <c:pt idx="0">
                  <c:v>Nunca</c:v>
                </c:pt>
                <c:pt idx="1">
                  <c:v>Casi nunca</c:v>
                </c:pt>
                <c:pt idx="2">
                  <c:v>Ocasionalmente</c:v>
                </c:pt>
                <c:pt idx="3">
                  <c:v>Casi siempre</c:v>
                </c:pt>
                <c:pt idx="4">
                  <c:v>Siempre</c:v>
                </c:pt>
              </c:strCache>
            </c:strRef>
          </c:cat>
          <c:val>
            <c:numRef>
              <c:f>Hoja1!$B$58:$B$62</c:f>
              <c:numCache>
                <c:formatCode>General</c:formatCode>
                <c:ptCount val="5"/>
                <c:pt idx="0">
                  <c:v>9</c:v>
                </c:pt>
                <c:pt idx="1">
                  <c:v>8</c:v>
                </c:pt>
                <c:pt idx="2">
                  <c:v>4</c:v>
                </c:pt>
                <c:pt idx="3">
                  <c:v>12</c:v>
                </c:pt>
                <c:pt idx="4">
                  <c:v>16</c:v>
                </c:pt>
              </c:numCache>
            </c:numRef>
          </c:val>
          <c:extLst xmlns:c16r2="http://schemas.microsoft.com/office/drawing/2015/06/chart">
            <c:ext xmlns:c16="http://schemas.microsoft.com/office/drawing/2014/chart" uri="{C3380CC4-5D6E-409C-BE32-E72D297353CC}">
              <c16:uniqueId val="{0000000A-D131-4EE1-B2E9-FDB1A780C486}"/>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Hoja1!$B$79</c:f>
              <c:strCache>
                <c:ptCount val="1"/>
                <c:pt idx="0">
                  <c:v>Frecuencia</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xmlns:c16r2="http://schemas.microsoft.com/office/drawing/2015/06/chart">
              <c:ext xmlns:c16="http://schemas.microsoft.com/office/drawing/2014/chart" uri="{C3380CC4-5D6E-409C-BE32-E72D297353CC}">
                <c16:uniqueId val="{00000001-C427-487D-9EE1-5AA463DF0354}"/>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xmlns:c16r2="http://schemas.microsoft.com/office/drawing/2015/06/chart">
              <c:ext xmlns:c16="http://schemas.microsoft.com/office/drawing/2014/chart" uri="{C3380CC4-5D6E-409C-BE32-E72D297353CC}">
                <c16:uniqueId val="{00000003-C427-487D-9EE1-5AA463DF0354}"/>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xmlns:c16r2="http://schemas.microsoft.com/office/drawing/2015/06/chart">
              <c:ext xmlns:c16="http://schemas.microsoft.com/office/drawing/2014/chart" uri="{C3380CC4-5D6E-409C-BE32-E72D297353CC}">
                <c16:uniqueId val="{00000005-C427-487D-9EE1-5AA463DF0354}"/>
              </c:ext>
            </c:extLst>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xmlns:c16r2="http://schemas.microsoft.com/office/drawing/2015/06/chart">
              <c:ext xmlns:c16="http://schemas.microsoft.com/office/drawing/2014/chart" uri="{C3380CC4-5D6E-409C-BE32-E72D297353CC}">
                <c16:uniqueId val="{00000007-C427-487D-9EE1-5AA463DF0354}"/>
              </c:ext>
            </c:extLst>
          </c:dPt>
          <c:dPt>
            <c:idx val="4"/>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xmlns:c16r2="http://schemas.microsoft.com/office/drawing/2015/06/chart">
              <c:ext xmlns:c16="http://schemas.microsoft.com/office/drawing/2014/chart" uri="{C3380CC4-5D6E-409C-BE32-E72D297353CC}">
                <c16:uniqueId val="{00000009-C427-487D-9EE1-5AA463DF0354}"/>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Hoja1!$A$80:$A$84</c:f>
              <c:strCache>
                <c:ptCount val="5"/>
                <c:pt idx="0">
                  <c:v>Nunca</c:v>
                </c:pt>
                <c:pt idx="1">
                  <c:v>Casi nunca</c:v>
                </c:pt>
                <c:pt idx="2">
                  <c:v>Ocasionalmente</c:v>
                </c:pt>
                <c:pt idx="3">
                  <c:v>Casi siempre</c:v>
                </c:pt>
                <c:pt idx="4">
                  <c:v>Siempre</c:v>
                </c:pt>
              </c:strCache>
            </c:strRef>
          </c:cat>
          <c:val>
            <c:numRef>
              <c:f>Hoja1!$B$80:$B$84</c:f>
              <c:numCache>
                <c:formatCode>General</c:formatCode>
                <c:ptCount val="5"/>
                <c:pt idx="0">
                  <c:v>3</c:v>
                </c:pt>
                <c:pt idx="1">
                  <c:v>6</c:v>
                </c:pt>
                <c:pt idx="2">
                  <c:v>2</c:v>
                </c:pt>
                <c:pt idx="3">
                  <c:v>25</c:v>
                </c:pt>
                <c:pt idx="4">
                  <c:v>13</c:v>
                </c:pt>
              </c:numCache>
            </c:numRef>
          </c:val>
          <c:extLst xmlns:c16r2="http://schemas.microsoft.com/office/drawing/2015/06/chart">
            <c:ext xmlns:c16="http://schemas.microsoft.com/office/drawing/2014/chart" uri="{C3380CC4-5D6E-409C-BE32-E72D297353CC}">
              <c16:uniqueId val="{0000000A-C427-487D-9EE1-5AA463DF0354}"/>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Hoja1!$B$11</c:f>
              <c:strCache>
                <c:ptCount val="1"/>
                <c:pt idx="0">
                  <c:v>Frecuencia</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xmlns:c16r2="http://schemas.microsoft.com/office/drawing/2015/06/chart">
              <c:ext xmlns:c16="http://schemas.microsoft.com/office/drawing/2014/chart" uri="{C3380CC4-5D6E-409C-BE32-E72D297353CC}">
                <c16:uniqueId val="{00000001-526A-4F83-95B7-0389A300DE66}"/>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xmlns:c16r2="http://schemas.microsoft.com/office/drawing/2015/06/chart">
              <c:ext xmlns:c16="http://schemas.microsoft.com/office/drawing/2014/chart" uri="{C3380CC4-5D6E-409C-BE32-E72D297353CC}">
                <c16:uniqueId val="{00000003-526A-4F83-95B7-0389A300DE66}"/>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xmlns:c16r2="http://schemas.microsoft.com/office/drawing/2015/06/chart">
              <c:ext xmlns:c16="http://schemas.microsoft.com/office/drawing/2014/chart" uri="{C3380CC4-5D6E-409C-BE32-E72D297353CC}">
                <c16:uniqueId val="{00000005-526A-4F83-95B7-0389A300DE66}"/>
              </c:ext>
            </c:extLst>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xmlns:c16r2="http://schemas.microsoft.com/office/drawing/2015/06/chart">
              <c:ext xmlns:c16="http://schemas.microsoft.com/office/drawing/2014/chart" uri="{C3380CC4-5D6E-409C-BE32-E72D297353CC}">
                <c16:uniqueId val="{00000007-526A-4F83-95B7-0389A300DE66}"/>
              </c:ext>
            </c:extLst>
          </c:dPt>
          <c:dPt>
            <c:idx val="4"/>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xmlns:c16r2="http://schemas.microsoft.com/office/drawing/2015/06/chart">
              <c:ext xmlns:c16="http://schemas.microsoft.com/office/drawing/2014/chart" uri="{C3380CC4-5D6E-409C-BE32-E72D297353CC}">
                <c16:uniqueId val="{00000009-526A-4F83-95B7-0389A300DE6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Hoja1!$A$12:$A$16</c:f>
              <c:strCache>
                <c:ptCount val="5"/>
                <c:pt idx="0">
                  <c:v>Nunca</c:v>
                </c:pt>
                <c:pt idx="1">
                  <c:v>Casi nunca</c:v>
                </c:pt>
                <c:pt idx="2">
                  <c:v>Ocasionalmente</c:v>
                </c:pt>
                <c:pt idx="3">
                  <c:v>Casi siempre</c:v>
                </c:pt>
                <c:pt idx="4">
                  <c:v>Siempre</c:v>
                </c:pt>
              </c:strCache>
            </c:strRef>
          </c:cat>
          <c:val>
            <c:numRef>
              <c:f>Hoja1!$B$12:$B$16</c:f>
              <c:numCache>
                <c:formatCode>General</c:formatCode>
                <c:ptCount val="5"/>
                <c:pt idx="0">
                  <c:v>13</c:v>
                </c:pt>
                <c:pt idx="1">
                  <c:v>13</c:v>
                </c:pt>
                <c:pt idx="2">
                  <c:v>6</c:v>
                </c:pt>
                <c:pt idx="3">
                  <c:v>11</c:v>
                </c:pt>
                <c:pt idx="4">
                  <c:v>6</c:v>
                </c:pt>
              </c:numCache>
            </c:numRef>
          </c:val>
          <c:extLst xmlns:c16r2="http://schemas.microsoft.com/office/drawing/2015/06/chart">
            <c:ext xmlns:c16="http://schemas.microsoft.com/office/drawing/2014/chart" uri="{C3380CC4-5D6E-409C-BE32-E72D297353CC}">
              <c16:uniqueId val="{0000000A-526A-4F83-95B7-0389A300DE66}"/>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Rentabilidad!$B$1</c:f>
              <c:strCache>
                <c:ptCount val="1"/>
                <c:pt idx="0">
                  <c:v>ROA</c:v>
                </c:pt>
              </c:strCache>
            </c:strRef>
          </c:tx>
          <c:spPr>
            <a:ln w="28575" cap="rnd">
              <a:noFill/>
              <a:round/>
            </a:ln>
            <a:effectLst/>
          </c:spPr>
          <c:marker>
            <c:symbol val="circle"/>
            <c:size val="5"/>
            <c:spPr>
              <a:solidFill>
                <a:schemeClr val="accent1"/>
              </a:solidFill>
              <a:ln w="9525">
                <a:solidFill>
                  <a:schemeClr val="accent1"/>
                </a:solidFill>
              </a:ln>
              <a:effectLst/>
            </c:spPr>
          </c:marker>
          <c:cat>
            <c:strRef>
              <c:f>Rentabilidad!$A$2:$A$50</c:f>
              <c:strCache>
                <c:ptCount val="49"/>
                <c:pt idx="0">
                  <c:v>Santillana</c:v>
                </c:pt>
                <c:pt idx="1">
                  <c:v>Laboratorios Bago</c:v>
                </c:pt>
                <c:pt idx="2">
                  <c:v>Eni Ecuador S.A.</c:v>
                </c:pt>
                <c:pt idx="3">
                  <c:v>INTERQUIMEC</c:v>
                </c:pt>
                <c:pt idx="4">
                  <c:v>YANBAL</c:v>
                </c:pt>
                <c:pt idx="5">
                  <c:v>Beiersdorf S.A.</c:v>
                </c:pt>
                <c:pt idx="6">
                  <c:v>Herbalife S.A.</c:v>
                </c:pt>
                <c:pt idx="7">
                  <c:v>Siemens S.A.</c:v>
                </c:pt>
                <c:pt idx="8">
                  <c:v>Sanofi-Aventis</c:v>
                </c:pt>
                <c:pt idx="9">
                  <c:v>Arcacontinental</c:v>
                </c:pt>
                <c:pt idx="10">
                  <c:v>Comercial Kywi S.A.</c:v>
                </c:pt>
                <c:pt idx="11">
                  <c:v>ESAIN</c:v>
                </c:pt>
                <c:pt idx="12">
                  <c:v>Productos Arclad</c:v>
                </c:pt>
                <c:pt idx="13">
                  <c:v>Ensambec S.A.</c:v>
                </c:pt>
                <c:pt idx="14">
                  <c:v>Trecx</c:v>
                </c:pt>
                <c:pt idx="15">
                  <c:v>BAYER</c:v>
                </c:pt>
                <c:pt idx="16">
                  <c:v>Megamicro S.A.</c:v>
                </c:pt>
                <c:pt idx="17">
                  <c:v>Acero Comercial</c:v>
                </c:pt>
                <c:pt idx="18">
                  <c:v>Golderie Trading</c:v>
                </c:pt>
                <c:pt idx="19">
                  <c:v>Krugercorporation</c:v>
                </c:pt>
                <c:pt idx="20">
                  <c:v>Inacorpsa</c:v>
                </c:pt>
                <c:pt idx="21">
                  <c:v>Bebelandia</c:v>
                </c:pt>
                <c:pt idx="22">
                  <c:v>Comohogar S.A.</c:v>
                </c:pt>
                <c:pt idx="23">
                  <c:v>Inaexpo</c:v>
                </c:pt>
                <c:pt idx="24">
                  <c:v>Distritex</c:v>
                </c:pt>
                <c:pt idx="25">
                  <c:v>Vinesa S.A.</c:v>
                </c:pt>
                <c:pt idx="26">
                  <c:v>Tecnoquímicas</c:v>
                </c:pt>
                <c:pt idx="27">
                  <c:v>Quimasa S.A.</c:v>
                </c:pt>
                <c:pt idx="28">
                  <c:v>Alconlab Ecuador </c:v>
                </c:pt>
                <c:pt idx="29">
                  <c:v>SQM Ecuador S.A.</c:v>
                </c:pt>
                <c:pt idx="30">
                  <c:v>Comreivic S.A.</c:v>
                </c:pt>
                <c:pt idx="31">
                  <c:v>Glaxosmithkline</c:v>
                </c:pt>
                <c:pt idx="32">
                  <c:v>Matallana S.A.</c:v>
                </c:pt>
                <c:pt idx="33">
                  <c:v>Intcomex</c:v>
                </c:pt>
                <c:pt idx="34">
                  <c:v>Graphisource C.A.</c:v>
                </c:pt>
                <c:pt idx="35">
                  <c:v>Floricultura Josarflor</c:v>
                </c:pt>
                <c:pt idx="36">
                  <c:v>Congas</c:v>
                </c:pt>
                <c:pt idx="37">
                  <c:v>Leterago</c:v>
                </c:pt>
                <c:pt idx="38">
                  <c:v>COHECO</c:v>
                </c:pt>
                <c:pt idx="39">
                  <c:v>Asertia Comercial</c:v>
                </c:pt>
                <c:pt idx="40">
                  <c:v>Sintofil C.A.</c:v>
                </c:pt>
                <c:pt idx="41">
                  <c:v>Prodontomed</c:v>
                </c:pt>
                <c:pt idx="42">
                  <c:v>Serv. Cybercell</c:v>
                </c:pt>
                <c:pt idx="43">
                  <c:v>Royalflowers S.A.</c:v>
                </c:pt>
                <c:pt idx="44">
                  <c:v>Grupofarma</c:v>
                </c:pt>
                <c:pt idx="45">
                  <c:v>Mb-Mayflower</c:v>
                </c:pt>
                <c:pt idx="46">
                  <c:v>PACO</c:v>
                </c:pt>
                <c:pt idx="47">
                  <c:v>Pat Primo </c:v>
                </c:pt>
                <c:pt idx="48">
                  <c:v>QSI Ecuador S.A.</c:v>
                </c:pt>
              </c:strCache>
            </c:strRef>
          </c:cat>
          <c:val>
            <c:numRef>
              <c:f>Rentabilidad!$B$2:$B$50</c:f>
              <c:numCache>
                <c:formatCode>0.0000</c:formatCode>
                <c:ptCount val="49"/>
                <c:pt idx="0">
                  <c:v>0.46978199999999998</c:v>
                </c:pt>
                <c:pt idx="1">
                  <c:v>0.38774565856455306</c:v>
                </c:pt>
                <c:pt idx="2">
                  <c:v>0.35580699999999998</c:v>
                </c:pt>
                <c:pt idx="3">
                  <c:v>0.323994</c:v>
                </c:pt>
                <c:pt idx="4">
                  <c:v>0.32379999999999998</c:v>
                </c:pt>
                <c:pt idx="5">
                  <c:v>0.24112127287771287</c:v>
                </c:pt>
                <c:pt idx="6">
                  <c:v>0.20382984864983561</c:v>
                </c:pt>
                <c:pt idx="7">
                  <c:v>0.19935600000000001</c:v>
                </c:pt>
                <c:pt idx="8">
                  <c:v>0.1449</c:v>
                </c:pt>
                <c:pt idx="9">
                  <c:v>0.13961364617137206</c:v>
                </c:pt>
                <c:pt idx="10">
                  <c:v>0.1386</c:v>
                </c:pt>
                <c:pt idx="11">
                  <c:v>0.124778</c:v>
                </c:pt>
                <c:pt idx="12">
                  <c:v>0.10268077667123252</c:v>
                </c:pt>
                <c:pt idx="13">
                  <c:v>0.10174713760266664</c:v>
                </c:pt>
                <c:pt idx="14">
                  <c:v>9.7899429647381228E-2</c:v>
                </c:pt>
                <c:pt idx="15">
                  <c:v>8.3000000000000004E-2</c:v>
                </c:pt>
                <c:pt idx="16">
                  <c:v>7.4560899999999999E-2</c:v>
                </c:pt>
                <c:pt idx="17">
                  <c:v>6.5500900000000001E-2</c:v>
                </c:pt>
                <c:pt idx="18">
                  <c:v>6.4732704995248552E-2</c:v>
                </c:pt>
                <c:pt idx="19">
                  <c:v>5.8801009735391034E-2</c:v>
                </c:pt>
                <c:pt idx="20">
                  <c:v>5.8157170591610248E-2</c:v>
                </c:pt>
                <c:pt idx="21">
                  <c:v>5.7878199999999998E-2</c:v>
                </c:pt>
                <c:pt idx="22">
                  <c:v>5.3686634070144894E-2</c:v>
                </c:pt>
                <c:pt idx="23">
                  <c:v>5.3056499999999999E-2</c:v>
                </c:pt>
                <c:pt idx="24">
                  <c:v>3.8999899999999997E-2</c:v>
                </c:pt>
                <c:pt idx="25">
                  <c:v>3.3249333931976488E-2</c:v>
                </c:pt>
                <c:pt idx="26">
                  <c:v>3.2445517356016432E-2</c:v>
                </c:pt>
                <c:pt idx="27">
                  <c:v>3.1579438985059369E-2</c:v>
                </c:pt>
                <c:pt idx="28">
                  <c:v>3.035189744689749E-2</c:v>
                </c:pt>
                <c:pt idx="29">
                  <c:v>2.861192389469526E-2</c:v>
                </c:pt>
                <c:pt idx="30">
                  <c:v>2.7141675953553584E-2</c:v>
                </c:pt>
                <c:pt idx="31">
                  <c:v>2.4325702594040374E-2</c:v>
                </c:pt>
                <c:pt idx="32">
                  <c:v>2.3597722894419564E-2</c:v>
                </c:pt>
                <c:pt idx="33">
                  <c:v>1.990572187231705E-2</c:v>
                </c:pt>
                <c:pt idx="34">
                  <c:v>1.943322907597338E-2</c:v>
                </c:pt>
                <c:pt idx="35">
                  <c:v>1.7783572532421764E-2</c:v>
                </c:pt>
                <c:pt idx="36">
                  <c:v>1.6234081209570463E-2</c:v>
                </c:pt>
                <c:pt idx="37">
                  <c:v>1.6023570985571646E-2</c:v>
                </c:pt>
                <c:pt idx="38">
                  <c:v>1.3745380981559769E-2</c:v>
                </c:pt>
                <c:pt idx="39">
                  <c:v>1.1781717830911633E-2</c:v>
                </c:pt>
                <c:pt idx="40">
                  <c:v>1.0871677468064042E-2</c:v>
                </c:pt>
                <c:pt idx="41">
                  <c:v>4.9033795855626897E-3</c:v>
                </c:pt>
                <c:pt idx="42">
                  <c:v>2.9462611600246089E-3</c:v>
                </c:pt>
                <c:pt idx="43">
                  <c:v>3.5909704975545867E-5</c:v>
                </c:pt>
                <c:pt idx="44">
                  <c:v>0</c:v>
                </c:pt>
                <c:pt idx="45">
                  <c:v>0</c:v>
                </c:pt>
                <c:pt idx="46">
                  <c:v>0</c:v>
                </c:pt>
                <c:pt idx="47">
                  <c:v>0</c:v>
                </c:pt>
                <c:pt idx="48">
                  <c:v>0</c:v>
                </c:pt>
              </c:numCache>
            </c:numRef>
          </c:val>
          <c:smooth val="0"/>
          <c:extLst xmlns:c16r2="http://schemas.microsoft.com/office/drawing/2015/06/chart">
            <c:ext xmlns:c16="http://schemas.microsoft.com/office/drawing/2014/chart" uri="{C3380CC4-5D6E-409C-BE32-E72D297353CC}">
              <c16:uniqueId val="{00000000-96A8-48D2-9E42-2C8276E5CC56}"/>
            </c:ext>
          </c:extLst>
        </c:ser>
        <c:ser>
          <c:idx val="1"/>
          <c:order val="1"/>
          <c:tx>
            <c:strRef>
              <c:f>Rentabilidad!$C$1</c:f>
              <c:strCache>
                <c:ptCount val="1"/>
                <c:pt idx="0">
                  <c:v>ROE</c:v>
                </c:pt>
              </c:strCache>
            </c:strRef>
          </c:tx>
          <c:spPr>
            <a:ln w="28575" cap="rnd">
              <a:noFill/>
              <a:round/>
            </a:ln>
            <a:effectLst/>
          </c:spPr>
          <c:marker>
            <c:symbol val="circle"/>
            <c:size val="5"/>
            <c:spPr>
              <a:solidFill>
                <a:schemeClr val="accent2"/>
              </a:solidFill>
              <a:ln w="9525">
                <a:solidFill>
                  <a:schemeClr val="accent2"/>
                </a:solidFill>
              </a:ln>
              <a:effectLst/>
            </c:spPr>
          </c:marker>
          <c:cat>
            <c:strRef>
              <c:f>Rentabilidad!$A$2:$A$50</c:f>
              <c:strCache>
                <c:ptCount val="49"/>
                <c:pt idx="0">
                  <c:v>Santillana</c:v>
                </c:pt>
                <c:pt idx="1">
                  <c:v>Laboratorios Bago</c:v>
                </c:pt>
                <c:pt idx="2">
                  <c:v>Eni Ecuador S.A.</c:v>
                </c:pt>
                <c:pt idx="3">
                  <c:v>INTERQUIMEC</c:v>
                </c:pt>
                <c:pt idx="4">
                  <c:v>YANBAL</c:v>
                </c:pt>
                <c:pt idx="5">
                  <c:v>Beiersdorf S.A.</c:v>
                </c:pt>
                <c:pt idx="6">
                  <c:v>Herbalife S.A.</c:v>
                </c:pt>
                <c:pt idx="7">
                  <c:v>Siemens S.A.</c:v>
                </c:pt>
                <c:pt idx="8">
                  <c:v>Sanofi-Aventis</c:v>
                </c:pt>
                <c:pt idx="9">
                  <c:v>Arcacontinental</c:v>
                </c:pt>
                <c:pt idx="10">
                  <c:v>Comercial Kywi S.A.</c:v>
                </c:pt>
                <c:pt idx="11">
                  <c:v>ESAIN</c:v>
                </c:pt>
                <c:pt idx="12">
                  <c:v>Productos Arclad</c:v>
                </c:pt>
                <c:pt idx="13">
                  <c:v>Ensambec S.A.</c:v>
                </c:pt>
                <c:pt idx="14">
                  <c:v>Trecx</c:v>
                </c:pt>
                <c:pt idx="15">
                  <c:v>BAYER</c:v>
                </c:pt>
                <c:pt idx="16">
                  <c:v>Megamicro S.A.</c:v>
                </c:pt>
                <c:pt idx="17">
                  <c:v>Acero Comercial</c:v>
                </c:pt>
                <c:pt idx="18">
                  <c:v>Golderie Trading</c:v>
                </c:pt>
                <c:pt idx="19">
                  <c:v>Krugercorporation</c:v>
                </c:pt>
                <c:pt idx="20">
                  <c:v>Inacorpsa</c:v>
                </c:pt>
                <c:pt idx="21">
                  <c:v>Bebelandia</c:v>
                </c:pt>
                <c:pt idx="22">
                  <c:v>Comohogar S.A.</c:v>
                </c:pt>
                <c:pt idx="23">
                  <c:v>Inaexpo</c:v>
                </c:pt>
                <c:pt idx="24">
                  <c:v>Distritex</c:v>
                </c:pt>
                <c:pt idx="25">
                  <c:v>Vinesa S.A.</c:v>
                </c:pt>
                <c:pt idx="26">
                  <c:v>Tecnoquímicas</c:v>
                </c:pt>
                <c:pt idx="27">
                  <c:v>Quimasa S.A.</c:v>
                </c:pt>
                <c:pt idx="28">
                  <c:v>Alconlab Ecuador </c:v>
                </c:pt>
                <c:pt idx="29">
                  <c:v>SQM Ecuador S.A.</c:v>
                </c:pt>
                <c:pt idx="30">
                  <c:v>Comreivic S.A.</c:v>
                </c:pt>
                <c:pt idx="31">
                  <c:v>Glaxosmithkline</c:v>
                </c:pt>
                <c:pt idx="32">
                  <c:v>Matallana S.A.</c:v>
                </c:pt>
                <c:pt idx="33">
                  <c:v>Intcomex</c:v>
                </c:pt>
                <c:pt idx="34">
                  <c:v>Graphisource C.A.</c:v>
                </c:pt>
                <c:pt idx="35">
                  <c:v>Floricultura Josarflor</c:v>
                </c:pt>
                <c:pt idx="36">
                  <c:v>Congas</c:v>
                </c:pt>
                <c:pt idx="37">
                  <c:v>Leterago</c:v>
                </c:pt>
                <c:pt idx="38">
                  <c:v>COHECO</c:v>
                </c:pt>
                <c:pt idx="39">
                  <c:v>Asertia Comercial</c:v>
                </c:pt>
                <c:pt idx="40">
                  <c:v>Sintofil C.A.</c:v>
                </c:pt>
                <c:pt idx="41">
                  <c:v>Prodontomed</c:v>
                </c:pt>
                <c:pt idx="42">
                  <c:v>Serv. Cybercell</c:v>
                </c:pt>
                <c:pt idx="43">
                  <c:v>Royalflowers S.A.</c:v>
                </c:pt>
                <c:pt idx="44">
                  <c:v>Grupofarma</c:v>
                </c:pt>
                <c:pt idx="45">
                  <c:v>Mb-Mayflower</c:v>
                </c:pt>
                <c:pt idx="46">
                  <c:v>PACO</c:v>
                </c:pt>
                <c:pt idx="47">
                  <c:v>Pat Primo </c:v>
                </c:pt>
                <c:pt idx="48">
                  <c:v>QSI Ecuador S.A.</c:v>
                </c:pt>
              </c:strCache>
            </c:strRef>
          </c:cat>
          <c:val>
            <c:numRef>
              <c:f>Rentabilidad!$C$2:$C$50</c:f>
              <c:numCache>
                <c:formatCode>0.0000</c:formatCode>
                <c:ptCount val="49"/>
                <c:pt idx="0">
                  <c:v>1.0152300000000001</c:v>
                </c:pt>
                <c:pt idx="1">
                  <c:v>0.89877725415879772</c:v>
                </c:pt>
                <c:pt idx="2">
                  <c:v>0.59270599999999996</c:v>
                </c:pt>
                <c:pt idx="3">
                  <c:v>0.53352500000000003</c:v>
                </c:pt>
                <c:pt idx="4">
                  <c:v>1.016</c:v>
                </c:pt>
                <c:pt idx="5">
                  <c:v>0.57305368486411612</c:v>
                </c:pt>
                <c:pt idx="6">
                  <c:v>0.74890432428809006</c:v>
                </c:pt>
                <c:pt idx="7">
                  <c:v>0.41604099999999999</c:v>
                </c:pt>
                <c:pt idx="8">
                  <c:v>0.45860000000000001</c:v>
                </c:pt>
                <c:pt idx="9">
                  <c:v>0.22807984885663285</c:v>
                </c:pt>
                <c:pt idx="10">
                  <c:v>0.18279999999999999</c:v>
                </c:pt>
                <c:pt idx="11">
                  <c:v>0.148122</c:v>
                </c:pt>
                <c:pt idx="12">
                  <c:v>0.2584678841500993</c:v>
                </c:pt>
                <c:pt idx="13">
                  <c:v>1.155746468528261</c:v>
                </c:pt>
                <c:pt idx="14">
                  <c:v>0.16312005152760511</c:v>
                </c:pt>
                <c:pt idx="15">
                  <c:v>0.12559999999999999</c:v>
                </c:pt>
                <c:pt idx="16">
                  <c:v>0.170514</c:v>
                </c:pt>
                <c:pt idx="17">
                  <c:v>0.18256900000000001</c:v>
                </c:pt>
                <c:pt idx="18">
                  <c:v>0.1001226283524155</c:v>
                </c:pt>
                <c:pt idx="19">
                  <c:v>8.9428071795942352E-2</c:v>
                </c:pt>
                <c:pt idx="20">
                  <c:v>8.3808042810789171E-2</c:v>
                </c:pt>
                <c:pt idx="21">
                  <c:v>7.6482099999999997E-2</c:v>
                </c:pt>
                <c:pt idx="22">
                  <c:v>7.1376807675251203E-2</c:v>
                </c:pt>
                <c:pt idx="23">
                  <c:v>6.4618999999999996E-2</c:v>
                </c:pt>
                <c:pt idx="24">
                  <c:v>0.13498099999999999</c:v>
                </c:pt>
                <c:pt idx="25">
                  <c:v>0.11255354864248475</c:v>
                </c:pt>
                <c:pt idx="26">
                  <c:v>5.7911307114212295E-2</c:v>
                </c:pt>
                <c:pt idx="27">
                  <c:v>6.2414150451866976E-2</c:v>
                </c:pt>
                <c:pt idx="28">
                  <c:v>0.17157740436515787</c:v>
                </c:pt>
                <c:pt idx="29">
                  <c:v>0.24459176356866236</c:v>
                </c:pt>
                <c:pt idx="30">
                  <c:v>3.903422603660428E-2</c:v>
                </c:pt>
                <c:pt idx="31">
                  <c:v>3.4363234945052529E-2</c:v>
                </c:pt>
                <c:pt idx="32">
                  <c:v>7.6951501291420005E-2</c:v>
                </c:pt>
                <c:pt idx="33">
                  <c:v>4.673140980904409E-2</c:v>
                </c:pt>
                <c:pt idx="34">
                  <c:v>1.943322907597338E-2</c:v>
                </c:pt>
                <c:pt idx="35">
                  <c:v>2.4776409391221995E-2</c:v>
                </c:pt>
                <c:pt idx="36">
                  <c:v>4.7250859291188746E-2</c:v>
                </c:pt>
                <c:pt idx="37">
                  <c:v>7.9866827601177123E-2</c:v>
                </c:pt>
                <c:pt idx="38">
                  <c:v>0.10131020658517924</c:v>
                </c:pt>
                <c:pt idx="39">
                  <c:v>3.8449708058385809E-2</c:v>
                </c:pt>
                <c:pt idx="40">
                  <c:v>1.6525707389858989E-2</c:v>
                </c:pt>
                <c:pt idx="41">
                  <c:v>1.0259264105062093E-2</c:v>
                </c:pt>
                <c:pt idx="42">
                  <c:v>1.8033080092389887E-2</c:v>
                </c:pt>
                <c:pt idx="43">
                  <c:v>9.5662131665433567E-5</c:v>
                </c:pt>
                <c:pt idx="44">
                  <c:v>0</c:v>
                </c:pt>
                <c:pt idx="45">
                  <c:v>0</c:v>
                </c:pt>
                <c:pt idx="46">
                  <c:v>0</c:v>
                </c:pt>
                <c:pt idx="47">
                  <c:v>0</c:v>
                </c:pt>
                <c:pt idx="48">
                  <c:v>0</c:v>
                </c:pt>
              </c:numCache>
            </c:numRef>
          </c:val>
          <c:smooth val="0"/>
          <c:extLst xmlns:c16r2="http://schemas.microsoft.com/office/drawing/2015/06/chart">
            <c:ext xmlns:c16="http://schemas.microsoft.com/office/drawing/2014/chart" uri="{C3380CC4-5D6E-409C-BE32-E72D297353CC}">
              <c16:uniqueId val="{00000001-96A8-48D2-9E42-2C8276E5CC56}"/>
            </c:ext>
          </c:extLst>
        </c:ser>
        <c:ser>
          <c:idx val="2"/>
          <c:order val="2"/>
          <c:tx>
            <c:strRef>
              <c:f>Rentabilidad!$D$1</c:f>
              <c:strCache>
                <c:ptCount val="1"/>
                <c:pt idx="0">
                  <c:v>Margen Neto</c:v>
                </c:pt>
              </c:strCache>
            </c:strRef>
          </c:tx>
          <c:spPr>
            <a:ln w="28575" cap="rnd">
              <a:noFill/>
              <a:round/>
            </a:ln>
            <a:effectLst/>
          </c:spPr>
          <c:marker>
            <c:symbol val="circle"/>
            <c:size val="5"/>
            <c:spPr>
              <a:solidFill>
                <a:schemeClr val="accent3"/>
              </a:solidFill>
              <a:ln w="9525">
                <a:solidFill>
                  <a:schemeClr val="accent3"/>
                </a:solidFill>
              </a:ln>
              <a:effectLst/>
            </c:spPr>
          </c:marker>
          <c:cat>
            <c:strRef>
              <c:f>Rentabilidad!$A$2:$A$50</c:f>
              <c:strCache>
                <c:ptCount val="49"/>
                <c:pt idx="0">
                  <c:v>Santillana</c:v>
                </c:pt>
                <c:pt idx="1">
                  <c:v>Laboratorios Bago</c:v>
                </c:pt>
                <c:pt idx="2">
                  <c:v>Eni Ecuador S.A.</c:v>
                </c:pt>
                <c:pt idx="3">
                  <c:v>INTERQUIMEC</c:v>
                </c:pt>
                <c:pt idx="4">
                  <c:v>YANBAL</c:v>
                </c:pt>
                <c:pt idx="5">
                  <c:v>Beiersdorf S.A.</c:v>
                </c:pt>
                <c:pt idx="6">
                  <c:v>Herbalife S.A.</c:v>
                </c:pt>
                <c:pt idx="7">
                  <c:v>Siemens S.A.</c:v>
                </c:pt>
                <c:pt idx="8">
                  <c:v>Sanofi-Aventis</c:v>
                </c:pt>
                <c:pt idx="9">
                  <c:v>Arcacontinental</c:v>
                </c:pt>
                <c:pt idx="10">
                  <c:v>Comercial Kywi S.A.</c:v>
                </c:pt>
                <c:pt idx="11">
                  <c:v>ESAIN</c:v>
                </c:pt>
                <c:pt idx="12">
                  <c:v>Productos Arclad</c:v>
                </c:pt>
                <c:pt idx="13">
                  <c:v>Ensambec S.A.</c:v>
                </c:pt>
                <c:pt idx="14">
                  <c:v>Trecx</c:v>
                </c:pt>
                <c:pt idx="15">
                  <c:v>BAYER</c:v>
                </c:pt>
                <c:pt idx="16">
                  <c:v>Megamicro S.A.</c:v>
                </c:pt>
                <c:pt idx="17">
                  <c:v>Acero Comercial</c:v>
                </c:pt>
                <c:pt idx="18">
                  <c:v>Golderie Trading</c:v>
                </c:pt>
                <c:pt idx="19">
                  <c:v>Krugercorporation</c:v>
                </c:pt>
                <c:pt idx="20">
                  <c:v>Inacorpsa</c:v>
                </c:pt>
                <c:pt idx="21">
                  <c:v>Bebelandia</c:v>
                </c:pt>
                <c:pt idx="22">
                  <c:v>Comohogar S.A.</c:v>
                </c:pt>
                <c:pt idx="23">
                  <c:v>Inaexpo</c:v>
                </c:pt>
                <c:pt idx="24">
                  <c:v>Distritex</c:v>
                </c:pt>
                <c:pt idx="25">
                  <c:v>Vinesa S.A.</c:v>
                </c:pt>
                <c:pt idx="26">
                  <c:v>Tecnoquímicas</c:v>
                </c:pt>
                <c:pt idx="27">
                  <c:v>Quimasa S.A.</c:v>
                </c:pt>
                <c:pt idx="28">
                  <c:v>Alconlab Ecuador </c:v>
                </c:pt>
                <c:pt idx="29">
                  <c:v>SQM Ecuador S.A.</c:v>
                </c:pt>
                <c:pt idx="30">
                  <c:v>Comreivic S.A.</c:v>
                </c:pt>
                <c:pt idx="31">
                  <c:v>Glaxosmithkline</c:v>
                </c:pt>
                <c:pt idx="32">
                  <c:v>Matallana S.A.</c:v>
                </c:pt>
                <c:pt idx="33">
                  <c:v>Intcomex</c:v>
                </c:pt>
                <c:pt idx="34">
                  <c:v>Graphisource C.A.</c:v>
                </c:pt>
                <c:pt idx="35">
                  <c:v>Floricultura Josarflor</c:v>
                </c:pt>
                <c:pt idx="36">
                  <c:v>Congas</c:v>
                </c:pt>
                <c:pt idx="37">
                  <c:v>Leterago</c:v>
                </c:pt>
                <c:pt idx="38">
                  <c:v>COHECO</c:v>
                </c:pt>
                <c:pt idx="39">
                  <c:v>Asertia Comercial</c:v>
                </c:pt>
                <c:pt idx="40">
                  <c:v>Sintofil C.A.</c:v>
                </c:pt>
                <c:pt idx="41">
                  <c:v>Prodontomed</c:v>
                </c:pt>
                <c:pt idx="42">
                  <c:v>Serv. Cybercell</c:v>
                </c:pt>
                <c:pt idx="43">
                  <c:v>Royalflowers S.A.</c:v>
                </c:pt>
                <c:pt idx="44">
                  <c:v>Grupofarma</c:v>
                </c:pt>
                <c:pt idx="45">
                  <c:v>Mb-Mayflower</c:v>
                </c:pt>
                <c:pt idx="46">
                  <c:v>PACO</c:v>
                </c:pt>
                <c:pt idx="47">
                  <c:v>Pat Primo </c:v>
                </c:pt>
                <c:pt idx="48">
                  <c:v>QSI Ecuador S.A.</c:v>
                </c:pt>
              </c:strCache>
            </c:strRef>
          </c:cat>
          <c:val>
            <c:numRef>
              <c:f>Rentabilidad!$D$2:$D$50</c:f>
              <c:numCache>
                <c:formatCode>0.0000</c:formatCode>
                <c:ptCount val="49"/>
                <c:pt idx="0">
                  <c:v>0.23865600000000001</c:v>
                </c:pt>
                <c:pt idx="1">
                  <c:v>0.19582370934032498</c:v>
                </c:pt>
                <c:pt idx="2">
                  <c:v>0.15307499999999999</c:v>
                </c:pt>
                <c:pt idx="3">
                  <c:v>0.229439</c:v>
                </c:pt>
                <c:pt idx="4">
                  <c:v>0.191</c:v>
                </c:pt>
                <c:pt idx="5">
                  <c:v>0.15319779215218876</c:v>
                </c:pt>
                <c:pt idx="6">
                  <c:v>4.787386404162973E-2</c:v>
                </c:pt>
                <c:pt idx="7">
                  <c:v>0.159022</c:v>
                </c:pt>
                <c:pt idx="8">
                  <c:v>7.4200000000000002E-2</c:v>
                </c:pt>
                <c:pt idx="9">
                  <c:v>8.5952981411839588E-2</c:v>
                </c:pt>
                <c:pt idx="10">
                  <c:v>0.1235</c:v>
                </c:pt>
                <c:pt idx="11">
                  <c:v>0.17629500000000001</c:v>
                </c:pt>
                <c:pt idx="12">
                  <c:v>6.005150784774449E-2</c:v>
                </c:pt>
                <c:pt idx="13">
                  <c:v>7.6309719163643402E-2</c:v>
                </c:pt>
                <c:pt idx="14">
                  <c:v>8.2099775692203489E-2</c:v>
                </c:pt>
                <c:pt idx="15">
                  <c:v>7.1599999999999997E-2</c:v>
                </c:pt>
                <c:pt idx="16">
                  <c:v>3.6133800000000001E-2</c:v>
                </c:pt>
                <c:pt idx="17">
                  <c:v>5.9104499999999997E-2</c:v>
                </c:pt>
                <c:pt idx="18">
                  <c:v>3.2001921215615903E-2</c:v>
                </c:pt>
                <c:pt idx="19">
                  <c:v>5.0728877729611127E-2</c:v>
                </c:pt>
                <c:pt idx="20">
                  <c:v>3.5559059086066706E-2</c:v>
                </c:pt>
                <c:pt idx="21">
                  <c:v>7.5805899999999996E-2</c:v>
                </c:pt>
                <c:pt idx="22">
                  <c:v>6.958328061073854E-2</c:v>
                </c:pt>
                <c:pt idx="23">
                  <c:v>4.7200100000000002E-2</c:v>
                </c:pt>
                <c:pt idx="24">
                  <c:v>3.1507E-2</c:v>
                </c:pt>
                <c:pt idx="25">
                  <c:v>2.5787871608554409E-2</c:v>
                </c:pt>
                <c:pt idx="26">
                  <c:v>1.6584342817813714E-2</c:v>
                </c:pt>
                <c:pt idx="27">
                  <c:v>2.741012127497176E-2</c:v>
                </c:pt>
                <c:pt idx="28">
                  <c:v>3.8285670031552144E-2</c:v>
                </c:pt>
                <c:pt idx="29">
                  <c:v>2.4002314780454361E-2</c:v>
                </c:pt>
                <c:pt idx="30">
                  <c:v>4.8650041884142022E-2</c:v>
                </c:pt>
                <c:pt idx="31">
                  <c:v>2.0609185141831788E-2</c:v>
                </c:pt>
                <c:pt idx="32">
                  <c:v>1.6791884434302327E-2</c:v>
                </c:pt>
                <c:pt idx="33">
                  <c:v>6.7479919128447183E-3</c:v>
                </c:pt>
                <c:pt idx="34">
                  <c:v>2.0970698278655588E-2</c:v>
                </c:pt>
                <c:pt idx="35">
                  <c:v>2.1577465372490202E-2</c:v>
                </c:pt>
                <c:pt idx="36">
                  <c:v>2.154427226146239E-2</c:v>
                </c:pt>
                <c:pt idx="37">
                  <c:v>9.1627989249722496E-3</c:v>
                </c:pt>
                <c:pt idx="38">
                  <c:v>1.0589379900700626E-2</c:v>
                </c:pt>
                <c:pt idx="39">
                  <c:v>4.7067401197720621E-3</c:v>
                </c:pt>
                <c:pt idx="40">
                  <c:v>3.009966176243831E-2</c:v>
                </c:pt>
                <c:pt idx="41">
                  <c:v>5.6507482620344321E-3</c:v>
                </c:pt>
                <c:pt idx="42">
                  <c:v>3.9187731523500028E-3</c:v>
                </c:pt>
                <c:pt idx="43">
                  <c:v>4.915821800426646E-5</c:v>
                </c:pt>
                <c:pt idx="44">
                  <c:v>0</c:v>
                </c:pt>
                <c:pt idx="45">
                  <c:v>0</c:v>
                </c:pt>
                <c:pt idx="46">
                  <c:v>0</c:v>
                </c:pt>
                <c:pt idx="47">
                  <c:v>0</c:v>
                </c:pt>
                <c:pt idx="48">
                  <c:v>0</c:v>
                </c:pt>
              </c:numCache>
            </c:numRef>
          </c:val>
          <c:smooth val="0"/>
          <c:extLst xmlns:c16r2="http://schemas.microsoft.com/office/drawing/2015/06/chart">
            <c:ext xmlns:c16="http://schemas.microsoft.com/office/drawing/2014/chart" uri="{C3380CC4-5D6E-409C-BE32-E72D297353CC}">
              <c16:uniqueId val="{00000002-96A8-48D2-9E42-2C8276E5CC56}"/>
            </c:ext>
          </c:extLst>
        </c:ser>
        <c:dLbls>
          <c:showLegendKey val="0"/>
          <c:showVal val="0"/>
          <c:showCatName val="0"/>
          <c:showSerName val="0"/>
          <c:showPercent val="0"/>
          <c:showBubbleSize val="0"/>
        </c:dLbls>
        <c:marker val="1"/>
        <c:smooth val="0"/>
        <c:axId val="-2138489056"/>
        <c:axId val="-2138483072"/>
      </c:lineChart>
      <c:catAx>
        <c:axId val="-213848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mn-lt"/>
                <a:ea typeface="+mn-ea"/>
                <a:cs typeface="+mn-cs"/>
              </a:defRPr>
            </a:pPr>
            <a:endParaRPr lang="en-US"/>
          </a:p>
        </c:txPr>
        <c:crossAx val="-2138483072"/>
        <c:crosses val="autoZero"/>
        <c:auto val="1"/>
        <c:lblAlgn val="ctr"/>
        <c:lblOffset val="100"/>
        <c:noMultiLvlLbl val="0"/>
      </c:catAx>
      <c:valAx>
        <c:axId val="-2138483072"/>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mn-lt"/>
                <a:ea typeface="+mn-ea"/>
                <a:cs typeface="+mn-cs"/>
              </a:defRPr>
            </a:pPr>
            <a:endParaRPr lang="en-US"/>
          </a:p>
        </c:txPr>
        <c:crossAx val="-2138489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lumMod val="95000"/>
              <a:lumOff val="5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ACC5C7-C711-4F44-8B65-B252C7A21168}" type="doc">
      <dgm:prSet loTypeId="urn:microsoft.com/office/officeart/2009/3/layout/PlusandMinus" loCatId="relationship" qsTypeId="urn:microsoft.com/office/officeart/2005/8/quickstyle/3d3" qsCatId="3D" csTypeId="urn:microsoft.com/office/officeart/2005/8/colors/colorful5" csCatId="colorful" phldr="1"/>
      <dgm:spPr/>
      <dgm:t>
        <a:bodyPr/>
        <a:lstStyle/>
        <a:p>
          <a:endParaRPr lang="es-ES"/>
        </a:p>
      </dgm:t>
    </dgm:pt>
    <dgm:pt modelId="{56516814-541C-4F58-9045-4A7E882B0591}">
      <dgm:prSet phldrT="[Texto]" custT="1"/>
      <dgm:spPr/>
      <dgm:t>
        <a:bodyPr/>
        <a:lstStyle/>
        <a:p>
          <a:pPr>
            <a:lnSpc>
              <a:spcPct val="150000"/>
            </a:lnSpc>
          </a:pPr>
          <a:r>
            <a:rPr lang="es-EC" sz="1600" b="1" dirty="0"/>
            <a:t>H</a:t>
          </a:r>
          <a:r>
            <a:rPr lang="es-EC" sz="1600" b="1" baseline="-25000" dirty="0"/>
            <a:t>0</a:t>
          </a:r>
          <a:r>
            <a:rPr lang="es-EC" sz="1600" b="1" dirty="0"/>
            <a:t>: </a:t>
          </a:r>
          <a:r>
            <a:rPr lang="es-EC" sz="1600" dirty="0"/>
            <a:t>Los riesgos financieros de la cartera de crédito no influyen de forma fuerte y significativa en la rentabilidad de las empresas de comercio al por mayor, excepto de vehículos y motocicletas de Quito. </a:t>
          </a:r>
          <a:endParaRPr lang="es-ES" sz="1600" b="0" dirty="0"/>
        </a:p>
      </dgm:t>
    </dgm:pt>
    <dgm:pt modelId="{DEDE9A6C-66AD-4B6F-94C6-8F39B25552B8}" type="parTrans" cxnId="{F00F24F7-3124-44FA-95E8-A435B2298DE5}">
      <dgm:prSet/>
      <dgm:spPr/>
      <dgm:t>
        <a:bodyPr/>
        <a:lstStyle/>
        <a:p>
          <a:pPr>
            <a:lnSpc>
              <a:spcPct val="150000"/>
            </a:lnSpc>
          </a:pPr>
          <a:endParaRPr lang="es-ES" sz="1200"/>
        </a:p>
      </dgm:t>
    </dgm:pt>
    <dgm:pt modelId="{DAAA297A-B38C-4186-A0E6-B67ADB7627B0}" type="sibTrans" cxnId="{F00F24F7-3124-44FA-95E8-A435B2298DE5}">
      <dgm:prSet/>
      <dgm:spPr/>
      <dgm:t>
        <a:bodyPr/>
        <a:lstStyle/>
        <a:p>
          <a:pPr>
            <a:lnSpc>
              <a:spcPct val="150000"/>
            </a:lnSpc>
          </a:pPr>
          <a:endParaRPr lang="es-ES" sz="1200"/>
        </a:p>
      </dgm:t>
    </dgm:pt>
    <dgm:pt modelId="{CF940BB4-0FC5-4743-AE6B-1285736B28E9}">
      <dgm:prSet phldrT="[Texto]" custT="1"/>
      <dgm:spPr/>
      <dgm:t>
        <a:bodyPr/>
        <a:lstStyle/>
        <a:p>
          <a:pPr>
            <a:lnSpc>
              <a:spcPct val="150000"/>
            </a:lnSpc>
          </a:pPr>
          <a:r>
            <a:rPr lang="es-EC" sz="1600" b="1" dirty="0"/>
            <a:t>H</a:t>
          </a:r>
          <a:r>
            <a:rPr lang="es-EC" sz="1600" b="1" baseline="-25000" dirty="0"/>
            <a:t>1</a:t>
          </a:r>
          <a:r>
            <a:rPr lang="es-EC" sz="1600" b="1" dirty="0"/>
            <a:t>: </a:t>
          </a:r>
          <a:r>
            <a:rPr lang="es-EC" sz="1600" dirty="0"/>
            <a:t>Los riesgos financieros de la cartera de crédito influyen de forma fuerte y significativa en la rentabilidad de las empresas de comercio al por mayor, excepto de vehículos y motocicletas de Quito.</a:t>
          </a:r>
          <a:endParaRPr lang="es-ES" sz="1600" dirty="0"/>
        </a:p>
      </dgm:t>
    </dgm:pt>
    <dgm:pt modelId="{0BE7D27A-4557-4837-9979-0B184D1E8312}" type="parTrans" cxnId="{A27E98BA-3148-442B-BE5C-5EFBCA65D2AB}">
      <dgm:prSet/>
      <dgm:spPr/>
      <dgm:t>
        <a:bodyPr/>
        <a:lstStyle/>
        <a:p>
          <a:pPr>
            <a:lnSpc>
              <a:spcPct val="150000"/>
            </a:lnSpc>
          </a:pPr>
          <a:endParaRPr lang="es-ES" sz="1200"/>
        </a:p>
      </dgm:t>
    </dgm:pt>
    <dgm:pt modelId="{1CE0A152-4238-4817-B5CD-42A9635CD3CC}" type="sibTrans" cxnId="{A27E98BA-3148-442B-BE5C-5EFBCA65D2AB}">
      <dgm:prSet/>
      <dgm:spPr/>
      <dgm:t>
        <a:bodyPr/>
        <a:lstStyle/>
        <a:p>
          <a:pPr>
            <a:lnSpc>
              <a:spcPct val="150000"/>
            </a:lnSpc>
          </a:pPr>
          <a:endParaRPr lang="es-ES" sz="1200"/>
        </a:p>
      </dgm:t>
    </dgm:pt>
    <dgm:pt modelId="{E8B04DC6-B40D-42FF-8B5D-DCDEAD440B1F}" type="pres">
      <dgm:prSet presAssocID="{F4ACC5C7-C711-4F44-8B65-B252C7A21168}" presName="Name0" presStyleCnt="0">
        <dgm:presLayoutVars>
          <dgm:chMax val="2"/>
          <dgm:chPref val="2"/>
          <dgm:dir/>
          <dgm:animOne/>
          <dgm:resizeHandles val="exact"/>
        </dgm:presLayoutVars>
      </dgm:prSet>
      <dgm:spPr/>
      <dgm:t>
        <a:bodyPr/>
        <a:lstStyle/>
        <a:p>
          <a:endParaRPr lang="es-EC"/>
        </a:p>
      </dgm:t>
    </dgm:pt>
    <dgm:pt modelId="{700F83CE-FCDA-46DF-840A-3C8383001E83}" type="pres">
      <dgm:prSet presAssocID="{F4ACC5C7-C711-4F44-8B65-B252C7A21168}" presName="Background" presStyleLbl="bgImgPlace1" presStyleIdx="0" presStyleCnt="1"/>
      <dgm:spPr/>
    </dgm:pt>
    <dgm:pt modelId="{DAEBFA77-87A3-403F-A12F-D161EFF350D1}" type="pres">
      <dgm:prSet presAssocID="{F4ACC5C7-C711-4F44-8B65-B252C7A21168}" presName="ParentText1" presStyleLbl="revTx" presStyleIdx="0" presStyleCnt="2">
        <dgm:presLayoutVars>
          <dgm:chMax val="0"/>
          <dgm:chPref val="0"/>
          <dgm:bulletEnabled val="1"/>
        </dgm:presLayoutVars>
      </dgm:prSet>
      <dgm:spPr/>
      <dgm:t>
        <a:bodyPr/>
        <a:lstStyle/>
        <a:p>
          <a:endParaRPr lang="es-EC"/>
        </a:p>
      </dgm:t>
    </dgm:pt>
    <dgm:pt modelId="{7F9619A4-E31E-4F1F-9845-17CAC5AA749A}" type="pres">
      <dgm:prSet presAssocID="{F4ACC5C7-C711-4F44-8B65-B252C7A21168}" presName="ParentText2" presStyleLbl="revTx" presStyleIdx="1" presStyleCnt="2">
        <dgm:presLayoutVars>
          <dgm:chMax val="0"/>
          <dgm:chPref val="0"/>
          <dgm:bulletEnabled val="1"/>
        </dgm:presLayoutVars>
      </dgm:prSet>
      <dgm:spPr/>
      <dgm:t>
        <a:bodyPr/>
        <a:lstStyle/>
        <a:p>
          <a:endParaRPr lang="es-EC"/>
        </a:p>
      </dgm:t>
    </dgm:pt>
    <dgm:pt modelId="{0A419FB6-2F7B-4A4F-9D5E-2DCF1EDEE1C0}" type="pres">
      <dgm:prSet presAssocID="{F4ACC5C7-C711-4F44-8B65-B252C7A21168}" presName="Plus" presStyleLbl="alignNode1" presStyleIdx="0" presStyleCnt="2" custScaleX="87143" custScaleY="86362" custLinFactX="200000" custLinFactNeighborX="298944" custLinFactNeighborY="-11446"/>
      <dgm:spPr>
        <a:solidFill>
          <a:srgbClr val="F6D7CD"/>
        </a:solidFill>
      </dgm:spPr>
    </dgm:pt>
    <dgm:pt modelId="{47746FD9-71BD-4E02-A9C8-39542CA65ECC}" type="pres">
      <dgm:prSet presAssocID="{F4ACC5C7-C711-4F44-8B65-B252C7A21168}" presName="Minus" presStyleLbl="alignNode1" presStyleIdx="1" presStyleCnt="2" custLinFactX="-219674" custLinFactNeighborX="-300000" custLinFactNeighborY="-7295"/>
      <dgm:spPr/>
    </dgm:pt>
    <dgm:pt modelId="{63D0F4A5-6527-40C5-8195-51A4D6D1EA59}" type="pres">
      <dgm:prSet presAssocID="{F4ACC5C7-C711-4F44-8B65-B252C7A21168}" presName="Divider" presStyleLbl="parChTrans1D1" presStyleIdx="0" presStyleCnt="1"/>
      <dgm:spPr/>
    </dgm:pt>
  </dgm:ptLst>
  <dgm:cxnLst>
    <dgm:cxn modelId="{E669E01D-0185-4A07-8C36-77D32BA860A9}" type="presOf" srcId="{56516814-541C-4F58-9045-4A7E882B0591}" destId="{DAEBFA77-87A3-403F-A12F-D161EFF350D1}" srcOrd="0" destOrd="0" presId="urn:microsoft.com/office/officeart/2009/3/layout/PlusandMinus"/>
    <dgm:cxn modelId="{7386B86C-DF3F-4F4C-9977-2E7FEE46C940}" type="presOf" srcId="{CF940BB4-0FC5-4743-AE6B-1285736B28E9}" destId="{7F9619A4-E31E-4F1F-9845-17CAC5AA749A}" srcOrd="0" destOrd="0" presId="urn:microsoft.com/office/officeart/2009/3/layout/PlusandMinus"/>
    <dgm:cxn modelId="{F00F24F7-3124-44FA-95E8-A435B2298DE5}" srcId="{F4ACC5C7-C711-4F44-8B65-B252C7A21168}" destId="{56516814-541C-4F58-9045-4A7E882B0591}" srcOrd="0" destOrd="0" parTransId="{DEDE9A6C-66AD-4B6F-94C6-8F39B25552B8}" sibTransId="{DAAA297A-B38C-4186-A0E6-B67ADB7627B0}"/>
    <dgm:cxn modelId="{A27E98BA-3148-442B-BE5C-5EFBCA65D2AB}" srcId="{F4ACC5C7-C711-4F44-8B65-B252C7A21168}" destId="{CF940BB4-0FC5-4743-AE6B-1285736B28E9}" srcOrd="1" destOrd="0" parTransId="{0BE7D27A-4557-4837-9979-0B184D1E8312}" sibTransId="{1CE0A152-4238-4817-B5CD-42A9635CD3CC}"/>
    <dgm:cxn modelId="{8479D838-393B-4409-A4AD-E2ECD23F3C77}" type="presOf" srcId="{F4ACC5C7-C711-4F44-8B65-B252C7A21168}" destId="{E8B04DC6-B40D-42FF-8B5D-DCDEAD440B1F}" srcOrd="0" destOrd="0" presId="urn:microsoft.com/office/officeart/2009/3/layout/PlusandMinus"/>
    <dgm:cxn modelId="{F344F94C-79C6-42FE-B710-808C5B1739D3}" type="presParOf" srcId="{E8B04DC6-B40D-42FF-8B5D-DCDEAD440B1F}" destId="{700F83CE-FCDA-46DF-840A-3C8383001E83}" srcOrd="0" destOrd="0" presId="urn:microsoft.com/office/officeart/2009/3/layout/PlusandMinus"/>
    <dgm:cxn modelId="{46259B65-B7A3-4917-A8E9-3902BD351128}" type="presParOf" srcId="{E8B04DC6-B40D-42FF-8B5D-DCDEAD440B1F}" destId="{DAEBFA77-87A3-403F-A12F-D161EFF350D1}" srcOrd="1" destOrd="0" presId="urn:microsoft.com/office/officeart/2009/3/layout/PlusandMinus"/>
    <dgm:cxn modelId="{F3789D6F-7A9C-423E-BD6C-0D8B25DCD6E1}" type="presParOf" srcId="{E8B04DC6-B40D-42FF-8B5D-DCDEAD440B1F}" destId="{7F9619A4-E31E-4F1F-9845-17CAC5AA749A}" srcOrd="2" destOrd="0" presId="urn:microsoft.com/office/officeart/2009/3/layout/PlusandMinus"/>
    <dgm:cxn modelId="{9543FF3F-F4BF-437D-93B8-53647C13D93D}" type="presParOf" srcId="{E8B04DC6-B40D-42FF-8B5D-DCDEAD440B1F}" destId="{0A419FB6-2F7B-4A4F-9D5E-2DCF1EDEE1C0}" srcOrd="3" destOrd="0" presId="urn:microsoft.com/office/officeart/2009/3/layout/PlusandMinus"/>
    <dgm:cxn modelId="{1A03CE21-3859-4691-8D8C-6CC4F838DA1B}" type="presParOf" srcId="{E8B04DC6-B40D-42FF-8B5D-DCDEAD440B1F}" destId="{47746FD9-71BD-4E02-A9C8-39542CA65ECC}" srcOrd="4" destOrd="0" presId="urn:microsoft.com/office/officeart/2009/3/layout/PlusandMinus"/>
    <dgm:cxn modelId="{B121716E-A1B0-4DAA-A2D1-9437666552A9}" type="presParOf" srcId="{E8B04DC6-B40D-42FF-8B5D-DCDEAD440B1F}" destId="{63D0F4A5-6527-40C5-8195-51A4D6D1EA59}"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1C1DEE6-9135-43E4-B502-443E0813C625}" type="doc">
      <dgm:prSet loTypeId="urn:microsoft.com/office/officeart/2005/8/layout/process4" loCatId="list" qsTypeId="urn:microsoft.com/office/officeart/2005/8/quickstyle/simple3" qsCatId="simple" csTypeId="urn:microsoft.com/office/officeart/2005/8/colors/colorful5" csCatId="colorful" phldr="1"/>
      <dgm:spPr/>
      <dgm:t>
        <a:bodyPr/>
        <a:lstStyle/>
        <a:p>
          <a:endParaRPr lang="es-EC"/>
        </a:p>
      </dgm:t>
    </dgm:pt>
    <dgm:pt modelId="{12E3701A-02A3-4D64-80D5-0412BB8551B7}">
      <dgm:prSet phldrT="[Texto]" custT="1"/>
      <dgm:spPr>
        <a:solidFill>
          <a:schemeClr val="accent6">
            <a:lumMod val="20000"/>
            <a:lumOff val="80000"/>
          </a:schemeClr>
        </a:solidFill>
      </dgm:spPr>
      <dgm:t>
        <a:bodyPr/>
        <a:lstStyle/>
        <a:p>
          <a:pPr algn="just">
            <a:lnSpc>
              <a:spcPct val="150000"/>
            </a:lnSpc>
          </a:pPr>
          <a:r>
            <a:rPr lang="es-EC" sz="1200" dirty="0"/>
            <a:t>La evaluación realizada a la gestión del riesgo financiero permite concluir que solo el 16% de empresas tienen establecida una metodología para identificar, medir, controlar y dar respuesta a los riesgos. El 10% informa a la dirección acerca de la exposición al riesgo que tiene el área de crédito y cartera mientras que solo el 13% cuenta con un Comité de crédito que se encarga de definir las políticas, parámetros, actividades de control, supervisión y mejora.</a:t>
          </a:r>
        </a:p>
      </dgm:t>
    </dgm:pt>
    <dgm:pt modelId="{BD8A57B5-247D-49C7-A01C-C6F7E28201E1}" type="parTrans" cxnId="{D2EE4014-D12D-4104-9F7D-650E2750E61F}">
      <dgm:prSet/>
      <dgm:spPr/>
      <dgm:t>
        <a:bodyPr/>
        <a:lstStyle/>
        <a:p>
          <a:endParaRPr lang="es-EC" sz="1600"/>
        </a:p>
      </dgm:t>
    </dgm:pt>
    <dgm:pt modelId="{3B51E190-9876-4B28-A2F4-B010D55E9425}" type="sibTrans" cxnId="{D2EE4014-D12D-4104-9F7D-650E2750E61F}">
      <dgm:prSet/>
      <dgm:spPr/>
      <dgm:t>
        <a:bodyPr/>
        <a:lstStyle/>
        <a:p>
          <a:endParaRPr lang="es-EC" sz="1600"/>
        </a:p>
      </dgm:t>
    </dgm:pt>
    <dgm:pt modelId="{C6B8F445-95D3-4308-8BC5-A23823684368}">
      <dgm:prSet custT="1"/>
      <dgm:spPr>
        <a:solidFill>
          <a:schemeClr val="accent3">
            <a:lumMod val="20000"/>
            <a:lumOff val="80000"/>
          </a:schemeClr>
        </a:solidFill>
      </dgm:spPr>
      <dgm:t>
        <a:bodyPr/>
        <a:lstStyle/>
        <a:p>
          <a:pPr algn="just">
            <a:lnSpc>
              <a:spcPct val="150000"/>
            </a:lnSpc>
          </a:pPr>
          <a:r>
            <a:rPr lang="es-EC" sz="1200" dirty="0"/>
            <a:t>En el diagnóstico de la rentabilidad se encontró que las empresas analizadas gozan de un buen índice de retorno sobre sus activos, patrimonio y ventas. El ROA promedio es 8,83% lo que refleja la capacidad que tienen sus activos de generar utilidades. El ROE es de 21,82% lo cual es relativamente alto y supera al costo de oportunidad que ofrece la banca. Por otro lado, la rentabilidad neta de ventas indica que por cada unidad vendida se obtuvo una utilidad de $5,94. Este es un resultado alentador considerando que el sector comercial tiene un margen neto de $0,01 por unidad vendida.</a:t>
          </a:r>
        </a:p>
      </dgm:t>
    </dgm:pt>
    <dgm:pt modelId="{C3174D19-1AC1-4301-A7D3-B6FEED9B324B}" type="parTrans" cxnId="{2189C9A0-1DFA-47E0-BD4B-003491C17763}">
      <dgm:prSet/>
      <dgm:spPr/>
      <dgm:t>
        <a:bodyPr/>
        <a:lstStyle/>
        <a:p>
          <a:endParaRPr lang="es-EC" sz="1600"/>
        </a:p>
      </dgm:t>
    </dgm:pt>
    <dgm:pt modelId="{85BCD0F9-7C61-4E55-B5DB-4F94A25EE3AD}" type="sibTrans" cxnId="{2189C9A0-1DFA-47E0-BD4B-003491C17763}">
      <dgm:prSet/>
      <dgm:spPr/>
      <dgm:t>
        <a:bodyPr/>
        <a:lstStyle/>
        <a:p>
          <a:endParaRPr lang="es-EC" sz="1600"/>
        </a:p>
      </dgm:t>
    </dgm:pt>
    <dgm:pt modelId="{927B6089-2426-4C7E-953F-2DD138A655B0}">
      <dgm:prSet custT="1"/>
      <dgm:spPr>
        <a:solidFill>
          <a:schemeClr val="accent5">
            <a:lumMod val="20000"/>
            <a:lumOff val="80000"/>
          </a:schemeClr>
        </a:solidFill>
      </dgm:spPr>
      <dgm:t>
        <a:bodyPr/>
        <a:lstStyle/>
        <a:p>
          <a:pPr algn="just">
            <a:lnSpc>
              <a:spcPct val="150000"/>
            </a:lnSpc>
          </a:pPr>
          <a:r>
            <a:rPr lang="es-EC" sz="1200" dirty="0"/>
            <a:t>La prueba de hipótesis evidenció que los riesgos financieros de la cartera de crédito no influyen de forma fuerte y significativa en la rentabilidad, sin embargo, aunque la correlación es muy débil, si existe relación entre las dimensiones analizadas. La variable independiente tiene una correlación negativa débil de 12,2% con la rentabilidad lo que significa que un riesgo mayor en la cartera de crédito implica una disminución del rendimiento de acuerdo a los índices estudiados. </a:t>
          </a:r>
        </a:p>
      </dgm:t>
    </dgm:pt>
    <dgm:pt modelId="{D4A191EF-D069-4527-A729-A66B9A37ABD5}" type="parTrans" cxnId="{7B922D46-17CE-4A61-B0BF-E0CE087E6ECC}">
      <dgm:prSet/>
      <dgm:spPr/>
      <dgm:t>
        <a:bodyPr/>
        <a:lstStyle/>
        <a:p>
          <a:endParaRPr lang="es-EC" sz="1600"/>
        </a:p>
      </dgm:t>
    </dgm:pt>
    <dgm:pt modelId="{C726319F-09D8-49BA-922A-85A9B2C06EBE}" type="sibTrans" cxnId="{7B922D46-17CE-4A61-B0BF-E0CE087E6ECC}">
      <dgm:prSet/>
      <dgm:spPr/>
      <dgm:t>
        <a:bodyPr/>
        <a:lstStyle/>
        <a:p>
          <a:endParaRPr lang="es-EC" sz="1600"/>
        </a:p>
      </dgm:t>
    </dgm:pt>
    <dgm:pt modelId="{CC6B8B4C-059D-4183-AF56-FED758316572}" type="pres">
      <dgm:prSet presAssocID="{D1C1DEE6-9135-43E4-B502-443E0813C625}" presName="Name0" presStyleCnt="0">
        <dgm:presLayoutVars>
          <dgm:dir/>
          <dgm:animLvl val="lvl"/>
          <dgm:resizeHandles val="exact"/>
        </dgm:presLayoutVars>
      </dgm:prSet>
      <dgm:spPr/>
      <dgm:t>
        <a:bodyPr/>
        <a:lstStyle/>
        <a:p>
          <a:endParaRPr lang="es-EC"/>
        </a:p>
      </dgm:t>
    </dgm:pt>
    <dgm:pt modelId="{7A94EF26-EAA2-4FAD-92BD-94D5C6EBACFF}" type="pres">
      <dgm:prSet presAssocID="{927B6089-2426-4C7E-953F-2DD138A655B0}" presName="boxAndChildren" presStyleCnt="0"/>
      <dgm:spPr/>
    </dgm:pt>
    <dgm:pt modelId="{AD86D302-826F-4589-8B93-85B2653F323A}" type="pres">
      <dgm:prSet presAssocID="{927B6089-2426-4C7E-953F-2DD138A655B0}" presName="parentTextBox" presStyleLbl="node1" presStyleIdx="0" presStyleCnt="3"/>
      <dgm:spPr/>
      <dgm:t>
        <a:bodyPr/>
        <a:lstStyle/>
        <a:p>
          <a:endParaRPr lang="es-EC"/>
        </a:p>
      </dgm:t>
    </dgm:pt>
    <dgm:pt modelId="{812464B7-097A-40AD-83EF-19EE0627E413}" type="pres">
      <dgm:prSet presAssocID="{85BCD0F9-7C61-4E55-B5DB-4F94A25EE3AD}" presName="sp" presStyleCnt="0"/>
      <dgm:spPr/>
    </dgm:pt>
    <dgm:pt modelId="{3BF79FFF-C830-4933-BBFD-4980971A8145}" type="pres">
      <dgm:prSet presAssocID="{C6B8F445-95D3-4308-8BC5-A23823684368}" presName="arrowAndChildren" presStyleCnt="0"/>
      <dgm:spPr/>
    </dgm:pt>
    <dgm:pt modelId="{F95AA79B-D079-4EFC-8FCA-6EF630596398}" type="pres">
      <dgm:prSet presAssocID="{C6B8F445-95D3-4308-8BC5-A23823684368}" presName="parentTextArrow" presStyleLbl="node1" presStyleIdx="1" presStyleCnt="3"/>
      <dgm:spPr/>
      <dgm:t>
        <a:bodyPr/>
        <a:lstStyle/>
        <a:p>
          <a:endParaRPr lang="es-EC"/>
        </a:p>
      </dgm:t>
    </dgm:pt>
    <dgm:pt modelId="{46FBAE15-0F65-46E3-B9E3-D39594E51580}" type="pres">
      <dgm:prSet presAssocID="{3B51E190-9876-4B28-A2F4-B010D55E9425}" presName="sp" presStyleCnt="0"/>
      <dgm:spPr/>
    </dgm:pt>
    <dgm:pt modelId="{576DFA93-CFFD-4AAC-8D20-3C55FDB5420C}" type="pres">
      <dgm:prSet presAssocID="{12E3701A-02A3-4D64-80D5-0412BB8551B7}" presName="arrowAndChildren" presStyleCnt="0"/>
      <dgm:spPr/>
    </dgm:pt>
    <dgm:pt modelId="{F5AEF40E-7CAA-4183-8AFD-3AF0355B98DF}" type="pres">
      <dgm:prSet presAssocID="{12E3701A-02A3-4D64-80D5-0412BB8551B7}" presName="parentTextArrow" presStyleLbl="node1" presStyleIdx="2" presStyleCnt="3"/>
      <dgm:spPr/>
      <dgm:t>
        <a:bodyPr/>
        <a:lstStyle/>
        <a:p>
          <a:endParaRPr lang="es-EC"/>
        </a:p>
      </dgm:t>
    </dgm:pt>
  </dgm:ptLst>
  <dgm:cxnLst>
    <dgm:cxn modelId="{EDAC076C-720B-4169-BDF1-8E2EE26EFFDA}" type="presOf" srcId="{12E3701A-02A3-4D64-80D5-0412BB8551B7}" destId="{F5AEF40E-7CAA-4183-8AFD-3AF0355B98DF}" srcOrd="0" destOrd="0" presId="urn:microsoft.com/office/officeart/2005/8/layout/process4"/>
    <dgm:cxn modelId="{7B922D46-17CE-4A61-B0BF-E0CE087E6ECC}" srcId="{D1C1DEE6-9135-43E4-B502-443E0813C625}" destId="{927B6089-2426-4C7E-953F-2DD138A655B0}" srcOrd="2" destOrd="0" parTransId="{D4A191EF-D069-4527-A729-A66B9A37ABD5}" sibTransId="{C726319F-09D8-49BA-922A-85A9B2C06EBE}"/>
    <dgm:cxn modelId="{E7B7BB85-BCBF-42D4-9F17-3608609D728C}" type="presOf" srcId="{C6B8F445-95D3-4308-8BC5-A23823684368}" destId="{F95AA79B-D079-4EFC-8FCA-6EF630596398}" srcOrd="0" destOrd="0" presId="urn:microsoft.com/office/officeart/2005/8/layout/process4"/>
    <dgm:cxn modelId="{705A787D-2865-445F-9876-78135672C457}" type="presOf" srcId="{927B6089-2426-4C7E-953F-2DD138A655B0}" destId="{AD86D302-826F-4589-8B93-85B2653F323A}" srcOrd="0" destOrd="0" presId="urn:microsoft.com/office/officeart/2005/8/layout/process4"/>
    <dgm:cxn modelId="{D2EE4014-D12D-4104-9F7D-650E2750E61F}" srcId="{D1C1DEE6-9135-43E4-B502-443E0813C625}" destId="{12E3701A-02A3-4D64-80D5-0412BB8551B7}" srcOrd="0" destOrd="0" parTransId="{BD8A57B5-247D-49C7-A01C-C6F7E28201E1}" sibTransId="{3B51E190-9876-4B28-A2F4-B010D55E9425}"/>
    <dgm:cxn modelId="{2189C9A0-1DFA-47E0-BD4B-003491C17763}" srcId="{D1C1DEE6-9135-43E4-B502-443E0813C625}" destId="{C6B8F445-95D3-4308-8BC5-A23823684368}" srcOrd="1" destOrd="0" parTransId="{C3174D19-1AC1-4301-A7D3-B6FEED9B324B}" sibTransId="{85BCD0F9-7C61-4E55-B5DB-4F94A25EE3AD}"/>
    <dgm:cxn modelId="{E2275E86-BBF5-47BA-9A0A-658C3A49FF03}" type="presOf" srcId="{D1C1DEE6-9135-43E4-B502-443E0813C625}" destId="{CC6B8B4C-059D-4183-AF56-FED758316572}" srcOrd="0" destOrd="0" presId="urn:microsoft.com/office/officeart/2005/8/layout/process4"/>
    <dgm:cxn modelId="{49686F23-236B-499C-844E-05B6F2ED786A}" type="presParOf" srcId="{CC6B8B4C-059D-4183-AF56-FED758316572}" destId="{7A94EF26-EAA2-4FAD-92BD-94D5C6EBACFF}" srcOrd="0" destOrd="0" presId="urn:microsoft.com/office/officeart/2005/8/layout/process4"/>
    <dgm:cxn modelId="{56AA2042-34AE-4CAD-A512-AD60AC7CF63D}" type="presParOf" srcId="{7A94EF26-EAA2-4FAD-92BD-94D5C6EBACFF}" destId="{AD86D302-826F-4589-8B93-85B2653F323A}" srcOrd="0" destOrd="0" presId="urn:microsoft.com/office/officeart/2005/8/layout/process4"/>
    <dgm:cxn modelId="{3116F6F3-5AD1-4ECF-BC43-39607BDCA9D9}" type="presParOf" srcId="{CC6B8B4C-059D-4183-AF56-FED758316572}" destId="{812464B7-097A-40AD-83EF-19EE0627E413}" srcOrd="1" destOrd="0" presId="urn:microsoft.com/office/officeart/2005/8/layout/process4"/>
    <dgm:cxn modelId="{E400BE7C-EB8E-49F2-8E08-D914F43897E1}" type="presParOf" srcId="{CC6B8B4C-059D-4183-AF56-FED758316572}" destId="{3BF79FFF-C830-4933-BBFD-4980971A8145}" srcOrd="2" destOrd="0" presId="urn:microsoft.com/office/officeart/2005/8/layout/process4"/>
    <dgm:cxn modelId="{3F4B6E94-77A1-478E-8C4F-806DD0A9776A}" type="presParOf" srcId="{3BF79FFF-C830-4933-BBFD-4980971A8145}" destId="{F95AA79B-D079-4EFC-8FCA-6EF630596398}" srcOrd="0" destOrd="0" presId="urn:microsoft.com/office/officeart/2005/8/layout/process4"/>
    <dgm:cxn modelId="{E1F3909F-A3A1-4C09-AB9B-1A13E5B86858}" type="presParOf" srcId="{CC6B8B4C-059D-4183-AF56-FED758316572}" destId="{46FBAE15-0F65-46E3-B9E3-D39594E51580}" srcOrd="3" destOrd="0" presId="urn:microsoft.com/office/officeart/2005/8/layout/process4"/>
    <dgm:cxn modelId="{B7C1F9C2-B302-4EF8-AFC2-E5CA775808B7}" type="presParOf" srcId="{CC6B8B4C-059D-4183-AF56-FED758316572}" destId="{576DFA93-CFFD-4AAC-8D20-3C55FDB5420C}" srcOrd="4" destOrd="0" presId="urn:microsoft.com/office/officeart/2005/8/layout/process4"/>
    <dgm:cxn modelId="{5AD460FB-851D-4CC3-A1A8-521A6B0DAFA9}" type="presParOf" srcId="{576DFA93-CFFD-4AAC-8D20-3C55FDB5420C}" destId="{F5AEF40E-7CAA-4183-8AFD-3AF0355B98D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58ED7C6-AAD4-45B6-BE67-ABBDFA4DCD5E}" type="doc">
      <dgm:prSet loTypeId="urn:microsoft.com/office/officeart/2005/8/layout/process4" loCatId="list" qsTypeId="urn:microsoft.com/office/officeart/2005/8/quickstyle/simple3" qsCatId="simple" csTypeId="urn:microsoft.com/office/officeart/2005/8/colors/colorful1" csCatId="colorful" phldr="1"/>
      <dgm:spPr/>
      <dgm:t>
        <a:bodyPr/>
        <a:lstStyle/>
        <a:p>
          <a:endParaRPr lang="es-EC"/>
        </a:p>
      </dgm:t>
    </dgm:pt>
    <dgm:pt modelId="{05E504C9-0788-4736-B1A3-0001ACDD8E19}">
      <dgm:prSet custT="1"/>
      <dgm:spPr>
        <a:solidFill>
          <a:schemeClr val="accent5">
            <a:lumMod val="20000"/>
            <a:lumOff val="80000"/>
          </a:schemeClr>
        </a:solidFill>
      </dgm:spPr>
      <dgm:t>
        <a:bodyPr/>
        <a:lstStyle/>
        <a:p>
          <a:pPr algn="just">
            <a:lnSpc>
              <a:spcPct val="150000"/>
            </a:lnSpc>
          </a:pPr>
          <a:r>
            <a:rPr lang="es-EC" sz="1200" dirty="0"/>
            <a:t>El riesgo de crédito se midió a través del índice de morosidad, periodo medio de cobro y rotación de cartera. Los resultados demuestran que las empresas tienen un 26,6% de morosidad, recuperan el dinero de sus ventas a crédito en aproximadamente 79 días y su cartera rota 21 veces al año, lo que significa que se convierte en efectivo en casi 17 días. En base a los resultados de la correlación de </a:t>
          </a:r>
          <a:r>
            <a:rPr lang="es-EC" sz="1200" dirty="0" err="1"/>
            <a:t>Spearman</a:t>
          </a:r>
          <a:r>
            <a:rPr lang="es-EC" sz="1200" dirty="0"/>
            <a:t>, un incremento en la morosidad y en el tiempo que se tarda en recuperar la cartera generará un decremento del rendimiento por el contrario un aumento en la rotación de cartera eleva el ROA.</a:t>
          </a:r>
        </a:p>
      </dgm:t>
    </dgm:pt>
    <dgm:pt modelId="{E870C7D8-37DF-4680-9977-7E82C49369A5}" type="parTrans" cxnId="{7448B31F-F99F-4483-B0C7-65B3B2420311}">
      <dgm:prSet/>
      <dgm:spPr/>
      <dgm:t>
        <a:bodyPr/>
        <a:lstStyle/>
        <a:p>
          <a:pPr algn="just">
            <a:lnSpc>
              <a:spcPct val="150000"/>
            </a:lnSpc>
          </a:pPr>
          <a:endParaRPr lang="es-EC" sz="1200"/>
        </a:p>
      </dgm:t>
    </dgm:pt>
    <dgm:pt modelId="{B703831F-65F4-4415-B470-3D5E29DACFDE}" type="sibTrans" cxnId="{7448B31F-F99F-4483-B0C7-65B3B2420311}">
      <dgm:prSet/>
      <dgm:spPr/>
      <dgm:t>
        <a:bodyPr/>
        <a:lstStyle/>
        <a:p>
          <a:pPr algn="just">
            <a:lnSpc>
              <a:spcPct val="150000"/>
            </a:lnSpc>
          </a:pPr>
          <a:endParaRPr lang="es-EC" sz="1200"/>
        </a:p>
      </dgm:t>
    </dgm:pt>
    <dgm:pt modelId="{38D90C9C-BBA7-4F26-A4EE-01AD73D34B60}">
      <dgm:prSet custT="1"/>
      <dgm:spPr>
        <a:solidFill>
          <a:schemeClr val="accent4">
            <a:lumMod val="20000"/>
            <a:lumOff val="80000"/>
          </a:schemeClr>
        </a:solidFill>
      </dgm:spPr>
      <dgm:t>
        <a:bodyPr/>
        <a:lstStyle/>
        <a:p>
          <a:pPr algn="just">
            <a:lnSpc>
              <a:spcPct val="150000"/>
            </a:lnSpc>
          </a:pPr>
          <a:r>
            <a:rPr lang="es-EC" sz="1200" dirty="0"/>
            <a:t>El riesgo de liquidez se evaluó con la ayuda del índice de liquidez corriente y la prueba ácida. Las empresas cuentan con $2,09 de activo corriente para cubrir sus obligaciones a corto plazo y descontando el inventario mantienen $1,25. Estos resultados son favorables ya que se encuentran sobre el estándar y evidencian que las empresas son muy líquidas por lo que el riesgo es bajo. Se concluyó que un incremento en estos factores trae consigo también un aumento en el ROE y margen neto.</a:t>
          </a:r>
        </a:p>
      </dgm:t>
    </dgm:pt>
    <dgm:pt modelId="{A24E3A11-F076-4F9D-987E-E590E5B72719}" type="parTrans" cxnId="{7FDD87C7-C30B-449F-B14F-15A44C566EAF}">
      <dgm:prSet/>
      <dgm:spPr/>
      <dgm:t>
        <a:bodyPr/>
        <a:lstStyle/>
        <a:p>
          <a:pPr algn="just">
            <a:lnSpc>
              <a:spcPct val="150000"/>
            </a:lnSpc>
          </a:pPr>
          <a:endParaRPr lang="es-EC" sz="1200"/>
        </a:p>
      </dgm:t>
    </dgm:pt>
    <dgm:pt modelId="{4D334849-FA63-45DE-875B-1ECB0A5D6457}" type="sibTrans" cxnId="{7FDD87C7-C30B-449F-B14F-15A44C566EAF}">
      <dgm:prSet/>
      <dgm:spPr/>
      <dgm:t>
        <a:bodyPr/>
        <a:lstStyle/>
        <a:p>
          <a:pPr algn="just">
            <a:lnSpc>
              <a:spcPct val="150000"/>
            </a:lnSpc>
          </a:pPr>
          <a:endParaRPr lang="es-EC" sz="1200"/>
        </a:p>
      </dgm:t>
    </dgm:pt>
    <dgm:pt modelId="{1CD8D638-F854-4EF2-9085-5F913E131601}">
      <dgm:prSet custT="1"/>
      <dgm:spPr/>
      <dgm:t>
        <a:bodyPr/>
        <a:lstStyle/>
        <a:p>
          <a:pPr algn="just">
            <a:lnSpc>
              <a:spcPct val="150000"/>
            </a:lnSpc>
          </a:pPr>
          <a:r>
            <a:rPr lang="es-EC" sz="1200" dirty="0"/>
            <a:t>El riesgo operacional fue evaluado utilizando un cuestionario donde se demuestra que la mayor parte de empresas casi siempre cuenta con información oportuna, actualizada y completa del deudor. El 34% cuantifica las pérdidas derivadas del riesgo operacional al que se exponen. Aproximadamente el 40% establece acciones para aminorar el impacto de las deficiencias en los procesos, errores humanos, fraude y en la tecnología. Esto nos lleva a concluir que el riesgo está controlado. En otro orden de ideas, un incremento en el riesgo operacional de la cartera de crédito afecta de forma negativa a la rentabilidad.</a:t>
          </a:r>
        </a:p>
      </dgm:t>
    </dgm:pt>
    <dgm:pt modelId="{9D05B276-E7E8-4F21-8463-F1D5CAB78910}" type="parTrans" cxnId="{BD137905-78DD-4D22-926C-8692A5A32CAA}">
      <dgm:prSet/>
      <dgm:spPr/>
      <dgm:t>
        <a:bodyPr/>
        <a:lstStyle/>
        <a:p>
          <a:pPr algn="just">
            <a:lnSpc>
              <a:spcPct val="150000"/>
            </a:lnSpc>
          </a:pPr>
          <a:endParaRPr lang="es-EC" sz="1200"/>
        </a:p>
      </dgm:t>
    </dgm:pt>
    <dgm:pt modelId="{0F858B63-8B19-430E-A8CB-53F75418E0B8}" type="sibTrans" cxnId="{BD137905-78DD-4D22-926C-8692A5A32CAA}">
      <dgm:prSet/>
      <dgm:spPr/>
      <dgm:t>
        <a:bodyPr/>
        <a:lstStyle/>
        <a:p>
          <a:pPr algn="just">
            <a:lnSpc>
              <a:spcPct val="150000"/>
            </a:lnSpc>
          </a:pPr>
          <a:endParaRPr lang="es-EC" sz="1200"/>
        </a:p>
      </dgm:t>
    </dgm:pt>
    <dgm:pt modelId="{AF1C209A-EBDB-439F-AD32-EB70EDA3F2AE}">
      <dgm:prSet custT="1"/>
      <dgm:spPr>
        <a:solidFill>
          <a:schemeClr val="accent2">
            <a:lumMod val="20000"/>
            <a:lumOff val="80000"/>
          </a:schemeClr>
        </a:solidFill>
      </dgm:spPr>
      <dgm:t>
        <a:bodyPr/>
        <a:lstStyle/>
        <a:p>
          <a:pPr algn="just">
            <a:lnSpc>
              <a:spcPct val="150000"/>
            </a:lnSpc>
          </a:pPr>
          <a:r>
            <a:rPr lang="es-EC" sz="1200" dirty="0"/>
            <a:t>La dimensión gestión del riesgo financiero se correlaciona de forma directa con los 3 indicadores de rentabilidad estudiados. Es decir, una mejora en esta gestión puede aportar al aumento de la rentabilidad sobre activos, patrimonios y ventas en una organización. </a:t>
          </a:r>
        </a:p>
      </dgm:t>
    </dgm:pt>
    <dgm:pt modelId="{235F172A-8E64-48C6-B27A-DE7534585668}" type="parTrans" cxnId="{6F62729F-8DEA-453B-95D5-8F278218F4A4}">
      <dgm:prSet/>
      <dgm:spPr/>
      <dgm:t>
        <a:bodyPr/>
        <a:lstStyle/>
        <a:p>
          <a:pPr algn="just">
            <a:lnSpc>
              <a:spcPct val="150000"/>
            </a:lnSpc>
          </a:pPr>
          <a:endParaRPr lang="es-EC" sz="1200"/>
        </a:p>
      </dgm:t>
    </dgm:pt>
    <dgm:pt modelId="{2BF183D6-9346-43F2-9B6E-7697707FD068}" type="sibTrans" cxnId="{6F62729F-8DEA-453B-95D5-8F278218F4A4}">
      <dgm:prSet/>
      <dgm:spPr/>
      <dgm:t>
        <a:bodyPr/>
        <a:lstStyle/>
        <a:p>
          <a:pPr algn="just">
            <a:lnSpc>
              <a:spcPct val="150000"/>
            </a:lnSpc>
          </a:pPr>
          <a:endParaRPr lang="es-EC" sz="1200"/>
        </a:p>
      </dgm:t>
    </dgm:pt>
    <dgm:pt modelId="{9D151FFD-5DA8-4F92-8010-D05385BE03EF}" type="pres">
      <dgm:prSet presAssocID="{C58ED7C6-AAD4-45B6-BE67-ABBDFA4DCD5E}" presName="Name0" presStyleCnt="0">
        <dgm:presLayoutVars>
          <dgm:dir/>
          <dgm:animLvl val="lvl"/>
          <dgm:resizeHandles val="exact"/>
        </dgm:presLayoutVars>
      </dgm:prSet>
      <dgm:spPr/>
      <dgm:t>
        <a:bodyPr/>
        <a:lstStyle/>
        <a:p>
          <a:endParaRPr lang="es-EC"/>
        </a:p>
      </dgm:t>
    </dgm:pt>
    <dgm:pt modelId="{12698C2D-1670-41DE-B4BB-6CBA0C823C2F}" type="pres">
      <dgm:prSet presAssocID="{AF1C209A-EBDB-439F-AD32-EB70EDA3F2AE}" presName="boxAndChildren" presStyleCnt="0"/>
      <dgm:spPr/>
    </dgm:pt>
    <dgm:pt modelId="{097E22B5-E441-4D59-9F64-B2863CD7FFC8}" type="pres">
      <dgm:prSet presAssocID="{AF1C209A-EBDB-439F-AD32-EB70EDA3F2AE}" presName="parentTextBox" presStyleLbl="node1" presStyleIdx="0" presStyleCnt="4" custScaleY="55357"/>
      <dgm:spPr/>
      <dgm:t>
        <a:bodyPr/>
        <a:lstStyle/>
        <a:p>
          <a:endParaRPr lang="es-EC"/>
        </a:p>
      </dgm:t>
    </dgm:pt>
    <dgm:pt modelId="{EDE401D7-BE0F-4C96-AE97-CE5F935E897B}" type="pres">
      <dgm:prSet presAssocID="{0F858B63-8B19-430E-A8CB-53F75418E0B8}" presName="sp" presStyleCnt="0"/>
      <dgm:spPr/>
    </dgm:pt>
    <dgm:pt modelId="{74B75B55-28D6-40F4-8A34-6849704CD974}" type="pres">
      <dgm:prSet presAssocID="{1CD8D638-F854-4EF2-9085-5F913E131601}" presName="arrowAndChildren" presStyleCnt="0"/>
      <dgm:spPr/>
    </dgm:pt>
    <dgm:pt modelId="{AABE347F-1984-42B6-BF54-411384CEED26}" type="pres">
      <dgm:prSet presAssocID="{1CD8D638-F854-4EF2-9085-5F913E131601}" presName="parentTextArrow" presStyleLbl="node1" presStyleIdx="1" presStyleCnt="4"/>
      <dgm:spPr/>
      <dgm:t>
        <a:bodyPr/>
        <a:lstStyle/>
        <a:p>
          <a:endParaRPr lang="es-EC"/>
        </a:p>
      </dgm:t>
    </dgm:pt>
    <dgm:pt modelId="{0D400115-8E8B-47AF-88BE-76A630DE1764}" type="pres">
      <dgm:prSet presAssocID="{4D334849-FA63-45DE-875B-1ECB0A5D6457}" presName="sp" presStyleCnt="0"/>
      <dgm:spPr/>
    </dgm:pt>
    <dgm:pt modelId="{4C3F00D5-AADB-41D2-92DB-7E6925949585}" type="pres">
      <dgm:prSet presAssocID="{38D90C9C-BBA7-4F26-A4EE-01AD73D34B60}" presName="arrowAndChildren" presStyleCnt="0"/>
      <dgm:spPr/>
    </dgm:pt>
    <dgm:pt modelId="{E6CA7F19-A617-4312-B1A6-B50C36369250}" type="pres">
      <dgm:prSet presAssocID="{38D90C9C-BBA7-4F26-A4EE-01AD73D34B60}" presName="parentTextArrow" presStyleLbl="node1" presStyleIdx="2" presStyleCnt="4"/>
      <dgm:spPr/>
      <dgm:t>
        <a:bodyPr/>
        <a:lstStyle/>
        <a:p>
          <a:endParaRPr lang="es-EC"/>
        </a:p>
      </dgm:t>
    </dgm:pt>
    <dgm:pt modelId="{3AC58CDB-8386-4302-9FB9-1C46183DD0E6}" type="pres">
      <dgm:prSet presAssocID="{B703831F-65F4-4415-B470-3D5E29DACFDE}" presName="sp" presStyleCnt="0"/>
      <dgm:spPr/>
    </dgm:pt>
    <dgm:pt modelId="{A2E56639-7EB5-47E9-8186-2C3352DF9D52}" type="pres">
      <dgm:prSet presAssocID="{05E504C9-0788-4736-B1A3-0001ACDD8E19}" presName="arrowAndChildren" presStyleCnt="0"/>
      <dgm:spPr/>
    </dgm:pt>
    <dgm:pt modelId="{AAB50F4E-9FAC-48FA-80B9-397EF01C00EA}" type="pres">
      <dgm:prSet presAssocID="{05E504C9-0788-4736-B1A3-0001ACDD8E19}" presName="parentTextArrow" presStyleLbl="node1" presStyleIdx="3" presStyleCnt="4"/>
      <dgm:spPr/>
      <dgm:t>
        <a:bodyPr/>
        <a:lstStyle/>
        <a:p>
          <a:endParaRPr lang="es-EC"/>
        </a:p>
      </dgm:t>
    </dgm:pt>
  </dgm:ptLst>
  <dgm:cxnLst>
    <dgm:cxn modelId="{BD137905-78DD-4D22-926C-8692A5A32CAA}" srcId="{C58ED7C6-AAD4-45B6-BE67-ABBDFA4DCD5E}" destId="{1CD8D638-F854-4EF2-9085-5F913E131601}" srcOrd="2" destOrd="0" parTransId="{9D05B276-E7E8-4F21-8463-F1D5CAB78910}" sibTransId="{0F858B63-8B19-430E-A8CB-53F75418E0B8}"/>
    <dgm:cxn modelId="{E5886474-94A1-4510-8FB8-ED9D04D6F7D3}" type="presOf" srcId="{38D90C9C-BBA7-4F26-A4EE-01AD73D34B60}" destId="{E6CA7F19-A617-4312-B1A6-B50C36369250}" srcOrd="0" destOrd="0" presId="urn:microsoft.com/office/officeart/2005/8/layout/process4"/>
    <dgm:cxn modelId="{1289DCD4-B5D0-4CDF-A0F4-814A136C5705}" type="presOf" srcId="{1CD8D638-F854-4EF2-9085-5F913E131601}" destId="{AABE347F-1984-42B6-BF54-411384CEED26}" srcOrd="0" destOrd="0" presId="urn:microsoft.com/office/officeart/2005/8/layout/process4"/>
    <dgm:cxn modelId="{7FDD87C7-C30B-449F-B14F-15A44C566EAF}" srcId="{C58ED7C6-AAD4-45B6-BE67-ABBDFA4DCD5E}" destId="{38D90C9C-BBA7-4F26-A4EE-01AD73D34B60}" srcOrd="1" destOrd="0" parTransId="{A24E3A11-F076-4F9D-987E-E590E5B72719}" sibTransId="{4D334849-FA63-45DE-875B-1ECB0A5D6457}"/>
    <dgm:cxn modelId="{6D404657-6A80-4077-A0F2-79FA69ADD51E}" type="presOf" srcId="{AF1C209A-EBDB-439F-AD32-EB70EDA3F2AE}" destId="{097E22B5-E441-4D59-9F64-B2863CD7FFC8}" srcOrd="0" destOrd="0" presId="urn:microsoft.com/office/officeart/2005/8/layout/process4"/>
    <dgm:cxn modelId="{7448B31F-F99F-4483-B0C7-65B3B2420311}" srcId="{C58ED7C6-AAD4-45B6-BE67-ABBDFA4DCD5E}" destId="{05E504C9-0788-4736-B1A3-0001ACDD8E19}" srcOrd="0" destOrd="0" parTransId="{E870C7D8-37DF-4680-9977-7E82C49369A5}" sibTransId="{B703831F-65F4-4415-B470-3D5E29DACFDE}"/>
    <dgm:cxn modelId="{1B7C17E6-7DA7-47D0-BE18-7F6CDEFFF3B4}" type="presOf" srcId="{05E504C9-0788-4736-B1A3-0001ACDD8E19}" destId="{AAB50F4E-9FAC-48FA-80B9-397EF01C00EA}" srcOrd="0" destOrd="0" presId="urn:microsoft.com/office/officeart/2005/8/layout/process4"/>
    <dgm:cxn modelId="{857AD7DF-7AE0-4FF2-88D6-5EBE47F40046}" type="presOf" srcId="{C58ED7C6-AAD4-45B6-BE67-ABBDFA4DCD5E}" destId="{9D151FFD-5DA8-4F92-8010-D05385BE03EF}" srcOrd="0" destOrd="0" presId="urn:microsoft.com/office/officeart/2005/8/layout/process4"/>
    <dgm:cxn modelId="{6F62729F-8DEA-453B-95D5-8F278218F4A4}" srcId="{C58ED7C6-AAD4-45B6-BE67-ABBDFA4DCD5E}" destId="{AF1C209A-EBDB-439F-AD32-EB70EDA3F2AE}" srcOrd="3" destOrd="0" parTransId="{235F172A-8E64-48C6-B27A-DE7534585668}" sibTransId="{2BF183D6-9346-43F2-9B6E-7697707FD068}"/>
    <dgm:cxn modelId="{64E1D78C-6F5D-45C0-9CF4-1CE0572ACEB6}" type="presParOf" srcId="{9D151FFD-5DA8-4F92-8010-D05385BE03EF}" destId="{12698C2D-1670-41DE-B4BB-6CBA0C823C2F}" srcOrd="0" destOrd="0" presId="urn:microsoft.com/office/officeart/2005/8/layout/process4"/>
    <dgm:cxn modelId="{FB70E582-5076-45A3-964C-5B78D163122F}" type="presParOf" srcId="{12698C2D-1670-41DE-B4BB-6CBA0C823C2F}" destId="{097E22B5-E441-4D59-9F64-B2863CD7FFC8}" srcOrd="0" destOrd="0" presId="urn:microsoft.com/office/officeart/2005/8/layout/process4"/>
    <dgm:cxn modelId="{2D8FE71F-EEA1-42EC-A395-761605CE9CF6}" type="presParOf" srcId="{9D151FFD-5DA8-4F92-8010-D05385BE03EF}" destId="{EDE401D7-BE0F-4C96-AE97-CE5F935E897B}" srcOrd="1" destOrd="0" presId="urn:microsoft.com/office/officeart/2005/8/layout/process4"/>
    <dgm:cxn modelId="{564250AD-6AC2-4970-8619-FEBE3B5C91DD}" type="presParOf" srcId="{9D151FFD-5DA8-4F92-8010-D05385BE03EF}" destId="{74B75B55-28D6-40F4-8A34-6849704CD974}" srcOrd="2" destOrd="0" presId="urn:microsoft.com/office/officeart/2005/8/layout/process4"/>
    <dgm:cxn modelId="{F06D31E5-55E4-43BD-AFCE-1FF92DB8671F}" type="presParOf" srcId="{74B75B55-28D6-40F4-8A34-6849704CD974}" destId="{AABE347F-1984-42B6-BF54-411384CEED26}" srcOrd="0" destOrd="0" presId="urn:microsoft.com/office/officeart/2005/8/layout/process4"/>
    <dgm:cxn modelId="{FAA8E110-5803-4CCA-AB7F-D6EE0C3EE5A9}" type="presParOf" srcId="{9D151FFD-5DA8-4F92-8010-D05385BE03EF}" destId="{0D400115-8E8B-47AF-88BE-76A630DE1764}" srcOrd="3" destOrd="0" presId="urn:microsoft.com/office/officeart/2005/8/layout/process4"/>
    <dgm:cxn modelId="{C8A4CFDD-887B-41C1-9552-AF95696CAF41}" type="presParOf" srcId="{9D151FFD-5DA8-4F92-8010-D05385BE03EF}" destId="{4C3F00D5-AADB-41D2-92DB-7E6925949585}" srcOrd="4" destOrd="0" presId="urn:microsoft.com/office/officeart/2005/8/layout/process4"/>
    <dgm:cxn modelId="{7886D698-08E3-4B6C-BA9D-3F8DFE4CC31A}" type="presParOf" srcId="{4C3F00D5-AADB-41D2-92DB-7E6925949585}" destId="{E6CA7F19-A617-4312-B1A6-B50C36369250}" srcOrd="0" destOrd="0" presId="urn:microsoft.com/office/officeart/2005/8/layout/process4"/>
    <dgm:cxn modelId="{5D59CE4D-B30B-438C-B161-46797DBB2CCE}" type="presParOf" srcId="{9D151FFD-5DA8-4F92-8010-D05385BE03EF}" destId="{3AC58CDB-8386-4302-9FB9-1C46183DD0E6}" srcOrd="5" destOrd="0" presId="urn:microsoft.com/office/officeart/2005/8/layout/process4"/>
    <dgm:cxn modelId="{0B12F676-D5DB-4D27-B3FF-2709AE5ED0CD}" type="presParOf" srcId="{9D151FFD-5DA8-4F92-8010-D05385BE03EF}" destId="{A2E56639-7EB5-47E9-8186-2C3352DF9D52}" srcOrd="6" destOrd="0" presId="urn:microsoft.com/office/officeart/2005/8/layout/process4"/>
    <dgm:cxn modelId="{7B78F493-7653-4A4C-9798-11E2D2393DE3}" type="presParOf" srcId="{A2E56639-7EB5-47E9-8186-2C3352DF9D52}" destId="{AAB50F4E-9FAC-48FA-80B9-397EF01C00E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2977BCB-0623-4331-A848-0DD05EB28CA5}"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s-EC"/>
        </a:p>
      </dgm:t>
    </dgm:pt>
    <dgm:pt modelId="{63FC3438-7AFF-4629-80BB-4C4B4B39F3DB}">
      <dgm:prSet phldrT="[Texto]" custT="1"/>
      <dgm:spPr>
        <a:solidFill>
          <a:schemeClr val="accent5">
            <a:lumMod val="20000"/>
            <a:lumOff val="80000"/>
          </a:schemeClr>
        </a:solidFill>
      </dgm:spPr>
      <dgm:t>
        <a:bodyPr/>
        <a:lstStyle/>
        <a:p>
          <a:pPr algn="just">
            <a:lnSpc>
              <a:spcPct val="150000"/>
            </a:lnSpc>
          </a:pPr>
          <a:r>
            <a:rPr lang="es-EC" sz="1200" dirty="0"/>
            <a:t>Analizar otros factores que influyen en el riesgo de liquidez, riesgo de crédito y riesgo operacional, de forma que se tenga un conocimiento más profundo de su incidencia en la rentabilidad, ya que como se evidencia en los resultados las dimensiones estudiadas si tienen una correlación aunque débil. Entre los factores que se puede considerar está la cartera castigada y las provisiones que se constituyen por cuentas incobrables.</a:t>
          </a:r>
        </a:p>
      </dgm:t>
    </dgm:pt>
    <dgm:pt modelId="{85059997-F053-4256-BF9B-AA9A549A98B1}" type="parTrans" cxnId="{11106043-2E58-4764-BF9C-13C8632FEA1A}">
      <dgm:prSet/>
      <dgm:spPr/>
      <dgm:t>
        <a:bodyPr/>
        <a:lstStyle/>
        <a:p>
          <a:pPr algn="just">
            <a:lnSpc>
              <a:spcPct val="150000"/>
            </a:lnSpc>
          </a:pPr>
          <a:endParaRPr lang="es-EC" sz="1600"/>
        </a:p>
      </dgm:t>
    </dgm:pt>
    <dgm:pt modelId="{7EB34BBD-7817-4656-9AB0-DC9A3144599E}" type="sibTrans" cxnId="{11106043-2E58-4764-BF9C-13C8632FEA1A}">
      <dgm:prSet/>
      <dgm:spPr/>
      <dgm:t>
        <a:bodyPr/>
        <a:lstStyle/>
        <a:p>
          <a:pPr algn="just">
            <a:lnSpc>
              <a:spcPct val="150000"/>
            </a:lnSpc>
          </a:pPr>
          <a:endParaRPr lang="es-EC" sz="1600"/>
        </a:p>
      </dgm:t>
    </dgm:pt>
    <dgm:pt modelId="{5B4C0579-9A41-429F-9FCF-1E9B3B4534DF}">
      <dgm:prSet custT="1"/>
      <dgm:spPr>
        <a:solidFill>
          <a:schemeClr val="accent3">
            <a:lumMod val="20000"/>
            <a:lumOff val="80000"/>
          </a:schemeClr>
        </a:solidFill>
      </dgm:spPr>
      <dgm:t>
        <a:bodyPr/>
        <a:lstStyle/>
        <a:p>
          <a:pPr algn="just">
            <a:lnSpc>
              <a:spcPct val="150000"/>
            </a:lnSpc>
          </a:pPr>
          <a:r>
            <a:rPr lang="es-EC" sz="1200" dirty="0"/>
            <a:t>Emplear métodos para la valoración de los riesgos que permitan determinar con fiabilidad su probabilidad de ocurrencia y nivel de impacto con el objetivo de medir el riesgo residual, identificar eventos de riesgo potencial y proponer actividades de control que focalicen los esfuerzos de las organizaciones durante el proceso de gestión de riesgos.</a:t>
          </a:r>
        </a:p>
      </dgm:t>
    </dgm:pt>
    <dgm:pt modelId="{BE3F20AC-E195-4C9B-8805-8FB9ADBE5C64}" type="parTrans" cxnId="{5A759618-5D9D-48C3-A5ED-055BF0C8F793}">
      <dgm:prSet/>
      <dgm:spPr/>
      <dgm:t>
        <a:bodyPr/>
        <a:lstStyle/>
        <a:p>
          <a:pPr algn="just">
            <a:lnSpc>
              <a:spcPct val="150000"/>
            </a:lnSpc>
          </a:pPr>
          <a:endParaRPr lang="es-EC" sz="1600"/>
        </a:p>
      </dgm:t>
    </dgm:pt>
    <dgm:pt modelId="{E27E9E0B-9863-42D7-B2DE-79C6AE7DCBAC}" type="sibTrans" cxnId="{5A759618-5D9D-48C3-A5ED-055BF0C8F793}">
      <dgm:prSet/>
      <dgm:spPr/>
      <dgm:t>
        <a:bodyPr/>
        <a:lstStyle/>
        <a:p>
          <a:pPr algn="just">
            <a:lnSpc>
              <a:spcPct val="150000"/>
            </a:lnSpc>
          </a:pPr>
          <a:endParaRPr lang="es-EC" sz="1600"/>
        </a:p>
      </dgm:t>
    </dgm:pt>
    <dgm:pt modelId="{CC0F214C-687D-434C-A5A2-02CB117C4F04}">
      <dgm:prSet custT="1"/>
      <dgm:spPr>
        <a:solidFill>
          <a:schemeClr val="accent6">
            <a:lumMod val="20000"/>
            <a:lumOff val="80000"/>
          </a:schemeClr>
        </a:solidFill>
      </dgm:spPr>
      <dgm:t>
        <a:bodyPr/>
        <a:lstStyle/>
        <a:p>
          <a:pPr algn="just">
            <a:lnSpc>
              <a:spcPct val="150000"/>
            </a:lnSpc>
          </a:pPr>
          <a:r>
            <a:rPr lang="es-EC" sz="1200" dirty="0"/>
            <a:t>Evaluar la metodología que utiliza cada organización para gestionar los riesgos con el fin de medir la eficiencia de los controles y su riesgo residual de modo que puedan identificar acciones de mejora, rediseñar los controles, establecer políticas o lineamientos de gestión, valorar su aplicación, determinar responsabilidades y promover el involucramiento de todo el personal para fomentar una cultura de riesgo. </a:t>
          </a:r>
        </a:p>
      </dgm:t>
    </dgm:pt>
    <dgm:pt modelId="{7BBB85B6-FB45-4E47-AF2A-204842699BC7}" type="parTrans" cxnId="{47B82702-E1E1-4D8B-B493-FCFA94207039}">
      <dgm:prSet/>
      <dgm:spPr/>
      <dgm:t>
        <a:bodyPr/>
        <a:lstStyle/>
        <a:p>
          <a:pPr algn="just">
            <a:lnSpc>
              <a:spcPct val="150000"/>
            </a:lnSpc>
          </a:pPr>
          <a:endParaRPr lang="es-EC" sz="1600"/>
        </a:p>
      </dgm:t>
    </dgm:pt>
    <dgm:pt modelId="{3212A8A2-C0A0-4B2E-B39A-031576BAAD49}" type="sibTrans" cxnId="{47B82702-E1E1-4D8B-B493-FCFA94207039}">
      <dgm:prSet/>
      <dgm:spPr/>
      <dgm:t>
        <a:bodyPr/>
        <a:lstStyle/>
        <a:p>
          <a:pPr algn="just">
            <a:lnSpc>
              <a:spcPct val="150000"/>
            </a:lnSpc>
          </a:pPr>
          <a:endParaRPr lang="es-EC" sz="1600"/>
        </a:p>
      </dgm:t>
    </dgm:pt>
    <dgm:pt modelId="{2E14BBC4-3FDD-4A44-95E0-FF0C9AEB4B99}" type="pres">
      <dgm:prSet presAssocID="{E2977BCB-0623-4331-A848-0DD05EB28CA5}" presName="Name0" presStyleCnt="0">
        <dgm:presLayoutVars>
          <dgm:chMax val="7"/>
          <dgm:chPref val="7"/>
          <dgm:dir/>
        </dgm:presLayoutVars>
      </dgm:prSet>
      <dgm:spPr/>
      <dgm:t>
        <a:bodyPr/>
        <a:lstStyle/>
        <a:p>
          <a:endParaRPr lang="es-EC"/>
        </a:p>
      </dgm:t>
    </dgm:pt>
    <dgm:pt modelId="{9F02BEDE-A60E-472C-B54B-4BF5B842CC17}" type="pres">
      <dgm:prSet presAssocID="{E2977BCB-0623-4331-A848-0DD05EB28CA5}" presName="Name1" presStyleCnt="0"/>
      <dgm:spPr/>
    </dgm:pt>
    <dgm:pt modelId="{D12C33A6-1224-45AB-93B4-01A4082A12E4}" type="pres">
      <dgm:prSet presAssocID="{E2977BCB-0623-4331-A848-0DD05EB28CA5}" presName="cycle" presStyleCnt="0"/>
      <dgm:spPr/>
    </dgm:pt>
    <dgm:pt modelId="{F0E4772B-3DFD-4EF0-84A2-519704250A4D}" type="pres">
      <dgm:prSet presAssocID="{E2977BCB-0623-4331-A848-0DD05EB28CA5}" presName="srcNode" presStyleLbl="node1" presStyleIdx="0" presStyleCnt="3"/>
      <dgm:spPr/>
    </dgm:pt>
    <dgm:pt modelId="{CD9BE423-961C-4045-8342-63CAEB4A6155}" type="pres">
      <dgm:prSet presAssocID="{E2977BCB-0623-4331-A848-0DD05EB28CA5}" presName="conn" presStyleLbl="parChTrans1D2" presStyleIdx="0" presStyleCnt="1"/>
      <dgm:spPr/>
      <dgm:t>
        <a:bodyPr/>
        <a:lstStyle/>
        <a:p>
          <a:endParaRPr lang="es-EC"/>
        </a:p>
      </dgm:t>
    </dgm:pt>
    <dgm:pt modelId="{B87E6BF1-A4FB-497B-91DB-C910EABAF0CC}" type="pres">
      <dgm:prSet presAssocID="{E2977BCB-0623-4331-A848-0DD05EB28CA5}" presName="extraNode" presStyleLbl="node1" presStyleIdx="0" presStyleCnt="3"/>
      <dgm:spPr/>
    </dgm:pt>
    <dgm:pt modelId="{F9E97F70-077B-49E0-9E7E-0FEEC9211389}" type="pres">
      <dgm:prSet presAssocID="{E2977BCB-0623-4331-A848-0DD05EB28CA5}" presName="dstNode" presStyleLbl="node1" presStyleIdx="0" presStyleCnt="3"/>
      <dgm:spPr/>
    </dgm:pt>
    <dgm:pt modelId="{94D12B95-91A0-41B6-8B49-F7C34487AEC2}" type="pres">
      <dgm:prSet presAssocID="{63FC3438-7AFF-4629-80BB-4C4B4B39F3DB}" presName="text_1" presStyleLbl="node1" presStyleIdx="0" presStyleCnt="3">
        <dgm:presLayoutVars>
          <dgm:bulletEnabled val="1"/>
        </dgm:presLayoutVars>
      </dgm:prSet>
      <dgm:spPr/>
      <dgm:t>
        <a:bodyPr/>
        <a:lstStyle/>
        <a:p>
          <a:endParaRPr lang="es-EC"/>
        </a:p>
      </dgm:t>
    </dgm:pt>
    <dgm:pt modelId="{E91FD5B1-1EA9-4D2D-8561-02B855C003E3}" type="pres">
      <dgm:prSet presAssocID="{63FC3438-7AFF-4629-80BB-4C4B4B39F3DB}" presName="accent_1" presStyleCnt="0"/>
      <dgm:spPr/>
    </dgm:pt>
    <dgm:pt modelId="{601348F6-2AF5-414B-9CCB-DBFE822C5F2C}" type="pres">
      <dgm:prSet presAssocID="{63FC3438-7AFF-4629-80BB-4C4B4B39F3DB}" presName="accentRepeatNode" presStyleLbl="solidFgAcc1" presStyleIdx="0" presStyleCnt="3"/>
      <dgm:spPr/>
    </dgm:pt>
    <dgm:pt modelId="{CE529E58-CDC7-4099-9F63-7C6DA49467C3}" type="pres">
      <dgm:prSet presAssocID="{5B4C0579-9A41-429F-9FCF-1E9B3B4534DF}" presName="text_2" presStyleLbl="node1" presStyleIdx="1" presStyleCnt="3">
        <dgm:presLayoutVars>
          <dgm:bulletEnabled val="1"/>
        </dgm:presLayoutVars>
      </dgm:prSet>
      <dgm:spPr/>
      <dgm:t>
        <a:bodyPr/>
        <a:lstStyle/>
        <a:p>
          <a:endParaRPr lang="es-EC"/>
        </a:p>
      </dgm:t>
    </dgm:pt>
    <dgm:pt modelId="{9A6A0207-EE7F-479C-88B9-D721BBD03682}" type="pres">
      <dgm:prSet presAssocID="{5B4C0579-9A41-429F-9FCF-1E9B3B4534DF}" presName="accent_2" presStyleCnt="0"/>
      <dgm:spPr/>
    </dgm:pt>
    <dgm:pt modelId="{DEF2B92E-1FCA-4B61-AF43-587C98FFD7E2}" type="pres">
      <dgm:prSet presAssocID="{5B4C0579-9A41-429F-9FCF-1E9B3B4534DF}" presName="accentRepeatNode" presStyleLbl="solidFgAcc1" presStyleIdx="1" presStyleCnt="3"/>
      <dgm:spPr/>
    </dgm:pt>
    <dgm:pt modelId="{0ED493E8-5C93-428A-B015-38159AFF3042}" type="pres">
      <dgm:prSet presAssocID="{CC0F214C-687D-434C-A5A2-02CB117C4F04}" presName="text_3" presStyleLbl="node1" presStyleIdx="2" presStyleCnt="3">
        <dgm:presLayoutVars>
          <dgm:bulletEnabled val="1"/>
        </dgm:presLayoutVars>
      </dgm:prSet>
      <dgm:spPr/>
      <dgm:t>
        <a:bodyPr/>
        <a:lstStyle/>
        <a:p>
          <a:endParaRPr lang="es-EC"/>
        </a:p>
      </dgm:t>
    </dgm:pt>
    <dgm:pt modelId="{8FE9D06C-5863-4E36-83A5-92AED7CE5C27}" type="pres">
      <dgm:prSet presAssocID="{CC0F214C-687D-434C-A5A2-02CB117C4F04}" presName="accent_3" presStyleCnt="0"/>
      <dgm:spPr/>
    </dgm:pt>
    <dgm:pt modelId="{519CA842-3637-46FF-8544-DF210DAA1161}" type="pres">
      <dgm:prSet presAssocID="{CC0F214C-687D-434C-A5A2-02CB117C4F04}" presName="accentRepeatNode" presStyleLbl="solidFgAcc1" presStyleIdx="2" presStyleCnt="3"/>
      <dgm:spPr/>
    </dgm:pt>
  </dgm:ptLst>
  <dgm:cxnLst>
    <dgm:cxn modelId="{759D522E-8F27-483F-82C3-D46C6FA77DBF}" type="presOf" srcId="{5B4C0579-9A41-429F-9FCF-1E9B3B4534DF}" destId="{CE529E58-CDC7-4099-9F63-7C6DA49467C3}" srcOrd="0" destOrd="0" presId="urn:microsoft.com/office/officeart/2008/layout/VerticalCurvedList"/>
    <dgm:cxn modelId="{47B82702-E1E1-4D8B-B493-FCFA94207039}" srcId="{E2977BCB-0623-4331-A848-0DD05EB28CA5}" destId="{CC0F214C-687D-434C-A5A2-02CB117C4F04}" srcOrd="2" destOrd="0" parTransId="{7BBB85B6-FB45-4E47-AF2A-204842699BC7}" sibTransId="{3212A8A2-C0A0-4B2E-B39A-031576BAAD49}"/>
    <dgm:cxn modelId="{18558A5F-4A4E-4B7A-AAC5-0DFE760F11FA}" type="presOf" srcId="{63FC3438-7AFF-4629-80BB-4C4B4B39F3DB}" destId="{94D12B95-91A0-41B6-8B49-F7C34487AEC2}" srcOrd="0" destOrd="0" presId="urn:microsoft.com/office/officeart/2008/layout/VerticalCurvedList"/>
    <dgm:cxn modelId="{E191C2F9-9813-45B3-A38C-6AEC2EC3E971}" type="presOf" srcId="{CC0F214C-687D-434C-A5A2-02CB117C4F04}" destId="{0ED493E8-5C93-428A-B015-38159AFF3042}" srcOrd="0" destOrd="0" presId="urn:microsoft.com/office/officeart/2008/layout/VerticalCurvedList"/>
    <dgm:cxn modelId="{11106043-2E58-4764-BF9C-13C8632FEA1A}" srcId="{E2977BCB-0623-4331-A848-0DD05EB28CA5}" destId="{63FC3438-7AFF-4629-80BB-4C4B4B39F3DB}" srcOrd="0" destOrd="0" parTransId="{85059997-F053-4256-BF9B-AA9A549A98B1}" sibTransId="{7EB34BBD-7817-4656-9AB0-DC9A3144599E}"/>
    <dgm:cxn modelId="{604B6DC0-C018-48FA-8B2F-8924DB727C19}" type="presOf" srcId="{E2977BCB-0623-4331-A848-0DD05EB28CA5}" destId="{2E14BBC4-3FDD-4A44-95E0-FF0C9AEB4B99}" srcOrd="0" destOrd="0" presId="urn:microsoft.com/office/officeart/2008/layout/VerticalCurvedList"/>
    <dgm:cxn modelId="{E84C57FA-FC46-4629-8CBB-2747C3DEE772}" type="presOf" srcId="{7EB34BBD-7817-4656-9AB0-DC9A3144599E}" destId="{CD9BE423-961C-4045-8342-63CAEB4A6155}" srcOrd="0" destOrd="0" presId="urn:microsoft.com/office/officeart/2008/layout/VerticalCurvedList"/>
    <dgm:cxn modelId="{5A759618-5D9D-48C3-A5ED-055BF0C8F793}" srcId="{E2977BCB-0623-4331-A848-0DD05EB28CA5}" destId="{5B4C0579-9A41-429F-9FCF-1E9B3B4534DF}" srcOrd="1" destOrd="0" parTransId="{BE3F20AC-E195-4C9B-8805-8FB9ADBE5C64}" sibTransId="{E27E9E0B-9863-42D7-B2DE-79C6AE7DCBAC}"/>
    <dgm:cxn modelId="{A9260BCB-0DE1-4856-AC53-2D1AF15A5549}" type="presParOf" srcId="{2E14BBC4-3FDD-4A44-95E0-FF0C9AEB4B99}" destId="{9F02BEDE-A60E-472C-B54B-4BF5B842CC17}" srcOrd="0" destOrd="0" presId="urn:microsoft.com/office/officeart/2008/layout/VerticalCurvedList"/>
    <dgm:cxn modelId="{C052CB02-F923-461F-B650-BE3B9410625D}" type="presParOf" srcId="{9F02BEDE-A60E-472C-B54B-4BF5B842CC17}" destId="{D12C33A6-1224-45AB-93B4-01A4082A12E4}" srcOrd="0" destOrd="0" presId="urn:microsoft.com/office/officeart/2008/layout/VerticalCurvedList"/>
    <dgm:cxn modelId="{6C5BEADE-485C-4100-99ED-BAB570BA8CFB}" type="presParOf" srcId="{D12C33A6-1224-45AB-93B4-01A4082A12E4}" destId="{F0E4772B-3DFD-4EF0-84A2-519704250A4D}" srcOrd="0" destOrd="0" presId="urn:microsoft.com/office/officeart/2008/layout/VerticalCurvedList"/>
    <dgm:cxn modelId="{2E2FE5D4-B0EA-4D84-AA74-C93C64BD7814}" type="presParOf" srcId="{D12C33A6-1224-45AB-93B4-01A4082A12E4}" destId="{CD9BE423-961C-4045-8342-63CAEB4A6155}" srcOrd="1" destOrd="0" presId="urn:microsoft.com/office/officeart/2008/layout/VerticalCurvedList"/>
    <dgm:cxn modelId="{2B74BEBD-76EC-4A42-B4EB-282E725450E3}" type="presParOf" srcId="{D12C33A6-1224-45AB-93B4-01A4082A12E4}" destId="{B87E6BF1-A4FB-497B-91DB-C910EABAF0CC}" srcOrd="2" destOrd="0" presId="urn:microsoft.com/office/officeart/2008/layout/VerticalCurvedList"/>
    <dgm:cxn modelId="{A1BCF0DA-69C2-4908-99FE-B1D483BBAD5C}" type="presParOf" srcId="{D12C33A6-1224-45AB-93B4-01A4082A12E4}" destId="{F9E97F70-077B-49E0-9E7E-0FEEC9211389}" srcOrd="3" destOrd="0" presId="urn:microsoft.com/office/officeart/2008/layout/VerticalCurvedList"/>
    <dgm:cxn modelId="{67D20AEC-ECFF-48C1-974B-95139FA6BB60}" type="presParOf" srcId="{9F02BEDE-A60E-472C-B54B-4BF5B842CC17}" destId="{94D12B95-91A0-41B6-8B49-F7C34487AEC2}" srcOrd="1" destOrd="0" presId="urn:microsoft.com/office/officeart/2008/layout/VerticalCurvedList"/>
    <dgm:cxn modelId="{474CE23C-AA4F-4AA4-8AD7-9A5B3BF43C6C}" type="presParOf" srcId="{9F02BEDE-A60E-472C-B54B-4BF5B842CC17}" destId="{E91FD5B1-1EA9-4D2D-8561-02B855C003E3}" srcOrd="2" destOrd="0" presId="urn:microsoft.com/office/officeart/2008/layout/VerticalCurvedList"/>
    <dgm:cxn modelId="{17CE625B-A2DA-4346-B36C-44014FD28FF3}" type="presParOf" srcId="{E91FD5B1-1EA9-4D2D-8561-02B855C003E3}" destId="{601348F6-2AF5-414B-9CCB-DBFE822C5F2C}" srcOrd="0" destOrd="0" presId="urn:microsoft.com/office/officeart/2008/layout/VerticalCurvedList"/>
    <dgm:cxn modelId="{EC56DD72-8D9B-4E85-B358-638869A73513}" type="presParOf" srcId="{9F02BEDE-A60E-472C-B54B-4BF5B842CC17}" destId="{CE529E58-CDC7-4099-9F63-7C6DA49467C3}" srcOrd="3" destOrd="0" presId="urn:microsoft.com/office/officeart/2008/layout/VerticalCurvedList"/>
    <dgm:cxn modelId="{850545D9-61CB-44D4-857E-F96A992514D3}" type="presParOf" srcId="{9F02BEDE-A60E-472C-B54B-4BF5B842CC17}" destId="{9A6A0207-EE7F-479C-88B9-D721BBD03682}" srcOrd="4" destOrd="0" presId="urn:microsoft.com/office/officeart/2008/layout/VerticalCurvedList"/>
    <dgm:cxn modelId="{5252D8ED-0D96-4B04-9150-714C7D0A5743}" type="presParOf" srcId="{9A6A0207-EE7F-479C-88B9-D721BBD03682}" destId="{DEF2B92E-1FCA-4B61-AF43-587C98FFD7E2}" srcOrd="0" destOrd="0" presId="urn:microsoft.com/office/officeart/2008/layout/VerticalCurvedList"/>
    <dgm:cxn modelId="{8BBB8D74-5E57-456B-AF95-16749E123A7A}" type="presParOf" srcId="{9F02BEDE-A60E-472C-B54B-4BF5B842CC17}" destId="{0ED493E8-5C93-428A-B015-38159AFF3042}" srcOrd="5" destOrd="0" presId="urn:microsoft.com/office/officeart/2008/layout/VerticalCurvedList"/>
    <dgm:cxn modelId="{04FE1ABD-750B-4FCD-BB6A-05470A5A8B93}" type="presParOf" srcId="{9F02BEDE-A60E-472C-B54B-4BF5B842CC17}" destId="{8FE9D06C-5863-4E36-83A5-92AED7CE5C27}" srcOrd="6" destOrd="0" presId="urn:microsoft.com/office/officeart/2008/layout/VerticalCurvedList"/>
    <dgm:cxn modelId="{B920010E-FACC-46A4-B7B8-6140423FFB2E}" type="presParOf" srcId="{8FE9D06C-5863-4E36-83A5-92AED7CE5C27}" destId="{519CA842-3637-46FF-8544-DF210DAA116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15AE1-C9DC-4054-B9F1-0250F38D1C0B}"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es-EC"/>
        </a:p>
      </dgm:t>
    </dgm:pt>
    <dgm:pt modelId="{30770E60-F8DA-424F-A804-A3E134F81E20}">
      <dgm:prSet phldrT="[Texto]" custT="1"/>
      <dgm:spPr/>
      <dgm:t>
        <a:bodyPr/>
        <a:lstStyle/>
        <a:p>
          <a:r>
            <a:rPr lang="es-EC" sz="1600" dirty="0"/>
            <a:t>Finanzas</a:t>
          </a:r>
        </a:p>
      </dgm:t>
    </dgm:pt>
    <dgm:pt modelId="{7D677FE9-54B6-4EC7-AAED-19E0D18DABDE}" type="parTrans" cxnId="{453A3FA4-5C31-4349-8705-4F0410B78C64}">
      <dgm:prSet/>
      <dgm:spPr/>
      <dgm:t>
        <a:bodyPr/>
        <a:lstStyle/>
        <a:p>
          <a:endParaRPr lang="es-EC" sz="1600"/>
        </a:p>
      </dgm:t>
    </dgm:pt>
    <dgm:pt modelId="{D9A41387-9155-4A36-A260-3B0C6ABF3F20}" type="sibTrans" cxnId="{453A3FA4-5C31-4349-8705-4F0410B78C64}">
      <dgm:prSet/>
      <dgm:spPr/>
      <dgm:t>
        <a:bodyPr/>
        <a:lstStyle/>
        <a:p>
          <a:endParaRPr lang="es-EC" sz="1600"/>
        </a:p>
      </dgm:t>
    </dgm:pt>
    <dgm:pt modelId="{6F8E9E3E-6B52-473B-A142-302EF51ADAD2}">
      <dgm:prSet phldrT="[Texto]" custT="1"/>
      <dgm:spPr/>
      <dgm:t>
        <a:bodyPr/>
        <a:lstStyle/>
        <a:p>
          <a:r>
            <a:rPr lang="es-EC" sz="1600" dirty="0"/>
            <a:t>Obtiene, asigna y usa recursos</a:t>
          </a:r>
        </a:p>
      </dgm:t>
    </dgm:pt>
    <dgm:pt modelId="{EE480F8B-FDCE-44AC-8ECE-032681D3FB79}" type="parTrans" cxnId="{92382D81-A031-4CEF-967C-EE07D1056FEC}">
      <dgm:prSet/>
      <dgm:spPr/>
      <dgm:t>
        <a:bodyPr/>
        <a:lstStyle/>
        <a:p>
          <a:endParaRPr lang="es-EC" sz="1600"/>
        </a:p>
      </dgm:t>
    </dgm:pt>
    <dgm:pt modelId="{DD213FFA-87E5-41DC-B8CA-DE9DE101F05B}" type="sibTrans" cxnId="{92382D81-A031-4CEF-967C-EE07D1056FEC}">
      <dgm:prSet/>
      <dgm:spPr/>
      <dgm:t>
        <a:bodyPr/>
        <a:lstStyle/>
        <a:p>
          <a:endParaRPr lang="es-EC" sz="1600"/>
        </a:p>
      </dgm:t>
    </dgm:pt>
    <dgm:pt modelId="{B6C72721-FD8F-4477-B9E4-CD28B1CBF9EF}">
      <dgm:prSet phldrT="[Texto]" custT="1"/>
      <dgm:spPr/>
      <dgm:t>
        <a:bodyPr/>
        <a:lstStyle/>
        <a:p>
          <a:r>
            <a:rPr lang="es-EC" sz="1600" dirty="0"/>
            <a:t>Éxito empresarial</a:t>
          </a:r>
        </a:p>
      </dgm:t>
    </dgm:pt>
    <dgm:pt modelId="{DCDBD3E4-4287-485D-BE76-72A77741E016}" type="parTrans" cxnId="{63E553C7-D2A6-4497-8D79-7E804B3345C2}">
      <dgm:prSet/>
      <dgm:spPr/>
      <dgm:t>
        <a:bodyPr/>
        <a:lstStyle/>
        <a:p>
          <a:endParaRPr lang="es-EC" sz="1600"/>
        </a:p>
      </dgm:t>
    </dgm:pt>
    <dgm:pt modelId="{06EFBF7C-1146-4545-AD89-C83C24BB255A}" type="sibTrans" cxnId="{63E553C7-D2A6-4497-8D79-7E804B3345C2}">
      <dgm:prSet/>
      <dgm:spPr/>
      <dgm:t>
        <a:bodyPr/>
        <a:lstStyle/>
        <a:p>
          <a:endParaRPr lang="es-EC" sz="1600"/>
        </a:p>
      </dgm:t>
    </dgm:pt>
    <dgm:pt modelId="{181D85A0-6896-4F76-B609-70E832A689B1}">
      <dgm:prSet phldrT="[Texto]" custT="1"/>
      <dgm:spPr/>
      <dgm:t>
        <a:bodyPr/>
        <a:lstStyle/>
        <a:p>
          <a:r>
            <a:rPr lang="es-EC" sz="1600" b="1" dirty="0"/>
            <a:t>Capacidad: </a:t>
          </a:r>
          <a:r>
            <a:rPr lang="es-EC" sz="1600" dirty="0"/>
            <a:t>retorno &gt; inversión</a:t>
          </a:r>
        </a:p>
      </dgm:t>
    </dgm:pt>
    <dgm:pt modelId="{C94087F1-3600-441F-98ED-8224021B70E6}" type="parTrans" cxnId="{A3E37501-EE83-4587-B2C5-8FEF5EB2A70D}">
      <dgm:prSet/>
      <dgm:spPr/>
      <dgm:t>
        <a:bodyPr/>
        <a:lstStyle/>
        <a:p>
          <a:endParaRPr lang="es-EC" sz="1600"/>
        </a:p>
      </dgm:t>
    </dgm:pt>
    <dgm:pt modelId="{F6C4399C-360A-4CC0-8781-C5A7258EBBBA}" type="sibTrans" cxnId="{A3E37501-EE83-4587-B2C5-8FEF5EB2A70D}">
      <dgm:prSet/>
      <dgm:spPr/>
      <dgm:t>
        <a:bodyPr/>
        <a:lstStyle/>
        <a:p>
          <a:endParaRPr lang="es-EC" sz="1600"/>
        </a:p>
      </dgm:t>
    </dgm:pt>
    <dgm:pt modelId="{955CB8C8-FFFF-4352-8D12-87BD9EABB0C4}">
      <dgm:prSet phldrT="[Texto]" custT="1"/>
      <dgm:spPr/>
      <dgm:t>
        <a:bodyPr/>
        <a:lstStyle/>
        <a:p>
          <a:r>
            <a:rPr lang="es-EC" sz="1600" dirty="0"/>
            <a:t>1976 </a:t>
          </a:r>
          <a:r>
            <a:rPr lang="es-EC" sz="1600" dirty="0">
              <a:sym typeface="Wingdings" panose="05000000000000000000" pitchFamily="2" charset="2"/>
            </a:rPr>
            <a:t> Enfoque Contractual</a:t>
          </a:r>
          <a:endParaRPr lang="es-EC" sz="1600" dirty="0"/>
        </a:p>
      </dgm:t>
    </dgm:pt>
    <dgm:pt modelId="{2158416F-B7D6-4092-9196-BAD48EBB68B1}" type="parTrans" cxnId="{82ECD64A-EFC9-4641-BAE4-657A1A3DE150}">
      <dgm:prSet/>
      <dgm:spPr/>
      <dgm:t>
        <a:bodyPr/>
        <a:lstStyle/>
        <a:p>
          <a:endParaRPr lang="es-EC" sz="1600"/>
        </a:p>
      </dgm:t>
    </dgm:pt>
    <dgm:pt modelId="{5EFBCEE6-172B-4D76-BC19-D83379EA78A0}" type="sibTrans" cxnId="{82ECD64A-EFC9-4641-BAE4-657A1A3DE150}">
      <dgm:prSet/>
      <dgm:spPr/>
      <dgm:t>
        <a:bodyPr/>
        <a:lstStyle/>
        <a:p>
          <a:endParaRPr lang="es-EC" sz="1600"/>
        </a:p>
      </dgm:t>
    </dgm:pt>
    <dgm:pt modelId="{872A2CA6-AE7A-42D1-8D5C-2A2F44775827}">
      <dgm:prSet phldrT="[Texto]" custT="1"/>
      <dgm:spPr/>
      <dgm:t>
        <a:bodyPr/>
        <a:lstStyle/>
        <a:p>
          <a:r>
            <a:rPr lang="es-EC" sz="1600" dirty="0"/>
            <a:t>Administración del Riesgo</a:t>
          </a:r>
        </a:p>
      </dgm:t>
    </dgm:pt>
    <dgm:pt modelId="{F76C89F7-A295-4B0A-AED3-61BAADD7712F}" type="parTrans" cxnId="{4A0364AD-D432-4707-BB50-387330B34659}">
      <dgm:prSet/>
      <dgm:spPr/>
      <dgm:t>
        <a:bodyPr/>
        <a:lstStyle/>
        <a:p>
          <a:endParaRPr lang="es-EC" sz="1600"/>
        </a:p>
      </dgm:t>
    </dgm:pt>
    <dgm:pt modelId="{2A044B1D-9532-4D60-8B0D-28A8A9CFAE0D}" type="sibTrans" cxnId="{4A0364AD-D432-4707-BB50-387330B34659}">
      <dgm:prSet/>
      <dgm:spPr/>
      <dgm:t>
        <a:bodyPr/>
        <a:lstStyle/>
        <a:p>
          <a:endParaRPr lang="es-EC" sz="1600"/>
        </a:p>
      </dgm:t>
    </dgm:pt>
    <dgm:pt modelId="{6F489802-AC80-4B3A-8D3D-3642AA623C07}" type="pres">
      <dgm:prSet presAssocID="{FD315AE1-C9DC-4054-B9F1-0250F38D1C0B}" presName="diagram" presStyleCnt="0">
        <dgm:presLayoutVars>
          <dgm:dir/>
          <dgm:resizeHandles val="exact"/>
        </dgm:presLayoutVars>
      </dgm:prSet>
      <dgm:spPr/>
      <dgm:t>
        <a:bodyPr/>
        <a:lstStyle/>
        <a:p>
          <a:endParaRPr lang="es-EC"/>
        </a:p>
      </dgm:t>
    </dgm:pt>
    <dgm:pt modelId="{2C6CA0C2-2499-4787-A424-B5D84DC58761}" type="pres">
      <dgm:prSet presAssocID="{30770E60-F8DA-424F-A804-A3E134F81E20}" presName="node" presStyleLbl="node1" presStyleIdx="0" presStyleCnt="6">
        <dgm:presLayoutVars>
          <dgm:bulletEnabled val="1"/>
        </dgm:presLayoutVars>
      </dgm:prSet>
      <dgm:spPr/>
      <dgm:t>
        <a:bodyPr/>
        <a:lstStyle/>
        <a:p>
          <a:endParaRPr lang="es-EC"/>
        </a:p>
      </dgm:t>
    </dgm:pt>
    <dgm:pt modelId="{A9965EE9-6E05-406A-9DFE-9C219ECD64C2}" type="pres">
      <dgm:prSet presAssocID="{D9A41387-9155-4A36-A260-3B0C6ABF3F20}" presName="sibTrans" presStyleCnt="0"/>
      <dgm:spPr/>
    </dgm:pt>
    <dgm:pt modelId="{37345C45-B007-4AC3-82FC-6426852428B0}" type="pres">
      <dgm:prSet presAssocID="{6F8E9E3E-6B52-473B-A142-302EF51ADAD2}" presName="node" presStyleLbl="node1" presStyleIdx="1" presStyleCnt="6">
        <dgm:presLayoutVars>
          <dgm:bulletEnabled val="1"/>
        </dgm:presLayoutVars>
      </dgm:prSet>
      <dgm:spPr/>
      <dgm:t>
        <a:bodyPr/>
        <a:lstStyle/>
        <a:p>
          <a:endParaRPr lang="es-EC"/>
        </a:p>
      </dgm:t>
    </dgm:pt>
    <dgm:pt modelId="{74EBC8F9-0DAB-47BD-B089-99281D1B6702}" type="pres">
      <dgm:prSet presAssocID="{DD213FFA-87E5-41DC-B8CA-DE9DE101F05B}" presName="sibTrans" presStyleCnt="0"/>
      <dgm:spPr/>
    </dgm:pt>
    <dgm:pt modelId="{C6DA93AA-E34D-4381-9F9B-E6EA619D8848}" type="pres">
      <dgm:prSet presAssocID="{B6C72721-FD8F-4477-B9E4-CD28B1CBF9EF}" presName="node" presStyleLbl="node1" presStyleIdx="2" presStyleCnt="6">
        <dgm:presLayoutVars>
          <dgm:bulletEnabled val="1"/>
        </dgm:presLayoutVars>
      </dgm:prSet>
      <dgm:spPr/>
      <dgm:t>
        <a:bodyPr/>
        <a:lstStyle/>
        <a:p>
          <a:endParaRPr lang="es-EC"/>
        </a:p>
      </dgm:t>
    </dgm:pt>
    <dgm:pt modelId="{371C601E-B9BB-4A6D-960E-B7A649097625}" type="pres">
      <dgm:prSet presAssocID="{06EFBF7C-1146-4545-AD89-C83C24BB255A}" presName="sibTrans" presStyleCnt="0"/>
      <dgm:spPr/>
    </dgm:pt>
    <dgm:pt modelId="{92C8695A-73A2-41B5-A35B-5E9F0008526A}" type="pres">
      <dgm:prSet presAssocID="{181D85A0-6896-4F76-B609-70E832A689B1}" presName="node" presStyleLbl="node1" presStyleIdx="3" presStyleCnt="6">
        <dgm:presLayoutVars>
          <dgm:bulletEnabled val="1"/>
        </dgm:presLayoutVars>
      </dgm:prSet>
      <dgm:spPr/>
      <dgm:t>
        <a:bodyPr/>
        <a:lstStyle/>
        <a:p>
          <a:endParaRPr lang="es-EC"/>
        </a:p>
      </dgm:t>
    </dgm:pt>
    <dgm:pt modelId="{675291FC-1E50-4046-8B2C-827B16E68108}" type="pres">
      <dgm:prSet presAssocID="{F6C4399C-360A-4CC0-8781-C5A7258EBBBA}" presName="sibTrans" presStyleCnt="0"/>
      <dgm:spPr/>
    </dgm:pt>
    <dgm:pt modelId="{5BD6B63D-9487-4D5F-B329-941255171902}" type="pres">
      <dgm:prSet presAssocID="{955CB8C8-FFFF-4352-8D12-87BD9EABB0C4}" presName="node" presStyleLbl="node1" presStyleIdx="4" presStyleCnt="6">
        <dgm:presLayoutVars>
          <dgm:bulletEnabled val="1"/>
        </dgm:presLayoutVars>
      </dgm:prSet>
      <dgm:spPr/>
      <dgm:t>
        <a:bodyPr/>
        <a:lstStyle/>
        <a:p>
          <a:endParaRPr lang="es-EC"/>
        </a:p>
      </dgm:t>
    </dgm:pt>
    <dgm:pt modelId="{77217623-73F3-4D51-9001-972E782D7551}" type="pres">
      <dgm:prSet presAssocID="{5EFBCEE6-172B-4D76-BC19-D83379EA78A0}" presName="sibTrans" presStyleCnt="0"/>
      <dgm:spPr/>
    </dgm:pt>
    <dgm:pt modelId="{25CA164E-D73A-4FCB-91B0-84E88E403171}" type="pres">
      <dgm:prSet presAssocID="{872A2CA6-AE7A-42D1-8D5C-2A2F44775827}" presName="node" presStyleLbl="node1" presStyleIdx="5" presStyleCnt="6">
        <dgm:presLayoutVars>
          <dgm:bulletEnabled val="1"/>
        </dgm:presLayoutVars>
      </dgm:prSet>
      <dgm:spPr/>
      <dgm:t>
        <a:bodyPr/>
        <a:lstStyle/>
        <a:p>
          <a:endParaRPr lang="es-EC"/>
        </a:p>
      </dgm:t>
    </dgm:pt>
  </dgm:ptLst>
  <dgm:cxnLst>
    <dgm:cxn modelId="{C294DEFD-5358-42C4-95BE-2184F6094712}" type="presOf" srcId="{6F8E9E3E-6B52-473B-A142-302EF51ADAD2}" destId="{37345C45-B007-4AC3-82FC-6426852428B0}" srcOrd="0" destOrd="0" presId="urn:microsoft.com/office/officeart/2005/8/layout/default"/>
    <dgm:cxn modelId="{F8DD773D-460A-4262-A764-B11C6F243F86}" type="presOf" srcId="{FD315AE1-C9DC-4054-B9F1-0250F38D1C0B}" destId="{6F489802-AC80-4B3A-8D3D-3642AA623C07}" srcOrd="0" destOrd="0" presId="urn:microsoft.com/office/officeart/2005/8/layout/default"/>
    <dgm:cxn modelId="{A3E37501-EE83-4587-B2C5-8FEF5EB2A70D}" srcId="{FD315AE1-C9DC-4054-B9F1-0250F38D1C0B}" destId="{181D85A0-6896-4F76-B609-70E832A689B1}" srcOrd="3" destOrd="0" parTransId="{C94087F1-3600-441F-98ED-8224021B70E6}" sibTransId="{F6C4399C-360A-4CC0-8781-C5A7258EBBBA}"/>
    <dgm:cxn modelId="{0B371AC3-22E5-4995-B13B-D4635F0D2F63}" type="presOf" srcId="{30770E60-F8DA-424F-A804-A3E134F81E20}" destId="{2C6CA0C2-2499-4787-A424-B5D84DC58761}" srcOrd="0" destOrd="0" presId="urn:microsoft.com/office/officeart/2005/8/layout/default"/>
    <dgm:cxn modelId="{453A3FA4-5C31-4349-8705-4F0410B78C64}" srcId="{FD315AE1-C9DC-4054-B9F1-0250F38D1C0B}" destId="{30770E60-F8DA-424F-A804-A3E134F81E20}" srcOrd="0" destOrd="0" parTransId="{7D677FE9-54B6-4EC7-AAED-19E0D18DABDE}" sibTransId="{D9A41387-9155-4A36-A260-3B0C6ABF3F20}"/>
    <dgm:cxn modelId="{2E15C183-06B1-4796-A70A-2D45BDAED740}" type="presOf" srcId="{B6C72721-FD8F-4477-B9E4-CD28B1CBF9EF}" destId="{C6DA93AA-E34D-4381-9F9B-E6EA619D8848}" srcOrd="0" destOrd="0" presId="urn:microsoft.com/office/officeart/2005/8/layout/default"/>
    <dgm:cxn modelId="{82ECD64A-EFC9-4641-BAE4-657A1A3DE150}" srcId="{FD315AE1-C9DC-4054-B9F1-0250F38D1C0B}" destId="{955CB8C8-FFFF-4352-8D12-87BD9EABB0C4}" srcOrd="4" destOrd="0" parTransId="{2158416F-B7D6-4092-9196-BAD48EBB68B1}" sibTransId="{5EFBCEE6-172B-4D76-BC19-D83379EA78A0}"/>
    <dgm:cxn modelId="{EDB64600-F46D-4125-879D-52747848F0F7}" type="presOf" srcId="{955CB8C8-FFFF-4352-8D12-87BD9EABB0C4}" destId="{5BD6B63D-9487-4D5F-B329-941255171902}" srcOrd="0" destOrd="0" presId="urn:microsoft.com/office/officeart/2005/8/layout/default"/>
    <dgm:cxn modelId="{F2F899C9-D578-49AE-88ED-A6EDDE7DFD14}" type="presOf" srcId="{181D85A0-6896-4F76-B609-70E832A689B1}" destId="{92C8695A-73A2-41B5-A35B-5E9F0008526A}" srcOrd="0" destOrd="0" presId="urn:microsoft.com/office/officeart/2005/8/layout/default"/>
    <dgm:cxn modelId="{63E553C7-D2A6-4497-8D79-7E804B3345C2}" srcId="{FD315AE1-C9DC-4054-B9F1-0250F38D1C0B}" destId="{B6C72721-FD8F-4477-B9E4-CD28B1CBF9EF}" srcOrd="2" destOrd="0" parTransId="{DCDBD3E4-4287-485D-BE76-72A77741E016}" sibTransId="{06EFBF7C-1146-4545-AD89-C83C24BB255A}"/>
    <dgm:cxn modelId="{10BA5FCD-FAEE-4D6F-A7DB-A8D79E9D02EF}" type="presOf" srcId="{872A2CA6-AE7A-42D1-8D5C-2A2F44775827}" destId="{25CA164E-D73A-4FCB-91B0-84E88E403171}" srcOrd="0" destOrd="0" presId="urn:microsoft.com/office/officeart/2005/8/layout/default"/>
    <dgm:cxn modelId="{4A0364AD-D432-4707-BB50-387330B34659}" srcId="{FD315AE1-C9DC-4054-B9F1-0250F38D1C0B}" destId="{872A2CA6-AE7A-42D1-8D5C-2A2F44775827}" srcOrd="5" destOrd="0" parTransId="{F76C89F7-A295-4B0A-AED3-61BAADD7712F}" sibTransId="{2A044B1D-9532-4D60-8B0D-28A8A9CFAE0D}"/>
    <dgm:cxn modelId="{92382D81-A031-4CEF-967C-EE07D1056FEC}" srcId="{FD315AE1-C9DC-4054-B9F1-0250F38D1C0B}" destId="{6F8E9E3E-6B52-473B-A142-302EF51ADAD2}" srcOrd="1" destOrd="0" parTransId="{EE480F8B-FDCE-44AC-8ECE-032681D3FB79}" sibTransId="{DD213FFA-87E5-41DC-B8CA-DE9DE101F05B}"/>
    <dgm:cxn modelId="{3B4E34BD-7836-4BB4-8F12-A7D8C6952B30}" type="presParOf" srcId="{6F489802-AC80-4B3A-8D3D-3642AA623C07}" destId="{2C6CA0C2-2499-4787-A424-B5D84DC58761}" srcOrd="0" destOrd="0" presId="urn:microsoft.com/office/officeart/2005/8/layout/default"/>
    <dgm:cxn modelId="{6149E3C6-F83F-4630-9D42-F59B79221F22}" type="presParOf" srcId="{6F489802-AC80-4B3A-8D3D-3642AA623C07}" destId="{A9965EE9-6E05-406A-9DFE-9C219ECD64C2}" srcOrd="1" destOrd="0" presId="urn:microsoft.com/office/officeart/2005/8/layout/default"/>
    <dgm:cxn modelId="{5911C5B6-BEC5-48CF-858B-EEFD4DAC8EC3}" type="presParOf" srcId="{6F489802-AC80-4B3A-8D3D-3642AA623C07}" destId="{37345C45-B007-4AC3-82FC-6426852428B0}" srcOrd="2" destOrd="0" presId="urn:microsoft.com/office/officeart/2005/8/layout/default"/>
    <dgm:cxn modelId="{2EFC87FF-05AC-4122-8096-7EB47CB1C17C}" type="presParOf" srcId="{6F489802-AC80-4B3A-8D3D-3642AA623C07}" destId="{74EBC8F9-0DAB-47BD-B089-99281D1B6702}" srcOrd="3" destOrd="0" presId="urn:microsoft.com/office/officeart/2005/8/layout/default"/>
    <dgm:cxn modelId="{AC431D0C-45BF-4ED6-8BB4-E83033255608}" type="presParOf" srcId="{6F489802-AC80-4B3A-8D3D-3642AA623C07}" destId="{C6DA93AA-E34D-4381-9F9B-E6EA619D8848}" srcOrd="4" destOrd="0" presId="urn:microsoft.com/office/officeart/2005/8/layout/default"/>
    <dgm:cxn modelId="{D0CB0C00-73DF-4217-8FA8-4C09C6782B5D}" type="presParOf" srcId="{6F489802-AC80-4B3A-8D3D-3642AA623C07}" destId="{371C601E-B9BB-4A6D-960E-B7A649097625}" srcOrd="5" destOrd="0" presId="urn:microsoft.com/office/officeart/2005/8/layout/default"/>
    <dgm:cxn modelId="{27394EC7-F946-44D4-8920-C3D7F2976D62}" type="presParOf" srcId="{6F489802-AC80-4B3A-8D3D-3642AA623C07}" destId="{92C8695A-73A2-41B5-A35B-5E9F0008526A}" srcOrd="6" destOrd="0" presId="urn:microsoft.com/office/officeart/2005/8/layout/default"/>
    <dgm:cxn modelId="{9980DCE0-CC02-4FEB-B0AF-BCDE493876AB}" type="presParOf" srcId="{6F489802-AC80-4B3A-8D3D-3642AA623C07}" destId="{675291FC-1E50-4046-8B2C-827B16E68108}" srcOrd="7" destOrd="0" presId="urn:microsoft.com/office/officeart/2005/8/layout/default"/>
    <dgm:cxn modelId="{C130476B-CF1E-4646-AF86-31FED1A34433}" type="presParOf" srcId="{6F489802-AC80-4B3A-8D3D-3642AA623C07}" destId="{5BD6B63D-9487-4D5F-B329-941255171902}" srcOrd="8" destOrd="0" presId="urn:microsoft.com/office/officeart/2005/8/layout/default"/>
    <dgm:cxn modelId="{772ACA3B-71E5-4475-B008-184347F21923}" type="presParOf" srcId="{6F489802-AC80-4B3A-8D3D-3642AA623C07}" destId="{77217623-73F3-4D51-9001-972E782D7551}" srcOrd="9" destOrd="0" presId="urn:microsoft.com/office/officeart/2005/8/layout/default"/>
    <dgm:cxn modelId="{206B7838-609B-4E58-9646-8CCDD2261DDF}" type="presParOf" srcId="{6F489802-AC80-4B3A-8D3D-3642AA623C07}" destId="{25CA164E-D73A-4FCB-91B0-84E88E40317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077854-AE4E-48E8-9E94-75CD1EEF20D5}" type="doc">
      <dgm:prSet loTypeId="urn:microsoft.com/office/officeart/2005/8/layout/process4" loCatId="process" qsTypeId="urn:microsoft.com/office/officeart/2005/8/quickstyle/simple3" qsCatId="simple" csTypeId="urn:microsoft.com/office/officeart/2005/8/colors/colorful1" csCatId="colorful" phldr="1"/>
      <dgm:spPr/>
      <dgm:t>
        <a:bodyPr/>
        <a:lstStyle/>
        <a:p>
          <a:endParaRPr lang="es-EC"/>
        </a:p>
      </dgm:t>
    </dgm:pt>
    <dgm:pt modelId="{B9C861AA-234C-4D33-96D8-2E7EF5A97524}">
      <dgm:prSet phldrT="[Texto]" custT="1"/>
      <dgm:spPr/>
      <dgm:t>
        <a:bodyPr/>
        <a:lstStyle/>
        <a:p>
          <a:r>
            <a:rPr lang="es-EC" sz="1600" b="1" dirty="0"/>
            <a:t>Mir (1999)</a:t>
          </a:r>
        </a:p>
      </dgm:t>
    </dgm:pt>
    <dgm:pt modelId="{96735782-1EBB-49DE-A766-2B6F84E39AE7}" type="parTrans" cxnId="{04895007-FFD1-42B4-9CA6-128C8C80C0DD}">
      <dgm:prSet/>
      <dgm:spPr/>
      <dgm:t>
        <a:bodyPr/>
        <a:lstStyle/>
        <a:p>
          <a:endParaRPr lang="es-EC" sz="1600"/>
        </a:p>
      </dgm:t>
    </dgm:pt>
    <dgm:pt modelId="{9E5FA99E-383E-42B2-B597-AC8FAF4DAD5C}" type="sibTrans" cxnId="{04895007-FFD1-42B4-9CA6-128C8C80C0DD}">
      <dgm:prSet/>
      <dgm:spPr/>
      <dgm:t>
        <a:bodyPr/>
        <a:lstStyle/>
        <a:p>
          <a:endParaRPr lang="es-EC" sz="1600"/>
        </a:p>
      </dgm:t>
    </dgm:pt>
    <dgm:pt modelId="{154A6869-3069-49D7-8AA7-EC124E769AD1}">
      <dgm:prSet phldrT="[Texto]" custT="1"/>
      <dgm:spPr/>
      <dgm:t>
        <a:bodyPr/>
        <a:lstStyle/>
        <a:p>
          <a:r>
            <a:rPr lang="es-EC" sz="1600" dirty="0"/>
            <a:t>Riesgo es la incertidumbre originada en una actividad económica</a:t>
          </a:r>
        </a:p>
      </dgm:t>
    </dgm:pt>
    <dgm:pt modelId="{F492DD59-13D0-4E98-943B-5B20F3664C14}" type="parTrans" cxnId="{1EEB6F81-E3F4-422E-B9DA-CD3E8E2A4A6B}">
      <dgm:prSet/>
      <dgm:spPr/>
      <dgm:t>
        <a:bodyPr/>
        <a:lstStyle/>
        <a:p>
          <a:endParaRPr lang="es-EC" sz="1600"/>
        </a:p>
      </dgm:t>
    </dgm:pt>
    <dgm:pt modelId="{18DDE318-1D3B-4F83-8862-8E7B9C3BB673}" type="sibTrans" cxnId="{1EEB6F81-E3F4-422E-B9DA-CD3E8E2A4A6B}">
      <dgm:prSet/>
      <dgm:spPr/>
      <dgm:t>
        <a:bodyPr/>
        <a:lstStyle/>
        <a:p>
          <a:endParaRPr lang="es-EC" sz="1600"/>
        </a:p>
      </dgm:t>
    </dgm:pt>
    <dgm:pt modelId="{F9B711B5-12D6-4FE8-8D07-FED3FA6A64BC}">
      <dgm:prSet phldrT="[Texto]" custT="1"/>
      <dgm:spPr/>
      <dgm:t>
        <a:bodyPr/>
        <a:lstStyle/>
        <a:p>
          <a:r>
            <a:rPr lang="es-EC" sz="1600" b="1" dirty="0"/>
            <a:t>Rowe (1977): Modelo</a:t>
          </a:r>
        </a:p>
      </dgm:t>
    </dgm:pt>
    <dgm:pt modelId="{A7926A79-A2A5-4157-A918-D85CF45F55DB}" type="parTrans" cxnId="{8FFADB4F-5AEE-4D08-A591-2451BBBFB394}">
      <dgm:prSet/>
      <dgm:spPr/>
      <dgm:t>
        <a:bodyPr/>
        <a:lstStyle/>
        <a:p>
          <a:endParaRPr lang="es-EC" sz="1600"/>
        </a:p>
      </dgm:t>
    </dgm:pt>
    <dgm:pt modelId="{527CB0C9-230E-4DCA-B56C-D4B260932E0F}" type="sibTrans" cxnId="{8FFADB4F-5AEE-4D08-A591-2451BBBFB394}">
      <dgm:prSet/>
      <dgm:spPr/>
      <dgm:t>
        <a:bodyPr/>
        <a:lstStyle/>
        <a:p>
          <a:endParaRPr lang="es-EC" sz="1600"/>
        </a:p>
      </dgm:t>
    </dgm:pt>
    <dgm:pt modelId="{D27ADEC4-4F99-459C-A5B6-05CC1213C8E9}">
      <dgm:prSet phldrT="[Texto]" custT="1"/>
      <dgm:spPr/>
      <dgm:t>
        <a:bodyPr/>
        <a:lstStyle/>
        <a:p>
          <a:r>
            <a:rPr lang="es-EC" sz="1600" b="1" dirty="0"/>
            <a:t>Teoría Económica</a:t>
          </a:r>
        </a:p>
      </dgm:t>
    </dgm:pt>
    <dgm:pt modelId="{8B8D55D7-AC52-42B8-910F-B24D92411E32}" type="parTrans" cxnId="{014342D7-BFA5-4195-B0CE-D2C3584F036C}">
      <dgm:prSet/>
      <dgm:spPr/>
      <dgm:t>
        <a:bodyPr/>
        <a:lstStyle/>
        <a:p>
          <a:endParaRPr lang="es-EC" sz="1600"/>
        </a:p>
      </dgm:t>
    </dgm:pt>
    <dgm:pt modelId="{BAF423B7-2025-4D38-86C0-1EC06AE724A1}" type="sibTrans" cxnId="{014342D7-BFA5-4195-B0CE-D2C3584F036C}">
      <dgm:prSet/>
      <dgm:spPr/>
      <dgm:t>
        <a:bodyPr/>
        <a:lstStyle/>
        <a:p>
          <a:endParaRPr lang="es-EC" sz="1600"/>
        </a:p>
      </dgm:t>
    </dgm:pt>
    <dgm:pt modelId="{099EEB0F-20B2-4022-8613-A8547F483F01}">
      <dgm:prSet phldrT="[Texto]" custT="1"/>
      <dgm:spPr/>
      <dgm:t>
        <a:bodyPr/>
        <a:lstStyle/>
        <a:p>
          <a:r>
            <a:rPr lang="es-EC" sz="1600" dirty="0"/>
            <a:t>Identificación del peligro</a:t>
          </a:r>
        </a:p>
      </dgm:t>
    </dgm:pt>
    <dgm:pt modelId="{AB1DE081-F252-4839-A585-8B7887B660DF}" type="parTrans" cxnId="{A3D2F10D-DCCF-4E8A-B7C6-C7083220BDDA}">
      <dgm:prSet/>
      <dgm:spPr/>
      <dgm:t>
        <a:bodyPr/>
        <a:lstStyle/>
        <a:p>
          <a:endParaRPr lang="es-EC" sz="1600"/>
        </a:p>
      </dgm:t>
    </dgm:pt>
    <dgm:pt modelId="{C806555E-3196-4558-97F7-E49CDC7E99F2}" type="sibTrans" cxnId="{A3D2F10D-DCCF-4E8A-B7C6-C7083220BDDA}">
      <dgm:prSet/>
      <dgm:spPr/>
      <dgm:t>
        <a:bodyPr/>
        <a:lstStyle/>
        <a:p>
          <a:endParaRPr lang="es-EC" sz="1600"/>
        </a:p>
      </dgm:t>
    </dgm:pt>
    <dgm:pt modelId="{94A3B5BC-C016-4462-80CD-B3ED287A1950}">
      <dgm:prSet phldrT="[Texto]" custT="1"/>
      <dgm:spPr/>
      <dgm:t>
        <a:bodyPr/>
        <a:lstStyle/>
        <a:p>
          <a:r>
            <a:rPr lang="es-EC" sz="1600" dirty="0"/>
            <a:t>Estimación</a:t>
          </a:r>
        </a:p>
      </dgm:t>
    </dgm:pt>
    <dgm:pt modelId="{7138BDC7-A37A-44F0-A27C-07658A2D33A4}" type="parTrans" cxnId="{6B1CE030-99E6-4286-B524-11E2F81FA28F}">
      <dgm:prSet/>
      <dgm:spPr/>
      <dgm:t>
        <a:bodyPr/>
        <a:lstStyle/>
        <a:p>
          <a:endParaRPr lang="es-EC" sz="1600"/>
        </a:p>
      </dgm:t>
    </dgm:pt>
    <dgm:pt modelId="{C58FBA5B-4CA4-4142-B6FB-288520A8B08A}" type="sibTrans" cxnId="{6B1CE030-99E6-4286-B524-11E2F81FA28F}">
      <dgm:prSet/>
      <dgm:spPr/>
      <dgm:t>
        <a:bodyPr/>
        <a:lstStyle/>
        <a:p>
          <a:endParaRPr lang="es-EC" sz="1600"/>
        </a:p>
      </dgm:t>
    </dgm:pt>
    <dgm:pt modelId="{1B7CF3C3-B97F-48A2-8E71-0BA58242A9BF}">
      <dgm:prSet phldrT="[Texto]" custT="1"/>
      <dgm:spPr/>
      <dgm:t>
        <a:bodyPr/>
        <a:lstStyle/>
        <a:p>
          <a:r>
            <a:rPr lang="es-EC" sz="1600" dirty="0"/>
            <a:t>Evaluación</a:t>
          </a:r>
        </a:p>
      </dgm:t>
    </dgm:pt>
    <dgm:pt modelId="{677F7BE6-B5DF-45D3-8D3A-3D22249ED06D}" type="parTrans" cxnId="{0D3DE5B3-9ADD-455F-AE0C-23150F97ACCE}">
      <dgm:prSet/>
      <dgm:spPr/>
      <dgm:t>
        <a:bodyPr/>
        <a:lstStyle/>
        <a:p>
          <a:endParaRPr lang="es-EC" sz="1600"/>
        </a:p>
      </dgm:t>
    </dgm:pt>
    <dgm:pt modelId="{3F9D32EE-B9B4-40D5-B7F6-555085DF03AB}" type="sibTrans" cxnId="{0D3DE5B3-9ADD-455F-AE0C-23150F97ACCE}">
      <dgm:prSet/>
      <dgm:spPr/>
      <dgm:t>
        <a:bodyPr/>
        <a:lstStyle/>
        <a:p>
          <a:endParaRPr lang="es-EC" sz="1600"/>
        </a:p>
      </dgm:t>
    </dgm:pt>
    <dgm:pt modelId="{1429C950-72E7-48C2-A0C4-AD7D3DC84B27}">
      <dgm:prSet phldrT="[Texto]" custT="1"/>
      <dgm:spPr/>
      <dgm:t>
        <a:bodyPr/>
        <a:lstStyle/>
        <a:p>
          <a:r>
            <a:rPr lang="es-EC" sz="1600" dirty="0"/>
            <a:t>Gestión del riesgo</a:t>
          </a:r>
        </a:p>
      </dgm:t>
    </dgm:pt>
    <dgm:pt modelId="{46864F43-0056-45EB-BB1F-FBF9872D167D}" type="parTrans" cxnId="{E4EA83CD-CF2D-4B50-A500-1C86746632D7}">
      <dgm:prSet/>
      <dgm:spPr/>
      <dgm:t>
        <a:bodyPr/>
        <a:lstStyle/>
        <a:p>
          <a:endParaRPr lang="es-EC" sz="1600"/>
        </a:p>
      </dgm:t>
    </dgm:pt>
    <dgm:pt modelId="{83BF91E9-AA81-43DB-95E0-95214146562C}" type="sibTrans" cxnId="{E4EA83CD-CF2D-4B50-A500-1C86746632D7}">
      <dgm:prSet/>
      <dgm:spPr/>
      <dgm:t>
        <a:bodyPr/>
        <a:lstStyle/>
        <a:p>
          <a:endParaRPr lang="es-EC" sz="1600"/>
        </a:p>
      </dgm:t>
    </dgm:pt>
    <dgm:pt modelId="{E4589320-16E8-4852-876B-5551FD53E2F6}">
      <dgm:prSet phldrT="[Texto]" custT="1"/>
      <dgm:spPr/>
      <dgm:t>
        <a:bodyPr/>
        <a:lstStyle/>
        <a:p>
          <a:r>
            <a:rPr lang="es-EC" sz="1600" dirty="0"/>
            <a:t>Economía = riesgo e incertidumbre</a:t>
          </a:r>
        </a:p>
      </dgm:t>
    </dgm:pt>
    <dgm:pt modelId="{8AD4CD05-3C4C-4658-9AA7-E5081784AAA1}" type="parTrans" cxnId="{84FCE7B5-C885-4D31-B45C-F0BB98D4858E}">
      <dgm:prSet/>
      <dgm:spPr/>
      <dgm:t>
        <a:bodyPr/>
        <a:lstStyle/>
        <a:p>
          <a:endParaRPr lang="es-EC" sz="1600"/>
        </a:p>
      </dgm:t>
    </dgm:pt>
    <dgm:pt modelId="{AA14D1B0-8A3E-4328-8B60-78AF23C9BF02}" type="sibTrans" cxnId="{84FCE7B5-C885-4D31-B45C-F0BB98D4858E}">
      <dgm:prSet/>
      <dgm:spPr/>
      <dgm:t>
        <a:bodyPr/>
        <a:lstStyle/>
        <a:p>
          <a:endParaRPr lang="es-EC" sz="1600"/>
        </a:p>
      </dgm:t>
    </dgm:pt>
    <dgm:pt modelId="{4664E284-94FA-4133-9240-194F33C90C6E}">
      <dgm:prSet phldrT="[Texto]" custT="1"/>
      <dgm:spPr/>
      <dgm:t>
        <a:bodyPr/>
        <a:lstStyle/>
        <a:p>
          <a:r>
            <a:rPr lang="es-EC" sz="1600" dirty="0"/>
            <a:t>Análisis de la conducta de las entidades</a:t>
          </a:r>
        </a:p>
      </dgm:t>
    </dgm:pt>
    <dgm:pt modelId="{7E42CAFF-5952-4696-9B41-85AD3C004A3C}" type="parTrans" cxnId="{912D6E6B-1499-4B99-AA2B-5EFB854FFC74}">
      <dgm:prSet/>
      <dgm:spPr/>
      <dgm:t>
        <a:bodyPr/>
        <a:lstStyle/>
        <a:p>
          <a:endParaRPr lang="es-EC" sz="1600"/>
        </a:p>
      </dgm:t>
    </dgm:pt>
    <dgm:pt modelId="{0310E77B-A217-43C0-962A-6C3E46D6168B}" type="sibTrans" cxnId="{912D6E6B-1499-4B99-AA2B-5EFB854FFC74}">
      <dgm:prSet/>
      <dgm:spPr/>
      <dgm:t>
        <a:bodyPr/>
        <a:lstStyle/>
        <a:p>
          <a:endParaRPr lang="es-EC" sz="1600"/>
        </a:p>
      </dgm:t>
    </dgm:pt>
    <dgm:pt modelId="{BC19ADB3-0311-452F-9A0E-A5BEEE339A78}" type="pres">
      <dgm:prSet presAssocID="{EA077854-AE4E-48E8-9E94-75CD1EEF20D5}" presName="Name0" presStyleCnt="0">
        <dgm:presLayoutVars>
          <dgm:dir/>
          <dgm:animLvl val="lvl"/>
          <dgm:resizeHandles val="exact"/>
        </dgm:presLayoutVars>
      </dgm:prSet>
      <dgm:spPr/>
      <dgm:t>
        <a:bodyPr/>
        <a:lstStyle/>
        <a:p>
          <a:endParaRPr lang="es-EC"/>
        </a:p>
      </dgm:t>
    </dgm:pt>
    <dgm:pt modelId="{81A648D1-5440-492B-8A3E-99D539F48BDA}" type="pres">
      <dgm:prSet presAssocID="{D27ADEC4-4F99-459C-A5B6-05CC1213C8E9}" presName="boxAndChildren" presStyleCnt="0"/>
      <dgm:spPr/>
    </dgm:pt>
    <dgm:pt modelId="{7FB9FE29-6C6D-43D9-9F05-C96BE9036B68}" type="pres">
      <dgm:prSet presAssocID="{D27ADEC4-4F99-459C-A5B6-05CC1213C8E9}" presName="parentTextBox" presStyleLbl="node1" presStyleIdx="0" presStyleCnt="3"/>
      <dgm:spPr/>
      <dgm:t>
        <a:bodyPr/>
        <a:lstStyle/>
        <a:p>
          <a:endParaRPr lang="es-EC"/>
        </a:p>
      </dgm:t>
    </dgm:pt>
    <dgm:pt modelId="{242403CA-3C3B-43D0-B819-43336A26054F}" type="pres">
      <dgm:prSet presAssocID="{D27ADEC4-4F99-459C-A5B6-05CC1213C8E9}" presName="entireBox" presStyleLbl="node1" presStyleIdx="0" presStyleCnt="3"/>
      <dgm:spPr/>
      <dgm:t>
        <a:bodyPr/>
        <a:lstStyle/>
        <a:p>
          <a:endParaRPr lang="es-EC"/>
        </a:p>
      </dgm:t>
    </dgm:pt>
    <dgm:pt modelId="{A400E435-CEEE-4D02-BAE3-E89E2A2330EA}" type="pres">
      <dgm:prSet presAssocID="{D27ADEC4-4F99-459C-A5B6-05CC1213C8E9}" presName="descendantBox" presStyleCnt="0"/>
      <dgm:spPr/>
    </dgm:pt>
    <dgm:pt modelId="{31C108FC-D814-4DA8-8EAF-44931F91F2D2}" type="pres">
      <dgm:prSet presAssocID="{E4589320-16E8-4852-876B-5551FD53E2F6}" presName="childTextBox" presStyleLbl="fgAccFollowNode1" presStyleIdx="0" presStyleCnt="7">
        <dgm:presLayoutVars>
          <dgm:bulletEnabled val="1"/>
        </dgm:presLayoutVars>
      </dgm:prSet>
      <dgm:spPr/>
      <dgm:t>
        <a:bodyPr/>
        <a:lstStyle/>
        <a:p>
          <a:endParaRPr lang="es-EC"/>
        </a:p>
      </dgm:t>
    </dgm:pt>
    <dgm:pt modelId="{1E083091-AEA2-4830-B917-E3F9094E5310}" type="pres">
      <dgm:prSet presAssocID="{4664E284-94FA-4133-9240-194F33C90C6E}" presName="childTextBox" presStyleLbl="fgAccFollowNode1" presStyleIdx="1" presStyleCnt="7">
        <dgm:presLayoutVars>
          <dgm:bulletEnabled val="1"/>
        </dgm:presLayoutVars>
      </dgm:prSet>
      <dgm:spPr/>
      <dgm:t>
        <a:bodyPr/>
        <a:lstStyle/>
        <a:p>
          <a:endParaRPr lang="es-EC"/>
        </a:p>
      </dgm:t>
    </dgm:pt>
    <dgm:pt modelId="{CCCCA7D8-C767-4E87-ACC1-6F06755416E5}" type="pres">
      <dgm:prSet presAssocID="{527CB0C9-230E-4DCA-B56C-D4B260932E0F}" presName="sp" presStyleCnt="0"/>
      <dgm:spPr/>
    </dgm:pt>
    <dgm:pt modelId="{98F55C59-7DD1-4CD5-8E2A-D63DB3C2C5E5}" type="pres">
      <dgm:prSet presAssocID="{F9B711B5-12D6-4FE8-8D07-FED3FA6A64BC}" presName="arrowAndChildren" presStyleCnt="0"/>
      <dgm:spPr/>
    </dgm:pt>
    <dgm:pt modelId="{33BDD23C-CFF2-48E4-8AC5-DE3BAD2FCF47}" type="pres">
      <dgm:prSet presAssocID="{F9B711B5-12D6-4FE8-8D07-FED3FA6A64BC}" presName="parentTextArrow" presStyleLbl="node1" presStyleIdx="0" presStyleCnt="3"/>
      <dgm:spPr/>
      <dgm:t>
        <a:bodyPr/>
        <a:lstStyle/>
        <a:p>
          <a:endParaRPr lang="es-EC"/>
        </a:p>
      </dgm:t>
    </dgm:pt>
    <dgm:pt modelId="{DDF06392-949B-4B4C-A750-ECF0A3133C56}" type="pres">
      <dgm:prSet presAssocID="{F9B711B5-12D6-4FE8-8D07-FED3FA6A64BC}" presName="arrow" presStyleLbl="node1" presStyleIdx="1" presStyleCnt="3"/>
      <dgm:spPr/>
      <dgm:t>
        <a:bodyPr/>
        <a:lstStyle/>
        <a:p>
          <a:endParaRPr lang="es-EC"/>
        </a:p>
      </dgm:t>
    </dgm:pt>
    <dgm:pt modelId="{3EAA3358-271D-479D-B157-7DE1D48970E9}" type="pres">
      <dgm:prSet presAssocID="{F9B711B5-12D6-4FE8-8D07-FED3FA6A64BC}" presName="descendantArrow" presStyleCnt="0"/>
      <dgm:spPr/>
    </dgm:pt>
    <dgm:pt modelId="{3371924B-C180-40C4-ABE9-C78B0F6665AF}" type="pres">
      <dgm:prSet presAssocID="{099EEB0F-20B2-4022-8613-A8547F483F01}" presName="childTextArrow" presStyleLbl="fgAccFollowNode1" presStyleIdx="2" presStyleCnt="7">
        <dgm:presLayoutVars>
          <dgm:bulletEnabled val="1"/>
        </dgm:presLayoutVars>
      </dgm:prSet>
      <dgm:spPr/>
      <dgm:t>
        <a:bodyPr/>
        <a:lstStyle/>
        <a:p>
          <a:endParaRPr lang="es-EC"/>
        </a:p>
      </dgm:t>
    </dgm:pt>
    <dgm:pt modelId="{65C0AAC0-F328-4B20-8FC9-BE0488817625}" type="pres">
      <dgm:prSet presAssocID="{94A3B5BC-C016-4462-80CD-B3ED287A1950}" presName="childTextArrow" presStyleLbl="fgAccFollowNode1" presStyleIdx="3" presStyleCnt="7">
        <dgm:presLayoutVars>
          <dgm:bulletEnabled val="1"/>
        </dgm:presLayoutVars>
      </dgm:prSet>
      <dgm:spPr/>
      <dgm:t>
        <a:bodyPr/>
        <a:lstStyle/>
        <a:p>
          <a:endParaRPr lang="es-EC"/>
        </a:p>
      </dgm:t>
    </dgm:pt>
    <dgm:pt modelId="{35F8D608-66AB-4DB4-B40B-C75B0494B4E6}" type="pres">
      <dgm:prSet presAssocID="{1B7CF3C3-B97F-48A2-8E71-0BA58242A9BF}" presName="childTextArrow" presStyleLbl="fgAccFollowNode1" presStyleIdx="4" presStyleCnt="7">
        <dgm:presLayoutVars>
          <dgm:bulletEnabled val="1"/>
        </dgm:presLayoutVars>
      </dgm:prSet>
      <dgm:spPr/>
      <dgm:t>
        <a:bodyPr/>
        <a:lstStyle/>
        <a:p>
          <a:endParaRPr lang="es-EC"/>
        </a:p>
      </dgm:t>
    </dgm:pt>
    <dgm:pt modelId="{7643F70B-93BE-4519-95E1-2651369783A9}" type="pres">
      <dgm:prSet presAssocID="{1429C950-72E7-48C2-A0C4-AD7D3DC84B27}" presName="childTextArrow" presStyleLbl="fgAccFollowNode1" presStyleIdx="5" presStyleCnt="7">
        <dgm:presLayoutVars>
          <dgm:bulletEnabled val="1"/>
        </dgm:presLayoutVars>
      </dgm:prSet>
      <dgm:spPr/>
      <dgm:t>
        <a:bodyPr/>
        <a:lstStyle/>
        <a:p>
          <a:endParaRPr lang="es-EC"/>
        </a:p>
      </dgm:t>
    </dgm:pt>
    <dgm:pt modelId="{85A2DB43-A184-40BC-B436-1A53B424B807}" type="pres">
      <dgm:prSet presAssocID="{9E5FA99E-383E-42B2-B597-AC8FAF4DAD5C}" presName="sp" presStyleCnt="0"/>
      <dgm:spPr/>
    </dgm:pt>
    <dgm:pt modelId="{8B94F560-B4AC-40B7-9DB6-0EAE59D31BDF}" type="pres">
      <dgm:prSet presAssocID="{B9C861AA-234C-4D33-96D8-2E7EF5A97524}" presName="arrowAndChildren" presStyleCnt="0"/>
      <dgm:spPr/>
    </dgm:pt>
    <dgm:pt modelId="{A3F88413-06E2-49AA-8D50-AD8BBFA97CA0}" type="pres">
      <dgm:prSet presAssocID="{B9C861AA-234C-4D33-96D8-2E7EF5A97524}" presName="parentTextArrow" presStyleLbl="node1" presStyleIdx="1" presStyleCnt="3"/>
      <dgm:spPr/>
      <dgm:t>
        <a:bodyPr/>
        <a:lstStyle/>
        <a:p>
          <a:endParaRPr lang="es-EC"/>
        </a:p>
      </dgm:t>
    </dgm:pt>
    <dgm:pt modelId="{8A097E9A-21CD-47BD-9585-CD890DEEDA34}" type="pres">
      <dgm:prSet presAssocID="{B9C861AA-234C-4D33-96D8-2E7EF5A97524}" presName="arrow" presStyleLbl="node1" presStyleIdx="2" presStyleCnt="3"/>
      <dgm:spPr/>
      <dgm:t>
        <a:bodyPr/>
        <a:lstStyle/>
        <a:p>
          <a:endParaRPr lang="es-EC"/>
        </a:p>
      </dgm:t>
    </dgm:pt>
    <dgm:pt modelId="{10170EB8-A28E-420B-982B-4F88DF45E2C1}" type="pres">
      <dgm:prSet presAssocID="{B9C861AA-234C-4D33-96D8-2E7EF5A97524}" presName="descendantArrow" presStyleCnt="0"/>
      <dgm:spPr/>
    </dgm:pt>
    <dgm:pt modelId="{A7E42118-6960-4374-B054-D6E644B6F51C}" type="pres">
      <dgm:prSet presAssocID="{154A6869-3069-49D7-8AA7-EC124E769AD1}" presName="childTextArrow" presStyleLbl="fgAccFollowNode1" presStyleIdx="6" presStyleCnt="7">
        <dgm:presLayoutVars>
          <dgm:bulletEnabled val="1"/>
        </dgm:presLayoutVars>
      </dgm:prSet>
      <dgm:spPr/>
      <dgm:t>
        <a:bodyPr/>
        <a:lstStyle/>
        <a:p>
          <a:endParaRPr lang="es-EC"/>
        </a:p>
      </dgm:t>
    </dgm:pt>
  </dgm:ptLst>
  <dgm:cxnLst>
    <dgm:cxn modelId="{E4EA83CD-CF2D-4B50-A500-1C86746632D7}" srcId="{F9B711B5-12D6-4FE8-8D07-FED3FA6A64BC}" destId="{1429C950-72E7-48C2-A0C4-AD7D3DC84B27}" srcOrd="3" destOrd="0" parTransId="{46864F43-0056-45EB-BB1F-FBF9872D167D}" sibTransId="{83BF91E9-AA81-43DB-95E0-95214146562C}"/>
    <dgm:cxn modelId="{1EEB6F81-E3F4-422E-B9DA-CD3E8E2A4A6B}" srcId="{B9C861AA-234C-4D33-96D8-2E7EF5A97524}" destId="{154A6869-3069-49D7-8AA7-EC124E769AD1}" srcOrd="0" destOrd="0" parTransId="{F492DD59-13D0-4E98-943B-5B20F3664C14}" sibTransId="{18DDE318-1D3B-4F83-8862-8E7B9C3BB673}"/>
    <dgm:cxn modelId="{7E9AA4AA-5E5A-4F77-A600-A43C5CF3366C}" type="presOf" srcId="{4664E284-94FA-4133-9240-194F33C90C6E}" destId="{1E083091-AEA2-4830-B917-E3F9094E5310}" srcOrd="0" destOrd="0" presId="urn:microsoft.com/office/officeart/2005/8/layout/process4"/>
    <dgm:cxn modelId="{FC4F08B3-D288-4A97-9D08-DE8C819E5F4F}" type="presOf" srcId="{D27ADEC4-4F99-459C-A5B6-05CC1213C8E9}" destId="{242403CA-3C3B-43D0-B819-43336A26054F}" srcOrd="1" destOrd="0" presId="urn:microsoft.com/office/officeart/2005/8/layout/process4"/>
    <dgm:cxn modelId="{083BE883-010A-4214-B4AA-5E33743BA761}" type="presOf" srcId="{F9B711B5-12D6-4FE8-8D07-FED3FA6A64BC}" destId="{DDF06392-949B-4B4C-A750-ECF0A3133C56}" srcOrd="1" destOrd="0" presId="urn:microsoft.com/office/officeart/2005/8/layout/process4"/>
    <dgm:cxn modelId="{8FFADB4F-5AEE-4D08-A591-2451BBBFB394}" srcId="{EA077854-AE4E-48E8-9E94-75CD1EEF20D5}" destId="{F9B711B5-12D6-4FE8-8D07-FED3FA6A64BC}" srcOrd="1" destOrd="0" parTransId="{A7926A79-A2A5-4157-A918-D85CF45F55DB}" sibTransId="{527CB0C9-230E-4DCA-B56C-D4B260932E0F}"/>
    <dgm:cxn modelId="{A3D2F10D-DCCF-4E8A-B7C6-C7083220BDDA}" srcId="{F9B711B5-12D6-4FE8-8D07-FED3FA6A64BC}" destId="{099EEB0F-20B2-4022-8613-A8547F483F01}" srcOrd="0" destOrd="0" parTransId="{AB1DE081-F252-4839-A585-8B7887B660DF}" sibTransId="{C806555E-3196-4558-97F7-E49CDC7E99F2}"/>
    <dgm:cxn modelId="{84FCE7B5-C885-4D31-B45C-F0BB98D4858E}" srcId="{D27ADEC4-4F99-459C-A5B6-05CC1213C8E9}" destId="{E4589320-16E8-4852-876B-5551FD53E2F6}" srcOrd="0" destOrd="0" parTransId="{8AD4CD05-3C4C-4658-9AA7-E5081784AAA1}" sibTransId="{AA14D1B0-8A3E-4328-8B60-78AF23C9BF02}"/>
    <dgm:cxn modelId="{9C73BB93-D090-4919-ABFF-2F8BB6C27182}" type="presOf" srcId="{B9C861AA-234C-4D33-96D8-2E7EF5A97524}" destId="{8A097E9A-21CD-47BD-9585-CD890DEEDA34}" srcOrd="1" destOrd="0" presId="urn:microsoft.com/office/officeart/2005/8/layout/process4"/>
    <dgm:cxn modelId="{6B1CE030-99E6-4286-B524-11E2F81FA28F}" srcId="{F9B711B5-12D6-4FE8-8D07-FED3FA6A64BC}" destId="{94A3B5BC-C016-4462-80CD-B3ED287A1950}" srcOrd="1" destOrd="0" parTransId="{7138BDC7-A37A-44F0-A27C-07658A2D33A4}" sibTransId="{C58FBA5B-4CA4-4142-B6FB-288520A8B08A}"/>
    <dgm:cxn modelId="{04895007-FFD1-42B4-9CA6-128C8C80C0DD}" srcId="{EA077854-AE4E-48E8-9E94-75CD1EEF20D5}" destId="{B9C861AA-234C-4D33-96D8-2E7EF5A97524}" srcOrd="0" destOrd="0" parTransId="{96735782-1EBB-49DE-A766-2B6F84E39AE7}" sibTransId="{9E5FA99E-383E-42B2-B597-AC8FAF4DAD5C}"/>
    <dgm:cxn modelId="{A0D1462C-DC48-4584-B8E4-E9D770634517}" type="presOf" srcId="{E4589320-16E8-4852-876B-5551FD53E2F6}" destId="{31C108FC-D814-4DA8-8EAF-44931F91F2D2}" srcOrd="0" destOrd="0" presId="urn:microsoft.com/office/officeart/2005/8/layout/process4"/>
    <dgm:cxn modelId="{7E93F9A7-58BA-4414-A6A8-2EFFBC6B768B}" type="presOf" srcId="{EA077854-AE4E-48E8-9E94-75CD1EEF20D5}" destId="{BC19ADB3-0311-452F-9A0E-A5BEEE339A78}" srcOrd="0" destOrd="0" presId="urn:microsoft.com/office/officeart/2005/8/layout/process4"/>
    <dgm:cxn modelId="{D71E6719-FA22-4C63-AA13-21A6F0066DFC}" type="presOf" srcId="{099EEB0F-20B2-4022-8613-A8547F483F01}" destId="{3371924B-C180-40C4-ABE9-C78B0F6665AF}" srcOrd="0" destOrd="0" presId="urn:microsoft.com/office/officeart/2005/8/layout/process4"/>
    <dgm:cxn modelId="{912D6E6B-1499-4B99-AA2B-5EFB854FFC74}" srcId="{D27ADEC4-4F99-459C-A5B6-05CC1213C8E9}" destId="{4664E284-94FA-4133-9240-194F33C90C6E}" srcOrd="1" destOrd="0" parTransId="{7E42CAFF-5952-4696-9B41-85AD3C004A3C}" sibTransId="{0310E77B-A217-43C0-962A-6C3E46D6168B}"/>
    <dgm:cxn modelId="{0F30A7CA-6F0B-48BC-965C-568F37CAE5D6}" type="presOf" srcId="{D27ADEC4-4F99-459C-A5B6-05CC1213C8E9}" destId="{7FB9FE29-6C6D-43D9-9F05-C96BE9036B68}" srcOrd="0" destOrd="0" presId="urn:microsoft.com/office/officeart/2005/8/layout/process4"/>
    <dgm:cxn modelId="{0D3DE5B3-9ADD-455F-AE0C-23150F97ACCE}" srcId="{F9B711B5-12D6-4FE8-8D07-FED3FA6A64BC}" destId="{1B7CF3C3-B97F-48A2-8E71-0BA58242A9BF}" srcOrd="2" destOrd="0" parTransId="{677F7BE6-B5DF-45D3-8D3A-3D22249ED06D}" sibTransId="{3F9D32EE-B9B4-40D5-B7F6-555085DF03AB}"/>
    <dgm:cxn modelId="{C81748DF-843A-4064-A02D-0291FFC3087A}" type="presOf" srcId="{154A6869-3069-49D7-8AA7-EC124E769AD1}" destId="{A7E42118-6960-4374-B054-D6E644B6F51C}" srcOrd="0" destOrd="0" presId="urn:microsoft.com/office/officeart/2005/8/layout/process4"/>
    <dgm:cxn modelId="{3FF071C3-4CB5-484B-ABBF-9C8700901C09}" type="presOf" srcId="{B9C861AA-234C-4D33-96D8-2E7EF5A97524}" destId="{A3F88413-06E2-49AA-8D50-AD8BBFA97CA0}" srcOrd="0" destOrd="0" presId="urn:microsoft.com/office/officeart/2005/8/layout/process4"/>
    <dgm:cxn modelId="{86DA8CD9-10FE-4380-B973-45C56B7449BA}" type="presOf" srcId="{1B7CF3C3-B97F-48A2-8E71-0BA58242A9BF}" destId="{35F8D608-66AB-4DB4-B40B-C75B0494B4E6}" srcOrd="0" destOrd="0" presId="urn:microsoft.com/office/officeart/2005/8/layout/process4"/>
    <dgm:cxn modelId="{4A085425-9A9D-426F-B49A-5D5AFDB57D67}" type="presOf" srcId="{94A3B5BC-C016-4462-80CD-B3ED287A1950}" destId="{65C0AAC0-F328-4B20-8FC9-BE0488817625}" srcOrd="0" destOrd="0" presId="urn:microsoft.com/office/officeart/2005/8/layout/process4"/>
    <dgm:cxn modelId="{E3F3215B-D278-4A38-9EE5-F05A1807BB4E}" type="presOf" srcId="{1429C950-72E7-48C2-A0C4-AD7D3DC84B27}" destId="{7643F70B-93BE-4519-95E1-2651369783A9}" srcOrd="0" destOrd="0" presId="urn:microsoft.com/office/officeart/2005/8/layout/process4"/>
    <dgm:cxn modelId="{54B8464B-4F73-4A81-A251-F24D3AD22EB0}" type="presOf" srcId="{F9B711B5-12D6-4FE8-8D07-FED3FA6A64BC}" destId="{33BDD23C-CFF2-48E4-8AC5-DE3BAD2FCF47}" srcOrd="0" destOrd="0" presId="urn:microsoft.com/office/officeart/2005/8/layout/process4"/>
    <dgm:cxn modelId="{014342D7-BFA5-4195-B0CE-D2C3584F036C}" srcId="{EA077854-AE4E-48E8-9E94-75CD1EEF20D5}" destId="{D27ADEC4-4F99-459C-A5B6-05CC1213C8E9}" srcOrd="2" destOrd="0" parTransId="{8B8D55D7-AC52-42B8-910F-B24D92411E32}" sibTransId="{BAF423B7-2025-4D38-86C0-1EC06AE724A1}"/>
    <dgm:cxn modelId="{9BFE365E-0A18-46B0-A026-84C12DC5B488}" type="presParOf" srcId="{BC19ADB3-0311-452F-9A0E-A5BEEE339A78}" destId="{81A648D1-5440-492B-8A3E-99D539F48BDA}" srcOrd="0" destOrd="0" presId="urn:microsoft.com/office/officeart/2005/8/layout/process4"/>
    <dgm:cxn modelId="{0BC2A386-A8FE-4378-AD6B-2F44DB9E0AE2}" type="presParOf" srcId="{81A648D1-5440-492B-8A3E-99D539F48BDA}" destId="{7FB9FE29-6C6D-43D9-9F05-C96BE9036B68}" srcOrd="0" destOrd="0" presId="urn:microsoft.com/office/officeart/2005/8/layout/process4"/>
    <dgm:cxn modelId="{157BA942-E6E8-4D4B-A565-BCDDEE34CD76}" type="presParOf" srcId="{81A648D1-5440-492B-8A3E-99D539F48BDA}" destId="{242403CA-3C3B-43D0-B819-43336A26054F}" srcOrd="1" destOrd="0" presId="urn:microsoft.com/office/officeart/2005/8/layout/process4"/>
    <dgm:cxn modelId="{8BA62C45-0ACC-406E-99C7-162388B83ADD}" type="presParOf" srcId="{81A648D1-5440-492B-8A3E-99D539F48BDA}" destId="{A400E435-CEEE-4D02-BAE3-E89E2A2330EA}" srcOrd="2" destOrd="0" presId="urn:microsoft.com/office/officeart/2005/8/layout/process4"/>
    <dgm:cxn modelId="{F5F7B251-92B4-435E-A4D7-086A0C92D571}" type="presParOf" srcId="{A400E435-CEEE-4D02-BAE3-E89E2A2330EA}" destId="{31C108FC-D814-4DA8-8EAF-44931F91F2D2}" srcOrd="0" destOrd="0" presId="urn:microsoft.com/office/officeart/2005/8/layout/process4"/>
    <dgm:cxn modelId="{341F4E61-406F-4F61-A3A0-237C56786308}" type="presParOf" srcId="{A400E435-CEEE-4D02-BAE3-E89E2A2330EA}" destId="{1E083091-AEA2-4830-B917-E3F9094E5310}" srcOrd="1" destOrd="0" presId="urn:microsoft.com/office/officeart/2005/8/layout/process4"/>
    <dgm:cxn modelId="{435CB2F7-EB81-4680-A2C2-3B734F9FF2F7}" type="presParOf" srcId="{BC19ADB3-0311-452F-9A0E-A5BEEE339A78}" destId="{CCCCA7D8-C767-4E87-ACC1-6F06755416E5}" srcOrd="1" destOrd="0" presId="urn:microsoft.com/office/officeart/2005/8/layout/process4"/>
    <dgm:cxn modelId="{4730C9FB-56FF-47E8-B006-B2B3523EFCA6}" type="presParOf" srcId="{BC19ADB3-0311-452F-9A0E-A5BEEE339A78}" destId="{98F55C59-7DD1-4CD5-8E2A-D63DB3C2C5E5}" srcOrd="2" destOrd="0" presId="urn:microsoft.com/office/officeart/2005/8/layout/process4"/>
    <dgm:cxn modelId="{548A337D-3D4A-45F6-99A7-7345A03777E8}" type="presParOf" srcId="{98F55C59-7DD1-4CD5-8E2A-D63DB3C2C5E5}" destId="{33BDD23C-CFF2-48E4-8AC5-DE3BAD2FCF47}" srcOrd="0" destOrd="0" presId="urn:microsoft.com/office/officeart/2005/8/layout/process4"/>
    <dgm:cxn modelId="{4267973C-AA4B-4243-BF7A-582E5ED10E72}" type="presParOf" srcId="{98F55C59-7DD1-4CD5-8E2A-D63DB3C2C5E5}" destId="{DDF06392-949B-4B4C-A750-ECF0A3133C56}" srcOrd="1" destOrd="0" presId="urn:microsoft.com/office/officeart/2005/8/layout/process4"/>
    <dgm:cxn modelId="{7054AFED-7A14-49AC-B6EE-BFBF48FDA489}" type="presParOf" srcId="{98F55C59-7DD1-4CD5-8E2A-D63DB3C2C5E5}" destId="{3EAA3358-271D-479D-B157-7DE1D48970E9}" srcOrd="2" destOrd="0" presId="urn:microsoft.com/office/officeart/2005/8/layout/process4"/>
    <dgm:cxn modelId="{055D219B-4E74-47F9-B555-FC79A0EE5DD9}" type="presParOf" srcId="{3EAA3358-271D-479D-B157-7DE1D48970E9}" destId="{3371924B-C180-40C4-ABE9-C78B0F6665AF}" srcOrd="0" destOrd="0" presId="urn:microsoft.com/office/officeart/2005/8/layout/process4"/>
    <dgm:cxn modelId="{86045066-6161-435E-89DF-544502E0CF14}" type="presParOf" srcId="{3EAA3358-271D-479D-B157-7DE1D48970E9}" destId="{65C0AAC0-F328-4B20-8FC9-BE0488817625}" srcOrd="1" destOrd="0" presId="urn:microsoft.com/office/officeart/2005/8/layout/process4"/>
    <dgm:cxn modelId="{37BAAA1E-D8DC-4B23-93A8-5819C46010C4}" type="presParOf" srcId="{3EAA3358-271D-479D-B157-7DE1D48970E9}" destId="{35F8D608-66AB-4DB4-B40B-C75B0494B4E6}" srcOrd="2" destOrd="0" presId="urn:microsoft.com/office/officeart/2005/8/layout/process4"/>
    <dgm:cxn modelId="{4BD23924-4FAF-401C-AF85-E5229C0A9FBE}" type="presParOf" srcId="{3EAA3358-271D-479D-B157-7DE1D48970E9}" destId="{7643F70B-93BE-4519-95E1-2651369783A9}" srcOrd="3" destOrd="0" presId="urn:microsoft.com/office/officeart/2005/8/layout/process4"/>
    <dgm:cxn modelId="{A32E993C-7A7E-4A79-B1C8-772BE767070A}" type="presParOf" srcId="{BC19ADB3-0311-452F-9A0E-A5BEEE339A78}" destId="{85A2DB43-A184-40BC-B436-1A53B424B807}" srcOrd="3" destOrd="0" presId="urn:microsoft.com/office/officeart/2005/8/layout/process4"/>
    <dgm:cxn modelId="{C24730A4-E6A0-4BD8-B3E9-7B85F105EE71}" type="presParOf" srcId="{BC19ADB3-0311-452F-9A0E-A5BEEE339A78}" destId="{8B94F560-B4AC-40B7-9DB6-0EAE59D31BDF}" srcOrd="4" destOrd="0" presId="urn:microsoft.com/office/officeart/2005/8/layout/process4"/>
    <dgm:cxn modelId="{C6390B91-F42E-407E-B05A-DAAD761FFD84}" type="presParOf" srcId="{8B94F560-B4AC-40B7-9DB6-0EAE59D31BDF}" destId="{A3F88413-06E2-49AA-8D50-AD8BBFA97CA0}" srcOrd="0" destOrd="0" presId="urn:microsoft.com/office/officeart/2005/8/layout/process4"/>
    <dgm:cxn modelId="{A896212C-0A6A-4E60-8FB9-50BB85410397}" type="presParOf" srcId="{8B94F560-B4AC-40B7-9DB6-0EAE59D31BDF}" destId="{8A097E9A-21CD-47BD-9585-CD890DEEDA34}" srcOrd="1" destOrd="0" presId="urn:microsoft.com/office/officeart/2005/8/layout/process4"/>
    <dgm:cxn modelId="{AF11FEC1-BF19-440A-9CEB-7329E0ED7FEA}" type="presParOf" srcId="{8B94F560-B4AC-40B7-9DB6-0EAE59D31BDF}" destId="{10170EB8-A28E-420B-982B-4F88DF45E2C1}" srcOrd="2" destOrd="0" presId="urn:microsoft.com/office/officeart/2005/8/layout/process4"/>
    <dgm:cxn modelId="{F890C39D-2C17-4F79-ABF1-F616D29E7C98}" type="presParOf" srcId="{10170EB8-A28E-420B-982B-4F88DF45E2C1}" destId="{A7E42118-6960-4374-B054-D6E644B6F51C}"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147714-9F68-41F9-B47A-491892515862}" type="doc">
      <dgm:prSet loTypeId="urn:microsoft.com/office/officeart/2009/3/layout/RandomtoResultProcess" loCatId="process" qsTypeId="urn:microsoft.com/office/officeart/2005/8/quickstyle/simple3" qsCatId="simple" csTypeId="urn:microsoft.com/office/officeart/2005/8/colors/colorful1" csCatId="colorful" phldr="1"/>
      <dgm:spPr/>
      <dgm:t>
        <a:bodyPr/>
        <a:lstStyle/>
        <a:p>
          <a:endParaRPr lang="es-EC"/>
        </a:p>
      </dgm:t>
    </dgm:pt>
    <dgm:pt modelId="{DB883BBE-5561-4557-BC1A-9ED3B22FF7A4}">
      <dgm:prSet phldrT="[Texto]" custT="1"/>
      <dgm:spPr/>
      <dgm:t>
        <a:bodyPr/>
        <a:lstStyle/>
        <a:p>
          <a:r>
            <a:rPr lang="es-EC" sz="1600" b="1" dirty="0"/>
            <a:t>Objetivo</a:t>
          </a:r>
        </a:p>
      </dgm:t>
    </dgm:pt>
    <dgm:pt modelId="{FA89C5B3-7219-426B-879C-9E8732308DEC}" type="parTrans" cxnId="{E3581709-9637-4ABE-926B-B6464FC7581A}">
      <dgm:prSet/>
      <dgm:spPr/>
      <dgm:t>
        <a:bodyPr/>
        <a:lstStyle/>
        <a:p>
          <a:endParaRPr lang="es-EC" sz="1600"/>
        </a:p>
      </dgm:t>
    </dgm:pt>
    <dgm:pt modelId="{77C93968-8B14-4F9F-B195-27D96BFEB143}" type="sibTrans" cxnId="{E3581709-9637-4ABE-926B-B6464FC7581A}">
      <dgm:prSet/>
      <dgm:spPr/>
      <dgm:t>
        <a:bodyPr/>
        <a:lstStyle/>
        <a:p>
          <a:endParaRPr lang="es-EC" sz="1600"/>
        </a:p>
      </dgm:t>
    </dgm:pt>
    <dgm:pt modelId="{A7095BCF-A4F7-4A48-BA11-83A4EF9B904C}">
      <dgm:prSet phldrT="[Texto]" custT="1"/>
      <dgm:spPr/>
      <dgm:t>
        <a:bodyPr/>
        <a:lstStyle/>
        <a:p>
          <a:r>
            <a:rPr lang="es-EC" sz="1600" dirty="0"/>
            <a:t>Equilibrio: Riesgo y rentabilidad</a:t>
          </a:r>
        </a:p>
      </dgm:t>
    </dgm:pt>
    <dgm:pt modelId="{106773AC-6775-4B7B-8EAC-872312F36EA0}" type="parTrans" cxnId="{31CAE176-DADB-4A13-9906-764C413DBAC7}">
      <dgm:prSet/>
      <dgm:spPr/>
      <dgm:t>
        <a:bodyPr/>
        <a:lstStyle/>
        <a:p>
          <a:endParaRPr lang="es-EC" sz="1600"/>
        </a:p>
      </dgm:t>
    </dgm:pt>
    <dgm:pt modelId="{2FDABE4D-B036-4094-B542-AE63D236E027}" type="sibTrans" cxnId="{31CAE176-DADB-4A13-9906-764C413DBAC7}">
      <dgm:prSet/>
      <dgm:spPr/>
      <dgm:t>
        <a:bodyPr/>
        <a:lstStyle/>
        <a:p>
          <a:endParaRPr lang="es-EC" sz="1600"/>
        </a:p>
      </dgm:t>
    </dgm:pt>
    <dgm:pt modelId="{92D3E0D3-A8EA-461D-91B7-DF332DE19878}">
      <dgm:prSet phldrT="[Texto]" custT="1"/>
      <dgm:spPr/>
      <dgm:t>
        <a:bodyPr/>
        <a:lstStyle/>
        <a:p>
          <a:r>
            <a:rPr lang="es-EC" sz="1600" b="1" dirty="0"/>
            <a:t>Estudia</a:t>
          </a:r>
        </a:p>
      </dgm:t>
    </dgm:pt>
    <dgm:pt modelId="{3D77F063-89EC-49A9-8C4D-87C01A0121EA}" type="parTrans" cxnId="{F68A8379-E481-457F-8068-FC38A6EDAA2B}">
      <dgm:prSet/>
      <dgm:spPr/>
      <dgm:t>
        <a:bodyPr/>
        <a:lstStyle/>
        <a:p>
          <a:endParaRPr lang="es-EC" sz="1600"/>
        </a:p>
      </dgm:t>
    </dgm:pt>
    <dgm:pt modelId="{B1E77D7D-01AE-4559-9C85-C8957F9571EB}" type="sibTrans" cxnId="{F68A8379-E481-457F-8068-FC38A6EDAA2B}">
      <dgm:prSet/>
      <dgm:spPr/>
      <dgm:t>
        <a:bodyPr/>
        <a:lstStyle/>
        <a:p>
          <a:endParaRPr lang="es-EC" sz="1600"/>
        </a:p>
      </dgm:t>
    </dgm:pt>
    <dgm:pt modelId="{22B356CD-96D9-4358-A08D-682F9A1C4F30}">
      <dgm:prSet phldrT="[Texto]" custT="1"/>
      <dgm:spPr/>
      <dgm:t>
        <a:bodyPr/>
        <a:lstStyle/>
        <a:p>
          <a:r>
            <a:rPr lang="es-EC" sz="1600" dirty="0"/>
            <a:t>Incidencia: (+) gestión de los componentes del capital</a:t>
          </a:r>
        </a:p>
      </dgm:t>
    </dgm:pt>
    <dgm:pt modelId="{A269EF09-7D80-48B9-8515-168FADE607BB}" type="parTrans" cxnId="{30F306C2-EE05-47F5-9ECA-31E9D564DFC2}">
      <dgm:prSet/>
      <dgm:spPr/>
      <dgm:t>
        <a:bodyPr/>
        <a:lstStyle/>
        <a:p>
          <a:endParaRPr lang="es-EC" sz="1600"/>
        </a:p>
      </dgm:t>
    </dgm:pt>
    <dgm:pt modelId="{FE452C5A-4E17-46B4-8C4F-47D18C33D221}" type="sibTrans" cxnId="{30F306C2-EE05-47F5-9ECA-31E9D564DFC2}">
      <dgm:prSet/>
      <dgm:spPr/>
      <dgm:t>
        <a:bodyPr/>
        <a:lstStyle/>
        <a:p>
          <a:endParaRPr lang="es-EC" sz="1600"/>
        </a:p>
      </dgm:t>
    </dgm:pt>
    <dgm:pt modelId="{0B3FDEF1-FD55-4664-9DD8-B0931A43857A}">
      <dgm:prSet phldrT="[Texto]" custT="1"/>
      <dgm:spPr/>
      <dgm:t>
        <a:bodyPr/>
        <a:lstStyle/>
        <a:p>
          <a:r>
            <a:rPr lang="es-EC" sz="1600" dirty="0"/>
            <a:t>Maximizar la riqueza</a:t>
          </a:r>
        </a:p>
      </dgm:t>
    </dgm:pt>
    <dgm:pt modelId="{BE8351FD-175D-4859-A544-DDD95032E7D7}" type="parTrans" cxnId="{254FE20E-9D15-4F74-AC3E-9853825ED472}">
      <dgm:prSet/>
      <dgm:spPr/>
      <dgm:t>
        <a:bodyPr/>
        <a:lstStyle/>
        <a:p>
          <a:endParaRPr lang="es-EC" sz="1600"/>
        </a:p>
      </dgm:t>
    </dgm:pt>
    <dgm:pt modelId="{8C04830E-06D5-476A-B9BA-C2672FECBE93}" type="sibTrans" cxnId="{254FE20E-9D15-4F74-AC3E-9853825ED472}">
      <dgm:prSet/>
      <dgm:spPr/>
      <dgm:t>
        <a:bodyPr/>
        <a:lstStyle/>
        <a:p>
          <a:endParaRPr lang="es-EC" sz="1600"/>
        </a:p>
      </dgm:t>
    </dgm:pt>
    <dgm:pt modelId="{53AD304D-76A2-4554-BD26-BFA616B505CE}">
      <dgm:prSet phldrT="[Texto]" custT="1"/>
      <dgm:spPr/>
      <dgm:t>
        <a:bodyPr/>
        <a:lstStyle/>
        <a:p>
          <a:r>
            <a:rPr lang="es-EC" sz="1600" dirty="0"/>
            <a:t>Rentabilidad y riesgo</a:t>
          </a:r>
        </a:p>
      </dgm:t>
    </dgm:pt>
    <dgm:pt modelId="{F63820E6-E5DA-4E2A-B66C-1545CD7AB07A}" type="parTrans" cxnId="{81224D04-9DA9-4B1A-9C64-E6036F21D247}">
      <dgm:prSet/>
      <dgm:spPr/>
      <dgm:t>
        <a:bodyPr/>
        <a:lstStyle/>
        <a:p>
          <a:endParaRPr lang="es-EC" sz="1600"/>
        </a:p>
      </dgm:t>
    </dgm:pt>
    <dgm:pt modelId="{0F2D2298-72DD-4325-892E-E02D6143C770}" type="sibTrans" cxnId="{81224D04-9DA9-4B1A-9C64-E6036F21D247}">
      <dgm:prSet/>
      <dgm:spPr/>
      <dgm:t>
        <a:bodyPr/>
        <a:lstStyle/>
        <a:p>
          <a:endParaRPr lang="es-EC" sz="1600"/>
        </a:p>
      </dgm:t>
    </dgm:pt>
    <dgm:pt modelId="{121A65F9-688D-4B08-B8F5-10AACB615BF4}" type="pres">
      <dgm:prSet presAssocID="{72147714-9F68-41F9-B47A-491892515862}" presName="Name0" presStyleCnt="0">
        <dgm:presLayoutVars>
          <dgm:dir/>
          <dgm:animOne val="branch"/>
          <dgm:animLvl val="lvl"/>
        </dgm:presLayoutVars>
      </dgm:prSet>
      <dgm:spPr/>
      <dgm:t>
        <a:bodyPr/>
        <a:lstStyle/>
        <a:p>
          <a:endParaRPr lang="es-EC"/>
        </a:p>
      </dgm:t>
    </dgm:pt>
    <dgm:pt modelId="{AB73729C-CDA3-4042-BD1C-FD5242A658CF}" type="pres">
      <dgm:prSet presAssocID="{DB883BBE-5561-4557-BC1A-9ED3B22FF7A4}" presName="chaos" presStyleCnt="0"/>
      <dgm:spPr/>
    </dgm:pt>
    <dgm:pt modelId="{6B514D08-C7B5-4DD7-B9A9-6FE8CA0D8A14}" type="pres">
      <dgm:prSet presAssocID="{DB883BBE-5561-4557-BC1A-9ED3B22FF7A4}" presName="parTx1" presStyleLbl="revTx" presStyleIdx="0" presStyleCnt="3"/>
      <dgm:spPr/>
      <dgm:t>
        <a:bodyPr/>
        <a:lstStyle/>
        <a:p>
          <a:endParaRPr lang="es-EC"/>
        </a:p>
      </dgm:t>
    </dgm:pt>
    <dgm:pt modelId="{6C0CE739-22F4-4BA8-8053-58AA2800A748}" type="pres">
      <dgm:prSet presAssocID="{DB883BBE-5561-4557-BC1A-9ED3B22FF7A4}" presName="desTx1" presStyleLbl="revTx" presStyleIdx="1" presStyleCnt="3">
        <dgm:presLayoutVars>
          <dgm:bulletEnabled val="1"/>
        </dgm:presLayoutVars>
      </dgm:prSet>
      <dgm:spPr/>
      <dgm:t>
        <a:bodyPr/>
        <a:lstStyle/>
        <a:p>
          <a:endParaRPr lang="es-EC"/>
        </a:p>
      </dgm:t>
    </dgm:pt>
    <dgm:pt modelId="{E91D0F89-1446-401A-A8AB-A022352F6047}" type="pres">
      <dgm:prSet presAssocID="{DB883BBE-5561-4557-BC1A-9ED3B22FF7A4}" presName="c1" presStyleLbl="node1" presStyleIdx="0" presStyleCnt="19"/>
      <dgm:spPr/>
    </dgm:pt>
    <dgm:pt modelId="{82E93517-B567-47E9-A99D-2F5C9D4F4B22}" type="pres">
      <dgm:prSet presAssocID="{DB883BBE-5561-4557-BC1A-9ED3B22FF7A4}" presName="c2" presStyleLbl="node1" presStyleIdx="1" presStyleCnt="19"/>
      <dgm:spPr/>
    </dgm:pt>
    <dgm:pt modelId="{5C5AEBD4-92D6-4A23-96C2-BE675960BC74}" type="pres">
      <dgm:prSet presAssocID="{DB883BBE-5561-4557-BC1A-9ED3B22FF7A4}" presName="c3" presStyleLbl="node1" presStyleIdx="2" presStyleCnt="19"/>
      <dgm:spPr/>
    </dgm:pt>
    <dgm:pt modelId="{1D671B48-42A5-491C-A0B4-40468F92A6D1}" type="pres">
      <dgm:prSet presAssocID="{DB883BBE-5561-4557-BC1A-9ED3B22FF7A4}" presName="c4" presStyleLbl="node1" presStyleIdx="3" presStyleCnt="19"/>
      <dgm:spPr/>
    </dgm:pt>
    <dgm:pt modelId="{8F5B3A01-5E4D-4FBD-978F-C5ADC2D686CE}" type="pres">
      <dgm:prSet presAssocID="{DB883BBE-5561-4557-BC1A-9ED3B22FF7A4}" presName="c5" presStyleLbl="node1" presStyleIdx="4" presStyleCnt="19"/>
      <dgm:spPr/>
    </dgm:pt>
    <dgm:pt modelId="{0D0DE377-C20E-4E91-B3FA-E9447710462D}" type="pres">
      <dgm:prSet presAssocID="{DB883BBE-5561-4557-BC1A-9ED3B22FF7A4}" presName="c6" presStyleLbl="node1" presStyleIdx="5" presStyleCnt="19"/>
      <dgm:spPr/>
    </dgm:pt>
    <dgm:pt modelId="{2DC0488C-3589-49FE-B167-50AABC47426C}" type="pres">
      <dgm:prSet presAssocID="{DB883BBE-5561-4557-BC1A-9ED3B22FF7A4}" presName="c7" presStyleLbl="node1" presStyleIdx="6" presStyleCnt="19"/>
      <dgm:spPr/>
    </dgm:pt>
    <dgm:pt modelId="{051F723B-890D-4C37-B05B-8CCC390AEB4F}" type="pres">
      <dgm:prSet presAssocID="{DB883BBE-5561-4557-BC1A-9ED3B22FF7A4}" presName="c8" presStyleLbl="node1" presStyleIdx="7" presStyleCnt="19"/>
      <dgm:spPr/>
    </dgm:pt>
    <dgm:pt modelId="{C7AAF71D-AB90-406B-8375-1A25453AFA2D}" type="pres">
      <dgm:prSet presAssocID="{DB883BBE-5561-4557-BC1A-9ED3B22FF7A4}" presName="c9" presStyleLbl="node1" presStyleIdx="8" presStyleCnt="19"/>
      <dgm:spPr/>
    </dgm:pt>
    <dgm:pt modelId="{E700A9B0-8911-4340-9170-BB90BF3601AF}" type="pres">
      <dgm:prSet presAssocID="{DB883BBE-5561-4557-BC1A-9ED3B22FF7A4}" presName="c10" presStyleLbl="node1" presStyleIdx="9" presStyleCnt="19"/>
      <dgm:spPr/>
    </dgm:pt>
    <dgm:pt modelId="{EC364554-65E5-4A96-9D1B-E43FE7CEE43B}" type="pres">
      <dgm:prSet presAssocID="{DB883BBE-5561-4557-BC1A-9ED3B22FF7A4}" presName="c11" presStyleLbl="node1" presStyleIdx="10" presStyleCnt="19"/>
      <dgm:spPr/>
    </dgm:pt>
    <dgm:pt modelId="{A2FE242E-4954-4488-8E57-43B0BB324D0F}" type="pres">
      <dgm:prSet presAssocID="{DB883BBE-5561-4557-BC1A-9ED3B22FF7A4}" presName="c12" presStyleLbl="node1" presStyleIdx="11" presStyleCnt="19"/>
      <dgm:spPr/>
    </dgm:pt>
    <dgm:pt modelId="{D13B3944-8221-4BD6-A3B9-B7668003C0EA}" type="pres">
      <dgm:prSet presAssocID="{DB883BBE-5561-4557-BC1A-9ED3B22FF7A4}" presName="c13" presStyleLbl="node1" presStyleIdx="12" presStyleCnt="19"/>
      <dgm:spPr/>
    </dgm:pt>
    <dgm:pt modelId="{3C525F6B-C922-4136-B80B-CE73B2E84ACC}" type="pres">
      <dgm:prSet presAssocID="{DB883BBE-5561-4557-BC1A-9ED3B22FF7A4}" presName="c14" presStyleLbl="node1" presStyleIdx="13" presStyleCnt="19"/>
      <dgm:spPr/>
    </dgm:pt>
    <dgm:pt modelId="{055AD91F-901D-4408-AED5-3DFCF0A4D507}" type="pres">
      <dgm:prSet presAssocID="{DB883BBE-5561-4557-BC1A-9ED3B22FF7A4}" presName="c15" presStyleLbl="node1" presStyleIdx="14" presStyleCnt="19"/>
      <dgm:spPr/>
    </dgm:pt>
    <dgm:pt modelId="{31B3F3B5-6C11-46B2-88A3-6EBA8A31E7CE}" type="pres">
      <dgm:prSet presAssocID="{DB883BBE-5561-4557-BC1A-9ED3B22FF7A4}" presName="c16" presStyleLbl="node1" presStyleIdx="15" presStyleCnt="19"/>
      <dgm:spPr/>
    </dgm:pt>
    <dgm:pt modelId="{D2BCE233-A319-4E39-AB7D-2FDBAAD98B8F}" type="pres">
      <dgm:prSet presAssocID="{DB883BBE-5561-4557-BC1A-9ED3B22FF7A4}" presName="c17" presStyleLbl="node1" presStyleIdx="16" presStyleCnt="19"/>
      <dgm:spPr/>
    </dgm:pt>
    <dgm:pt modelId="{FBEE1462-6F8A-4E51-924C-1051AC20611C}" type="pres">
      <dgm:prSet presAssocID="{DB883BBE-5561-4557-BC1A-9ED3B22FF7A4}" presName="c18" presStyleLbl="node1" presStyleIdx="17" presStyleCnt="19"/>
      <dgm:spPr/>
    </dgm:pt>
    <dgm:pt modelId="{24A213F7-5644-49EC-A62F-FDB8EC759FB3}" type="pres">
      <dgm:prSet presAssocID="{77C93968-8B14-4F9F-B195-27D96BFEB143}" presName="chevronComposite1" presStyleCnt="0"/>
      <dgm:spPr/>
    </dgm:pt>
    <dgm:pt modelId="{B7C180CE-E523-48C3-B34F-0ED156364075}" type="pres">
      <dgm:prSet presAssocID="{77C93968-8B14-4F9F-B195-27D96BFEB143}" presName="chevron1" presStyleLbl="sibTrans2D1" presStyleIdx="0" presStyleCnt="2"/>
      <dgm:spPr/>
    </dgm:pt>
    <dgm:pt modelId="{9BF74989-9ADA-453D-A59A-3B5F4400B59A}" type="pres">
      <dgm:prSet presAssocID="{77C93968-8B14-4F9F-B195-27D96BFEB143}" presName="spChevron1" presStyleCnt="0"/>
      <dgm:spPr/>
    </dgm:pt>
    <dgm:pt modelId="{7CEA3A0D-3284-47D1-927F-C99DAD92624E}" type="pres">
      <dgm:prSet presAssocID="{77C93968-8B14-4F9F-B195-27D96BFEB143}" presName="overlap" presStyleCnt="0"/>
      <dgm:spPr/>
    </dgm:pt>
    <dgm:pt modelId="{BB1422F0-E5CB-4355-A9DC-97B04BE10C54}" type="pres">
      <dgm:prSet presAssocID="{77C93968-8B14-4F9F-B195-27D96BFEB143}" presName="chevronComposite2" presStyleCnt="0"/>
      <dgm:spPr/>
    </dgm:pt>
    <dgm:pt modelId="{4AC81CBF-EF7B-4DD6-BBB4-CC9E09F6272D}" type="pres">
      <dgm:prSet presAssocID="{77C93968-8B14-4F9F-B195-27D96BFEB143}" presName="chevron2" presStyleLbl="sibTrans2D1" presStyleIdx="1" presStyleCnt="2"/>
      <dgm:spPr/>
    </dgm:pt>
    <dgm:pt modelId="{13242537-7AF5-41B9-9BAE-BD1F671E107E}" type="pres">
      <dgm:prSet presAssocID="{77C93968-8B14-4F9F-B195-27D96BFEB143}" presName="spChevron2" presStyleCnt="0"/>
      <dgm:spPr/>
    </dgm:pt>
    <dgm:pt modelId="{428FB8F6-7AFD-41AC-8553-491FD97C6ED4}" type="pres">
      <dgm:prSet presAssocID="{92D3E0D3-A8EA-461D-91B7-DF332DE19878}" presName="last" presStyleCnt="0"/>
      <dgm:spPr/>
    </dgm:pt>
    <dgm:pt modelId="{9A5C2A06-9A80-4E0E-B519-4C36F0253FB1}" type="pres">
      <dgm:prSet presAssocID="{92D3E0D3-A8EA-461D-91B7-DF332DE19878}" presName="circleTx" presStyleLbl="node1" presStyleIdx="18" presStyleCnt="19"/>
      <dgm:spPr/>
      <dgm:t>
        <a:bodyPr/>
        <a:lstStyle/>
        <a:p>
          <a:endParaRPr lang="es-EC"/>
        </a:p>
      </dgm:t>
    </dgm:pt>
    <dgm:pt modelId="{6FE83BE3-F21A-46B1-9AE9-32C0A93FE633}" type="pres">
      <dgm:prSet presAssocID="{92D3E0D3-A8EA-461D-91B7-DF332DE19878}" presName="desTxN" presStyleLbl="revTx" presStyleIdx="2" presStyleCnt="3">
        <dgm:presLayoutVars>
          <dgm:bulletEnabled val="1"/>
        </dgm:presLayoutVars>
      </dgm:prSet>
      <dgm:spPr/>
      <dgm:t>
        <a:bodyPr/>
        <a:lstStyle/>
        <a:p>
          <a:endParaRPr lang="es-EC"/>
        </a:p>
      </dgm:t>
    </dgm:pt>
    <dgm:pt modelId="{DD659F19-9F83-497D-A9D2-DFD96A58A797}" type="pres">
      <dgm:prSet presAssocID="{92D3E0D3-A8EA-461D-91B7-DF332DE19878}" presName="spN" presStyleCnt="0"/>
      <dgm:spPr/>
    </dgm:pt>
  </dgm:ptLst>
  <dgm:cxnLst>
    <dgm:cxn modelId="{F68A8379-E481-457F-8068-FC38A6EDAA2B}" srcId="{72147714-9F68-41F9-B47A-491892515862}" destId="{92D3E0D3-A8EA-461D-91B7-DF332DE19878}" srcOrd="1" destOrd="0" parTransId="{3D77F063-89EC-49A9-8C4D-87C01A0121EA}" sibTransId="{B1E77D7D-01AE-4559-9C85-C8957F9571EB}"/>
    <dgm:cxn modelId="{81224D04-9DA9-4B1A-9C64-E6036F21D247}" srcId="{92D3E0D3-A8EA-461D-91B7-DF332DE19878}" destId="{53AD304D-76A2-4554-BD26-BFA616B505CE}" srcOrd="1" destOrd="0" parTransId="{F63820E6-E5DA-4E2A-B66C-1545CD7AB07A}" sibTransId="{0F2D2298-72DD-4325-892E-E02D6143C770}"/>
    <dgm:cxn modelId="{F8543C99-9747-46F2-A2BB-A17BE9288FE6}" type="presOf" srcId="{53AD304D-76A2-4554-BD26-BFA616B505CE}" destId="{6FE83BE3-F21A-46B1-9AE9-32C0A93FE633}" srcOrd="0" destOrd="1" presId="urn:microsoft.com/office/officeart/2009/3/layout/RandomtoResultProcess"/>
    <dgm:cxn modelId="{2355BC97-4403-4273-854A-7A52AD3BC3E0}" type="presOf" srcId="{92D3E0D3-A8EA-461D-91B7-DF332DE19878}" destId="{9A5C2A06-9A80-4E0E-B519-4C36F0253FB1}" srcOrd="0" destOrd="0" presId="urn:microsoft.com/office/officeart/2009/3/layout/RandomtoResultProcess"/>
    <dgm:cxn modelId="{F2471F6B-E3AC-4931-B3B6-950DB2B10C6A}" type="presOf" srcId="{A7095BCF-A4F7-4A48-BA11-83A4EF9B904C}" destId="{6C0CE739-22F4-4BA8-8053-58AA2800A748}" srcOrd="0" destOrd="0" presId="urn:microsoft.com/office/officeart/2009/3/layout/RandomtoResultProcess"/>
    <dgm:cxn modelId="{E3581709-9637-4ABE-926B-B6464FC7581A}" srcId="{72147714-9F68-41F9-B47A-491892515862}" destId="{DB883BBE-5561-4557-BC1A-9ED3B22FF7A4}" srcOrd="0" destOrd="0" parTransId="{FA89C5B3-7219-426B-879C-9E8732308DEC}" sibTransId="{77C93968-8B14-4F9F-B195-27D96BFEB143}"/>
    <dgm:cxn modelId="{8B249731-AE59-4905-8AC1-5E81109FF1AD}" type="presOf" srcId="{22B356CD-96D9-4358-A08D-682F9A1C4F30}" destId="{6FE83BE3-F21A-46B1-9AE9-32C0A93FE633}" srcOrd="0" destOrd="0" presId="urn:microsoft.com/office/officeart/2009/3/layout/RandomtoResultProcess"/>
    <dgm:cxn modelId="{30F306C2-EE05-47F5-9ECA-31E9D564DFC2}" srcId="{92D3E0D3-A8EA-461D-91B7-DF332DE19878}" destId="{22B356CD-96D9-4358-A08D-682F9A1C4F30}" srcOrd="0" destOrd="0" parTransId="{A269EF09-7D80-48B9-8515-168FADE607BB}" sibTransId="{FE452C5A-4E17-46B4-8C4F-47D18C33D221}"/>
    <dgm:cxn modelId="{E0B01CCB-D568-449F-897B-02E1F72B02E1}" type="presOf" srcId="{0B3FDEF1-FD55-4664-9DD8-B0931A43857A}" destId="{6C0CE739-22F4-4BA8-8053-58AA2800A748}" srcOrd="0" destOrd="1" presId="urn:microsoft.com/office/officeart/2009/3/layout/RandomtoResultProcess"/>
    <dgm:cxn modelId="{B528E692-E7C0-4530-AAAD-F5860CB9A7AA}" type="presOf" srcId="{DB883BBE-5561-4557-BC1A-9ED3B22FF7A4}" destId="{6B514D08-C7B5-4DD7-B9A9-6FE8CA0D8A14}" srcOrd="0" destOrd="0" presId="urn:microsoft.com/office/officeart/2009/3/layout/RandomtoResultProcess"/>
    <dgm:cxn modelId="{EF5DB451-5711-4CBE-B5AD-B937BC808186}" type="presOf" srcId="{72147714-9F68-41F9-B47A-491892515862}" destId="{121A65F9-688D-4B08-B8F5-10AACB615BF4}" srcOrd="0" destOrd="0" presId="urn:microsoft.com/office/officeart/2009/3/layout/RandomtoResultProcess"/>
    <dgm:cxn modelId="{254FE20E-9D15-4F74-AC3E-9853825ED472}" srcId="{DB883BBE-5561-4557-BC1A-9ED3B22FF7A4}" destId="{0B3FDEF1-FD55-4664-9DD8-B0931A43857A}" srcOrd="1" destOrd="0" parTransId="{BE8351FD-175D-4859-A544-DDD95032E7D7}" sibTransId="{8C04830E-06D5-476A-B9BA-C2672FECBE93}"/>
    <dgm:cxn modelId="{31CAE176-DADB-4A13-9906-764C413DBAC7}" srcId="{DB883BBE-5561-4557-BC1A-9ED3B22FF7A4}" destId="{A7095BCF-A4F7-4A48-BA11-83A4EF9B904C}" srcOrd="0" destOrd="0" parTransId="{106773AC-6775-4B7B-8EAC-872312F36EA0}" sibTransId="{2FDABE4D-B036-4094-B542-AE63D236E027}"/>
    <dgm:cxn modelId="{5725F547-1DF3-4078-885E-54EF6A10E47F}" type="presParOf" srcId="{121A65F9-688D-4B08-B8F5-10AACB615BF4}" destId="{AB73729C-CDA3-4042-BD1C-FD5242A658CF}" srcOrd="0" destOrd="0" presId="urn:microsoft.com/office/officeart/2009/3/layout/RandomtoResultProcess"/>
    <dgm:cxn modelId="{407E7D5B-9645-4546-9CDF-43423267A0D6}" type="presParOf" srcId="{AB73729C-CDA3-4042-BD1C-FD5242A658CF}" destId="{6B514D08-C7B5-4DD7-B9A9-6FE8CA0D8A14}" srcOrd="0" destOrd="0" presId="urn:microsoft.com/office/officeart/2009/3/layout/RandomtoResultProcess"/>
    <dgm:cxn modelId="{9FB5CB3C-68AA-4700-AF35-00498D86CC3B}" type="presParOf" srcId="{AB73729C-CDA3-4042-BD1C-FD5242A658CF}" destId="{6C0CE739-22F4-4BA8-8053-58AA2800A748}" srcOrd="1" destOrd="0" presId="urn:microsoft.com/office/officeart/2009/3/layout/RandomtoResultProcess"/>
    <dgm:cxn modelId="{3F9350CE-63E1-4D9F-AF54-4C10303A2CF0}" type="presParOf" srcId="{AB73729C-CDA3-4042-BD1C-FD5242A658CF}" destId="{E91D0F89-1446-401A-A8AB-A022352F6047}" srcOrd="2" destOrd="0" presId="urn:microsoft.com/office/officeart/2009/3/layout/RandomtoResultProcess"/>
    <dgm:cxn modelId="{4124B01A-B227-45F2-9852-AE14498A7BEC}" type="presParOf" srcId="{AB73729C-CDA3-4042-BD1C-FD5242A658CF}" destId="{82E93517-B567-47E9-A99D-2F5C9D4F4B22}" srcOrd="3" destOrd="0" presId="urn:microsoft.com/office/officeart/2009/3/layout/RandomtoResultProcess"/>
    <dgm:cxn modelId="{4702EEFE-AE36-41BD-A94F-FE9CDDA751A1}" type="presParOf" srcId="{AB73729C-CDA3-4042-BD1C-FD5242A658CF}" destId="{5C5AEBD4-92D6-4A23-96C2-BE675960BC74}" srcOrd="4" destOrd="0" presId="urn:microsoft.com/office/officeart/2009/3/layout/RandomtoResultProcess"/>
    <dgm:cxn modelId="{108A0D6E-D035-4330-AD77-D903E797AE48}" type="presParOf" srcId="{AB73729C-CDA3-4042-BD1C-FD5242A658CF}" destId="{1D671B48-42A5-491C-A0B4-40468F92A6D1}" srcOrd="5" destOrd="0" presId="urn:microsoft.com/office/officeart/2009/3/layout/RandomtoResultProcess"/>
    <dgm:cxn modelId="{929395C5-A191-4AE2-883A-EDD7D7E82D52}" type="presParOf" srcId="{AB73729C-CDA3-4042-BD1C-FD5242A658CF}" destId="{8F5B3A01-5E4D-4FBD-978F-C5ADC2D686CE}" srcOrd="6" destOrd="0" presId="urn:microsoft.com/office/officeart/2009/3/layout/RandomtoResultProcess"/>
    <dgm:cxn modelId="{86A0F521-BBE2-496F-98EC-FE76B9E078E8}" type="presParOf" srcId="{AB73729C-CDA3-4042-BD1C-FD5242A658CF}" destId="{0D0DE377-C20E-4E91-B3FA-E9447710462D}" srcOrd="7" destOrd="0" presId="urn:microsoft.com/office/officeart/2009/3/layout/RandomtoResultProcess"/>
    <dgm:cxn modelId="{E85525F0-E1F6-4C0D-9338-33512E5BC6B2}" type="presParOf" srcId="{AB73729C-CDA3-4042-BD1C-FD5242A658CF}" destId="{2DC0488C-3589-49FE-B167-50AABC47426C}" srcOrd="8" destOrd="0" presId="urn:microsoft.com/office/officeart/2009/3/layout/RandomtoResultProcess"/>
    <dgm:cxn modelId="{2332AEE8-C88D-4AFC-856C-B9D746FDB416}" type="presParOf" srcId="{AB73729C-CDA3-4042-BD1C-FD5242A658CF}" destId="{051F723B-890D-4C37-B05B-8CCC390AEB4F}" srcOrd="9" destOrd="0" presId="urn:microsoft.com/office/officeart/2009/3/layout/RandomtoResultProcess"/>
    <dgm:cxn modelId="{A881A9A7-0288-45E2-98FD-A9C3962B1C43}" type="presParOf" srcId="{AB73729C-CDA3-4042-BD1C-FD5242A658CF}" destId="{C7AAF71D-AB90-406B-8375-1A25453AFA2D}" srcOrd="10" destOrd="0" presId="urn:microsoft.com/office/officeart/2009/3/layout/RandomtoResultProcess"/>
    <dgm:cxn modelId="{6B6AEC9D-6359-4612-A847-DC3CC6FD5829}" type="presParOf" srcId="{AB73729C-CDA3-4042-BD1C-FD5242A658CF}" destId="{E700A9B0-8911-4340-9170-BB90BF3601AF}" srcOrd="11" destOrd="0" presId="urn:microsoft.com/office/officeart/2009/3/layout/RandomtoResultProcess"/>
    <dgm:cxn modelId="{72D6C9D6-D5DE-47CF-98D7-452C473A78B2}" type="presParOf" srcId="{AB73729C-CDA3-4042-BD1C-FD5242A658CF}" destId="{EC364554-65E5-4A96-9D1B-E43FE7CEE43B}" srcOrd="12" destOrd="0" presId="urn:microsoft.com/office/officeart/2009/3/layout/RandomtoResultProcess"/>
    <dgm:cxn modelId="{5EF7D931-299A-46D1-8B15-F0C2DFD06190}" type="presParOf" srcId="{AB73729C-CDA3-4042-BD1C-FD5242A658CF}" destId="{A2FE242E-4954-4488-8E57-43B0BB324D0F}" srcOrd="13" destOrd="0" presId="urn:microsoft.com/office/officeart/2009/3/layout/RandomtoResultProcess"/>
    <dgm:cxn modelId="{63282F34-A9C5-4D4E-AE6E-2693AE4E2178}" type="presParOf" srcId="{AB73729C-CDA3-4042-BD1C-FD5242A658CF}" destId="{D13B3944-8221-4BD6-A3B9-B7668003C0EA}" srcOrd="14" destOrd="0" presId="urn:microsoft.com/office/officeart/2009/3/layout/RandomtoResultProcess"/>
    <dgm:cxn modelId="{97D7EA27-C43C-41D2-BD75-8B98F7BBB80A}" type="presParOf" srcId="{AB73729C-CDA3-4042-BD1C-FD5242A658CF}" destId="{3C525F6B-C922-4136-B80B-CE73B2E84ACC}" srcOrd="15" destOrd="0" presId="urn:microsoft.com/office/officeart/2009/3/layout/RandomtoResultProcess"/>
    <dgm:cxn modelId="{DAF25A55-960E-40D4-9294-D539AC02359D}" type="presParOf" srcId="{AB73729C-CDA3-4042-BD1C-FD5242A658CF}" destId="{055AD91F-901D-4408-AED5-3DFCF0A4D507}" srcOrd="16" destOrd="0" presId="urn:microsoft.com/office/officeart/2009/3/layout/RandomtoResultProcess"/>
    <dgm:cxn modelId="{41CBD8BB-D978-4D9C-8C77-B7A623EAA626}" type="presParOf" srcId="{AB73729C-CDA3-4042-BD1C-FD5242A658CF}" destId="{31B3F3B5-6C11-46B2-88A3-6EBA8A31E7CE}" srcOrd="17" destOrd="0" presId="urn:microsoft.com/office/officeart/2009/3/layout/RandomtoResultProcess"/>
    <dgm:cxn modelId="{27E2E844-2F14-4655-938D-682095384A5A}" type="presParOf" srcId="{AB73729C-CDA3-4042-BD1C-FD5242A658CF}" destId="{D2BCE233-A319-4E39-AB7D-2FDBAAD98B8F}" srcOrd="18" destOrd="0" presId="urn:microsoft.com/office/officeart/2009/3/layout/RandomtoResultProcess"/>
    <dgm:cxn modelId="{F1A1D3D2-4A2B-43DB-A4C5-1951A894BE4D}" type="presParOf" srcId="{AB73729C-CDA3-4042-BD1C-FD5242A658CF}" destId="{FBEE1462-6F8A-4E51-924C-1051AC20611C}" srcOrd="19" destOrd="0" presId="urn:microsoft.com/office/officeart/2009/3/layout/RandomtoResultProcess"/>
    <dgm:cxn modelId="{DDE7FCF4-D600-40DA-92E0-0CC20B070E60}" type="presParOf" srcId="{121A65F9-688D-4B08-B8F5-10AACB615BF4}" destId="{24A213F7-5644-49EC-A62F-FDB8EC759FB3}" srcOrd="1" destOrd="0" presId="urn:microsoft.com/office/officeart/2009/3/layout/RandomtoResultProcess"/>
    <dgm:cxn modelId="{39178F41-F8FB-480F-A9AB-EA9D68E2AD40}" type="presParOf" srcId="{24A213F7-5644-49EC-A62F-FDB8EC759FB3}" destId="{B7C180CE-E523-48C3-B34F-0ED156364075}" srcOrd="0" destOrd="0" presId="urn:microsoft.com/office/officeart/2009/3/layout/RandomtoResultProcess"/>
    <dgm:cxn modelId="{8AB0471C-7CDE-42F9-B447-1670E3434611}" type="presParOf" srcId="{24A213F7-5644-49EC-A62F-FDB8EC759FB3}" destId="{9BF74989-9ADA-453D-A59A-3B5F4400B59A}" srcOrd="1" destOrd="0" presId="urn:microsoft.com/office/officeart/2009/3/layout/RandomtoResultProcess"/>
    <dgm:cxn modelId="{DE631500-D671-409F-8C97-7F01C902176C}" type="presParOf" srcId="{121A65F9-688D-4B08-B8F5-10AACB615BF4}" destId="{7CEA3A0D-3284-47D1-927F-C99DAD92624E}" srcOrd="2" destOrd="0" presId="urn:microsoft.com/office/officeart/2009/3/layout/RandomtoResultProcess"/>
    <dgm:cxn modelId="{8CA8F357-C7E8-4671-80D7-ACA6B56A7E5D}" type="presParOf" srcId="{121A65F9-688D-4B08-B8F5-10AACB615BF4}" destId="{BB1422F0-E5CB-4355-A9DC-97B04BE10C54}" srcOrd="3" destOrd="0" presId="urn:microsoft.com/office/officeart/2009/3/layout/RandomtoResultProcess"/>
    <dgm:cxn modelId="{C17DB0DC-F1DC-4689-BAB7-B02ECDB24814}" type="presParOf" srcId="{BB1422F0-E5CB-4355-A9DC-97B04BE10C54}" destId="{4AC81CBF-EF7B-4DD6-BBB4-CC9E09F6272D}" srcOrd="0" destOrd="0" presId="urn:microsoft.com/office/officeart/2009/3/layout/RandomtoResultProcess"/>
    <dgm:cxn modelId="{1B1F9A01-41B2-480C-AD18-35A427F3F8AE}" type="presParOf" srcId="{BB1422F0-E5CB-4355-A9DC-97B04BE10C54}" destId="{13242537-7AF5-41B9-9BAE-BD1F671E107E}" srcOrd="1" destOrd="0" presId="urn:microsoft.com/office/officeart/2009/3/layout/RandomtoResultProcess"/>
    <dgm:cxn modelId="{6B596150-4715-449D-8E20-B8F82E32FCD9}" type="presParOf" srcId="{121A65F9-688D-4B08-B8F5-10AACB615BF4}" destId="{428FB8F6-7AFD-41AC-8553-491FD97C6ED4}" srcOrd="4" destOrd="0" presId="urn:microsoft.com/office/officeart/2009/3/layout/RandomtoResultProcess"/>
    <dgm:cxn modelId="{B406B388-D30C-4378-A10F-E90A125BEEBA}" type="presParOf" srcId="{428FB8F6-7AFD-41AC-8553-491FD97C6ED4}" destId="{9A5C2A06-9A80-4E0E-B519-4C36F0253FB1}" srcOrd="0" destOrd="0" presId="urn:microsoft.com/office/officeart/2009/3/layout/RandomtoResultProcess"/>
    <dgm:cxn modelId="{D9864B7F-194D-4EAC-B3CD-84A4C70D4601}" type="presParOf" srcId="{428FB8F6-7AFD-41AC-8553-491FD97C6ED4}" destId="{6FE83BE3-F21A-46B1-9AE9-32C0A93FE633}" srcOrd="1" destOrd="0" presId="urn:microsoft.com/office/officeart/2009/3/layout/RandomtoResultProcess"/>
    <dgm:cxn modelId="{633969EC-BF2E-4A9D-973B-BE41B379D09B}" type="presParOf" srcId="{428FB8F6-7AFD-41AC-8553-491FD97C6ED4}" destId="{DD659F19-9F83-497D-A9D2-DFD96A58A797}"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0386A2-3580-4FAB-8978-60F024413CB9}" type="doc">
      <dgm:prSet loTypeId="urn:microsoft.com/office/officeart/2005/8/layout/StepDownProcess" loCatId="process" qsTypeId="urn:microsoft.com/office/officeart/2005/8/quickstyle/simple3" qsCatId="simple" csTypeId="urn:microsoft.com/office/officeart/2005/8/colors/colorful1" csCatId="colorful" phldr="1"/>
      <dgm:spPr/>
      <dgm:t>
        <a:bodyPr/>
        <a:lstStyle/>
        <a:p>
          <a:endParaRPr lang="es-ES"/>
        </a:p>
      </dgm:t>
    </dgm:pt>
    <dgm:pt modelId="{2C38423B-388B-4643-AAE5-01B890C69AE6}">
      <dgm:prSet phldrT="[Texto]"/>
      <dgm:spPr/>
      <dgm:t>
        <a:bodyPr/>
        <a:lstStyle/>
        <a:p>
          <a:r>
            <a:rPr lang="es-ES" b="1" dirty="0"/>
            <a:t>Enfoque</a:t>
          </a:r>
        </a:p>
      </dgm:t>
    </dgm:pt>
    <dgm:pt modelId="{B4BFE7E2-3749-4313-8696-E5E56253BC30}" type="parTrans" cxnId="{A84FCEFC-8910-43F2-9811-DC06EE817369}">
      <dgm:prSet/>
      <dgm:spPr/>
      <dgm:t>
        <a:bodyPr/>
        <a:lstStyle/>
        <a:p>
          <a:endParaRPr lang="es-ES"/>
        </a:p>
      </dgm:t>
    </dgm:pt>
    <dgm:pt modelId="{B15B9964-BC24-42C4-9823-43EC5381E0FE}" type="sibTrans" cxnId="{A84FCEFC-8910-43F2-9811-DC06EE817369}">
      <dgm:prSet/>
      <dgm:spPr/>
      <dgm:t>
        <a:bodyPr/>
        <a:lstStyle/>
        <a:p>
          <a:endParaRPr lang="es-ES"/>
        </a:p>
      </dgm:t>
    </dgm:pt>
    <dgm:pt modelId="{5567507C-1879-41F3-A63F-830E0B7B9ECC}">
      <dgm:prSet phldrT="[Texto]" custT="1"/>
      <dgm:spPr/>
      <dgm:t>
        <a:bodyPr/>
        <a:lstStyle/>
        <a:p>
          <a:r>
            <a:rPr lang="es-ES" sz="1600" dirty="0"/>
            <a:t>Cuantitativo</a:t>
          </a:r>
        </a:p>
      </dgm:t>
    </dgm:pt>
    <dgm:pt modelId="{45D67F20-3D3A-4BD5-BA94-AB5234ED273F}" type="parTrans" cxnId="{29FEF5B6-6473-4285-8E8E-F4E6773B121A}">
      <dgm:prSet/>
      <dgm:spPr/>
      <dgm:t>
        <a:bodyPr/>
        <a:lstStyle/>
        <a:p>
          <a:endParaRPr lang="es-ES"/>
        </a:p>
      </dgm:t>
    </dgm:pt>
    <dgm:pt modelId="{4154950A-1243-4F3E-A497-7253E97AF9D8}" type="sibTrans" cxnId="{29FEF5B6-6473-4285-8E8E-F4E6773B121A}">
      <dgm:prSet/>
      <dgm:spPr/>
      <dgm:t>
        <a:bodyPr/>
        <a:lstStyle/>
        <a:p>
          <a:endParaRPr lang="es-ES"/>
        </a:p>
      </dgm:t>
    </dgm:pt>
    <dgm:pt modelId="{49E6B88B-FD80-4530-8E65-46BEBA79A542}">
      <dgm:prSet phldrT="[Texto]"/>
      <dgm:spPr/>
      <dgm:t>
        <a:bodyPr/>
        <a:lstStyle/>
        <a:p>
          <a:r>
            <a:rPr lang="es-ES" b="1" dirty="0"/>
            <a:t>Diseño </a:t>
          </a:r>
        </a:p>
      </dgm:t>
    </dgm:pt>
    <dgm:pt modelId="{5FDEF2E6-921D-42A6-89F2-6AE703542CBF}" type="parTrans" cxnId="{887E18E8-B1BD-464B-BAC8-5C1B55C8D353}">
      <dgm:prSet/>
      <dgm:spPr/>
      <dgm:t>
        <a:bodyPr/>
        <a:lstStyle/>
        <a:p>
          <a:endParaRPr lang="es-ES"/>
        </a:p>
      </dgm:t>
    </dgm:pt>
    <dgm:pt modelId="{64E35278-28EF-41D8-874E-9D3E75698A05}" type="sibTrans" cxnId="{887E18E8-B1BD-464B-BAC8-5C1B55C8D353}">
      <dgm:prSet/>
      <dgm:spPr/>
      <dgm:t>
        <a:bodyPr/>
        <a:lstStyle/>
        <a:p>
          <a:endParaRPr lang="es-ES"/>
        </a:p>
      </dgm:t>
    </dgm:pt>
    <dgm:pt modelId="{0C598F8B-A442-4E2B-8736-E2020133BC66}">
      <dgm:prSet phldrT="[Texto]" custT="1"/>
      <dgm:spPr/>
      <dgm:t>
        <a:bodyPr/>
        <a:lstStyle/>
        <a:p>
          <a:r>
            <a:rPr lang="es-ES" sz="1600" dirty="0"/>
            <a:t>No experimental</a:t>
          </a:r>
        </a:p>
      </dgm:t>
    </dgm:pt>
    <dgm:pt modelId="{360D6188-EFD8-4CF6-A675-3E1EE0DDCE38}" type="parTrans" cxnId="{89769EF1-C04A-4505-8E0B-A16C2538CFA7}">
      <dgm:prSet/>
      <dgm:spPr/>
      <dgm:t>
        <a:bodyPr/>
        <a:lstStyle/>
        <a:p>
          <a:endParaRPr lang="es-ES"/>
        </a:p>
      </dgm:t>
    </dgm:pt>
    <dgm:pt modelId="{EA74A7A4-1F2A-47BE-AE7D-16701DA462F4}" type="sibTrans" cxnId="{89769EF1-C04A-4505-8E0B-A16C2538CFA7}">
      <dgm:prSet/>
      <dgm:spPr/>
      <dgm:t>
        <a:bodyPr/>
        <a:lstStyle/>
        <a:p>
          <a:endParaRPr lang="es-ES"/>
        </a:p>
      </dgm:t>
    </dgm:pt>
    <dgm:pt modelId="{9769C1D1-09C5-46BC-8190-483E10DF13B1}">
      <dgm:prSet phldrT="[Texto]"/>
      <dgm:spPr/>
      <dgm:t>
        <a:bodyPr/>
        <a:lstStyle/>
        <a:p>
          <a:r>
            <a:rPr lang="es-ES" b="1" dirty="0"/>
            <a:t>Tipología</a:t>
          </a:r>
        </a:p>
      </dgm:t>
    </dgm:pt>
    <dgm:pt modelId="{E2EC46CA-890E-4A45-BAED-E5B415D1FC82}" type="parTrans" cxnId="{F1E3C500-2C33-4788-8FEC-ECCE0325CBA6}">
      <dgm:prSet/>
      <dgm:spPr/>
      <dgm:t>
        <a:bodyPr/>
        <a:lstStyle/>
        <a:p>
          <a:endParaRPr lang="es-ES"/>
        </a:p>
      </dgm:t>
    </dgm:pt>
    <dgm:pt modelId="{D20CCE27-E569-4962-ACA5-F06EE9CEE411}" type="sibTrans" cxnId="{F1E3C500-2C33-4788-8FEC-ECCE0325CBA6}">
      <dgm:prSet/>
      <dgm:spPr/>
      <dgm:t>
        <a:bodyPr/>
        <a:lstStyle/>
        <a:p>
          <a:endParaRPr lang="es-ES"/>
        </a:p>
      </dgm:t>
    </dgm:pt>
    <dgm:pt modelId="{E673ED04-34FD-466D-A2B4-712D45BC99FB}">
      <dgm:prSet phldrT="[Texto]" custT="1"/>
      <dgm:spPr/>
      <dgm:t>
        <a:bodyPr/>
        <a:lstStyle/>
        <a:p>
          <a:r>
            <a:rPr lang="es-ES" sz="1600" dirty="0"/>
            <a:t>Descriptiva</a:t>
          </a:r>
        </a:p>
      </dgm:t>
    </dgm:pt>
    <dgm:pt modelId="{589E66AB-9755-4059-8A07-5B72B76C8AB8}" type="parTrans" cxnId="{6224B9A1-21B2-4A73-A183-4B376186E05F}">
      <dgm:prSet/>
      <dgm:spPr/>
      <dgm:t>
        <a:bodyPr/>
        <a:lstStyle/>
        <a:p>
          <a:endParaRPr lang="es-ES"/>
        </a:p>
      </dgm:t>
    </dgm:pt>
    <dgm:pt modelId="{C2EBF04A-ED37-41B1-8269-D7312015A2CB}" type="sibTrans" cxnId="{6224B9A1-21B2-4A73-A183-4B376186E05F}">
      <dgm:prSet/>
      <dgm:spPr/>
      <dgm:t>
        <a:bodyPr/>
        <a:lstStyle/>
        <a:p>
          <a:endParaRPr lang="es-ES"/>
        </a:p>
      </dgm:t>
    </dgm:pt>
    <dgm:pt modelId="{EB88E890-E922-4367-94E4-8A575E7768F8}">
      <dgm:prSet phldrT="[Texto]" custT="1"/>
      <dgm:spPr/>
      <dgm:t>
        <a:bodyPr/>
        <a:lstStyle/>
        <a:p>
          <a:r>
            <a:rPr lang="es-ES" sz="1600" dirty="0"/>
            <a:t>Transeccional o Transversal</a:t>
          </a:r>
        </a:p>
      </dgm:t>
    </dgm:pt>
    <dgm:pt modelId="{A38E7937-64F0-4A80-9AF7-DD57BE62D6D1}" type="parTrans" cxnId="{B9C25234-D367-4F1A-B330-CBAFA0FEC9D8}">
      <dgm:prSet/>
      <dgm:spPr/>
      <dgm:t>
        <a:bodyPr/>
        <a:lstStyle/>
        <a:p>
          <a:endParaRPr lang="es-ES"/>
        </a:p>
      </dgm:t>
    </dgm:pt>
    <dgm:pt modelId="{DF38EB93-EC23-48DE-B765-8FF779D5615D}" type="sibTrans" cxnId="{B9C25234-D367-4F1A-B330-CBAFA0FEC9D8}">
      <dgm:prSet/>
      <dgm:spPr/>
      <dgm:t>
        <a:bodyPr/>
        <a:lstStyle/>
        <a:p>
          <a:endParaRPr lang="es-ES"/>
        </a:p>
      </dgm:t>
    </dgm:pt>
    <dgm:pt modelId="{B8C5833C-C25B-4EDD-9445-09866B34329B}">
      <dgm:prSet phldrT="[Texto]" custT="1"/>
      <dgm:spPr/>
      <dgm:t>
        <a:bodyPr/>
        <a:lstStyle/>
        <a:p>
          <a:r>
            <a:rPr lang="es-ES" sz="1600" dirty="0"/>
            <a:t>Correlacional</a:t>
          </a:r>
        </a:p>
      </dgm:t>
    </dgm:pt>
    <dgm:pt modelId="{76ACBF48-D9EA-4112-BFE0-68B8A6367F51}" type="parTrans" cxnId="{D6E16FA5-0882-42B3-8398-F1915E6DAFFA}">
      <dgm:prSet/>
      <dgm:spPr/>
      <dgm:t>
        <a:bodyPr/>
        <a:lstStyle/>
        <a:p>
          <a:endParaRPr lang="es-ES"/>
        </a:p>
      </dgm:t>
    </dgm:pt>
    <dgm:pt modelId="{288EEDF6-3487-469C-ACD8-04F3ECB9FA27}" type="sibTrans" cxnId="{D6E16FA5-0882-42B3-8398-F1915E6DAFFA}">
      <dgm:prSet/>
      <dgm:spPr/>
      <dgm:t>
        <a:bodyPr/>
        <a:lstStyle/>
        <a:p>
          <a:endParaRPr lang="es-ES"/>
        </a:p>
      </dgm:t>
    </dgm:pt>
    <dgm:pt modelId="{2DD3182F-FB36-4B96-B18D-6823B80BE226}">
      <dgm:prSet phldrT="[Texto]"/>
      <dgm:spPr/>
      <dgm:t>
        <a:bodyPr/>
        <a:lstStyle/>
        <a:p>
          <a:r>
            <a:rPr lang="es-ES" b="1" dirty="0"/>
            <a:t>Fuentes de información</a:t>
          </a:r>
        </a:p>
      </dgm:t>
    </dgm:pt>
    <dgm:pt modelId="{60C83DCD-8120-49C2-B4B2-B9E8969D644A}" type="parTrans" cxnId="{A9FAF090-4A21-4D0A-8623-44EE3BC5C3A6}">
      <dgm:prSet/>
      <dgm:spPr/>
      <dgm:t>
        <a:bodyPr/>
        <a:lstStyle/>
        <a:p>
          <a:endParaRPr lang="es-ES"/>
        </a:p>
      </dgm:t>
    </dgm:pt>
    <dgm:pt modelId="{849B40F2-E9A1-4952-9A44-6BB15B3F02D9}" type="sibTrans" cxnId="{A9FAF090-4A21-4D0A-8623-44EE3BC5C3A6}">
      <dgm:prSet/>
      <dgm:spPr/>
      <dgm:t>
        <a:bodyPr/>
        <a:lstStyle/>
        <a:p>
          <a:endParaRPr lang="es-ES"/>
        </a:p>
      </dgm:t>
    </dgm:pt>
    <dgm:pt modelId="{0C5DF062-3EEF-455A-967D-855DBA64CA09}">
      <dgm:prSet phldrT="[Texto]" custT="1"/>
      <dgm:spPr/>
      <dgm:t>
        <a:bodyPr/>
        <a:lstStyle/>
        <a:p>
          <a:r>
            <a:rPr lang="es-ES" sz="1600" dirty="0"/>
            <a:t>Primaria</a:t>
          </a:r>
        </a:p>
      </dgm:t>
    </dgm:pt>
    <dgm:pt modelId="{DCFEFB3B-9E84-417D-8C61-86B15E642835}" type="parTrans" cxnId="{A3B31E25-20AC-4F19-AC9A-1D5E38D46A2A}">
      <dgm:prSet/>
      <dgm:spPr/>
      <dgm:t>
        <a:bodyPr/>
        <a:lstStyle/>
        <a:p>
          <a:endParaRPr lang="es-ES"/>
        </a:p>
      </dgm:t>
    </dgm:pt>
    <dgm:pt modelId="{D01D918C-5CA2-466B-9640-9D8434085C9B}" type="sibTrans" cxnId="{A3B31E25-20AC-4F19-AC9A-1D5E38D46A2A}">
      <dgm:prSet/>
      <dgm:spPr/>
      <dgm:t>
        <a:bodyPr/>
        <a:lstStyle/>
        <a:p>
          <a:endParaRPr lang="es-ES"/>
        </a:p>
      </dgm:t>
    </dgm:pt>
    <dgm:pt modelId="{B6636C27-0677-4905-974F-B3DB7C0F6E0F}">
      <dgm:prSet phldrT="[Texto]" custT="1"/>
      <dgm:spPr/>
      <dgm:t>
        <a:bodyPr/>
        <a:lstStyle/>
        <a:p>
          <a:r>
            <a:rPr lang="es-ES" sz="1600" dirty="0"/>
            <a:t>Secundaria</a:t>
          </a:r>
        </a:p>
      </dgm:t>
    </dgm:pt>
    <dgm:pt modelId="{8F19DC70-0613-4D43-8B21-22E4B5006B8F}" type="parTrans" cxnId="{96801A0E-BAD7-4991-9AE2-2F13DDDB9E4D}">
      <dgm:prSet/>
      <dgm:spPr/>
      <dgm:t>
        <a:bodyPr/>
        <a:lstStyle/>
        <a:p>
          <a:endParaRPr lang="es-EC"/>
        </a:p>
      </dgm:t>
    </dgm:pt>
    <dgm:pt modelId="{C8F32492-5EC8-4A44-983E-9B11BA3D3FF1}" type="sibTrans" cxnId="{96801A0E-BAD7-4991-9AE2-2F13DDDB9E4D}">
      <dgm:prSet/>
      <dgm:spPr/>
      <dgm:t>
        <a:bodyPr/>
        <a:lstStyle/>
        <a:p>
          <a:endParaRPr lang="es-EC"/>
        </a:p>
      </dgm:t>
    </dgm:pt>
    <dgm:pt modelId="{B6A0EFC8-A3FF-49A0-AFC4-202425F965F4}" type="pres">
      <dgm:prSet presAssocID="{C60386A2-3580-4FAB-8978-60F024413CB9}" presName="rootnode" presStyleCnt="0">
        <dgm:presLayoutVars>
          <dgm:chMax/>
          <dgm:chPref/>
          <dgm:dir/>
          <dgm:animLvl val="lvl"/>
        </dgm:presLayoutVars>
      </dgm:prSet>
      <dgm:spPr/>
      <dgm:t>
        <a:bodyPr/>
        <a:lstStyle/>
        <a:p>
          <a:endParaRPr lang="es-EC"/>
        </a:p>
      </dgm:t>
    </dgm:pt>
    <dgm:pt modelId="{9DA9CC6A-C90F-40EB-A837-C77EE9895249}" type="pres">
      <dgm:prSet presAssocID="{2C38423B-388B-4643-AAE5-01B890C69AE6}" presName="composite" presStyleCnt="0"/>
      <dgm:spPr/>
    </dgm:pt>
    <dgm:pt modelId="{0624C181-2D33-47D4-A825-59E4CAC52BA0}" type="pres">
      <dgm:prSet presAssocID="{2C38423B-388B-4643-AAE5-01B890C69AE6}" presName="bentUpArrow1" presStyleLbl="alignImgPlace1" presStyleIdx="0" presStyleCnt="3"/>
      <dgm:spPr/>
    </dgm:pt>
    <dgm:pt modelId="{0B0C13DA-5175-4626-82FB-1B23983643A7}" type="pres">
      <dgm:prSet presAssocID="{2C38423B-388B-4643-AAE5-01B890C69AE6}" presName="ParentText" presStyleLbl="node1" presStyleIdx="0" presStyleCnt="4">
        <dgm:presLayoutVars>
          <dgm:chMax val="1"/>
          <dgm:chPref val="1"/>
          <dgm:bulletEnabled val="1"/>
        </dgm:presLayoutVars>
      </dgm:prSet>
      <dgm:spPr/>
      <dgm:t>
        <a:bodyPr/>
        <a:lstStyle/>
        <a:p>
          <a:endParaRPr lang="es-EC"/>
        </a:p>
      </dgm:t>
    </dgm:pt>
    <dgm:pt modelId="{5CB41657-79DC-44EC-9B5F-C5FDD2B4BC79}" type="pres">
      <dgm:prSet presAssocID="{2C38423B-388B-4643-AAE5-01B890C69AE6}" presName="ChildText" presStyleLbl="revTx" presStyleIdx="0" presStyleCnt="4" custScaleX="142547" custLinFactNeighborX="27628" custLinFactNeighborY="-1559">
        <dgm:presLayoutVars>
          <dgm:chMax val="0"/>
          <dgm:chPref val="0"/>
          <dgm:bulletEnabled val="1"/>
        </dgm:presLayoutVars>
      </dgm:prSet>
      <dgm:spPr/>
      <dgm:t>
        <a:bodyPr/>
        <a:lstStyle/>
        <a:p>
          <a:endParaRPr lang="es-EC"/>
        </a:p>
      </dgm:t>
    </dgm:pt>
    <dgm:pt modelId="{45B2F1FE-CE1B-47D0-A913-2910959821D3}" type="pres">
      <dgm:prSet presAssocID="{B15B9964-BC24-42C4-9823-43EC5381E0FE}" presName="sibTrans" presStyleCnt="0"/>
      <dgm:spPr/>
    </dgm:pt>
    <dgm:pt modelId="{3C3A7835-5EE0-47B9-882F-F70424F6B0E2}" type="pres">
      <dgm:prSet presAssocID="{49E6B88B-FD80-4530-8E65-46BEBA79A542}" presName="composite" presStyleCnt="0"/>
      <dgm:spPr/>
    </dgm:pt>
    <dgm:pt modelId="{CE8FFD8C-BF1D-4C36-A400-A3635CABD575}" type="pres">
      <dgm:prSet presAssocID="{49E6B88B-FD80-4530-8E65-46BEBA79A542}" presName="bentUpArrow1" presStyleLbl="alignImgPlace1" presStyleIdx="1" presStyleCnt="3"/>
      <dgm:spPr/>
    </dgm:pt>
    <dgm:pt modelId="{4D84F282-4ACE-42C2-928F-FA5C281575FE}" type="pres">
      <dgm:prSet presAssocID="{49E6B88B-FD80-4530-8E65-46BEBA79A542}" presName="ParentText" presStyleLbl="node1" presStyleIdx="1" presStyleCnt="4">
        <dgm:presLayoutVars>
          <dgm:chMax val="1"/>
          <dgm:chPref val="1"/>
          <dgm:bulletEnabled val="1"/>
        </dgm:presLayoutVars>
      </dgm:prSet>
      <dgm:spPr/>
      <dgm:t>
        <a:bodyPr/>
        <a:lstStyle/>
        <a:p>
          <a:endParaRPr lang="es-EC"/>
        </a:p>
      </dgm:t>
    </dgm:pt>
    <dgm:pt modelId="{C3AACE2A-B5F8-4C22-A3DD-DBDE45F9C5BC}" type="pres">
      <dgm:prSet presAssocID="{49E6B88B-FD80-4530-8E65-46BEBA79A542}" presName="ChildText" presStyleLbl="revTx" presStyleIdx="1" presStyleCnt="4" custScaleX="168807" custLinFactNeighborX="47249">
        <dgm:presLayoutVars>
          <dgm:chMax val="0"/>
          <dgm:chPref val="0"/>
          <dgm:bulletEnabled val="1"/>
        </dgm:presLayoutVars>
      </dgm:prSet>
      <dgm:spPr/>
      <dgm:t>
        <a:bodyPr/>
        <a:lstStyle/>
        <a:p>
          <a:endParaRPr lang="es-EC"/>
        </a:p>
      </dgm:t>
    </dgm:pt>
    <dgm:pt modelId="{C6D9B977-132E-4CDD-85F4-808BA91F42C3}" type="pres">
      <dgm:prSet presAssocID="{64E35278-28EF-41D8-874E-9D3E75698A05}" presName="sibTrans" presStyleCnt="0"/>
      <dgm:spPr/>
    </dgm:pt>
    <dgm:pt modelId="{D49F6E04-4C38-4B82-9F3A-AB7F90A53ED0}" type="pres">
      <dgm:prSet presAssocID="{9769C1D1-09C5-46BC-8190-483E10DF13B1}" presName="composite" presStyleCnt="0"/>
      <dgm:spPr/>
    </dgm:pt>
    <dgm:pt modelId="{AA537BD5-637F-4059-AB58-2411395372F1}" type="pres">
      <dgm:prSet presAssocID="{9769C1D1-09C5-46BC-8190-483E10DF13B1}" presName="bentUpArrow1" presStyleLbl="alignImgPlace1" presStyleIdx="2" presStyleCnt="3"/>
      <dgm:spPr/>
    </dgm:pt>
    <dgm:pt modelId="{0273B6E1-20FF-4F4B-83EE-16D4694A4CDC}" type="pres">
      <dgm:prSet presAssocID="{9769C1D1-09C5-46BC-8190-483E10DF13B1}" presName="ParentText" presStyleLbl="node1" presStyleIdx="2" presStyleCnt="4">
        <dgm:presLayoutVars>
          <dgm:chMax val="1"/>
          <dgm:chPref val="1"/>
          <dgm:bulletEnabled val="1"/>
        </dgm:presLayoutVars>
      </dgm:prSet>
      <dgm:spPr/>
      <dgm:t>
        <a:bodyPr/>
        <a:lstStyle/>
        <a:p>
          <a:endParaRPr lang="es-EC"/>
        </a:p>
      </dgm:t>
    </dgm:pt>
    <dgm:pt modelId="{C554FC95-384D-43D5-87C4-9B9BB911C3B6}" type="pres">
      <dgm:prSet presAssocID="{9769C1D1-09C5-46BC-8190-483E10DF13B1}" presName="ChildText" presStyleLbl="revTx" presStyleIdx="2" presStyleCnt="4" custScaleX="129565" custLinFactNeighborX="20526">
        <dgm:presLayoutVars>
          <dgm:chMax val="0"/>
          <dgm:chPref val="0"/>
          <dgm:bulletEnabled val="1"/>
        </dgm:presLayoutVars>
      </dgm:prSet>
      <dgm:spPr/>
      <dgm:t>
        <a:bodyPr/>
        <a:lstStyle/>
        <a:p>
          <a:endParaRPr lang="es-EC"/>
        </a:p>
      </dgm:t>
    </dgm:pt>
    <dgm:pt modelId="{939673AE-7600-4EC2-8277-A54FA0C7C5F4}" type="pres">
      <dgm:prSet presAssocID="{D20CCE27-E569-4962-ACA5-F06EE9CEE411}" presName="sibTrans" presStyleCnt="0"/>
      <dgm:spPr/>
    </dgm:pt>
    <dgm:pt modelId="{BA868E1F-9928-4577-8262-2D8E804D975B}" type="pres">
      <dgm:prSet presAssocID="{2DD3182F-FB36-4B96-B18D-6823B80BE226}" presName="composite" presStyleCnt="0"/>
      <dgm:spPr/>
    </dgm:pt>
    <dgm:pt modelId="{794AE045-8390-4455-927F-FF7569F859F7}" type="pres">
      <dgm:prSet presAssocID="{2DD3182F-FB36-4B96-B18D-6823B80BE226}" presName="ParentText" presStyleLbl="node1" presStyleIdx="3" presStyleCnt="4">
        <dgm:presLayoutVars>
          <dgm:chMax val="1"/>
          <dgm:chPref val="1"/>
          <dgm:bulletEnabled val="1"/>
        </dgm:presLayoutVars>
      </dgm:prSet>
      <dgm:spPr/>
      <dgm:t>
        <a:bodyPr/>
        <a:lstStyle/>
        <a:p>
          <a:endParaRPr lang="es-EC"/>
        </a:p>
      </dgm:t>
    </dgm:pt>
    <dgm:pt modelId="{036366C6-785C-45F6-B674-39C252034645}" type="pres">
      <dgm:prSet presAssocID="{2DD3182F-FB36-4B96-B18D-6823B80BE226}" presName="FinalChildText" presStyleLbl="revTx" presStyleIdx="3" presStyleCnt="4" custScaleX="166935" custLinFactNeighborX="54936" custLinFactNeighborY="6440">
        <dgm:presLayoutVars>
          <dgm:chMax val="0"/>
          <dgm:chPref val="0"/>
          <dgm:bulletEnabled val="1"/>
        </dgm:presLayoutVars>
      </dgm:prSet>
      <dgm:spPr/>
      <dgm:t>
        <a:bodyPr/>
        <a:lstStyle/>
        <a:p>
          <a:endParaRPr lang="es-EC"/>
        </a:p>
      </dgm:t>
    </dgm:pt>
  </dgm:ptLst>
  <dgm:cxnLst>
    <dgm:cxn modelId="{A9FAF090-4A21-4D0A-8623-44EE3BC5C3A6}" srcId="{C60386A2-3580-4FAB-8978-60F024413CB9}" destId="{2DD3182F-FB36-4B96-B18D-6823B80BE226}" srcOrd="3" destOrd="0" parTransId="{60C83DCD-8120-49C2-B4B2-B9E8969D644A}" sibTransId="{849B40F2-E9A1-4952-9A44-6BB15B3F02D9}"/>
    <dgm:cxn modelId="{B9C25234-D367-4F1A-B330-CBAFA0FEC9D8}" srcId="{49E6B88B-FD80-4530-8E65-46BEBA79A542}" destId="{EB88E890-E922-4367-94E4-8A575E7768F8}" srcOrd="1" destOrd="0" parTransId="{A38E7937-64F0-4A80-9AF7-DD57BE62D6D1}" sibTransId="{DF38EB93-EC23-48DE-B765-8FF779D5615D}"/>
    <dgm:cxn modelId="{96801A0E-BAD7-4991-9AE2-2F13DDDB9E4D}" srcId="{2DD3182F-FB36-4B96-B18D-6823B80BE226}" destId="{B6636C27-0677-4905-974F-B3DB7C0F6E0F}" srcOrd="1" destOrd="0" parTransId="{8F19DC70-0613-4D43-8B21-22E4B5006B8F}" sibTransId="{C8F32492-5EC8-4A44-983E-9B11BA3D3FF1}"/>
    <dgm:cxn modelId="{F1E3C500-2C33-4788-8FEC-ECCE0325CBA6}" srcId="{C60386A2-3580-4FAB-8978-60F024413CB9}" destId="{9769C1D1-09C5-46BC-8190-483E10DF13B1}" srcOrd="2" destOrd="0" parTransId="{E2EC46CA-890E-4A45-BAED-E5B415D1FC82}" sibTransId="{D20CCE27-E569-4962-ACA5-F06EE9CEE411}"/>
    <dgm:cxn modelId="{02F93525-A0F8-4E30-81B0-17E0763D589E}" type="presOf" srcId="{0C598F8B-A442-4E2B-8736-E2020133BC66}" destId="{C3AACE2A-B5F8-4C22-A3DD-DBDE45F9C5BC}" srcOrd="0" destOrd="0" presId="urn:microsoft.com/office/officeart/2005/8/layout/StepDownProcess"/>
    <dgm:cxn modelId="{7C46EA46-21DA-4602-A8DE-5210E96920DC}" type="presOf" srcId="{B6636C27-0677-4905-974F-B3DB7C0F6E0F}" destId="{036366C6-785C-45F6-B674-39C252034645}" srcOrd="0" destOrd="1" presId="urn:microsoft.com/office/officeart/2005/8/layout/StepDownProcess"/>
    <dgm:cxn modelId="{8CC8D6F1-1435-44B6-A4E1-59D6892A6CB3}" type="presOf" srcId="{2DD3182F-FB36-4B96-B18D-6823B80BE226}" destId="{794AE045-8390-4455-927F-FF7569F859F7}" srcOrd="0" destOrd="0" presId="urn:microsoft.com/office/officeart/2005/8/layout/StepDownProcess"/>
    <dgm:cxn modelId="{6224B9A1-21B2-4A73-A183-4B376186E05F}" srcId="{9769C1D1-09C5-46BC-8190-483E10DF13B1}" destId="{E673ED04-34FD-466D-A2B4-712D45BC99FB}" srcOrd="0" destOrd="0" parTransId="{589E66AB-9755-4059-8A07-5B72B76C8AB8}" sibTransId="{C2EBF04A-ED37-41B1-8269-D7312015A2CB}"/>
    <dgm:cxn modelId="{A84FCEFC-8910-43F2-9811-DC06EE817369}" srcId="{C60386A2-3580-4FAB-8978-60F024413CB9}" destId="{2C38423B-388B-4643-AAE5-01B890C69AE6}" srcOrd="0" destOrd="0" parTransId="{B4BFE7E2-3749-4313-8696-E5E56253BC30}" sibTransId="{B15B9964-BC24-42C4-9823-43EC5381E0FE}"/>
    <dgm:cxn modelId="{A61C1C55-7D0F-403B-A7CD-612BB8F1D60E}" type="presOf" srcId="{EB88E890-E922-4367-94E4-8A575E7768F8}" destId="{C3AACE2A-B5F8-4C22-A3DD-DBDE45F9C5BC}" srcOrd="0" destOrd="1" presId="urn:microsoft.com/office/officeart/2005/8/layout/StepDownProcess"/>
    <dgm:cxn modelId="{7CF33132-9AA8-4897-9AF9-BF488E28F9BC}" type="presOf" srcId="{E673ED04-34FD-466D-A2B4-712D45BC99FB}" destId="{C554FC95-384D-43D5-87C4-9B9BB911C3B6}" srcOrd="0" destOrd="0" presId="urn:microsoft.com/office/officeart/2005/8/layout/StepDownProcess"/>
    <dgm:cxn modelId="{FF3FF43B-C8C8-44D9-8DA1-FA6386909D1A}" type="presOf" srcId="{5567507C-1879-41F3-A63F-830E0B7B9ECC}" destId="{5CB41657-79DC-44EC-9B5F-C5FDD2B4BC79}" srcOrd="0" destOrd="0" presId="urn:microsoft.com/office/officeart/2005/8/layout/StepDownProcess"/>
    <dgm:cxn modelId="{054AF14B-8385-4D31-988E-834D035BAB49}" type="presOf" srcId="{49E6B88B-FD80-4530-8E65-46BEBA79A542}" destId="{4D84F282-4ACE-42C2-928F-FA5C281575FE}" srcOrd="0" destOrd="0" presId="urn:microsoft.com/office/officeart/2005/8/layout/StepDownProcess"/>
    <dgm:cxn modelId="{6475BD2E-142A-4483-8035-4E86E4013666}" type="presOf" srcId="{0C5DF062-3EEF-455A-967D-855DBA64CA09}" destId="{036366C6-785C-45F6-B674-39C252034645}" srcOrd="0" destOrd="0" presId="urn:microsoft.com/office/officeart/2005/8/layout/StepDownProcess"/>
    <dgm:cxn modelId="{17DFC05C-F706-4136-A425-0797E4813643}" type="presOf" srcId="{2C38423B-388B-4643-AAE5-01B890C69AE6}" destId="{0B0C13DA-5175-4626-82FB-1B23983643A7}" srcOrd="0" destOrd="0" presId="urn:microsoft.com/office/officeart/2005/8/layout/StepDownProcess"/>
    <dgm:cxn modelId="{887E18E8-B1BD-464B-BAC8-5C1B55C8D353}" srcId="{C60386A2-3580-4FAB-8978-60F024413CB9}" destId="{49E6B88B-FD80-4530-8E65-46BEBA79A542}" srcOrd="1" destOrd="0" parTransId="{5FDEF2E6-921D-42A6-89F2-6AE703542CBF}" sibTransId="{64E35278-28EF-41D8-874E-9D3E75698A05}"/>
    <dgm:cxn modelId="{34CC494F-4B43-4A10-AB6E-07C67479BE03}" type="presOf" srcId="{B8C5833C-C25B-4EDD-9445-09866B34329B}" destId="{C554FC95-384D-43D5-87C4-9B9BB911C3B6}" srcOrd="0" destOrd="1" presId="urn:microsoft.com/office/officeart/2005/8/layout/StepDownProcess"/>
    <dgm:cxn modelId="{89769EF1-C04A-4505-8E0B-A16C2538CFA7}" srcId="{49E6B88B-FD80-4530-8E65-46BEBA79A542}" destId="{0C598F8B-A442-4E2B-8736-E2020133BC66}" srcOrd="0" destOrd="0" parTransId="{360D6188-EFD8-4CF6-A675-3E1EE0DDCE38}" sibTransId="{EA74A7A4-1F2A-47BE-AE7D-16701DA462F4}"/>
    <dgm:cxn modelId="{A3B31E25-20AC-4F19-AC9A-1D5E38D46A2A}" srcId="{2DD3182F-FB36-4B96-B18D-6823B80BE226}" destId="{0C5DF062-3EEF-455A-967D-855DBA64CA09}" srcOrd="0" destOrd="0" parTransId="{DCFEFB3B-9E84-417D-8C61-86B15E642835}" sibTransId="{D01D918C-5CA2-466B-9640-9D8434085C9B}"/>
    <dgm:cxn modelId="{D6E16FA5-0882-42B3-8398-F1915E6DAFFA}" srcId="{9769C1D1-09C5-46BC-8190-483E10DF13B1}" destId="{B8C5833C-C25B-4EDD-9445-09866B34329B}" srcOrd="1" destOrd="0" parTransId="{76ACBF48-D9EA-4112-BFE0-68B8A6367F51}" sibTransId="{288EEDF6-3487-469C-ACD8-04F3ECB9FA27}"/>
    <dgm:cxn modelId="{29FEF5B6-6473-4285-8E8E-F4E6773B121A}" srcId="{2C38423B-388B-4643-AAE5-01B890C69AE6}" destId="{5567507C-1879-41F3-A63F-830E0B7B9ECC}" srcOrd="0" destOrd="0" parTransId="{45D67F20-3D3A-4BD5-BA94-AB5234ED273F}" sibTransId="{4154950A-1243-4F3E-A497-7253E97AF9D8}"/>
    <dgm:cxn modelId="{254B0F6A-8260-4D64-8D4F-524EEE48D0AE}" type="presOf" srcId="{9769C1D1-09C5-46BC-8190-483E10DF13B1}" destId="{0273B6E1-20FF-4F4B-83EE-16D4694A4CDC}" srcOrd="0" destOrd="0" presId="urn:microsoft.com/office/officeart/2005/8/layout/StepDownProcess"/>
    <dgm:cxn modelId="{B243F560-ECCF-4C8D-87A9-D70B83079676}" type="presOf" srcId="{C60386A2-3580-4FAB-8978-60F024413CB9}" destId="{B6A0EFC8-A3FF-49A0-AFC4-202425F965F4}" srcOrd="0" destOrd="0" presId="urn:microsoft.com/office/officeart/2005/8/layout/StepDownProcess"/>
    <dgm:cxn modelId="{55E119AA-4967-4BF8-87D1-72C6C9AE7F3F}" type="presParOf" srcId="{B6A0EFC8-A3FF-49A0-AFC4-202425F965F4}" destId="{9DA9CC6A-C90F-40EB-A837-C77EE9895249}" srcOrd="0" destOrd="0" presId="urn:microsoft.com/office/officeart/2005/8/layout/StepDownProcess"/>
    <dgm:cxn modelId="{07B68BED-CADA-4960-AEE6-AA9D4A855EFE}" type="presParOf" srcId="{9DA9CC6A-C90F-40EB-A837-C77EE9895249}" destId="{0624C181-2D33-47D4-A825-59E4CAC52BA0}" srcOrd="0" destOrd="0" presId="urn:microsoft.com/office/officeart/2005/8/layout/StepDownProcess"/>
    <dgm:cxn modelId="{DE96CAB1-2608-4FC3-A7E4-3EE8903818F1}" type="presParOf" srcId="{9DA9CC6A-C90F-40EB-A837-C77EE9895249}" destId="{0B0C13DA-5175-4626-82FB-1B23983643A7}" srcOrd="1" destOrd="0" presId="urn:microsoft.com/office/officeart/2005/8/layout/StepDownProcess"/>
    <dgm:cxn modelId="{37E0ACF4-6569-4028-A50D-FD6CD7BEF54C}" type="presParOf" srcId="{9DA9CC6A-C90F-40EB-A837-C77EE9895249}" destId="{5CB41657-79DC-44EC-9B5F-C5FDD2B4BC79}" srcOrd="2" destOrd="0" presId="urn:microsoft.com/office/officeart/2005/8/layout/StepDownProcess"/>
    <dgm:cxn modelId="{721C9993-FE90-4B4A-811A-87DD3D7A175C}" type="presParOf" srcId="{B6A0EFC8-A3FF-49A0-AFC4-202425F965F4}" destId="{45B2F1FE-CE1B-47D0-A913-2910959821D3}" srcOrd="1" destOrd="0" presId="urn:microsoft.com/office/officeart/2005/8/layout/StepDownProcess"/>
    <dgm:cxn modelId="{25F4B2D1-237E-4468-9888-A77345D8BD8D}" type="presParOf" srcId="{B6A0EFC8-A3FF-49A0-AFC4-202425F965F4}" destId="{3C3A7835-5EE0-47B9-882F-F70424F6B0E2}" srcOrd="2" destOrd="0" presId="urn:microsoft.com/office/officeart/2005/8/layout/StepDownProcess"/>
    <dgm:cxn modelId="{BC60D410-573F-4ED1-8ADB-430BCBEF4DB0}" type="presParOf" srcId="{3C3A7835-5EE0-47B9-882F-F70424F6B0E2}" destId="{CE8FFD8C-BF1D-4C36-A400-A3635CABD575}" srcOrd="0" destOrd="0" presId="urn:microsoft.com/office/officeart/2005/8/layout/StepDownProcess"/>
    <dgm:cxn modelId="{95AFD91F-E90A-4D9B-99E3-9F466D39B99F}" type="presParOf" srcId="{3C3A7835-5EE0-47B9-882F-F70424F6B0E2}" destId="{4D84F282-4ACE-42C2-928F-FA5C281575FE}" srcOrd="1" destOrd="0" presId="urn:microsoft.com/office/officeart/2005/8/layout/StepDownProcess"/>
    <dgm:cxn modelId="{856F3AAB-02D2-4A88-BFEC-E5555863F4DE}" type="presParOf" srcId="{3C3A7835-5EE0-47B9-882F-F70424F6B0E2}" destId="{C3AACE2A-B5F8-4C22-A3DD-DBDE45F9C5BC}" srcOrd="2" destOrd="0" presId="urn:microsoft.com/office/officeart/2005/8/layout/StepDownProcess"/>
    <dgm:cxn modelId="{FB62564C-D014-492B-9692-DF3057670BD2}" type="presParOf" srcId="{B6A0EFC8-A3FF-49A0-AFC4-202425F965F4}" destId="{C6D9B977-132E-4CDD-85F4-808BA91F42C3}" srcOrd="3" destOrd="0" presId="urn:microsoft.com/office/officeart/2005/8/layout/StepDownProcess"/>
    <dgm:cxn modelId="{0855B1DE-722A-4E07-8CD1-37B8B9CCA744}" type="presParOf" srcId="{B6A0EFC8-A3FF-49A0-AFC4-202425F965F4}" destId="{D49F6E04-4C38-4B82-9F3A-AB7F90A53ED0}" srcOrd="4" destOrd="0" presId="urn:microsoft.com/office/officeart/2005/8/layout/StepDownProcess"/>
    <dgm:cxn modelId="{366B9F90-E736-4A0D-9501-371094E48DAB}" type="presParOf" srcId="{D49F6E04-4C38-4B82-9F3A-AB7F90A53ED0}" destId="{AA537BD5-637F-4059-AB58-2411395372F1}" srcOrd="0" destOrd="0" presId="urn:microsoft.com/office/officeart/2005/8/layout/StepDownProcess"/>
    <dgm:cxn modelId="{79795E74-C017-48E0-863F-15040AFAD4FC}" type="presParOf" srcId="{D49F6E04-4C38-4B82-9F3A-AB7F90A53ED0}" destId="{0273B6E1-20FF-4F4B-83EE-16D4694A4CDC}" srcOrd="1" destOrd="0" presId="urn:microsoft.com/office/officeart/2005/8/layout/StepDownProcess"/>
    <dgm:cxn modelId="{629DB74A-3DCD-4E00-AD08-DBFC5A45ABFC}" type="presParOf" srcId="{D49F6E04-4C38-4B82-9F3A-AB7F90A53ED0}" destId="{C554FC95-384D-43D5-87C4-9B9BB911C3B6}" srcOrd="2" destOrd="0" presId="urn:microsoft.com/office/officeart/2005/8/layout/StepDownProcess"/>
    <dgm:cxn modelId="{C1F28799-CAA5-4870-B300-BE25911DE87E}" type="presParOf" srcId="{B6A0EFC8-A3FF-49A0-AFC4-202425F965F4}" destId="{939673AE-7600-4EC2-8277-A54FA0C7C5F4}" srcOrd="5" destOrd="0" presId="urn:microsoft.com/office/officeart/2005/8/layout/StepDownProcess"/>
    <dgm:cxn modelId="{7CFF0ACA-A044-412C-AF5F-D34EFE104A81}" type="presParOf" srcId="{B6A0EFC8-A3FF-49A0-AFC4-202425F965F4}" destId="{BA868E1F-9928-4577-8262-2D8E804D975B}" srcOrd="6" destOrd="0" presId="urn:microsoft.com/office/officeart/2005/8/layout/StepDownProcess"/>
    <dgm:cxn modelId="{43193D0E-D094-44F4-B38C-426551914F06}" type="presParOf" srcId="{BA868E1F-9928-4577-8262-2D8E804D975B}" destId="{794AE045-8390-4455-927F-FF7569F859F7}" srcOrd="0" destOrd="0" presId="urn:microsoft.com/office/officeart/2005/8/layout/StepDownProcess"/>
    <dgm:cxn modelId="{1674D300-B2D2-4A0D-BC60-ABD222696C1B}" type="presParOf" srcId="{BA868E1F-9928-4577-8262-2D8E804D975B}" destId="{036366C6-785C-45F6-B674-39C252034645}"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069C3A-B17C-402F-A308-F6F96D72FF6C}" type="doc">
      <dgm:prSet loTypeId="urn:microsoft.com/office/officeart/2005/8/layout/vProcess5" loCatId="process" qsTypeId="urn:microsoft.com/office/officeart/2005/8/quickstyle/simple3" qsCatId="simple" csTypeId="urn:microsoft.com/office/officeart/2005/8/colors/colorful5" csCatId="colorful" phldr="1"/>
      <dgm:spPr/>
      <dgm:t>
        <a:bodyPr/>
        <a:lstStyle/>
        <a:p>
          <a:endParaRPr lang="es-EC"/>
        </a:p>
      </dgm:t>
    </dgm:pt>
    <dgm:pt modelId="{179C5C1E-B74B-46E3-A3FA-A6000C8691EF}">
      <dgm:prSet phldrT="[Texto]" custT="1"/>
      <dgm:spPr/>
      <dgm:t>
        <a:bodyPr/>
        <a:lstStyle/>
        <a:p>
          <a:r>
            <a:rPr lang="es-EC" sz="1600" dirty="0"/>
            <a:t>Muestreo Probabilístico</a:t>
          </a:r>
        </a:p>
      </dgm:t>
    </dgm:pt>
    <dgm:pt modelId="{3AB0B28A-C15F-49D9-9B09-A53F6C452614}" type="parTrans" cxnId="{3F7BBA9F-4E72-4C24-BCD5-48D2FF2777CE}">
      <dgm:prSet/>
      <dgm:spPr/>
      <dgm:t>
        <a:bodyPr/>
        <a:lstStyle/>
        <a:p>
          <a:endParaRPr lang="es-EC" sz="1600"/>
        </a:p>
      </dgm:t>
    </dgm:pt>
    <dgm:pt modelId="{39A66FDA-D962-4CCD-8364-C4E9E9E8EDA6}" type="sibTrans" cxnId="{3F7BBA9F-4E72-4C24-BCD5-48D2FF2777CE}">
      <dgm:prSet custT="1"/>
      <dgm:spPr/>
      <dgm:t>
        <a:bodyPr/>
        <a:lstStyle/>
        <a:p>
          <a:endParaRPr lang="es-EC" sz="1600"/>
        </a:p>
      </dgm:t>
    </dgm:pt>
    <dgm:pt modelId="{5F00BF18-D01A-48D1-9B23-ED8E0D177026}">
      <dgm:prSet phldrT="[Texto]" custT="1"/>
      <dgm:spPr/>
      <dgm:t>
        <a:bodyPr/>
        <a:lstStyle/>
        <a:p>
          <a:r>
            <a:rPr lang="es-EC" sz="1600" dirty="0">
              <a:sym typeface="Wingdings" panose="05000000000000000000" pitchFamily="2" charset="2"/>
            </a:rPr>
            <a:t>Aleatorio simple</a:t>
          </a:r>
          <a:endParaRPr lang="es-EC" sz="1600" dirty="0"/>
        </a:p>
      </dgm:t>
    </dgm:pt>
    <dgm:pt modelId="{8E595472-7BAF-4D4B-8294-3C79C8255697}" type="parTrans" cxnId="{5530721F-2062-4C92-884B-3477562A0000}">
      <dgm:prSet/>
      <dgm:spPr/>
      <dgm:t>
        <a:bodyPr/>
        <a:lstStyle/>
        <a:p>
          <a:endParaRPr lang="es-EC" sz="1600"/>
        </a:p>
      </dgm:t>
    </dgm:pt>
    <dgm:pt modelId="{337305A9-D662-461B-856B-F0D617BED952}" type="sibTrans" cxnId="{5530721F-2062-4C92-884B-3477562A0000}">
      <dgm:prSet/>
      <dgm:spPr/>
      <dgm:t>
        <a:bodyPr/>
        <a:lstStyle/>
        <a:p>
          <a:endParaRPr lang="es-EC" sz="1600"/>
        </a:p>
      </dgm:t>
    </dgm:pt>
    <dgm:pt modelId="{885A1D5A-DCEF-447F-846A-EF2FC74AECF6}">
      <dgm:prSet phldrT="[Texto]" custT="1"/>
      <dgm:spPr/>
      <dgm:t>
        <a:bodyPr/>
        <a:lstStyle/>
        <a:p>
          <a:r>
            <a:rPr lang="es-EC" sz="1600" b="1" dirty="0"/>
            <a:t>Selección de elementos muestrales</a:t>
          </a:r>
        </a:p>
      </dgm:t>
    </dgm:pt>
    <dgm:pt modelId="{AF3AD541-50F8-4871-BAC1-CDBDF8F130EB}" type="parTrans" cxnId="{B813DE04-BD80-4192-95D1-AF819079D05D}">
      <dgm:prSet/>
      <dgm:spPr/>
      <dgm:t>
        <a:bodyPr/>
        <a:lstStyle/>
        <a:p>
          <a:endParaRPr lang="es-EC" sz="1600"/>
        </a:p>
      </dgm:t>
    </dgm:pt>
    <dgm:pt modelId="{18AF8677-DF0C-4841-99A9-5DCCF439D76F}" type="sibTrans" cxnId="{B813DE04-BD80-4192-95D1-AF819079D05D}">
      <dgm:prSet custT="1"/>
      <dgm:spPr/>
      <dgm:t>
        <a:bodyPr/>
        <a:lstStyle/>
        <a:p>
          <a:endParaRPr lang="es-EC" sz="1600"/>
        </a:p>
      </dgm:t>
    </dgm:pt>
    <dgm:pt modelId="{7D6E43DC-E1E8-4D0F-A824-150E0A9D5DE6}" type="pres">
      <dgm:prSet presAssocID="{83069C3A-B17C-402F-A308-F6F96D72FF6C}" presName="outerComposite" presStyleCnt="0">
        <dgm:presLayoutVars>
          <dgm:chMax val="5"/>
          <dgm:dir/>
          <dgm:resizeHandles val="exact"/>
        </dgm:presLayoutVars>
      </dgm:prSet>
      <dgm:spPr/>
      <dgm:t>
        <a:bodyPr/>
        <a:lstStyle/>
        <a:p>
          <a:endParaRPr lang="es-EC"/>
        </a:p>
      </dgm:t>
    </dgm:pt>
    <dgm:pt modelId="{F7D9623F-378E-44DE-8EBA-699D497B8994}" type="pres">
      <dgm:prSet presAssocID="{83069C3A-B17C-402F-A308-F6F96D72FF6C}" presName="dummyMaxCanvas" presStyleCnt="0">
        <dgm:presLayoutVars/>
      </dgm:prSet>
      <dgm:spPr/>
    </dgm:pt>
    <dgm:pt modelId="{F99379F6-2547-426E-9776-5533357EEF63}" type="pres">
      <dgm:prSet presAssocID="{83069C3A-B17C-402F-A308-F6F96D72FF6C}" presName="ThreeNodes_1" presStyleLbl="node1" presStyleIdx="0" presStyleCnt="3">
        <dgm:presLayoutVars>
          <dgm:bulletEnabled val="1"/>
        </dgm:presLayoutVars>
      </dgm:prSet>
      <dgm:spPr/>
      <dgm:t>
        <a:bodyPr/>
        <a:lstStyle/>
        <a:p>
          <a:endParaRPr lang="es-EC"/>
        </a:p>
      </dgm:t>
    </dgm:pt>
    <dgm:pt modelId="{110F5E63-F23D-4B53-9357-683C93622D05}" type="pres">
      <dgm:prSet presAssocID="{83069C3A-B17C-402F-A308-F6F96D72FF6C}" presName="ThreeNodes_2" presStyleLbl="node1" presStyleIdx="1" presStyleCnt="3">
        <dgm:presLayoutVars>
          <dgm:bulletEnabled val="1"/>
        </dgm:presLayoutVars>
      </dgm:prSet>
      <dgm:spPr/>
      <dgm:t>
        <a:bodyPr/>
        <a:lstStyle/>
        <a:p>
          <a:endParaRPr lang="es-EC"/>
        </a:p>
      </dgm:t>
    </dgm:pt>
    <dgm:pt modelId="{48173498-459F-4CEE-BC65-8853032FF3B9}" type="pres">
      <dgm:prSet presAssocID="{83069C3A-B17C-402F-A308-F6F96D72FF6C}" presName="ThreeNodes_3" presStyleLbl="node1" presStyleIdx="2" presStyleCnt="3">
        <dgm:presLayoutVars>
          <dgm:bulletEnabled val="1"/>
        </dgm:presLayoutVars>
      </dgm:prSet>
      <dgm:spPr/>
      <dgm:t>
        <a:bodyPr/>
        <a:lstStyle/>
        <a:p>
          <a:endParaRPr lang="es-EC"/>
        </a:p>
      </dgm:t>
    </dgm:pt>
    <dgm:pt modelId="{F76B0767-71F5-4371-9306-245919967CB3}" type="pres">
      <dgm:prSet presAssocID="{83069C3A-B17C-402F-A308-F6F96D72FF6C}" presName="ThreeConn_1-2" presStyleLbl="fgAccFollowNode1" presStyleIdx="0" presStyleCnt="2">
        <dgm:presLayoutVars>
          <dgm:bulletEnabled val="1"/>
        </dgm:presLayoutVars>
      </dgm:prSet>
      <dgm:spPr/>
      <dgm:t>
        <a:bodyPr/>
        <a:lstStyle/>
        <a:p>
          <a:endParaRPr lang="es-EC"/>
        </a:p>
      </dgm:t>
    </dgm:pt>
    <dgm:pt modelId="{5E5F9F7D-1CAF-4881-B937-2DB8C8E4DF8E}" type="pres">
      <dgm:prSet presAssocID="{83069C3A-B17C-402F-A308-F6F96D72FF6C}" presName="ThreeConn_2-3" presStyleLbl="fgAccFollowNode1" presStyleIdx="1" presStyleCnt="2">
        <dgm:presLayoutVars>
          <dgm:bulletEnabled val="1"/>
        </dgm:presLayoutVars>
      </dgm:prSet>
      <dgm:spPr/>
      <dgm:t>
        <a:bodyPr/>
        <a:lstStyle/>
        <a:p>
          <a:endParaRPr lang="es-EC"/>
        </a:p>
      </dgm:t>
    </dgm:pt>
    <dgm:pt modelId="{E0988ECF-E7A0-4D59-8C55-C0E6B95A776C}" type="pres">
      <dgm:prSet presAssocID="{83069C3A-B17C-402F-A308-F6F96D72FF6C}" presName="ThreeNodes_1_text" presStyleLbl="node1" presStyleIdx="2" presStyleCnt="3">
        <dgm:presLayoutVars>
          <dgm:bulletEnabled val="1"/>
        </dgm:presLayoutVars>
      </dgm:prSet>
      <dgm:spPr/>
      <dgm:t>
        <a:bodyPr/>
        <a:lstStyle/>
        <a:p>
          <a:endParaRPr lang="es-EC"/>
        </a:p>
      </dgm:t>
    </dgm:pt>
    <dgm:pt modelId="{B102AD6B-CAA2-42C8-A9AC-E1A9FB93BD00}" type="pres">
      <dgm:prSet presAssocID="{83069C3A-B17C-402F-A308-F6F96D72FF6C}" presName="ThreeNodes_2_text" presStyleLbl="node1" presStyleIdx="2" presStyleCnt="3">
        <dgm:presLayoutVars>
          <dgm:bulletEnabled val="1"/>
        </dgm:presLayoutVars>
      </dgm:prSet>
      <dgm:spPr/>
      <dgm:t>
        <a:bodyPr/>
        <a:lstStyle/>
        <a:p>
          <a:endParaRPr lang="es-EC"/>
        </a:p>
      </dgm:t>
    </dgm:pt>
    <dgm:pt modelId="{25EE014E-49A2-4985-AC7D-6A6EC3A5F07A}" type="pres">
      <dgm:prSet presAssocID="{83069C3A-B17C-402F-A308-F6F96D72FF6C}" presName="ThreeNodes_3_text" presStyleLbl="node1" presStyleIdx="2" presStyleCnt="3">
        <dgm:presLayoutVars>
          <dgm:bulletEnabled val="1"/>
        </dgm:presLayoutVars>
      </dgm:prSet>
      <dgm:spPr/>
      <dgm:t>
        <a:bodyPr/>
        <a:lstStyle/>
        <a:p>
          <a:endParaRPr lang="es-EC"/>
        </a:p>
      </dgm:t>
    </dgm:pt>
  </dgm:ptLst>
  <dgm:cxnLst>
    <dgm:cxn modelId="{B813DE04-BD80-4192-95D1-AF819079D05D}" srcId="{83069C3A-B17C-402F-A308-F6F96D72FF6C}" destId="{885A1D5A-DCEF-447F-846A-EF2FC74AECF6}" srcOrd="0" destOrd="0" parTransId="{AF3AD541-50F8-4871-BAC1-CDBDF8F130EB}" sibTransId="{18AF8677-DF0C-4841-99A9-5DCCF439D76F}"/>
    <dgm:cxn modelId="{816694E6-863C-445A-9F23-409F5744E8E2}" type="presOf" srcId="{885A1D5A-DCEF-447F-846A-EF2FC74AECF6}" destId="{E0988ECF-E7A0-4D59-8C55-C0E6B95A776C}" srcOrd="1" destOrd="0" presId="urn:microsoft.com/office/officeart/2005/8/layout/vProcess5"/>
    <dgm:cxn modelId="{FCF5CF1E-45E7-418E-B94C-A9A13E31BAB8}" type="presOf" srcId="{179C5C1E-B74B-46E3-A3FA-A6000C8691EF}" destId="{110F5E63-F23D-4B53-9357-683C93622D05}" srcOrd="0" destOrd="0" presId="urn:microsoft.com/office/officeart/2005/8/layout/vProcess5"/>
    <dgm:cxn modelId="{5530721F-2062-4C92-884B-3477562A0000}" srcId="{83069C3A-B17C-402F-A308-F6F96D72FF6C}" destId="{5F00BF18-D01A-48D1-9B23-ED8E0D177026}" srcOrd="2" destOrd="0" parTransId="{8E595472-7BAF-4D4B-8294-3C79C8255697}" sibTransId="{337305A9-D662-461B-856B-F0D617BED952}"/>
    <dgm:cxn modelId="{F028A79C-16B9-4581-9B75-11744E6A1561}" type="presOf" srcId="{18AF8677-DF0C-4841-99A9-5DCCF439D76F}" destId="{F76B0767-71F5-4371-9306-245919967CB3}" srcOrd="0" destOrd="0" presId="urn:microsoft.com/office/officeart/2005/8/layout/vProcess5"/>
    <dgm:cxn modelId="{FED03B60-6409-455E-AD1A-4641C696FB79}" type="presOf" srcId="{83069C3A-B17C-402F-A308-F6F96D72FF6C}" destId="{7D6E43DC-E1E8-4D0F-A824-150E0A9D5DE6}" srcOrd="0" destOrd="0" presId="urn:microsoft.com/office/officeart/2005/8/layout/vProcess5"/>
    <dgm:cxn modelId="{EF24765B-B950-47B0-825C-03CF8E4B33E9}" type="presOf" srcId="{885A1D5A-DCEF-447F-846A-EF2FC74AECF6}" destId="{F99379F6-2547-426E-9776-5533357EEF63}" srcOrd="0" destOrd="0" presId="urn:microsoft.com/office/officeart/2005/8/layout/vProcess5"/>
    <dgm:cxn modelId="{8581892A-68D3-4816-9936-CC112FE6B6B5}" type="presOf" srcId="{39A66FDA-D962-4CCD-8364-C4E9E9E8EDA6}" destId="{5E5F9F7D-1CAF-4881-B937-2DB8C8E4DF8E}" srcOrd="0" destOrd="0" presId="urn:microsoft.com/office/officeart/2005/8/layout/vProcess5"/>
    <dgm:cxn modelId="{85601142-5703-4658-9B28-C46AF5100B92}" type="presOf" srcId="{5F00BF18-D01A-48D1-9B23-ED8E0D177026}" destId="{48173498-459F-4CEE-BC65-8853032FF3B9}" srcOrd="0" destOrd="0" presId="urn:microsoft.com/office/officeart/2005/8/layout/vProcess5"/>
    <dgm:cxn modelId="{3F7BBA9F-4E72-4C24-BCD5-48D2FF2777CE}" srcId="{83069C3A-B17C-402F-A308-F6F96D72FF6C}" destId="{179C5C1E-B74B-46E3-A3FA-A6000C8691EF}" srcOrd="1" destOrd="0" parTransId="{3AB0B28A-C15F-49D9-9B09-A53F6C452614}" sibTransId="{39A66FDA-D962-4CCD-8364-C4E9E9E8EDA6}"/>
    <dgm:cxn modelId="{777383D3-4D5E-4634-8ED7-63E0CE97249F}" type="presOf" srcId="{5F00BF18-D01A-48D1-9B23-ED8E0D177026}" destId="{25EE014E-49A2-4985-AC7D-6A6EC3A5F07A}" srcOrd="1" destOrd="0" presId="urn:microsoft.com/office/officeart/2005/8/layout/vProcess5"/>
    <dgm:cxn modelId="{A271DA7F-EB35-4648-A6B4-AFCF9E3EF16E}" type="presOf" srcId="{179C5C1E-B74B-46E3-A3FA-A6000C8691EF}" destId="{B102AD6B-CAA2-42C8-A9AC-E1A9FB93BD00}" srcOrd="1" destOrd="0" presId="urn:microsoft.com/office/officeart/2005/8/layout/vProcess5"/>
    <dgm:cxn modelId="{47C5C9EB-F5CF-4A25-9ABA-513EBFCF408E}" type="presParOf" srcId="{7D6E43DC-E1E8-4D0F-A824-150E0A9D5DE6}" destId="{F7D9623F-378E-44DE-8EBA-699D497B8994}" srcOrd="0" destOrd="0" presId="urn:microsoft.com/office/officeart/2005/8/layout/vProcess5"/>
    <dgm:cxn modelId="{F1F96B21-64E7-48A7-BE97-85F9792062B3}" type="presParOf" srcId="{7D6E43DC-E1E8-4D0F-A824-150E0A9D5DE6}" destId="{F99379F6-2547-426E-9776-5533357EEF63}" srcOrd="1" destOrd="0" presId="urn:microsoft.com/office/officeart/2005/8/layout/vProcess5"/>
    <dgm:cxn modelId="{C47CBEB2-8974-4639-8881-D4F9969E02A8}" type="presParOf" srcId="{7D6E43DC-E1E8-4D0F-A824-150E0A9D5DE6}" destId="{110F5E63-F23D-4B53-9357-683C93622D05}" srcOrd="2" destOrd="0" presId="urn:microsoft.com/office/officeart/2005/8/layout/vProcess5"/>
    <dgm:cxn modelId="{80C70134-4A58-4675-B647-2A49D273909F}" type="presParOf" srcId="{7D6E43DC-E1E8-4D0F-A824-150E0A9D5DE6}" destId="{48173498-459F-4CEE-BC65-8853032FF3B9}" srcOrd="3" destOrd="0" presId="urn:microsoft.com/office/officeart/2005/8/layout/vProcess5"/>
    <dgm:cxn modelId="{CB641B33-3D8B-4EAA-BB13-55A5BE5E1358}" type="presParOf" srcId="{7D6E43DC-E1E8-4D0F-A824-150E0A9D5DE6}" destId="{F76B0767-71F5-4371-9306-245919967CB3}" srcOrd="4" destOrd="0" presId="urn:microsoft.com/office/officeart/2005/8/layout/vProcess5"/>
    <dgm:cxn modelId="{9A631919-2FE9-4369-B600-6793CE0580E8}" type="presParOf" srcId="{7D6E43DC-E1E8-4D0F-A824-150E0A9D5DE6}" destId="{5E5F9F7D-1CAF-4881-B937-2DB8C8E4DF8E}" srcOrd="5" destOrd="0" presId="urn:microsoft.com/office/officeart/2005/8/layout/vProcess5"/>
    <dgm:cxn modelId="{3195A5E8-AD22-48D0-A1B3-8B27B320494B}" type="presParOf" srcId="{7D6E43DC-E1E8-4D0F-A824-150E0A9D5DE6}" destId="{E0988ECF-E7A0-4D59-8C55-C0E6B95A776C}" srcOrd="6" destOrd="0" presId="urn:microsoft.com/office/officeart/2005/8/layout/vProcess5"/>
    <dgm:cxn modelId="{5B044165-91DE-4655-B9A1-2284CDBC5A57}" type="presParOf" srcId="{7D6E43DC-E1E8-4D0F-A824-150E0A9D5DE6}" destId="{B102AD6B-CAA2-42C8-A9AC-E1A9FB93BD00}" srcOrd="7" destOrd="0" presId="urn:microsoft.com/office/officeart/2005/8/layout/vProcess5"/>
    <dgm:cxn modelId="{468B1B10-A89F-4DAE-ADFD-541AF82CD085}" type="presParOf" srcId="{7D6E43DC-E1E8-4D0F-A824-150E0A9D5DE6}" destId="{25EE014E-49A2-4985-AC7D-6A6EC3A5F07A}"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77330B-E8DF-4ECB-B7B1-7B74CFBD5032}" type="doc">
      <dgm:prSet loTypeId="urn:microsoft.com/office/officeart/2008/layout/AlternatingHexagons" loCatId="list" qsTypeId="urn:microsoft.com/office/officeart/2005/8/quickstyle/simple3" qsCatId="simple" csTypeId="urn:microsoft.com/office/officeart/2005/8/colors/colorful5" csCatId="colorful" phldr="1"/>
      <dgm:spPr/>
      <dgm:t>
        <a:bodyPr/>
        <a:lstStyle/>
        <a:p>
          <a:endParaRPr lang="es-EC"/>
        </a:p>
      </dgm:t>
    </dgm:pt>
    <dgm:pt modelId="{9747A3A9-D4AA-4B59-84B9-0F35703A47C3}">
      <dgm:prSet phldrT="[Texto]" custT="1"/>
      <dgm:spPr/>
      <dgm:t>
        <a:bodyPr/>
        <a:lstStyle/>
        <a:p>
          <a:r>
            <a:rPr lang="es-EC" sz="1400" b="1" dirty="0"/>
            <a:t>Población</a:t>
          </a:r>
        </a:p>
      </dgm:t>
    </dgm:pt>
    <dgm:pt modelId="{15D55BF8-D78F-424A-B0AF-9B108B01F6F3}" type="parTrans" cxnId="{E7A81AB8-4FC8-4628-B868-8C7CA382FEE1}">
      <dgm:prSet/>
      <dgm:spPr/>
      <dgm:t>
        <a:bodyPr/>
        <a:lstStyle/>
        <a:p>
          <a:endParaRPr lang="es-EC" sz="1600"/>
        </a:p>
      </dgm:t>
    </dgm:pt>
    <dgm:pt modelId="{59B54C32-9A2A-4D00-B4EC-9FF2AD8B964A}" type="sibTrans" cxnId="{E7A81AB8-4FC8-4628-B868-8C7CA382FEE1}">
      <dgm:prSet custT="1"/>
      <dgm:spPr/>
      <dgm:t>
        <a:bodyPr/>
        <a:lstStyle/>
        <a:p>
          <a:endParaRPr lang="es-EC" sz="1600"/>
        </a:p>
      </dgm:t>
    </dgm:pt>
    <dgm:pt modelId="{54507FB4-CE68-4E12-9D24-50577B6E3833}">
      <dgm:prSet phldrT="[Texto]" custT="1"/>
      <dgm:spPr/>
      <dgm:t>
        <a:bodyPr/>
        <a:lstStyle/>
        <a:p>
          <a:r>
            <a:rPr lang="es-EC" sz="1600" dirty="0"/>
            <a:t>55 empresas </a:t>
          </a:r>
          <a:r>
            <a:rPr lang="es-EC" sz="1600" dirty="0">
              <a:sym typeface="Wingdings" panose="05000000000000000000" pitchFamily="2" charset="2"/>
            </a:rPr>
            <a:t> G46</a:t>
          </a:r>
          <a:endParaRPr lang="es-EC" sz="1600" dirty="0"/>
        </a:p>
      </dgm:t>
    </dgm:pt>
    <dgm:pt modelId="{F4B902B3-DE6B-45B2-91CF-92A76611E4C3}" type="parTrans" cxnId="{F82D4F0D-DDBC-4B50-983C-69BE29BF707C}">
      <dgm:prSet/>
      <dgm:spPr/>
      <dgm:t>
        <a:bodyPr/>
        <a:lstStyle/>
        <a:p>
          <a:endParaRPr lang="es-EC" sz="1600"/>
        </a:p>
      </dgm:t>
    </dgm:pt>
    <dgm:pt modelId="{729D829B-2598-4218-9F1E-E6DA1708E545}" type="sibTrans" cxnId="{F82D4F0D-DDBC-4B50-983C-69BE29BF707C}">
      <dgm:prSet/>
      <dgm:spPr/>
      <dgm:t>
        <a:bodyPr/>
        <a:lstStyle/>
        <a:p>
          <a:endParaRPr lang="es-EC" sz="1600"/>
        </a:p>
      </dgm:t>
    </dgm:pt>
    <dgm:pt modelId="{EE5946B8-6043-4915-A67E-BCD6729FDB52}">
      <dgm:prSet phldrT="[Texto]" custT="1"/>
      <dgm:spPr/>
      <dgm:t>
        <a:bodyPr/>
        <a:lstStyle/>
        <a:p>
          <a:r>
            <a:rPr lang="es-EC" sz="1400" b="1" dirty="0"/>
            <a:t>Características</a:t>
          </a:r>
        </a:p>
      </dgm:t>
    </dgm:pt>
    <dgm:pt modelId="{EAB3EAC9-4FD8-4181-A055-55B34D37CE20}" type="parTrans" cxnId="{97AB399B-80E5-4C55-8AFC-58BA64191AC6}">
      <dgm:prSet/>
      <dgm:spPr/>
      <dgm:t>
        <a:bodyPr/>
        <a:lstStyle/>
        <a:p>
          <a:endParaRPr lang="es-EC" sz="1600"/>
        </a:p>
      </dgm:t>
    </dgm:pt>
    <dgm:pt modelId="{6CAABA89-E29D-4A73-AF82-D3C12BDBC465}" type="sibTrans" cxnId="{97AB399B-80E5-4C55-8AFC-58BA64191AC6}">
      <dgm:prSet custT="1"/>
      <dgm:spPr/>
      <dgm:t>
        <a:bodyPr/>
        <a:lstStyle/>
        <a:p>
          <a:endParaRPr lang="es-EC" sz="1600"/>
        </a:p>
      </dgm:t>
    </dgm:pt>
    <dgm:pt modelId="{6435341E-546F-4DEC-92D3-CC0E08344F0D}">
      <dgm:prSet phldrT="[Texto]" custT="1"/>
      <dgm:spPr/>
      <dgm:t>
        <a:bodyPr/>
        <a:lstStyle/>
        <a:p>
          <a:pPr algn="just"/>
          <a:r>
            <a:rPr lang="es-EC" sz="1400" dirty="0"/>
            <a:t>Sociedades anónimas</a:t>
          </a:r>
        </a:p>
      </dgm:t>
    </dgm:pt>
    <dgm:pt modelId="{44E92767-1447-4052-AEC0-AEB7C707F602}" type="parTrans" cxnId="{08E4962A-8F5F-4A00-B516-7FD5FFBD401D}">
      <dgm:prSet/>
      <dgm:spPr/>
      <dgm:t>
        <a:bodyPr/>
        <a:lstStyle/>
        <a:p>
          <a:endParaRPr lang="es-EC" sz="1600"/>
        </a:p>
      </dgm:t>
    </dgm:pt>
    <dgm:pt modelId="{84BD72ED-24BD-41F5-B2A5-C7864FFF5902}" type="sibTrans" cxnId="{08E4962A-8F5F-4A00-B516-7FD5FFBD401D}">
      <dgm:prSet/>
      <dgm:spPr/>
      <dgm:t>
        <a:bodyPr/>
        <a:lstStyle/>
        <a:p>
          <a:endParaRPr lang="es-EC" sz="1600"/>
        </a:p>
      </dgm:t>
    </dgm:pt>
    <dgm:pt modelId="{182C5F58-2038-4DAC-A008-4D6A8E83756D}">
      <dgm:prSet phldrT="[Texto]" custT="1"/>
      <dgm:spPr/>
      <dgm:t>
        <a:bodyPr/>
        <a:lstStyle/>
        <a:p>
          <a:pPr algn="just"/>
          <a:r>
            <a:rPr lang="es-EC" sz="1400" dirty="0"/>
            <a:t>&gt;30 empleados</a:t>
          </a:r>
        </a:p>
      </dgm:t>
    </dgm:pt>
    <dgm:pt modelId="{C3CF83F6-C012-4C65-B727-8DA1C1C588DD}" type="parTrans" cxnId="{0F95D3B6-A75D-430C-930A-2B6BF41199B7}">
      <dgm:prSet/>
      <dgm:spPr/>
      <dgm:t>
        <a:bodyPr/>
        <a:lstStyle/>
        <a:p>
          <a:endParaRPr lang="es-EC" sz="1600"/>
        </a:p>
      </dgm:t>
    </dgm:pt>
    <dgm:pt modelId="{B39293FD-791C-4CCD-B099-0307295CC655}" type="sibTrans" cxnId="{0F95D3B6-A75D-430C-930A-2B6BF41199B7}">
      <dgm:prSet/>
      <dgm:spPr/>
      <dgm:t>
        <a:bodyPr/>
        <a:lstStyle/>
        <a:p>
          <a:endParaRPr lang="es-EC" sz="1600"/>
        </a:p>
      </dgm:t>
    </dgm:pt>
    <dgm:pt modelId="{812FAEE0-B718-454D-A2D9-1ECEF37743D3}">
      <dgm:prSet phldrT="[Texto]" custT="1"/>
      <dgm:spPr/>
      <dgm:t>
        <a:bodyPr/>
        <a:lstStyle/>
        <a:p>
          <a:pPr algn="just"/>
          <a:r>
            <a:rPr lang="es-EC" sz="1400" dirty="0"/>
            <a:t>Activas</a:t>
          </a:r>
        </a:p>
      </dgm:t>
    </dgm:pt>
    <dgm:pt modelId="{8FD7EE9C-4C31-4CDA-A23F-C91A6DF368E9}" type="parTrans" cxnId="{72C2396C-24C3-416B-954F-38050C1E8882}">
      <dgm:prSet/>
      <dgm:spPr/>
      <dgm:t>
        <a:bodyPr/>
        <a:lstStyle/>
        <a:p>
          <a:endParaRPr lang="es-EC" sz="1600"/>
        </a:p>
      </dgm:t>
    </dgm:pt>
    <dgm:pt modelId="{15ED2C1D-84C2-4F7B-BB47-C4564BF7A9AD}" type="sibTrans" cxnId="{72C2396C-24C3-416B-954F-38050C1E8882}">
      <dgm:prSet/>
      <dgm:spPr/>
      <dgm:t>
        <a:bodyPr/>
        <a:lstStyle/>
        <a:p>
          <a:endParaRPr lang="es-EC" sz="1600"/>
        </a:p>
      </dgm:t>
    </dgm:pt>
    <dgm:pt modelId="{9273BE0D-144C-42F9-90F2-D74049344C2F}">
      <dgm:prSet phldrT="[Texto]" custT="1"/>
      <dgm:spPr/>
      <dgm:t>
        <a:bodyPr/>
        <a:lstStyle/>
        <a:p>
          <a:pPr algn="just"/>
          <a:r>
            <a:rPr lang="es-EC" sz="1400" dirty="0"/>
            <a:t>Formulario 101 y </a:t>
          </a:r>
          <a:r>
            <a:rPr lang="es-EC" sz="1400" dirty="0" err="1"/>
            <a:t>ESF</a:t>
          </a:r>
          <a:endParaRPr lang="es-EC" sz="1400" dirty="0"/>
        </a:p>
      </dgm:t>
    </dgm:pt>
    <dgm:pt modelId="{09C647E7-1FA4-4E68-9790-AD94697C49CD}" type="parTrans" cxnId="{E8821C2F-09A9-41FB-9D1F-E12546C811FA}">
      <dgm:prSet/>
      <dgm:spPr/>
      <dgm:t>
        <a:bodyPr/>
        <a:lstStyle/>
        <a:p>
          <a:endParaRPr lang="es-EC" sz="1600"/>
        </a:p>
      </dgm:t>
    </dgm:pt>
    <dgm:pt modelId="{613C6F79-DAF2-4959-B2D7-018E173B6EAA}" type="sibTrans" cxnId="{E8821C2F-09A9-41FB-9D1F-E12546C811FA}">
      <dgm:prSet/>
      <dgm:spPr/>
      <dgm:t>
        <a:bodyPr/>
        <a:lstStyle/>
        <a:p>
          <a:endParaRPr lang="es-EC" sz="1600"/>
        </a:p>
      </dgm:t>
    </dgm:pt>
    <dgm:pt modelId="{92555DFE-FE71-4A30-A578-7EF2519AC838}" type="pres">
      <dgm:prSet presAssocID="{FD77330B-E8DF-4ECB-B7B1-7B74CFBD5032}" presName="Name0" presStyleCnt="0">
        <dgm:presLayoutVars>
          <dgm:chMax/>
          <dgm:chPref/>
          <dgm:dir/>
          <dgm:animLvl val="lvl"/>
        </dgm:presLayoutVars>
      </dgm:prSet>
      <dgm:spPr/>
      <dgm:t>
        <a:bodyPr/>
        <a:lstStyle/>
        <a:p>
          <a:endParaRPr lang="es-EC"/>
        </a:p>
      </dgm:t>
    </dgm:pt>
    <dgm:pt modelId="{2265D8CC-A489-44C1-97F2-EFED4A7AA9DC}" type="pres">
      <dgm:prSet presAssocID="{9747A3A9-D4AA-4B59-84B9-0F35703A47C3}" presName="composite" presStyleCnt="0"/>
      <dgm:spPr/>
    </dgm:pt>
    <dgm:pt modelId="{E98D5060-96E9-4687-90DD-43E584A095BB}" type="pres">
      <dgm:prSet presAssocID="{9747A3A9-D4AA-4B59-84B9-0F35703A47C3}" presName="Parent1" presStyleLbl="node1" presStyleIdx="0" presStyleCnt="4" custScaleX="120543" custLinFactNeighborX="9496" custLinFactNeighborY="3257">
        <dgm:presLayoutVars>
          <dgm:chMax val="1"/>
          <dgm:chPref val="1"/>
          <dgm:bulletEnabled val="1"/>
        </dgm:presLayoutVars>
      </dgm:prSet>
      <dgm:spPr/>
      <dgm:t>
        <a:bodyPr/>
        <a:lstStyle/>
        <a:p>
          <a:endParaRPr lang="es-EC"/>
        </a:p>
      </dgm:t>
    </dgm:pt>
    <dgm:pt modelId="{0FC6A20D-A035-4496-AC97-E705D22EA0D0}" type="pres">
      <dgm:prSet presAssocID="{9747A3A9-D4AA-4B59-84B9-0F35703A47C3}" presName="Childtext1" presStyleLbl="revTx" presStyleIdx="0" presStyleCnt="2" custScaleX="71581" custLinFactNeighborX="-1627" custLinFactNeighborY="4692">
        <dgm:presLayoutVars>
          <dgm:chMax val="0"/>
          <dgm:chPref val="0"/>
          <dgm:bulletEnabled val="1"/>
        </dgm:presLayoutVars>
      </dgm:prSet>
      <dgm:spPr/>
      <dgm:t>
        <a:bodyPr/>
        <a:lstStyle/>
        <a:p>
          <a:endParaRPr lang="es-EC"/>
        </a:p>
      </dgm:t>
    </dgm:pt>
    <dgm:pt modelId="{5DECE3BF-5277-4763-9335-41B7D768703E}" type="pres">
      <dgm:prSet presAssocID="{9747A3A9-D4AA-4B59-84B9-0F35703A47C3}" presName="BalanceSpacing" presStyleCnt="0"/>
      <dgm:spPr/>
    </dgm:pt>
    <dgm:pt modelId="{5789E631-D73A-46B5-A573-2C89243243E3}" type="pres">
      <dgm:prSet presAssocID="{9747A3A9-D4AA-4B59-84B9-0F35703A47C3}" presName="BalanceSpacing1" presStyleCnt="0"/>
      <dgm:spPr/>
    </dgm:pt>
    <dgm:pt modelId="{EC59B21C-DA4F-4610-BD20-49974BD5287E}" type="pres">
      <dgm:prSet presAssocID="{59B54C32-9A2A-4D00-B4EC-9FF2AD8B964A}" presName="Accent1Text" presStyleLbl="node1" presStyleIdx="1" presStyleCnt="4" custScaleX="121887" custLinFactNeighborX="-10741" custLinFactNeighborY="1181"/>
      <dgm:spPr/>
      <dgm:t>
        <a:bodyPr/>
        <a:lstStyle/>
        <a:p>
          <a:endParaRPr lang="es-EC"/>
        </a:p>
      </dgm:t>
    </dgm:pt>
    <dgm:pt modelId="{AFBF2039-E2CB-492B-83A9-153034CEEA91}" type="pres">
      <dgm:prSet presAssocID="{59B54C32-9A2A-4D00-B4EC-9FF2AD8B964A}" presName="spaceBetweenRectangles" presStyleCnt="0"/>
      <dgm:spPr/>
    </dgm:pt>
    <dgm:pt modelId="{A3517714-F926-4022-88B2-CD15A402B247}" type="pres">
      <dgm:prSet presAssocID="{EE5946B8-6043-4915-A67E-BCD6729FDB52}" presName="composite" presStyleCnt="0"/>
      <dgm:spPr/>
    </dgm:pt>
    <dgm:pt modelId="{78C01546-2F55-4C12-8632-03EA82D1F497}" type="pres">
      <dgm:prSet presAssocID="{EE5946B8-6043-4915-A67E-BCD6729FDB52}" presName="Parent1" presStyleLbl="node1" presStyleIdx="2" presStyleCnt="4" custScaleX="129602" custLinFactNeighborX="-2457">
        <dgm:presLayoutVars>
          <dgm:chMax val="1"/>
          <dgm:chPref val="1"/>
          <dgm:bulletEnabled val="1"/>
        </dgm:presLayoutVars>
      </dgm:prSet>
      <dgm:spPr/>
      <dgm:t>
        <a:bodyPr/>
        <a:lstStyle/>
        <a:p>
          <a:endParaRPr lang="es-EC"/>
        </a:p>
      </dgm:t>
    </dgm:pt>
    <dgm:pt modelId="{B5D29902-7E5B-46F6-87F5-086520E12001}" type="pres">
      <dgm:prSet presAssocID="{EE5946B8-6043-4915-A67E-BCD6729FDB52}" presName="Childtext1" presStyleLbl="revTx" presStyleIdx="1" presStyleCnt="2" custScaleX="66032" custLinFactNeighborX="4993" custLinFactNeighborY="4751">
        <dgm:presLayoutVars>
          <dgm:chMax val="0"/>
          <dgm:chPref val="0"/>
          <dgm:bulletEnabled val="1"/>
        </dgm:presLayoutVars>
      </dgm:prSet>
      <dgm:spPr/>
      <dgm:t>
        <a:bodyPr/>
        <a:lstStyle/>
        <a:p>
          <a:endParaRPr lang="es-EC"/>
        </a:p>
      </dgm:t>
    </dgm:pt>
    <dgm:pt modelId="{DF1C06A6-3816-41C4-B938-D11849CF3666}" type="pres">
      <dgm:prSet presAssocID="{EE5946B8-6043-4915-A67E-BCD6729FDB52}" presName="BalanceSpacing" presStyleCnt="0"/>
      <dgm:spPr/>
    </dgm:pt>
    <dgm:pt modelId="{E9C0518B-3C49-486D-8F2E-5B8DDC726E77}" type="pres">
      <dgm:prSet presAssocID="{EE5946B8-6043-4915-A67E-BCD6729FDB52}" presName="BalanceSpacing1" presStyleCnt="0"/>
      <dgm:spPr/>
    </dgm:pt>
    <dgm:pt modelId="{D5F56B0A-ED54-432B-B386-89B82BCB9274}" type="pres">
      <dgm:prSet presAssocID="{6CAABA89-E29D-4A73-AF82-D3C12BDBC465}" presName="Accent1Text" presStyleLbl="node1" presStyleIdx="3" presStyleCnt="4" custScaleX="121514" custLinFactNeighborX="21741" custLinFactNeighborY="-23"/>
      <dgm:spPr/>
      <dgm:t>
        <a:bodyPr/>
        <a:lstStyle/>
        <a:p>
          <a:endParaRPr lang="es-EC"/>
        </a:p>
      </dgm:t>
    </dgm:pt>
  </dgm:ptLst>
  <dgm:cxnLst>
    <dgm:cxn modelId="{FD996C33-D300-4398-93DC-42FD1C84891F}" type="presOf" srcId="{54507FB4-CE68-4E12-9D24-50577B6E3833}" destId="{0FC6A20D-A035-4496-AC97-E705D22EA0D0}" srcOrd="0" destOrd="0" presId="urn:microsoft.com/office/officeart/2008/layout/AlternatingHexagons"/>
    <dgm:cxn modelId="{EDFF48D9-9C5F-4A33-ACFE-F14813C47345}" type="presOf" srcId="{6435341E-546F-4DEC-92D3-CC0E08344F0D}" destId="{B5D29902-7E5B-46F6-87F5-086520E12001}" srcOrd="0" destOrd="0" presId="urn:microsoft.com/office/officeart/2008/layout/AlternatingHexagons"/>
    <dgm:cxn modelId="{F5B78C93-1441-4E60-B10C-EF2C3F8C16E4}" type="presOf" srcId="{9747A3A9-D4AA-4B59-84B9-0F35703A47C3}" destId="{E98D5060-96E9-4687-90DD-43E584A095BB}" srcOrd="0" destOrd="0" presId="urn:microsoft.com/office/officeart/2008/layout/AlternatingHexagons"/>
    <dgm:cxn modelId="{0F95D3B6-A75D-430C-930A-2B6BF41199B7}" srcId="{EE5946B8-6043-4915-A67E-BCD6729FDB52}" destId="{182C5F58-2038-4DAC-A008-4D6A8E83756D}" srcOrd="1" destOrd="0" parTransId="{C3CF83F6-C012-4C65-B727-8DA1C1C588DD}" sibTransId="{B39293FD-791C-4CCD-B099-0307295CC655}"/>
    <dgm:cxn modelId="{AE2BF996-4C8B-401B-84DB-DE1FAC45B577}" type="presOf" srcId="{FD77330B-E8DF-4ECB-B7B1-7B74CFBD5032}" destId="{92555DFE-FE71-4A30-A578-7EF2519AC838}" srcOrd="0" destOrd="0" presId="urn:microsoft.com/office/officeart/2008/layout/AlternatingHexagons"/>
    <dgm:cxn modelId="{F92B7360-71BD-4A12-BDB3-C170E4952674}" type="presOf" srcId="{182C5F58-2038-4DAC-A008-4D6A8E83756D}" destId="{B5D29902-7E5B-46F6-87F5-086520E12001}" srcOrd="0" destOrd="1" presId="urn:microsoft.com/office/officeart/2008/layout/AlternatingHexagons"/>
    <dgm:cxn modelId="{483D7FB4-6499-462F-AFE3-D6B6436621DE}" type="presOf" srcId="{9273BE0D-144C-42F9-90F2-D74049344C2F}" destId="{B5D29902-7E5B-46F6-87F5-086520E12001}" srcOrd="0" destOrd="3" presId="urn:microsoft.com/office/officeart/2008/layout/AlternatingHexagons"/>
    <dgm:cxn modelId="{1B00B887-7AD6-4787-9B63-56451DDD8FCE}" type="presOf" srcId="{EE5946B8-6043-4915-A67E-BCD6729FDB52}" destId="{78C01546-2F55-4C12-8632-03EA82D1F497}" srcOrd="0" destOrd="0" presId="urn:microsoft.com/office/officeart/2008/layout/AlternatingHexagons"/>
    <dgm:cxn modelId="{F82D4F0D-DDBC-4B50-983C-69BE29BF707C}" srcId="{9747A3A9-D4AA-4B59-84B9-0F35703A47C3}" destId="{54507FB4-CE68-4E12-9D24-50577B6E3833}" srcOrd="0" destOrd="0" parTransId="{F4B902B3-DE6B-45B2-91CF-92A76611E4C3}" sibTransId="{729D829B-2598-4218-9F1E-E6DA1708E545}"/>
    <dgm:cxn modelId="{72C2396C-24C3-416B-954F-38050C1E8882}" srcId="{EE5946B8-6043-4915-A67E-BCD6729FDB52}" destId="{812FAEE0-B718-454D-A2D9-1ECEF37743D3}" srcOrd="2" destOrd="0" parTransId="{8FD7EE9C-4C31-4CDA-A23F-C91A6DF368E9}" sibTransId="{15ED2C1D-84C2-4F7B-BB47-C4564BF7A9AD}"/>
    <dgm:cxn modelId="{08E4962A-8F5F-4A00-B516-7FD5FFBD401D}" srcId="{EE5946B8-6043-4915-A67E-BCD6729FDB52}" destId="{6435341E-546F-4DEC-92D3-CC0E08344F0D}" srcOrd="0" destOrd="0" parTransId="{44E92767-1447-4052-AEC0-AEB7C707F602}" sibTransId="{84BD72ED-24BD-41F5-B2A5-C7864FFF5902}"/>
    <dgm:cxn modelId="{E7A81AB8-4FC8-4628-B868-8C7CA382FEE1}" srcId="{FD77330B-E8DF-4ECB-B7B1-7B74CFBD5032}" destId="{9747A3A9-D4AA-4B59-84B9-0F35703A47C3}" srcOrd="0" destOrd="0" parTransId="{15D55BF8-D78F-424A-B0AF-9B108B01F6F3}" sibTransId="{59B54C32-9A2A-4D00-B4EC-9FF2AD8B964A}"/>
    <dgm:cxn modelId="{E8821C2F-09A9-41FB-9D1F-E12546C811FA}" srcId="{EE5946B8-6043-4915-A67E-BCD6729FDB52}" destId="{9273BE0D-144C-42F9-90F2-D74049344C2F}" srcOrd="3" destOrd="0" parTransId="{09C647E7-1FA4-4E68-9790-AD94697C49CD}" sibTransId="{613C6F79-DAF2-4959-B2D7-018E173B6EAA}"/>
    <dgm:cxn modelId="{97AB399B-80E5-4C55-8AFC-58BA64191AC6}" srcId="{FD77330B-E8DF-4ECB-B7B1-7B74CFBD5032}" destId="{EE5946B8-6043-4915-A67E-BCD6729FDB52}" srcOrd="1" destOrd="0" parTransId="{EAB3EAC9-4FD8-4181-A055-55B34D37CE20}" sibTransId="{6CAABA89-E29D-4A73-AF82-D3C12BDBC465}"/>
    <dgm:cxn modelId="{C1D9E305-D9BE-49B4-9E5C-2B32250A24D2}" type="presOf" srcId="{812FAEE0-B718-454D-A2D9-1ECEF37743D3}" destId="{B5D29902-7E5B-46F6-87F5-086520E12001}" srcOrd="0" destOrd="2" presId="urn:microsoft.com/office/officeart/2008/layout/AlternatingHexagons"/>
    <dgm:cxn modelId="{8AE1F5D9-43C6-4D89-BE61-BC6DCC75A6D3}" type="presOf" srcId="{59B54C32-9A2A-4D00-B4EC-9FF2AD8B964A}" destId="{EC59B21C-DA4F-4610-BD20-49974BD5287E}" srcOrd="0" destOrd="0" presId="urn:microsoft.com/office/officeart/2008/layout/AlternatingHexagons"/>
    <dgm:cxn modelId="{B37824A2-362F-4179-85CB-0F20257676FE}" type="presOf" srcId="{6CAABA89-E29D-4A73-AF82-D3C12BDBC465}" destId="{D5F56B0A-ED54-432B-B386-89B82BCB9274}" srcOrd="0" destOrd="0" presId="urn:microsoft.com/office/officeart/2008/layout/AlternatingHexagons"/>
    <dgm:cxn modelId="{B9371809-89AD-439A-ADF9-37BA236B187A}" type="presParOf" srcId="{92555DFE-FE71-4A30-A578-7EF2519AC838}" destId="{2265D8CC-A489-44C1-97F2-EFED4A7AA9DC}" srcOrd="0" destOrd="0" presId="urn:microsoft.com/office/officeart/2008/layout/AlternatingHexagons"/>
    <dgm:cxn modelId="{98E451D5-0453-450E-B4CD-86BCB5163911}" type="presParOf" srcId="{2265D8CC-A489-44C1-97F2-EFED4A7AA9DC}" destId="{E98D5060-96E9-4687-90DD-43E584A095BB}" srcOrd="0" destOrd="0" presId="urn:microsoft.com/office/officeart/2008/layout/AlternatingHexagons"/>
    <dgm:cxn modelId="{64F52149-84C2-453E-BAA4-0EF056288EC0}" type="presParOf" srcId="{2265D8CC-A489-44C1-97F2-EFED4A7AA9DC}" destId="{0FC6A20D-A035-4496-AC97-E705D22EA0D0}" srcOrd="1" destOrd="0" presId="urn:microsoft.com/office/officeart/2008/layout/AlternatingHexagons"/>
    <dgm:cxn modelId="{53FEB347-4978-4A7D-9EA7-E301D603A7AB}" type="presParOf" srcId="{2265D8CC-A489-44C1-97F2-EFED4A7AA9DC}" destId="{5DECE3BF-5277-4763-9335-41B7D768703E}" srcOrd="2" destOrd="0" presId="urn:microsoft.com/office/officeart/2008/layout/AlternatingHexagons"/>
    <dgm:cxn modelId="{FCFF6728-7D56-4957-9507-48F5AC1CC471}" type="presParOf" srcId="{2265D8CC-A489-44C1-97F2-EFED4A7AA9DC}" destId="{5789E631-D73A-46B5-A573-2C89243243E3}" srcOrd="3" destOrd="0" presId="urn:microsoft.com/office/officeart/2008/layout/AlternatingHexagons"/>
    <dgm:cxn modelId="{6C7B67FD-22A9-47DB-9D45-819925C25961}" type="presParOf" srcId="{2265D8CC-A489-44C1-97F2-EFED4A7AA9DC}" destId="{EC59B21C-DA4F-4610-BD20-49974BD5287E}" srcOrd="4" destOrd="0" presId="urn:microsoft.com/office/officeart/2008/layout/AlternatingHexagons"/>
    <dgm:cxn modelId="{C6B8A712-FB9B-49FA-BA67-379600FBFF5B}" type="presParOf" srcId="{92555DFE-FE71-4A30-A578-7EF2519AC838}" destId="{AFBF2039-E2CB-492B-83A9-153034CEEA91}" srcOrd="1" destOrd="0" presId="urn:microsoft.com/office/officeart/2008/layout/AlternatingHexagons"/>
    <dgm:cxn modelId="{1D9EDEE6-1F90-48B3-9C62-AC0467FC091A}" type="presParOf" srcId="{92555DFE-FE71-4A30-A578-7EF2519AC838}" destId="{A3517714-F926-4022-88B2-CD15A402B247}" srcOrd="2" destOrd="0" presId="urn:microsoft.com/office/officeart/2008/layout/AlternatingHexagons"/>
    <dgm:cxn modelId="{7D7E589C-7441-4C8E-9CB7-EF07AFBE21A8}" type="presParOf" srcId="{A3517714-F926-4022-88B2-CD15A402B247}" destId="{78C01546-2F55-4C12-8632-03EA82D1F497}" srcOrd="0" destOrd="0" presId="urn:microsoft.com/office/officeart/2008/layout/AlternatingHexagons"/>
    <dgm:cxn modelId="{F99B9F0D-54EA-494C-AA16-DC28DC3F4CC6}" type="presParOf" srcId="{A3517714-F926-4022-88B2-CD15A402B247}" destId="{B5D29902-7E5B-46F6-87F5-086520E12001}" srcOrd="1" destOrd="0" presId="urn:microsoft.com/office/officeart/2008/layout/AlternatingHexagons"/>
    <dgm:cxn modelId="{8841D3CC-36E4-422B-B75C-5E77D663B1CF}" type="presParOf" srcId="{A3517714-F926-4022-88B2-CD15A402B247}" destId="{DF1C06A6-3816-41C4-B938-D11849CF3666}" srcOrd="2" destOrd="0" presId="urn:microsoft.com/office/officeart/2008/layout/AlternatingHexagons"/>
    <dgm:cxn modelId="{B9CC6A97-C529-4C23-9F6C-79A42FC24448}" type="presParOf" srcId="{A3517714-F926-4022-88B2-CD15A402B247}" destId="{E9C0518B-3C49-486D-8F2E-5B8DDC726E77}" srcOrd="3" destOrd="0" presId="urn:microsoft.com/office/officeart/2008/layout/AlternatingHexagons"/>
    <dgm:cxn modelId="{9087AC2D-8B99-4DC8-87C1-C982931EF5FD}" type="presParOf" srcId="{A3517714-F926-4022-88B2-CD15A402B247}" destId="{D5F56B0A-ED54-432B-B386-89B82BCB9274}" srcOrd="4" destOrd="0" presId="urn:microsoft.com/office/officeart/2008/layout/AlternatingHexagon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31FFBF-E0FC-4CF3-B26B-C14420FE5CA5}"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s-EC"/>
        </a:p>
      </dgm:t>
    </dgm:pt>
    <dgm:pt modelId="{9F26CB95-5C9F-4C42-89F8-061D34A80169}">
      <dgm:prSet phldrT="[Texto]" custT="1"/>
      <dgm:spPr/>
      <dgm:t>
        <a:bodyPr/>
        <a:lstStyle/>
        <a:p>
          <a:r>
            <a:rPr lang="es-EC" sz="1800" dirty="0"/>
            <a:t>16 Preguntas</a:t>
          </a:r>
        </a:p>
      </dgm:t>
    </dgm:pt>
    <dgm:pt modelId="{DF835540-6156-4E3F-8476-96D918DBC448}" type="parTrans" cxnId="{8ED63A8B-3B34-4C02-8423-B8D6B110E868}">
      <dgm:prSet/>
      <dgm:spPr/>
      <dgm:t>
        <a:bodyPr/>
        <a:lstStyle/>
        <a:p>
          <a:endParaRPr lang="es-EC" sz="1800"/>
        </a:p>
      </dgm:t>
    </dgm:pt>
    <dgm:pt modelId="{3122A600-AD85-415B-AD5E-7277E0A8FA1A}" type="sibTrans" cxnId="{8ED63A8B-3B34-4C02-8423-B8D6B110E868}">
      <dgm:prSet/>
      <dgm:spPr/>
      <dgm:t>
        <a:bodyPr/>
        <a:lstStyle/>
        <a:p>
          <a:endParaRPr lang="es-EC" sz="1800"/>
        </a:p>
      </dgm:t>
    </dgm:pt>
    <dgm:pt modelId="{88F8F811-32C0-4817-851C-B1E4FE4B9575}">
      <dgm:prSet phldrT="[Texto]" custT="1"/>
      <dgm:spPr/>
      <dgm:t>
        <a:bodyPr/>
        <a:lstStyle/>
        <a:p>
          <a:r>
            <a:rPr lang="es-EC" sz="1800" dirty="0"/>
            <a:t>Escala de Likert</a:t>
          </a:r>
        </a:p>
      </dgm:t>
    </dgm:pt>
    <dgm:pt modelId="{95A8D0F5-AEFB-4844-BCA9-73E3E6190353}" type="parTrans" cxnId="{FAF44D12-B84B-4400-9D4E-2266800E54A3}">
      <dgm:prSet/>
      <dgm:spPr/>
      <dgm:t>
        <a:bodyPr/>
        <a:lstStyle/>
        <a:p>
          <a:endParaRPr lang="es-EC" sz="1800"/>
        </a:p>
      </dgm:t>
    </dgm:pt>
    <dgm:pt modelId="{352C6106-DF23-4A3C-951A-094CA51CD803}" type="sibTrans" cxnId="{FAF44D12-B84B-4400-9D4E-2266800E54A3}">
      <dgm:prSet/>
      <dgm:spPr/>
      <dgm:t>
        <a:bodyPr/>
        <a:lstStyle/>
        <a:p>
          <a:endParaRPr lang="es-EC" sz="1800"/>
        </a:p>
      </dgm:t>
    </dgm:pt>
    <dgm:pt modelId="{73AEE2C6-5ED4-4E7C-9232-DC0FB71430CB}">
      <dgm:prSet phldrT="[Texto]" custT="1"/>
      <dgm:spPr/>
      <dgm:t>
        <a:bodyPr/>
        <a:lstStyle/>
        <a:p>
          <a:r>
            <a:rPr lang="es-EC" sz="1800" dirty="0"/>
            <a:t>1: Riesgo Operacional (5)</a:t>
          </a:r>
        </a:p>
      </dgm:t>
    </dgm:pt>
    <dgm:pt modelId="{06A367FF-729C-4995-893B-95FF4CF83383}" type="parTrans" cxnId="{50DC0BA3-592C-4101-B551-30104CEF15A9}">
      <dgm:prSet/>
      <dgm:spPr/>
      <dgm:t>
        <a:bodyPr/>
        <a:lstStyle/>
        <a:p>
          <a:endParaRPr lang="es-EC" sz="1800"/>
        </a:p>
      </dgm:t>
    </dgm:pt>
    <dgm:pt modelId="{EAA01D69-A463-48D4-86C2-9792FD1A19F9}" type="sibTrans" cxnId="{50DC0BA3-592C-4101-B551-30104CEF15A9}">
      <dgm:prSet/>
      <dgm:spPr/>
      <dgm:t>
        <a:bodyPr/>
        <a:lstStyle/>
        <a:p>
          <a:endParaRPr lang="es-EC" sz="1800"/>
        </a:p>
      </dgm:t>
    </dgm:pt>
    <dgm:pt modelId="{4A42017D-4335-4065-AE03-C20030279333}">
      <dgm:prSet phldrT="[Texto]" custT="1"/>
      <dgm:spPr/>
      <dgm:t>
        <a:bodyPr/>
        <a:lstStyle/>
        <a:p>
          <a:r>
            <a:rPr lang="es-EC" sz="1800" dirty="0"/>
            <a:t>2: Gestión del riesgo financiero (11)</a:t>
          </a:r>
        </a:p>
      </dgm:t>
    </dgm:pt>
    <dgm:pt modelId="{6EEC58A4-A3DC-4DDB-AD6A-6F73E38EA15E}" type="parTrans" cxnId="{619F39A4-96B8-458D-A803-71BF9E9ABA8B}">
      <dgm:prSet/>
      <dgm:spPr/>
      <dgm:t>
        <a:bodyPr/>
        <a:lstStyle/>
        <a:p>
          <a:endParaRPr lang="es-EC" sz="1800"/>
        </a:p>
      </dgm:t>
    </dgm:pt>
    <dgm:pt modelId="{A0B6C06B-FC67-465B-AF99-0C047EC04319}" type="sibTrans" cxnId="{619F39A4-96B8-458D-A803-71BF9E9ABA8B}">
      <dgm:prSet/>
      <dgm:spPr/>
      <dgm:t>
        <a:bodyPr/>
        <a:lstStyle/>
        <a:p>
          <a:endParaRPr lang="es-EC" sz="1800"/>
        </a:p>
      </dgm:t>
    </dgm:pt>
    <dgm:pt modelId="{209C65CD-20EC-4188-A20A-2BCD9E48956E}" type="pres">
      <dgm:prSet presAssocID="{1E31FFBF-E0FC-4CF3-B26B-C14420FE5CA5}" presName="diagram" presStyleCnt="0">
        <dgm:presLayoutVars>
          <dgm:dir/>
          <dgm:resizeHandles val="exact"/>
        </dgm:presLayoutVars>
      </dgm:prSet>
      <dgm:spPr/>
      <dgm:t>
        <a:bodyPr/>
        <a:lstStyle/>
        <a:p>
          <a:endParaRPr lang="es-EC"/>
        </a:p>
      </dgm:t>
    </dgm:pt>
    <dgm:pt modelId="{38A742A0-F941-4672-AD8E-18FBDE71B5CC}" type="pres">
      <dgm:prSet presAssocID="{9F26CB95-5C9F-4C42-89F8-061D34A80169}" presName="node" presStyleLbl="node1" presStyleIdx="0" presStyleCnt="4">
        <dgm:presLayoutVars>
          <dgm:bulletEnabled val="1"/>
        </dgm:presLayoutVars>
      </dgm:prSet>
      <dgm:spPr/>
      <dgm:t>
        <a:bodyPr/>
        <a:lstStyle/>
        <a:p>
          <a:endParaRPr lang="es-EC"/>
        </a:p>
      </dgm:t>
    </dgm:pt>
    <dgm:pt modelId="{7FF6BFA3-FC8D-4C0F-9785-78CCF4CB6D96}" type="pres">
      <dgm:prSet presAssocID="{3122A600-AD85-415B-AD5E-7277E0A8FA1A}" presName="sibTrans" presStyleCnt="0"/>
      <dgm:spPr/>
    </dgm:pt>
    <dgm:pt modelId="{125B9993-32FF-4676-B839-0AE75A4C9FA4}" type="pres">
      <dgm:prSet presAssocID="{88F8F811-32C0-4817-851C-B1E4FE4B9575}" presName="node" presStyleLbl="node1" presStyleIdx="1" presStyleCnt="4">
        <dgm:presLayoutVars>
          <dgm:bulletEnabled val="1"/>
        </dgm:presLayoutVars>
      </dgm:prSet>
      <dgm:spPr/>
      <dgm:t>
        <a:bodyPr/>
        <a:lstStyle/>
        <a:p>
          <a:endParaRPr lang="es-EC"/>
        </a:p>
      </dgm:t>
    </dgm:pt>
    <dgm:pt modelId="{4137300A-B4F1-4A46-9B39-2ECB4F94B91D}" type="pres">
      <dgm:prSet presAssocID="{352C6106-DF23-4A3C-951A-094CA51CD803}" presName="sibTrans" presStyleCnt="0"/>
      <dgm:spPr/>
    </dgm:pt>
    <dgm:pt modelId="{1CA69262-34AD-4E63-939A-279D6B75CAA6}" type="pres">
      <dgm:prSet presAssocID="{73AEE2C6-5ED4-4E7C-9232-DC0FB71430CB}" presName="node" presStyleLbl="node1" presStyleIdx="2" presStyleCnt="4">
        <dgm:presLayoutVars>
          <dgm:bulletEnabled val="1"/>
        </dgm:presLayoutVars>
      </dgm:prSet>
      <dgm:spPr/>
      <dgm:t>
        <a:bodyPr/>
        <a:lstStyle/>
        <a:p>
          <a:endParaRPr lang="es-EC"/>
        </a:p>
      </dgm:t>
    </dgm:pt>
    <dgm:pt modelId="{9109BFA3-A344-4583-8543-4372EF4A850B}" type="pres">
      <dgm:prSet presAssocID="{EAA01D69-A463-48D4-86C2-9792FD1A19F9}" presName="sibTrans" presStyleCnt="0"/>
      <dgm:spPr/>
    </dgm:pt>
    <dgm:pt modelId="{54FBDAA6-3F10-4BFE-A7DF-4B1933B17BB7}" type="pres">
      <dgm:prSet presAssocID="{4A42017D-4335-4065-AE03-C20030279333}" presName="node" presStyleLbl="node1" presStyleIdx="3" presStyleCnt="4">
        <dgm:presLayoutVars>
          <dgm:bulletEnabled val="1"/>
        </dgm:presLayoutVars>
      </dgm:prSet>
      <dgm:spPr/>
      <dgm:t>
        <a:bodyPr/>
        <a:lstStyle/>
        <a:p>
          <a:endParaRPr lang="es-EC"/>
        </a:p>
      </dgm:t>
    </dgm:pt>
  </dgm:ptLst>
  <dgm:cxnLst>
    <dgm:cxn modelId="{FAF44D12-B84B-4400-9D4E-2266800E54A3}" srcId="{1E31FFBF-E0FC-4CF3-B26B-C14420FE5CA5}" destId="{88F8F811-32C0-4817-851C-B1E4FE4B9575}" srcOrd="1" destOrd="0" parTransId="{95A8D0F5-AEFB-4844-BCA9-73E3E6190353}" sibTransId="{352C6106-DF23-4A3C-951A-094CA51CD803}"/>
    <dgm:cxn modelId="{8ED63A8B-3B34-4C02-8423-B8D6B110E868}" srcId="{1E31FFBF-E0FC-4CF3-B26B-C14420FE5CA5}" destId="{9F26CB95-5C9F-4C42-89F8-061D34A80169}" srcOrd="0" destOrd="0" parTransId="{DF835540-6156-4E3F-8476-96D918DBC448}" sibTransId="{3122A600-AD85-415B-AD5E-7277E0A8FA1A}"/>
    <dgm:cxn modelId="{6875905F-A74A-4550-BA27-F0F086DECF99}" type="presOf" srcId="{1E31FFBF-E0FC-4CF3-B26B-C14420FE5CA5}" destId="{209C65CD-20EC-4188-A20A-2BCD9E48956E}" srcOrd="0" destOrd="0" presId="urn:microsoft.com/office/officeart/2005/8/layout/default"/>
    <dgm:cxn modelId="{0C1CFE20-5552-43EC-BD0F-5A2E7B19D762}" type="presOf" srcId="{4A42017D-4335-4065-AE03-C20030279333}" destId="{54FBDAA6-3F10-4BFE-A7DF-4B1933B17BB7}" srcOrd="0" destOrd="0" presId="urn:microsoft.com/office/officeart/2005/8/layout/default"/>
    <dgm:cxn modelId="{30F3F939-E2D5-406C-A50C-26404995D1DA}" type="presOf" srcId="{88F8F811-32C0-4817-851C-B1E4FE4B9575}" destId="{125B9993-32FF-4676-B839-0AE75A4C9FA4}" srcOrd="0" destOrd="0" presId="urn:microsoft.com/office/officeart/2005/8/layout/default"/>
    <dgm:cxn modelId="{1C3BCBA7-CE75-4327-84A9-13E4F7A1968B}" type="presOf" srcId="{73AEE2C6-5ED4-4E7C-9232-DC0FB71430CB}" destId="{1CA69262-34AD-4E63-939A-279D6B75CAA6}" srcOrd="0" destOrd="0" presId="urn:microsoft.com/office/officeart/2005/8/layout/default"/>
    <dgm:cxn modelId="{50DC0BA3-592C-4101-B551-30104CEF15A9}" srcId="{1E31FFBF-E0FC-4CF3-B26B-C14420FE5CA5}" destId="{73AEE2C6-5ED4-4E7C-9232-DC0FB71430CB}" srcOrd="2" destOrd="0" parTransId="{06A367FF-729C-4995-893B-95FF4CF83383}" sibTransId="{EAA01D69-A463-48D4-86C2-9792FD1A19F9}"/>
    <dgm:cxn modelId="{FB506EE2-399A-4CC1-98C6-362FC2395788}" type="presOf" srcId="{9F26CB95-5C9F-4C42-89F8-061D34A80169}" destId="{38A742A0-F941-4672-AD8E-18FBDE71B5CC}" srcOrd="0" destOrd="0" presId="urn:microsoft.com/office/officeart/2005/8/layout/default"/>
    <dgm:cxn modelId="{619F39A4-96B8-458D-A803-71BF9E9ABA8B}" srcId="{1E31FFBF-E0FC-4CF3-B26B-C14420FE5CA5}" destId="{4A42017D-4335-4065-AE03-C20030279333}" srcOrd="3" destOrd="0" parTransId="{6EEC58A4-A3DC-4DDB-AD6A-6F73E38EA15E}" sibTransId="{A0B6C06B-FC67-465B-AF99-0C047EC04319}"/>
    <dgm:cxn modelId="{6CF8C73E-962F-4EAB-A515-5A6F6AB651BF}" type="presParOf" srcId="{209C65CD-20EC-4188-A20A-2BCD9E48956E}" destId="{38A742A0-F941-4672-AD8E-18FBDE71B5CC}" srcOrd="0" destOrd="0" presId="urn:microsoft.com/office/officeart/2005/8/layout/default"/>
    <dgm:cxn modelId="{0A517816-82BE-481B-9A01-4879A21B001C}" type="presParOf" srcId="{209C65CD-20EC-4188-A20A-2BCD9E48956E}" destId="{7FF6BFA3-FC8D-4C0F-9785-78CCF4CB6D96}" srcOrd="1" destOrd="0" presId="urn:microsoft.com/office/officeart/2005/8/layout/default"/>
    <dgm:cxn modelId="{257F809C-526D-4EA3-B156-921CABCB6748}" type="presParOf" srcId="{209C65CD-20EC-4188-A20A-2BCD9E48956E}" destId="{125B9993-32FF-4676-B839-0AE75A4C9FA4}" srcOrd="2" destOrd="0" presId="urn:microsoft.com/office/officeart/2005/8/layout/default"/>
    <dgm:cxn modelId="{A026683B-7EE6-4C6B-B515-781443AC542F}" type="presParOf" srcId="{209C65CD-20EC-4188-A20A-2BCD9E48956E}" destId="{4137300A-B4F1-4A46-9B39-2ECB4F94B91D}" srcOrd="3" destOrd="0" presId="urn:microsoft.com/office/officeart/2005/8/layout/default"/>
    <dgm:cxn modelId="{DBF9F644-6E22-4C48-BAFC-A8F40FBB47B3}" type="presParOf" srcId="{209C65CD-20EC-4188-A20A-2BCD9E48956E}" destId="{1CA69262-34AD-4E63-939A-279D6B75CAA6}" srcOrd="4" destOrd="0" presId="urn:microsoft.com/office/officeart/2005/8/layout/default"/>
    <dgm:cxn modelId="{ED9ACD1D-D9F4-4D62-AF0A-0C06388439FD}" type="presParOf" srcId="{209C65CD-20EC-4188-A20A-2BCD9E48956E}" destId="{9109BFA3-A344-4583-8543-4372EF4A850B}" srcOrd="5" destOrd="0" presId="urn:microsoft.com/office/officeart/2005/8/layout/default"/>
    <dgm:cxn modelId="{66709266-31EC-4EA6-98FD-B3E55BA6A5CB}" type="presParOf" srcId="{209C65CD-20EC-4188-A20A-2BCD9E48956E}" destId="{54FBDAA6-3F10-4BFE-A7DF-4B1933B17BB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33CB88F-3464-430B-925B-777CEE34083C}" type="doc">
      <dgm:prSet loTypeId="urn:microsoft.com/office/officeart/2005/8/layout/lProcess1" loCatId="process" qsTypeId="urn:microsoft.com/office/officeart/2005/8/quickstyle/simple3" qsCatId="simple" csTypeId="urn:microsoft.com/office/officeart/2005/8/colors/colorful5" csCatId="colorful" phldr="1"/>
      <dgm:spPr/>
      <dgm:t>
        <a:bodyPr/>
        <a:lstStyle/>
        <a:p>
          <a:endParaRPr lang="es-EC"/>
        </a:p>
      </dgm:t>
    </dgm:pt>
    <dgm:pt modelId="{BD5FE06A-00E9-4A65-9663-F8A9A4A25260}">
      <dgm:prSet phldrT="[Texto]" custT="1"/>
      <dgm:spPr/>
      <dgm:t>
        <a:bodyPr/>
        <a:lstStyle/>
        <a:p>
          <a:r>
            <a:rPr lang="es-EC" sz="1800" b="1" dirty="0"/>
            <a:t>Validez</a:t>
          </a:r>
        </a:p>
      </dgm:t>
    </dgm:pt>
    <dgm:pt modelId="{644A104A-C65A-4062-A4E7-D5B5EFCB0AA5}" type="parTrans" cxnId="{63F0217C-3C6F-4258-B409-020F69A51FCA}">
      <dgm:prSet/>
      <dgm:spPr/>
      <dgm:t>
        <a:bodyPr/>
        <a:lstStyle/>
        <a:p>
          <a:endParaRPr lang="es-EC" sz="1600"/>
        </a:p>
      </dgm:t>
    </dgm:pt>
    <dgm:pt modelId="{855E4AFD-9268-46BD-88F7-E793D145101C}" type="sibTrans" cxnId="{63F0217C-3C6F-4258-B409-020F69A51FCA}">
      <dgm:prSet/>
      <dgm:spPr/>
      <dgm:t>
        <a:bodyPr/>
        <a:lstStyle/>
        <a:p>
          <a:endParaRPr lang="es-EC" sz="1600"/>
        </a:p>
      </dgm:t>
    </dgm:pt>
    <dgm:pt modelId="{A95FCF0B-464B-49FC-95A9-31EDC6F9CC37}">
      <dgm:prSet phldrT="[Texto]" custT="1"/>
      <dgm:spPr/>
      <dgm:t>
        <a:bodyPr/>
        <a:lstStyle/>
        <a:p>
          <a:r>
            <a:rPr lang="es-EC" sz="1600" dirty="0"/>
            <a:t>Validez de expertos</a:t>
          </a:r>
        </a:p>
      </dgm:t>
    </dgm:pt>
    <dgm:pt modelId="{571758E8-70C7-4351-B70F-A0F3CFDFC878}" type="parTrans" cxnId="{C00E4615-9FCA-4A97-9D0D-C6BD23D70ED9}">
      <dgm:prSet/>
      <dgm:spPr/>
      <dgm:t>
        <a:bodyPr/>
        <a:lstStyle/>
        <a:p>
          <a:endParaRPr lang="es-EC" sz="1600"/>
        </a:p>
      </dgm:t>
    </dgm:pt>
    <dgm:pt modelId="{EFB4ABE7-FD58-4399-AE01-491651A318DC}" type="sibTrans" cxnId="{C00E4615-9FCA-4A97-9D0D-C6BD23D70ED9}">
      <dgm:prSet/>
      <dgm:spPr/>
      <dgm:t>
        <a:bodyPr/>
        <a:lstStyle/>
        <a:p>
          <a:endParaRPr lang="es-EC" sz="1600"/>
        </a:p>
      </dgm:t>
    </dgm:pt>
    <dgm:pt modelId="{5FFF2070-E3E5-4085-BBB8-0ADEE7FA87C1}">
      <dgm:prSet phldrT="[Texto]" custT="1"/>
      <dgm:spPr/>
      <dgm:t>
        <a:bodyPr/>
        <a:lstStyle/>
        <a:p>
          <a:r>
            <a:rPr lang="es-EC" sz="1600" dirty="0"/>
            <a:t>4 Criterios</a:t>
          </a:r>
        </a:p>
      </dgm:t>
    </dgm:pt>
    <dgm:pt modelId="{586A9EC2-F08F-4A66-B61D-B51408121610}" type="parTrans" cxnId="{5ECAE4A7-2A9B-46C7-B794-89CA3526D07D}">
      <dgm:prSet/>
      <dgm:spPr/>
      <dgm:t>
        <a:bodyPr/>
        <a:lstStyle/>
        <a:p>
          <a:endParaRPr lang="es-EC" sz="1600"/>
        </a:p>
      </dgm:t>
    </dgm:pt>
    <dgm:pt modelId="{3EF72B78-C89E-42DF-AA46-ED13F5E23E13}" type="sibTrans" cxnId="{5ECAE4A7-2A9B-46C7-B794-89CA3526D07D}">
      <dgm:prSet/>
      <dgm:spPr/>
      <dgm:t>
        <a:bodyPr/>
        <a:lstStyle/>
        <a:p>
          <a:endParaRPr lang="es-EC" sz="1600"/>
        </a:p>
      </dgm:t>
    </dgm:pt>
    <dgm:pt modelId="{27456862-3DA1-4B92-98EE-79A7585788EF}">
      <dgm:prSet phldrT="[Texto]" custT="1"/>
      <dgm:spPr/>
      <dgm:t>
        <a:bodyPr/>
        <a:lstStyle/>
        <a:p>
          <a:r>
            <a:rPr lang="es-EC" sz="1800" b="1" dirty="0"/>
            <a:t>Confiabilidad</a:t>
          </a:r>
        </a:p>
      </dgm:t>
    </dgm:pt>
    <dgm:pt modelId="{4C108389-9739-4167-971E-1990989E1241}" type="parTrans" cxnId="{4FAD842A-C887-4C98-8410-51B13E4DCE7D}">
      <dgm:prSet/>
      <dgm:spPr/>
      <dgm:t>
        <a:bodyPr/>
        <a:lstStyle/>
        <a:p>
          <a:endParaRPr lang="es-EC" sz="1600"/>
        </a:p>
      </dgm:t>
    </dgm:pt>
    <dgm:pt modelId="{BB9E7846-1A24-4448-AAC0-1B492E16849C}" type="sibTrans" cxnId="{4FAD842A-C887-4C98-8410-51B13E4DCE7D}">
      <dgm:prSet/>
      <dgm:spPr/>
      <dgm:t>
        <a:bodyPr/>
        <a:lstStyle/>
        <a:p>
          <a:endParaRPr lang="es-EC" sz="1600"/>
        </a:p>
      </dgm:t>
    </dgm:pt>
    <dgm:pt modelId="{1A2DF4FF-0079-40DC-8921-D7D23119476D}">
      <dgm:prSet phldrT="[Texto]" custT="1"/>
      <dgm:spPr/>
      <dgm:t>
        <a:bodyPr/>
        <a:lstStyle/>
        <a:p>
          <a:r>
            <a:rPr lang="es-EC" sz="1600" dirty="0"/>
            <a:t>Alfa de Cronbach</a:t>
          </a:r>
        </a:p>
      </dgm:t>
    </dgm:pt>
    <dgm:pt modelId="{33D7F873-0FFE-4A47-9361-201AD322098F}" type="parTrans" cxnId="{65F54839-4085-4E4A-BFE0-D2E4D353EFD3}">
      <dgm:prSet/>
      <dgm:spPr/>
      <dgm:t>
        <a:bodyPr/>
        <a:lstStyle/>
        <a:p>
          <a:endParaRPr lang="es-EC" sz="1600"/>
        </a:p>
      </dgm:t>
    </dgm:pt>
    <dgm:pt modelId="{8DCFB8C4-B292-4D6D-9960-E4A5842C3120}" type="sibTrans" cxnId="{65F54839-4085-4E4A-BFE0-D2E4D353EFD3}">
      <dgm:prSet/>
      <dgm:spPr/>
      <dgm:t>
        <a:bodyPr/>
        <a:lstStyle/>
        <a:p>
          <a:endParaRPr lang="es-EC" sz="1600"/>
        </a:p>
      </dgm:t>
    </dgm:pt>
    <dgm:pt modelId="{A14CE73B-5476-4717-B9AC-169190819875}">
      <dgm:prSet phldrT="[Texto]" custT="1"/>
      <dgm:spPr/>
      <dgm:t>
        <a:bodyPr/>
        <a:lstStyle/>
        <a:p>
          <a:r>
            <a:rPr lang="es-EC" sz="1600" dirty="0"/>
            <a:t>0,783 </a:t>
          </a:r>
          <a:r>
            <a:rPr lang="es-EC" sz="1600" dirty="0">
              <a:sym typeface="Wingdings" panose="05000000000000000000" pitchFamily="2" charset="2"/>
            </a:rPr>
            <a:t> Muy confiable</a:t>
          </a:r>
          <a:endParaRPr lang="es-EC" sz="1600" dirty="0"/>
        </a:p>
      </dgm:t>
    </dgm:pt>
    <dgm:pt modelId="{4042C7FA-A465-4E6A-A1BD-D41E81D25296}" type="parTrans" cxnId="{E7F7548C-362F-494E-A4D3-F3B5BC051ABC}">
      <dgm:prSet/>
      <dgm:spPr/>
      <dgm:t>
        <a:bodyPr/>
        <a:lstStyle/>
        <a:p>
          <a:endParaRPr lang="es-EC" sz="1600"/>
        </a:p>
      </dgm:t>
    </dgm:pt>
    <dgm:pt modelId="{DF0D7B42-2295-48AF-B57B-6CED3493762B}" type="sibTrans" cxnId="{E7F7548C-362F-494E-A4D3-F3B5BC051ABC}">
      <dgm:prSet/>
      <dgm:spPr/>
      <dgm:t>
        <a:bodyPr/>
        <a:lstStyle/>
        <a:p>
          <a:endParaRPr lang="es-EC" sz="1600"/>
        </a:p>
      </dgm:t>
    </dgm:pt>
    <dgm:pt modelId="{4A8B6A13-619A-4652-BEAC-4C7C1997964A}">
      <dgm:prSet phldrT="[Texto]" custT="1"/>
      <dgm:spPr/>
      <dgm:t>
        <a:bodyPr/>
        <a:lstStyle/>
        <a:p>
          <a:r>
            <a:rPr lang="es-EC" sz="1600" dirty="0"/>
            <a:t>Puntuación entre 1 y 3</a:t>
          </a:r>
        </a:p>
      </dgm:t>
    </dgm:pt>
    <dgm:pt modelId="{2B4C4639-1624-44F0-8DC3-799E0B5B83FE}" type="parTrans" cxnId="{609F5727-A1E3-4254-A8BB-E1EF5354E72E}">
      <dgm:prSet/>
      <dgm:spPr/>
      <dgm:t>
        <a:bodyPr/>
        <a:lstStyle/>
        <a:p>
          <a:endParaRPr lang="es-EC" sz="1600"/>
        </a:p>
      </dgm:t>
    </dgm:pt>
    <dgm:pt modelId="{287D69F7-BA0B-4F5F-891C-7C4FC5B285B5}" type="sibTrans" cxnId="{609F5727-A1E3-4254-A8BB-E1EF5354E72E}">
      <dgm:prSet/>
      <dgm:spPr/>
      <dgm:t>
        <a:bodyPr/>
        <a:lstStyle/>
        <a:p>
          <a:endParaRPr lang="es-EC" sz="1600"/>
        </a:p>
      </dgm:t>
    </dgm:pt>
    <dgm:pt modelId="{B2C91AA1-9BCC-47CC-A8A0-D20887545C20}" type="pres">
      <dgm:prSet presAssocID="{633CB88F-3464-430B-925B-777CEE34083C}" presName="Name0" presStyleCnt="0">
        <dgm:presLayoutVars>
          <dgm:dir/>
          <dgm:animLvl val="lvl"/>
          <dgm:resizeHandles val="exact"/>
        </dgm:presLayoutVars>
      </dgm:prSet>
      <dgm:spPr/>
      <dgm:t>
        <a:bodyPr/>
        <a:lstStyle/>
        <a:p>
          <a:endParaRPr lang="es-EC"/>
        </a:p>
      </dgm:t>
    </dgm:pt>
    <dgm:pt modelId="{D0D1941F-81FC-4EB3-9003-A1183C8871D8}" type="pres">
      <dgm:prSet presAssocID="{BD5FE06A-00E9-4A65-9663-F8A9A4A25260}" presName="vertFlow" presStyleCnt="0"/>
      <dgm:spPr/>
    </dgm:pt>
    <dgm:pt modelId="{BB3D1262-53C5-47F6-AC1A-5DD92DE7437C}" type="pres">
      <dgm:prSet presAssocID="{BD5FE06A-00E9-4A65-9663-F8A9A4A25260}" presName="header" presStyleLbl="node1" presStyleIdx="0" presStyleCnt="2"/>
      <dgm:spPr/>
      <dgm:t>
        <a:bodyPr/>
        <a:lstStyle/>
        <a:p>
          <a:endParaRPr lang="es-EC"/>
        </a:p>
      </dgm:t>
    </dgm:pt>
    <dgm:pt modelId="{5A2AF472-1050-4FBE-9628-0F4BB6B07732}" type="pres">
      <dgm:prSet presAssocID="{571758E8-70C7-4351-B70F-A0F3CFDFC878}" presName="parTrans" presStyleLbl="sibTrans2D1" presStyleIdx="0" presStyleCnt="5"/>
      <dgm:spPr/>
      <dgm:t>
        <a:bodyPr/>
        <a:lstStyle/>
        <a:p>
          <a:endParaRPr lang="es-EC"/>
        </a:p>
      </dgm:t>
    </dgm:pt>
    <dgm:pt modelId="{45F6479C-44E6-4897-99FC-2F21BC538B78}" type="pres">
      <dgm:prSet presAssocID="{A95FCF0B-464B-49FC-95A9-31EDC6F9CC37}" presName="child" presStyleLbl="alignAccFollowNode1" presStyleIdx="0" presStyleCnt="5">
        <dgm:presLayoutVars>
          <dgm:chMax val="0"/>
          <dgm:bulletEnabled val="1"/>
        </dgm:presLayoutVars>
      </dgm:prSet>
      <dgm:spPr/>
      <dgm:t>
        <a:bodyPr/>
        <a:lstStyle/>
        <a:p>
          <a:endParaRPr lang="es-EC"/>
        </a:p>
      </dgm:t>
    </dgm:pt>
    <dgm:pt modelId="{4A4CEA5C-0036-4C60-9BA7-50FA93F18192}" type="pres">
      <dgm:prSet presAssocID="{EFB4ABE7-FD58-4399-AE01-491651A318DC}" presName="sibTrans" presStyleLbl="sibTrans2D1" presStyleIdx="1" presStyleCnt="5"/>
      <dgm:spPr/>
      <dgm:t>
        <a:bodyPr/>
        <a:lstStyle/>
        <a:p>
          <a:endParaRPr lang="es-EC"/>
        </a:p>
      </dgm:t>
    </dgm:pt>
    <dgm:pt modelId="{ED094303-20DA-4D3E-A6D2-412F509B7252}" type="pres">
      <dgm:prSet presAssocID="{5FFF2070-E3E5-4085-BBB8-0ADEE7FA87C1}" presName="child" presStyleLbl="alignAccFollowNode1" presStyleIdx="1" presStyleCnt="5" custScaleY="101463">
        <dgm:presLayoutVars>
          <dgm:chMax val="0"/>
          <dgm:bulletEnabled val="1"/>
        </dgm:presLayoutVars>
      </dgm:prSet>
      <dgm:spPr/>
      <dgm:t>
        <a:bodyPr/>
        <a:lstStyle/>
        <a:p>
          <a:endParaRPr lang="es-EC"/>
        </a:p>
      </dgm:t>
    </dgm:pt>
    <dgm:pt modelId="{647D5CA2-6632-4E50-9BED-6502CB8B35DA}" type="pres">
      <dgm:prSet presAssocID="{3EF72B78-C89E-42DF-AA46-ED13F5E23E13}" presName="sibTrans" presStyleLbl="sibTrans2D1" presStyleIdx="2" presStyleCnt="5"/>
      <dgm:spPr/>
      <dgm:t>
        <a:bodyPr/>
        <a:lstStyle/>
        <a:p>
          <a:endParaRPr lang="es-EC"/>
        </a:p>
      </dgm:t>
    </dgm:pt>
    <dgm:pt modelId="{39F34946-A417-4540-8C85-E4EBF5AE8FE8}" type="pres">
      <dgm:prSet presAssocID="{4A8B6A13-619A-4652-BEAC-4C7C1997964A}" presName="child" presStyleLbl="alignAccFollowNode1" presStyleIdx="2" presStyleCnt="5">
        <dgm:presLayoutVars>
          <dgm:chMax val="0"/>
          <dgm:bulletEnabled val="1"/>
        </dgm:presLayoutVars>
      </dgm:prSet>
      <dgm:spPr/>
      <dgm:t>
        <a:bodyPr/>
        <a:lstStyle/>
        <a:p>
          <a:endParaRPr lang="es-EC"/>
        </a:p>
      </dgm:t>
    </dgm:pt>
    <dgm:pt modelId="{F1E616BA-8936-4929-94D5-A4B97019C093}" type="pres">
      <dgm:prSet presAssocID="{BD5FE06A-00E9-4A65-9663-F8A9A4A25260}" presName="hSp" presStyleCnt="0"/>
      <dgm:spPr/>
    </dgm:pt>
    <dgm:pt modelId="{F5A14A35-3432-49E5-8F81-CF58F51694E7}" type="pres">
      <dgm:prSet presAssocID="{27456862-3DA1-4B92-98EE-79A7585788EF}" presName="vertFlow" presStyleCnt="0"/>
      <dgm:spPr/>
    </dgm:pt>
    <dgm:pt modelId="{37823895-B72A-47FB-B87E-A78655C116E8}" type="pres">
      <dgm:prSet presAssocID="{27456862-3DA1-4B92-98EE-79A7585788EF}" presName="header" presStyleLbl="node1" presStyleIdx="1" presStyleCnt="2"/>
      <dgm:spPr/>
      <dgm:t>
        <a:bodyPr/>
        <a:lstStyle/>
        <a:p>
          <a:endParaRPr lang="es-EC"/>
        </a:p>
      </dgm:t>
    </dgm:pt>
    <dgm:pt modelId="{18F3256B-1849-4057-9F27-0AFDEDF5503C}" type="pres">
      <dgm:prSet presAssocID="{33D7F873-0FFE-4A47-9361-201AD322098F}" presName="parTrans" presStyleLbl="sibTrans2D1" presStyleIdx="3" presStyleCnt="5"/>
      <dgm:spPr/>
      <dgm:t>
        <a:bodyPr/>
        <a:lstStyle/>
        <a:p>
          <a:endParaRPr lang="es-EC"/>
        </a:p>
      </dgm:t>
    </dgm:pt>
    <dgm:pt modelId="{D90D902E-912B-4D20-BC6C-48D9F8DCEC98}" type="pres">
      <dgm:prSet presAssocID="{1A2DF4FF-0079-40DC-8921-D7D23119476D}" presName="child" presStyleLbl="alignAccFollowNode1" presStyleIdx="3" presStyleCnt="5">
        <dgm:presLayoutVars>
          <dgm:chMax val="0"/>
          <dgm:bulletEnabled val="1"/>
        </dgm:presLayoutVars>
      </dgm:prSet>
      <dgm:spPr/>
      <dgm:t>
        <a:bodyPr/>
        <a:lstStyle/>
        <a:p>
          <a:endParaRPr lang="es-EC"/>
        </a:p>
      </dgm:t>
    </dgm:pt>
    <dgm:pt modelId="{71721A7B-06D7-40FE-96C9-E31A2D24248F}" type="pres">
      <dgm:prSet presAssocID="{8DCFB8C4-B292-4D6D-9960-E4A5842C3120}" presName="sibTrans" presStyleLbl="sibTrans2D1" presStyleIdx="4" presStyleCnt="5"/>
      <dgm:spPr/>
      <dgm:t>
        <a:bodyPr/>
        <a:lstStyle/>
        <a:p>
          <a:endParaRPr lang="es-EC"/>
        </a:p>
      </dgm:t>
    </dgm:pt>
    <dgm:pt modelId="{677B02AD-77F0-420C-B2F4-4D30C7B49ED8}" type="pres">
      <dgm:prSet presAssocID="{A14CE73B-5476-4717-B9AC-169190819875}" presName="child" presStyleLbl="alignAccFollowNode1" presStyleIdx="4" presStyleCnt="5">
        <dgm:presLayoutVars>
          <dgm:chMax val="0"/>
          <dgm:bulletEnabled val="1"/>
        </dgm:presLayoutVars>
      </dgm:prSet>
      <dgm:spPr/>
      <dgm:t>
        <a:bodyPr/>
        <a:lstStyle/>
        <a:p>
          <a:endParaRPr lang="es-EC"/>
        </a:p>
      </dgm:t>
    </dgm:pt>
  </dgm:ptLst>
  <dgm:cxnLst>
    <dgm:cxn modelId="{A59F373F-1792-4B73-B8FE-B9F7D0C6B54B}" type="presOf" srcId="{3EF72B78-C89E-42DF-AA46-ED13F5E23E13}" destId="{647D5CA2-6632-4E50-9BED-6502CB8B35DA}" srcOrd="0" destOrd="0" presId="urn:microsoft.com/office/officeart/2005/8/layout/lProcess1"/>
    <dgm:cxn modelId="{1885EF8A-80DF-4664-9345-C43BB2E3CF7C}" type="presOf" srcId="{A95FCF0B-464B-49FC-95A9-31EDC6F9CC37}" destId="{45F6479C-44E6-4897-99FC-2F21BC538B78}" srcOrd="0" destOrd="0" presId="urn:microsoft.com/office/officeart/2005/8/layout/lProcess1"/>
    <dgm:cxn modelId="{9696EA7B-D0FB-41B8-9BBA-8CCD1BEA5FB3}" type="presOf" srcId="{BD5FE06A-00E9-4A65-9663-F8A9A4A25260}" destId="{BB3D1262-53C5-47F6-AC1A-5DD92DE7437C}" srcOrd="0" destOrd="0" presId="urn:microsoft.com/office/officeart/2005/8/layout/lProcess1"/>
    <dgm:cxn modelId="{5F081805-6F0E-44EA-A172-FBFDC5254824}" type="presOf" srcId="{EFB4ABE7-FD58-4399-AE01-491651A318DC}" destId="{4A4CEA5C-0036-4C60-9BA7-50FA93F18192}" srcOrd="0" destOrd="0" presId="urn:microsoft.com/office/officeart/2005/8/layout/lProcess1"/>
    <dgm:cxn modelId="{351704D6-7D95-481D-9FA6-386BA3E6D829}" type="presOf" srcId="{1A2DF4FF-0079-40DC-8921-D7D23119476D}" destId="{D90D902E-912B-4D20-BC6C-48D9F8DCEC98}" srcOrd="0" destOrd="0" presId="urn:microsoft.com/office/officeart/2005/8/layout/lProcess1"/>
    <dgm:cxn modelId="{97AED09F-E59E-45B2-9079-487F85D13A30}" type="presOf" srcId="{633CB88F-3464-430B-925B-777CEE34083C}" destId="{B2C91AA1-9BCC-47CC-A8A0-D20887545C20}" srcOrd="0" destOrd="0" presId="urn:microsoft.com/office/officeart/2005/8/layout/lProcess1"/>
    <dgm:cxn modelId="{F44CD53D-9F3A-4FA3-A956-FAE4C6A42DDF}" type="presOf" srcId="{571758E8-70C7-4351-B70F-A0F3CFDFC878}" destId="{5A2AF472-1050-4FBE-9628-0F4BB6B07732}" srcOrd="0" destOrd="0" presId="urn:microsoft.com/office/officeart/2005/8/layout/lProcess1"/>
    <dgm:cxn modelId="{4FAD842A-C887-4C98-8410-51B13E4DCE7D}" srcId="{633CB88F-3464-430B-925B-777CEE34083C}" destId="{27456862-3DA1-4B92-98EE-79A7585788EF}" srcOrd="1" destOrd="0" parTransId="{4C108389-9739-4167-971E-1990989E1241}" sibTransId="{BB9E7846-1A24-4448-AAC0-1B492E16849C}"/>
    <dgm:cxn modelId="{63F0217C-3C6F-4258-B409-020F69A51FCA}" srcId="{633CB88F-3464-430B-925B-777CEE34083C}" destId="{BD5FE06A-00E9-4A65-9663-F8A9A4A25260}" srcOrd="0" destOrd="0" parTransId="{644A104A-C65A-4062-A4E7-D5B5EFCB0AA5}" sibTransId="{855E4AFD-9268-46BD-88F7-E793D145101C}"/>
    <dgm:cxn modelId="{4CE7F40E-35F7-4D2E-929A-C9B7B2CC7FCE}" type="presOf" srcId="{27456862-3DA1-4B92-98EE-79A7585788EF}" destId="{37823895-B72A-47FB-B87E-A78655C116E8}" srcOrd="0" destOrd="0" presId="urn:microsoft.com/office/officeart/2005/8/layout/lProcess1"/>
    <dgm:cxn modelId="{E7F7548C-362F-494E-A4D3-F3B5BC051ABC}" srcId="{27456862-3DA1-4B92-98EE-79A7585788EF}" destId="{A14CE73B-5476-4717-B9AC-169190819875}" srcOrd="1" destOrd="0" parTransId="{4042C7FA-A465-4E6A-A1BD-D41E81D25296}" sibTransId="{DF0D7B42-2295-48AF-B57B-6CED3493762B}"/>
    <dgm:cxn modelId="{F24936DB-DA58-4EFD-9F13-D455E6B33FF3}" type="presOf" srcId="{33D7F873-0FFE-4A47-9361-201AD322098F}" destId="{18F3256B-1849-4057-9F27-0AFDEDF5503C}" srcOrd="0" destOrd="0" presId="urn:microsoft.com/office/officeart/2005/8/layout/lProcess1"/>
    <dgm:cxn modelId="{5ECAE4A7-2A9B-46C7-B794-89CA3526D07D}" srcId="{BD5FE06A-00E9-4A65-9663-F8A9A4A25260}" destId="{5FFF2070-E3E5-4085-BBB8-0ADEE7FA87C1}" srcOrd="1" destOrd="0" parTransId="{586A9EC2-F08F-4A66-B61D-B51408121610}" sibTransId="{3EF72B78-C89E-42DF-AA46-ED13F5E23E13}"/>
    <dgm:cxn modelId="{74C9189C-475F-46DF-B3DA-FA3AD260CBF1}" type="presOf" srcId="{4A8B6A13-619A-4652-BEAC-4C7C1997964A}" destId="{39F34946-A417-4540-8C85-E4EBF5AE8FE8}" srcOrd="0" destOrd="0" presId="urn:microsoft.com/office/officeart/2005/8/layout/lProcess1"/>
    <dgm:cxn modelId="{1F3F4E36-DFFF-4BD2-8105-E9808F939A0D}" type="presOf" srcId="{5FFF2070-E3E5-4085-BBB8-0ADEE7FA87C1}" destId="{ED094303-20DA-4D3E-A6D2-412F509B7252}" srcOrd="0" destOrd="0" presId="urn:microsoft.com/office/officeart/2005/8/layout/lProcess1"/>
    <dgm:cxn modelId="{FC5A2F13-0A3A-41D7-BEB3-6623404B3046}" type="presOf" srcId="{A14CE73B-5476-4717-B9AC-169190819875}" destId="{677B02AD-77F0-420C-B2F4-4D30C7B49ED8}" srcOrd="0" destOrd="0" presId="urn:microsoft.com/office/officeart/2005/8/layout/lProcess1"/>
    <dgm:cxn modelId="{609F5727-A1E3-4254-A8BB-E1EF5354E72E}" srcId="{BD5FE06A-00E9-4A65-9663-F8A9A4A25260}" destId="{4A8B6A13-619A-4652-BEAC-4C7C1997964A}" srcOrd="2" destOrd="0" parTransId="{2B4C4639-1624-44F0-8DC3-799E0B5B83FE}" sibTransId="{287D69F7-BA0B-4F5F-891C-7C4FC5B285B5}"/>
    <dgm:cxn modelId="{C00E4615-9FCA-4A97-9D0D-C6BD23D70ED9}" srcId="{BD5FE06A-00E9-4A65-9663-F8A9A4A25260}" destId="{A95FCF0B-464B-49FC-95A9-31EDC6F9CC37}" srcOrd="0" destOrd="0" parTransId="{571758E8-70C7-4351-B70F-A0F3CFDFC878}" sibTransId="{EFB4ABE7-FD58-4399-AE01-491651A318DC}"/>
    <dgm:cxn modelId="{8712861B-46A9-4848-A7B3-5069C3AC214C}" type="presOf" srcId="{8DCFB8C4-B292-4D6D-9960-E4A5842C3120}" destId="{71721A7B-06D7-40FE-96C9-E31A2D24248F}" srcOrd="0" destOrd="0" presId="urn:microsoft.com/office/officeart/2005/8/layout/lProcess1"/>
    <dgm:cxn modelId="{65F54839-4085-4E4A-BFE0-D2E4D353EFD3}" srcId="{27456862-3DA1-4B92-98EE-79A7585788EF}" destId="{1A2DF4FF-0079-40DC-8921-D7D23119476D}" srcOrd="0" destOrd="0" parTransId="{33D7F873-0FFE-4A47-9361-201AD322098F}" sibTransId="{8DCFB8C4-B292-4D6D-9960-E4A5842C3120}"/>
    <dgm:cxn modelId="{4D818E67-95B0-4C13-8265-060D23FA136E}" type="presParOf" srcId="{B2C91AA1-9BCC-47CC-A8A0-D20887545C20}" destId="{D0D1941F-81FC-4EB3-9003-A1183C8871D8}" srcOrd="0" destOrd="0" presId="urn:microsoft.com/office/officeart/2005/8/layout/lProcess1"/>
    <dgm:cxn modelId="{32C4AFE2-ED56-4352-9C95-DEC446B7FC86}" type="presParOf" srcId="{D0D1941F-81FC-4EB3-9003-A1183C8871D8}" destId="{BB3D1262-53C5-47F6-AC1A-5DD92DE7437C}" srcOrd="0" destOrd="0" presId="urn:microsoft.com/office/officeart/2005/8/layout/lProcess1"/>
    <dgm:cxn modelId="{642B8B10-E26E-4A66-A920-3869C8514FFB}" type="presParOf" srcId="{D0D1941F-81FC-4EB3-9003-A1183C8871D8}" destId="{5A2AF472-1050-4FBE-9628-0F4BB6B07732}" srcOrd="1" destOrd="0" presId="urn:microsoft.com/office/officeart/2005/8/layout/lProcess1"/>
    <dgm:cxn modelId="{8CF2B25E-21CB-4A65-9EB6-2B8CDF9433DB}" type="presParOf" srcId="{D0D1941F-81FC-4EB3-9003-A1183C8871D8}" destId="{45F6479C-44E6-4897-99FC-2F21BC538B78}" srcOrd="2" destOrd="0" presId="urn:microsoft.com/office/officeart/2005/8/layout/lProcess1"/>
    <dgm:cxn modelId="{B140FD1E-93EA-4B51-92CA-2CBDC4635C8C}" type="presParOf" srcId="{D0D1941F-81FC-4EB3-9003-A1183C8871D8}" destId="{4A4CEA5C-0036-4C60-9BA7-50FA93F18192}" srcOrd="3" destOrd="0" presId="urn:microsoft.com/office/officeart/2005/8/layout/lProcess1"/>
    <dgm:cxn modelId="{F2CCDC18-22B7-4947-BE1E-504830A81045}" type="presParOf" srcId="{D0D1941F-81FC-4EB3-9003-A1183C8871D8}" destId="{ED094303-20DA-4D3E-A6D2-412F509B7252}" srcOrd="4" destOrd="0" presId="urn:microsoft.com/office/officeart/2005/8/layout/lProcess1"/>
    <dgm:cxn modelId="{7CDE9BA8-B7D3-4FCB-A6F1-B69FF1CDA0D0}" type="presParOf" srcId="{D0D1941F-81FC-4EB3-9003-A1183C8871D8}" destId="{647D5CA2-6632-4E50-9BED-6502CB8B35DA}" srcOrd="5" destOrd="0" presId="urn:microsoft.com/office/officeart/2005/8/layout/lProcess1"/>
    <dgm:cxn modelId="{A6A3F081-8808-4021-8002-DB954517394C}" type="presParOf" srcId="{D0D1941F-81FC-4EB3-9003-A1183C8871D8}" destId="{39F34946-A417-4540-8C85-E4EBF5AE8FE8}" srcOrd="6" destOrd="0" presId="urn:microsoft.com/office/officeart/2005/8/layout/lProcess1"/>
    <dgm:cxn modelId="{B48F1F8F-F7FF-4F24-92FC-7D527A3FC1C8}" type="presParOf" srcId="{B2C91AA1-9BCC-47CC-A8A0-D20887545C20}" destId="{F1E616BA-8936-4929-94D5-A4B97019C093}" srcOrd="1" destOrd="0" presId="urn:microsoft.com/office/officeart/2005/8/layout/lProcess1"/>
    <dgm:cxn modelId="{6DE98113-3387-45E0-BC80-63FBA89550A8}" type="presParOf" srcId="{B2C91AA1-9BCC-47CC-A8A0-D20887545C20}" destId="{F5A14A35-3432-49E5-8F81-CF58F51694E7}" srcOrd="2" destOrd="0" presId="urn:microsoft.com/office/officeart/2005/8/layout/lProcess1"/>
    <dgm:cxn modelId="{657E1A4F-438D-4014-B68D-B00783EBF820}" type="presParOf" srcId="{F5A14A35-3432-49E5-8F81-CF58F51694E7}" destId="{37823895-B72A-47FB-B87E-A78655C116E8}" srcOrd="0" destOrd="0" presId="urn:microsoft.com/office/officeart/2005/8/layout/lProcess1"/>
    <dgm:cxn modelId="{5BACE2BE-2504-4460-BBD5-52B6EC747690}" type="presParOf" srcId="{F5A14A35-3432-49E5-8F81-CF58F51694E7}" destId="{18F3256B-1849-4057-9F27-0AFDEDF5503C}" srcOrd="1" destOrd="0" presId="urn:microsoft.com/office/officeart/2005/8/layout/lProcess1"/>
    <dgm:cxn modelId="{1077A836-5D23-47B0-9F1C-545489465A83}" type="presParOf" srcId="{F5A14A35-3432-49E5-8F81-CF58F51694E7}" destId="{D90D902E-912B-4D20-BC6C-48D9F8DCEC98}" srcOrd="2" destOrd="0" presId="urn:microsoft.com/office/officeart/2005/8/layout/lProcess1"/>
    <dgm:cxn modelId="{13F1D4DF-ACA4-4E25-8F77-47AB6E7132E6}" type="presParOf" srcId="{F5A14A35-3432-49E5-8F81-CF58F51694E7}" destId="{71721A7B-06D7-40FE-96C9-E31A2D24248F}" srcOrd="3" destOrd="0" presId="urn:microsoft.com/office/officeart/2005/8/layout/lProcess1"/>
    <dgm:cxn modelId="{73057758-8F53-4717-A803-512A4E7275EC}" type="presParOf" srcId="{F5A14A35-3432-49E5-8F81-CF58F51694E7}" destId="{677B02AD-77F0-420C-B2F4-4D30C7B49ED8}"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CD0E3-3DB0-4CBF-B9A1-82147DD8EA74}" type="datetimeFigureOut">
              <a:rPr lang="es-EC" smtClean="0"/>
              <a:t>9/4/2021</a:t>
            </a:fld>
            <a:endParaRPr lang="es-EC"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994F38-69D2-4AE5-B4F3-38E5259930C0}" type="slidenum">
              <a:rPr lang="es-EC" smtClean="0"/>
              <a:t>‹Nº›</a:t>
            </a:fld>
            <a:endParaRPr lang="es-EC" dirty="0"/>
          </a:p>
        </p:txBody>
      </p:sp>
    </p:spTree>
    <p:extLst>
      <p:ext uri="{BB962C8B-B14F-4D97-AF65-F5344CB8AC3E}">
        <p14:creationId xmlns:p14="http://schemas.microsoft.com/office/powerpoint/2010/main" val="1437403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008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0088280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vmlDrawing" Target="../drawings/vmlDrawing3.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026"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dirty="0">
              <a:solidFill>
                <a:prstClr val="black"/>
              </a:solidFill>
            </a:endParaRPr>
          </a:p>
        </p:txBody>
      </p:sp>
      <p:sp>
        <p:nvSpPr>
          <p:cNvPr id="17433"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dirty="0">
              <a:solidFill>
                <a:prstClr val="black"/>
              </a:solidFill>
            </a:endParaRPr>
          </a:p>
        </p:txBody>
      </p:sp>
      <p:sp>
        <p:nvSpPr>
          <p:cNvPr id="17434"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dirty="0">
              <a:solidFill>
                <a:prstClr val="black"/>
              </a:solidFill>
            </a:endParaRPr>
          </a:p>
        </p:txBody>
      </p:sp>
      <p:sp>
        <p:nvSpPr>
          <p:cNvPr id="17435"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dirty="0">
              <a:solidFill>
                <a:prstClr val="black"/>
              </a:solidFill>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2000" cy="1135062"/>
          </a:xfrm>
          <a:prstGeom prst="rect">
            <a:avLst/>
          </a:prstGeom>
          <a:noFill/>
        </p:spPr>
      </p:pic>
      <p:sp>
        <p:nvSpPr>
          <p:cNvPr id="17458" name="Oval 50"/>
          <p:cNvSpPr>
            <a:spLocks noChangeArrowheads="1"/>
          </p:cNvSpPr>
          <p:nvPr/>
        </p:nvSpPr>
        <p:spPr bwMode="auto">
          <a:xfrm>
            <a:off x="289984" y="260353"/>
            <a:ext cx="1056216" cy="792163"/>
          </a:xfrm>
          <a:prstGeom prst="ellipse">
            <a:avLst/>
          </a:prstGeom>
          <a:solidFill>
            <a:schemeClr val="bg1"/>
          </a:solidFill>
          <a:ln w="9525">
            <a:noFill/>
            <a:round/>
            <a:headEnd/>
            <a:tailEnd/>
          </a:ln>
          <a:effectLst/>
        </p:spPr>
        <p:txBody>
          <a:bodyPr wrap="none" anchor="ctr"/>
          <a:lstStyle/>
          <a:p>
            <a:pPr defTabSz="914400"/>
            <a:endParaRPr lang="es-ES" dirty="0">
              <a:solidFill>
                <a:prstClr val="black"/>
              </a:solidFill>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351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65110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lang="es-ES">
                <a:solidFill>
                  <a:schemeClr val="accent6">
                    <a:lumMod val="50000"/>
                  </a:schemeClr>
                </a:solidFill>
              </a:defRPr>
            </a:lvl1pPr>
          </a:lstStyle>
          <a:p>
            <a:pPr lvl="0" algn="ctr"/>
            <a:r>
              <a:rPr lang="es-ES"/>
              <a:t>Haga clic para modificar el estilo de título del patrón</a:t>
            </a:r>
          </a:p>
        </p:txBody>
      </p:sp>
      <p:sp>
        <p:nvSpPr>
          <p:cNvPr id="3" name="2 Marcador de texto vertical"/>
          <p:cNvSpPr>
            <a:spLocks noGrp="1"/>
          </p:cNvSpPr>
          <p:nvPr>
            <p:ph type="body" orient="vert" idx="1"/>
          </p:nvPr>
        </p:nvSpPr>
        <p:spPr>
          <a:xfrm>
            <a:off x="609600" y="1600203"/>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12952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1"/>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41"/>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05024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ubtitle">
  <p:cSld name="Title and subtitle">
    <p:spTree>
      <p:nvGrpSpPr>
        <p:cNvPr id="1" name="Shape 72"/>
        <p:cNvGrpSpPr/>
        <p:nvPr/>
      </p:nvGrpSpPr>
      <p:grpSpPr>
        <a:xfrm>
          <a:off x="0" y="0"/>
          <a:ext cx="0" cy="0"/>
          <a:chOff x="0" y="0"/>
          <a:chExt cx="0" cy="0"/>
        </a:xfrm>
      </p:grpSpPr>
      <p:pic>
        <p:nvPicPr>
          <p:cNvPr id="73" name="Google Shape;73;p13"/>
          <p:cNvPicPr preferRelativeResize="0"/>
          <p:nvPr/>
        </p:nvPicPr>
        <p:blipFill>
          <a:blip r:embed="rId2">
            <a:alphaModFix/>
          </a:blip>
          <a:stretch>
            <a:fillRect/>
          </a:stretch>
        </p:blipFill>
        <p:spPr>
          <a:xfrm>
            <a:off x="0" y="0"/>
            <a:ext cx="12192000" cy="6858000"/>
          </a:xfrm>
          <a:prstGeom prst="rect">
            <a:avLst/>
          </a:prstGeom>
          <a:noFill/>
          <a:ln>
            <a:noFill/>
          </a:ln>
        </p:spPr>
      </p:pic>
      <p:pic>
        <p:nvPicPr>
          <p:cNvPr id="74" name="Google Shape;74;p13"/>
          <p:cNvPicPr preferRelativeResize="0"/>
          <p:nvPr/>
        </p:nvPicPr>
        <p:blipFill rotWithShape="1">
          <a:blip r:embed="rId3">
            <a:alphaModFix amt="58000"/>
          </a:blip>
          <a:srcRect t="11520" b="11520"/>
          <a:stretch/>
        </p:blipFill>
        <p:spPr>
          <a:xfrm rot="10800000">
            <a:off x="-544266" y="-197066"/>
            <a:ext cx="13071239" cy="7228463"/>
          </a:xfrm>
          <a:prstGeom prst="rect">
            <a:avLst/>
          </a:prstGeom>
          <a:noFill/>
          <a:ln>
            <a:noFill/>
          </a:ln>
        </p:spPr>
      </p:pic>
      <p:sp>
        <p:nvSpPr>
          <p:cNvPr id="75" name="Google Shape;75;p13"/>
          <p:cNvSpPr/>
          <p:nvPr/>
        </p:nvSpPr>
        <p:spPr>
          <a:xfrm>
            <a:off x="724067" y="482600"/>
            <a:ext cx="10743600" cy="58928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13"/>
          <p:cNvSpPr txBox="1">
            <a:spLocks noGrp="1"/>
          </p:cNvSpPr>
          <p:nvPr>
            <p:ph type="ctrTitle"/>
          </p:nvPr>
        </p:nvSpPr>
        <p:spPr>
          <a:xfrm>
            <a:off x="4109400" y="2086139"/>
            <a:ext cx="3973200" cy="1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3333">
                <a:latin typeface="Barlow Condensed ExtraLight"/>
                <a:ea typeface="Barlow Condensed ExtraLight"/>
                <a:cs typeface="Barlow Condensed ExtraLight"/>
                <a:sym typeface="Barlow Condensed ExtraLight"/>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7" name="Google Shape;77;p13"/>
          <p:cNvSpPr txBox="1">
            <a:spLocks noGrp="1"/>
          </p:cNvSpPr>
          <p:nvPr>
            <p:ph type="subTitle" idx="1"/>
          </p:nvPr>
        </p:nvSpPr>
        <p:spPr>
          <a:xfrm>
            <a:off x="3586200" y="3711772"/>
            <a:ext cx="5019600" cy="10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a:solidFill>
                  <a:srgbClr val="1D262D"/>
                </a:solidFill>
                <a:latin typeface="Barlow"/>
                <a:ea typeface="Barlow"/>
                <a:cs typeface="Barlow"/>
                <a:sym typeface="Barlow"/>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370303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63"/>
        <p:cNvGrpSpPr/>
        <p:nvPr/>
      </p:nvGrpSpPr>
      <p:grpSpPr>
        <a:xfrm>
          <a:off x="0" y="0"/>
          <a:ext cx="0" cy="0"/>
          <a:chOff x="0" y="0"/>
          <a:chExt cx="0" cy="0"/>
        </a:xfrm>
      </p:grpSpPr>
      <p:pic>
        <p:nvPicPr>
          <p:cNvPr id="164" name="Google Shape;164;p22"/>
          <p:cNvPicPr preferRelativeResize="0"/>
          <p:nvPr/>
        </p:nvPicPr>
        <p:blipFill>
          <a:blip r:embed="rId2">
            <a:alphaModFix/>
          </a:blip>
          <a:stretch>
            <a:fillRect/>
          </a:stretch>
        </p:blipFill>
        <p:spPr>
          <a:xfrm>
            <a:off x="0" y="0"/>
            <a:ext cx="12192000" cy="6858000"/>
          </a:xfrm>
          <a:prstGeom prst="rect">
            <a:avLst/>
          </a:prstGeom>
          <a:noFill/>
          <a:ln>
            <a:noFill/>
          </a:ln>
        </p:spPr>
      </p:pic>
      <p:pic>
        <p:nvPicPr>
          <p:cNvPr id="165" name="Google Shape;165;p22"/>
          <p:cNvPicPr preferRelativeResize="0"/>
          <p:nvPr/>
        </p:nvPicPr>
        <p:blipFill rotWithShape="1">
          <a:blip r:embed="rId3">
            <a:alphaModFix amt="58000"/>
          </a:blip>
          <a:srcRect t="11520" b="11520"/>
          <a:stretch/>
        </p:blipFill>
        <p:spPr>
          <a:xfrm>
            <a:off x="-544266" y="-197066"/>
            <a:ext cx="13071239" cy="7228463"/>
          </a:xfrm>
          <a:prstGeom prst="rect">
            <a:avLst/>
          </a:prstGeom>
          <a:noFill/>
          <a:ln>
            <a:noFill/>
          </a:ln>
        </p:spPr>
      </p:pic>
      <p:sp>
        <p:nvSpPr>
          <p:cNvPr id="166" name="Google Shape;166;p22"/>
          <p:cNvSpPr/>
          <p:nvPr/>
        </p:nvSpPr>
        <p:spPr>
          <a:xfrm>
            <a:off x="724067" y="482600"/>
            <a:ext cx="10743600" cy="58928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167" name="Google Shape;167;p22"/>
          <p:cNvCxnSpPr/>
          <p:nvPr/>
        </p:nvCxnSpPr>
        <p:spPr>
          <a:xfrm>
            <a:off x="5902217" y="809233"/>
            <a:ext cx="387600" cy="0"/>
          </a:xfrm>
          <a:prstGeom prst="straightConnector1">
            <a:avLst/>
          </a:prstGeom>
          <a:noFill/>
          <a:ln w="19050" cap="flat" cmpd="sng">
            <a:solidFill>
              <a:srgbClr val="F8C2B2"/>
            </a:solidFill>
            <a:prstDash val="solid"/>
            <a:round/>
            <a:headEnd type="none" w="med" len="med"/>
            <a:tailEnd type="none" w="med" len="med"/>
          </a:ln>
        </p:spPr>
      </p:cxnSp>
      <p:sp>
        <p:nvSpPr>
          <p:cNvPr id="168" name="Google Shape;168;p22"/>
          <p:cNvSpPr txBox="1">
            <a:spLocks noGrp="1"/>
          </p:cNvSpPr>
          <p:nvPr>
            <p:ph type="title"/>
          </p:nvPr>
        </p:nvSpPr>
        <p:spPr>
          <a:xfrm>
            <a:off x="2632400" y="809233"/>
            <a:ext cx="69272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4000">
                <a:latin typeface="Barlow Condensed"/>
                <a:ea typeface="Barlow Condensed"/>
                <a:cs typeface="Barlow Condensed"/>
                <a:sym typeface="Barlow Condense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187129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097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2050"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dirty="0">
              <a:solidFill>
                <a:prstClr val="black"/>
              </a:solidFill>
            </a:endParaRPr>
          </a:p>
        </p:txBody>
      </p:sp>
      <p:sp>
        <p:nvSpPr>
          <p:cNvPr id="17433"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dirty="0">
              <a:solidFill>
                <a:prstClr val="black"/>
              </a:solidFill>
            </a:endParaRPr>
          </a:p>
        </p:txBody>
      </p:sp>
      <p:sp>
        <p:nvSpPr>
          <p:cNvPr id="17434"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dirty="0">
              <a:solidFill>
                <a:prstClr val="black"/>
              </a:solidFill>
            </a:endParaRPr>
          </a:p>
        </p:txBody>
      </p:sp>
      <p:sp>
        <p:nvSpPr>
          <p:cNvPr id="17435"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dirty="0">
              <a:solidFill>
                <a:prstClr val="black"/>
              </a:solidFill>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2000" cy="1135062"/>
          </a:xfrm>
          <a:prstGeom prst="rect">
            <a:avLst/>
          </a:prstGeom>
          <a:noFill/>
        </p:spPr>
      </p:pic>
      <p:sp>
        <p:nvSpPr>
          <p:cNvPr id="17458" name="Oval 50"/>
          <p:cNvSpPr>
            <a:spLocks noChangeArrowheads="1"/>
          </p:cNvSpPr>
          <p:nvPr/>
        </p:nvSpPr>
        <p:spPr bwMode="auto">
          <a:xfrm>
            <a:off x="289984" y="260353"/>
            <a:ext cx="1056216" cy="792163"/>
          </a:xfrm>
          <a:prstGeom prst="ellipse">
            <a:avLst/>
          </a:prstGeom>
          <a:solidFill>
            <a:schemeClr val="bg1"/>
          </a:solidFill>
          <a:ln w="9525">
            <a:noFill/>
            <a:round/>
            <a:headEnd/>
            <a:tailEnd/>
          </a:ln>
          <a:effectLst/>
        </p:spPr>
        <p:txBody>
          <a:bodyPr wrap="none" anchor="ctr"/>
          <a:lstStyle/>
          <a:p>
            <a:pPr defTabSz="914400"/>
            <a:endParaRPr lang="es-ES" dirty="0">
              <a:solidFill>
                <a:prstClr val="black"/>
              </a:solidFill>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649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lgn="ctr">
              <a:defRPr>
                <a:solidFill>
                  <a:schemeClr val="tx1"/>
                </a:solidFill>
              </a:defRPr>
            </a:lvl1pPr>
          </a:lstStyle>
          <a:p>
            <a:r>
              <a:rPr lang="es-ES"/>
              <a:t>Haga clic para modificar el estilo de título del patrón</a:t>
            </a:r>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05227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lgn="ctr">
              <a:defRPr>
                <a:solidFill>
                  <a:schemeClr val="tx1"/>
                </a:solidFill>
              </a:defRPr>
            </a:lvl1pPr>
          </a:lstStyle>
          <a:p>
            <a:r>
              <a:rPr lang="es-ES"/>
              <a:t>Haga clic para modificar el estilo de título del patrón</a:t>
            </a:r>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90010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269178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lgn="ctr">
              <a:defRPr>
                <a:solidFill>
                  <a:schemeClr val="tx1"/>
                </a:solidFill>
              </a:defRPr>
            </a:lvl1pPr>
          </a:lstStyle>
          <a:p>
            <a:r>
              <a:rPr lang="es-ES"/>
              <a:t>Haga clic para modificar el estilo de título del patrón</a:t>
            </a:r>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47123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lang="es-ES">
                <a:solidFill>
                  <a:schemeClr val="tx1"/>
                </a:solidFill>
              </a:defRPr>
            </a:lvl1pPr>
          </a:lstStyle>
          <a:p>
            <a:pPr lvl="0" algn="ctr"/>
            <a:r>
              <a:rPr lang="es-ES"/>
              <a:t>Haga clic para modificar el estilo de título del patrón</a:t>
            </a:r>
          </a:p>
        </p:txBody>
      </p:sp>
      <p:sp>
        <p:nvSpPr>
          <p:cNvPr id="3" name="2 Marcador de contenido"/>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40014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lang="es-ES">
                <a:solidFill>
                  <a:schemeClr val="tx1"/>
                </a:solidFill>
              </a:defRPr>
            </a:lvl1pPr>
          </a:lstStyle>
          <a:p>
            <a:pPr lvl="0" algn="ctr"/>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16781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lang="es-ES">
                <a:solidFill>
                  <a:schemeClr val="tx1"/>
                </a:solidFill>
              </a:defRPr>
            </a:lvl1pPr>
          </a:lstStyle>
          <a:p>
            <a:pPr lvl="0" algn="ctr"/>
            <a:r>
              <a:rPr lang="es-ES"/>
              <a:t>Haga clic para modificar el estilo de título del patrón</a:t>
            </a:r>
          </a:p>
        </p:txBody>
      </p:sp>
    </p:spTree>
    <p:extLst>
      <p:ext uri="{BB962C8B-B14F-4D97-AF65-F5344CB8AC3E}">
        <p14:creationId xmlns:p14="http://schemas.microsoft.com/office/powerpoint/2010/main" val="108740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1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68999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24064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lang="es-ES">
                <a:solidFill>
                  <a:schemeClr val="accent6">
                    <a:lumMod val="50000"/>
                  </a:schemeClr>
                </a:solidFill>
              </a:defRPr>
            </a:lvl1pPr>
          </a:lstStyle>
          <a:p>
            <a:pPr lvl="0" algn="ctr"/>
            <a:r>
              <a:rPr lang="es-ES"/>
              <a:t>Haga clic para modificar el estilo de título del patrón</a:t>
            </a:r>
          </a:p>
        </p:txBody>
      </p:sp>
      <p:sp>
        <p:nvSpPr>
          <p:cNvPr id="3" name="2 Marcador de texto vertical"/>
          <p:cNvSpPr>
            <a:spLocks noGrp="1"/>
          </p:cNvSpPr>
          <p:nvPr>
            <p:ph type="body" orient="vert" idx="1"/>
          </p:nvPr>
        </p:nvSpPr>
        <p:spPr>
          <a:xfrm>
            <a:off x="609600" y="1600203"/>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71619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1"/>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41"/>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53954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ubtitle" preserve="1">
  <p:cSld name="Title and subtitle">
    <p:spTree>
      <p:nvGrpSpPr>
        <p:cNvPr id="1" name="Shape 72"/>
        <p:cNvGrpSpPr/>
        <p:nvPr/>
      </p:nvGrpSpPr>
      <p:grpSpPr>
        <a:xfrm>
          <a:off x="0" y="0"/>
          <a:ext cx="0" cy="0"/>
          <a:chOff x="0" y="0"/>
          <a:chExt cx="0" cy="0"/>
        </a:xfrm>
      </p:grpSpPr>
      <p:pic>
        <p:nvPicPr>
          <p:cNvPr id="73" name="Google Shape;73;p13"/>
          <p:cNvPicPr preferRelativeResize="0"/>
          <p:nvPr/>
        </p:nvPicPr>
        <p:blipFill>
          <a:blip r:embed="rId2">
            <a:alphaModFix/>
          </a:blip>
          <a:stretch>
            <a:fillRect/>
          </a:stretch>
        </p:blipFill>
        <p:spPr>
          <a:xfrm>
            <a:off x="0" y="0"/>
            <a:ext cx="12192000" cy="6858000"/>
          </a:xfrm>
          <a:prstGeom prst="rect">
            <a:avLst/>
          </a:prstGeom>
          <a:noFill/>
          <a:ln>
            <a:noFill/>
          </a:ln>
        </p:spPr>
      </p:pic>
      <p:pic>
        <p:nvPicPr>
          <p:cNvPr id="74" name="Google Shape;74;p13"/>
          <p:cNvPicPr preferRelativeResize="0"/>
          <p:nvPr/>
        </p:nvPicPr>
        <p:blipFill rotWithShape="1">
          <a:blip r:embed="rId3">
            <a:alphaModFix amt="58000"/>
          </a:blip>
          <a:srcRect t="11520" b="11520"/>
          <a:stretch/>
        </p:blipFill>
        <p:spPr>
          <a:xfrm rot="10800000">
            <a:off x="-544266" y="-197066"/>
            <a:ext cx="13071239" cy="7228463"/>
          </a:xfrm>
          <a:prstGeom prst="rect">
            <a:avLst/>
          </a:prstGeom>
          <a:noFill/>
          <a:ln>
            <a:noFill/>
          </a:ln>
        </p:spPr>
      </p:pic>
      <p:sp>
        <p:nvSpPr>
          <p:cNvPr id="75" name="Google Shape;75;p13"/>
          <p:cNvSpPr/>
          <p:nvPr/>
        </p:nvSpPr>
        <p:spPr>
          <a:xfrm>
            <a:off x="724067" y="482600"/>
            <a:ext cx="10743600" cy="58928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13"/>
          <p:cNvSpPr txBox="1">
            <a:spLocks noGrp="1"/>
          </p:cNvSpPr>
          <p:nvPr>
            <p:ph type="ctrTitle"/>
          </p:nvPr>
        </p:nvSpPr>
        <p:spPr>
          <a:xfrm>
            <a:off x="4109400" y="2086139"/>
            <a:ext cx="3973200" cy="1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3333">
                <a:latin typeface="Barlow Condensed ExtraLight"/>
                <a:ea typeface="Barlow Condensed ExtraLight"/>
                <a:cs typeface="Barlow Condensed ExtraLight"/>
                <a:sym typeface="Barlow Condensed ExtraLight"/>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7" name="Google Shape;77;p13"/>
          <p:cNvSpPr txBox="1">
            <a:spLocks noGrp="1"/>
          </p:cNvSpPr>
          <p:nvPr>
            <p:ph type="subTitle" idx="1"/>
          </p:nvPr>
        </p:nvSpPr>
        <p:spPr>
          <a:xfrm>
            <a:off x="3586200" y="3711772"/>
            <a:ext cx="5019600" cy="10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a:solidFill>
                  <a:srgbClr val="1D262D"/>
                </a:solidFill>
                <a:latin typeface="Barlow"/>
                <a:ea typeface="Barlow"/>
                <a:cs typeface="Barlow"/>
                <a:sym typeface="Barlow"/>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809596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3" preserve="1">
  <p:cSld name="Title only 3">
    <p:spTree>
      <p:nvGrpSpPr>
        <p:cNvPr id="1" name="Shape 163"/>
        <p:cNvGrpSpPr/>
        <p:nvPr/>
      </p:nvGrpSpPr>
      <p:grpSpPr>
        <a:xfrm>
          <a:off x="0" y="0"/>
          <a:ext cx="0" cy="0"/>
          <a:chOff x="0" y="0"/>
          <a:chExt cx="0" cy="0"/>
        </a:xfrm>
      </p:grpSpPr>
      <p:pic>
        <p:nvPicPr>
          <p:cNvPr id="164" name="Google Shape;164;p22"/>
          <p:cNvPicPr preferRelativeResize="0"/>
          <p:nvPr/>
        </p:nvPicPr>
        <p:blipFill>
          <a:blip r:embed="rId2">
            <a:alphaModFix/>
          </a:blip>
          <a:stretch>
            <a:fillRect/>
          </a:stretch>
        </p:blipFill>
        <p:spPr>
          <a:xfrm>
            <a:off x="0" y="0"/>
            <a:ext cx="12192000" cy="6858000"/>
          </a:xfrm>
          <a:prstGeom prst="rect">
            <a:avLst/>
          </a:prstGeom>
          <a:noFill/>
          <a:ln>
            <a:noFill/>
          </a:ln>
        </p:spPr>
      </p:pic>
      <p:pic>
        <p:nvPicPr>
          <p:cNvPr id="165" name="Google Shape;165;p22"/>
          <p:cNvPicPr preferRelativeResize="0"/>
          <p:nvPr/>
        </p:nvPicPr>
        <p:blipFill rotWithShape="1">
          <a:blip r:embed="rId3">
            <a:alphaModFix amt="58000"/>
          </a:blip>
          <a:srcRect t="11520" b="11520"/>
          <a:stretch/>
        </p:blipFill>
        <p:spPr>
          <a:xfrm>
            <a:off x="-544266" y="-197066"/>
            <a:ext cx="13071239" cy="7228463"/>
          </a:xfrm>
          <a:prstGeom prst="rect">
            <a:avLst/>
          </a:prstGeom>
          <a:noFill/>
          <a:ln>
            <a:noFill/>
          </a:ln>
        </p:spPr>
      </p:pic>
      <p:sp>
        <p:nvSpPr>
          <p:cNvPr id="166" name="Google Shape;166;p22"/>
          <p:cNvSpPr/>
          <p:nvPr/>
        </p:nvSpPr>
        <p:spPr>
          <a:xfrm>
            <a:off x="724067" y="482600"/>
            <a:ext cx="10743600" cy="58928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167" name="Google Shape;167;p22"/>
          <p:cNvCxnSpPr/>
          <p:nvPr/>
        </p:nvCxnSpPr>
        <p:spPr>
          <a:xfrm>
            <a:off x="5902217" y="809233"/>
            <a:ext cx="387600" cy="0"/>
          </a:xfrm>
          <a:prstGeom prst="straightConnector1">
            <a:avLst/>
          </a:prstGeom>
          <a:noFill/>
          <a:ln w="19050" cap="flat" cmpd="sng">
            <a:solidFill>
              <a:srgbClr val="F8C2B2"/>
            </a:solidFill>
            <a:prstDash val="solid"/>
            <a:round/>
            <a:headEnd type="none" w="med" len="med"/>
            <a:tailEnd type="none" w="med" len="med"/>
          </a:ln>
        </p:spPr>
      </p:cxnSp>
      <p:sp>
        <p:nvSpPr>
          <p:cNvPr id="168" name="Google Shape;168;p22"/>
          <p:cNvSpPr txBox="1">
            <a:spLocks noGrp="1"/>
          </p:cNvSpPr>
          <p:nvPr>
            <p:ph type="title"/>
          </p:nvPr>
        </p:nvSpPr>
        <p:spPr>
          <a:xfrm>
            <a:off x="2632400" y="809233"/>
            <a:ext cx="69272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4000">
                <a:latin typeface="Barlow Condensed"/>
                <a:ea typeface="Barlow Condensed"/>
                <a:cs typeface="Barlow Condensed"/>
                <a:sym typeface="Barlow Condense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900722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lgn="ctr">
              <a:defRPr>
                <a:solidFill>
                  <a:schemeClr val="tx1"/>
                </a:solidFill>
              </a:defRPr>
            </a:lvl1pPr>
          </a:lstStyle>
          <a:p>
            <a:r>
              <a:rPr lang="es-ES"/>
              <a:t>Haga clic para modificar el estilo de título del patrón</a:t>
            </a:r>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72389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61885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D059527-E902-41A1-AA60-A1F25BEAE62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41DC8BBB-9017-4A79-A0B0-B37827402C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88066654-0096-4CE8-9D90-84D675CF18A3}"/>
              </a:ext>
            </a:extLst>
          </p:cNvPr>
          <p:cNvSpPr>
            <a:spLocks noGrp="1"/>
          </p:cNvSpPr>
          <p:nvPr>
            <p:ph type="dt" sz="half" idx="10"/>
          </p:nvPr>
        </p:nvSpPr>
        <p:spPr/>
        <p:txBody>
          <a:bodyPr/>
          <a:lstStyle/>
          <a:p>
            <a:fld id="{DCCD128C-3EF9-4496-965E-8BD2C5FA6784}" type="datetimeFigureOut">
              <a:rPr lang="es-ES" smtClean="0"/>
              <a:t>09/04/2021</a:t>
            </a:fld>
            <a:endParaRPr lang="es-ES" dirty="0"/>
          </a:p>
        </p:txBody>
      </p:sp>
      <p:sp>
        <p:nvSpPr>
          <p:cNvPr id="5" name="Marcador de pie de página 4">
            <a:extLst>
              <a:ext uri="{FF2B5EF4-FFF2-40B4-BE49-F238E27FC236}">
                <a16:creationId xmlns:a16="http://schemas.microsoft.com/office/drawing/2014/main" xmlns="" id="{615C235A-E644-43F5-B552-5AB1369AFF96}"/>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xmlns="" id="{93392CE9-8F22-4E3C-80E8-67FF526F48A7}"/>
              </a:ext>
            </a:extLst>
          </p:cNvPr>
          <p:cNvSpPr>
            <a:spLocks noGrp="1"/>
          </p:cNvSpPr>
          <p:nvPr>
            <p:ph type="sldNum" sz="quarter" idx="12"/>
          </p:nvPr>
        </p:nvSpPr>
        <p:spPr/>
        <p:txBody>
          <a:bodyPr/>
          <a:lstStyle/>
          <a:p>
            <a:fld id="{6F0D7B82-D465-451B-BD0F-6B5C63A539D8}" type="slidenum">
              <a:rPr lang="es-ES" smtClean="0"/>
              <a:t>‹Nº›</a:t>
            </a:fld>
            <a:endParaRPr lang="es-ES" dirty="0"/>
          </a:p>
        </p:txBody>
      </p:sp>
    </p:spTree>
    <p:extLst>
      <p:ext uri="{BB962C8B-B14F-4D97-AF65-F5344CB8AC3E}">
        <p14:creationId xmlns:p14="http://schemas.microsoft.com/office/powerpoint/2010/main" val="545870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C5F7D2C-CB10-44CA-A10F-9FE4109A929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E224BD98-C34D-4375-B35F-7902F43303C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E367DFA7-186A-478C-8028-3425AA274BD8}"/>
              </a:ext>
            </a:extLst>
          </p:cNvPr>
          <p:cNvSpPr>
            <a:spLocks noGrp="1"/>
          </p:cNvSpPr>
          <p:nvPr>
            <p:ph type="dt" sz="half" idx="10"/>
          </p:nvPr>
        </p:nvSpPr>
        <p:spPr/>
        <p:txBody>
          <a:bodyPr/>
          <a:lstStyle/>
          <a:p>
            <a:fld id="{DCCD128C-3EF9-4496-965E-8BD2C5FA6784}" type="datetimeFigureOut">
              <a:rPr lang="es-ES" smtClean="0"/>
              <a:t>09/04/2021</a:t>
            </a:fld>
            <a:endParaRPr lang="es-ES" dirty="0"/>
          </a:p>
        </p:txBody>
      </p:sp>
      <p:sp>
        <p:nvSpPr>
          <p:cNvPr id="5" name="Marcador de pie de página 4">
            <a:extLst>
              <a:ext uri="{FF2B5EF4-FFF2-40B4-BE49-F238E27FC236}">
                <a16:creationId xmlns:a16="http://schemas.microsoft.com/office/drawing/2014/main" xmlns="" id="{3DBCB214-CEE8-465A-BD43-FC1FE7A514D7}"/>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xmlns="" id="{95F60081-41B4-47FC-B9DA-4F343CC65E21}"/>
              </a:ext>
            </a:extLst>
          </p:cNvPr>
          <p:cNvSpPr>
            <a:spLocks noGrp="1"/>
          </p:cNvSpPr>
          <p:nvPr>
            <p:ph type="sldNum" sz="quarter" idx="12"/>
          </p:nvPr>
        </p:nvSpPr>
        <p:spPr/>
        <p:txBody>
          <a:bodyPr/>
          <a:lstStyle/>
          <a:p>
            <a:fld id="{6F0D7B82-D465-451B-BD0F-6B5C63A539D8}" type="slidenum">
              <a:rPr lang="es-ES" smtClean="0"/>
              <a:t>‹Nº›</a:t>
            </a:fld>
            <a:endParaRPr lang="es-ES" dirty="0"/>
          </a:p>
        </p:txBody>
      </p:sp>
    </p:spTree>
    <p:extLst>
      <p:ext uri="{BB962C8B-B14F-4D97-AF65-F5344CB8AC3E}">
        <p14:creationId xmlns:p14="http://schemas.microsoft.com/office/powerpoint/2010/main" val="15326305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91EBA01-6DBA-481F-AEC4-EE9CC15487A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96701649-6778-48F3-8303-FDC8EA6B6C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E1473D82-254F-43CB-B3A5-58A6B1C9BAEA}"/>
              </a:ext>
            </a:extLst>
          </p:cNvPr>
          <p:cNvSpPr>
            <a:spLocks noGrp="1"/>
          </p:cNvSpPr>
          <p:nvPr>
            <p:ph type="dt" sz="half" idx="10"/>
          </p:nvPr>
        </p:nvSpPr>
        <p:spPr/>
        <p:txBody>
          <a:bodyPr/>
          <a:lstStyle/>
          <a:p>
            <a:fld id="{DCCD128C-3EF9-4496-965E-8BD2C5FA6784}" type="datetimeFigureOut">
              <a:rPr lang="es-ES" smtClean="0"/>
              <a:t>09/04/2021</a:t>
            </a:fld>
            <a:endParaRPr lang="es-ES" dirty="0"/>
          </a:p>
        </p:txBody>
      </p:sp>
      <p:sp>
        <p:nvSpPr>
          <p:cNvPr id="5" name="Marcador de pie de página 4">
            <a:extLst>
              <a:ext uri="{FF2B5EF4-FFF2-40B4-BE49-F238E27FC236}">
                <a16:creationId xmlns:a16="http://schemas.microsoft.com/office/drawing/2014/main" xmlns="" id="{DBE87011-7B80-4ADC-8967-4A82578444F1}"/>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xmlns="" id="{9893325B-8C0D-4FD4-B59B-CFBD6828D858}"/>
              </a:ext>
            </a:extLst>
          </p:cNvPr>
          <p:cNvSpPr>
            <a:spLocks noGrp="1"/>
          </p:cNvSpPr>
          <p:nvPr>
            <p:ph type="sldNum" sz="quarter" idx="12"/>
          </p:nvPr>
        </p:nvSpPr>
        <p:spPr/>
        <p:txBody>
          <a:bodyPr/>
          <a:lstStyle/>
          <a:p>
            <a:fld id="{6F0D7B82-D465-451B-BD0F-6B5C63A539D8}" type="slidenum">
              <a:rPr lang="es-ES" smtClean="0"/>
              <a:t>‹Nº›</a:t>
            </a:fld>
            <a:endParaRPr lang="es-ES" dirty="0"/>
          </a:p>
        </p:txBody>
      </p:sp>
    </p:spTree>
    <p:extLst>
      <p:ext uri="{BB962C8B-B14F-4D97-AF65-F5344CB8AC3E}">
        <p14:creationId xmlns:p14="http://schemas.microsoft.com/office/powerpoint/2010/main" val="40083912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ED5FBF-44D7-45BC-9B3D-099DF04D067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801F0702-42EF-48F1-A02D-4E6A84D4955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D0EFE166-AB62-4E18-8075-7D1CF745B8F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CAD38FED-7E2B-43CE-8361-321257447859}"/>
              </a:ext>
            </a:extLst>
          </p:cNvPr>
          <p:cNvSpPr>
            <a:spLocks noGrp="1"/>
          </p:cNvSpPr>
          <p:nvPr>
            <p:ph type="dt" sz="half" idx="10"/>
          </p:nvPr>
        </p:nvSpPr>
        <p:spPr/>
        <p:txBody>
          <a:bodyPr/>
          <a:lstStyle/>
          <a:p>
            <a:fld id="{DCCD128C-3EF9-4496-965E-8BD2C5FA6784}" type="datetimeFigureOut">
              <a:rPr lang="es-ES" smtClean="0"/>
              <a:t>09/04/2021</a:t>
            </a:fld>
            <a:endParaRPr lang="es-ES" dirty="0"/>
          </a:p>
        </p:txBody>
      </p:sp>
      <p:sp>
        <p:nvSpPr>
          <p:cNvPr id="6" name="Marcador de pie de página 5">
            <a:extLst>
              <a:ext uri="{FF2B5EF4-FFF2-40B4-BE49-F238E27FC236}">
                <a16:creationId xmlns:a16="http://schemas.microsoft.com/office/drawing/2014/main" xmlns="" id="{E31F9780-02F7-479D-951B-F119263F9023}"/>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xmlns="" id="{C7B6DC5B-716C-4FB9-A7BA-0E37ED642A42}"/>
              </a:ext>
            </a:extLst>
          </p:cNvPr>
          <p:cNvSpPr>
            <a:spLocks noGrp="1"/>
          </p:cNvSpPr>
          <p:nvPr>
            <p:ph type="sldNum" sz="quarter" idx="12"/>
          </p:nvPr>
        </p:nvSpPr>
        <p:spPr/>
        <p:txBody>
          <a:bodyPr/>
          <a:lstStyle/>
          <a:p>
            <a:fld id="{6F0D7B82-D465-451B-BD0F-6B5C63A539D8}" type="slidenum">
              <a:rPr lang="es-ES" smtClean="0"/>
              <a:t>‹Nº›</a:t>
            </a:fld>
            <a:endParaRPr lang="es-ES" dirty="0"/>
          </a:p>
        </p:txBody>
      </p:sp>
    </p:spTree>
    <p:extLst>
      <p:ext uri="{BB962C8B-B14F-4D97-AF65-F5344CB8AC3E}">
        <p14:creationId xmlns:p14="http://schemas.microsoft.com/office/powerpoint/2010/main" val="30564715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CE2FC2-7E88-4DEE-8CB7-6DB5A881CFF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D8C269C6-E271-4194-8DC7-76AE234447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B8EEC380-B886-44EE-8397-C0D91DA57C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64368669-80E5-46FD-A129-6730DCB6C1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38229A83-0C34-4F93-9A7C-A221E4647EA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04220D73-5F72-4910-A06B-63E85DBBDB3E}"/>
              </a:ext>
            </a:extLst>
          </p:cNvPr>
          <p:cNvSpPr>
            <a:spLocks noGrp="1"/>
          </p:cNvSpPr>
          <p:nvPr>
            <p:ph type="dt" sz="half" idx="10"/>
          </p:nvPr>
        </p:nvSpPr>
        <p:spPr/>
        <p:txBody>
          <a:bodyPr/>
          <a:lstStyle/>
          <a:p>
            <a:fld id="{DCCD128C-3EF9-4496-965E-8BD2C5FA6784}" type="datetimeFigureOut">
              <a:rPr lang="es-ES" smtClean="0"/>
              <a:t>09/04/2021</a:t>
            </a:fld>
            <a:endParaRPr lang="es-ES" dirty="0"/>
          </a:p>
        </p:txBody>
      </p:sp>
      <p:sp>
        <p:nvSpPr>
          <p:cNvPr id="8" name="Marcador de pie de página 7">
            <a:extLst>
              <a:ext uri="{FF2B5EF4-FFF2-40B4-BE49-F238E27FC236}">
                <a16:creationId xmlns:a16="http://schemas.microsoft.com/office/drawing/2014/main" xmlns="" id="{F656D0C2-0814-44C3-A9C4-AB0AF174D6D3}"/>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xmlns="" id="{C103F3E2-E21E-4111-8FC1-0BF4697052C3}"/>
              </a:ext>
            </a:extLst>
          </p:cNvPr>
          <p:cNvSpPr>
            <a:spLocks noGrp="1"/>
          </p:cNvSpPr>
          <p:nvPr>
            <p:ph type="sldNum" sz="quarter" idx="12"/>
          </p:nvPr>
        </p:nvSpPr>
        <p:spPr/>
        <p:txBody>
          <a:bodyPr/>
          <a:lstStyle/>
          <a:p>
            <a:fld id="{6F0D7B82-D465-451B-BD0F-6B5C63A539D8}" type="slidenum">
              <a:rPr lang="es-ES" smtClean="0"/>
              <a:t>‹Nº›</a:t>
            </a:fld>
            <a:endParaRPr lang="es-ES" dirty="0"/>
          </a:p>
        </p:txBody>
      </p:sp>
    </p:spTree>
    <p:extLst>
      <p:ext uri="{BB962C8B-B14F-4D97-AF65-F5344CB8AC3E}">
        <p14:creationId xmlns:p14="http://schemas.microsoft.com/office/powerpoint/2010/main" val="30121058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05E1CD3-E69C-48DC-967A-537E6C11A5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13014BEE-E55E-4811-BC7F-A9FF8CAA193C}"/>
              </a:ext>
            </a:extLst>
          </p:cNvPr>
          <p:cNvSpPr>
            <a:spLocks noGrp="1"/>
          </p:cNvSpPr>
          <p:nvPr>
            <p:ph type="dt" sz="half" idx="10"/>
          </p:nvPr>
        </p:nvSpPr>
        <p:spPr/>
        <p:txBody>
          <a:bodyPr/>
          <a:lstStyle/>
          <a:p>
            <a:fld id="{DCCD128C-3EF9-4496-965E-8BD2C5FA6784}" type="datetimeFigureOut">
              <a:rPr lang="es-ES" smtClean="0"/>
              <a:t>09/04/2021</a:t>
            </a:fld>
            <a:endParaRPr lang="es-ES" dirty="0"/>
          </a:p>
        </p:txBody>
      </p:sp>
      <p:sp>
        <p:nvSpPr>
          <p:cNvPr id="4" name="Marcador de pie de página 3">
            <a:extLst>
              <a:ext uri="{FF2B5EF4-FFF2-40B4-BE49-F238E27FC236}">
                <a16:creationId xmlns:a16="http://schemas.microsoft.com/office/drawing/2014/main" xmlns="" id="{BF22A854-A10C-4B0B-B30A-44B768541337}"/>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xmlns="" id="{BD3D6201-6DAA-4CD2-845C-6856F83B3CB6}"/>
              </a:ext>
            </a:extLst>
          </p:cNvPr>
          <p:cNvSpPr>
            <a:spLocks noGrp="1"/>
          </p:cNvSpPr>
          <p:nvPr>
            <p:ph type="sldNum" sz="quarter" idx="12"/>
          </p:nvPr>
        </p:nvSpPr>
        <p:spPr/>
        <p:txBody>
          <a:bodyPr/>
          <a:lstStyle/>
          <a:p>
            <a:fld id="{6F0D7B82-D465-451B-BD0F-6B5C63A539D8}" type="slidenum">
              <a:rPr lang="es-ES" smtClean="0"/>
              <a:t>‹Nº›</a:t>
            </a:fld>
            <a:endParaRPr lang="es-ES" dirty="0"/>
          </a:p>
        </p:txBody>
      </p:sp>
    </p:spTree>
    <p:extLst>
      <p:ext uri="{BB962C8B-B14F-4D97-AF65-F5344CB8AC3E}">
        <p14:creationId xmlns:p14="http://schemas.microsoft.com/office/powerpoint/2010/main" val="2861656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917FBABA-8CAE-497D-B2FB-96080EC17DED}"/>
              </a:ext>
            </a:extLst>
          </p:cNvPr>
          <p:cNvSpPr>
            <a:spLocks noGrp="1"/>
          </p:cNvSpPr>
          <p:nvPr>
            <p:ph type="dt" sz="half" idx="10"/>
          </p:nvPr>
        </p:nvSpPr>
        <p:spPr/>
        <p:txBody>
          <a:bodyPr/>
          <a:lstStyle/>
          <a:p>
            <a:fld id="{DCCD128C-3EF9-4496-965E-8BD2C5FA6784}" type="datetimeFigureOut">
              <a:rPr lang="es-ES" smtClean="0"/>
              <a:t>09/04/2021</a:t>
            </a:fld>
            <a:endParaRPr lang="es-ES" dirty="0"/>
          </a:p>
        </p:txBody>
      </p:sp>
      <p:sp>
        <p:nvSpPr>
          <p:cNvPr id="3" name="Marcador de pie de página 2">
            <a:extLst>
              <a:ext uri="{FF2B5EF4-FFF2-40B4-BE49-F238E27FC236}">
                <a16:creationId xmlns:a16="http://schemas.microsoft.com/office/drawing/2014/main" xmlns="" id="{A9710512-6EA4-4109-9AFA-E74721951B97}"/>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xmlns="" id="{14C851C5-F0D5-4527-AAB9-138D286B422C}"/>
              </a:ext>
            </a:extLst>
          </p:cNvPr>
          <p:cNvSpPr>
            <a:spLocks noGrp="1"/>
          </p:cNvSpPr>
          <p:nvPr>
            <p:ph type="sldNum" sz="quarter" idx="12"/>
          </p:nvPr>
        </p:nvSpPr>
        <p:spPr/>
        <p:txBody>
          <a:bodyPr/>
          <a:lstStyle/>
          <a:p>
            <a:fld id="{6F0D7B82-D465-451B-BD0F-6B5C63A539D8}" type="slidenum">
              <a:rPr lang="es-ES" smtClean="0"/>
              <a:t>‹Nº›</a:t>
            </a:fld>
            <a:endParaRPr lang="es-ES" dirty="0"/>
          </a:p>
        </p:txBody>
      </p:sp>
    </p:spTree>
    <p:extLst>
      <p:ext uri="{BB962C8B-B14F-4D97-AF65-F5344CB8AC3E}">
        <p14:creationId xmlns:p14="http://schemas.microsoft.com/office/powerpoint/2010/main" val="8141657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49CA6E2-DE5D-488E-8DA8-F4A414B3734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54D1569B-F515-4356-A127-C3635CD873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53F20082-6782-4079-83CC-A55AB19768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0A6721D9-8421-4983-9BC9-C94D33140A1F}"/>
              </a:ext>
            </a:extLst>
          </p:cNvPr>
          <p:cNvSpPr>
            <a:spLocks noGrp="1"/>
          </p:cNvSpPr>
          <p:nvPr>
            <p:ph type="dt" sz="half" idx="10"/>
          </p:nvPr>
        </p:nvSpPr>
        <p:spPr/>
        <p:txBody>
          <a:bodyPr/>
          <a:lstStyle/>
          <a:p>
            <a:fld id="{DCCD128C-3EF9-4496-965E-8BD2C5FA6784}" type="datetimeFigureOut">
              <a:rPr lang="es-ES" smtClean="0"/>
              <a:t>09/04/2021</a:t>
            </a:fld>
            <a:endParaRPr lang="es-ES" dirty="0"/>
          </a:p>
        </p:txBody>
      </p:sp>
      <p:sp>
        <p:nvSpPr>
          <p:cNvPr id="6" name="Marcador de pie de página 5">
            <a:extLst>
              <a:ext uri="{FF2B5EF4-FFF2-40B4-BE49-F238E27FC236}">
                <a16:creationId xmlns:a16="http://schemas.microsoft.com/office/drawing/2014/main" xmlns="" id="{E9AA8E2E-BC55-4E0C-8100-FF39BB9F7196}"/>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xmlns="" id="{20D3FEB2-824F-43CD-A276-7FD7F10F5928}"/>
              </a:ext>
            </a:extLst>
          </p:cNvPr>
          <p:cNvSpPr>
            <a:spLocks noGrp="1"/>
          </p:cNvSpPr>
          <p:nvPr>
            <p:ph type="sldNum" sz="quarter" idx="12"/>
          </p:nvPr>
        </p:nvSpPr>
        <p:spPr/>
        <p:txBody>
          <a:bodyPr/>
          <a:lstStyle/>
          <a:p>
            <a:fld id="{6F0D7B82-D465-451B-BD0F-6B5C63A539D8}" type="slidenum">
              <a:rPr lang="es-ES" smtClean="0"/>
              <a:t>‹Nº›</a:t>
            </a:fld>
            <a:endParaRPr lang="es-ES" dirty="0"/>
          </a:p>
        </p:txBody>
      </p:sp>
    </p:spTree>
    <p:extLst>
      <p:ext uri="{BB962C8B-B14F-4D97-AF65-F5344CB8AC3E}">
        <p14:creationId xmlns:p14="http://schemas.microsoft.com/office/powerpoint/2010/main" val="14543192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F261F49-A8C2-4985-9582-9557839EE3F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65698B9E-C07F-458F-9A96-0538262251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xmlns="" id="{86C201ED-5140-4ECE-BD6A-43246C34A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BFEED139-6C9E-4112-BBA6-2B76B3F055F3}"/>
              </a:ext>
            </a:extLst>
          </p:cNvPr>
          <p:cNvSpPr>
            <a:spLocks noGrp="1"/>
          </p:cNvSpPr>
          <p:nvPr>
            <p:ph type="dt" sz="half" idx="10"/>
          </p:nvPr>
        </p:nvSpPr>
        <p:spPr/>
        <p:txBody>
          <a:bodyPr/>
          <a:lstStyle/>
          <a:p>
            <a:fld id="{DCCD128C-3EF9-4496-965E-8BD2C5FA6784}" type="datetimeFigureOut">
              <a:rPr lang="es-ES" smtClean="0"/>
              <a:t>09/04/2021</a:t>
            </a:fld>
            <a:endParaRPr lang="es-ES" dirty="0"/>
          </a:p>
        </p:txBody>
      </p:sp>
      <p:sp>
        <p:nvSpPr>
          <p:cNvPr id="6" name="Marcador de pie de página 5">
            <a:extLst>
              <a:ext uri="{FF2B5EF4-FFF2-40B4-BE49-F238E27FC236}">
                <a16:creationId xmlns:a16="http://schemas.microsoft.com/office/drawing/2014/main" xmlns="" id="{36032411-2903-421D-9CC7-AB03F2D2BD97}"/>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xmlns="" id="{515FF249-E0B2-4220-BCA7-AAA8586AE247}"/>
              </a:ext>
            </a:extLst>
          </p:cNvPr>
          <p:cNvSpPr>
            <a:spLocks noGrp="1"/>
          </p:cNvSpPr>
          <p:nvPr>
            <p:ph type="sldNum" sz="quarter" idx="12"/>
          </p:nvPr>
        </p:nvSpPr>
        <p:spPr/>
        <p:txBody>
          <a:bodyPr/>
          <a:lstStyle/>
          <a:p>
            <a:fld id="{6F0D7B82-D465-451B-BD0F-6B5C63A539D8}" type="slidenum">
              <a:rPr lang="es-ES" smtClean="0"/>
              <a:t>‹Nº›</a:t>
            </a:fld>
            <a:endParaRPr lang="es-ES" dirty="0"/>
          </a:p>
        </p:txBody>
      </p:sp>
    </p:spTree>
    <p:extLst>
      <p:ext uri="{BB962C8B-B14F-4D97-AF65-F5344CB8AC3E}">
        <p14:creationId xmlns:p14="http://schemas.microsoft.com/office/powerpoint/2010/main" val="118874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208108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3891DAE-C805-46E8-A1CA-52AB4494005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FE0BC73D-0F74-4F70-8091-36738726E82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FD3BC7F4-6483-4F2F-BB0B-1C3621E72650}"/>
              </a:ext>
            </a:extLst>
          </p:cNvPr>
          <p:cNvSpPr>
            <a:spLocks noGrp="1"/>
          </p:cNvSpPr>
          <p:nvPr>
            <p:ph type="dt" sz="half" idx="10"/>
          </p:nvPr>
        </p:nvSpPr>
        <p:spPr/>
        <p:txBody>
          <a:bodyPr/>
          <a:lstStyle/>
          <a:p>
            <a:fld id="{DCCD128C-3EF9-4496-965E-8BD2C5FA6784}" type="datetimeFigureOut">
              <a:rPr lang="es-ES" smtClean="0"/>
              <a:t>09/04/2021</a:t>
            </a:fld>
            <a:endParaRPr lang="es-ES" dirty="0"/>
          </a:p>
        </p:txBody>
      </p:sp>
      <p:sp>
        <p:nvSpPr>
          <p:cNvPr id="5" name="Marcador de pie de página 4">
            <a:extLst>
              <a:ext uri="{FF2B5EF4-FFF2-40B4-BE49-F238E27FC236}">
                <a16:creationId xmlns:a16="http://schemas.microsoft.com/office/drawing/2014/main" xmlns="" id="{81627E8A-E77A-4A62-B8A1-A6C65B1FE4E4}"/>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xmlns="" id="{A56F0327-942F-4FEC-A0A8-C196B24981DB}"/>
              </a:ext>
            </a:extLst>
          </p:cNvPr>
          <p:cNvSpPr>
            <a:spLocks noGrp="1"/>
          </p:cNvSpPr>
          <p:nvPr>
            <p:ph type="sldNum" sz="quarter" idx="12"/>
          </p:nvPr>
        </p:nvSpPr>
        <p:spPr/>
        <p:txBody>
          <a:bodyPr/>
          <a:lstStyle/>
          <a:p>
            <a:fld id="{6F0D7B82-D465-451B-BD0F-6B5C63A539D8}" type="slidenum">
              <a:rPr lang="es-ES" smtClean="0"/>
              <a:t>‹Nº›</a:t>
            </a:fld>
            <a:endParaRPr lang="es-ES" dirty="0"/>
          </a:p>
        </p:txBody>
      </p:sp>
    </p:spTree>
    <p:extLst>
      <p:ext uri="{BB962C8B-B14F-4D97-AF65-F5344CB8AC3E}">
        <p14:creationId xmlns:p14="http://schemas.microsoft.com/office/powerpoint/2010/main" val="251622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304B4F0E-0FC1-473E-91DC-F36625935AA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76C20AF5-F568-42FB-8823-44E09D82D89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C3DD9FBB-238D-4158-9BB3-D31E430FEB24}"/>
              </a:ext>
            </a:extLst>
          </p:cNvPr>
          <p:cNvSpPr>
            <a:spLocks noGrp="1"/>
          </p:cNvSpPr>
          <p:nvPr>
            <p:ph type="dt" sz="half" idx="10"/>
          </p:nvPr>
        </p:nvSpPr>
        <p:spPr/>
        <p:txBody>
          <a:bodyPr/>
          <a:lstStyle/>
          <a:p>
            <a:fld id="{DCCD128C-3EF9-4496-965E-8BD2C5FA6784}" type="datetimeFigureOut">
              <a:rPr lang="es-ES" smtClean="0"/>
              <a:t>09/04/2021</a:t>
            </a:fld>
            <a:endParaRPr lang="es-ES" dirty="0"/>
          </a:p>
        </p:txBody>
      </p:sp>
      <p:sp>
        <p:nvSpPr>
          <p:cNvPr id="5" name="Marcador de pie de página 4">
            <a:extLst>
              <a:ext uri="{FF2B5EF4-FFF2-40B4-BE49-F238E27FC236}">
                <a16:creationId xmlns:a16="http://schemas.microsoft.com/office/drawing/2014/main" xmlns="" id="{E14FFDBD-34A4-4600-B999-2177F64219A4}"/>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xmlns="" id="{55AC96FD-A128-4B24-8DB3-80B1EDEA2BEB}"/>
              </a:ext>
            </a:extLst>
          </p:cNvPr>
          <p:cNvSpPr>
            <a:spLocks noGrp="1"/>
          </p:cNvSpPr>
          <p:nvPr>
            <p:ph type="sldNum" sz="quarter" idx="12"/>
          </p:nvPr>
        </p:nvSpPr>
        <p:spPr/>
        <p:txBody>
          <a:bodyPr/>
          <a:lstStyle/>
          <a:p>
            <a:fld id="{6F0D7B82-D465-451B-BD0F-6B5C63A539D8}" type="slidenum">
              <a:rPr lang="es-ES" smtClean="0"/>
              <a:t>‹Nº›</a:t>
            </a:fld>
            <a:endParaRPr lang="es-ES" dirty="0"/>
          </a:p>
        </p:txBody>
      </p:sp>
    </p:spTree>
    <p:extLst>
      <p:ext uri="{BB962C8B-B14F-4D97-AF65-F5344CB8AC3E}">
        <p14:creationId xmlns:p14="http://schemas.microsoft.com/office/powerpoint/2010/main" val="79975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3074"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dirty="0">
              <a:solidFill>
                <a:prstClr val="black"/>
              </a:solidFill>
            </a:endParaRPr>
          </a:p>
        </p:txBody>
      </p:sp>
      <p:sp>
        <p:nvSpPr>
          <p:cNvPr id="17433"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dirty="0">
              <a:solidFill>
                <a:prstClr val="black"/>
              </a:solidFill>
            </a:endParaRPr>
          </a:p>
        </p:txBody>
      </p:sp>
      <p:sp>
        <p:nvSpPr>
          <p:cNvPr id="17434"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dirty="0">
              <a:solidFill>
                <a:prstClr val="black"/>
              </a:solidFill>
            </a:endParaRPr>
          </a:p>
        </p:txBody>
      </p:sp>
      <p:sp>
        <p:nvSpPr>
          <p:cNvPr id="17435"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dirty="0">
              <a:solidFill>
                <a:prstClr val="black"/>
              </a:solidFill>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2000" cy="1135062"/>
          </a:xfrm>
          <a:prstGeom prst="rect">
            <a:avLst/>
          </a:prstGeom>
          <a:noFill/>
        </p:spPr>
      </p:pic>
      <p:sp>
        <p:nvSpPr>
          <p:cNvPr id="17458" name="Oval 50"/>
          <p:cNvSpPr>
            <a:spLocks noChangeArrowheads="1"/>
          </p:cNvSpPr>
          <p:nvPr/>
        </p:nvSpPr>
        <p:spPr bwMode="auto">
          <a:xfrm>
            <a:off x="289984" y="260353"/>
            <a:ext cx="1056216" cy="792163"/>
          </a:xfrm>
          <a:prstGeom prst="ellipse">
            <a:avLst/>
          </a:prstGeom>
          <a:solidFill>
            <a:schemeClr val="bg1"/>
          </a:solidFill>
          <a:ln w="9525">
            <a:noFill/>
            <a:round/>
            <a:headEnd/>
            <a:tailEnd/>
          </a:ln>
          <a:effectLst/>
        </p:spPr>
        <p:txBody>
          <a:bodyPr wrap="none" anchor="ctr"/>
          <a:lstStyle/>
          <a:p>
            <a:pPr defTabSz="914400"/>
            <a:endParaRPr lang="es-ES" dirty="0">
              <a:solidFill>
                <a:prstClr val="black"/>
              </a:solidFill>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655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lang="es-ES">
                <a:solidFill>
                  <a:schemeClr val="tx1"/>
                </a:solidFill>
              </a:defRPr>
            </a:lvl1pPr>
          </a:lstStyle>
          <a:p>
            <a:pPr lvl="0" algn="ctr"/>
            <a:r>
              <a:rPr lang="es-ES"/>
              <a:t>Haga clic para modificar el estilo de título del patrón</a:t>
            </a:r>
          </a:p>
        </p:txBody>
      </p:sp>
      <p:sp>
        <p:nvSpPr>
          <p:cNvPr id="3" name="2 Marcador de contenido"/>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37780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lang="es-ES">
                <a:solidFill>
                  <a:schemeClr val="tx1"/>
                </a:solidFill>
              </a:defRPr>
            </a:lvl1pPr>
          </a:lstStyle>
          <a:p>
            <a:pPr lvl="0" algn="ctr"/>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08518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lang="es-ES">
                <a:solidFill>
                  <a:schemeClr val="tx1"/>
                </a:solidFill>
              </a:defRPr>
            </a:lvl1pPr>
          </a:lstStyle>
          <a:p>
            <a:pPr lvl="0" algn="ctr"/>
            <a:r>
              <a:rPr lang="es-ES"/>
              <a:t>Haga clic para modificar el estilo de título del patrón</a:t>
            </a:r>
          </a:p>
        </p:txBody>
      </p:sp>
    </p:spTree>
    <p:extLst>
      <p:ext uri="{BB962C8B-B14F-4D97-AF65-F5344CB8AC3E}">
        <p14:creationId xmlns:p14="http://schemas.microsoft.com/office/powerpoint/2010/main" val="25376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72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51846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3"/>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a:endParaRPr lang="es-ES" dirty="0">
              <a:solidFill>
                <a:prstClr val="black"/>
              </a:solidFill>
            </a:endParaRPr>
          </a:p>
        </p:txBody>
      </p:sp>
      <p:sp>
        <p:nvSpPr>
          <p:cNvPr id="1045" name="Rectangle 21"/>
          <p:cNvSpPr>
            <a:spLocks noChangeArrowheads="1"/>
          </p:cNvSpPr>
          <p:nvPr/>
        </p:nvSpPr>
        <p:spPr bwMode="auto">
          <a:xfrm rot="10800000">
            <a:off x="2" y="6308728"/>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a:endParaRPr lang="es-ES" dirty="0">
              <a:solidFill>
                <a:prstClr val="black"/>
              </a:solidFill>
            </a:endParaRPr>
          </a:p>
        </p:txBody>
      </p:sp>
      <p:sp>
        <p:nvSpPr>
          <p:cNvPr id="1047" name="Line 23"/>
          <p:cNvSpPr>
            <a:spLocks noChangeShapeType="1"/>
          </p:cNvSpPr>
          <p:nvPr/>
        </p:nvSpPr>
        <p:spPr bwMode="auto">
          <a:xfrm rot="10800000" flipH="1">
            <a:off x="33869" y="6296025"/>
            <a:ext cx="8879417" cy="0"/>
          </a:xfrm>
          <a:prstGeom prst="line">
            <a:avLst/>
          </a:prstGeom>
          <a:noFill/>
          <a:ln w="38100">
            <a:solidFill>
              <a:srgbClr val="FF0000"/>
            </a:solidFill>
            <a:round/>
            <a:headEnd/>
            <a:tailEnd/>
          </a:ln>
          <a:effectLst/>
        </p:spPr>
        <p:txBody>
          <a:bodyPr/>
          <a:lstStyle/>
          <a:p>
            <a:pPr defTabSz="914400"/>
            <a:endParaRPr lang="es-ES" dirty="0">
              <a:solidFill>
                <a:prstClr val="black"/>
              </a:solidFill>
            </a:endParaRPr>
          </a:p>
        </p:txBody>
      </p:sp>
      <p:sp>
        <p:nvSpPr>
          <p:cNvPr id="1048" name="Line 24"/>
          <p:cNvSpPr>
            <a:spLocks noChangeShapeType="1"/>
          </p:cNvSpPr>
          <p:nvPr/>
        </p:nvSpPr>
        <p:spPr bwMode="auto">
          <a:xfrm rot="10800000" flipH="1">
            <a:off x="33869" y="6245225"/>
            <a:ext cx="8879417" cy="0"/>
          </a:xfrm>
          <a:prstGeom prst="line">
            <a:avLst/>
          </a:prstGeom>
          <a:noFill/>
          <a:ln w="38100">
            <a:solidFill>
              <a:srgbClr val="006600"/>
            </a:solidFill>
            <a:round/>
            <a:headEnd/>
            <a:tailEnd/>
          </a:ln>
          <a:effectLst/>
        </p:spPr>
        <p:txBody>
          <a:bodyPr/>
          <a:lstStyle/>
          <a:p>
            <a:pPr defTabSz="914400"/>
            <a:endParaRPr lang="es-ES" dirty="0">
              <a:solidFill>
                <a:prstClr val="black"/>
              </a:solidFill>
            </a:endParaRPr>
          </a:p>
        </p:txBody>
      </p:sp>
      <p:pic>
        <p:nvPicPr>
          <p:cNvPr id="7" name="Picture 6"/>
          <p:cNvPicPr>
            <a:picLocks noChangeAspect="1"/>
          </p:cNvPicPr>
          <p:nvPr/>
        </p:nvPicPr>
        <p:blipFill rotWithShape="1">
          <a:blip r:embed="rId17" cstate="print">
            <a:extLst>
              <a:ext uri="{28A0092B-C50C-407E-A947-70E740481C1C}">
                <a14:useLocalDpi xmlns:a14="http://schemas.microsoft.com/office/drawing/2010/main" val="0"/>
              </a:ext>
            </a:extLst>
          </a:blip>
          <a:srcRect l="7594" t="38806" r="7258" b="30597"/>
          <a:stretch/>
        </p:blipFill>
        <p:spPr bwMode="auto">
          <a:xfrm>
            <a:off x="8880312" y="5906861"/>
            <a:ext cx="3269713"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88554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92"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90" r:id="rId13"/>
    <p:sldLayoutId id="2147483691" r:id="rId14"/>
    <p:sldLayoutId id="2147483708"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3"/>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a:endParaRPr lang="es-ES" dirty="0">
              <a:solidFill>
                <a:prstClr val="black"/>
              </a:solidFill>
            </a:endParaRPr>
          </a:p>
        </p:txBody>
      </p:sp>
      <p:sp>
        <p:nvSpPr>
          <p:cNvPr id="1045" name="Rectangle 21"/>
          <p:cNvSpPr>
            <a:spLocks noChangeArrowheads="1"/>
          </p:cNvSpPr>
          <p:nvPr/>
        </p:nvSpPr>
        <p:spPr bwMode="auto">
          <a:xfrm rot="10800000">
            <a:off x="2" y="6308728"/>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a:endParaRPr lang="es-ES" dirty="0">
              <a:solidFill>
                <a:prstClr val="black"/>
              </a:solidFill>
            </a:endParaRPr>
          </a:p>
        </p:txBody>
      </p:sp>
      <p:sp>
        <p:nvSpPr>
          <p:cNvPr id="1047" name="Line 23"/>
          <p:cNvSpPr>
            <a:spLocks noChangeShapeType="1"/>
          </p:cNvSpPr>
          <p:nvPr/>
        </p:nvSpPr>
        <p:spPr bwMode="auto">
          <a:xfrm rot="10800000" flipH="1">
            <a:off x="33869" y="6296025"/>
            <a:ext cx="12158131" cy="0"/>
          </a:xfrm>
          <a:prstGeom prst="line">
            <a:avLst/>
          </a:prstGeom>
          <a:noFill/>
          <a:ln w="38100">
            <a:solidFill>
              <a:srgbClr val="FF0000"/>
            </a:solidFill>
            <a:round/>
            <a:headEnd/>
            <a:tailEnd/>
          </a:ln>
          <a:effectLst/>
        </p:spPr>
        <p:txBody>
          <a:bodyPr/>
          <a:lstStyle/>
          <a:p>
            <a:pPr defTabSz="914400"/>
            <a:endParaRPr lang="es-ES" dirty="0">
              <a:solidFill>
                <a:prstClr val="black"/>
              </a:solidFill>
            </a:endParaRPr>
          </a:p>
        </p:txBody>
      </p:sp>
      <p:sp>
        <p:nvSpPr>
          <p:cNvPr id="1048" name="Line 24"/>
          <p:cNvSpPr>
            <a:spLocks noChangeShapeType="1"/>
          </p:cNvSpPr>
          <p:nvPr/>
        </p:nvSpPr>
        <p:spPr bwMode="auto">
          <a:xfrm rot="10800000" flipH="1">
            <a:off x="33869" y="6245225"/>
            <a:ext cx="12158131" cy="0"/>
          </a:xfrm>
          <a:prstGeom prst="line">
            <a:avLst/>
          </a:prstGeom>
          <a:noFill/>
          <a:ln w="38100">
            <a:solidFill>
              <a:srgbClr val="006600"/>
            </a:solidFill>
            <a:round/>
            <a:headEnd/>
            <a:tailEnd/>
          </a:ln>
          <a:effectLst/>
        </p:spPr>
        <p:txBody>
          <a:bodyPr/>
          <a:lstStyle/>
          <a:p>
            <a:pPr defTabSz="914400"/>
            <a:endParaRPr lang="es-ES" dirty="0">
              <a:solidFill>
                <a:prstClr val="black"/>
              </a:solidFill>
            </a:endParaRPr>
          </a:p>
        </p:txBody>
      </p:sp>
    </p:spTree>
    <p:extLst>
      <p:ext uri="{BB962C8B-B14F-4D97-AF65-F5344CB8AC3E}">
        <p14:creationId xmlns:p14="http://schemas.microsoft.com/office/powerpoint/2010/main" val="372228645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9"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D9B21243-DE60-43DA-B8BD-284093D88D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AC9FBDA0-879A-4254-9650-B0F506E465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F6E300E9-B4D5-4931-A220-3B4B63D61D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D128C-3EF9-4496-965E-8BD2C5FA6784}" type="datetimeFigureOut">
              <a:rPr lang="es-ES" smtClean="0"/>
              <a:t>09/04/2021</a:t>
            </a:fld>
            <a:endParaRPr lang="es-ES" dirty="0"/>
          </a:p>
        </p:txBody>
      </p:sp>
      <p:sp>
        <p:nvSpPr>
          <p:cNvPr id="5" name="Marcador de pie de página 4">
            <a:extLst>
              <a:ext uri="{FF2B5EF4-FFF2-40B4-BE49-F238E27FC236}">
                <a16:creationId xmlns:a16="http://schemas.microsoft.com/office/drawing/2014/main" xmlns="" id="{4831B9A8-0A2F-4457-BAA4-427E24D2BD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a:extLst>
              <a:ext uri="{FF2B5EF4-FFF2-40B4-BE49-F238E27FC236}">
                <a16:creationId xmlns:a16="http://schemas.microsoft.com/office/drawing/2014/main" xmlns="" id="{33DFD0C7-2FB4-4761-B54A-1A5380E1E8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D7B82-D465-451B-BD0F-6B5C63A539D8}" type="slidenum">
              <a:rPr lang="es-ES" smtClean="0"/>
              <a:t>‹Nº›</a:t>
            </a:fld>
            <a:endParaRPr lang="es-ES" dirty="0"/>
          </a:p>
        </p:txBody>
      </p:sp>
    </p:spTree>
    <p:extLst>
      <p:ext uri="{BB962C8B-B14F-4D97-AF65-F5344CB8AC3E}">
        <p14:creationId xmlns:p14="http://schemas.microsoft.com/office/powerpoint/2010/main" val="51178826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5.xml"/><Relationship Id="rId7" Type="http://schemas.openxmlformats.org/officeDocument/2006/relationships/image" Target="../media/image13.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10" Type="http://schemas.microsoft.com/office/2007/relationships/hdphoto" Target="../media/hdphoto3.wdp"/><Relationship Id="rId4" Type="http://schemas.openxmlformats.org/officeDocument/2006/relationships/diagramQuickStyle" Target="../diagrams/quickStyle5.xml"/><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16.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image" Target="../media/image15.pn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5" Type="http://schemas.openxmlformats.org/officeDocument/2006/relationships/image" Target="../media/image16.jpeg"/><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 Id="rId1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8.png"/><Relationship Id="rId2" Type="http://schemas.openxmlformats.org/officeDocument/2006/relationships/diagramData" Target="../diagrams/data8.xml"/><Relationship Id="rId1" Type="http://schemas.openxmlformats.org/officeDocument/2006/relationships/slideLayout" Target="../slideLayouts/slideLayout2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9.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6.sv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4.xml"/><Relationship Id="rId7" Type="http://schemas.openxmlformats.org/officeDocument/2006/relationships/image" Target="../media/image10.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xmlns="" id="{2A14FD22-BEEB-4B3D-A76E-20CFE031673D}"/>
              </a:ext>
            </a:extLst>
          </p:cNvPr>
          <p:cNvSpPr txBox="1">
            <a:spLocks/>
          </p:cNvSpPr>
          <p:nvPr/>
        </p:nvSpPr>
        <p:spPr>
          <a:xfrm>
            <a:off x="1219200" y="1022622"/>
            <a:ext cx="10363200" cy="4729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lgn="ctr">
              <a:buNone/>
            </a:pPr>
            <a:endParaRPr lang="es-EC" sz="1800" b="1" dirty="0">
              <a:solidFill>
                <a:srgbClr val="000000"/>
              </a:solidFill>
              <a:latin typeface="Arial" panose="020B0604020202020204" pitchFamily="34" charset="0"/>
              <a:cs typeface="Arial" panose="020B0604020202020204" pitchFamily="34" charset="0"/>
            </a:endParaRPr>
          </a:p>
          <a:p>
            <a:pPr marL="0" indent="0" algn="ctr">
              <a:buNone/>
            </a:pPr>
            <a:r>
              <a:rPr lang="es-EC" sz="1800" b="1" dirty="0">
                <a:solidFill>
                  <a:srgbClr val="000000"/>
                </a:solidFill>
                <a:latin typeface="Arial" panose="020B0604020202020204" pitchFamily="34" charset="0"/>
                <a:cs typeface="Arial" panose="020B0604020202020204" pitchFamily="34" charset="0"/>
              </a:rPr>
              <a:t>CARRERA DE LICENCIATURA EN FINANZAS Y AUDITORÍA</a:t>
            </a:r>
          </a:p>
          <a:p>
            <a:pPr marL="0" indent="0" algn="ctr">
              <a:buNone/>
            </a:pPr>
            <a:endParaRPr lang="es-EC" sz="1800" b="1" dirty="0">
              <a:solidFill>
                <a:srgbClr val="000000"/>
              </a:solidFill>
              <a:latin typeface="Arial" panose="020B0604020202020204" pitchFamily="34" charset="0"/>
              <a:cs typeface="Arial" panose="020B0604020202020204" pitchFamily="34" charset="0"/>
            </a:endParaRPr>
          </a:p>
          <a:p>
            <a:pPr marL="0" indent="0" algn="ctr">
              <a:buNone/>
            </a:pPr>
            <a:r>
              <a:rPr lang="es-EC" sz="1800" b="1" dirty="0">
                <a:solidFill>
                  <a:srgbClr val="000000"/>
                </a:solidFill>
                <a:latin typeface="Arial" panose="020B0604020202020204" pitchFamily="34" charset="0"/>
                <a:cs typeface="Arial" panose="020B0604020202020204" pitchFamily="34" charset="0"/>
              </a:rPr>
              <a:t>TRABAJO DE TITULACIÓN, PREVIO A LA OBTENCIÓN DEL TÍTULO DE </a:t>
            </a:r>
            <a:r>
              <a:rPr lang="es-EC" sz="1800" b="1" dirty="0" smtClean="0">
                <a:solidFill>
                  <a:srgbClr val="000000"/>
                </a:solidFill>
                <a:latin typeface="Arial" panose="020B0604020202020204" pitchFamily="34" charset="0"/>
                <a:cs typeface="Arial" panose="020B0604020202020204" pitchFamily="34" charset="0"/>
              </a:rPr>
              <a:t>LICENCIADA </a:t>
            </a:r>
            <a:r>
              <a:rPr lang="es-EC" sz="1800" b="1" dirty="0">
                <a:solidFill>
                  <a:srgbClr val="000000"/>
                </a:solidFill>
                <a:latin typeface="Arial" panose="020B0604020202020204" pitchFamily="34" charset="0"/>
                <a:cs typeface="Arial" panose="020B0604020202020204" pitchFamily="34" charset="0"/>
              </a:rPr>
              <a:t>EN </a:t>
            </a:r>
            <a:r>
              <a:rPr lang="es-EC" sz="1800" b="1" dirty="0" smtClean="0">
                <a:solidFill>
                  <a:srgbClr val="000000"/>
                </a:solidFill>
                <a:latin typeface="Arial" panose="020B0604020202020204" pitchFamily="34" charset="0"/>
                <a:cs typeface="Arial" panose="020B0604020202020204" pitchFamily="34" charset="0"/>
              </a:rPr>
              <a:t>FINANZAS, CONTADORA PÚBLICA - AUDITORA</a:t>
            </a:r>
            <a:endParaRPr lang="es-EC" sz="1800" dirty="0">
              <a:solidFill>
                <a:srgbClr val="000000"/>
              </a:solidFill>
              <a:latin typeface="Arial" panose="020B0604020202020204" pitchFamily="34" charset="0"/>
              <a:cs typeface="Arial" panose="020B0604020202020204" pitchFamily="34" charset="0"/>
            </a:endParaRPr>
          </a:p>
          <a:p>
            <a:pPr marL="0" indent="0" algn="ctr">
              <a:buNone/>
            </a:pPr>
            <a:endParaRPr lang="es-EC" sz="1800" b="1" dirty="0">
              <a:solidFill>
                <a:srgbClr val="000000"/>
              </a:solidFill>
              <a:latin typeface="Arial" panose="020B0604020202020204" pitchFamily="34" charset="0"/>
              <a:cs typeface="Arial" panose="020B0604020202020204" pitchFamily="34" charset="0"/>
            </a:endParaRPr>
          </a:p>
          <a:p>
            <a:pPr marL="0" indent="0" algn="ctr">
              <a:lnSpc>
                <a:spcPct val="200000"/>
              </a:lnSpc>
              <a:buNone/>
            </a:pPr>
            <a:r>
              <a:rPr lang="es-EC" sz="1800" b="1" dirty="0">
                <a:solidFill>
                  <a:srgbClr val="000000"/>
                </a:solidFill>
                <a:latin typeface="Arial" panose="020B0604020202020204" pitchFamily="34" charset="0"/>
                <a:cs typeface="Arial" panose="020B0604020202020204" pitchFamily="34" charset="0"/>
              </a:rPr>
              <a:t>AUTORA:</a:t>
            </a:r>
          </a:p>
          <a:p>
            <a:pPr marL="0" indent="0" algn="ctr">
              <a:buNone/>
            </a:pPr>
            <a:r>
              <a:rPr lang="es-EC" sz="1800" dirty="0">
                <a:solidFill>
                  <a:srgbClr val="000000"/>
                </a:solidFill>
                <a:latin typeface="Arial" panose="020B0604020202020204" pitchFamily="34" charset="0"/>
                <a:cs typeface="Arial" panose="020B0604020202020204" pitchFamily="34" charset="0"/>
              </a:rPr>
              <a:t>PÉREZ TACO JANETH JADIRA</a:t>
            </a:r>
          </a:p>
          <a:p>
            <a:pPr marL="0" indent="0" algn="ctr">
              <a:buNone/>
            </a:pPr>
            <a:r>
              <a:rPr lang="es-EC" sz="1800" b="1" dirty="0">
                <a:solidFill>
                  <a:schemeClr val="tx1"/>
                </a:solidFill>
                <a:latin typeface="Arial" panose="020B0604020202020204" pitchFamily="34" charset="0"/>
                <a:cs typeface="Arial" panose="020B0604020202020204" pitchFamily="34" charset="0"/>
              </a:rPr>
              <a:t/>
            </a:r>
            <a:br>
              <a:rPr lang="es-EC" sz="1800" b="1" dirty="0">
                <a:solidFill>
                  <a:schemeClr val="tx1"/>
                </a:solidFill>
                <a:latin typeface="Arial" panose="020B0604020202020204" pitchFamily="34" charset="0"/>
                <a:cs typeface="Arial" panose="020B0604020202020204" pitchFamily="34" charset="0"/>
              </a:rPr>
            </a:br>
            <a:r>
              <a:rPr lang="es-EC" sz="1800" b="1" dirty="0">
                <a:solidFill>
                  <a:schemeClr val="tx1"/>
                </a:solidFill>
                <a:latin typeface="Arial" panose="020B0604020202020204" pitchFamily="34" charset="0"/>
                <a:cs typeface="Arial" panose="020B0604020202020204" pitchFamily="34" charset="0"/>
              </a:rPr>
              <a:t>“</a:t>
            </a:r>
            <a:r>
              <a:rPr lang="es-ES" sz="1800" b="1" dirty="0">
                <a:solidFill>
                  <a:schemeClr val="tx1"/>
                </a:solidFill>
                <a:latin typeface="Arial" panose="020B0604020202020204" pitchFamily="34" charset="0"/>
                <a:cs typeface="Arial" panose="020B0604020202020204" pitchFamily="34" charset="0"/>
              </a:rPr>
              <a:t>Riesgos financieros de la cartera de crédito y su incidencia en la rentabilidad de las empresas de comercio al por mayor, excepto de vehículos y motocicletas de Quito, al año 2019”</a:t>
            </a:r>
            <a:endParaRPr lang="es-ES" sz="1800" b="1" dirty="0">
              <a:solidFill>
                <a:srgbClr val="000000"/>
              </a:solidFill>
              <a:latin typeface="Arial" panose="020B0604020202020204" pitchFamily="34" charset="0"/>
              <a:cs typeface="Arial" panose="020B0604020202020204" pitchFamily="34" charset="0"/>
            </a:endParaRPr>
          </a:p>
          <a:p>
            <a:pPr marL="0" indent="0" algn="ctr">
              <a:buNone/>
            </a:pPr>
            <a:endParaRPr lang="es-EC" sz="1800" b="1" dirty="0">
              <a:solidFill>
                <a:schemeClr val="tx1"/>
              </a:solidFill>
              <a:latin typeface="Arial" panose="020B0604020202020204" pitchFamily="34" charset="0"/>
              <a:cs typeface="Arial" panose="020B0604020202020204" pitchFamily="34" charset="0"/>
            </a:endParaRPr>
          </a:p>
          <a:p>
            <a:pPr marL="0" indent="0" algn="ctr">
              <a:buNone/>
            </a:pPr>
            <a:r>
              <a:rPr lang="es-EC" sz="1800" dirty="0">
                <a:solidFill>
                  <a:srgbClr val="000000"/>
                </a:solidFill>
                <a:latin typeface="Arial" panose="020B0604020202020204" pitchFamily="34" charset="0"/>
                <a:cs typeface="Arial" panose="020B0604020202020204" pitchFamily="34" charset="0"/>
              </a:rPr>
              <a:t>ING. </a:t>
            </a:r>
            <a:r>
              <a:rPr lang="es-EC" sz="1800" dirty="0" err="1">
                <a:solidFill>
                  <a:srgbClr val="000000"/>
                </a:solidFill>
                <a:latin typeface="Arial" panose="020B0604020202020204" pitchFamily="34" charset="0"/>
                <a:cs typeface="Arial" panose="020B0604020202020204" pitchFamily="34" charset="0"/>
              </a:rPr>
              <a:t>KAROL</a:t>
            </a:r>
            <a:r>
              <a:rPr lang="es-EC" sz="1800" dirty="0">
                <a:solidFill>
                  <a:srgbClr val="000000"/>
                </a:solidFill>
                <a:latin typeface="Arial" panose="020B0604020202020204" pitchFamily="34" charset="0"/>
                <a:cs typeface="Arial" panose="020B0604020202020204" pitchFamily="34" charset="0"/>
              </a:rPr>
              <a:t> BENÍTEZ</a:t>
            </a:r>
          </a:p>
          <a:p>
            <a:pPr marL="0" indent="0" algn="ctr">
              <a:buNone/>
            </a:pPr>
            <a:r>
              <a:rPr lang="es-EC" sz="1800" b="1" dirty="0">
                <a:solidFill>
                  <a:srgbClr val="000000"/>
                </a:solidFill>
                <a:latin typeface="Arial" panose="020B0604020202020204" pitchFamily="34" charset="0"/>
                <a:cs typeface="Arial" panose="020B0604020202020204" pitchFamily="34" charset="0"/>
              </a:rPr>
              <a:t>DIRECTORA</a:t>
            </a:r>
          </a:p>
        </p:txBody>
      </p:sp>
    </p:spTree>
    <p:extLst>
      <p:ext uri="{BB962C8B-B14F-4D97-AF65-F5344CB8AC3E}">
        <p14:creationId xmlns:p14="http://schemas.microsoft.com/office/powerpoint/2010/main" val="393121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7BD4922-EACA-4EE5-B9A2-0D64C31039BE}"/>
              </a:ext>
            </a:extLst>
          </p:cNvPr>
          <p:cNvSpPr>
            <a:spLocks noGrp="1"/>
          </p:cNvSpPr>
          <p:nvPr>
            <p:ph type="title"/>
          </p:nvPr>
        </p:nvSpPr>
        <p:spPr/>
        <p:txBody>
          <a:bodyPr/>
          <a:lstStyle/>
          <a:p>
            <a:r>
              <a:rPr lang="es-EC" dirty="0"/>
              <a:t>Marco Referencial</a:t>
            </a:r>
          </a:p>
        </p:txBody>
      </p:sp>
      <p:graphicFrame>
        <p:nvGraphicFramePr>
          <p:cNvPr id="4" name="Tabla 3">
            <a:extLst>
              <a:ext uri="{FF2B5EF4-FFF2-40B4-BE49-F238E27FC236}">
                <a16:creationId xmlns:a16="http://schemas.microsoft.com/office/drawing/2014/main" xmlns="" id="{FB0968F7-5E33-4999-88A9-DA46972C177F}"/>
              </a:ext>
            </a:extLst>
          </p:cNvPr>
          <p:cNvGraphicFramePr>
            <a:graphicFrameLocks noGrp="1"/>
          </p:cNvGraphicFramePr>
          <p:nvPr>
            <p:extLst>
              <p:ext uri="{D42A27DB-BD31-4B8C-83A1-F6EECF244321}">
                <p14:modId xmlns:p14="http://schemas.microsoft.com/office/powerpoint/2010/main" val="90969677"/>
              </p:ext>
            </p:extLst>
          </p:nvPr>
        </p:nvGraphicFramePr>
        <p:xfrm>
          <a:off x="609600" y="1402821"/>
          <a:ext cx="10972799" cy="2868924"/>
        </p:xfrm>
        <a:graphic>
          <a:graphicData uri="http://schemas.openxmlformats.org/drawingml/2006/table">
            <a:tbl>
              <a:tblPr firstRow="1">
                <a:tableStyleId>{FABFCF23-3B69-468F-B69F-88F6DE6A72F2}</a:tableStyleId>
              </a:tblPr>
              <a:tblGrid>
                <a:gridCol w="2638567">
                  <a:extLst>
                    <a:ext uri="{9D8B030D-6E8A-4147-A177-3AD203B41FA5}">
                      <a16:colId xmlns:a16="http://schemas.microsoft.com/office/drawing/2014/main" xmlns="" val="1334108481"/>
                    </a:ext>
                  </a:extLst>
                </a:gridCol>
                <a:gridCol w="3985146">
                  <a:extLst>
                    <a:ext uri="{9D8B030D-6E8A-4147-A177-3AD203B41FA5}">
                      <a16:colId xmlns:a16="http://schemas.microsoft.com/office/drawing/2014/main" xmlns="" val="1338858789"/>
                    </a:ext>
                  </a:extLst>
                </a:gridCol>
                <a:gridCol w="4349086">
                  <a:extLst>
                    <a:ext uri="{9D8B030D-6E8A-4147-A177-3AD203B41FA5}">
                      <a16:colId xmlns:a16="http://schemas.microsoft.com/office/drawing/2014/main" xmlns="" val="2367605822"/>
                    </a:ext>
                  </a:extLst>
                </a:gridCol>
              </a:tblGrid>
              <a:tr h="401782">
                <a:tc>
                  <a:txBody>
                    <a:bodyPr/>
                    <a:lstStyle/>
                    <a:p>
                      <a:pPr indent="0" algn="ctr">
                        <a:lnSpc>
                          <a:spcPct val="115000"/>
                        </a:lnSpc>
                        <a:spcBef>
                          <a:spcPts val="600"/>
                        </a:spcBef>
                        <a:spcAft>
                          <a:spcPts val="600"/>
                        </a:spcAft>
                      </a:pPr>
                      <a:r>
                        <a:rPr lang="es-EC" sz="1200" dirty="0">
                          <a:effectLst/>
                        </a:rPr>
                        <a:t>Autor</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371" marR="17371" marT="0" marB="0" anchor="ctr"/>
                </a:tc>
                <a:tc>
                  <a:txBody>
                    <a:bodyPr/>
                    <a:lstStyle/>
                    <a:p>
                      <a:pPr indent="0" algn="ctr">
                        <a:lnSpc>
                          <a:spcPct val="115000"/>
                        </a:lnSpc>
                        <a:spcBef>
                          <a:spcPts val="600"/>
                        </a:spcBef>
                        <a:spcAft>
                          <a:spcPts val="600"/>
                        </a:spcAft>
                      </a:pPr>
                      <a:r>
                        <a:rPr lang="es-EC" sz="1200" dirty="0">
                          <a:effectLst/>
                        </a:rPr>
                        <a:t>Tema</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371" marR="17371" marT="0" marB="0" anchor="ctr"/>
                </a:tc>
                <a:tc>
                  <a:txBody>
                    <a:bodyPr/>
                    <a:lstStyle/>
                    <a:p>
                      <a:pPr indent="0" algn="ctr">
                        <a:lnSpc>
                          <a:spcPct val="115000"/>
                        </a:lnSpc>
                        <a:spcBef>
                          <a:spcPts val="600"/>
                        </a:spcBef>
                        <a:spcAft>
                          <a:spcPts val="600"/>
                        </a:spcAft>
                      </a:pPr>
                      <a:r>
                        <a:rPr lang="es-EC" sz="1200" dirty="0">
                          <a:effectLst/>
                        </a:rPr>
                        <a:t>Resultados</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371" marR="17371" marT="0" marB="0" anchor="ctr"/>
                </a:tc>
                <a:extLst>
                  <a:ext uri="{0D108BD9-81ED-4DB2-BD59-A6C34878D82A}">
                    <a16:rowId xmlns:a16="http://schemas.microsoft.com/office/drawing/2014/main" xmlns="" val="2377002246"/>
                  </a:ext>
                </a:extLst>
              </a:tr>
              <a:tr h="1116014">
                <a:tc>
                  <a:txBody>
                    <a:bodyPr/>
                    <a:lstStyle/>
                    <a:p>
                      <a:pPr indent="0" algn="just">
                        <a:lnSpc>
                          <a:spcPct val="150000"/>
                        </a:lnSpc>
                        <a:spcBef>
                          <a:spcPts val="600"/>
                        </a:spcBef>
                        <a:spcAft>
                          <a:spcPts val="600"/>
                        </a:spcAft>
                      </a:pPr>
                      <a:r>
                        <a:rPr lang="es-EC" sz="1100" dirty="0">
                          <a:effectLst/>
                        </a:rPr>
                        <a:t>Cortez Rivas, Diego Armando</a:t>
                      </a:r>
                      <a:r>
                        <a:rPr lang="es-EC" sz="1100" baseline="0" dirty="0">
                          <a:effectLst/>
                        </a:rPr>
                        <a:t> &amp; Burgos </a:t>
                      </a:r>
                      <a:r>
                        <a:rPr lang="es-EC" sz="1100" baseline="0" dirty="0" err="1">
                          <a:effectLst/>
                        </a:rPr>
                        <a:t>Burgos</a:t>
                      </a:r>
                      <a:r>
                        <a:rPr lang="es-EC" sz="1100" baseline="0" dirty="0">
                          <a:effectLst/>
                        </a:rPr>
                        <a:t>, John </a:t>
                      </a:r>
                      <a:r>
                        <a:rPr lang="es-EC" sz="1100" baseline="0" dirty="0" err="1">
                          <a:effectLst/>
                        </a:rPr>
                        <a:t>Eddson</a:t>
                      </a:r>
                      <a:r>
                        <a:rPr lang="es-EC" sz="1100" dirty="0">
                          <a:effectLst/>
                        </a:rPr>
                        <a:t> (2016)</a:t>
                      </a:r>
                      <a:endPar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371" marR="17371" marT="0" marB="0" anchor="ctr"/>
                </a:tc>
                <a:tc>
                  <a:txBody>
                    <a:bodyPr/>
                    <a:lstStyle/>
                    <a:p>
                      <a:pPr indent="0" algn="ctr">
                        <a:lnSpc>
                          <a:spcPct val="150000"/>
                        </a:lnSpc>
                        <a:spcBef>
                          <a:spcPts val="600"/>
                        </a:spcBef>
                        <a:spcAft>
                          <a:spcPts val="600"/>
                        </a:spcAft>
                      </a:pPr>
                      <a:r>
                        <a:rPr lang="es-EC" sz="1200" dirty="0">
                          <a:effectLst/>
                        </a:rPr>
                        <a:t>La gestión de cartera de crédito y el riesgo crediticio como determinante de morosidad o liquidez de las empresas comerciales</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371" marR="17371" marT="0" marB="0" anchor="ctr"/>
                </a:tc>
                <a:tc>
                  <a:txBody>
                    <a:bodyPr/>
                    <a:lstStyle/>
                    <a:p>
                      <a:pPr indent="0" algn="just">
                        <a:lnSpc>
                          <a:spcPct val="150000"/>
                        </a:lnSpc>
                        <a:spcBef>
                          <a:spcPts val="600"/>
                        </a:spcBef>
                        <a:spcAft>
                          <a:spcPts val="600"/>
                        </a:spcAft>
                      </a:pPr>
                      <a:r>
                        <a:rPr lang="es-EC" sz="1200" dirty="0">
                          <a:effectLst/>
                        </a:rPr>
                        <a:t>El análisis del riesgo crediticio permite identificar a los clientes que están en condiciones de acceder a crédito favoreciendo a la disminución de los índices de morosidad.</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371" marR="17371" marT="0" marB="0" anchor="ctr"/>
                </a:tc>
                <a:extLst>
                  <a:ext uri="{0D108BD9-81ED-4DB2-BD59-A6C34878D82A}">
                    <a16:rowId xmlns:a16="http://schemas.microsoft.com/office/drawing/2014/main" xmlns="" val="3061915378"/>
                  </a:ext>
                </a:extLst>
              </a:tr>
              <a:tr h="1351128">
                <a:tc>
                  <a:txBody>
                    <a:bodyPr/>
                    <a:lstStyle/>
                    <a:p>
                      <a:pPr indent="0" algn="just">
                        <a:lnSpc>
                          <a:spcPct val="150000"/>
                        </a:lnSpc>
                        <a:spcBef>
                          <a:spcPts val="600"/>
                        </a:spcBef>
                        <a:spcAft>
                          <a:spcPts val="600"/>
                        </a:spcAft>
                      </a:pPr>
                      <a:r>
                        <a:rPr lang="es-EC" sz="1100" dirty="0" err="1">
                          <a:effectLst/>
                        </a:rPr>
                        <a:t>Artaza</a:t>
                      </a:r>
                      <a:r>
                        <a:rPr lang="es-EC" sz="1100" dirty="0">
                          <a:effectLst/>
                        </a:rPr>
                        <a:t> </a:t>
                      </a:r>
                      <a:r>
                        <a:rPr lang="es-EC" sz="1100" dirty="0" err="1">
                          <a:effectLst/>
                        </a:rPr>
                        <a:t>Lanfranco</a:t>
                      </a:r>
                      <a:r>
                        <a:rPr lang="es-EC" sz="1100" dirty="0">
                          <a:effectLst/>
                        </a:rPr>
                        <a:t>, </a:t>
                      </a:r>
                      <a:r>
                        <a:rPr lang="es-EC" sz="1100" dirty="0" err="1">
                          <a:effectLst/>
                        </a:rPr>
                        <a:t>Angelo</a:t>
                      </a:r>
                      <a:r>
                        <a:rPr lang="es-EC" sz="1100" dirty="0">
                          <a:effectLst/>
                        </a:rPr>
                        <a:t> </a:t>
                      </a:r>
                      <a:r>
                        <a:rPr lang="es-EC" sz="1100" dirty="0" err="1">
                          <a:effectLst/>
                        </a:rPr>
                        <a:t>Vinchenzo</a:t>
                      </a:r>
                      <a:r>
                        <a:rPr lang="es-EC" sz="1100" dirty="0">
                          <a:effectLst/>
                        </a:rPr>
                        <a:t>. (2017)  </a:t>
                      </a:r>
                      <a:endPar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371" marR="17371" marT="0" marB="0" anchor="ctr"/>
                </a:tc>
                <a:tc>
                  <a:txBody>
                    <a:bodyPr/>
                    <a:lstStyle/>
                    <a:p>
                      <a:pPr indent="0" algn="ctr">
                        <a:lnSpc>
                          <a:spcPct val="150000"/>
                        </a:lnSpc>
                        <a:spcBef>
                          <a:spcPts val="600"/>
                        </a:spcBef>
                        <a:spcAft>
                          <a:spcPts val="600"/>
                        </a:spcAft>
                      </a:pPr>
                      <a:r>
                        <a:rPr lang="es-EC" sz="1200" dirty="0">
                          <a:effectLst/>
                        </a:rPr>
                        <a:t>Gestión de riesgos financieros y su incidencia en la rentabilidad de las empresas del sector bancario, Distrito de San Isidro, año 2017 </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371" marR="17371" marT="0" marB="0" anchor="ctr"/>
                </a:tc>
                <a:tc>
                  <a:txBody>
                    <a:bodyPr/>
                    <a:lstStyle/>
                    <a:p>
                      <a:pPr indent="0" algn="just">
                        <a:lnSpc>
                          <a:spcPct val="150000"/>
                        </a:lnSpc>
                        <a:spcBef>
                          <a:spcPts val="600"/>
                        </a:spcBef>
                        <a:spcAft>
                          <a:spcPts val="600"/>
                        </a:spcAft>
                      </a:pPr>
                      <a:r>
                        <a:rPr lang="es-EC" sz="1200" dirty="0">
                          <a:effectLst/>
                        </a:rPr>
                        <a:t>La gestión del riesgo de crédito y de mercado inciden en la rentabilidad ya que se mantiene un control más estricto al otorgar el crédito, estudiando el score crediticio, la capacidad de pago y colaterales del cliente.. </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371" marR="17371" marT="0" marB="0" anchor="ctr"/>
                </a:tc>
                <a:extLst>
                  <a:ext uri="{0D108BD9-81ED-4DB2-BD59-A6C34878D82A}">
                    <a16:rowId xmlns:a16="http://schemas.microsoft.com/office/drawing/2014/main" xmlns="" val="3357694419"/>
                  </a:ext>
                </a:extLst>
              </a:tr>
            </a:tbl>
          </a:graphicData>
        </a:graphic>
      </p:graphicFrame>
      <p:pic>
        <p:nvPicPr>
          <p:cNvPr id="3074" name="Picture 2" descr="MARCO REFERENCIAL by victorcitomendoza on Genial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6097" y="4462818"/>
            <a:ext cx="1801504" cy="170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31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505915922"/>
              </p:ext>
            </p:extLst>
          </p:nvPr>
        </p:nvGraphicFramePr>
        <p:xfrm>
          <a:off x="-1176763" y="974120"/>
          <a:ext cx="12291137" cy="5004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9">
            <a:extLst>
              <a:ext uri="{FF2B5EF4-FFF2-40B4-BE49-F238E27FC236}">
                <a16:creationId xmlns:a16="http://schemas.microsoft.com/office/drawing/2014/main" xmlns="" id="{858875DD-9100-4A75-BA8A-CC6626D3BAD2}"/>
              </a:ext>
            </a:extLst>
          </p:cNvPr>
          <p:cNvSpPr/>
          <p:nvPr/>
        </p:nvSpPr>
        <p:spPr>
          <a:xfrm>
            <a:off x="9185890" y="5175003"/>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Rounded Rectangle 32">
            <a:extLst>
              <a:ext uri="{FF2B5EF4-FFF2-40B4-BE49-F238E27FC236}">
                <a16:creationId xmlns:a16="http://schemas.microsoft.com/office/drawing/2014/main" xmlns="" id="{B0BAB728-9F7A-4B67-98BB-9318081B02E8}"/>
              </a:ext>
            </a:extLst>
          </p:cNvPr>
          <p:cNvSpPr/>
          <p:nvPr/>
        </p:nvSpPr>
        <p:spPr>
          <a:xfrm>
            <a:off x="4968806" y="1332164"/>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0" name="Round Same Side Corner Rectangle 36">
            <a:extLst>
              <a:ext uri="{FF2B5EF4-FFF2-40B4-BE49-F238E27FC236}">
                <a16:creationId xmlns:a16="http://schemas.microsoft.com/office/drawing/2014/main" xmlns="" id="{3251209B-ACE4-4913-9DE6-10942B182780}"/>
              </a:ext>
            </a:extLst>
          </p:cNvPr>
          <p:cNvSpPr/>
          <p:nvPr/>
        </p:nvSpPr>
        <p:spPr>
          <a:xfrm>
            <a:off x="7103766" y="2397331"/>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Teardrop 1">
            <a:extLst>
              <a:ext uri="{FF2B5EF4-FFF2-40B4-BE49-F238E27FC236}">
                <a16:creationId xmlns:a16="http://schemas.microsoft.com/office/drawing/2014/main" xmlns="" id="{D6BE2A57-9E9E-4301-9253-5072BFC6853C}"/>
              </a:ext>
            </a:extLst>
          </p:cNvPr>
          <p:cNvSpPr/>
          <p:nvPr/>
        </p:nvSpPr>
        <p:spPr>
          <a:xfrm rot="18805991">
            <a:off x="7854827" y="2353293"/>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8" name="Rectangle 21">
            <a:extLst>
              <a:ext uri="{FF2B5EF4-FFF2-40B4-BE49-F238E27FC236}">
                <a16:creationId xmlns:a16="http://schemas.microsoft.com/office/drawing/2014/main" xmlns="" id="{1579666E-89A2-451B-ABF3-3EDBA3ED200C}"/>
              </a:ext>
            </a:extLst>
          </p:cNvPr>
          <p:cNvSpPr/>
          <p:nvPr/>
        </p:nvSpPr>
        <p:spPr>
          <a:xfrm>
            <a:off x="9472416" y="3592432"/>
            <a:ext cx="775953" cy="493633"/>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Título 1">
            <a:extLst>
              <a:ext uri="{FF2B5EF4-FFF2-40B4-BE49-F238E27FC236}">
                <a16:creationId xmlns:a16="http://schemas.microsoft.com/office/drawing/2014/main" xmlns="" id="{C78229EB-B663-4F13-8507-53748D794323}"/>
              </a:ext>
            </a:extLst>
          </p:cNvPr>
          <p:cNvSpPr txBox="1">
            <a:spLocks/>
          </p:cNvSpPr>
          <p:nvPr/>
        </p:nvSpPr>
        <p:spPr>
          <a:xfrm>
            <a:off x="609600" y="274638"/>
            <a:ext cx="10972800" cy="651636"/>
          </a:xfrm>
          <a:prstGeom prst="rect">
            <a:avLst/>
          </a:prstGeom>
        </p:spPr>
        <p:txBody>
          <a:bodyPr/>
          <a:lstStyle>
            <a:lvl1pPr algn="ctr" fontAlgn="base">
              <a:spcBef>
                <a:spcPct val="0"/>
              </a:spcBef>
              <a:spcAft>
                <a:spcPct val="0"/>
              </a:spcAft>
              <a:defRPr lang="es-ES" sz="3200" b="1" i="1">
                <a:effectLst>
                  <a:outerShdw blurRad="38100" dist="38100" dir="2700000" algn="tl">
                    <a:srgbClr val="C0C0C0"/>
                  </a:outerShdw>
                </a:effectLst>
                <a:latin typeface="+mj-lt"/>
                <a:ea typeface="+mj-ea"/>
                <a:cs typeface="+mj-cs"/>
              </a:defRPr>
            </a:lvl1pPr>
            <a:lvl2pPr algn="r"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dirty="0"/>
              <a:t>Metodología</a:t>
            </a:r>
          </a:p>
        </p:txBody>
      </p:sp>
      <p:pic>
        <p:nvPicPr>
          <p:cNvPr id="7170" name="Picture 2" descr="Qué es la Aversión al Riesgo y Cómo nos afecta al Invertir?">
            <a:extLst>
              <a:ext uri="{FF2B5EF4-FFF2-40B4-BE49-F238E27FC236}">
                <a16:creationId xmlns:a16="http://schemas.microsoft.com/office/drawing/2014/main" xmlns="" id="{F06E9F07-A530-4F90-BBAF-30184BE77D33}"/>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21943" t="22700" r="22557" b="24539"/>
          <a:stretch/>
        </p:blipFill>
        <p:spPr bwMode="auto">
          <a:xfrm>
            <a:off x="7974140" y="3476334"/>
            <a:ext cx="1144405" cy="72582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Encuesta de formulario en línea en teléfono celular o teléfono móvil y  documento de hoja de examen de cuestionario como ilustración de resultados  de cuestionario en línea, dibujos animados plana | Vector">
            <a:extLst>
              <a:ext uri="{FF2B5EF4-FFF2-40B4-BE49-F238E27FC236}">
                <a16:creationId xmlns:a16="http://schemas.microsoft.com/office/drawing/2014/main" xmlns="" id="{6331D4D6-31AE-4401-98FA-BC60740F26EC}"/>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9744" b="97923" l="9744" r="89776">
                        <a14:foregroundMark x1="36102" y1="84984" x2="26837" y2="76677"/>
                        <a14:foregroundMark x1="26837" y1="76677" x2="20288" y2="65176"/>
                        <a14:foregroundMark x1="20288" y1="65176" x2="20288" y2="63898"/>
                        <a14:foregroundMark x1="34345" y1="90895" x2="45048" y2="88498"/>
                        <a14:foregroundMark x1="45048" y1="88498" x2="51118" y2="83067"/>
                        <a14:foregroundMark x1="27636" y1="95847" x2="44409" y2="97923"/>
                      </a14:backgroundRemoval>
                    </a14:imgEffect>
                  </a14:imgLayer>
                </a14:imgProps>
              </a:ext>
              <a:ext uri="{28A0092B-C50C-407E-A947-70E740481C1C}">
                <a14:useLocalDpi xmlns:a14="http://schemas.microsoft.com/office/drawing/2010/main" val="0"/>
              </a:ext>
            </a:extLst>
          </a:blip>
          <a:srcRect/>
          <a:stretch>
            <a:fillRect/>
          </a:stretch>
        </p:blipFill>
        <p:spPr bwMode="auto">
          <a:xfrm>
            <a:off x="10248369" y="4643181"/>
            <a:ext cx="1063644" cy="1063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70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7BD4922-EACA-4EE5-B9A2-0D64C31039BE}"/>
              </a:ext>
            </a:extLst>
          </p:cNvPr>
          <p:cNvSpPr>
            <a:spLocks noGrp="1"/>
          </p:cNvSpPr>
          <p:nvPr>
            <p:ph type="title"/>
          </p:nvPr>
        </p:nvSpPr>
        <p:spPr/>
        <p:txBody>
          <a:bodyPr/>
          <a:lstStyle/>
          <a:p>
            <a:r>
              <a:rPr lang="es-EC" dirty="0"/>
              <a:t>Población y Muestra</a:t>
            </a: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xmlns="" id="{9D556C02-61BC-45B8-9EB8-1DE9F1E3C041}"/>
                  </a:ext>
                </a:extLst>
              </p:cNvPr>
              <p:cNvSpPr txBox="1"/>
              <p:nvPr/>
            </p:nvSpPr>
            <p:spPr>
              <a:xfrm>
                <a:off x="6515100" y="1155619"/>
                <a:ext cx="3646539" cy="7416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𝑛</m:t>
                      </m:r>
                      <m:r>
                        <a:rPr lang="es-EC" i="0">
                          <a:latin typeface="Cambria Math" panose="02040503050406030204" pitchFamily="18" charset="0"/>
                        </a:rPr>
                        <m:t>=</m:t>
                      </m:r>
                      <m:f>
                        <m:fPr>
                          <m:ctrlPr>
                            <a:rPr lang="es-EC" i="1">
                              <a:solidFill>
                                <a:srgbClr val="836967"/>
                              </a:solidFill>
                              <a:latin typeface="Cambria Math" panose="02040503050406030204" pitchFamily="18" charset="0"/>
                            </a:rPr>
                          </m:ctrlPr>
                        </m:fPr>
                        <m:num>
                          <m:sSup>
                            <m:sSupPr>
                              <m:ctrlPr>
                                <a:rPr lang="es-EC" i="1">
                                  <a:solidFill>
                                    <a:srgbClr val="836967"/>
                                  </a:solidFill>
                                  <a:latin typeface="Cambria Math" panose="02040503050406030204" pitchFamily="18" charset="0"/>
                                </a:rPr>
                              </m:ctrlPr>
                            </m:sSupPr>
                            <m:e>
                              <m:r>
                                <a:rPr lang="es-EC" i="1">
                                  <a:latin typeface="Cambria Math" panose="02040503050406030204" pitchFamily="18" charset="0"/>
                                </a:rPr>
                                <m:t>𝑧</m:t>
                              </m:r>
                            </m:e>
                            <m:sup>
                              <m:r>
                                <a:rPr lang="es-EC" i="0">
                                  <a:latin typeface="Cambria Math" panose="02040503050406030204" pitchFamily="18" charset="0"/>
                                </a:rPr>
                                <m:t>2 </m:t>
                              </m:r>
                            </m:sup>
                          </m:sSup>
                          <m:r>
                            <a:rPr lang="es-EC" i="1">
                              <a:latin typeface="Cambria Math" panose="02040503050406030204" pitchFamily="18" charset="0"/>
                            </a:rPr>
                            <m:t>𝑥</m:t>
                          </m:r>
                          <m:r>
                            <a:rPr lang="es-EC" i="0">
                              <a:latin typeface="Cambria Math" panose="02040503050406030204" pitchFamily="18" charset="0"/>
                            </a:rPr>
                            <m:t> </m:t>
                          </m:r>
                          <m:r>
                            <a:rPr lang="es-EC" i="1">
                              <a:latin typeface="Cambria Math" panose="02040503050406030204" pitchFamily="18" charset="0"/>
                            </a:rPr>
                            <m:t>𝑁</m:t>
                          </m:r>
                          <m:r>
                            <a:rPr lang="es-EC" i="0">
                              <a:latin typeface="Cambria Math" panose="02040503050406030204" pitchFamily="18" charset="0"/>
                            </a:rPr>
                            <m:t> </m:t>
                          </m:r>
                          <m:r>
                            <a:rPr lang="es-EC" i="1">
                              <a:latin typeface="Cambria Math" panose="02040503050406030204" pitchFamily="18" charset="0"/>
                            </a:rPr>
                            <m:t>𝑥</m:t>
                          </m:r>
                          <m:r>
                            <a:rPr lang="es-EC" i="0">
                              <a:latin typeface="Cambria Math" panose="02040503050406030204" pitchFamily="18" charset="0"/>
                            </a:rPr>
                            <m:t> </m:t>
                          </m:r>
                          <m:r>
                            <a:rPr lang="es-EC" i="1">
                              <a:latin typeface="Cambria Math" panose="02040503050406030204" pitchFamily="18" charset="0"/>
                            </a:rPr>
                            <m:t>𝑝</m:t>
                          </m:r>
                          <m:r>
                            <a:rPr lang="es-EC" i="0">
                              <a:latin typeface="Cambria Math" panose="02040503050406030204" pitchFamily="18" charset="0"/>
                            </a:rPr>
                            <m:t> </m:t>
                          </m:r>
                          <m:r>
                            <a:rPr lang="es-EC" i="1">
                              <a:latin typeface="Cambria Math" panose="02040503050406030204" pitchFamily="18" charset="0"/>
                            </a:rPr>
                            <m:t>𝑥</m:t>
                          </m:r>
                          <m:r>
                            <a:rPr lang="es-EC" i="0">
                              <a:latin typeface="Cambria Math" panose="02040503050406030204" pitchFamily="18" charset="0"/>
                            </a:rPr>
                            <m:t> </m:t>
                          </m:r>
                          <m:r>
                            <a:rPr lang="es-EC" i="1">
                              <a:latin typeface="Cambria Math" panose="02040503050406030204" pitchFamily="18" charset="0"/>
                            </a:rPr>
                            <m:t>𝑞</m:t>
                          </m:r>
                        </m:num>
                        <m:den>
                          <m:d>
                            <m:dPr>
                              <m:ctrlPr>
                                <a:rPr lang="es-EC" i="1">
                                  <a:solidFill>
                                    <a:srgbClr val="836967"/>
                                  </a:solidFill>
                                  <a:latin typeface="Cambria Math" panose="02040503050406030204" pitchFamily="18" charset="0"/>
                                </a:rPr>
                              </m:ctrlPr>
                            </m:dPr>
                            <m:e>
                              <m:sSup>
                                <m:sSupPr>
                                  <m:ctrlPr>
                                    <a:rPr lang="es-EC" i="1">
                                      <a:solidFill>
                                        <a:srgbClr val="836967"/>
                                      </a:solidFill>
                                      <a:latin typeface="Cambria Math" panose="02040503050406030204" pitchFamily="18" charset="0"/>
                                    </a:rPr>
                                  </m:ctrlPr>
                                </m:sSupPr>
                                <m:e>
                                  <m:r>
                                    <a:rPr lang="es-EC" i="1">
                                      <a:latin typeface="Cambria Math" panose="02040503050406030204" pitchFamily="18" charset="0"/>
                                    </a:rPr>
                                    <m:t>𝑒</m:t>
                                  </m:r>
                                </m:e>
                                <m:sup>
                                  <m:r>
                                    <a:rPr lang="es-EC" i="0">
                                      <a:latin typeface="Cambria Math" panose="02040503050406030204" pitchFamily="18" charset="0"/>
                                    </a:rPr>
                                    <m:t>2</m:t>
                                  </m:r>
                                </m:sup>
                              </m:sSup>
                              <m:r>
                                <a:rPr lang="es-EC" i="0">
                                  <a:latin typeface="Cambria Math" panose="02040503050406030204" pitchFamily="18" charset="0"/>
                                </a:rPr>
                                <m:t> </m:t>
                              </m:r>
                              <m:r>
                                <a:rPr lang="es-EC" i="1">
                                  <a:latin typeface="Cambria Math" panose="02040503050406030204" pitchFamily="18" charset="0"/>
                                </a:rPr>
                                <m:t>𝑥</m:t>
                              </m:r>
                              <m:r>
                                <a:rPr lang="es-EC" i="0">
                                  <a:latin typeface="Cambria Math" panose="02040503050406030204" pitchFamily="18" charset="0"/>
                                </a:rPr>
                                <m:t> </m:t>
                              </m:r>
                              <m:d>
                                <m:dPr>
                                  <m:ctrlPr>
                                    <a:rPr lang="es-EC" i="1">
                                      <a:solidFill>
                                        <a:srgbClr val="836967"/>
                                      </a:solidFill>
                                      <a:latin typeface="Cambria Math" panose="02040503050406030204" pitchFamily="18" charset="0"/>
                                    </a:rPr>
                                  </m:ctrlPr>
                                </m:dPr>
                                <m:e>
                                  <m:r>
                                    <a:rPr lang="es-EC" i="1">
                                      <a:latin typeface="Cambria Math" panose="02040503050406030204" pitchFamily="18" charset="0"/>
                                    </a:rPr>
                                    <m:t>𝑁</m:t>
                                  </m:r>
                                  <m:r>
                                    <a:rPr lang="es-EC" i="0">
                                      <a:latin typeface="Cambria Math" panose="02040503050406030204" pitchFamily="18" charset="0"/>
                                    </a:rPr>
                                    <m:t>−1</m:t>
                                  </m:r>
                                </m:e>
                              </m:d>
                            </m:e>
                          </m:d>
                          <m:r>
                            <a:rPr lang="es-EC" i="0">
                              <a:latin typeface="Cambria Math" panose="02040503050406030204" pitchFamily="18" charset="0"/>
                            </a:rPr>
                            <m:t>+</m:t>
                          </m:r>
                          <m:sSup>
                            <m:sSupPr>
                              <m:ctrlPr>
                                <a:rPr lang="es-EC" i="1">
                                  <a:solidFill>
                                    <a:srgbClr val="836967"/>
                                  </a:solidFill>
                                  <a:latin typeface="Cambria Math" panose="02040503050406030204" pitchFamily="18" charset="0"/>
                                </a:rPr>
                              </m:ctrlPr>
                            </m:sSupPr>
                            <m:e>
                              <m:r>
                                <a:rPr lang="es-EC" i="1">
                                  <a:latin typeface="Cambria Math" panose="02040503050406030204" pitchFamily="18" charset="0"/>
                                </a:rPr>
                                <m:t>𝑧</m:t>
                              </m:r>
                            </m:e>
                            <m:sup>
                              <m:r>
                                <a:rPr lang="es-EC" i="0">
                                  <a:latin typeface="Cambria Math" panose="02040503050406030204" pitchFamily="18" charset="0"/>
                                </a:rPr>
                                <m:t>2</m:t>
                              </m:r>
                            </m:sup>
                          </m:sSup>
                          <m:r>
                            <a:rPr lang="es-EC" i="0">
                              <a:latin typeface="Cambria Math" panose="02040503050406030204" pitchFamily="18" charset="0"/>
                            </a:rPr>
                            <m:t> </m:t>
                          </m:r>
                          <m:r>
                            <a:rPr lang="es-EC" i="1">
                              <a:latin typeface="Cambria Math" panose="02040503050406030204" pitchFamily="18" charset="0"/>
                            </a:rPr>
                            <m:t>𝑥</m:t>
                          </m:r>
                          <m:r>
                            <a:rPr lang="es-EC" i="0">
                              <a:latin typeface="Cambria Math" panose="02040503050406030204" pitchFamily="18" charset="0"/>
                            </a:rPr>
                            <m:t> </m:t>
                          </m:r>
                          <m:r>
                            <a:rPr lang="es-EC" i="1">
                              <a:latin typeface="Cambria Math" panose="02040503050406030204" pitchFamily="18" charset="0"/>
                            </a:rPr>
                            <m:t>𝑝</m:t>
                          </m:r>
                          <m:r>
                            <a:rPr lang="es-EC" i="0">
                              <a:latin typeface="Cambria Math" panose="02040503050406030204" pitchFamily="18" charset="0"/>
                            </a:rPr>
                            <m:t> </m:t>
                          </m:r>
                          <m:r>
                            <a:rPr lang="es-EC" i="1">
                              <a:latin typeface="Cambria Math" panose="02040503050406030204" pitchFamily="18" charset="0"/>
                            </a:rPr>
                            <m:t>𝑥</m:t>
                          </m:r>
                          <m:r>
                            <a:rPr lang="es-EC" i="0">
                              <a:latin typeface="Cambria Math" panose="02040503050406030204" pitchFamily="18" charset="0"/>
                            </a:rPr>
                            <m:t> </m:t>
                          </m:r>
                          <m:r>
                            <a:rPr lang="es-EC" i="1">
                              <a:latin typeface="Cambria Math" panose="02040503050406030204" pitchFamily="18" charset="0"/>
                            </a:rPr>
                            <m:t>𝑞</m:t>
                          </m:r>
                        </m:den>
                      </m:f>
                    </m:oMath>
                  </m:oMathPara>
                </a14:m>
                <a:endParaRPr lang="es-EC" dirty="0"/>
              </a:p>
            </p:txBody>
          </p:sp>
        </mc:Choice>
        <mc:Fallback xmlns="">
          <p:sp>
            <p:nvSpPr>
              <p:cNvPr id="5" name="CuadroTexto 4">
                <a:extLst>
                  <a:ext uri="{FF2B5EF4-FFF2-40B4-BE49-F238E27FC236}">
                    <a16:creationId xmlns:a16="http://schemas.microsoft.com/office/drawing/2014/main" id="{9D556C02-61BC-45B8-9EB8-1DE9F1E3C041}"/>
                  </a:ext>
                </a:extLst>
              </p:cNvPr>
              <p:cNvSpPr txBox="1">
                <a:spLocks noRot="1" noChangeAspect="1" noMove="1" noResize="1" noEditPoints="1" noAdjustHandles="1" noChangeArrowheads="1" noChangeShapeType="1" noTextEdit="1"/>
              </p:cNvSpPr>
              <p:nvPr/>
            </p:nvSpPr>
            <p:spPr>
              <a:xfrm>
                <a:off x="6515100" y="1155619"/>
                <a:ext cx="3646539" cy="741678"/>
              </a:xfrm>
              <a:prstGeom prst="rect">
                <a:avLst/>
              </a:prstGeom>
              <a:blipFill>
                <a:blip r:embed="rId2"/>
                <a:stretch>
                  <a:fillRect/>
                </a:stretch>
              </a:blipFill>
            </p:spPr>
            <p:txBody>
              <a:bodyPr/>
              <a:lstStyle/>
              <a:p>
                <a:r>
                  <a:rPr lang="es-EC">
                    <a:noFill/>
                  </a:rPr>
                  <a:t> </a:t>
                </a:r>
              </a:p>
            </p:txBody>
          </p:sp>
        </mc:Fallback>
      </mc:AlternateContent>
      <p:sp>
        <p:nvSpPr>
          <p:cNvPr id="6" name="Placa 5">
            <a:extLst>
              <a:ext uri="{FF2B5EF4-FFF2-40B4-BE49-F238E27FC236}">
                <a16:creationId xmlns:a16="http://schemas.microsoft.com/office/drawing/2014/main" xmlns="" id="{F597AA7D-6218-4AD1-B5DD-E76F33580E28}"/>
              </a:ext>
            </a:extLst>
          </p:cNvPr>
          <p:cNvSpPr/>
          <p:nvPr/>
        </p:nvSpPr>
        <p:spPr>
          <a:xfrm>
            <a:off x="10161639" y="1106129"/>
            <a:ext cx="1666567" cy="311509"/>
          </a:xfrm>
          <a:prstGeom prst="plaqu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95% confianza</a:t>
            </a:r>
          </a:p>
        </p:txBody>
      </p:sp>
      <p:sp>
        <p:nvSpPr>
          <p:cNvPr id="7" name="Placa 6">
            <a:extLst>
              <a:ext uri="{FF2B5EF4-FFF2-40B4-BE49-F238E27FC236}">
                <a16:creationId xmlns:a16="http://schemas.microsoft.com/office/drawing/2014/main" xmlns="" id="{3D9825FC-2000-41B2-B8F5-63E26D4085D2}"/>
              </a:ext>
            </a:extLst>
          </p:cNvPr>
          <p:cNvSpPr/>
          <p:nvPr/>
        </p:nvSpPr>
        <p:spPr>
          <a:xfrm>
            <a:off x="10161638" y="1563330"/>
            <a:ext cx="1666567" cy="427704"/>
          </a:xfrm>
          <a:prstGeom prst="plaqu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5% Margen de error</a:t>
            </a:r>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xmlns="" id="{57D4DF90-C6EE-43D4-B7CB-A48A49D8609F}"/>
                  </a:ext>
                </a:extLst>
              </p:cNvPr>
              <p:cNvSpPr txBox="1"/>
              <p:nvPr/>
            </p:nvSpPr>
            <p:spPr>
              <a:xfrm>
                <a:off x="6312309" y="2136724"/>
                <a:ext cx="3849329" cy="5972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sz="1400" i="1" smtClean="0">
                          <a:latin typeface="Cambria Math" panose="02040503050406030204" pitchFamily="18" charset="0"/>
                        </a:rPr>
                        <m:t>𝑛</m:t>
                      </m:r>
                      <m:r>
                        <a:rPr lang="es-EC" sz="1400" i="0">
                          <a:latin typeface="Cambria Math" panose="02040503050406030204" pitchFamily="18" charset="0"/>
                        </a:rPr>
                        <m:t>=</m:t>
                      </m:r>
                      <m:f>
                        <m:fPr>
                          <m:ctrlPr>
                            <a:rPr lang="es-EC" sz="1400" i="1">
                              <a:solidFill>
                                <a:srgbClr val="836967"/>
                              </a:solidFill>
                              <a:latin typeface="Cambria Math" panose="02040503050406030204" pitchFamily="18" charset="0"/>
                            </a:rPr>
                          </m:ctrlPr>
                        </m:fPr>
                        <m:num>
                          <m:sSup>
                            <m:sSupPr>
                              <m:ctrlPr>
                                <a:rPr lang="es-EC" sz="1400" i="1">
                                  <a:solidFill>
                                    <a:srgbClr val="836967"/>
                                  </a:solidFill>
                                  <a:latin typeface="Cambria Math" panose="02040503050406030204" pitchFamily="18" charset="0"/>
                                </a:rPr>
                              </m:ctrlPr>
                            </m:sSupPr>
                            <m:e>
                              <m:r>
                                <a:rPr lang="es-EC" sz="1400" i="0">
                                  <a:latin typeface="Cambria Math" panose="02040503050406030204" pitchFamily="18" charset="0"/>
                                </a:rPr>
                                <m:t>1,96</m:t>
                              </m:r>
                            </m:e>
                            <m:sup>
                              <m:r>
                                <a:rPr lang="es-EC" sz="1400" i="0">
                                  <a:latin typeface="Cambria Math" panose="02040503050406030204" pitchFamily="18" charset="0"/>
                                </a:rPr>
                                <m:t>2 </m:t>
                              </m:r>
                            </m:sup>
                          </m:sSup>
                          <m:r>
                            <a:rPr lang="es-EC" sz="1400" i="1">
                              <a:latin typeface="Cambria Math" panose="02040503050406030204" pitchFamily="18" charset="0"/>
                            </a:rPr>
                            <m:t>𝑥</m:t>
                          </m:r>
                          <m:r>
                            <a:rPr lang="es-EC" sz="1400" i="0">
                              <a:latin typeface="Cambria Math" panose="02040503050406030204" pitchFamily="18" charset="0"/>
                            </a:rPr>
                            <m:t> 55 </m:t>
                          </m:r>
                          <m:r>
                            <a:rPr lang="es-EC" sz="1400" i="1">
                              <a:latin typeface="Cambria Math" panose="02040503050406030204" pitchFamily="18" charset="0"/>
                            </a:rPr>
                            <m:t>𝑥</m:t>
                          </m:r>
                          <m:r>
                            <a:rPr lang="es-EC" sz="1400" i="0">
                              <a:latin typeface="Cambria Math" panose="02040503050406030204" pitchFamily="18" charset="0"/>
                            </a:rPr>
                            <m:t> 0,50 </m:t>
                          </m:r>
                          <m:r>
                            <a:rPr lang="es-EC" sz="1400" i="1">
                              <a:latin typeface="Cambria Math" panose="02040503050406030204" pitchFamily="18" charset="0"/>
                            </a:rPr>
                            <m:t>𝑥</m:t>
                          </m:r>
                          <m:r>
                            <a:rPr lang="es-EC" sz="1400" i="0">
                              <a:latin typeface="Cambria Math" panose="02040503050406030204" pitchFamily="18" charset="0"/>
                            </a:rPr>
                            <m:t> 0,50</m:t>
                          </m:r>
                        </m:num>
                        <m:den>
                          <m:d>
                            <m:dPr>
                              <m:ctrlPr>
                                <a:rPr lang="es-EC" sz="1400" i="1">
                                  <a:solidFill>
                                    <a:srgbClr val="836967"/>
                                  </a:solidFill>
                                  <a:latin typeface="Cambria Math" panose="02040503050406030204" pitchFamily="18" charset="0"/>
                                </a:rPr>
                              </m:ctrlPr>
                            </m:dPr>
                            <m:e>
                              <m:sSup>
                                <m:sSupPr>
                                  <m:ctrlPr>
                                    <a:rPr lang="es-EC" sz="1400" i="1">
                                      <a:solidFill>
                                        <a:srgbClr val="836967"/>
                                      </a:solidFill>
                                      <a:latin typeface="Cambria Math" panose="02040503050406030204" pitchFamily="18" charset="0"/>
                                    </a:rPr>
                                  </m:ctrlPr>
                                </m:sSupPr>
                                <m:e>
                                  <m:r>
                                    <a:rPr lang="es-EC" sz="1400" i="0">
                                      <a:latin typeface="Cambria Math" panose="02040503050406030204" pitchFamily="18" charset="0"/>
                                    </a:rPr>
                                    <m:t>0,05</m:t>
                                  </m:r>
                                </m:e>
                                <m:sup>
                                  <m:r>
                                    <a:rPr lang="es-EC" sz="1400" i="0">
                                      <a:latin typeface="Cambria Math" panose="02040503050406030204" pitchFamily="18" charset="0"/>
                                    </a:rPr>
                                    <m:t>2</m:t>
                                  </m:r>
                                </m:sup>
                              </m:sSup>
                              <m:r>
                                <a:rPr lang="es-EC" sz="1400" i="0">
                                  <a:latin typeface="Cambria Math" panose="02040503050406030204" pitchFamily="18" charset="0"/>
                                </a:rPr>
                                <m:t> </m:t>
                              </m:r>
                              <m:r>
                                <a:rPr lang="es-EC" sz="1400" i="1">
                                  <a:latin typeface="Cambria Math" panose="02040503050406030204" pitchFamily="18" charset="0"/>
                                </a:rPr>
                                <m:t>𝑥</m:t>
                              </m:r>
                              <m:r>
                                <a:rPr lang="es-EC" sz="1400" i="0">
                                  <a:latin typeface="Cambria Math" panose="02040503050406030204" pitchFamily="18" charset="0"/>
                                </a:rPr>
                                <m:t> </m:t>
                              </m:r>
                              <m:d>
                                <m:dPr>
                                  <m:ctrlPr>
                                    <a:rPr lang="es-EC" sz="1400" i="1">
                                      <a:solidFill>
                                        <a:srgbClr val="836967"/>
                                      </a:solidFill>
                                      <a:latin typeface="Cambria Math" panose="02040503050406030204" pitchFamily="18" charset="0"/>
                                    </a:rPr>
                                  </m:ctrlPr>
                                </m:dPr>
                                <m:e>
                                  <m:r>
                                    <a:rPr lang="es-EC" sz="1400" i="0">
                                      <a:latin typeface="Cambria Math" panose="02040503050406030204" pitchFamily="18" charset="0"/>
                                    </a:rPr>
                                    <m:t>55−1</m:t>
                                  </m:r>
                                </m:e>
                              </m:d>
                            </m:e>
                          </m:d>
                          <m:r>
                            <a:rPr lang="es-EC" sz="1400" i="0">
                              <a:latin typeface="Cambria Math" panose="02040503050406030204" pitchFamily="18" charset="0"/>
                            </a:rPr>
                            <m:t>+</m:t>
                          </m:r>
                          <m:sSup>
                            <m:sSupPr>
                              <m:ctrlPr>
                                <a:rPr lang="es-EC" sz="1400" i="1">
                                  <a:solidFill>
                                    <a:srgbClr val="836967"/>
                                  </a:solidFill>
                                  <a:latin typeface="Cambria Math" panose="02040503050406030204" pitchFamily="18" charset="0"/>
                                </a:rPr>
                              </m:ctrlPr>
                            </m:sSupPr>
                            <m:e>
                              <m:r>
                                <a:rPr lang="es-EC" sz="1400" i="0">
                                  <a:latin typeface="Cambria Math" panose="02040503050406030204" pitchFamily="18" charset="0"/>
                                </a:rPr>
                                <m:t>1,96</m:t>
                              </m:r>
                            </m:e>
                            <m:sup>
                              <m:r>
                                <a:rPr lang="es-EC" sz="1400" i="0">
                                  <a:latin typeface="Cambria Math" panose="02040503050406030204" pitchFamily="18" charset="0"/>
                                </a:rPr>
                                <m:t>2</m:t>
                              </m:r>
                            </m:sup>
                          </m:sSup>
                          <m:r>
                            <a:rPr lang="es-EC" sz="1400" i="0">
                              <a:latin typeface="Cambria Math" panose="02040503050406030204" pitchFamily="18" charset="0"/>
                            </a:rPr>
                            <m:t> </m:t>
                          </m:r>
                          <m:r>
                            <a:rPr lang="es-EC" sz="1400" i="1">
                              <a:latin typeface="Cambria Math" panose="02040503050406030204" pitchFamily="18" charset="0"/>
                            </a:rPr>
                            <m:t>𝑥</m:t>
                          </m:r>
                          <m:r>
                            <a:rPr lang="es-EC" sz="1400" i="0">
                              <a:latin typeface="Cambria Math" panose="02040503050406030204" pitchFamily="18" charset="0"/>
                            </a:rPr>
                            <m:t> 0,50 </m:t>
                          </m:r>
                          <m:r>
                            <a:rPr lang="es-EC" sz="1400" i="1">
                              <a:latin typeface="Cambria Math" panose="02040503050406030204" pitchFamily="18" charset="0"/>
                            </a:rPr>
                            <m:t>𝑥</m:t>
                          </m:r>
                          <m:r>
                            <a:rPr lang="es-EC" sz="1400" i="0">
                              <a:latin typeface="Cambria Math" panose="02040503050406030204" pitchFamily="18" charset="0"/>
                            </a:rPr>
                            <m:t> 0,50</m:t>
                          </m:r>
                        </m:den>
                      </m:f>
                    </m:oMath>
                  </m:oMathPara>
                </a14:m>
                <a:endParaRPr lang="es-EC" sz="1400" dirty="0"/>
              </a:p>
            </p:txBody>
          </p:sp>
        </mc:Choice>
        <mc:Fallback xmlns="">
          <p:sp>
            <p:nvSpPr>
              <p:cNvPr id="9" name="CuadroTexto 8">
                <a:extLst>
                  <a:ext uri="{FF2B5EF4-FFF2-40B4-BE49-F238E27FC236}">
                    <a16:creationId xmlns:a16="http://schemas.microsoft.com/office/drawing/2014/main" id="{57D4DF90-C6EE-43D4-B7CB-A48A49D8609F}"/>
                  </a:ext>
                </a:extLst>
              </p:cNvPr>
              <p:cNvSpPr txBox="1">
                <a:spLocks noRot="1" noChangeAspect="1" noMove="1" noResize="1" noEditPoints="1" noAdjustHandles="1" noChangeArrowheads="1" noChangeShapeType="1" noTextEdit="1"/>
              </p:cNvSpPr>
              <p:nvPr/>
            </p:nvSpPr>
            <p:spPr>
              <a:xfrm>
                <a:off x="6312309" y="2136724"/>
                <a:ext cx="3849329" cy="597215"/>
              </a:xfrm>
              <a:prstGeom prst="rect">
                <a:avLst/>
              </a:prstGeom>
              <a:blipFill>
                <a:blip r:embed="rId3"/>
                <a:stretch>
                  <a:fillRect/>
                </a:stretch>
              </a:blipFill>
            </p:spPr>
            <p:txBody>
              <a:bodyPr/>
              <a:lstStyle/>
              <a:p>
                <a:r>
                  <a:rPr lang="es-EC">
                    <a:noFill/>
                  </a:rPr>
                  <a:t> </a:t>
                </a:r>
              </a:p>
            </p:txBody>
          </p:sp>
        </mc:Fallback>
      </mc:AlternateContent>
      <p:sp>
        <p:nvSpPr>
          <p:cNvPr id="10" name="Rectángulo: esquinas redondeadas 9">
            <a:extLst>
              <a:ext uri="{FF2B5EF4-FFF2-40B4-BE49-F238E27FC236}">
                <a16:creationId xmlns:a16="http://schemas.microsoft.com/office/drawing/2014/main" xmlns="" id="{3B03A97A-EA23-4D16-BF47-A33218C08878}"/>
              </a:ext>
            </a:extLst>
          </p:cNvPr>
          <p:cNvSpPr/>
          <p:nvPr/>
        </p:nvSpPr>
        <p:spPr>
          <a:xfrm>
            <a:off x="10154262" y="2304874"/>
            <a:ext cx="1666567" cy="311509"/>
          </a:xfrm>
          <a:prstGeom prst="roundRect">
            <a:avLst/>
          </a:prstGeom>
          <a:solidFill>
            <a:srgbClr val="DEFF9B"/>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n= 49 empresas</a:t>
            </a:r>
          </a:p>
        </p:txBody>
      </p:sp>
      <p:graphicFrame>
        <p:nvGraphicFramePr>
          <p:cNvPr id="11" name="Diagrama 10">
            <a:extLst>
              <a:ext uri="{FF2B5EF4-FFF2-40B4-BE49-F238E27FC236}">
                <a16:creationId xmlns:a16="http://schemas.microsoft.com/office/drawing/2014/main" xmlns="" id="{886F76F4-204A-4FEB-B4D9-E85E12A2A33E}"/>
              </a:ext>
            </a:extLst>
          </p:cNvPr>
          <p:cNvGraphicFramePr/>
          <p:nvPr>
            <p:extLst>
              <p:ext uri="{D42A27DB-BD31-4B8C-83A1-F6EECF244321}">
                <p14:modId xmlns:p14="http://schemas.microsoft.com/office/powerpoint/2010/main" val="348651196"/>
              </p:ext>
            </p:extLst>
          </p:nvPr>
        </p:nvGraphicFramePr>
        <p:xfrm>
          <a:off x="7813853" y="2973366"/>
          <a:ext cx="3849329" cy="26687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Diagrama 11">
            <a:extLst>
              <a:ext uri="{FF2B5EF4-FFF2-40B4-BE49-F238E27FC236}">
                <a16:creationId xmlns:a16="http://schemas.microsoft.com/office/drawing/2014/main" xmlns="" id="{E1AD5224-5BD4-43EC-951D-31096EE7AA08}"/>
              </a:ext>
            </a:extLst>
          </p:cNvPr>
          <p:cNvGraphicFramePr/>
          <p:nvPr>
            <p:extLst>
              <p:ext uri="{D42A27DB-BD31-4B8C-83A1-F6EECF244321}">
                <p14:modId xmlns:p14="http://schemas.microsoft.com/office/powerpoint/2010/main" val="3697146798"/>
              </p:ext>
            </p:extLst>
          </p:nvPr>
        </p:nvGraphicFramePr>
        <p:xfrm>
          <a:off x="-78830" y="601678"/>
          <a:ext cx="6900985" cy="541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8194" name="Picture 2" descr="GUÍA PARA UN PLAN DE CUENTAS EN SUPERCIAS">
            <a:extLst>
              <a:ext uri="{FF2B5EF4-FFF2-40B4-BE49-F238E27FC236}">
                <a16:creationId xmlns:a16="http://schemas.microsoft.com/office/drawing/2014/main" xmlns="" id="{78481464-D266-48AA-931A-1D9C988EED60}"/>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2692" t="22795" r="12500" b="25470"/>
          <a:stretch/>
        </p:blipFill>
        <p:spPr bwMode="auto">
          <a:xfrm>
            <a:off x="244325" y="5263147"/>
            <a:ext cx="1689842" cy="65735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Noticias">
            <a:extLst>
              <a:ext uri="{FF2B5EF4-FFF2-40B4-BE49-F238E27FC236}">
                <a16:creationId xmlns:a16="http://schemas.microsoft.com/office/drawing/2014/main" xmlns="" id="{6BE3D075-C84F-4F95-85E8-952A0BF41F33}"/>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484" t="18992" r="1484" b="6474"/>
          <a:stretch/>
        </p:blipFill>
        <p:spPr bwMode="auto">
          <a:xfrm>
            <a:off x="4579324" y="5167251"/>
            <a:ext cx="2042702" cy="970131"/>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xmlns="" id="{6E04ECE1-44CE-4D9A-9463-4CD97CB15436}"/>
              </a:ext>
            </a:extLst>
          </p:cNvPr>
          <p:cNvPicPr>
            <a:picLocks noChangeAspect="1"/>
          </p:cNvPicPr>
          <p:nvPr/>
        </p:nvPicPr>
        <p:blipFill rotWithShape="1">
          <a:blip r:embed="rId16"/>
          <a:srcRect r="12577" b="54330"/>
          <a:stretch/>
        </p:blipFill>
        <p:spPr>
          <a:xfrm>
            <a:off x="4160225" y="1145257"/>
            <a:ext cx="1935775" cy="544762"/>
          </a:xfrm>
          <a:prstGeom prst="rect">
            <a:avLst/>
          </a:prstGeom>
        </p:spPr>
      </p:pic>
    </p:spTree>
    <p:extLst>
      <p:ext uri="{BB962C8B-B14F-4D97-AF65-F5344CB8AC3E}">
        <p14:creationId xmlns:p14="http://schemas.microsoft.com/office/powerpoint/2010/main" val="43658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7BD4922-EACA-4EE5-B9A2-0D64C31039BE}"/>
              </a:ext>
            </a:extLst>
          </p:cNvPr>
          <p:cNvSpPr>
            <a:spLocks noGrp="1"/>
          </p:cNvSpPr>
          <p:nvPr>
            <p:ph type="title" idx="4294967295"/>
          </p:nvPr>
        </p:nvSpPr>
        <p:spPr>
          <a:xfrm>
            <a:off x="0" y="274638"/>
            <a:ext cx="12192000" cy="1143000"/>
          </a:xfrm>
          <a:prstGeom prst="rect">
            <a:avLst/>
          </a:prstGeom>
        </p:spPr>
        <p:txBody>
          <a:bodyPr/>
          <a:lstStyle/>
          <a:p>
            <a:pPr algn="ctr"/>
            <a:r>
              <a:rPr lang="es-EC" dirty="0">
                <a:solidFill>
                  <a:schemeClr val="tx1"/>
                </a:solidFill>
              </a:rPr>
              <a:t>Instrumento de Recolección de Información</a:t>
            </a:r>
          </a:p>
        </p:txBody>
      </p:sp>
      <p:graphicFrame>
        <p:nvGraphicFramePr>
          <p:cNvPr id="5" name="Marcador de contenido 4">
            <a:extLst>
              <a:ext uri="{FF2B5EF4-FFF2-40B4-BE49-F238E27FC236}">
                <a16:creationId xmlns:a16="http://schemas.microsoft.com/office/drawing/2014/main" xmlns="" id="{C7B6D27B-D425-40F4-AD7D-17BEC9F4950A}"/>
              </a:ext>
            </a:extLst>
          </p:cNvPr>
          <p:cNvGraphicFramePr>
            <a:graphicFrameLocks noGrp="1"/>
          </p:cNvGraphicFramePr>
          <p:nvPr>
            <p:ph idx="4294967295"/>
            <p:extLst>
              <p:ext uri="{D42A27DB-BD31-4B8C-83A1-F6EECF244321}">
                <p14:modId xmlns:p14="http://schemas.microsoft.com/office/powerpoint/2010/main" val="1468068157"/>
              </p:ext>
            </p:extLst>
          </p:nvPr>
        </p:nvGraphicFramePr>
        <p:xfrm>
          <a:off x="968991" y="2286212"/>
          <a:ext cx="4183063" cy="329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Google Shape;415;p20">
            <a:extLst>
              <a:ext uri="{FF2B5EF4-FFF2-40B4-BE49-F238E27FC236}">
                <a16:creationId xmlns:a16="http://schemas.microsoft.com/office/drawing/2014/main" xmlns="" id="{FD0B3F8F-1735-4B7E-B8CB-3E22386E52F6}"/>
              </a:ext>
            </a:extLst>
          </p:cNvPr>
          <p:cNvSpPr/>
          <p:nvPr/>
        </p:nvSpPr>
        <p:spPr>
          <a:xfrm>
            <a:off x="1540135" y="1279313"/>
            <a:ext cx="2570248" cy="939999"/>
          </a:xfrm>
          <a:custGeom>
            <a:avLst/>
            <a:gdLst/>
            <a:ahLst/>
            <a:cxnLst/>
            <a:rect l="l" t="t" r="r" b="b"/>
            <a:pathLst>
              <a:path w="28683" h="20979" extrusionOk="0">
                <a:moveTo>
                  <a:pt x="7633" y="0"/>
                </a:moveTo>
                <a:cubicBezTo>
                  <a:pt x="3644" y="0"/>
                  <a:pt x="370" y="3060"/>
                  <a:pt x="36" y="6965"/>
                </a:cubicBezTo>
                <a:cubicBezTo>
                  <a:pt x="13" y="7179"/>
                  <a:pt x="1" y="7406"/>
                  <a:pt x="1" y="7632"/>
                </a:cubicBezTo>
                <a:lnTo>
                  <a:pt x="1" y="20717"/>
                </a:lnTo>
                <a:cubicBezTo>
                  <a:pt x="1" y="20800"/>
                  <a:pt x="1" y="20895"/>
                  <a:pt x="1" y="20979"/>
                </a:cubicBezTo>
                <a:cubicBezTo>
                  <a:pt x="405" y="15431"/>
                  <a:pt x="9359" y="14716"/>
                  <a:pt x="12681" y="14633"/>
                </a:cubicBezTo>
                <a:cubicBezTo>
                  <a:pt x="12935" y="14629"/>
                  <a:pt x="13156" y="14627"/>
                  <a:pt x="13337" y="14627"/>
                </a:cubicBezTo>
                <a:cubicBezTo>
                  <a:pt x="13701" y="14627"/>
                  <a:pt x="13907" y="14633"/>
                  <a:pt x="13907" y="14633"/>
                </a:cubicBezTo>
                <a:lnTo>
                  <a:pt x="21253" y="14633"/>
                </a:lnTo>
                <a:cubicBezTo>
                  <a:pt x="25206" y="14633"/>
                  <a:pt x="28516" y="11537"/>
                  <a:pt x="28671" y="7608"/>
                </a:cubicBezTo>
                <a:lnTo>
                  <a:pt x="28671" y="7596"/>
                </a:lnTo>
                <a:cubicBezTo>
                  <a:pt x="28671" y="7537"/>
                  <a:pt x="28671" y="7477"/>
                  <a:pt x="28671" y="7418"/>
                </a:cubicBezTo>
                <a:cubicBezTo>
                  <a:pt x="28683" y="7287"/>
                  <a:pt x="28671" y="7156"/>
                  <a:pt x="28671" y="7025"/>
                </a:cubicBezTo>
                <a:cubicBezTo>
                  <a:pt x="28671" y="7013"/>
                  <a:pt x="28671" y="6989"/>
                  <a:pt x="28671" y="6965"/>
                </a:cubicBezTo>
                <a:cubicBezTo>
                  <a:pt x="28492" y="3084"/>
                  <a:pt x="25289" y="0"/>
                  <a:pt x="21360" y="0"/>
                </a:cubicBezTo>
                <a:close/>
              </a:path>
            </a:pathLst>
          </a:custGeom>
          <a:solidFill>
            <a:schemeClr val="accent5">
              <a:lumMod val="20000"/>
              <a:lumOff val="80000"/>
            </a:schemeClr>
          </a:solidFill>
          <a:ln>
            <a:solidFill>
              <a:srgbClr val="002060"/>
            </a:solidFill>
          </a:ln>
        </p:spPr>
        <p:txBody>
          <a:bodyPr spcFirstLastPara="1" wrap="square" lIns="91425" tIns="91425" rIns="91425" bIns="228600" anchor="ctr" anchorCtr="0">
            <a:noAutofit/>
          </a:bodyPr>
          <a:lstStyle/>
          <a:p>
            <a:pPr marL="0" lvl="0" indent="0" algn="ctr" rtl="0">
              <a:spcBef>
                <a:spcPts val="0"/>
              </a:spcBef>
              <a:spcAft>
                <a:spcPts val="0"/>
              </a:spcAft>
              <a:buClr>
                <a:schemeClr val="dk1"/>
              </a:buClr>
              <a:buSzPts val="1100"/>
              <a:buFont typeface="Arial"/>
              <a:buNone/>
            </a:pPr>
            <a:r>
              <a:rPr lang="en" sz="2000" b="1" dirty="0">
                <a:solidFill>
                  <a:schemeClr val="tx1"/>
                </a:solidFill>
                <a:latin typeface="+mn-lt"/>
                <a:ea typeface="Fira Sans Extra Condensed Medium"/>
                <a:cs typeface="Fira Sans Extra Condensed Medium"/>
                <a:sym typeface="Fira Sans Extra Condensed Medium"/>
              </a:rPr>
              <a:t>Cuestionario</a:t>
            </a:r>
            <a:endParaRPr sz="2000" b="1" dirty="0">
              <a:solidFill>
                <a:schemeClr val="tx1"/>
              </a:solidFill>
              <a:latin typeface="+mn-lt"/>
              <a:ea typeface="Fira Sans Extra Condensed Medium"/>
              <a:cs typeface="Fira Sans Extra Condensed Medium"/>
              <a:sym typeface="Fira Sans Extra Condensed Medium"/>
            </a:endParaRPr>
          </a:p>
        </p:txBody>
      </p:sp>
      <p:pic>
        <p:nvPicPr>
          <p:cNvPr id="11" name="Imagen 10">
            <a:extLst>
              <a:ext uri="{FF2B5EF4-FFF2-40B4-BE49-F238E27FC236}">
                <a16:creationId xmlns:a16="http://schemas.microsoft.com/office/drawing/2014/main" xmlns="" id="{93074BAF-8E96-489B-9EEB-C9598064DEDD}"/>
              </a:ext>
            </a:extLst>
          </p:cNvPr>
          <p:cNvPicPr>
            <a:picLocks noChangeAspect="1"/>
          </p:cNvPicPr>
          <p:nvPr/>
        </p:nvPicPr>
        <p:blipFill>
          <a:blip r:embed="rId7"/>
          <a:stretch>
            <a:fillRect/>
          </a:stretch>
        </p:blipFill>
        <p:spPr>
          <a:xfrm>
            <a:off x="5552080" y="846138"/>
            <a:ext cx="5789210" cy="5394898"/>
          </a:xfrm>
          <a:prstGeom prst="rect">
            <a:avLst/>
          </a:prstGeom>
        </p:spPr>
      </p:pic>
    </p:spTree>
    <p:extLst>
      <p:ext uri="{BB962C8B-B14F-4D97-AF65-F5344CB8AC3E}">
        <p14:creationId xmlns:p14="http://schemas.microsoft.com/office/powerpoint/2010/main" val="9189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7BD4922-EACA-4EE5-B9A2-0D64C31039BE}"/>
              </a:ext>
            </a:extLst>
          </p:cNvPr>
          <p:cNvSpPr>
            <a:spLocks noGrp="1"/>
          </p:cNvSpPr>
          <p:nvPr>
            <p:ph type="title"/>
          </p:nvPr>
        </p:nvSpPr>
        <p:spPr/>
        <p:txBody>
          <a:bodyPr/>
          <a:lstStyle/>
          <a:p>
            <a:r>
              <a:rPr lang="es-EC" dirty="0"/>
              <a:t>Validación del Instrumento</a:t>
            </a:r>
          </a:p>
        </p:txBody>
      </p:sp>
      <p:graphicFrame>
        <p:nvGraphicFramePr>
          <p:cNvPr id="4" name="Marcador de contenido 3">
            <a:extLst>
              <a:ext uri="{FF2B5EF4-FFF2-40B4-BE49-F238E27FC236}">
                <a16:creationId xmlns:a16="http://schemas.microsoft.com/office/drawing/2014/main" xmlns="" id="{39D8774C-A22D-4810-991F-1F1DAB9E812B}"/>
              </a:ext>
            </a:extLst>
          </p:cNvPr>
          <p:cNvGraphicFramePr>
            <a:graphicFrameLocks noGrp="1"/>
          </p:cNvGraphicFramePr>
          <p:nvPr>
            <p:ph idx="1"/>
            <p:extLst>
              <p:ext uri="{D42A27DB-BD31-4B8C-83A1-F6EECF244321}">
                <p14:modId xmlns:p14="http://schemas.microsoft.com/office/powerpoint/2010/main" val="429859496"/>
              </p:ext>
            </p:extLst>
          </p:nvPr>
        </p:nvGraphicFramePr>
        <p:xfrm>
          <a:off x="491154" y="1166019"/>
          <a:ext cx="4434807"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xmlns="" id="{8FEF8EBF-5E3B-4B7B-BD16-6EF60A570133}"/>
              </a:ext>
            </a:extLst>
          </p:cNvPr>
          <p:cNvPicPr/>
          <p:nvPr/>
        </p:nvPicPr>
        <p:blipFill>
          <a:blip r:embed="rId7"/>
          <a:stretch>
            <a:fillRect/>
          </a:stretch>
        </p:blipFill>
        <p:spPr>
          <a:xfrm>
            <a:off x="5134896" y="1667463"/>
            <a:ext cx="6737556" cy="3730447"/>
          </a:xfrm>
          <a:prstGeom prst="rect">
            <a:avLst/>
          </a:prstGeom>
        </p:spPr>
      </p:pic>
    </p:spTree>
    <p:extLst>
      <p:ext uri="{BB962C8B-B14F-4D97-AF65-F5344CB8AC3E}">
        <p14:creationId xmlns:p14="http://schemas.microsoft.com/office/powerpoint/2010/main" val="399356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0B38AE-7CEC-432B-B449-9BFD1BAEB13C}"/>
              </a:ext>
            </a:extLst>
          </p:cNvPr>
          <p:cNvSpPr>
            <a:spLocks noGrp="1"/>
          </p:cNvSpPr>
          <p:nvPr>
            <p:ph type="title"/>
          </p:nvPr>
        </p:nvSpPr>
        <p:spPr/>
        <p:txBody>
          <a:bodyPr/>
          <a:lstStyle/>
          <a:p>
            <a:r>
              <a:rPr lang="es-EC" dirty="0"/>
              <a:t>Resultados</a:t>
            </a:r>
          </a:p>
        </p:txBody>
      </p:sp>
      <p:graphicFrame>
        <p:nvGraphicFramePr>
          <p:cNvPr id="5" name="Marcador de contenido 4">
            <a:extLst>
              <a:ext uri="{FF2B5EF4-FFF2-40B4-BE49-F238E27FC236}">
                <a16:creationId xmlns:a16="http://schemas.microsoft.com/office/drawing/2014/main" xmlns="" id="{7179E6BB-5CD5-4216-A2EC-65639D163026}"/>
              </a:ext>
            </a:extLst>
          </p:cNvPr>
          <p:cNvGraphicFramePr>
            <a:graphicFrameLocks noGrp="1"/>
          </p:cNvGraphicFramePr>
          <p:nvPr>
            <p:ph idx="1"/>
            <p:extLst>
              <p:ext uri="{D42A27DB-BD31-4B8C-83A1-F6EECF244321}">
                <p14:modId xmlns:p14="http://schemas.microsoft.com/office/powerpoint/2010/main" val="1102049654"/>
              </p:ext>
            </p:extLst>
          </p:nvPr>
        </p:nvGraphicFramePr>
        <p:xfrm>
          <a:off x="4730339" y="1916668"/>
          <a:ext cx="6655416" cy="939998"/>
        </p:xfrm>
        <a:graphic>
          <a:graphicData uri="http://schemas.openxmlformats.org/drawingml/2006/table">
            <a:tbl>
              <a:tblPr firstRow="1" firstCol="1" bandRow="1">
                <a:tableStyleId>{17292A2E-F333-43FB-9621-5CBBE7FDCDCB}</a:tableStyleId>
              </a:tblPr>
              <a:tblGrid>
                <a:gridCol w="1920249">
                  <a:extLst>
                    <a:ext uri="{9D8B030D-6E8A-4147-A177-3AD203B41FA5}">
                      <a16:colId xmlns:a16="http://schemas.microsoft.com/office/drawing/2014/main" xmlns="" val="1295332280"/>
                    </a:ext>
                  </a:extLst>
                </a:gridCol>
                <a:gridCol w="2559428">
                  <a:extLst>
                    <a:ext uri="{9D8B030D-6E8A-4147-A177-3AD203B41FA5}">
                      <a16:colId xmlns:a16="http://schemas.microsoft.com/office/drawing/2014/main" xmlns="" val="1219399235"/>
                    </a:ext>
                  </a:extLst>
                </a:gridCol>
                <a:gridCol w="2175739">
                  <a:extLst>
                    <a:ext uri="{9D8B030D-6E8A-4147-A177-3AD203B41FA5}">
                      <a16:colId xmlns:a16="http://schemas.microsoft.com/office/drawing/2014/main" xmlns="" val="301709146"/>
                    </a:ext>
                  </a:extLst>
                </a:gridCol>
              </a:tblGrid>
              <a:tr h="469999">
                <a:tc>
                  <a:txBody>
                    <a:bodyPr/>
                    <a:lstStyle/>
                    <a:p>
                      <a:pPr indent="0" algn="ctr">
                        <a:lnSpc>
                          <a:spcPct val="150000"/>
                        </a:lnSpc>
                      </a:pPr>
                      <a:r>
                        <a:rPr lang="es-EC" sz="1400" dirty="0">
                          <a:effectLst/>
                        </a:rPr>
                        <a:t>Morosidad Simple</a:t>
                      </a:r>
                      <a:endParaRPr lang="es-EC" sz="11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50000"/>
                        </a:lnSpc>
                      </a:pPr>
                      <a:r>
                        <a:rPr lang="es-EC" sz="1400" dirty="0">
                          <a:effectLst/>
                        </a:rPr>
                        <a:t>Periodo medio de cobro</a:t>
                      </a:r>
                      <a:endParaRPr lang="es-EC" sz="11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50000"/>
                        </a:lnSpc>
                      </a:pPr>
                      <a:r>
                        <a:rPr lang="es-EC" sz="1400">
                          <a:effectLst/>
                        </a:rPr>
                        <a:t>Rotación de cartera</a:t>
                      </a:r>
                      <a:endParaRPr lang="es-EC" sz="1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640678572"/>
                  </a:ext>
                </a:extLst>
              </a:tr>
              <a:tr h="469999">
                <a:tc>
                  <a:txBody>
                    <a:bodyPr/>
                    <a:lstStyle/>
                    <a:p>
                      <a:pPr indent="0" algn="ctr">
                        <a:lnSpc>
                          <a:spcPct val="150000"/>
                        </a:lnSpc>
                      </a:pPr>
                      <a:r>
                        <a:rPr lang="es-EC" sz="1400" b="0" dirty="0">
                          <a:effectLst/>
                        </a:rPr>
                        <a:t>26,56%</a:t>
                      </a:r>
                      <a:endParaRPr lang="es-EC" sz="1100" b="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50000"/>
                        </a:lnSpc>
                      </a:pPr>
                      <a:r>
                        <a:rPr lang="es-EC" sz="1400">
                          <a:effectLst/>
                        </a:rPr>
                        <a:t>78,68 días</a:t>
                      </a:r>
                      <a:endParaRPr lang="es-EC" sz="1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50000"/>
                        </a:lnSpc>
                      </a:pPr>
                      <a:r>
                        <a:rPr lang="es-EC" sz="1400" dirty="0">
                          <a:effectLst/>
                        </a:rPr>
                        <a:t>20,77 veces</a:t>
                      </a:r>
                      <a:endParaRPr lang="es-EC" sz="11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487750735"/>
                  </a:ext>
                </a:extLst>
              </a:tr>
            </a:tbl>
          </a:graphicData>
        </a:graphic>
      </p:graphicFrame>
      <p:sp>
        <p:nvSpPr>
          <p:cNvPr id="4" name="Google Shape;415;p20">
            <a:extLst>
              <a:ext uri="{FF2B5EF4-FFF2-40B4-BE49-F238E27FC236}">
                <a16:creationId xmlns:a16="http://schemas.microsoft.com/office/drawing/2014/main" xmlns="" id="{C8550AEB-A920-416B-ABA7-B57446627566}"/>
              </a:ext>
            </a:extLst>
          </p:cNvPr>
          <p:cNvSpPr/>
          <p:nvPr/>
        </p:nvSpPr>
        <p:spPr>
          <a:xfrm>
            <a:off x="1274664" y="1279312"/>
            <a:ext cx="2570248" cy="939999"/>
          </a:xfrm>
          <a:custGeom>
            <a:avLst/>
            <a:gdLst/>
            <a:ahLst/>
            <a:cxnLst/>
            <a:rect l="l" t="t" r="r" b="b"/>
            <a:pathLst>
              <a:path w="28683" h="20979" extrusionOk="0">
                <a:moveTo>
                  <a:pt x="7633" y="0"/>
                </a:moveTo>
                <a:cubicBezTo>
                  <a:pt x="3644" y="0"/>
                  <a:pt x="370" y="3060"/>
                  <a:pt x="36" y="6965"/>
                </a:cubicBezTo>
                <a:cubicBezTo>
                  <a:pt x="13" y="7179"/>
                  <a:pt x="1" y="7406"/>
                  <a:pt x="1" y="7632"/>
                </a:cubicBezTo>
                <a:lnTo>
                  <a:pt x="1" y="20717"/>
                </a:lnTo>
                <a:cubicBezTo>
                  <a:pt x="1" y="20800"/>
                  <a:pt x="1" y="20895"/>
                  <a:pt x="1" y="20979"/>
                </a:cubicBezTo>
                <a:cubicBezTo>
                  <a:pt x="405" y="15431"/>
                  <a:pt x="9359" y="14716"/>
                  <a:pt x="12681" y="14633"/>
                </a:cubicBezTo>
                <a:cubicBezTo>
                  <a:pt x="12935" y="14629"/>
                  <a:pt x="13156" y="14627"/>
                  <a:pt x="13337" y="14627"/>
                </a:cubicBezTo>
                <a:cubicBezTo>
                  <a:pt x="13701" y="14627"/>
                  <a:pt x="13907" y="14633"/>
                  <a:pt x="13907" y="14633"/>
                </a:cubicBezTo>
                <a:lnTo>
                  <a:pt x="21253" y="14633"/>
                </a:lnTo>
                <a:cubicBezTo>
                  <a:pt x="25206" y="14633"/>
                  <a:pt x="28516" y="11537"/>
                  <a:pt x="28671" y="7608"/>
                </a:cubicBezTo>
                <a:lnTo>
                  <a:pt x="28671" y="7596"/>
                </a:lnTo>
                <a:cubicBezTo>
                  <a:pt x="28671" y="7537"/>
                  <a:pt x="28671" y="7477"/>
                  <a:pt x="28671" y="7418"/>
                </a:cubicBezTo>
                <a:cubicBezTo>
                  <a:pt x="28683" y="7287"/>
                  <a:pt x="28671" y="7156"/>
                  <a:pt x="28671" y="7025"/>
                </a:cubicBezTo>
                <a:cubicBezTo>
                  <a:pt x="28671" y="7013"/>
                  <a:pt x="28671" y="6989"/>
                  <a:pt x="28671" y="6965"/>
                </a:cubicBezTo>
                <a:cubicBezTo>
                  <a:pt x="28492" y="3084"/>
                  <a:pt x="25289" y="0"/>
                  <a:pt x="21360" y="0"/>
                </a:cubicBezTo>
                <a:close/>
              </a:path>
            </a:pathLst>
          </a:custGeom>
          <a:solidFill>
            <a:schemeClr val="accent5">
              <a:lumMod val="20000"/>
              <a:lumOff val="80000"/>
            </a:schemeClr>
          </a:solidFill>
          <a:ln>
            <a:solidFill>
              <a:srgbClr val="002060"/>
            </a:solidFill>
          </a:ln>
        </p:spPr>
        <p:txBody>
          <a:bodyPr spcFirstLastPara="1" wrap="square" lIns="91425" tIns="91425" rIns="91425" bIns="228600" anchor="ctr" anchorCtr="0">
            <a:noAutofit/>
          </a:bodyPr>
          <a:lstStyle/>
          <a:p>
            <a:pPr marL="0" lvl="0" indent="0" algn="ctr" rtl="0">
              <a:spcBef>
                <a:spcPts val="0"/>
              </a:spcBef>
              <a:spcAft>
                <a:spcPts val="0"/>
              </a:spcAft>
              <a:buClr>
                <a:schemeClr val="dk1"/>
              </a:buClr>
              <a:buSzPts val="1100"/>
              <a:buFont typeface="Arial"/>
              <a:buNone/>
            </a:pPr>
            <a:r>
              <a:rPr lang="en" sz="2000" b="1" dirty="0">
                <a:solidFill>
                  <a:schemeClr val="tx1"/>
                </a:solidFill>
                <a:latin typeface="+mn-lt"/>
                <a:ea typeface="Fira Sans Extra Condensed Medium"/>
                <a:cs typeface="Fira Sans Extra Condensed Medium"/>
                <a:sym typeface="Fira Sans Extra Condensed Medium"/>
              </a:rPr>
              <a:t>Riesgo de Crédito</a:t>
            </a:r>
            <a:endParaRPr sz="2000" b="1" dirty="0">
              <a:solidFill>
                <a:schemeClr val="tx1"/>
              </a:solidFill>
              <a:latin typeface="+mn-lt"/>
              <a:ea typeface="Fira Sans Extra Condensed Medium"/>
              <a:cs typeface="Fira Sans Extra Condensed Medium"/>
              <a:sym typeface="Fira Sans Extra Condensed Medium"/>
            </a:endParaRPr>
          </a:p>
        </p:txBody>
      </p:sp>
      <p:sp>
        <p:nvSpPr>
          <p:cNvPr id="6" name="Google Shape;415;p20">
            <a:extLst>
              <a:ext uri="{FF2B5EF4-FFF2-40B4-BE49-F238E27FC236}">
                <a16:creationId xmlns:a16="http://schemas.microsoft.com/office/drawing/2014/main" xmlns="" id="{3F1DA7A6-6E51-4CD8-8B3A-72FC08EEBD99}"/>
              </a:ext>
            </a:extLst>
          </p:cNvPr>
          <p:cNvSpPr/>
          <p:nvPr/>
        </p:nvSpPr>
        <p:spPr>
          <a:xfrm>
            <a:off x="1274664" y="3698691"/>
            <a:ext cx="2570248" cy="939999"/>
          </a:xfrm>
          <a:custGeom>
            <a:avLst/>
            <a:gdLst/>
            <a:ahLst/>
            <a:cxnLst/>
            <a:rect l="l" t="t" r="r" b="b"/>
            <a:pathLst>
              <a:path w="28683" h="20979" extrusionOk="0">
                <a:moveTo>
                  <a:pt x="7633" y="0"/>
                </a:moveTo>
                <a:cubicBezTo>
                  <a:pt x="3644" y="0"/>
                  <a:pt x="370" y="3060"/>
                  <a:pt x="36" y="6965"/>
                </a:cubicBezTo>
                <a:cubicBezTo>
                  <a:pt x="13" y="7179"/>
                  <a:pt x="1" y="7406"/>
                  <a:pt x="1" y="7632"/>
                </a:cubicBezTo>
                <a:lnTo>
                  <a:pt x="1" y="20717"/>
                </a:lnTo>
                <a:cubicBezTo>
                  <a:pt x="1" y="20800"/>
                  <a:pt x="1" y="20895"/>
                  <a:pt x="1" y="20979"/>
                </a:cubicBezTo>
                <a:cubicBezTo>
                  <a:pt x="405" y="15431"/>
                  <a:pt x="9359" y="14716"/>
                  <a:pt x="12681" y="14633"/>
                </a:cubicBezTo>
                <a:cubicBezTo>
                  <a:pt x="12935" y="14629"/>
                  <a:pt x="13156" y="14627"/>
                  <a:pt x="13337" y="14627"/>
                </a:cubicBezTo>
                <a:cubicBezTo>
                  <a:pt x="13701" y="14627"/>
                  <a:pt x="13907" y="14633"/>
                  <a:pt x="13907" y="14633"/>
                </a:cubicBezTo>
                <a:lnTo>
                  <a:pt x="21253" y="14633"/>
                </a:lnTo>
                <a:cubicBezTo>
                  <a:pt x="25206" y="14633"/>
                  <a:pt x="28516" y="11537"/>
                  <a:pt x="28671" y="7608"/>
                </a:cubicBezTo>
                <a:lnTo>
                  <a:pt x="28671" y="7596"/>
                </a:lnTo>
                <a:cubicBezTo>
                  <a:pt x="28671" y="7537"/>
                  <a:pt x="28671" y="7477"/>
                  <a:pt x="28671" y="7418"/>
                </a:cubicBezTo>
                <a:cubicBezTo>
                  <a:pt x="28683" y="7287"/>
                  <a:pt x="28671" y="7156"/>
                  <a:pt x="28671" y="7025"/>
                </a:cubicBezTo>
                <a:cubicBezTo>
                  <a:pt x="28671" y="7013"/>
                  <a:pt x="28671" y="6989"/>
                  <a:pt x="28671" y="6965"/>
                </a:cubicBezTo>
                <a:cubicBezTo>
                  <a:pt x="28492" y="3084"/>
                  <a:pt x="25289" y="0"/>
                  <a:pt x="21360" y="0"/>
                </a:cubicBezTo>
                <a:close/>
              </a:path>
            </a:pathLst>
          </a:custGeom>
          <a:solidFill>
            <a:schemeClr val="accent5">
              <a:lumMod val="20000"/>
              <a:lumOff val="80000"/>
            </a:schemeClr>
          </a:solidFill>
          <a:ln>
            <a:solidFill>
              <a:srgbClr val="002060"/>
            </a:solidFill>
          </a:ln>
        </p:spPr>
        <p:txBody>
          <a:bodyPr spcFirstLastPara="1" wrap="square" lIns="91425" tIns="91425" rIns="91425" bIns="228600" anchor="ctr" anchorCtr="0">
            <a:noAutofit/>
          </a:bodyPr>
          <a:lstStyle/>
          <a:p>
            <a:pPr marL="0" lvl="0" indent="0" algn="ctr" rtl="0">
              <a:spcBef>
                <a:spcPts val="0"/>
              </a:spcBef>
              <a:spcAft>
                <a:spcPts val="0"/>
              </a:spcAft>
              <a:buClr>
                <a:schemeClr val="dk1"/>
              </a:buClr>
              <a:buSzPts val="1100"/>
              <a:buFont typeface="Arial"/>
              <a:buNone/>
            </a:pPr>
            <a:r>
              <a:rPr lang="en" sz="2000" b="1" dirty="0">
                <a:solidFill>
                  <a:schemeClr val="tx1"/>
                </a:solidFill>
                <a:latin typeface="+mn-lt"/>
                <a:ea typeface="Fira Sans Extra Condensed Medium"/>
                <a:cs typeface="Fira Sans Extra Condensed Medium"/>
                <a:sym typeface="Fira Sans Extra Condensed Medium"/>
              </a:rPr>
              <a:t>Riesgo de Liquidez</a:t>
            </a:r>
            <a:endParaRPr sz="2000" b="1" dirty="0">
              <a:solidFill>
                <a:schemeClr val="tx1"/>
              </a:solidFill>
              <a:latin typeface="+mn-lt"/>
              <a:ea typeface="Fira Sans Extra Condensed Medium"/>
              <a:cs typeface="Fira Sans Extra Condensed Medium"/>
              <a:sym typeface="Fira Sans Extra Condensed Medium"/>
            </a:endParaRPr>
          </a:p>
        </p:txBody>
      </p:sp>
      <p:graphicFrame>
        <p:nvGraphicFramePr>
          <p:cNvPr id="7" name="Tabla 6">
            <a:extLst>
              <a:ext uri="{FF2B5EF4-FFF2-40B4-BE49-F238E27FC236}">
                <a16:creationId xmlns:a16="http://schemas.microsoft.com/office/drawing/2014/main" xmlns="" id="{8633AD90-4623-4F3E-8790-816BAC65FD73}"/>
              </a:ext>
            </a:extLst>
          </p:cNvPr>
          <p:cNvGraphicFramePr>
            <a:graphicFrameLocks noGrp="1"/>
          </p:cNvGraphicFramePr>
          <p:nvPr>
            <p:extLst>
              <p:ext uri="{D42A27DB-BD31-4B8C-83A1-F6EECF244321}">
                <p14:modId xmlns:p14="http://schemas.microsoft.com/office/powerpoint/2010/main" val="533396019"/>
              </p:ext>
            </p:extLst>
          </p:nvPr>
        </p:nvGraphicFramePr>
        <p:xfrm>
          <a:off x="4730339" y="4465670"/>
          <a:ext cx="4959351" cy="720451"/>
        </p:xfrm>
        <a:graphic>
          <a:graphicData uri="http://schemas.openxmlformats.org/drawingml/2006/table">
            <a:tbl>
              <a:tblPr firstRow="1" firstCol="1" bandRow="1">
                <a:tableStyleId>{17292A2E-F333-43FB-9621-5CBBE7FDCDCB}</a:tableStyleId>
              </a:tblPr>
              <a:tblGrid>
                <a:gridCol w="2452126">
                  <a:extLst>
                    <a:ext uri="{9D8B030D-6E8A-4147-A177-3AD203B41FA5}">
                      <a16:colId xmlns:a16="http://schemas.microsoft.com/office/drawing/2014/main" xmlns="" val="785161673"/>
                    </a:ext>
                  </a:extLst>
                </a:gridCol>
                <a:gridCol w="2507225">
                  <a:extLst>
                    <a:ext uri="{9D8B030D-6E8A-4147-A177-3AD203B41FA5}">
                      <a16:colId xmlns:a16="http://schemas.microsoft.com/office/drawing/2014/main" xmlns="" val="2610758205"/>
                    </a:ext>
                  </a:extLst>
                </a:gridCol>
              </a:tblGrid>
              <a:tr h="401297">
                <a:tc>
                  <a:txBody>
                    <a:bodyPr/>
                    <a:lstStyle/>
                    <a:p>
                      <a:pPr indent="0" algn="ctr">
                        <a:lnSpc>
                          <a:spcPct val="150000"/>
                        </a:lnSpc>
                      </a:pPr>
                      <a:r>
                        <a:rPr lang="es-EC" sz="1600" dirty="0">
                          <a:effectLst/>
                        </a:rPr>
                        <a:t>Liquidez Corriente</a:t>
                      </a:r>
                      <a:endParaRPr lang="es-EC" sz="16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b"/>
                </a:tc>
                <a:tc>
                  <a:txBody>
                    <a:bodyPr/>
                    <a:lstStyle/>
                    <a:p>
                      <a:pPr indent="0" algn="ctr">
                        <a:lnSpc>
                          <a:spcPct val="150000"/>
                        </a:lnSpc>
                      </a:pPr>
                      <a:r>
                        <a:rPr lang="es-EC" sz="1600">
                          <a:effectLst/>
                        </a:rPr>
                        <a:t>Prueba ácida</a:t>
                      </a:r>
                      <a:endParaRPr lang="es-EC"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2586204145"/>
                  </a:ext>
                </a:extLst>
              </a:tr>
              <a:tr h="319154">
                <a:tc>
                  <a:txBody>
                    <a:bodyPr/>
                    <a:lstStyle/>
                    <a:p>
                      <a:pPr indent="0" algn="ctr">
                        <a:lnSpc>
                          <a:spcPct val="150000"/>
                        </a:lnSpc>
                      </a:pPr>
                      <a:r>
                        <a:rPr lang="es-EC" sz="1400" b="0" dirty="0">
                          <a:effectLst/>
                        </a:rPr>
                        <a:t>2,0937</a:t>
                      </a:r>
                      <a:endParaRPr lang="es-EC" sz="1400" b="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b"/>
                </a:tc>
                <a:tc>
                  <a:txBody>
                    <a:bodyPr/>
                    <a:lstStyle/>
                    <a:p>
                      <a:pPr indent="0" algn="ctr">
                        <a:lnSpc>
                          <a:spcPct val="150000"/>
                        </a:lnSpc>
                      </a:pPr>
                      <a:r>
                        <a:rPr lang="es-EC" sz="1400" b="0" dirty="0">
                          <a:effectLst/>
                        </a:rPr>
                        <a:t>1,2501</a:t>
                      </a:r>
                      <a:endParaRPr lang="es-EC" sz="1400" b="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2608714302"/>
                  </a:ext>
                </a:extLst>
              </a:tr>
            </a:tbl>
          </a:graphicData>
        </a:graphic>
      </p:graphicFrame>
      <p:pic>
        <p:nvPicPr>
          <p:cNvPr id="9218" name="Picture 2" descr="Concepto Del Riesgo De Crédito Trampa Del Ratón Con El Dinero Contra  Muestra De Crédito Stock de ilustración - Ilustración de pila, elemento:  70471610">
            <a:extLst>
              <a:ext uri="{FF2B5EF4-FFF2-40B4-BE49-F238E27FC236}">
                <a16:creationId xmlns:a16="http://schemas.microsoft.com/office/drawing/2014/main" xmlns="" id="{2AE0C6A5-5337-43C8-8CEB-A63AC5D5273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10" t="20671" r="973" b="21505"/>
          <a:stretch/>
        </p:blipFill>
        <p:spPr bwMode="auto">
          <a:xfrm>
            <a:off x="1274664" y="2250551"/>
            <a:ext cx="2745658" cy="121223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iesgo de Liquidez: Qué Es y Cómo Afecta Tus Operaciones | Libertex.org">
            <a:extLst>
              <a:ext uri="{FF2B5EF4-FFF2-40B4-BE49-F238E27FC236}">
                <a16:creationId xmlns:a16="http://schemas.microsoft.com/office/drawing/2014/main" xmlns="" id="{23B45CD2-8069-472C-BCD8-2E95882490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269" y="4834220"/>
            <a:ext cx="2042938" cy="1361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07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0B38AE-7CEC-432B-B449-9BFD1BAEB13C}"/>
              </a:ext>
            </a:extLst>
          </p:cNvPr>
          <p:cNvSpPr>
            <a:spLocks noGrp="1"/>
          </p:cNvSpPr>
          <p:nvPr>
            <p:ph type="title"/>
          </p:nvPr>
        </p:nvSpPr>
        <p:spPr/>
        <p:txBody>
          <a:bodyPr/>
          <a:lstStyle/>
          <a:p>
            <a:r>
              <a:rPr lang="es-EC" dirty="0"/>
              <a:t>Resultados</a:t>
            </a:r>
          </a:p>
        </p:txBody>
      </p:sp>
      <p:sp>
        <p:nvSpPr>
          <p:cNvPr id="4" name="Google Shape;415;p20">
            <a:extLst>
              <a:ext uri="{FF2B5EF4-FFF2-40B4-BE49-F238E27FC236}">
                <a16:creationId xmlns:a16="http://schemas.microsoft.com/office/drawing/2014/main" xmlns="" id="{C8550AEB-A920-416B-ABA7-B57446627566}"/>
              </a:ext>
            </a:extLst>
          </p:cNvPr>
          <p:cNvSpPr/>
          <p:nvPr/>
        </p:nvSpPr>
        <p:spPr>
          <a:xfrm>
            <a:off x="1274663" y="947638"/>
            <a:ext cx="2869633" cy="939999"/>
          </a:xfrm>
          <a:custGeom>
            <a:avLst/>
            <a:gdLst/>
            <a:ahLst/>
            <a:cxnLst/>
            <a:rect l="l" t="t" r="r" b="b"/>
            <a:pathLst>
              <a:path w="28683" h="20979" extrusionOk="0">
                <a:moveTo>
                  <a:pt x="7633" y="0"/>
                </a:moveTo>
                <a:cubicBezTo>
                  <a:pt x="3644" y="0"/>
                  <a:pt x="370" y="3060"/>
                  <a:pt x="36" y="6965"/>
                </a:cubicBezTo>
                <a:cubicBezTo>
                  <a:pt x="13" y="7179"/>
                  <a:pt x="1" y="7406"/>
                  <a:pt x="1" y="7632"/>
                </a:cubicBezTo>
                <a:lnTo>
                  <a:pt x="1" y="20717"/>
                </a:lnTo>
                <a:cubicBezTo>
                  <a:pt x="1" y="20800"/>
                  <a:pt x="1" y="20895"/>
                  <a:pt x="1" y="20979"/>
                </a:cubicBezTo>
                <a:cubicBezTo>
                  <a:pt x="405" y="15431"/>
                  <a:pt x="9359" y="14716"/>
                  <a:pt x="12681" y="14633"/>
                </a:cubicBezTo>
                <a:cubicBezTo>
                  <a:pt x="12935" y="14629"/>
                  <a:pt x="13156" y="14627"/>
                  <a:pt x="13337" y="14627"/>
                </a:cubicBezTo>
                <a:cubicBezTo>
                  <a:pt x="13701" y="14627"/>
                  <a:pt x="13907" y="14633"/>
                  <a:pt x="13907" y="14633"/>
                </a:cubicBezTo>
                <a:lnTo>
                  <a:pt x="21253" y="14633"/>
                </a:lnTo>
                <a:cubicBezTo>
                  <a:pt x="25206" y="14633"/>
                  <a:pt x="28516" y="11537"/>
                  <a:pt x="28671" y="7608"/>
                </a:cubicBezTo>
                <a:lnTo>
                  <a:pt x="28671" y="7596"/>
                </a:lnTo>
                <a:cubicBezTo>
                  <a:pt x="28671" y="7537"/>
                  <a:pt x="28671" y="7477"/>
                  <a:pt x="28671" y="7418"/>
                </a:cubicBezTo>
                <a:cubicBezTo>
                  <a:pt x="28683" y="7287"/>
                  <a:pt x="28671" y="7156"/>
                  <a:pt x="28671" y="7025"/>
                </a:cubicBezTo>
                <a:cubicBezTo>
                  <a:pt x="28671" y="7013"/>
                  <a:pt x="28671" y="6989"/>
                  <a:pt x="28671" y="6965"/>
                </a:cubicBezTo>
                <a:cubicBezTo>
                  <a:pt x="28492" y="3084"/>
                  <a:pt x="25289" y="0"/>
                  <a:pt x="21360" y="0"/>
                </a:cubicBezTo>
                <a:close/>
              </a:path>
            </a:pathLst>
          </a:custGeom>
          <a:solidFill>
            <a:srgbClr val="DEFF9B"/>
          </a:solidFill>
          <a:ln>
            <a:solidFill>
              <a:srgbClr val="00B050"/>
            </a:solidFill>
          </a:ln>
        </p:spPr>
        <p:txBody>
          <a:bodyPr spcFirstLastPara="1" wrap="square" lIns="91425" tIns="91425" rIns="91425" bIns="228600" anchor="ctr" anchorCtr="0">
            <a:noAutofit/>
          </a:bodyPr>
          <a:lstStyle/>
          <a:p>
            <a:pPr marL="0" lvl="0" indent="0" algn="ctr" rtl="0">
              <a:spcBef>
                <a:spcPts val="0"/>
              </a:spcBef>
              <a:spcAft>
                <a:spcPts val="0"/>
              </a:spcAft>
              <a:buClr>
                <a:schemeClr val="dk1"/>
              </a:buClr>
              <a:buSzPts val="1100"/>
              <a:buFont typeface="Arial"/>
              <a:buNone/>
            </a:pPr>
            <a:r>
              <a:rPr lang="en" sz="2000" b="1" dirty="0">
                <a:solidFill>
                  <a:schemeClr val="tx1"/>
                </a:solidFill>
                <a:latin typeface="+mn-lt"/>
                <a:ea typeface="Fira Sans Extra Condensed Medium"/>
                <a:cs typeface="Fira Sans Extra Condensed Medium"/>
                <a:sym typeface="Fira Sans Extra Condensed Medium"/>
              </a:rPr>
              <a:t>Riesgo Operacional</a:t>
            </a:r>
            <a:endParaRPr sz="2000" b="1" dirty="0">
              <a:solidFill>
                <a:schemeClr val="tx1"/>
              </a:solidFill>
              <a:latin typeface="+mn-lt"/>
              <a:ea typeface="Fira Sans Extra Condensed Medium"/>
              <a:cs typeface="Fira Sans Extra Condensed Medium"/>
              <a:sym typeface="Fira Sans Extra Condensed Medium"/>
            </a:endParaRPr>
          </a:p>
        </p:txBody>
      </p:sp>
      <p:sp>
        <p:nvSpPr>
          <p:cNvPr id="11" name="CuadroTexto 10">
            <a:extLst>
              <a:ext uri="{FF2B5EF4-FFF2-40B4-BE49-F238E27FC236}">
                <a16:creationId xmlns:a16="http://schemas.microsoft.com/office/drawing/2014/main" xmlns="" id="{8FD9429B-A38B-48C6-86CB-A604EF336652}"/>
              </a:ext>
            </a:extLst>
          </p:cNvPr>
          <p:cNvSpPr txBox="1"/>
          <p:nvPr/>
        </p:nvSpPr>
        <p:spPr>
          <a:xfrm>
            <a:off x="4478214" y="1053434"/>
            <a:ext cx="7338647" cy="1000787"/>
          </a:xfrm>
          <a:prstGeom prst="rect">
            <a:avLst/>
          </a:prstGeom>
          <a:noFill/>
        </p:spPr>
        <p:txBody>
          <a:bodyPr wrap="square">
            <a:spAutoFit/>
          </a:bodyPr>
          <a:lstStyle/>
          <a:p>
            <a:pPr lvl="0" algn="just">
              <a:lnSpc>
                <a:spcPct val="200000"/>
              </a:lnSpc>
              <a:spcBef>
                <a:spcPts val="600"/>
              </a:spcBef>
              <a:spcAft>
                <a:spcPts val="600"/>
              </a:spcAft>
            </a:pPr>
            <a:r>
              <a:rPr lang="es-EC"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Pregunta 2: </a:t>
            </a:r>
            <a:r>
              <a:rPr lang="es-EC"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 establecen acciones concretas para obtener información que permita cuantificar eventos y pérdidas ocasionadas por el riesgo operacional?</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9" name="Tabla 8">
            <a:extLst>
              <a:ext uri="{FF2B5EF4-FFF2-40B4-BE49-F238E27FC236}">
                <a16:creationId xmlns:a16="http://schemas.microsoft.com/office/drawing/2014/main" xmlns="" id="{BFD2850D-5DD9-4FDA-8C69-FB133ADB4DAF}"/>
              </a:ext>
            </a:extLst>
          </p:cNvPr>
          <p:cNvGraphicFramePr>
            <a:graphicFrameLocks noGrp="1"/>
          </p:cNvGraphicFramePr>
          <p:nvPr>
            <p:extLst>
              <p:ext uri="{D42A27DB-BD31-4B8C-83A1-F6EECF244321}">
                <p14:modId xmlns:p14="http://schemas.microsoft.com/office/powerpoint/2010/main" val="250781460"/>
              </p:ext>
            </p:extLst>
          </p:nvPr>
        </p:nvGraphicFramePr>
        <p:xfrm>
          <a:off x="894332" y="2884636"/>
          <a:ext cx="4847126" cy="2006730"/>
        </p:xfrm>
        <a:graphic>
          <a:graphicData uri="http://schemas.openxmlformats.org/drawingml/2006/table">
            <a:tbl>
              <a:tblPr firstRow="1" firstCol="1" bandRow="1">
                <a:tableStyleId>{FABFCF23-3B69-468F-B69F-88F6DE6A72F2}</a:tableStyleId>
              </a:tblPr>
              <a:tblGrid>
                <a:gridCol w="1972349">
                  <a:extLst>
                    <a:ext uri="{9D8B030D-6E8A-4147-A177-3AD203B41FA5}">
                      <a16:colId xmlns:a16="http://schemas.microsoft.com/office/drawing/2014/main" xmlns="" val="837955369"/>
                    </a:ext>
                  </a:extLst>
                </a:gridCol>
                <a:gridCol w="1483535">
                  <a:extLst>
                    <a:ext uri="{9D8B030D-6E8A-4147-A177-3AD203B41FA5}">
                      <a16:colId xmlns:a16="http://schemas.microsoft.com/office/drawing/2014/main" xmlns="" val="18244205"/>
                    </a:ext>
                  </a:extLst>
                </a:gridCol>
                <a:gridCol w="1391242">
                  <a:extLst>
                    <a:ext uri="{9D8B030D-6E8A-4147-A177-3AD203B41FA5}">
                      <a16:colId xmlns:a16="http://schemas.microsoft.com/office/drawing/2014/main" xmlns="" val="2626975855"/>
                    </a:ext>
                  </a:extLst>
                </a:gridCol>
              </a:tblGrid>
              <a:tr h="128905">
                <a:tc>
                  <a:txBody>
                    <a:bodyPr/>
                    <a:lstStyle/>
                    <a:p>
                      <a:pPr indent="0" algn="ctr">
                        <a:lnSpc>
                          <a:spcPct val="150000"/>
                        </a:lnSpc>
                      </a:pPr>
                      <a:r>
                        <a:rPr lang="es-EC" sz="1600">
                          <a:effectLst/>
                        </a:rPr>
                        <a:t>Respuesta</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50000"/>
                        </a:lnSpc>
                      </a:pPr>
                      <a:r>
                        <a:rPr lang="es-EC" sz="1600">
                          <a:effectLst/>
                        </a:rPr>
                        <a:t>Frecuencia</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50000"/>
                        </a:lnSpc>
                      </a:pPr>
                      <a:r>
                        <a:rPr lang="es-EC" sz="1600">
                          <a:effectLst/>
                        </a:rPr>
                        <a:t>%</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317001672"/>
                  </a:ext>
                </a:extLst>
              </a:tr>
              <a:tr h="180975">
                <a:tc>
                  <a:txBody>
                    <a:bodyPr/>
                    <a:lstStyle/>
                    <a:p>
                      <a:pPr indent="0">
                        <a:lnSpc>
                          <a:spcPct val="150000"/>
                        </a:lnSpc>
                      </a:pPr>
                      <a:r>
                        <a:rPr lang="es-EC" sz="1600">
                          <a:effectLst/>
                        </a:rPr>
                        <a:t>Nunca</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tc>
                <a:tc>
                  <a:txBody>
                    <a:bodyPr/>
                    <a:lstStyle/>
                    <a:p>
                      <a:pPr indent="0" algn="ctr">
                        <a:lnSpc>
                          <a:spcPct val="150000"/>
                        </a:lnSpc>
                      </a:pPr>
                      <a:r>
                        <a:rPr lang="es-EC" sz="1600">
                          <a:effectLst/>
                        </a:rPr>
                        <a:t>3</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50000"/>
                        </a:lnSpc>
                      </a:pPr>
                      <a:r>
                        <a:rPr lang="es-EC" sz="1600">
                          <a:effectLst/>
                        </a:rPr>
                        <a:t>6,1</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838439701"/>
                  </a:ext>
                </a:extLst>
              </a:tr>
              <a:tr h="180975">
                <a:tc>
                  <a:txBody>
                    <a:bodyPr/>
                    <a:lstStyle/>
                    <a:p>
                      <a:pPr indent="0">
                        <a:lnSpc>
                          <a:spcPct val="150000"/>
                        </a:lnSpc>
                      </a:pPr>
                      <a:r>
                        <a:rPr lang="es-EC" sz="1600">
                          <a:effectLst/>
                        </a:rPr>
                        <a:t>Ocasionalmente</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tc>
                <a:tc>
                  <a:txBody>
                    <a:bodyPr/>
                    <a:lstStyle/>
                    <a:p>
                      <a:pPr indent="0" algn="ctr">
                        <a:lnSpc>
                          <a:spcPct val="150000"/>
                        </a:lnSpc>
                      </a:pPr>
                      <a:r>
                        <a:rPr lang="es-EC" sz="1600" dirty="0">
                          <a:effectLst/>
                        </a:rPr>
                        <a:t>12</a:t>
                      </a:r>
                      <a:endParaRPr lang="es-EC" sz="12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50000"/>
                        </a:lnSpc>
                      </a:pPr>
                      <a:r>
                        <a:rPr lang="es-EC" sz="1600" dirty="0">
                          <a:effectLst/>
                        </a:rPr>
                        <a:t>24,5</a:t>
                      </a:r>
                      <a:endParaRPr lang="es-EC" sz="12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341524016"/>
                  </a:ext>
                </a:extLst>
              </a:tr>
              <a:tr h="180975">
                <a:tc>
                  <a:txBody>
                    <a:bodyPr/>
                    <a:lstStyle/>
                    <a:p>
                      <a:pPr indent="0">
                        <a:lnSpc>
                          <a:spcPct val="150000"/>
                        </a:lnSpc>
                      </a:pPr>
                      <a:r>
                        <a:rPr lang="es-EC" sz="1600">
                          <a:effectLst/>
                        </a:rPr>
                        <a:t>Casi siempre</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tc>
                <a:tc>
                  <a:txBody>
                    <a:bodyPr/>
                    <a:lstStyle/>
                    <a:p>
                      <a:pPr indent="0" algn="ctr">
                        <a:lnSpc>
                          <a:spcPct val="150000"/>
                        </a:lnSpc>
                      </a:pPr>
                      <a:r>
                        <a:rPr lang="es-EC" sz="1600">
                          <a:effectLst/>
                        </a:rPr>
                        <a:t>17</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50000"/>
                        </a:lnSpc>
                      </a:pPr>
                      <a:r>
                        <a:rPr lang="es-EC" sz="1600">
                          <a:effectLst/>
                        </a:rPr>
                        <a:t>34,7</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863490180"/>
                  </a:ext>
                </a:extLst>
              </a:tr>
              <a:tr h="180975">
                <a:tc>
                  <a:txBody>
                    <a:bodyPr/>
                    <a:lstStyle/>
                    <a:p>
                      <a:pPr indent="0">
                        <a:lnSpc>
                          <a:spcPct val="150000"/>
                        </a:lnSpc>
                      </a:pPr>
                      <a:r>
                        <a:rPr lang="es-EC" sz="1600">
                          <a:effectLst/>
                        </a:rPr>
                        <a:t>Siempre</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tc>
                <a:tc>
                  <a:txBody>
                    <a:bodyPr/>
                    <a:lstStyle/>
                    <a:p>
                      <a:pPr indent="0" algn="ctr">
                        <a:lnSpc>
                          <a:spcPct val="150000"/>
                        </a:lnSpc>
                      </a:pPr>
                      <a:r>
                        <a:rPr lang="es-EC" sz="1600">
                          <a:effectLst/>
                        </a:rPr>
                        <a:t>17</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50000"/>
                        </a:lnSpc>
                      </a:pPr>
                      <a:r>
                        <a:rPr lang="es-EC" sz="1600">
                          <a:effectLst/>
                        </a:rPr>
                        <a:t>34,7</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125940094"/>
                  </a:ext>
                </a:extLst>
              </a:tr>
              <a:tr h="50800">
                <a:tc>
                  <a:txBody>
                    <a:bodyPr/>
                    <a:lstStyle/>
                    <a:p>
                      <a:pPr indent="0">
                        <a:lnSpc>
                          <a:spcPct val="150000"/>
                        </a:lnSpc>
                      </a:pPr>
                      <a:r>
                        <a:rPr lang="es-EC" sz="1600" dirty="0">
                          <a:effectLst/>
                        </a:rPr>
                        <a:t>Total</a:t>
                      </a:r>
                      <a:endParaRPr lang="es-EC" sz="12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50000"/>
                        </a:lnSpc>
                      </a:pPr>
                      <a:r>
                        <a:rPr lang="es-EC" sz="1600">
                          <a:effectLst/>
                        </a:rPr>
                        <a:t>49</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50000"/>
                        </a:lnSpc>
                      </a:pPr>
                      <a:r>
                        <a:rPr lang="es-EC" sz="1600" dirty="0">
                          <a:effectLst/>
                        </a:rPr>
                        <a:t>100</a:t>
                      </a:r>
                      <a:endParaRPr lang="es-EC" sz="12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212065898"/>
                  </a:ext>
                </a:extLst>
              </a:tr>
            </a:tbl>
          </a:graphicData>
        </a:graphic>
      </p:graphicFrame>
      <p:graphicFrame>
        <p:nvGraphicFramePr>
          <p:cNvPr id="13" name="Gráfico 12">
            <a:extLst>
              <a:ext uri="{FF2B5EF4-FFF2-40B4-BE49-F238E27FC236}">
                <a16:creationId xmlns:a16="http://schemas.microsoft.com/office/drawing/2014/main" xmlns="" id="{6831C024-B8DA-4E94-8E88-6EA8DA7D4994}"/>
              </a:ext>
            </a:extLst>
          </p:cNvPr>
          <p:cNvGraphicFramePr/>
          <p:nvPr>
            <p:extLst>
              <p:ext uri="{D42A27DB-BD31-4B8C-83A1-F6EECF244321}">
                <p14:modId xmlns:p14="http://schemas.microsoft.com/office/powerpoint/2010/main" val="2927428071"/>
              </p:ext>
            </p:extLst>
          </p:nvPr>
        </p:nvGraphicFramePr>
        <p:xfrm>
          <a:off x="6179347" y="2833017"/>
          <a:ext cx="5403053" cy="2359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430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0B38AE-7CEC-432B-B449-9BFD1BAEB13C}"/>
              </a:ext>
            </a:extLst>
          </p:cNvPr>
          <p:cNvSpPr>
            <a:spLocks noGrp="1"/>
          </p:cNvSpPr>
          <p:nvPr>
            <p:ph type="title"/>
          </p:nvPr>
        </p:nvSpPr>
        <p:spPr/>
        <p:txBody>
          <a:bodyPr/>
          <a:lstStyle/>
          <a:p>
            <a:r>
              <a:rPr lang="es-EC" dirty="0"/>
              <a:t>Resultados</a:t>
            </a:r>
          </a:p>
        </p:txBody>
      </p:sp>
      <p:sp>
        <p:nvSpPr>
          <p:cNvPr id="4" name="Google Shape;415;p20">
            <a:extLst>
              <a:ext uri="{FF2B5EF4-FFF2-40B4-BE49-F238E27FC236}">
                <a16:creationId xmlns:a16="http://schemas.microsoft.com/office/drawing/2014/main" xmlns="" id="{C8550AEB-A920-416B-ABA7-B57446627566}"/>
              </a:ext>
            </a:extLst>
          </p:cNvPr>
          <p:cNvSpPr/>
          <p:nvPr/>
        </p:nvSpPr>
        <p:spPr>
          <a:xfrm>
            <a:off x="375139" y="947638"/>
            <a:ext cx="2869633" cy="939999"/>
          </a:xfrm>
          <a:custGeom>
            <a:avLst/>
            <a:gdLst/>
            <a:ahLst/>
            <a:cxnLst/>
            <a:rect l="l" t="t" r="r" b="b"/>
            <a:pathLst>
              <a:path w="28683" h="20979" extrusionOk="0">
                <a:moveTo>
                  <a:pt x="7633" y="0"/>
                </a:moveTo>
                <a:cubicBezTo>
                  <a:pt x="3644" y="0"/>
                  <a:pt x="370" y="3060"/>
                  <a:pt x="36" y="6965"/>
                </a:cubicBezTo>
                <a:cubicBezTo>
                  <a:pt x="13" y="7179"/>
                  <a:pt x="1" y="7406"/>
                  <a:pt x="1" y="7632"/>
                </a:cubicBezTo>
                <a:lnTo>
                  <a:pt x="1" y="20717"/>
                </a:lnTo>
                <a:cubicBezTo>
                  <a:pt x="1" y="20800"/>
                  <a:pt x="1" y="20895"/>
                  <a:pt x="1" y="20979"/>
                </a:cubicBezTo>
                <a:cubicBezTo>
                  <a:pt x="405" y="15431"/>
                  <a:pt x="9359" y="14716"/>
                  <a:pt x="12681" y="14633"/>
                </a:cubicBezTo>
                <a:cubicBezTo>
                  <a:pt x="12935" y="14629"/>
                  <a:pt x="13156" y="14627"/>
                  <a:pt x="13337" y="14627"/>
                </a:cubicBezTo>
                <a:cubicBezTo>
                  <a:pt x="13701" y="14627"/>
                  <a:pt x="13907" y="14633"/>
                  <a:pt x="13907" y="14633"/>
                </a:cubicBezTo>
                <a:lnTo>
                  <a:pt x="21253" y="14633"/>
                </a:lnTo>
                <a:cubicBezTo>
                  <a:pt x="25206" y="14633"/>
                  <a:pt x="28516" y="11537"/>
                  <a:pt x="28671" y="7608"/>
                </a:cubicBezTo>
                <a:lnTo>
                  <a:pt x="28671" y="7596"/>
                </a:lnTo>
                <a:cubicBezTo>
                  <a:pt x="28671" y="7537"/>
                  <a:pt x="28671" y="7477"/>
                  <a:pt x="28671" y="7418"/>
                </a:cubicBezTo>
                <a:cubicBezTo>
                  <a:pt x="28683" y="7287"/>
                  <a:pt x="28671" y="7156"/>
                  <a:pt x="28671" y="7025"/>
                </a:cubicBezTo>
                <a:cubicBezTo>
                  <a:pt x="28671" y="7013"/>
                  <a:pt x="28671" y="6989"/>
                  <a:pt x="28671" y="6965"/>
                </a:cubicBezTo>
                <a:cubicBezTo>
                  <a:pt x="28492" y="3084"/>
                  <a:pt x="25289" y="0"/>
                  <a:pt x="21360" y="0"/>
                </a:cubicBezTo>
                <a:close/>
              </a:path>
            </a:pathLst>
          </a:custGeom>
          <a:solidFill>
            <a:srgbClr val="DEFF9B"/>
          </a:solidFill>
          <a:ln>
            <a:solidFill>
              <a:srgbClr val="00B050"/>
            </a:solidFill>
          </a:ln>
        </p:spPr>
        <p:txBody>
          <a:bodyPr spcFirstLastPara="1" wrap="square" lIns="91425" tIns="91425" rIns="91425" bIns="228600" anchor="ctr" anchorCtr="0">
            <a:noAutofit/>
          </a:bodyPr>
          <a:lstStyle/>
          <a:p>
            <a:pPr marL="0" lvl="0" indent="0" algn="ctr" rtl="0">
              <a:spcBef>
                <a:spcPts val="0"/>
              </a:spcBef>
              <a:spcAft>
                <a:spcPts val="0"/>
              </a:spcAft>
              <a:buClr>
                <a:schemeClr val="dk1"/>
              </a:buClr>
              <a:buSzPts val="1100"/>
              <a:buFont typeface="Arial"/>
              <a:buNone/>
            </a:pPr>
            <a:r>
              <a:rPr lang="en" sz="2000" b="1" dirty="0">
                <a:solidFill>
                  <a:schemeClr val="tx1"/>
                </a:solidFill>
                <a:latin typeface="+mn-lt"/>
                <a:ea typeface="Fira Sans Extra Condensed Medium"/>
                <a:cs typeface="Fira Sans Extra Condensed Medium"/>
                <a:sym typeface="Fira Sans Extra Condensed Medium"/>
              </a:rPr>
              <a:t>Riesgo Operacional</a:t>
            </a:r>
            <a:endParaRPr sz="2000" b="1" dirty="0">
              <a:solidFill>
                <a:schemeClr val="tx1"/>
              </a:solidFill>
              <a:latin typeface="+mn-lt"/>
              <a:ea typeface="Fira Sans Extra Condensed Medium"/>
              <a:cs typeface="Fira Sans Extra Condensed Medium"/>
              <a:sym typeface="Fira Sans Extra Condensed Medium"/>
            </a:endParaRPr>
          </a:p>
        </p:txBody>
      </p:sp>
      <p:sp>
        <p:nvSpPr>
          <p:cNvPr id="11" name="CuadroTexto 10">
            <a:extLst>
              <a:ext uri="{FF2B5EF4-FFF2-40B4-BE49-F238E27FC236}">
                <a16:creationId xmlns:a16="http://schemas.microsoft.com/office/drawing/2014/main" xmlns="" id="{8FD9429B-A38B-48C6-86CB-A604EF336652}"/>
              </a:ext>
            </a:extLst>
          </p:cNvPr>
          <p:cNvSpPr txBox="1"/>
          <p:nvPr/>
        </p:nvSpPr>
        <p:spPr>
          <a:xfrm>
            <a:off x="3479234" y="979694"/>
            <a:ext cx="8337628" cy="785343"/>
          </a:xfrm>
          <a:prstGeom prst="rect">
            <a:avLst/>
          </a:prstGeom>
          <a:noFill/>
        </p:spPr>
        <p:txBody>
          <a:bodyPr wrap="square">
            <a:spAutoFit/>
          </a:bodyPr>
          <a:lstStyle/>
          <a:p>
            <a:pPr algn="just">
              <a:lnSpc>
                <a:spcPct val="150000"/>
              </a:lnSpc>
            </a:pPr>
            <a:r>
              <a:rPr lang="es-EC"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Pregunta 3: </a:t>
            </a:r>
            <a:r>
              <a:rPr lang="es-EC"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 definen acciones para mitigar el impacto de las deficiencias en los procesos y errores humanos que afectan al área de crédito y cartera?</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xmlns="" id="{FAC8A364-2541-4A56-82DA-8F5204148F9C}"/>
              </a:ext>
            </a:extLst>
          </p:cNvPr>
          <p:cNvGraphicFramePr>
            <a:graphicFrameLocks noGrp="1"/>
          </p:cNvGraphicFramePr>
          <p:nvPr>
            <p:extLst>
              <p:ext uri="{D42A27DB-BD31-4B8C-83A1-F6EECF244321}">
                <p14:modId xmlns:p14="http://schemas.microsoft.com/office/powerpoint/2010/main" val="1959663045"/>
              </p:ext>
            </p:extLst>
          </p:nvPr>
        </p:nvGraphicFramePr>
        <p:xfrm>
          <a:off x="451937" y="1999208"/>
          <a:ext cx="5993107" cy="4150633"/>
        </p:xfrm>
        <a:graphic>
          <a:graphicData uri="http://schemas.openxmlformats.org/drawingml/2006/table">
            <a:tbl>
              <a:tblPr firstRow="1" firstCol="1" bandRow="1">
                <a:tableStyleId>{FABFCF23-3B69-468F-B69F-88F6DE6A72F2}</a:tableStyleId>
              </a:tblPr>
              <a:tblGrid>
                <a:gridCol w="1333883">
                  <a:extLst>
                    <a:ext uri="{9D8B030D-6E8A-4147-A177-3AD203B41FA5}">
                      <a16:colId xmlns:a16="http://schemas.microsoft.com/office/drawing/2014/main" xmlns="" val="2307175947"/>
                    </a:ext>
                  </a:extLst>
                </a:gridCol>
                <a:gridCol w="924715">
                  <a:extLst>
                    <a:ext uri="{9D8B030D-6E8A-4147-A177-3AD203B41FA5}">
                      <a16:colId xmlns:a16="http://schemas.microsoft.com/office/drawing/2014/main" xmlns="" val="3139756761"/>
                    </a:ext>
                  </a:extLst>
                </a:gridCol>
                <a:gridCol w="538022">
                  <a:extLst>
                    <a:ext uri="{9D8B030D-6E8A-4147-A177-3AD203B41FA5}">
                      <a16:colId xmlns:a16="http://schemas.microsoft.com/office/drawing/2014/main" xmlns="" val="3606798469"/>
                    </a:ext>
                  </a:extLst>
                </a:gridCol>
                <a:gridCol w="854506">
                  <a:extLst>
                    <a:ext uri="{9D8B030D-6E8A-4147-A177-3AD203B41FA5}">
                      <a16:colId xmlns:a16="http://schemas.microsoft.com/office/drawing/2014/main" xmlns="" val="2570230473"/>
                    </a:ext>
                  </a:extLst>
                </a:gridCol>
                <a:gridCol w="648792">
                  <a:extLst>
                    <a:ext uri="{9D8B030D-6E8A-4147-A177-3AD203B41FA5}">
                      <a16:colId xmlns:a16="http://schemas.microsoft.com/office/drawing/2014/main" xmlns="" val="1835546134"/>
                    </a:ext>
                  </a:extLst>
                </a:gridCol>
                <a:gridCol w="933627">
                  <a:extLst>
                    <a:ext uri="{9D8B030D-6E8A-4147-A177-3AD203B41FA5}">
                      <a16:colId xmlns:a16="http://schemas.microsoft.com/office/drawing/2014/main" xmlns="" val="3331534801"/>
                    </a:ext>
                  </a:extLst>
                </a:gridCol>
                <a:gridCol w="759562">
                  <a:extLst>
                    <a:ext uri="{9D8B030D-6E8A-4147-A177-3AD203B41FA5}">
                      <a16:colId xmlns:a16="http://schemas.microsoft.com/office/drawing/2014/main" xmlns="" val="3097084765"/>
                    </a:ext>
                  </a:extLst>
                </a:gridCol>
              </a:tblGrid>
              <a:tr h="490515">
                <a:tc>
                  <a:txBody>
                    <a:bodyPr/>
                    <a:lstStyle/>
                    <a:p>
                      <a:pPr indent="0">
                        <a:lnSpc>
                          <a:spcPct val="150000"/>
                        </a:lnSpc>
                      </a:pPr>
                      <a:r>
                        <a:rPr lang="es-EC" sz="1200" dirty="0">
                          <a:effectLst/>
                        </a:rPr>
                        <a:t> </a:t>
                      </a:r>
                      <a:endParaRPr lang="es-EC" sz="12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b"/>
                </a:tc>
                <a:tc gridSpan="2">
                  <a:txBody>
                    <a:bodyPr/>
                    <a:lstStyle/>
                    <a:p>
                      <a:pPr algn="ctr">
                        <a:lnSpc>
                          <a:spcPct val="150000"/>
                        </a:lnSpc>
                      </a:pPr>
                      <a:r>
                        <a:rPr lang="es-EC" sz="1200" dirty="0">
                          <a:effectLst/>
                        </a:rPr>
                        <a:t>Incumplimiento de normas</a:t>
                      </a:r>
                      <a:endParaRPr lang="es-EC" sz="1200" dirty="0"/>
                    </a:p>
                  </a:txBody>
                  <a:tcPr marL="9461" marR="9461" marT="0" marB="0" anchor="ctr"/>
                </a:tc>
                <a:tc hMerge="1">
                  <a:txBody>
                    <a:bodyPr/>
                    <a:lstStyle/>
                    <a:p>
                      <a:endParaRPr lang="es-EC"/>
                    </a:p>
                  </a:txBody>
                  <a:tcPr marL="9461" marR="9461" marT="0" marB="0" anchor="ctr"/>
                </a:tc>
                <a:tc gridSpan="2">
                  <a:txBody>
                    <a:bodyPr/>
                    <a:lstStyle/>
                    <a:p>
                      <a:pPr algn="ctr">
                        <a:lnSpc>
                          <a:spcPct val="150000"/>
                        </a:lnSpc>
                      </a:pPr>
                      <a:r>
                        <a:rPr lang="es-EC" sz="1200" dirty="0">
                          <a:effectLst/>
                        </a:rPr>
                        <a:t>Errores en el ingreso de datos</a:t>
                      </a:r>
                      <a:endParaRPr lang="es-EC" sz="1200" dirty="0"/>
                    </a:p>
                  </a:txBody>
                  <a:tcPr marL="9461" marR="9461" marT="0" marB="0" anchor="ctr"/>
                </a:tc>
                <a:tc hMerge="1">
                  <a:txBody>
                    <a:bodyPr/>
                    <a:lstStyle/>
                    <a:p>
                      <a:endParaRPr lang="es-EC"/>
                    </a:p>
                  </a:txBody>
                  <a:tcPr marL="9461" marR="9461" marT="0" marB="0" anchor="ctr"/>
                </a:tc>
                <a:tc gridSpan="2">
                  <a:txBody>
                    <a:bodyPr/>
                    <a:lstStyle/>
                    <a:p>
                      <a:pPr indent="0" algn="ctr">
                        <a:lnSpc>
                          <a:spcPct val="150000"/>
                        </a:lnSpc>
                      </a:pPr>
                      <a:r>
                        <a:rPr lang="es-EC" sz="1200" dirty="0">
                          <a:effectLst/>
                        </a:rPr>
                        <a:t>Expedientes de crédito incompletos</a:t>
                      </a:r>
                      <a:endParaRPr lang="es-EC" sz="12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tc hMerge="1">
                  <a:txBody>
                    <a:bodyPr/>
                    <a:lstStyle/>
                    <a:p>
                      <a:endParaRPr lang="es-EC"/>
                    </a:p>
                  </a:txBody>
                  <a:tcPr/>
                </a:tc>
                <a:extLst>
                  <a:ext uri="{0D108BD9-81ED-4DB2-BD59-A6C34878D82A}">
                    <a16:rowId xmlns:a16="http://schemas.microsoft.com/office/drawing/2014/main" xmlns="" val="3222198631"/>
                  </a:ext>
                </a:extLst>
              </a:tr>
              <a:tr h="319146">
                <a:tc>
                  <a:txBody>
                    <a:bodyPr/>
                    <a:lstStyle/>
                    <a:p>
                      <a:pPr indent="0" algn="ctr">
                        <a:lnSpc>
                          <a:spcPct val="150000"/>
                        </a:lnSpc>
                      </a:pPr>
                      <a:r>
                        <a:rPr lang="es-EC" sz="1200">
                          <a:effectLst/>
                        </a:rPr>
                        <a:t>Respuesta</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tc>
                  <a:txBody>
                    <a:bodyPr/>
                    <a:lstStyle/>
                    <a:p>
                      <a:pPr algn="ctr">
                        <a:lnSpc>
                          <a:spcPct val="150000"/>
                        </a:lnSpc>
                      </a:pPr>
                      <a:r>
                        <a:rPr lang="es-EC" sz="1200" b="1" dirty="0">
                          <a:effectLst/>
                        </a:rPr>
                        <a:t>Frecuencia</a:t>
                      </a:r>
                      <a:endParaRPr lang="es-EC" sz="1200" b="1" dirty="0"/>
                    </a:p>
                  </a:txBody>
                  <a:tcPr marL="9461" marR="9461" marT="0" marB="0" anchor="ctr"/>
                </a:tc>
                <a:tc>
                  <a:txBody>
                    <a:bodyPr/>
                    <a:lstStyle/>
                    <a:p>
                      <a:pPr indent="0" algn="ctr">
                        <a:lnSpc>
                          <a:spcPct val="150000"/>
                        </a:lnSpc>
                      </a:pPr>
                      <a:r>
                        <a:rPr lang="es-EC" sz="1200" b="1" dirty="0">
                          <a:effectLst/>
                        </a:rPr>
                        <a:t>%</a:t>
                      </a:r>
                      <a:endParaRPr lang="es-EC" sz="12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tc>
                  <a:txBody>
                    <a:bodyPr/>
                    <a:lstStyle/>
                    <a:p>
                      <a:pPr algn="ctr">
                        <a:lnSpc>
                          <a:spcPct val="150000"/>
                        </a:lnSpc>
                      </a:pPr>
                      <a:r>
                        <a:rPr lang="es-EC" sz="1200" b="1" dirty="0">
                          <a:effectLst/>
                        </a:rPr>
                        <a:t>Frecuencia</a:t>
                      </a:r>
                      <a:endParaRPr lang="es-EC" sz="1200" b="1" dirty="0"/>
                    </a:p>
                  </a:txBody>
                  <a:tcPr marL="9461" marR="9461" marT="0" marB="0" anchor="ctr"/>
                </a:tc>
                <a:tc>
                  <a:txBody>
                    <a:bodyPr/>
                    <a:lstStyle/>
                    <a:p>
                      <a:pPr indent="0" algn="ctr">
                        <a:lnSpc>
                          <a:spcPct val="150000"/>
                        </a:lnSpc>
                      </a:pPr>
                      <a:r>
                        <a:rPr lang="es-EC" sz="1200" b="1" dirty="0">
                          <a:effectLst/>
                        </a:rPr>
                        <a:t>%</a:t>
                      </a:r>
                      <a:endParaRPr lang="es-EC" sz="12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tc>
                  <a:txBody>
                    <a:bodyPr/>
                    <a:lstStyle/>
                    <a:p>
                      <a:pPr indent="0" algn="ctr">
                        <a:lnSpc>
                          <a:spcPct val="150000"/>
                        </a:lnSpc>
                      </a:pPr>
                      <a:r>
                        <a:rPr lang="es-EC" sz="1200" b="1" dirty="0">
                          <a:effectLst/>
                        </a:rPr>
                        <a:t>Frecuencia</a:t>
                      </a:r>
                      <a:endParaRPr lang="es-EC" sz="12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tc>
                  <a:txBody>
                    <a:bodyPr/>
                    <a:lstStyle/>
                    <a:p>
                      <a:pPr indent="0" algn="ctr">
                        <a:lnSpc>
                          <a:spcPct val="150000"/>
                        </a:lnSpc>
                      </a:pPr>
                      <a:r>
                        <a:rPr lang="es-EC" sz="1200" b="1" dirty="0">
                          <a:effectLst/>
                        </a:rPr>
                        <a:t>%</a:t>
                      </a:r>
                      <a:endParaRPr lang="es-EC" sz="12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extLst>
                  <a:ext uri="{0D108BD9-81ED-4DB2-BD59-A6C34878D82A}">
                    <a16:rowId xmlns:a16="http://schemas.microsoft.com/office/drawing/2014/main" xmlns="" val="2099993315"/>
                  </a:ext>
                </a:extLst>
              </a:tr>
              <a:tr h="133688">
                <a:tc>
                  <a:txBody>
                    <a:bodyPr/>
                    <a:lstStyle/>
                    <a:p>
                      <a:pPr indent="0">
                        <a:lnSpc>
                          <a:spcPct val="150000"/>
                        </a:lnSpc>
                      </a:pPr>
                      <a:r>
                        <a:rPr lang="es-EC" sz="1200">
                          <a:effectLst/>
                        </a:rPr>
                        <a:t>Nunca</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tc>
                <a:tc>
                  <a:txBody>
                    <a:bodyPr/>
                    <a:lstStyle/>
                    <a:p>
                      <a:pPr>
                        <a:lnSpc>
                          <a:spcPct val="150000"/>
                        </a:lnSpc>
                      </a:pPr>
                      <a:r>
                        <a:rPr lang="es-EC" sz="1200">
                          <a:effectLst/>
                        </a:rPr>
                        <a:t>4</a:t>
                      </a:r>
                      <a:endParaRPr lang="es-EC" sz="1200"/>
                    </a:p>
                  </a:txBody>
                  <a:tcPr marL="9461" marR="9461" marT="0" marB="0" anchor="ctr"/>
                </a:tc>
                <a:tc>
                  <a:txBody>
                    <a:bodyPr/>
                    <a:lstStyle/>
                    <a:p>
                      <a:pPr indent="0" algn="ctr">
                        <a:lnSpc>
                          <a:spcPct val="150000"/>
                        </a:lnSpc>
                      </a:pPr>
                      <a:r>
                        <a:rPr lang="es-EC" sz="1200">
                          <a:effectLst/>
                        </a:rPr>
                        <a:t>8,2</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tc>
                  <a:txBody>
                    <a:bodyPr/>
                    <a:lstStyle/>
                    <a:p>
                      <a:pPr>
                        <a:lnSpc>
                          <a:spcPct val="150000"/>
                        </a:lnSpc>
                      </a:pPr>
                      <a:r>
                        <a:rPr lang="es-EC" sz="1200">
                          <a:effectLst/>
                        </a:rPr>
                        <a:t>3</a:t>
                      </a:r>
                      <a:endParaRPr lang="es-EC" sz="1200"/>
                    </a:p>
                  </a:txBody>
                  <a:tcPr marL="9461" marR="9461" marT="0" marB="0" anchor="ctr"/>
                </a:tc>
                <a:tc>
                  <a:txBody>
                    <a:bodyPr/>
                    <a:lstStyle/>
                    <a:p>
                      <a:pPr indent="0" algn="ctr">
                        <a:lnSpc>
                          <a:spcPct val="150000"/>
                        </a:lnSpc>
                      </a:pPr>
                      <a:r>
                        <a:rPr lang="es-EC" sz="1200" dirty="0">
                          <a:effectLst/>
                        </a:rPr>
                        <a:t>6,1</a:t>
                      </a:r>
                      <a:endParaRPr lang="es-EC" sz="12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tc>
                  <a:txBody>
                    <a:bodyPr/>
                    <a:lstStyle/>
                    <a:p>
                      <a:pPr indent="0" algn="ctr">
                        <a:lnSpc>
                          <a:spcPct val="150000"/>
                        </a:lnSpc>
                      </a:pPr>
                      <a:r>
                        <a:rPr lang="es-EC" sz="1200" dirty="0">
                          <a:effectLst/>
                        </a:rPr>
                        <a:t>12</a:t>
                      </a:r>
                      <a:endParaRPr lang="es-EC" sz="12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tc>
                  <a:txBody>
                    <a:bodyPr/>
                    <a:lstStyle/>
                    <a:p>
                      <a:pPr indent="0" algn="ctr">
                        <a:lnSpc>
                          <a:spcPct val="150000"/>
                        </a:lnSpc>
                      </a:pPr>
                      <a:r>
                        <a:rPr lang="es-EC" sz="1200" dirty="0">
                          <a:effectLst/>
                        </a:rPr>
                        <a:t>24,5</a:t>
                      </a:r>
                      <a:endParaRPr lang="es-EC" sz="12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extLst>
                  <a:ext uri="{0D108BD9-81ED-4DB2-BD59-A6C34878D82A}">
                    <a16:rowId xmlns:a16="http://schemas.microsoft.com/office/drawing/2014/main" xmlns="" val="752782173"/>
                  </a:ext>
                </a:extLst>
              </a:tr>
              <a:tr h="205054">
                <a:tc>
                  <a:txBody>
                    <a:bodyPr/>
                    <a:lstStyle/>
                    <a:p>
                      <a:pPr indent="0">
                        <a:lnSpc>
                          <a:spcPct val="150000"/>
                        </a:lnSpc>
                      </a:pPr>
                      <a:r>
                        <a:rPr lang="es-EC" sz="1200">
                          <a:effectLst/>
                        </a:rPr>
                        <a:t>Casi nunca</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tc>
                <a:tc>
                  <a:txBody>
                    <a:bodyPr/>
                    <a:lstStyle/>
                    <a:p>
                      <a:pPr>
                        <a:lnSpc>
                          <a:spcPct val="150000"/>
                        </a:lnSpc>
                      </a:pPr>
                      <a:r>
                        <a:rPr lang="es-EC" sz="1200">
                          <a:effectLst/>
                        </a:rPr>
                        <a:t>1</a:t>
                      </a:r>
                      <a:endParaRPr lang="es-EC" sz="1200"/>
                    </a:p>
                  </a:txBody>
                  <a:tcPr marL="9461" marR="9461" marT="0" marB="0" anchor="ctr"/>
                </a:tc>
                <a:tc>
                  <a:txBody>
                    <a:bodyPr/>
                    <a:lstStyle/>
                    <a:p>
                      <a:pPr indent="0" algn="ctr">
                        <a:lnSpc>
                          <a:spcPct val="150000"/>
                        </a:lnSpc>
                      </a:pPr>
                      <a:r>
                        <a:rPr lang="es-EC" sz="1200">
                          <a:effectLst/>
                        </a:rPr>
                        <a:t>2,0</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tc>
                  <a:txBody>
                    <a:bodyPr/>
                    <a:lstStyle/>
                    <a:p>
                      <a:pPr>
                        <a:lnSpc>
                          <a:spcPct val="150000"/>
                        </a:lnSpc>
                      </a:pPr>
                      <a:r>
                        <a:rPr lang="es-EC" sz="1200">
                          <a:effectLst/>
                        </a:rPr>
                        <a:t>23</a:t>
                      </a:r>
                      <a:endParaRPr lang="es-EC" sz="1200"/>
                    </a:p>
                  </a:txBody>
                  <a:tcPr marL="9461" marR="9461" marT="0" marB="0" anchor="ctr"/>
                </a:tc>
                <a:tc>
                  <a:txBody>
                    <a:bodyPr/>
                    <a:lstStyle/>
                    <a:p>
                      <a:pPr indent="0" algn="ctr">
                        <a:lnSpc>
                          <a:spcPct val="150000"/>
                        </a:lnSpc>
                      </a:pPr>
                      <a:r>
                        <a:rPr lang="es-EC" sz="1200">
                          <a:effectLst/>
                        </a:rPr>
                        <a:t>46,9</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tc>
                  <a:txBody>
                    <a:bodyPr/>
                    <a:lstStyle/>
                    <a:p>
                      <a:pPr indent="0" algn="ctr">
                        <a:lnSpc>
                          <a:spcPct val="150000"/>
                        </a:lnSpc>
                      </a:pPr>
                      <a:r>
                        <a:rPr lang="es-EC" sz="1200">
                          <a:effectLst/>
                        </a:rPr>
                        <a:t>8</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tc>
                  <a:txBody>
                    <a:bodyPr/>
                    <a:lstStyle/>
                    <a:p>
                      <a:pPr indent="0" algn="ctr">
                        <a:lnSpc>
                          <a:spcPct val="150000"/>
                        </a:lnSpc>
                      </a:pPr>
                      <a:r>
                        <a:rPr lang="es-EC" sz="1200" dirty="0">
                          <a:effectLst/>
                        </a:rPr>
                        <a:t>16,3</a:t>
                      </a:r>
                      <a:endParaRPr lang="es-EC" sz="12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extLst>
                  <a:ext uri="{0D108BD9-81ED-4DB2-BD59-A6C34878D82A}">
                    <a16:rowId xmlns:a16="http://schemas.microsoft.com/office/drawing/2014/main" xmlns="" val="1927257375"/>
                  </a:ext>
                </a:extLst>
              </a:tr>
              <a:tr h="205054">
                <a:tc>
                  <a:txBody>
                    <a:bodyPr/>
                    <a:lstStyle/>
                    <a:p>
                      <a:pPr indent="0">
                        <a:lnSpc>
                          <a:spcPct val="150000"/>
                        </a:lnSpc>
                      </a:pPr>
                      <a:r>
                        <a:rPr lang="es-EC" sz="1200">
                          <a:effectLst/>
                        </a:rPr>
                        <a:t>Ocasionalmente</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tc>
                <a:tc>
                  <a:txBody>
                    <a:bodyPr/>
                    <a:lstStyle/>
                    <a:p>
                      <a:pPr>
                        <a:lnSpc>
                          <a:spcPct val="150000"/>
                        </a:lnSpc>
                      </a:pPr>
                      <a:r>
                        <a:rPr lang="es-EC" sz="1200">
                          <a:effectLst/>
                        </a:rPr>
                        <a:t>19</a:t>
                      </a:r>
                      <a:endParaRPr lang="es-EC" sz="1200"/>
                    </a:p>
                  </a:txBody>
                  <a:tcPr marL="9461" marR="9461" marT="0" marB="0" anchor="ctr"/>
                </a:tc>
                <a:tc>
                  <a:txBody>
                    <a:bodyPr/>
                    <a:lstStyle/>
                    <a:p>
                      <a:pPr indent="0" algn="ctr">
                        <a:lnSpc>
                          <a:spcPct val="150000"/>
                        </a:lnSpc>
                      </a:pPr>
                      <a:r>
                        <a:rPr lang="es-EC" sz="1200">
                          <a:effectLst/>
                        </a:rPr>
                        <a:t>38,8</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tc>
                  <a:txBody>
                    <a:bodyPr/>
                    <a:lstStyle/>
                    <a:p>
                      <a:pPr>
                        <a:lnSpc>
                          <a:spcPct val="150000"/>
                        </a:lnSpc>
                      </a:pPr>
                      <a:r>
                        <a:rPr lang="es-EC" sz="1200">
                          <a:effectLst/>
                        </a:rPr>
                        <a:t>10</a:t>
                      </a:r>
                      <a:endParaRPr lang="es-EC" sz="1200"/>
                    </a:p>
                  </a:txBody>
                  <a:tcPr marL="9461" marR="9461" marT="0" marB="0" anchor="ctr"/>
                </a:tc>
                <a:tc>
                  <a:txBody>
                    <a:bodyPr/>
                    <a:lstStyle/>
                    <a:p>
                      <a:pPr indent="0" algn="ctr">
                        <a:lnSpc>
                          <a:spcPct val="150000"/>
                        </a:lnSpc>
                      </a:pPr>
                      <a:r>
                        <a:rPr lang="es-EC" sz="1200">
                          <a:effectLst/>
                        </a:rPr>
                        <a:t>20,4</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tc>
                  <a:txBody>
                    <a:bodyPr/>
                    <a:lstStyle/>
                    <a:p>
                      <a:pPr indent="0" algn="ctr">
                        <a:lnSpc>
                          <a:spcPct val="150000"/>
                        </a:lnSpc>
                      </a:pPr>
                      <a:r>
                        <a:rPr lang="es-EC" sz="1200">
                          <a:effectLst/>
                        </a:rPr>
                        <a:t>9</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tc>
                  <a:txBody>
                    <a:bodyPr/>
                    <a:lstStyle/>
                    <a:p>
                      <a:pPr indent="0" algn="ctr">
                        <a:lnSpc>
                          <a:spcPct val="150000"/>
                        </a:lnSpc>
                      </a:pPr>
                      <a:r>
                        <a:rPr lang="es-EC" sz="1200">
                          <a:effectLst/>
                        </a:rPr>
                        <a:t>18,4</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extLst>
                  <a:ext uri="{0D108BD9-81ED-4DB2-BD59-A6C34878D82A}">
                    <a16:rowId xmlns:a16="http://schemas.microsoft.com/office/drawing/2014/main" xmlns="" val="2455792349"/>
                  </a:ext>
                </a:extLst>
              </a:tr>
              <a:tr h="205054">
                <a:tc>
                  <a:txBody>
                    <a:bodyPr/>
                    <a:lstStyle/>
                    <a:p>
                      <a:pPr indent="0">
                        <a:lnSpc>
                          <a:spcPct val="150000"/>
                        </a:lnSpc>
                      </a:pPr>
                      <a:r>
                        <a:rPr lang="es-EC" sz="1200">
                          <a:effectLst/>
                        </a:rPr>
                        <a:t>Casi siempre</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tc>
                <a:tc>
                  <a:txBody>
                    <a:bodyPr/>
                    <a:lstStyle/>
                    <a:p>
                      <a:pPr>
                        <a:lnSpc>
                          <a:spcPct val="150000"/>
                        </a:lnSpc>
                      </a:pPr>
                      <a:r>
                        <a:rPr lang="es-EC" sz="1200">
                          <a:effectLst/>
                        </a:rPr>
                        <a:t>19</a:t>
                      </a:r>
                      <a:endParaRPr lang="es-EC" sz="1200"/>
                    </a:p>
                  </a:txBody>
                  <a:tcPr marL="9461" marR="9461" marT="0" marB="0" anchor="ctr"/>
                </a:tc>
                <a:tc>
                  <a:txBody>
                    <a:bodyPr/>
                    <a:lstStyle/>
                    <a:p>
                      <a:pPr indent="0" algn="ctr">
                        <a:lnSpc>
                          <a:spcPct val="150000"/>
                        </a:lnSpc>
                      </a:pPr>
                      <a:r>
                        <a:rPr lang="es-EC" sz="1200">
                          <a:effectLst/>
                        </a:rPr>
                        <a:t>38,8</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tc>
                  <a:txBody>
                    <a:bodyPr/>
                    <a:lstStyle/>
                    <a:p>
                      <a:pPr>
                        <a:lnSpc>
                          <a:spcPct val="150000"/>
                        </a:lnSpc>
                      </a:pPr>
                      <a:r>
                        <a:rPr lang="es-EC" sz="1200">
                          <a:effectLst/>
                        </a:rPr>
                        <a:t>9</a:t>
                      </a:r>
                      <a:endParaRPr lang="es-EC" sz="1200"/>
                    </a:p>
                  </a:txBody>
                  <a:tcPr marL="9461" marR="9461" marT="0" marB="0" anchor="ctr"/>
                </a:tc>
                <a:tc>
                  <a:txBody>
                    <a:bodyPr/>
                    <a:lstStyle/>
                    <a:p>
                      <a:pPr indent="0" algn="ctr">
                        <a:lnSpc>
                          <a:spcPct val="150000"/>
                        </a:lnSpc>
                      </a:pPr>
                      <a:r>
                        <a:rPr lang="es-EC" sz="1200">
                          <a:effectLst/>
                        </a:rPr>
                        <a:t>18,4</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tc>
                  <a:txBody>
                    <a:bodyPr/>
                    <a:lstStyle/>
                    <a:p>
                      <a:pPr indent="0" algn="ctr">
                        <a:lnSpc>
                          <a:spcPct val="150000"/>
                        </a:lnSpc>
                      </a:pPr>
                      <a:r>
                        <a:rPr lang="es-EC" sz="1200">
                          <a:effectLst/>
                        </a:rPr>
                        <a:t>16</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tc>
                  <a:txBody>
                    <a:bodyPr/>
                    <a:lstStyle/>
                    <a:p>
                      <a:pPr indent="0" algn="ctr">
                        <a:lnSpc>
                          <a:spcPct val="150000"/>
                        </a:lnSpc>
                      </a:pPr>
                      <a:r>
                        <a:rPr lang="es-EC" sz="1200">
                          <a:effectLst/>
                        </a:rPr>
                        <a:t>32,7</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extLst>
                  <a:ext uri="{0D108BD9-81ED-4DB2-BD59-A6C34878D82A}">
                    <a16:rowId xmlns:a16="http://schemas.microsoft.com/office/drawing/2014/main" xmlns="" val="4183793822"/>
                  </a:ext>
                </a:extLst>
              </a:tr>
              <a:tr h="205054">
                <a:tc>
                  <a:txBody>
                    <a:bodyPr/>
                    <a:lstStyle/>
                    <a:p>
                      <a:pPr indent="0">
                        <a:lnSpc>
                          <a:spcPct val="150000"/>
                        </a:lnSpc>
                      </a:pPr>
                      <a:r>
                        <a:rPr lang="es-EC" sz="1200">
                          <a:effectLst/>
                        </a:rPr>
                        <a:t>Siempre</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lnB w="12700" cap="flat" cmpd="sng" algn="ctr">
                      <a:solidFill>
                        <a:schemeClr val="tx1"/>
                      </a:solidFill>
                      <a:prstDash val="solid"/>
                      <a:round/>
                      <a:headEnd type="none" w="med" len="med"/>
                      <a:tailEnd type="none" w="med" len="med"/>
                    </a:lnB>
                  </a:tcPr>
                </a:tc>
                <a:tc>
                  <a:txBody>
                    <a:bodyPr/>
                    <a:lstStyle/>
                    <a:p>
                      <a:pPr>
                        <a:lnSpc>
                          <a:spcPct val="150000"/>
                        </a:lnSpc>
                      </a:pPr>
                      <a:r>
                        <a:rPr lang="es-EC" sz="1200">
                          <a:effectLst/>
                        </a:rPr>
                        <a:t>6</a:t>
                      </a:r>
                      <a:endParaRPr lang="es-EC" sz="1200"/>
                    </a:p>
                  </a:txBody>
                  <a:tcPr marL="9461" marR="9461" marT="0" marB="0" anchor="ctr">
                    <a:lnB w="12700" cap="flat" cmpd="sng" algn="ctr">
                      <a:solidFill>
                        <a:schemeClr val="tx1"/>
                      </a:solidFill>
                      <a:prstDash val="solid"/>
                      <a:round/>
                      <a:headEnd type="none" w="med" len="med"/>
                      <a:tailEnd type="none" w="med" len="med"/>
                    </a:lnB>
                  </a:tcPr>
                </a:tc>
                <a:tc>
                  <a:txBody>
                    <a:bodyPr/>
                    <a:lstStyle/>
                    <a:p>
                      <a:pPr indent="0" algn="ctr">
                        <a:lnSpc>
                          <a:spcPct val="150000"/>
                        </a:lnSpc>
                      </a:pPr>
                      <a:r>
                        <a:rPr lang="es-EC" sz="1200" dirty="0">
                          <a:effectLst/>
                        </a:rPr>
                        <a:t>12,2</a:t>
                      </a:r>
                      <a:endParaRPr lang="es-EC" sz="12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lnB w="12700" cap="flat" cmpd="sng" algn="ctr">
                      <a:solidFill>
                        <a:schemeClr val="tx1"/>
                      </a:solidFill>
                      <a:prstDash val="solid"/>
                      <a:round/>
                      <a:headEnd type="none" w="med" len="med"/>
                      <a:tailEnd type="none" w="med" len="med"/>
                    </a:lnB>
                  </a:tcPr>
                </a:tc>
                <a:tc>
                  <a:txBody>
                    <a:bodyPr/>
                    <a:lstStyle/>
                    <a:p>
                      <a:pPr>
                        <a:lnSpc>
                          <a:spcPct val="150000"/>
                        </a:lnSpc>
                      </a:pPr>
                      <a:r>
                        <a:rPr lang="es-EC" sz="1200" dirty="0">
                          <a:effectLst/>
                        </a:rPr>
                        <a:t>4</a:t>
                      </a:r>
                      <a:endParaRPr lang="es-EC" sz="1200" dirty="0"/>
                    </a:p>
                  </a:txBody>
                  <a:tcPr marL="9461" marR="9461" marT="0" marB="0" anchor="ctr">
                    <a:lnB w="12700" cap="flat" cmpd="sng" algn="ctr">
                      <a:solidFill>
                        <a:schemeClr val="tx1"/>
                      </a:solidFill>
                      <a:prstDash val="solid"/>
                      <a:round/>
                      <a:headEnd type="none" w="med" len="med"/>
                      <a:tailEnd type="none" w="med" len="med"/>
                    </a:lnB>
                  </a:tcPr>
                </a:tc>
                <a:tc>
                  <a:txBody>
                    <a:bodyPr/>
                    <a:lstStyle/>
                    <a:p>
                      <a:pPr indent="0" algn="ctr">
                        <a:lnSpc>
                          <a:spcPct val="150000"/>
                        </a:lnSpc>
                      </a:pPr>
                      <a:r>
                        <a:rPr lang="es-EC" sz="1200" dirty="0">
                          <a:effectLst/>
                        </a:rPr>
                        <a:t>8,2</a:t>
                      </a:r>
                      <a:endParaRPr lang="es-EC" sz="12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lnB w="12700" cap="flat" cmpd="sng" algn="ctr">
                      <a:solidFill>
                        <a:schemeClr val="tx1"/>
                      </a:solidFill>
                      <a:prstDash val="solid"/>
                      <a:round/>
                      <a:headEnd type="none" w="med" len="med"/>
                      <a:tailEnd type="none" w="med" len="med"/>
                    </a:lnB>
                  </a:tcPr>
                </a:tc>
                <a:tc>
                  <a:txBody>
                    <a:bodyPr/>
                    <a:lstStyle/>
                    <a:p>
                      <a:pPr indent="0" algn="ctr">
                        <a:lnSpc>
                          <a:spcPct val="150000"/>
                        </a:lnSpc>
                      </a:pPr>
                      <a:r>
                        <a:rPr lang="es-EC" sz="1200">
                          <a:effectLst/>
                        </a:rPr>
                        <a:t>4</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lnB w="12700" cap="flat" cmpd="sng" algn="ctr">
                      <a:solidFill>
                        <a:schemeClr val="tx1"/>
                      </a:solidFill>
                      <a:prstDash val="solid"/>
                      <a:round/>
                      <a:headEnd type="none" w="med" len="med"/>
                      <a:tailEnd type="none" w="med" len="med"/>
                    </a:lnB>
                  </a:tcPr>
                </a:tc>
                <a:tc>
                  <a:txBody>
                    <a:bodyPr/>
                    <a:lstStyle/>
                    <a:p>
                      <a:pPr indent="0" algn="ctr">
                        <a:lnSpc>
                          <a:spcPct val="150000"/>
                        </a:lnSpc>
                      </a:pPr>
                      <a:r>
                        <a:rPr lang="es-EC" sz="1200" dirty="0">
                          <a:effectLst/>
                        </a:rPr>
                        <a:t>8,2</a:t>
                      </a:r>
                      <a:endParaRPr lang="es-EC" sz="12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69520923"/>
                  </a:ext>
                </a:extLst>
              </a:tr>
              <a:tr h="272947">
                <a:tc>
                  <a:txBody>
                    <a:bodyPr/>
                    <a:lstStyle/>
                    <a:p>
                      <a:pPr indent="0" algn="ctr">
                        <a:lnSpc>
                          <a:spcPct val="150000"/>
                        </a:lnSpc>
                      </a:pPr>
                      <a:endParaRPr lang="es-EC" sz="1200" b="1" dirty="0">
                        <a:solidFill>
                          <a:schemeClr val="bg1"/>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lnT w="12700" cap="flat" cmpd="sng" algn="ctr">
                      <a:solidFill>
                        <a:schemeClr val="tx1"/>
                      </a:solidFill>
                      <a:prstDash val="solid"/>
                      <a:round/>
                      <a:headEnd type="none" w="med" len="med"/>
                      <a:tailEnd type="none" w="med" len="med"/>
                    </a:lnT>
                    <a:solidFill>
                      <a:schemeClr val="accent5"/>
                    </a:solidFill>
                  </a:tcPr>
                </a:tc>
                <a:tc gridSpan="2">
                  <a:txBody>
                    <a:bodyPr/>
                    <a:lstStyle/>
                    <a:p>
                      <a:pPr indent="0" algn="ctr">
                        <a:lnSpc>
                          <a:spcPct val="150000"/>
                        </a:lnSpc>
                      </a:pPr>
                      <a:r>
                        <a:rPr lang="es-EC" sz="1200" b="1" dirty="0">
                          <a:solidFill>
                            <a:schemeClr val="bg1"/>
                          </a:solidFill>
                          <a:effectLst/>
                        </a:rPr>
                        <a:t>No registro de </a:t>
                      </a:r>
                      <a:r>
                        <a:rPr lang="es-EC" sz="1200" b="1" kern="1200" dirty="0">
                          <a:solidFill>
                            <a:schemeClr val="bg1"/>
                          </a:solidFill>
                          <a:effectLst/>
                          <a:latin typeface="+mn-lt"/>
                          <a:ea typeface="+mn-ea"/>
                          <a:cs typeface="+mn-cs"/>
                        </a:rPr>
                        <a:t>colaterales</a:t>
                      </a:r>
                    </a:p>
                  </a:txBody>
                  <a:tcPr marL="9461" marR="9461" marT="0" marB="0" anchor="ctr">
                    <a:lnT w="12700" cap="flat" cmpd="sng" algn="ctr">
                      <a:solidFill>
                        <a:schemeClr val="tx1"/>
                      </a:solidFill>
                      <a:prstDash val="solid"/>
                      <a:round/>
                      <a:headEnd type="none" w="med" len="med"/>
                      <a:tailEnd type="none" w="med" len="med"/>
                    </a:lnT>
                    <a:solidFill>
                      <a:schemeClr val="accent5"/>
                    </a:solidFill>
                  </a:tcPr>
                </a:tc>
                <a:tc hMerge="1">
                  <a:txBody>
                    <a:bodyPr/>
                    <a:lstStyle/>
                    <a:p>
                      <a:pPr indent="0" algn="ctr">
                        <a:lnSpc>
                          <a:spcPct val="150000"/>
                        </a:lnSpc>
                      </a:pPr>
                      <a:endParaRPr lang="es-EC" sz="12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lnT w="12700" cap="flat" cmpd="sng" algn="ctr">
                      <a:solidFill>
                        <a:schemeClr val="tx1"/>
                      </a:solidFill>
                      <a:prstDash val="solid"/>
                      <a:round/>
                      <a:headEnd type="none" w="med" len="med"/>
                      <a:tailEnd type="none" w="med" len="med"/>
                    </a:lnT>
                  </a:tcPr>
                </a:tc>
                <a:tc gridSpan="2">
                  <a:txBody>
                    <a:bodyPr/>
                    <a:lstStyle/>
                    <a:p>
                      <a:pPr indent="0" algn="ctr">
                        <a:lnSpc>
                          <a:spcPct val="150000"/>
                        </a:lnSpc>
                      </a:pPr>
                      <a:r>
                        <a:rPr lang="es-EC" sz="1200" b="1" kern="1200" dirty="0">
                          <a:solidFill>
                            <a:schemeClr val="bg1"/>
                          </a:solidFill>
                          <a:effectLst/>
                        </a:rPr>
                        <a:t>Errores en los sistemas</a:t>
                      </a:r>
                      <a:endParaRPr lang="es-EC" sz="1200" b="1" i="0" dirty="0">
                        <a:solidFill>
                          <a:schemeClr val="bg1"/>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lnR>
                      <a:noFill/>
                    </a:lnR>
                    <a:lnT w="12700" cap="flat" cmpd="sng" algn="ctr">
                      <a:solidFill>
                        <a:schemeClr val="tx1"/>
                      </a:solidFill>
                      <a:prstDash val="solid"/>
                      <a:round/>
                      <a:headEnd type="none" w="med" len="med"/>
                      <a:tailEnd type="none" w="med" len="med"/>
                    </a:lnT>
                    <a:solidFill>
                      <a:schemeClr val="accent5"/>
                    </a:solidFill>
                  </a:tcPr>
                </a:tc>
                <a:tc hMerge="1">
                  <a:txBody>
                    <a:bodyPr/>
                    <a:lstStyle/>
                    <a:p>
                      <a:pPr indent="0" algn="ctr">
                        <a:lnSpc>
                          <a:spcPct val="150000"/>
                        </a:lnSpc>
                      </a:pPr>
                      <a:endParaRPr lang="es-EC" sz="12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lnL>
                      <a:noFill/>
                    </a:lnL>
                  </a:tcPr>
                </a:tc>
                <a:tc gridSpan="2">
                  <a:txBody>
                    <a:bodyPr/>
                    <a:lstStyle/>
                    <a:p>
                      <a:pPr>
                        <a:lnSpc>
                          <a:spcPct val="150000"/>
                        </a:lnSpc>
                      </a:pPr>
                      <a:endParaRPr lang="es-EC" sz="1200" dirty="0"/>
                    </a:p>
                  </a:txBody>
                  <a:tcPr marL="0" marR="0" marT="0" marB="0" anchor="ctr">
                    <a:lnL>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s-EC"/>
                    </a:p>
                  </a:txBody>
                  <a:tcPr/>
                </a:tc>
                <a:extLst>
                  <a:ext uri="{0D108BD9-81ED-4DB2-BD59-A6C34878D82A}">
                    <a16:rowId xmlns:a16="http://schemas.microsoft.com/office/drawing/2014/main" xmlns="" val="848122891"/>
                  </a:ext>
                </a:extLst>
              </a:tr>
              <a:tr h="272947">
                <a:tc>
                  <a:txBody>
                    <a:bodyPr/>
                    <a:lstStyle/>
                    <a:p>
                      <a:pPr indent="0" algn="ctr">
                        <a:lnSpc>
                          <a:spcPct val="150000"/>
                        </a:lnSpc>
                      </a:pPr>
                      <a:r>
                        <a:rPr lang="es-EC" sz="1200" dirty="0">
                          <a:effectLst/>
                        </a:rPr>
                        <a:t>Respuesta</a:t>
                      </a:r>
                      <a:endParaRPr lang="es-EC" sz="12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tc>
                  <a:txBody>
                    <a:bodyPr/>
                    <a:lstStyle/>
                    <a:p>
                      <a:pPr indent="0" algn="ctr">
                        <a:lnSpc>
                          <a:spcPct val="150000"/>
                        </a:lnSpc>
                      </a:pPr>
                      <a:r>
                        <a:rPr lang="es-EC" sz="1200" b="1" dirty="0">
                          <a:effectLst/>
                        </a:rPr>
                        <a:t>Frecuencia</a:t>
                      </a:r>
                      <a:endParaRPr lang="es-EC" sz="12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tc>
                  <a:txBody>
                    <a:bodyPr/>
                    <a:lstStyle/>
                    <a:p>
                      <a:r>
                        <a:rPr lang="es-EC" sz="1200" b="1">
                          <a:effectLst/>
                        </a:rPr>
                        <a:t>%</a:t>
                      </a:r>
                      <a:endParaRPr lang="es-EC" dirty="0"/>
                    </a:p>
                  </a:txBody>
                  <a:tcPr marL="9461" marR="9461" marT="0" marB="0" anchor="ctr"/>
                </a:tc>
                <a:tc>
                  <a:txBody>
                    <a:bodyPr/>
                    <a:lstStyle/>
                    <a:p>
                      <a:pPr indent="0" algn="ctr">
                        <a:lnSpc>
                          <a:spcPct val="150000"/>
                        </a:lnSpc>
                      </a:pPr>
                      <a:r>
                        <a:rPr lang="es-EC" sz="1200" b="1" dirty="0">
                          <a:effectLst/>
                        </a:rPr>
                        <a:t>Frecuencia</a:t>
                      </a:r>
                      <a:endParaRPr lang="es-EC" sz="12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tc>
                  <a:txBody>
                    <a:bodyPr/>
                    <a:lstStyle/>
                    <a:p>
                      <a:pPr algn="ctr">
                        <a:lnSpc>
                          <a:spcPct val="150000"/>
                        </a:lnSpc>
                      </a:pPr>
                      <a:r>
                        <a:rPr lang="es-EC" sz="1200" b="1" dirty="0">
                          <a:effectLst/>
                        </a:rPr>
                        <a:t>%</a:t>
                      </a:r>
                      <a:endParaRPr lang="es-EC" b="1" dirty="0"/>
                    </a:p>
                  </a:txBody>
                  <a:tcPr marL="9461" marR="9461" marT="0" marB="0" anchor="ctr">
                    <a:lnR>
                      <a:noFill/>
                    </a:lnR>
                  </a:tcPr>
                </a:tc>
                <a:tc gridSpan="2">
                  <a:txBody>
                    <a:bodyPr/>
                    <a:lstStyle/>
                    <a:p>
                      <a:pPr>
                        <a:lnSpc>
                          <a:spcPct val="150000"/>
                        </a:lnSpc>
                      </a:pPr>
                      <a:r>
                        <a:rPr lang="es-EC" sz="1200" dirty="0">
                          <a:effectLst/>
                        </a:rPr>
                        <a:t> </a:t>
                      </a:r>
                      <a:endParaRPr lang="es-EC" sz="1200" dirty="0"/>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s-EC"/>
                    </a:p>
                  </a:txBody>
                  <a:tcPr/>
                </a:tc>
                <a:extLst>
                  <a:ext uri="{0D108BD9-81ED-4DB2-BD59-A6C34878D82A}">
                    <a16:rowId xmlns:a16="http://schemas.microsoft.com/office/drawing/2014/main" xmlns="" val="1091972673"/>
                  </a:ext>
                </a:extLst>
              </a:tr>
              <a:tr h="205054">
                <a:tc>
                  <a:txBody>
                    <a:bodyPr/>
                    <a:lstStyle/>
                    <a:p>
                      <a:pPr indent="0">
                        <a:lnSpc>
                          <a:spcPct val="150000"/>
                        </a:lnSpc>
                      </a:pPr>
                      <a:r>
                        <a:rPr lang="es-EC" sz="1200">
                          <a:effectLst/>
                        </a:rPr>
                        <a:t>Nunca</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tc>
                <a:tc>
                  <a:txBody>
                    <a:bodyPr/>
                    <a:lstStyle/>
                    <a:p>
                      <a:pPr indent="0">
                        <a:lnSpc>
                          <a:spcPct val="150000"/>
                        </a:lnSpc>
                      </a:pPr>
                      <a:r>
                        <a:rPr lang="es-EC" sz="1200">
                          <a:effectLst/>
                        </a:rPr>
                        <a:t>4</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tc>
                  <a:txBody>
                    <a:bodyPr/>
                    <a:lstStyle/>
                    <a:p>
                      <a:r>
                        <a:rPr lang="es-EC" sz="1200">
                          <a:effectLst/>
                        </a:rPr>
                        <a:t>8,2</a:t>
                      </a:r>
                      <a:endParaRPr lang="es-EC"/>
                    </a:p>
                  </a:txBody>
                  <a:tcPr marL="9461" marR="9461" marT="0" marB="0" anchor="ctr"/>
                </a:tc>
                <a:tc>
                  <a:txBody>
                    <a:bodyPr/>
                    <a:lstStyle/>
                    <a:p>
                      <a:pPr indent="0" algn="ctr">
                        <a:lnSpc>
                          <a:spcPct val="150000"/>
                        </a:lnSpc>
                      </a:pPr>
                      <a:r>
                        <a:rPr lang="es-EC" sz="1200" dirty="0">
                          <a:effectLst/>
                        </a:rPr>
                        <a:t>8</a:t>
                      </a:r>
                      <a:endParaRPr lang="es-EC" sz="12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tc>
                  <a:txBody>
                    <a:bodyPr/>
                    <a:lstStyle/>
                    <a:p>
                      <a:pPr>
                        <a:lnSpc>
                          <a:spcPct val="150000"/>
                        </a:lnSpc>
                      </a:pPr>
                      <a:r>
                        <a:rPr lang="es-EC" sz="1200">
                          <a:effectLst/>
                        </a:rPr>
                        <a:t>16,3</a:t>
                      </a:r>
                      <a:endParaRPr lang="es-EC" dirty="0"/>
                    </a:p>
                  </a:txBody>
                  <a:tcPr marL="9461" marR="9461" marT="0" marB="0" anchor="ctr">
                    <a:lnR>
                      <a:noFill/>
                    </a:lnR>
                  </a:tcPr>
                </a:tc>
                <a:tc gridSpan="2">
                  <a:txBody>
                    <a:bodyPr/>
                    <a:lstStyle/>
                    <a:p>
                      <a:pPr>
                        <a:lnSpc>
                          <a:spcPct val="150000"/>
                        </a:lnSpc>
                      </a:pPr>
                      <a:r>
                        <a:rPr lang="es-EC" sz="1200" dirty="0">
                          <a:effectLst/>
                        </a:rPr>
                        <a:t> </a:t>
                      </a:r>
                      <a:endParaRPr lang="es-EC" sz="1200" dirty="0"/>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s-EC"/>
                    </a:p>
                  </a:txBody>
                  <a:tcPr/>
                </a:tc>
                <a:extLst>
                  <a:ext uri="{0D108BD9-81ED-4DB2-BD59-A6C34878D82A}">
                    <a16:rowId xmlns:a16="http://schemas.microsoft.com/office/drawing/2014/main" xmlns="" val="1213643789"/>
                  </a:ext>
                </a:extLst>
              </a:tr>
              <a:tr h="205054">
                <a:tc>
                  <a:txBody>
                    <a:bodyPr/>
                    <a:lstStyle/>
                    <a:p>
                      <a:pPr indent="0">
                        <a:lnSpc>
                          <a:spcPct val="150000"/>
                        </a:lnSpc>
                      </a:pPr>
                      <a:r>
                        <a:rPr lang="es-EC" sz="1200">
                          <a:effectLst/>
                        </a:rPr>
                        <a:t>Casi nunca</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tc>
                <a:tc>
                  <a:txBody>
                    <a:bodyPr/>
                    <a:lstStyle/>
                    <a:p>
                      <a:pPr indent="0">
                        <a:lnSpc>
                          <a:spcPct val="150000"/>
                        </a:lnSpc>
                      </a:pPr>
                      <a:r>
                        <a:rPr lang="es-EC" sz="1200">
                          <a:effectLst/>
                        </a:rPr>
                        <a:t>13</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tc>
                  <a:txBody>
                    <a:bodyPr/>
                    <a:lstStyle/>
                    <a:p>
                      <a:r>
                        <a:rPr lang="es-EC" sz="1200">
                          <a:effectLst/>
                        </a:rPr>
                        <a:t>26,5</a:t>
                      </a:r>
                      <a:endParaRPr lang="es-EC"/>
                    </a:p>
                  </a:txBody>
                  <a:tcPr marL="9461" marR="9461" marT="0" marB="0" anchor="ctr"/>
                </a:tc>
                <a:tc>
                  <a:txBody>
                    <a:bodyPr/>
                    <a:lstStyle/>
                    <a:p>
                      <a:pPr indent="0" algn="ctr">
                        <a:lnSpc>
                          <a:spcPct val="150000"/>
                        </a:lnSpc>
                      </a:pPr>
                      <a:r>
                        <a:rPr lang="es-EC" sz="1200">
                          <a:effectLst/>
                        </a:rPr>
                        <a:t>12</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tc>
                  <a:txBody>
                    <a:bodyPr/>
                    <a:lstStyle/>
                    <a:p>
                      <a:pPr>
                        <a:lnSpc>
                          <a:spcPct val="150000"/>
                        </a:lnSpc>
                      </a:pPr>
                      <a:r>
                        <a:rPr lang="es-EC" sz="1200">
                          <a:effectLst/>
                        </a:rPr>
                        <a:t>24,5</a:t>
                      </a:r>
                      <a:endParaRPr lang="es-EC" dirty="0"/>
                    </a:p>
                  </a:txBody>
                  <a:tcPr marL="9461" marR="9461" marT="0" marB="0" anchor="ctr">
                    <a:lnR>
                      <a:noFill/>
                    </a:lnR>
                  </a:tcPr>
                </a:tc>
                <a:tc gridSpan="2">
                  <a:txBody>
                    <a:bodyPr/>
                    <a:lstStyle/>
                    <a:p>
                      <a:pPr>
                        <a:lnSpc>
                          <a:spcPct val="150000"/>
                        </a:lnSpc>
                      </a:pPr>
                      <a:r>
                        <a:rPr lang="es-EC" sz="1200" dirty="0">
                          <a:effectLst/>
                        </a:rPr>
                        <a:t> </a:t>
                      </a:r>
                      <a:endParaRPr lang="es-EC" sz="1200" dirty="0"/>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s-EC"/>
                    </a:p>
                  </a:txBody>
                  <a:tcPr/>
                </a:tc>
                <a:extLst>
                  <a:ext uri="{0D108BD9-81ED-4DB2-BD59-A6C34878D82A}">
                    <a16:rowId xmlns:a16="http://schemas.microsoft.com/office/drawing/2014/main" xmlns="" val="2601093949"/>
                  </a:ext>
                </a:extLst>
              </a:tr>
              <a:tr h="205054">
                <a:tc>
                  <a:txBody>
                    <a:bodyPr/>
                    <a:lstStyle/>
                    <a:p>
                      <a:pPr indent="0">
                        <a:lnSpc>
                          <a:spcPct val="150000"/>
                        </a:lnSpc>
                      </a:pPr>
                      <a:r>
                        <a:rPr lang="es-EC" sz="1200">
                          <a:effectLst/>
                        </a:rPr>
                        <a:t>Ocasionalmente</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tc>
                <a:tc>
                  <a:txBody>
                    <a:bodyPr/>
                    <a:lstStyle/>
                    <a:p>
                      <a:pPr indent="0">
                        <a:lnSpc>
                          <a:spcPct val="150000"/>
                        </a:lnSpc>
                      </a:pPr>
                      <a:r>
                        <a:rPr lang="es-EC" sz="1200">
                          <a:effectLst/>
                        </a:rPr>
                        <a:t>17</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tc>
                  <a:txBody>
                    <a:bodyPr/>
                    <a:lstStyle/>
                    <a:p>
                      <a:r>
                        <a:rPr lang="es-EC" sz="1200">
                          <a:effectLst/>
                        </a:rPr>
                        <a:t>34,7</a:t>
                      </a:r>
                      <a:endParaRPr lang="es-EC"/>
                    </a:p>
                  </a:txBody>
                  <a:tcPr marL="9461" marR="9461" marT="0" marB="0" anchor="ctr"/>
                </a:tc>
                <a:tc>
                  <a:txBody>
                    <a:bodyPr/>
                    <a:lstStyle/>
                    <a:p>
                      <a:pPr indent="0" algn="ctr">
                        <a:lnSpc>
                          <a:spcPct val="150000"/>
                        </a:lnSpc>
                      </a:pPr>
                      <a:r>
                        <a:rPr lang="es-EC" sz="1200">
                          <a:effectLst/>
                        </a:rPr>
                        <a:t>17</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tc>
                  <a:txBody>
                    <a:bodyPr/>
                    <a:lstStyle/>
                    <a:p>
                      <a:pPr>
                        <a:lnSpc>
                          <a:spcPct val="150000"/>
                        </a:lnSpc>
                      </a:pPr>
                      <a:r>
                        <a:rPr lang="es-EC" sz="1200">
                          <a:effectLst/>
                        </a:rPr>
                        <a:t>34,7</a:t>
                      </a:r>
                      <a:endParaRPr lang="es-EC" dirty="0"/>
                    </a:p>
                  </a:txBody>
                  <a:tcPr marL="9461" marR="9461" marT="0" marB="0" anchor="ctr">
                    <a:lnR>
                      <a:noFill/>
                    </a:lnR>
                  </a:tcPr>
                </a:tc>
                <a:tc gridSpan="2">
                  <a:txBody>
                    <a:bodyPr/>
                    <a:lstStyle/>
                    <a:p>
                      <a:pPr>
                        <a:lnSpc>
                          <a:spcPct val="150000"/>
                        </a:lnSpc>
                      </a:pPr>
                      <a:r>
                        <a:rPr lang="es-EC" sz="1200" dirty="0">
                          <a:effectLst/>
                        </a:rPr>
                        <a:t> </a:t>
                      </a:r>
                      <a:endParaRPr lang="es-EC" sz="1200" dirty="0"/>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s-EC"/>
                    </a:p>
                  </a:txBody>
                  <a:tcPr/>
                </a:tc>
                <a:extLst>
                  <a:ext uri="{0D108BD9-81ED-4DB2-BD59-A6C34878D82A}">
                    <a16:rowId xmlns:a16="http://schemas.microsoft.com/office/drawing/2014/main" xmlns="" val="668265916"/>
                  </a:ext>
                </a:extLst>
              </a:tr>
              <a:tr h="205054">
                <a:tc>
                  <a:txBody>
                    <a:bodyPr/>
                    <a:lstStyle/>
                    <a:p>
                      <a:pPr indent="0">
                        <a:lnSpc>
                          <a:spcPct val="150000"/>
                        </a:lnSpc>
                      </a:pPr>
                      <a:r>
                        <a:rPr lang="es-EC" sz="1200">
                          <a:effectLst/>
                        </a:rPr>
                        <a:t>Casi siempre</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tc>
                <a:tc>
                  <a:txBody>
                    <a:bodyPr/>
                    <a:lstStyle/>
                    <a:p>
                      <a:pPr indent="0">
                        <a:lnSpc>
                          <a:spcPct val="150000"/>
                        </a:lnSpc>
                      </a:pPr>
                      <a:r>
                        <a:rPr lang="es-EC" sz="1200">
                          <a:effectLst/>
                        </a:rPr>
                        <a:t>11</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tc>
                  <a:txBody>
                    <a:bodyPr/>
                    <a:lstStyle/>
                    <a:p>
                      <a:r>
                        <a:rPr lang="es-EC" sz="1200">
                          <a:effectLst/>
                        </a:rPr>
                        <a:t>22,4</a:t>
                      </a:r>
                      <a:endParaRPr lang="es-EC"/>
                    </a:p>
                  </a:txBody>
                  <a:tcPr marL="9461" marR="9461" marT="0" marB="0" anchor="ctr"/>
                </a:tc>
                <a:tc>
                  <a:txBody>
                    <a:bodyPr/>
                    <a:lstStyle/>
                    <a:p>
                      <a:pPr indent="0" algn="ctr">
                        <a:lnSpc>
                          <a:spcPct val="150000"/>
                        </a:lnSpc>
                      </a:pPr>
                      <a:r>
                        <a:rPr lang="es-EC" sz="1200">
                          <a:effectLst/>
                        </a:rPr>
                        <a:t>11</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tc>
                  <a:txBody>
                    <a:bodyPr/>
                    <a:lstStyle/>
                    <a:p>
                      <a:pPr>
                        <a:lnSpc>
                          <a:spcPct val="150000"/>
                        </a:lnSpc>
                      </a:pPr>
                      <a:r>
                        <a:rPr lang="es-EC" sz="1200">
                          <a:effectLst/>
                        </a:rPr>
                        <a:t>22,4</a:t>
                      </a:r>
                      <a:endParaRPr lang="es-EC" dirty="0"/>
                    </a:p>
                  </a:txBody>
                  <a:tcPr marL="9461" marR="9461" marT="0" marB="0" anchor="ctr">
                    <a:lnR>
                      <a:noFill/>
                    </a:lnR>
                  </a:tcPr>
                </a:tc>
                <a:tc gridSpan="2">
                  <a:txBody>
                    <a:bodyPr/>
                    <a:lstStyle/>
                    <a:p>
                      <a:pPr>
                        <a:lnSpc>
                          <a:spcPct val="150000"/>
                        </a:lnSpc>
                      </a:pPr>
                      <a:r>
                        <a:rPr lang="es-EC" sz="1200" dirty="0">
                          <a:effectLst/>
                        </a:rPr>
                        <a:t> </a:t>
                      </a:r>
                      <a:endParaRPr lang="es-EC" sz="1200" dirty="0"/>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s-EC"/>
                    </a:p>
                  </a:txBody>
                  <a:tcPr/>
                </a:tc>
                <a:extLst>
                  <a:ext uri="{0D108BD9-81ED-4DB2-BD59-A6C34878D82A}">
                    <a16:rowId xmlns:a16="http://schemas.microsoft.com/office/drawing/2014/main" xmlns="" val="115618806"/>
                  </a:ext>
                </a:extLst>
              </a:tr>
              <a:tr h="133688">
                <a:tc>
                  <a:txBody>
                    <a:bodyPr/>
                    <a:lstStyle/>
                    <a:p>
                      <a:pPr indent="0">
                        <a:lnSpc>
                          <a:spcPct val="150000"/>
                        </a:lnSpc>
                      </a:pPr>
                      <a:r>
                        <a:rPr lang="es-EC" sz="1200">
                          <a:effectLst/>
                        </a:rPr>
                        <a:t>Siempre</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tc>
                <a:tc>
                  <a:txBody>
                    <a:bodyPr/>
                    <a:lstStyle/>
                    <a:p>
                      <a:pPr indent="0">
                        <a:lnSpc>
                          <a:spcPct val="150000"/>
                        </a:lnSpc>
                      </a:pPr>
                      <a:r>
                        <a:rPr lang="es-EC" sz="1200">
                          <a:effectLst/>
                        </a:rPr>
                        <a:t>4</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tc>
                  <a:txBody>
                    <a:bodyPr/>
                    <a:lstStyle/>
                    <a:p>
                      <a:r>
                        <a:rPr lang="es-EC" sz="1200" dirty="0">
                          <a:effectLst/>
                        </a:rPr>
                        <a:t>8,2</a:t>
                      </a:r>
                      <a:endParaRPr lang="es-EC" dirty="0"/>
                    </a:p>
                  </a:txBody>
                  <a:tcPr marL="9461" marR="9461" marT="0" marB="0" anchor="ctr"/>
                </a:tc>
                <a:tc>
                  <a:txBody>
                    <a:bodyPr/>
                    <a:lstStyle/>
                    <a:p>
                      <a:pPr indent="0" algn="ctr">
                        <a:lnSpc>
                          <a:spcPct val="150000"/>
                        </a:lnSpc>
                      </a:pPr>
                      <a:r>
                        <a:rPr lang="es-EC" sz="1200">
                          <a:effectLst/>
                        </a:rPr>
                        <a:t>1</a:t>
                      </a:r>
                      <a:endParaRPr lang="es-EC"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9461" marR="9461" marT="0" marB="0" anchor="ctr"/>
                </a:tc>
                <a:tc>
                  <a:txBody>
                    <a:bodyPr/>
                    <a:lstStyle/>
                    <a:p>
                      <a:pPr>
                        <a:lnSpc>
                          <a:spcPct val="150000"/>
                        </a:lnSpc>
                      </a:pPr>
                      <a:r>
                        <a:rPr lang="es-EC" sz="1200">
                          <a:effectLst/>
                        </a:rPr>
                        <a:t>2,0</a:t>
                      </a:r>
                      <a:endParaRPr lang="es-EC" dirty="0"/>
                    </a:p>
                  </a:txBody>
                  <a:tcPr marL="9461" marR="9461" marT="0" marB="0" anchor="ctr">
                    <a:lnR>
                      <a:noFill/>
                    </a:lnR>
                  </a:tcPr>
                </a:tc>
                <a:tc gridSpan="2">
                  <a:txBody>
                    <a:bodyPr/>
                    <a:lstStyle/>
                    <a:p>
                      <a:pPr>
                        <a:lnSpc>
                          <a:spcPct val="150000"/>
                        </a:lnSpc>
                      </a:pPr>
                      <a:r>
                        <a:rPr lang="es-EC" sz="1200" dirty="0">
                          <a:effectLst/>
                        </a:rPr>
                        <a:t> </a:t>
                      </a:r>
                      <a:endParaRPr lang="es-EC" sz="1200" dirty="0"/>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s-EC"/>
                    </a:p>
                  </a:txBody>
                  <a:tcPr/>
                </a:tc>
                <a:extLst>
                  <a:ext uri="{0D108BD9-81ED-4DB2-BD59-A6C34878D82A}">
                    <a16:rowId xmlns:a16="http://schemas.microsoft.com/office/drawing/2014/main" xmlns="" val="1384152259"/>
                  </a:ext>
                </a:extLst>
              </a:tr>
            </a:tbl>
          </a:graphicData>
        </a:graphic>
      </p:graphicFrame>
      <p:graphicFrame>
        <p:nvGraphicFramePr>
          <p:cNvPr id="8" name="Gráfico 7">
            <a:extLst>
              <a:ext uri="{FF2B5EF4-FFF2-40B4-BE49-F238E27FC236}">
                <a16:creationId xmlns:a16="http://schemas.microsoft.com/office/drawing/2014/main" xmlns="" id="{7D074CAE-5AFF-412F-9D4C-AE78CEF63A84}"/>
              </a:ext>
            </a:extLst>
          </p:cNvPr>
          <p:cNvGraphicFramePr/>
          <p:nvPr/>
        </p:nvGraphicFramePr>
        <p:xfrm>
          <a:off x="6489288" y="2675296"/>
          <a:ext cx="5410200" cy="28848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731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0B38AE-7CEC-432B-B449-9BFD1BAEB13C}"/>
              </a:ext>
            </a:extLst>
          </p:cNvPr>
          <p:cNvSpPr>
            <a:spLocks noGrp="1"/>
          </p:cNvSpPr>
          <p:nvPr>
            <p:ph type="title"/>
          </p:nvPr>
        </p:nvSpPr>
        <p:spPr/>
        <p:txBody>
          <a:bodyPr/>
          <a:lstStyle/>
          <a:p>
            <a:r>
              <a:rPr lang="es-EC" dirty="0"/>
              <a:t>Resultados</a:t>
            </a:r>
          </a:p>
        </p:txBody>
      </p:sp>
      <p:sp>
        <p:nvSpPr>
          <p:cNvPr id="4" name="Google Shape;415;p20">
            <a:extLst>
              <a:ext uri="{FF2B5EF4-FFF2-40B4-BE49-F238E27FC236}">
                <a16:creationId xmlns:a16="http://schemas.microsoft.com/office/drawing/2014/main" xmlns="" id="{C8550AEB-A920-416B-ABA7-B57446627566}"/>
              </a:ext>
            </a:extLst>
          </p:cNvPr>
          <p:cNvSpPr/>
          <p:nvPr/>
        </p:nvSpPr>
        <p:spPr>
          <a:xfrm>
            <a:off x="375139" y="992218"/>
            <a:ext cx="2869633" cy="1142999"/>
          </a:xfrm>
          <a:custGeom>
            <a:avLst/>
            <a:gdLst/>
            <a:ahLst/>
            <a:cxnLst/>
            <a:rect l="l" t="t" r="r" b="b"/>
            <a:pathLst>
              <a:path w="28683" h="20979" extrusionOk="0">
                <a:moveTo>
                  <a:pt x="7633" y="0"/>
                </a:moveTo>
                <a:cubicBezTo>
                  <a:pt x="3644" y="0"/>
                  <a:pt x="370" y="3060"/>
                  <a:pt x="36" y="6965"/>
                </a:cubicBezTo>
                <a:cubicBezTo>
                  <a:pt x="13" y="7179"/>
                  <a:pt x="1" y="7406"/>
                  <a:pt x="1" y="7632"/>
                </a:cubicBezTo>
                <a:lnTo>
                  <a:pt x="1" y="20717"/>
                </a:lnTo>
                <a:cubicBezTo>
                  <a:pt x="1" y="20800"/>
                  <a:pt x="1" y="20895"/>
                  <a:pt x="1" y="20979"/>
                </a:cubicBezTo>
                <a:cubicBezTo>
                  <a:pt x="405" y="15431"/>
                  <a:pt x="9359" y="14716"/>
                  <a:pt x="12681" y="14633"/>
                </a:cubicBezTo>
                <a:cubicBezTo>
                  <a:pt x="12935" y="14629"/>
                  <a:pt x="13156" y="14627"/>
                  <a:pt x="13337" y="14627"/>
                </a:cubicBezTo>
                <a:cubicBezTo>
                  <a:pt x="13701" y="14627"/>
                  <a:pt x="13907" y="14633"/>
                  <a:pt x="13907" y="14633"/>
                </a:cubicBezTo>
                <a:lnTo>
                  <a:pt x="21253" y="14633"/>
                </a:lnTo>
                <a:cubicBezTo>
                  <a:pt x="25206" y="14633"/>
                  <a:pt x="28516" y="11537"/>
                  <a:pt x="28671" y="7608"/>
                </a:cubicBezTo>
                <a:lnTo>
                  <a:pt x="28671" y="7596"/>
                </a:lnTo>
                <a:cubicBezTo>
                  <a:pt x="28671" y="7537"/>
                  <a:pt x="28671" y="7477"/>
                  <a:pt x="28671" y="7418"/>
                </a:cubicBezTo>
                <a:cubicBezTo>
                  <a:pt x="28683" y="7287"/>
                  <a:pt x="28671" y="7156"/>
                  <a:pt x="28671" y="7025"/>
                </a:cubicBezTo>
                <a:cubicBezTo>
                  <a:pt x="28671" y="7013"/>
                  <a:pt x="28671" y="6989"/>
                  <a:pt x="28671" y="6965"/>
                </a:cubicBezTo>
                <a:cubicBezTo>
                  <a:pt x="28492" y="3084"/>
                  <a:pt x="25289" y="0"/>
                  <a:pt x="21360" y="0"/>
                </a:cubicBezTo>
                <a:close/>
              </a:path>
            </a:pathLst>
          </a:custGeom>
          <a:solidFill>
            <a:schemeClr val="accent5">
              <a:lumMod val="20000"/>
              <a:lumOff val="80000"/>
            </a:schemeClr>
          </a:solidFill>
          <a:ln>
            <a:solidFill>
              <a:schemeClr val="accent5">
                <a:lumMod val="50000"/>
              </a:schemeClr>
            </a:solidFill>
          </a:ln>
        </p:spPr>
        <p:txBody>
          <a:bodyPr spcFirstLastPara="1" wrap="square" lIns="91425" tIns="91425" rIns="91425" bIns="228600" anchor="ctr" anchorCtr="0">
            <a:noAutofit/>
          </a:bodyPr>
          <a:lstStyle/>
          <a:p>
            <a:pPr marL="0" lvl="0" indent="0" algn="ctr" rtl="0">
              <a:spcBef>
                <a:spcPts val="0"/>
              </a:spcBef>
              <a:spcAft>
                <a:spcPts val="0"/>
              </a:spcAft>
              <a:buClr>
                <a:schemeClr val="dk1"/>
              </a:buClr>
              <a:buSzPts val="1100"/>
              <a:buFont typeface="Arial"/>
              <a:buNone/>
            </a:pPr>
            <a:r>
              <a:rPr lang="en" sz="2000" b="1" dirty="0">
                <a:solidFill>
                  <a:schemeClr val="tx1"/>
                </a:solidFill>
                <a:latin typeface="+mn-lt"/>
                <a:ea typeface="Fira Sans Extra Condensed Medium"/>
                <a:cs typeface="Fira Sans Extra Condensed Medium"/>
                <a:sym typeface="Fira Sans Extra Condensed Medium"/>
              </a:rPr>
              <a:t>Gestión del riesgo financiero</a:t>
            </a:r>
            <a:endParaRPr sz="2000" b="1" dirty="0">
              <a:solidFill>
                <a:schemeClr val="tx1"/>
              </a:solidFill>
              <a:latin typeface="+mn-lt"/>
              <a:ea typeface="Fira Sans Extra Condensed Medium"/>
              <a:cs typeface="Fira Sans Extra Condensed Medium"/>
              <a:sym typeface="Fira Sans Extra Condensed Medium"/>
            </a:endParaRPr>
          </a:p>
        </p:txBody>
      </p:sp>
      <p:sp>
        <p:nvSpPr>
          <p:cNvPr id="11" name="CuadroTexto 10">
            <a:extLst>
              <a:ext uri="{FF2B5EF4-FFF2-40B4-BE49-F238E27FC236}">
                <a16:creationId xmlns:a16="http://schemas.microsoft.com/office/drawing/2014/main" xmlns="" id="{8FD9429B-A38B-48C6-86CB-A604EF336652}"/>
              </a:ext>
            </a:extLst>
          </p:cNvPr>
          <p:cNvSpPr txBox="1"/>
          <p:nvPr/>
        </p:nvSpPr>
        <p:spPr>
          <a:xfrm>
            <a:off x="3479234" y="964946"/>
            <a:ext cx="8337628" cy="872034"/>
          </a:xfrm>
          <a:prstGeom prst="rect">
            <a:avLst/>
          </a:prstGeom>
          <a:noFill/>
        </p:spPr>
        <p:txBody>
          <a:bodyPr wrap="square">
            <a:spAutoFit/>
          </a:bodyPr>
          <a:lstStyle/>
          <a:p>
            <a:pPr algn="just">
              <a:lnSpc>
                <a:spcPct val="150000"/>
              </a:lnSpc>
            </a:pPr>
            <a:r>
              <a:rPr lang="es-EC"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Pregunta 6</a:t>
            </a:r>
            <a:r>
              <a:rPr lang="es-EC"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s-EC"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 ha definido una metodología clara para la gestión del riesgo financiero que permita su identificación, medición, control y mitigación?</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xmlns="" id="{684FDE02-21A3-4416-ACF9-C410B41FAE2A}"/>
              </a:ext>
            </a:extLst>
          </p:cNvPr>
          <p:cNvGraphicFramePr>
            <a:graphicFrameLocks noGrp="1"/>
          </p:cNvGraphicFramePr>
          <p:nvPr>
            <p:extLst>
              <p:ext uri="{D42A27DB-BD31-4B8C-83A1-F6EECF244321}">
                <p14:modId xmlns:p14="http://schemas.microsoft.com/office/powerpoint/2010/main" val="613538279"/>
              </p:ext>
            </p:extLst>
          </p:nvPr>
        </p:nvGraphicFramePr>
        <p:xfrm>
          <a:off x="937761" y="2632047"/>
          <a:ext cx="4236427" cy="2446017"/>
        </p:xfrm>
        <a:graphic>
          <a:graphicData uri="http://schemas.openxmlformats.org/drawingml/2006/table">
            <a:tbl>
              <a:tblPr firstRow="1" firstCol="1" bandRow="1">
                <a:tableStyleId>{1E171933-4619-4E11-9A3F-F7608DF75F80}</a:tableStyleId>
              </a:tblPr>
              <a:tblGrid>
                <a:gridCol w="1723849">
                  <a:extLst>
                    <a:ext uri="{9D8B030D-6E8A-4147-A177-3AD203B41FA5}">
                      <a16:colId xmlns:a16="http://schemas.microsoft.com/office/drawing/2014/main" xmlns="" val="89212291"/>
                    </a:ext>
                  </a:extLst>
                </a:gridCol>
                <a:gridCol w="1296621">
                  <a:extLst>
                    <a:ext uri="{9D8B030D-6E8A-4147-A177-3AD203B41FA5}">
                      <a16:colId xmlns:a16="http://schemas.microsoft.com/office/drawing/2014/main" xmlns="" val="2113046474"/>
                    </a:ext>
                  </a:extLst>
                </a:gridCol>
                <a:gridCol w="1215957">
                  <a:extLst>
                    <a:ext uri="{9D8B030D-6E8A-4147-A177-3AD203B41FA5}">
                      <a16:colId xmlns:a16="http://schemas.microsoft.com/office/drawing/2014/main" xmlns="" val="1293983551"/>
                    </a:ext>
                  </a:extLst>
                </a:gridCol>
              </a:tblGrid>
              <a:tr h="349431">
                <a:tc>
                  <a:txBody>
                    <a:bodyPr/>
                    <a:lstStyle/>
                    <a:p>
                      <a:pPr indent="0" algn="ctr">
                        <a:lnSpc>
                          <a:spcPct val="115000"/>
                        </a:lnSpc>
                      </a:pPr>
                      <a:r>
                        <a:rPr lang="es-EC" sz="1400">
                          <a:effectLst/>
                        </a:rPr>
                        <a:t>Respuesta</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dirty="0">
                          <a:effectLst/>
                        </a:rPr>
                        <a:t>Frecuencia</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216098472"/>
                  </a:ext>
                </a:extLst>
              </a:tr>
              <a:tr h="349431">
                <a:tc>
                  <a:txBody>
                    <a:bodyPr/>
                    <a:lstStyle/>
                    <a:p>
                      <a:pPr indent="0">
                        <a:lnSpc>
                          <a:spcPct val="115000"/>
                        </a:lnSpc>
                      </a:pPr>
                      <a:r>
                        <a:rPr lang="es-EC" sz="1400">
                          <a:effectLst/>
                        </a:rPr>
                        <a:t>Nunca</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9</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18,4</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220355675"/>
                  </a:ext>
                </a:extLst>
              </a:tr>
              <a:tr h="349431">
                <a:tc>
                  <a:txBody>
                    <a:bodyPr/>
                    <a:lstStyle/>
                    <a:p>
                      <a:pPr indent="0">
                        <a:lnSpc>
                          <a:spcPct val="115000"/>
                        </a:lnSpc>
                      </a:pPr>
                      <a:r>
                        <a:rPr lang="es-EC" sz="1400">
                          <a:effectLst/>
                        </a:rPr>
                        <a:t>Casi nunca</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8</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16,3</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498761326"/>
                  </a:ext>
                </a:extLst>
              </a:tr>
              <a:tr h="349431">
                <a:tc>
                  <a:txBody>
                    <a:bodyPr/>
                    <a:lstStyle/>
                    <a:p>
                      <a:pPr indent="0">
                        <a:lnSpc>
                          <a:spcPct val="115000"/>
                        </a:lnSpc>
                      </a:pPr>
                      <a:r>
                        <a:rPr lang="es-EC" sz="1400">
                          <a:effectLst/>
                        </a:rPr>
                        <a:t>Ocasionalmente</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4</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8,2</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05050941"/>
                  </a:ext>
                </a:extLst>
              </a:tr>
              <a:tr h="349431">
                <a:tc>
                  <a:txBody>
                    <a:bodyPr/>
                    <a:lstStyle/>
                    <a:p>
                      <a:pPr indent="0">
                        <a:lnSpc>
                          <a:spcPct val="115000"/>
                        </a:lnSpc>
                      </a:pPr>
                      <a:r>
                        <a:rPr lang="es-EC" sz="1400">
                          <a:effectLst/>
                        </a:rPr>
                        <a:t>Casi siempre</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12</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24,5</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361610184"/>
                  </a:ext>
                </a:extLst>
              </a:tr>
              <a:tr h="349431">
                <a:tc>
                  <a:txBody>
                    <a:bodyPr/>
                    <a:lstStyle/>
                    <a:p>
                      <a:pPr indent="0">
                        <a:lnSpc>
                          <a:spcPct val="115000"/>
                        </a:lnSpc>
                      </a:pPr>
                      <a:r>
                        <a:rPr lang="es-EC" sz="1400">
                          <a:effectLst/>
                        </a:rPr>
                        <a:t>Siempre</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16</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32,7</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62212487"/>
                  </a:ext>
                </a:extLst>
              </a:tr>
              <a:tr h="349431">
                <a:tc>
                  <a:txBody>
                    <a:bodyPr/>
                    <a:lstStyle/>
                    <a:p>
                      <a:pPr indent="0">
                        <a:lnSpc>
                          <a:spcPct val="115000"/>
                        </a:lnSpc>
                      </a:pPr>
                      <a:r>
                        <a:rPr lang="es-EC" sz="1400" dirty="0">
                          <a:effectLst/>
                        </a:rPr>
                        <a:t>Total</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dirty="0">
                          <a:effectLst/>
                        </a:rPr>
                        <a:t>49</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dirty="0">
                          <a:effectLst/>
                        </a:rPr>
                        <a:t>100</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40618014"/>
                  </a:ext>
                </a:extLst>
              </a:tr>
            </a:tbl>
          </a:graphicData>
        </a:graphic>
      </p:graphicFrame>
      <p:graphicFrame>
        <p:nvGraphicFramePr>
          <p:cNvPr id="8" name="Gráfico 7">
            <a:extLst>
              <a:ext uri="{FF2B5EF4-FFF2-40B4-BE49-F238E27FC236}">
                <a16:creationId xmlns:a16="http://schemas.microsoft.com/office/drawing/2014/main" xmlns="" id="{36B60A87-3EFF-4F5B-94A3-80E9ACA1A2DC}"/>
              </a:ext>
            </a:extLst>
          </p:cNvPr>
          <p:cNvGraphicFramePr/>
          <p:nvPr>
            <p:extLst>
              <p:ext uri="{D42A27DB-BD31-4B8C-83A1-F6EECF244321}">
                <p14:modId xmlns:p14="http://schemas.microsoft.com/office/powerpoint/2010/main" val="310874147"/>
              </p:ext>
            </p:extLst>
          </p:nvPr>
        </p:nvGraphicFramePr>
        <p:xfrm>
          <a:off x="5704013" y="2475379"/>
          <a:ext cx="5609981" cy="31202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579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0B38AE-7CEC-432B-B449-9BFD1BAEB13C}"/>
              </a:ext>
            </a:extLst>
          </p:cNvPr>
          <p:cNvSpPr>
            <a:spLocks noGrp="1"/>
          </p:cNvSpPr>
          <p:nvPr>
            <p:ph type="title"/>
          </p:nvPr>
        </p:nvSpPr>
        <p:spPr/>
        <p:txBody>
          <a:bodyPr/>
          <a:lstStyle/>
          <a:p>
            <a:r>
              <a:rPr lang="es-EC" dirty="0"/>
              <a:t>Resultados</a:t>
            </a:r>
          </a:p>
        </p:txBody>
      </p:sp>
      <p:sp>
        <p:nvSpPr>
          <p:cNvPr id="4" name="Google Shape;415;p20">
            <a:extLst>
              <a:ext uri="{FF2B5EF4-FFF2-40B4-BE49-F238E27FC236}">
                <a16:creationId xmlns:a16="http://schemas.microsoft.com/office/drawing/2014/main" xmlns="" id="{C8550AEB-A920-416B-ABA7-B57446627566}"/>
              </a:ext>
            </a:extLst>
          </p:cNvPr>
          <p:cNvSpPr/>
          <p:nvPr/>
        </p:nvSpPr>
        <p:spPr>
          <a:xfrm>
            <a:off x="451937" y="793606"/>
            <a:ext cx="2869633" cy="1142999"/>
          </a:xfrm>
          <a:custGeom>
            <a:avLst/>
            <a:gdLst/>
            <a:ahLst/>
            <a:cxnLst/>
            <a:rect l="l" t="t" r="r" b="b"/>
            <a:pathLst>
              <a:path w="28683" h="20979" extrusionOk="0">
                <a:moveTo>
                  <a:pt x="7633" y="0"/>
                </a:moveTo>
                <a:cubicBezTo>
                  <a:pt x="3644" y="0"/>
                  <a:pt x="370" y="3060"/>
                  <a:pt x="36" y="6965"/>
                </a:cubicBezTo>
                <a:cubicBezTo>
                  <a:pt x="13" y="7179"/>
                  <a:pt x="1" y="7406"/>
                  <a:pt x="1" y="7632"/>
                </a:cubicBezTo>
                <a:lnTo>
                  <a:pt x="1" y="20717"/>
                </a:lnTo>
                <a:cubicBezTo>
                  <a:pt x="1" y="20800"/>
                  <a:pt x="1" y="20895"/>
                  <a:pt x="1" y="20979"/>
                </a:cubicBezTo>
                <a:cubicBezTo>
                  <a:pt x="405" y="15431"/>
                  <a:pt x="9359" y="14716"/>
                  <a:pt x="12681" y="14633"/>
                </a:cubicBezTo>
                <a:cubicBezTo>
                  <a:pt x="12935" y="14629"/>
                  <a:pt x="13156" y="14627"/>
                  <a:pt x="13337" y="14627"/>
                </a:cubicBezTo>
                <a:cubicBezTo>
                  <a:pt x="13701" y="14627"/>
                  <a:pt x="13907" y="14633"/>
                  <a:pt x="13907" y="14633"/>
                </a:cubicBezTo>
                <a:lnTo>
                  <a:pt x="21253" y="14633"/>
                </a:lnTo>
                <a:cubicBezTo>
                  <a:pt x="25206" y="14633"/>
                  <a:pt x="28516" y="11537"/>
                  <a:pt x="28671" y="7608"/>
                </a:cubicBezTo>
                <a:lnTo>
                  <a:pt x="28671" y="7596"/>
                </a:lnTo>
                <a:cubicBezTo>
                  <a:pt x="28671" y="7537"/>
                  <a:pt x="28671" y="7477"/>
                  <a:pt x="28671" y="7418"/>
                </a:cubicBezTo>
                <a:cubicBezTo>
                  <a:pt x="28683" y="7287"/>
                  <a:pt x="28671" y="7156"/>
                  <a:pt x="28671" y="7025"/>
                </a:cubicBezTo>
                <a:cubicBezTo>
                  <a:pt x="28671" y="7013"/>
                  <a:pt x="28671" y="6989"/>
                  <a:pt x="28671" y="6965"/>
                </a:cubicBezTo>
                <a:cubicBezTo>
                  <a:pt x="28492" y="3084"/>
                  <a:pt x="25289" y="0"/>
                  <a:pt x="21360" y="0"/>
                </a:cubicBezTo>
                <a:close/>
              </a:path>
            </a:pathLst>
          </a:custGeom>
          <a:solidFill>
            <a:schemeClr val="accent5">
              <a:lumMod val="20000"/>
              <a:lumOff val="80000"/>
            </a:schemeClr>
          </a:solidFill>
          <a:ln>
            <a:solidFill>
              <a:schemeClr val="accent5">
                <a:lumMod val="50000"/>
              </a:schemeClr>
            </a:solidFill>
          </a:ln>
        </p:spPr>
        <p:txBody>
          <a:bodyPr spcFirstLastPara="1" wrap="square" lIns="91425" tIns="91425" rIns="91425" bIns="228600" anchor="ctr" anchorCtr="0">
            <a:noAutofit/>
          </a:bodyPr>
          <a:lstStyle/>
          <a:p>
            <a:pPr marL="0" lvl="0" indent="0" algn="ctr" rtl="0">
              <a:spcBef>
                <a:spcPts val="0"/>
              </a:spcBef>
              <a:spcAft>
                <a:spcPts val="0"/>
              </a:spcAft>
              <a:buClr>
                <a:schemeClr val="dk1"/>
              </a:buClr>
              <a:buSzPts val="1100"/>
              <a:buFont typeface="Arial"/>
              <a:buNone/>
            </a:pPr>
            <a:r>
              <a:rPr lang="en" sz="2000" b="1" dirty="0">
                <a:solidFill>
                  <a:schemeClr val="tx1"/>
                </a:solidFill>
                <a:latin typeface="+mn-lt"/>
                <a:ea typeface="Fira Sans Extra Condensed Medium"/>
                <a:cs typeface="Fira Sans Extra Condensed Medium"/>
                <a:sym typeface="Fira Sans Extra Condensed Medium"/>
              </a:rPr>
              <a:t>Gestión del riesgo financiero</a:t>
            </a:r>
            <a:endParaRPr sz="2000" b="1" dirty="0">
              <a:solidFill>
                <a:schemeClr val="tx1"/>
              </a:solidFill>
              <a:latin typeface="+mn-lt"/>
              <a:ea typeface="Fira Sans Extra Condensed Medium"/>
              <a:cs typeface="Fira Sans Extra Condensed Medium"/>
              <a:sym typeface="Fira Sans Extra Condensed Medium"/>
            </a:endParaRPr>
          </a:p>
        </p:txBody>
      </p:sp>
      <p:sp>
        <p:nvSpPr>
          <p:cNvPr id="11" name="CuadroTexto 10">
            <a:extLst>
              <a:ext uri="{FF2B5EF4-FFF2-40B4-BE49-F238E27FC236}">
                <a16:creationId xmlns:a16="http://schemas.microsoft.com/office/drawing/2014/main" xmlns="" id="{8FD9429B-A38B-48C6-86CB-A604EF336652}"/>
              </a:ext>
            </a:extLst>
          </p:cNvPr>
          <p:cNvSpPr txBox="1"/>
          <p:nvPr/>
        </p:nvSpPr>
        <p:spPr>
          <a:xfrm>
            <a:off x="3479234" y="964946"/>
            <a:ext cx="8337628" cy="872034"/>
          </a:xfrm>
          <a:prstGeom prst="rect">
            <a:avLst/>
          </a:prstGeom>
          <a:noFill/>
        </p:spPr>
        <p:txBody>
          <a:bodyPr wrap="square">
            <a:spAutoFit/>
          </a:bodyPr>
          <a:lstStyle/>
          <a:p>
            <a:pPr algn="just">
              <a:lnSpc>
                <a:spcPct val="150000"/>
              </a:lnSpc>
            </a:pPr>
            <a:r>
              <a:rPr lang="es-EC"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Pregunta 8</a:t>
            </a:r>
            <a:r>
              <a:rPr lang="es-EC"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s-EC"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¿La organización cuenta con un Comité de Crédito que se encargue de establecer las políticas de crédito y definir el apetito de riesgo?</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xmlns="" id="{AEBD2D1B-365C-4FFE-9C0D-71E2AE2A9D57}"/>
              </a:ext>
            </a:extLst>
          </p:cNvPr>
          <p:cNvGraphicFramePr>
            <a:graphicFrameLocks noGrp="1"/>
          </p:cNvGraphicFramePr>
          <p:nvPr>
            <p:extLst>
              <p:ext uri="{D42A27DB-BD31-4B8C-83A1-F6EECF244321}">
                <p14:modId xmlns:p14="http://schemas.microsoft.com/office/powerpoint/2010/main" val="3561128245"/>
              </p:ext>
            </p:extLst>
          </p:nvPr>
        </p:nvGraphicFramePr>
        <p:xfrm>
          <a:off x="914806" y="2562808"/>
          <a:ext cx="4337130" cy="2799297"/>
        </p:xfrm>
        <a:graphic>
          <a:graphicData uri="http://schemas.openxmlformats.org/drawingml/2006/table">
            <a:tbl>
              <a:tblPr firstRow="1" firstCol="1" bandRow="1">
                <a:tableStyleId>{1E171933-4619-4E11-9A3F-F7608DF75F80}</a:tableStyleId>
              </a:tblPr>
              <a:tblGrid>
                <a:gridCol w="1764826">
                  <a:extLst>
                    <a:ext uri="{9D8B030D-6E8A-4147-A177-3AD203B41FA5}">
                      <a16:colId xmlns:a16="http://schemas.microsoft.com/office/drawing/2014/main" xmlns="" val="128867132"/>
                    </a:ext>
                  </a:extLst>
                </a:gridCol>
                <a:gridCol w="1327443">
                  <a:extLst>
                    <a:ext uri="{9D8B030D-6E8A-4147-A177-3AD203B41FA5}">
                      <a16:colId xmlns:a16="http://schemas.microsoft.com/office/drawing/2014/main" xmlns="" val="1720232674"/>
                    </a:ext>
                  </a:extLst>
                </a:gridCol>
                <a:gridCol w="1244861">
                  <a:extLst>
                    <a:ext uri="{9D8B030D-6E8A-4147-A177-3AD203B41FA5}">
                      <a16:colId xmlns:a16="http://schemas.microsoft.com/office/drawing/2014/main" xmlns="" val="2620741171"/>
                    </a:ext>
                  </a:extLst>
                </a:gridCol>
              </a:tblGrid>
              <a:tr h="410677">
                <a:tc>
                  <a:txBody>
                    <a:bodyPr/>
                    <a:lstStyle/>
                    <a:p>
                      <a:pPr indent="0" algn="ctr">
                        <a:lnSpc>
                          <a:spcPct val="115000"/>
                        </a:lnSpc>
                      </a:pPr>
                      <a:r>
                        <a:rPr lang="es-EC" sz="1400">
                          <a:effectLst/>
                        </a:rPr>
                        <a:t>Respuesta</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Frecuencia</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4262102663"/>
                  </a:ext>
                </a:extLst>
              </a:tr>
              <a:tr h="335235">
                <a:tc>
                  <a:txBody>
                    <a:bodyPr/>
                    <a:lstStyle/>
                    <a:p>
                      <a:pPr indent="0">
                        <a:lnSpc>
                          <a:spcPct val="115000"/>
                        </a:lnSpc>
                      </a:pPr>
                      <a:r>
                        <a:rPr lang="es-EC" sz="1400">
                          <a:effectLst/>
                        </a:rPr>
                        <a:t>Nunca</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dirty="0">
                          <a:effectLst/>
                        </a:rPr>
                        <a:t>3</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6,1</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843785293"/>
                  </a:ext>
                </a:extLst>
              </a:tr>
              <a:tr h="410677">
                <a:tc>
                  <a:txBody>
                    <a:bodyPr/>
                    <a:lstStyle/>
                    <a:p>
                      <a:pPr indent="0">
                        <a:lnSpc>
                          <a:spcPct val="115000"/>
                        </a:lnSpc>
                      </a:pPr>
                      <a:r>
                        <a:rPr lang="es-EC" sz="1400">
                          <a:effectLst/>
                        </a:rPr>
                        <a:t>Casi nunca</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dirty="0">
                          <a:effectLst/>
                        </a:rPr>
                        <a:t>6</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12,2</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839980637"/>
                  </a:ext>
                </a:extLst>
              </a:tr>
              <a:tr h="410677">
                <a:tc>
                  <a:txBody>
                    <a:bodyPr/>
                    <a:lstStyle/>
                    <a:p>
                      <a:pPr indent="0">
                        <a:lnSpc>
                          <a:spcPct val="115000"/>
                        </a:lnSpc>
                      </a:pPr>
                      <a:r>
                        <a:rPr lang="es-EC" sz="1400">
                          <a:effectLst/>
                        </a:rPr>
                        <a:t>Ocasionalmente</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2</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dirty="0">
                          <a:effectLst/>
                        </a:rPr>
                        <a:t>4,1</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854616329"/>
                  </a:ext>
                </a:extLst>
              </a:tr>
              <a:tr h="410677">
                <a:tc>
                  <a:txBody>
                    <a:bodyPr/>
                    <a:lstStyle/>
                    <a:p>
                      <a:pPr indent="0">
                        <a:lnSpc>
                          <a:spcPct val="115000"/>
                        </a:lnSpc>
                      </a:pPr>
                      <a:r>
                        <a:rPr lang="es-EC" sz="1400">
                          <a:effectLst/>
                        </a:rPr>
                        <a:t>Casi siempre</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25</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51,0</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448309713"/>
                  </a:ext>
                </a:extLst>
              </a:tr>
              <a:tr h="410677">
                <a:tc>
                  <a:txBody>
                    <a:bodyPr/>
                    <a:lstStyle/>
                    <a:p>
                      <a:pPr indent="0">
                        <a:lnSpc>
                          <a:spcPct val="115000"/>
                        </a:lnSpc>
                      </a:pPr>
                      <a:r>
                        <a:rPr lang="es-EC" sz="1400">
                          <a:effectLst/>
                        </a:rPr>
                        <a:t>Siempre</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13</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26,5</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178847040"/>
                  </a:ext>
                </a:extLst>
              </a:tr>
              <a:tr h="410677">
                <a:tc>
                  <a:txBody>
                    <a:bodyPr/>
                    <a:lstStyle/>
                    <a:p>
                      <a:pPr indent="0">
                        <a:lnSpc>
                          <a:spcPct val="115000"/>
                        </a:lnSpc>
                      </a:pPr>
                      <a:r>
                        <a:rPr lang="es-EC" sz="1400">
                          <a:effectLst/>
                        </a:rPr>
                        <a:t>Total</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49</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dirty="0">
                          <a:effectLst/>
                        </a:rPr>
                        <a:t>100</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641064127"/>
                  </a:ext>
                </a:extLst>
              </a:tr>
            </a:tbl>
          </a:graphicData>
        </a:graphic>
      </p:graphicFrame>
      <p:graphicFrame>
        <p:nvGraphicFramePr>
          <p:cNvPr id="9" name="Gráfico 8">
            <a:extLst>
              <a:ext uri="{FF2B5EF4-FFF2-40B4-BE49-F238E27FC236}">
                <a16:creationId xmlns:a16="http://schemas.microsoft.com/office/drawing/2014/main" xmlns="" id="{8FF6A066-04CE-4E4C-AD05-553F583B3FAD}"/>
              </a:ext>
            </a:extLst>
          </p:cNvPr>
          <p:cNvGraphicFramePr/>
          <p:nvPr>
            <p:extLst>
              <p:ext uri="{D42A27DB-BD31-4B8C-83A1-F6EECF244321}">
                <p14:modId xmlns:p14="http://schemas.microsoft.com/office/powerpoint/2010/main" val="3861151133"/>
              </p:ext>
            </p:extLst>
          </p:nvPr>
        </p:nvGraphicFramePr>
        <p:xfrm>
          <a:off x="5791296" y="2527288"/>
          <a:ext cx="5791103" cy="2945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864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6" name="Google Shape;336;p19"/>
          <p:cNvSpPr/>
          <p:nvPr/>
        </p:nvSpPr>
        <p:spPr>
          <a:xfrm>
            <a:off x="8272778" y="-45199"/>
            <a:ext cx="62365" cy="6938396"/>
          </a:xfrm>
          <a:custGeom>
            <a:avLst/>
            <a:gdLst/>
            <a:ahLst/>
            <a:cxnLst/>
            <a:rect l="l" t="t" r="r" b="b"/>
            <a:pathLst>
              <a:path w="1513" h="166415" extrusionOk="0">
                <a:moveTo>
                  <a:pt x="751" y="1"/>
                </a:moveTo>
                <a:cubicBezTo>
                  <a:pt x="346" y="1"/>
                  <a:pt x="1" y="334"/>
                  <a:pt x="1" y="751"/>
                </a:cubicBezTo>
                <a:lnTo>
                  <a:pt x="1" y="165664"/>
                </a:lnTo>
                <a:cubicBezTo>
                  <a:pt x="1" y="166081"/>
                  <a:pt x="334" y="166414"/>
                  <a:pt x="751" y="166414"/>
                </a:cubicBezTo>
                <a:cubicBezTo>
                  <a:pt x="1167" y="166414"/>
                  <a:pt x="1513" y="166081"/>
                  <a:pt x="1513" y="165664"/>
                </a:cubicBezTo>
                <a:lnTo>
                  <a:pt x="1513" y="751"/>
                </a:lnTo>
                <a:cubicBezTo>
                  <a:pt x="1513" y="334"/>
                  <a:pt x="1167" y="1"/>
                  <a:pt x="751" y="1"/>
                </a:cubicBezTo>
                <a:close/>
              </a:path>
            </a:pathLst>
          </a:custGeom>
          <a:solidFill>
            <a:schemeClr val="lt2"/>
          </a:solidFill>
          <a:ln>
            <a:noFill/>
          </a:ln>
        </p:spPr>
        <p:txBody>
          <a:bodyPr spcFirstLastPara="1" wrap="square" lIns="121897" tIns="121897" rIns="121897" bIns="121897" anchor="ctr" anchorCtr="0">
            <a:noAutofit/>
          </a:bodyPr>
          <a:lstStyle/>
          <a:p>
            <a:pPr algn="ctr"/>
            <a:endParaRPr>
              <a:latin typeface="Fira Sans Extra Condensed"/>
              <a:ea typeface="Fira Sans Extra Condensed"/>
              <a:cs typeface="Fira Sans Extra Condensed"/>
              <a:sym typeface="Fira Sans Extra Condensed"/>
            </a:endParaRPr>
          </a:p>
        </p:txBody>
      </p:sp>
      <p:grpSp>
        <p:nvGrpSpPr>
          <p:cNvPr id="338" name="Google Shape;338;p19"/>
          <p:cNvGrpSpPr/>
          <p:nvPr/>
        </p:nvGrpSpPr>
        <p:grpSpPr>
          <a:xfrm>
            <a:off x="8110261" y="4657541"/>
            <a:ext cx="2771460" cy="1305995"/>
            <a:chOff x="2723278" y="3623609"/>
            <a:chExt cx="2078595" cy="979496"/>
          </a:xfrm>
        </p:grpSpPr>
        <p:sp>
          <p:nvSpPr>
            <p:cNvPr id="339" name="Google Shape;339;p19"/>
            <p:cNvSpPr/>
            <p:nvPr/>
          </p:nvSpPr>
          <p:spPr>
            <a:xfrm>
              <a:off x="2723278" y="3642186"/>
              <a:ext cx="1980694" cy="960919"/>
            </a:xfrm>
            <a:custGeom>
              <a:avLst/>
              <a:gdLst/>
              <a:ahLst/>
              <a:cxnLst/>
              <a:rect l="l" t="t" r="r" b="b"/>
              <a:pathLst>
                <a:path w="51793" h="25127" extrusionOk="0">
                  <a:moveTo>
                    <a:pt x="18228" y="0"/>
                  </a:moveTo>
                  <a:cubicBezTo>
                    <a:pt x="16310" y="0"/>
                    <a:pt x="14715" y="1511"/>
                    <a:pt x="14657" y="3432"/>
                  </a:cubicBezTo>
                  <a:lnTo>
                    <a:pt x="14348" y="12588"/>
                  </a:lnTo>
                  <a:cubicBezTo>
                    <a:pt x="14312" y="13696"/>
                    <a:pt x="13396" y="14565"/>
                    <a:pt x="12283" y="14565"/>
                  </a:cubicBezTo>
                  <a:cubicBezTo>
                    <a:pt x="12261" y="14565"/>
                    <a:pt x="12239" y="14565"/>
                    <a:pt x="12216" y="14564"/>
                  </a:cubicBezTo>
                  <a:lnTo>
                    <a:pt x="8871" y="14457"/>
                  </a:lnTo>
                  <a:cubicBezTo>
                    <a:pt x="8121" y="14433"/>
                    <a:pt x="7466" y="14004"/>
                    <a:pt x="7132" y="13397"/>
                  </a:cubicBezTo>
                  <a:cubicBezTo>
                    <a:pt x="6501" y="12302"/>
                    <a:pt x="5334" y="11540"/>
                    <a:pt x="3965" y="11492"/>
                  </a:cubicBezTo>
                  <a:cubicBezTo>
                    <a:pt x="3921" y="11491"/>
                    <a:pt x="3877" y="11490"/>
                    <a:pt x="3833" y="11490"/>
                  </a:cubicBezTo>
                  <a:cubicBezTo>
                    <a:pt x="1808" y="11490"/>
                    <a:pt x="130" y="13084"/>
                    <a:pt x="60" y="15100"/>
                  </a:cubicBezTo>
                  <a:cubicBezTo>
                    <a:pt x="0" y="17159"/>
                    <a:pt x="1632" y="18886"/>
                    <a:pt x="3715" y="18957"/>
                  </a:cubicBezTo>
                  <a:cubicBezTo>
                    <a:pt x="3750" y="18958"/>
                    <a:pt x="3784" y="18959"/>
                    <a:pt x="3818" y="18959"/>
                  </a:cubicBezTo>
                  <a:cubicBezTo>
                    <a:pt x="5145" y="18959"/>
                    <a:pt x="6317" y="18288"/>
                    <a:pt x="7001" y="17267"/>
                  </a:cubicBezTo>
                  <a:cubicBezTo>
                    <a:pt x="7371" y="16689"/>
                    <a:pt x="8020" y="16325"/>
                    <a:pt x="8743" y="16325"/>
                  </a:cubicBezTo>
                  <a:cubicBezTo>
                    <a:pt x="8765" y="16325"/>
                    <a:pt x="8788" y="16325"/>
                    <a:pt x="8811" y="16326"/>
                  </a:cubicBezTo>
                  <a:lnTo>
                    <a:pt x="12157" y="16433"/>
                  </a:lnTo>
                  <a:cubicBezTo>
                    <a:pt x="13300" y="16469"/>
                    <a:pt x="14193" y="17410"/>
                    <a:pt x="14157" y="18541"/>
                  </a:cubicBezTo>
                  <a:lnTo>
                    <a:pt x="14097" y="20469"/>
                  </a:lnTo>
                  <a:cubicBezTo>
                    <a:pt x="14026" y="22434"/>
                    <a:pt x="15586" y="24077"/>
                    <a:pt x="17562" y="24137"/>
                  </a:cubicBezTo>
                  <a:lnTo>
                    <a:pt x="47459" y="25125"/>
                  </a:lnTo>
                  <a:cubicBezTo>
                    <a:pt x="47496" y="25126"/>
                    <a:pt x="47533" y="25126"/>
                    <a:pt x="47570" y="25126"/>
                  </a:cubicBezTo>
                  <a:cubicBezTo>
                    <a:pt x="49509" y="25126"/>
                    <a:pt x="51103" y="23612"/>
                    <a:pt x="51174" y="21696"/>
                  </a:cubicBezTo>
                  <a:lnTo>
                    <a:pt x="51733" y="4646"/>
                  </a:lnTo>
                  <a:cubicBezTo>
                    <a:pt x="51793" y="2693"/>
                    <a:pt x="50245" y="1050"/>
                    <a:pt x="48257" y="979"/>
                  </a:cubicBezTo>
                  <a:lnTo>
                    <a:pt x="18360" y="3"/>
                  </a:lnTo>
                  <a:cubicBezTo>
                    <a:pt x="18316" y="1"/>
                    <a:pt x="18271" y="0"/>
                    <a:pt x="18228" y="0"/>
                  </a:cubicBezTo>
                  <a:close/>
                </a:path>
              </a:pathLst>
            </a:custGeom>
            <a:solidFill>
              <a:srgbClr val="B7B7B7">
                <a:alpha val="55310"/>
              </a:srgbClr>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340" name="Google Shape;340;p19"/>
            <p:cNvSpPr/>
            <p:nvPr/>
          </p:nvSpPr>
          <p:spPr>
            <a:xfrm>
              <a:off x="4624272" y="3879385"/>
              <a:ext cx="177598" cy="256288"/>
            </a:xfrm>
            <a:custGeom>
              <a:avLst/>
              <a:gdLst/>
              <a:ahLst/>
              <a:cxnLst/>
              <a:rect l="l" t="t" r="r" b="b"/>
              <a:pathLst>
                <a:path w="4644" h="6025" extrusionOk="0">
                  <a:moveTo>
                    <a:pt x="0" y="0"/>
                  </a:moveTo>
                  <a:lnTo>
                    <a:pt x="0" y="6025"/>
                  </a:lnTo>
                  <a:lnTo>
                    <a:pt x="1643" y="6025"/>
                  </a:lnTo>
                  <a:cubicBezTo>
                    <a:pt x="3298" y="6025"/>
                    <a:pt x="4643" y="4668"/>
                    <a:pt x="4643" y="3013"/>
                  </a:cubicBezTo>
                  <a:cubicBezTo>
                    <a:pt x="4643" y="2179"/>
                    <a:pt x="4310" y="1429"/>
                    <a:pt x="3762" y="893"/>
                  </a:cubicBezTo>
                  <a:cubicBezTo>
                    <a:pt x="3215" y="346"/>
                    <a:pt x="2465" y="0"/>
                    <a:pt x="1643" y="0"/>
                  </a:cubicBezTo>
                  <a:close/>
                </a:path>
              </a:pathLst>
            </a:custGeom>
            <a:solidFill>
              <a:srgbClr val="7030A0"/>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341" name="Google Shape;341;p19"/>
            <p:cNvSpPr/>
            <p:nvPr/>
          </p:nvSpPr>
          <p:spPr>
            <a:xfrm>
              <a:off x="2725573" y="3624059"/>
              <a:ext cx="1939698" cy="923901"/>
            </a:xfrm>
            <a:custGeom>
              <a:avLst/>
              <a:gdLst/>
              <a:ahLst/>
              <a:cxnLst/>
              <a:rect l="l" t="t" r="r" b="b"/>
              <a:pathLst>
                <a:path w="50721" h="24159" extrusionOk="0">
                  <a:moveTo>
                    <a:pt x="17597" y="0"/>
                  </a:moveTo>
                  <a:cubicBezTo>
                    <a:pt x="15633" y="0"/>
                    <a:pt x="14037" y="1596"/>
                    <a:pt x="14037" y="3548"/>
                  </a:cubicBezTo>
                  <a:lnTo>
                    <a:pt x="14037" y="12716"/>
                  </a:lnTo>
                  <a:cubicBezTo>
                    <a:pt x="14037" y="13847"/>
                    <a:pt x="13121" y="14764"/>
                    <a:pt x="11990" y="14764"/>
                  </a:cubicBezTo>
                  <a:lnTo>
                    <a:pt x="8692" y="14764"/>
                  </a:lnTo>
                  <a:cubicBezTo>
                    <a:pt x="7941" y="14764"/>
                    <a:pt x="7287" y="14359"/>
                    <a:pt x="6929" y="13764"/>
                  </a:cubicBezTo>
                  <a:cubicBezTo>
                    <a:pt x="6275" y="12681"/>
                    <a:pt x="5084" y="11966"/>
                    <a:pt x="3739" y="11966"/>
                  </a:cubicBezTo>
                  <a:cubicBezTo>
                    <a:pt x="1679" y="11966"/>
                    <a:pt x="0" y="13633"/>
                    <a:pt x="0" y="15693"/>
                  </a:cubicBezTo>
                  <a:cubicBezTo>
                    <a:pt x="0" y="17753"/>
                    <a:pt x="1679" y="19431"/>
                    <a:pt x="3739" y="19431"/>
                  </a:cubicBezTo>
                  <a:cubicBezTo>
                    <a:pt x="5084" y="19431"/>
                    <a:pt x="6275" y="18705"/>
                    <a:pt x="6929" y="17633"/>
                  </a:cubicBezTo>
                  <a:cubicBezTo>
                    <a:pt x="7287" y="17026"/>
                    <a:pt x="7941" y="16633"/>
                    <a:pt x="8692" y="16633"/>
                  </a:cubicBezTo>
                  <a:lnTo>
                    <a:pt x="11990" y="16633"/>
                  </a:lnTo>
                  <a:cubicBezTo>
                    <a:pt x="13121" y="16633"/>
                    <a:pt x="14037" y="17538"/>
                    <a:pt x="14037" y="18669"/>
                  </a:cubicBezTo>
                  <a:lnTo>
                    <a:pt x="14037" y="20598"/>
                  </a:lnTo>
                  <a:cubicBezTo>
                    <a:pt x="14037" y="22563"/>
                    <a:pt x="15633" y="24158"/>
                    <a:pt x="17597" y="24158"/>
                  </a:cubicBezTo>
                  <a:lnTo>
                    <a:pt x="47173" y="24158"/>
                  </a:lnTo>
                  <a:cubicBezTo>
                    <a:pt x="49137" y="24158"/>
                    <a:pt x="50721" y="22563"/>
                    <a:pt x="50721" y="20598"/>
                  </a:cubicBezTo>
                  <a:lnTo>
                    <a:pt x="50721" y="3548"/>
                  </a:lnTo>
                  <a:cubicBezTo>
                    <a:pt x="50721" y="1596"/>
                    <a:pt x="49137" y="0"/>
                    <a:pt x="47173" y="0"/>
                  </a:cubicBezTo>
                  <a:close/>
                </a:path>
              </a:pathLst>
            </a:custGeom>
            <a:solidFill>
              <a:srgbClr val="FDFDFD"/>
            </a:solidFill>
            <a:ln>
              <a:noFill/>
            </a:ln>
          </p:spPr>
          <p:txBody>
            <a:bodyPr spcFirstLastPara="1" wrap="square" lIns="91425" tIns="91425" rIns="91425" bIns="91425" anchor="ctr" anchorCtr="0">
              <a:noAutofit/>
            </a:bodyPr>
            <a:lstStyle/>
            <a:p>
              <a:pPr algn="ctr"/>
              <a:endParaRPr dirty="0">
                <a:ea typeface="Fira Sans Extra Condensed"/>
                <a:cs typeface="Fira Sans Extra Condensed"/>
                <a:sym typeface="Fira Sans Extra Condensed"/>
              </a:endParaRPr>
            </a:p>
          </p:txBody>
        </p:sp>
        <p:sp>
          <p:nvSpPr>
            <p:cNvPr id="342" name="Google Shape;342;p19"/>
            <p:cNvSpPr/>
            <p:nvPr/>
          </p:nvSpPr>
          <p:spPr>
            <a:xfrm>
              <a:off x="2752419" y="4108053"/>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chemeClr val="accent3"/>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343" name="Google Shape;343;p19"/>
            <p:cNvSpPr/>
            <p:nvPr/>
          </p:nvSpPr>
          <p:spPr>
            <a:xfrm>
              <a:off x="3195458" y="3654023"/>
              <a:ext cx="1606414" cy="368715"/>
            </a:xfrm>
            <a:custGeom>
              <a:avLst/>
              <a:gdLst/>
              <a:ahLst/>
              <a:cxnLst/>
              <a:rect l="l" t="t" r="r" b="b"/>
              <a:pathLst>
                <a:path w="42006" h="8668" extrusionOk="0">
                  <a:moveTo>
                    <a:pt x="3001" y="0"/>
                  </a:moveTo>
                  <a:cubicBezTo>
                    <a:pt x="1465" y="0"/>
                    <a:pt x="191" y="1155"/>
                    <a:pt x="12" y="2655"/>
                  </a:cubicBezTo>
                  <a:cubicBezTo>
                    <a:pt x="0" y="2774"/>
                    <a:pt x="0" y="2893"/>
                    <a:pt x="0" y="3012"/>
                  </a:cubicBezTo>
                  <a:cubicBezTo>
                    <a:pt x="0" y="4667"/>
                    <a:pt x="1346" y="6013"/>
                    <a:pt x="3001" y="6013"/>
                  </a:cubicBezTo>
                  <a:lnTo>
                    <a:pt x="39005" y="6013"/>
                  </a:lnTo>
                  <a:cubicBezTo>
                    <a:pt x="39827" y="6013"/>
                    <a:pt x="40589" y="6358"/>
                    <a:pt x="41124" y="6894"/>
                  </a:cubicBezTo>
                  <a:cubicBezTo>
                    <a:pt x="41589" y="7358"/>
                    <a:pt x="41898" y="7977"/>
                    <a:pt x="41982" y="8668"/>
                  </a:cubicBezTo>
                  <a:lnTo>
                    <a:pt x="42005" y="8311"/>
                  </a:lnTo>
                  <a:lnTo>
                    <a:pt x="42005" y="3012"/>
                  </a:lnTo>
                  <a:cubicBezTo>
                    <a:pt x="42005" y="2179"/>
                    <a:pt x="41672" y="1429"/>
                    <a:pt x="41124" y="881"/>
                  </a:cubicBezTo>
                  <a:cubicBezTo>
                    <a:pt x="40589" y="345"/>
                    <a:pt x="39827" y="0"/>
                    <a:pt x="39005" y="0"/>
                  </a:cubicBezTo>
                  <a:close/>
                </a:path>
              </a:pathLst>
            </a:custGeom>
            <a:solidFill>
              <a:srgbClr val="B7B7B7">
                <a:alpha val="55310"/>
              </a:srgbClr>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344" name="Google Shape;344;p19"/>
            <p:cNvSpPr/>
            <p:nvPr/>
          </p:nvSpPr>
          <p:spPr>
            <a:xfrm>
              <a:off x="3195458" y="3623609"/>
              <a:ext cx="1606414" cy="383943"/>
            </a:xfrm>
            <a:custGeom>
              <a:avLst/>
              <a:gdLst/>
              <a:ahLst/>
              <a:cxnLst/>
              <a:rect l="l" t="t" r="r" b="b"/>
              <a:pathLst>
                <a:path w="42006" h="9026" extrusionOk="0">
                  <a:moveTo>
                    <a:pt x="3001" y="1"/>
                  </a:moveTo>
                  <a:cubicBezTo>
                    <a:pt x="1346" y="1"/>
                    <a:pt x="0" y="1346"/>
                    <a:pt x="0" y="3013"/>
                  </a:cubicBezTo>
                  <a:cubicBezTo>
                    <a:pt x="0" y="4668"/>
                    <a:pt x="1346" y="6013"/>
                    <a:pt x="3001" y="6013"/>
                  </a:cubicBezTo>
                  <a:lnTo>
                    <a:pt x="39005" y="6013"/>
                  </a:lnTo>
                  <a:cubicBezTo>
                    <a:pt x="39827" y="6013"/>
                    <a:pt x="40577" y="6359"/>
                    <a:pt x="41124" y="6906"/>
                  </a:cubicBezTo>
                  <a:cubicBezTo>
                    <a:pt x="41672" y="7442"/>
                    <a:pt x="42005" y="8192"/>
                    <a:pt x="42005" y="9026"/>
                  </a:cubicBezTo>
                  <a:lnTo>
                    <a:pt x="42005" y="3013"/>
                  </a:lnTo>
                  <a:cubicBezTo>
                    <a:pt x="42005" y="2180"/>
                    <a:pt x="41672" y="1429"/>
                    <a:pt x="41124" y="882"/>
                  </a:cubicBezTo>
                  <a:cubicBezTo>
                    <a:pt x="40577" y="346"/>
                    <a:pt x="39827" y="1"/>
                    <a:pt x="39005" y="1"/>
                  </a:cubicBezTo>
                  <a:close/>
                </a:path>
              </a:pathLst>
            </a:custGeom>
            <a:solidFill>
              <a:schemeClr val="accent3"/>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345" name="Google Shape;345;p19"/>
            <p:cNvSpPr txBox="1"/>
            <p:nvPr/>
          </p:nvSpPr>
          <p:spPr>
            <a:xfrm>
              <a:off x="3097790" y="3955988"/>
              <a:ext cx="1558133" cy="534900"/>
            </a:xfrm>
            <a:prstGeom prst="rect">
              <a:avLst/>
            </a:prstGeom>
            <a:noFill/>
            <a:ln>
              <a:noFill/>
            </a:ln>
          </p:spPr>
          <p:txBody>
            <a:bodyPr spcFirstLastPara="1" wrap="square" lIns="91425" tIns="91425" rIns="91425" bIns="91425" anchor="ctr" anchorCtr="0">
              <a:noAutofit/>
            </a:bodyPr>
            <a:lstStyle/>
            <a:p>
              <a:pPr algn="ctr"/>
              <a:r>
                <a:rPr lang="en" dirty="0">
                  <a:solidFill>
                    <a:srgbClr val="434343"/>
                  </a:solidFill>
                  <a:ea typeface="Roboto"/>
                  <a:cs typeface="Calibri" panose="020F0502020204030204" pitchFamily="34" charset="0"/>
                  <a:sym typeface="Roboto"/>
                </a:rPr>
                <a:t>Conclusiones y Recomendaciones</a:t>
              </a:r>
              <a:endParaRPr dirty="0">
                <a:solidFill>
                  <a:srgbClr val="434343"/>
                </a:solidFill>
                <a:ea typeface="Roboto"/>
                <a:cs typeface="Calibri" panose="020F0502020204030204" pitchFamily="34" charset="0"/>
                <a:sym typeface="Roboto"/>
              </a:endParaRPr>
            </a:p>
          </p:txBody>
        </p:sp>
        <p:sp>
          <p:nvSpPr>
            <p:cNvPr id="346" name="Google Shape;346;p19"/>
            <p:cNvSpPr txBox="1"/>
            <p:nvPr/>
          </p:nvSpPr>
          <p:spPr>
            <a:xfrm>
              <a:off x="3195450" y="3623825"/>
              <a:ext cx="1469700" cy="255900"/>
            </a:xfrm>
            <a:prstGeom prst="rect">
              <a:avLst/>
            </a:prstGeom>
            <a:noFill/>
            <a:ln>
              <a:noFill/>
            </a:ln>
          </p:spPr>
          <p:txBody>
            <a:bodyPr spcFirstLastPara="1" wrap="square" lIns="91425" tIns="91425" rIns="91425" bIns="91425" anchor="ctr" anchorCtr="0">
              <a:noAutofit/>
            </a:bodyPr>
            <a:lstStyle/>
            <a:p>
              <a:pPr algn="ctr"/>
              <a:r>
                <a:rPr lang="en" dirty="0">
                  <a:solidFill>
                    <a:srgbClr val="FFFFFF"/>
                  </a:solidFill>
                  <a:ea typeface="Fira Sans Extra Condensed Medium"/>
                  <a:cs typeface="Fira Sans Extra Condensed Medium"/>
                  <a:sym typeface="Fira Sans Extra Condensed Medium"/>
                </a:rPr>
                <a:t>Capítulo 6</a:t>
              </a:r>
              <a:endParaRPr dirty="0">
                <a:solidFill>
                  <a:srgbClr val="FFFFFF"/>
                </a:solidFill>
                <a:ea typeface="Fira Sans Extra Condensed Medium"/>
                <a:cs typeface="Fira Sans Extra Condensed Medium"/>
                <a:sym typeface="Fira Sans Extra Condensed Medium"/>
              </a:endParaRPr>
            </a:p>
          </p:txBody>
        </p:sp>
        <p:sp>
          <p:nvSpPr>
            <p:cNvPr id="70" name="Google Shape;344;p19">
              <a:extLst>
                <a:ext uri="{FF2B5EF4-FFF2-40B4-BE49-F238E27FC236}">
                  <a16:creationId xmlns:a16="http://schemas.microsoft.com/office/drawing/2014/main" xmlns="" id="{F93FF94B-F374-48EA-AD12-3CBA3CE2B751}"/>
                </a:ext>
              </a:extLst>
            </p:cNvPr>
            <p:cNvSpPr/>
            <p:nvPr/>
          </p:nvSpPr>
          <p:spPr>
            <a:xfrm>
              <a:off x="3195458" y="3624059"/>
              <a:ext cx="1606414" cy="383943"/>
            </a:xfrm>
            <a:custGeom>
              <a:avLst/>
              <a:gdLst/>
              <a:ahLst/>
              <a:cxnLst/>
              <a:rect l="l" t="t" r="r" b="b"/>
              <a:pathLst>
                <a:path w="42006" h="9026" extrusionOk="0">
                  <a:moveTo>
                    <a:pt x="3001" y="1"/>
                  </a:moveTo>
                  <a:cubicBezTo>
                    <a:pt x="1346" y="1"/>
                    <a:pt x="0" y="1346"/>
                    <a:pt x="0" y="3013"/>
                  </a:cubicBezTo>
                  <a:cubicBezTo>
                    <a:pt x="0" y="4668"/>
                    <a:pt x="1346" y="6013"/>
                    <a:pt x="3001" y="6013"/>
                  </a:cubicBezTo>
                  <a:lnTo>
                    <a:pt x="39005" y="6013"/>
                  </a:lnTo>
                  <a:cubicBezTo>
                    <a:pt x="39827" y="6013"/>
                    <a:pt x="40577" y="6359"/>
                    <a:pt x="41124" y="6906"/>
                  </a:cubicBezTo>
                  <a:cubicBezTo>
                    <a:pt x="41672" y="7442"/>
                    <a:pt x="42005" y="8192"/>
                    <a:pt x="42005" y="9026"/>
                  </a:cubicBezTo>
                  <a:lnTo>
                    <a:pt x="42005" y="3013"/>
                  </a:lnTo>
                  <a:cubicBezTo>
                    <a:pt x="42005" y="2180"/>
                    <a:pt x="41672" y="1429"/>
                    <a:pt x="41124" y="882"/>
                  </a:cubicBezTo>
                  <a:cubicBezTo>
                    <a:pt x="40577" y="346"/>
                    <a:pt x="39827" y="1"/>
                    <a:pt x="39005" y="1"/>
                  </a:cubicBezTo>
                  <a:close/>
                </a:path>
              </a:pathLst>
            </a:custGeom>
            <a:solidFill>
              <a:schemeClr val="accent3"/>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71" name="Google Shape;346;p19">
              <a:extLst>
                <a:ext uri="{FF2B5EF4-FFF2-40B4-BE49-F238E27FC236}">
                  <a16:creationId xmlns:a16="http://schemas.microsoft.com/office/drawing/2014/main" xmlns="" id="{0553FD49-BD9A-4BC6-A3C9-0D9E36A07F6F}"/>
                </a:ext>
              </a:extLst>
            </p:cNvPr>
            <p:cNvSpPr txBox="1"/>
            <p:nvPr/>
          </p:nvSpPr>
          <p:spPr>
            <a:xfrm>
              <a:off x="3195450" y="3624275"/>
              <a:ext cx="1469700" cy="255900"/>
            </a:xfrm>
            <a:prstGeom prst="rect">
              <a:avLst/>
            </a:prstGeom>
            <a:noFill/>
            <a:ln>
              <a:noFill/>
            </a:ln>
          </p:spPr>
          <p:txBody>
            <a:bodyPr spcFirstLastPara="1" wrap="square" lIns="91425" tIns="91425" rIns="91425" bIns="91425" anchor="ctr" anchorCtr="0">
              <a:noAutofit/>
            </a:bodyPr>
            <a:lstStyle/>
            <a:p>
              <a:pPr algn="ctr"/>
              <a:r>
                <a:rPr lang="en" dirty="0">
                  <a:solidFill>
                    <a:srgbClr val="FFFFFF"/>
                  </a:solidFill>
                  <a:ea typeface="Fira Sans Extra Condensed Medium"/>
                  <a:cs typeface="Fira Sans Extra Condensed Medium"/>
                  <a:sym typeface="Fira Sans Extra Condensed Medium"/>
                </a:rPr>
                <a:t>Capítulo 6</a:t>
              </a:r>
              <a:endParaRPr dirty="0">
                <a:solidFill>
                  <a:srgbClr val="FFFFFF"/>
                </a:solidFill>
                <a:ea typeface="Fira Sans Extra Condensed Medium"/>
                <a:cs typeface="Fira Sans Extra Condensed Medium"/>
                <a:sym typeface="Fira Sans Extra Condensed Medium"/>
              </a:endParaRPr>
            </a:p>
          </p:txBody>
        </p:sp>
        <p:sp>
          <p:nvSpPr>
            <p:cNvPr id="72" name="Google Shape;342;p19">
              <a:extLst>
                <a:ext uri="{FF2B5EF4-FFF2-40B4-BE49-F238E27FC236}">
                  <a16:creationId xmlns:a16="http://schemas.microsoft.com/office/drawing/2014/main" xmlns="" id="{4EA0BD20-84CA-4C19-A1A2-EACCC7040F29}"/>
                </a:ext>
              </a:extLst>
            </p:cNvPr>
            <p:cNvSpPr/>
            <p:nvPr/>
          </p:nvSpPr>
          <p:spPr>
            <a:xfrm>
              <a:off x="2752420" y="4110520"/>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8A3CC4"/>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73" name="Google Shape;344;p19">
              <a:extLst>
                <a:ext uri="{FF2B5EF4-FFF2-40B4-BE49-F238E27FC236}">
                  <a16:creationId xmlns:a16="http://schemas.microsoft.com/office/drawing/2014/main" xmlns="" id="{84DFD1F2-7082-4D69-91DB-8DDB9A58211B}"/>
                </a:ext>
              </a:extLst>
            </p:cNvPr>
            <p:cNvSpPr/>
            <p:nvPr/>
          </p:nvSpPr>
          <p:spPr>
            <a:xfrm>
              <a:off x="3195459" y="3626526"/>
              <a:ext cx="1606414" cy="383943"/>
            </a:xfrm>
            <a:custGeom>
              <a:avLst/>
              <a:gdLst/>
              <a:ahLst/>
              <a:cxnLst/>
              <a:rect l="l" t="t" r="r" b="b"/>
              <a:pathLst>
                <a:path w="42006" h="9026" extrusionOk="0">
                  <a:moveTo>
                    <a:pt x="3001" y="1"/>
                  </a:moveTo>
                  <a:cubicBezTo>
                    <a:pt x="1346" y="1"/>
                    <a:pt x="0" y="1346"/>
                    <a:pt x="0" y="3013"/>
                  </a:cubicBezTo>
                  <a:cubicBezTo>
                    <a:pt x="0" y="4668"/>
                    <a:pt x="1346" y="6013"/>
                    <a:pt x="3001" y="6013"/>
                  </a:cubicBezTo>
                  <a:lnTo>
                    <a:pt x="39005" y="6013"/>
                  </a:lnTo>
                  <a:cubicBezTo>
                    <a:pt x="39827" y="6013"/>
                    <a:pt x="40577" y="6359"/>
                    <a:pt x="41124" y="6906"/>
                  </a:cubicBezTo>
                  <a:cubicBezTo>
                    <a:pt x="41672" y="7442"/>
                    <a:pt x="42005" y="8192"/>
                    <a:pt x="42005" y="9026"/>
                  </a:cubicBezTo>
                  <a:lnTo>
                    <a:pt x="42005" y="3013"/>
                  </a:lnTo>
                  <a:cubicBezTo>
                    <a:pt x="42005" y="2180"/>
                    <a:pt x="41672" y="1429"/>
                    <a:pt x="41124" y="882"/>
                  </a:cubicBezTo>
                  <a:cubicBezTo>
                    <a:pt x="40577" y="346"/>
                    <a:pt x="39827" y="1"/>
                    <a:pt x="39005" y="1"/>
                  </a:cubicBezTo>
                  <a:close/>
                </a:path>
              </a:pathLst>
            </a:custGeom>
            <a:solidFill>
              <a:srgbClr val="D869FF"/>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74" name="Google Shape;346;p19">
              <a:extLst>
                <a:ext uri="{FF2B5EF4-FFF2-40B4-BE49-F238E27FC236}">
                  <a16:creationId xmlns:a16="http://schemas.microsoft.com/office/drawing/2014/main" xmlns="" id="{9E51CCF0-D961-4C96-81E4-4DA1BC0E6739}"/>
                </a:ext>
              </a:extLst>
            </p:cNvPr>
            <p:cNvSpPr txBox="1"/>
            <p:nvPr/>
          </p:nvSpPr>
          <p:spPr>
            <a:xfrm>
              <a:off x="3195451" y="3626742"/>
              <a:ext cx="1469700" cy="255900"/>
            </a:xfrm>
            <a:prstGeom prst="rect">
              <a:avLst/>
            </a:prstGeom>
            <a:solidFill>
              <a:srgbClr val="D869FF"/>
            </a:solidFill>
            <a:ln>
              <a:noFill/>
            </a:ln>
          </p:spPr>
          <p:txBody>
            <a:bodyPr spcFirstLastPara="1" wrap="square" lIns="91425" tIns="91425" rIns="91425" bIns="91425" anchor="ctr" anchorCtr="0">
              <a:noAutofit/>
            </a:bodyPr>
            <a:lstStyle/>
            <a:p>
              <a:pPr algn="ctr"/>
              <a:r>
                <a:rPr lang="en" dirty="0">
                  <a:solidFill>
                    <a:srgbClr val="FFFFFF"/>
                  </a:solidFill>
                  <a:ea typeface="Fira Sans Extra Condensed Medium"/>
                  <a:cs typeface="Fira Sans Extra Condensed Medium"/>
                  <a:sym typeface="Fira Sans Extra Condensed Medium"/>
                </a:rPr>
                <a:t>Capítulo 6</a:t>
              </a:r>
              <a:endParaRPr dirty="0">
                <a:solidFill>
                  <a:srgbClr val="FFFFFF"/>
                </a:solidFill>
                <a:ea typeface="Fira Sans Extra Condensed Medium"/>
                <a:cs typeface="Fira Sans Extra Condensed Medium"/>
                <a:sym typeface="Fira Sans Extra Condensed Medium"/>
              </a:endParaRPr>
            </a:p>
          </p:txBody>
        </p:sp>
        <p:sp>
          <p:nvSpPr>
            <p:cNvPr id="75" name="Google Shape;344;p19">
              <a:extLst>
                <a:ext uri="{FF2B5EF4-FFF2-40B4-BE49-F238E27FC236}">
                  <a16:creationId xmlns:a16="http://schemas.microsoft.com/office/drawing/2014/main" xmlns="" id="{E0558871-2575-45A0-8019-DBF73AE45C41}"/>
                </a:ext>
              </a:extLst>
            </p:cNvPr>
            <p:cNvSpPr/>
            <p:nvPr/>
          </p:nvSpPr>
          <p:spPr>
            <a:xfrm>
              <a:off x="3195458" y="3628465"/>
              <a:ext cx="1606414" cy="383943"/>
            </a:xfrm>
            <a:custGeom>
              <a:avLst/>
              <a:gdLst/>
              <a:ahLst/>
              <a:cxnLst/>
              <a:rect l="l" t="t" r="r" b="b"/>
              <a:pathLst>
                <a:path w="42006" h="9026" extrusionOk="0">
                  <a:moveTo>
                    <a:pt x="3001" y="1"/>
                  </a:moveTo>
                  <a:cubicBezTo>
                    <a:pt x="1346" y="1"/>
                    <a:pt x="0" y="1346"/>
                    <a:pt x="0" y="3013"/>
                  </a:cubicBezTo>
                  <a:cubicBezTo>
                    <a:pt x="0" y="4668"/>
                    <a:pt x="1346" y="6013"/>
                    <a:pt x="3001" y="6013"/>
                  </a:cubicBezTo>
                  <a:lnTo>
                    <a:pt x="39005" y="6013"/>
                  </a:lnTo>
                  <a:cubicBezTo>
                    <a:pt x="39827" y="6013"/>
                    <a:pt x="40577" y="6359"/>
                    <a:pt x="41124" y="6906"/>
                  </a:cubicBezTo>
                  <a:cubicBezTo>
                    <a:pt x="41672" y="7442"/>
                    <a:pt x="42005" y="8192"/>
                    <a:pt x="42005" y="9026"/>
                  </a:cubicBezTo>
                  <a:lnTo>
                    <a:pt x="42005" y="3013"/>
                  </a:lnTo>
                  <a:cubicBezTo>
                    <a:pt x="42005" y="2180"/>
                    <a:pt x="41672" y="1429"/>
                    <a:pt x="41124" y="882"/>
                  </a:cubicBezTo>
                  <a:cubicBezTo>
                    <a:pt x="40577" y="346"/>
                    <a:pt x="39827" y="1"/>
                    <a:pt x="39005" y="1"/>
                  </a:cubicBezTo>
                  <a:close/>
                </a:path>
              </a:pathLst>
            </a:custGeom>
            <a:solidFill>
              <a:srgbClr val="8A3CC4"/>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76" name="Google Shape;346;p19">
              <a:extLst>
                <a:ext uri="{FF2B5EF4-FFF2-40B4-BE49-F238E27FC236}">
                  <a16:creationId xmlns:a16="http://schemas.microsoft.com/office/drawing/2014/main" xmlns="" id="{29D350E2-E8C9-4B2C-91EE-9E1C0855CDA0}"/>
                </a:ext>
              </a:extLst>
            </p:cNvPr>
            <p:cNvSpPr txBox="1"/>
            <p:nvPr/>
          </p:nvSpPr>
          <p:spPr>
            <a:xfrm>
              <a:off x="3195450" y="3628681"/>
              <a:ext cx="1469700" cy="255900"/>
            </a:xfrm>
            <a:prstGeom prst="rect">
              <a:avLst/>
            </a:prstGeom>
            <a:solidFill>
              <a:srgbClr val="8A3CC4"/>
            </a:solidFill>
            <a:ln>
              <a:noFill/>
            </a:ln>
          </p:spPr>
          <p:txBody>
            <a:bodyPr spcFirstLastPara="1" wrap="square" lIns="91425" tIns="91425" rIns="91425" bIns="91425" anchor="ctr" anchorCtr="0">
              <a:noAutofit/>
            </a:bodyPr>
            <a:lstStyle/>
            <a:p>
              <a:pPr algn="ctr"/>
              <a:r>
                <a:rPr lang="en" b="1" dirty="0">
                  <a:solidFill>
                    <a:srgbClr val="FFFFFF"/>
                  </a:solidFill>
                  <a:ea typeface="Fira Sans Extra Condensed Medium"/>
                  <a:cs typeface="Fira Sans Extra Condensed Medium"/>
                  <a:sym typeface="Fira Sans Extra Condensed Medium"/>
                </a:rPr>
                <a:t>Capítulo 6</a:t>
              </a:r>
              <a:endParaRPr b="1" dirty="0">
                <a:solidFill>
                  <a:srgbClr val="FFFFFF"/>
                </a:solidFill>
                <a:ea typeface="Fira Sans Extra Condensed Medium"/>
                <a:cs typeface="Fira Sans Extra Condensed Medium"/>
                <a:sym typeface="Fira Sans Extra Condensed Medium"/>
              </a:endParaRPr>
            </a:p>
          </p:txBody>
        </p:sp>
      </p:grpSp>
      <p:grpSp>
        <p:nvGrpSpPr>
          <p:cNvPr id="347" name="Google Shape;347;p19"/>
          <p:cNvGrpSpPr/>
          <p:nvPr/>
        </p:nvGrpSpPr>
        <p:grpSpPr>
          <a:xfrm>
            <a:off x="8110264" y="2978514"/>
            <a:ext cx="2771459" cy="1305388"/>
            <a:chOff x="2723278" y="2387425"/>
            <a:chExt cx="2078594" cy="979041"/>
          </a:xfrm>
        </p:grpSpPr>
        <p:sp>
          <p:nvSpPr>
            <p:cNvPr id="348" name="Google Shape;348;p19"/>
            <p:cNvSpPr/>
            <p:nvPr/>
          </p:nvSpPr>
          <p:spPr>
            <a:xfrm>
              <a:off x="2723278" y="2405547"/>
              <a:ext cx="1980694" cy="960919"/>
            </a:xfrm>
            <a:custGeom>
              <a:avLst/>
              <a:gdLst/>
              <a:ahLst/>
              <a:cxnLst/>
              <a:rect l="l" t="t" r="r" b="b"/>
              <a:pathLst>
                <a:path w="51793" h="25127" extrusionOk="0">
                  <a:moveTo>
                    <a:pt x="18249" y="1"/>
                  </a:moveTo>
                  <a:cubicBezTo>
                    <a:pt x="16321" y="1"/>
                    <a:pt x="14715" y="1515"/>
                    <a:pt x="14657" y="3431"/>
                  </a:cubicBezTo>
                  <a:lnTo>
                    <a:pt x="14348" y="12599"/>
                  </a:lnTo>
                  <a:cubicBezTo>
                    <a:pt x="14312" y="13708"/>
                    <a:pt x="13396" y="14577"/>
                    <a:pt x="12283" y="14577"/>
                  </a:cubicBezTo>
                  <a:cubicBezTo>
                    <a:pt x="12261" y="14577"/>
                    <a:pt x="12239" y="14576"/>
                    <a:pt x="12216" y="14576"/>
                  </a:cubicBezTo>
                  <a:lnTo>
                    <a:pt x="8871" y="14468"/>
                  </a:lnTo>
                  <a:cubicBezTo>
                    <a:pt x="8121" y="14433"/>
                    <a:pt x="7466" y="14016"/>
                    <a:pt x="7132" y="13397"/>
                  </a:cubicBezTo>
                  <a:cubicBezTo>
                    <a:pt x="6501" y="12301"/>
                    <a:pt x="5334" y="11539"/>
                    <a:pt x="3965" y="11504"/>
                  </a:cubicBezTo>
                  <a:cubicBezTo>
                    <a:pt x="3921" y="11502"/>
                    <a:pt x="3876" y="11501"/>
                    <a:pt x="3832" y="11501"/>
                  </a:cubicBezTo>
                  <a:cubicBezTo>
                    <a:pt x="1807" y="11501"/>
                    <a:pt x="130" y="13084"/>
                    <a:pt x="60" y="15099"/>
                  </a:cubicBezTo>
                  <a:cubicBezTo>
                    <a:pt x="0" y="17159"/>
                    <a:pt x="1632" y="18886"/>
                    <a:pt x="3715" y="18957"/>
                  </a:cubicBezTo>
                  <a:cubicBezTo>
                    <a:pt x="3760" y="18959"/>
                    <a:pt x="3806" y="18959"/>
                    <a:pt x="3850" y="18959"/>
                  </a:cubicBezTo>
                  <a:cubicBezTo>
                    <a:pt x="5164" y="18959"/>
                    <a:pt x="6322" y="18291"/>
                    <a:pt x="7001" y="17266"/>
                  </a:cubicBezTo>
                  <a:cubicBezTo>
                    <a:pt x="7371" y="16700"/>
                    <a:pt x="8021" y="16325"/>
                    <a:pt x="8745" y="16325"/>
                  </a:cubicBezTo>
                  <a:cubicBezTo>
                    <a:pt x="8767" y="16325"/>
                    <a:pt x="8789" y="16325"/>
                    <a:pt x="8811" y="16326"/>
                  </a:cubicBezTo>
                  <a:lnTo>
                    <a:pt x="12157" y="16433"/>
                  </a:lnTo>
                  <a:cubicBezTo>
                    <a:pt x="13300" y="16469"/>
                    <a:pt x="14193" y="17421"/>
                    <a:pt x="14157" y="18540"/>
                  </a:cubicBezTo>
                  <a:lnTo>
                    <a:pt x="14097" y="20481"/>
                  </a:lnTo>
                  <a:cubicBezTo>
                    <a:pt x="14026" y="22434"/>
                    <a:pt x="15586" y="24077"/>
                    <a:pt x="17562" y="24148"/>
                  </a:cubicBezTo>
                  <a:lnTo>
                    <a:pt x="47459" y="25124"/>
                  </a:lnTo>
                  <a:cubicBezTo>
                    <a:pt x="47503" y="25126"/>
                    <a:pt x="47548" y="25127"/>
                    <a:pt x="47592" y="25127"/>
                  </a:cubicBezTo>
                  <a:cubicBezTo>
                    <a:pt x="49520" y="25127"/>
                    <a:pt x="51104" y="23616"/>
                    <a:pt x="51174" y="21695"/>
                  </a:cubicBezTo>
                  <a:lnTo>
                    <a:pt x="51733" y="4658"/>
                  </a:lnTo>
                  <a:cubicBezTo>
                    <a:pt x="51793" y="2693"/>
                    <a:pt x="50245" y="1050"/>
                    <a:pt x="48257" y="991"/>
                  </a:cubicBezTo>
                  <a:lnTo>
                    <a:pt x="18360" y="2"/>
                  </a:lnTo>
                  <a:cubicBezTo>
                    <a:pt x="18323" y="1"/>
                    <a:pt x="18286" y="1"/>
                    <a:pt x="18249" y="1"/>
                  </a:cubicBezTo>
                  <a:close/>
                </a:path>
              </a:pathLst>
            </a:custGeom>
            <a:solidFill>
              <a:srgbClr val="B7B7B7">
                <a:alpha val="55310"/>
              </a:srgbClr>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349" name="Google Shape;349;p19"/>
            <p:cNvSpPr/>
            <p:nvPr/>
          </p:nvSpPr>
          <p:spPr>
            <a:xfrm>
              <a:off x="4624272" y="2643417"/>
              <a:ext cx="177598" cy="256076"/>
            </a:xfrm>
            <a:custGeom>
              <a:avLst/>
              <a:gdLst/>
              <a:ahLst/>
              <a:cxnLst/>
              <a:rect l="l" t="t" r="r" b="b"/>
              <a:pathLst>
                <a:path w="4644" h="6014" extrusionOk="0">
                  <a:moveTo>
                    <a:pt x="0" y="1"/>
                  </a:moveTo>
                  <a:lnTo>
                    <a:pt x="0" y="6014"/>
                  </a:lnTo>
                  <a:lnTo>
                    <a:pt x="1643" y="6014"/>
                  </a:lnTo>
                  <a:cubicBezTo>
                    <a:pt x="3298" y="6014"/>
                    <a:pt x="4643" y="4668"/>
                    <a:pt x="4643" y="3001"/>
                  </a:cubicBezTo>
                  <a:cubicBezTo>
                    <a:pt x="4643" y="2180"/>
                    <a:pt x="4310" y="1430"/>
                    <a:pt x="3762" y="882"/>
                  </a:cubicBezTo>
                  <a:cubicBezTo>
                    <a:pt x="3215" y="334"/>
                    <a:pt x="2465" y="1"/>
                    <a:pt x="1643" y="1"/>
                  </a:cubicBezTo>
                  <a:close/>
                </a:path>
              </a:pathLst>
            </a:custGeom>
            <a:solidFill>
              <a:srgbClr val="1B1BBD"/>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350" name="Google Shape;350;p19"/>
            <p:cNvSpPr/>
            <p:nvPr/>
          </p:nvSpPr>
          <p:spPr>
            <a:xfrm>
              <a:off x="2725573" y="2387840"/>
              <a:ext cx="1939698" cy="923442"/>
            </a:xfrm>
            <a:custGeom>
              <a:avLst/>
              <a:gdLst/>
              <a:ahLst/>
              <a:cxnLst/>
              <a:rect l="l" t="t" r="r" b="b"/>
              <a:pathLst>
                <a:path w="50721" h="24147" extrusionOk="0">
                  <a:moveTo>
                    <a:pt x="17597" y="1"/>
                  </a:moveTo>
                  <a:cubicBezTo>
                    <a:pt x="15633" y="1"/>
                    <a:pt x="14037" y="1585"/>
                    <a:pt x="14037" y="3549"/>
                  </a:cubicBezTo>
                  <a:lnTo>
                    <a:pt x="14037" y="12717"/>
                  </a:lnTo>
                  <a:cubicBezTo>
                    <a:pt x="14037" y="13848"/>
                    <a:pt x="13121" y="14765"/>
                    <a:pt x="11990" y="14765"/>
                  </a:cubicBezTo>
                  <a:lnTo>
                    <a:pt x="8692" y="14765"/>
                  </a:lnTo>
                  <a:cubicBezTo>
                    <a:pt x="7941" y="14765"/>
                    <a:pt x="7287" y="14360"/>
                    <a:pt x="6929" y="13753"/>
                  </a:cubicBezTo>
                  <a:cubicBezTo>
                    <a:pt x="6275" y="12681"/>
                    <a:pt x="5084" y="11955"/>
                    <a:pt x="3739" y="11955"/>
                  </a:cubicBezTo>
                  <a:cubicBezTo>
                    <a:pt x="1679" y="11955"/>
                    <a:pt x="0" y="13634"/>
                    <a:pt x="0" y="15693"/>
                  </a:cubicBezTo>
                  <a:cubicBezTo>
                    <a:pt x="0" y="17753"/>
                    <a:pt x="1679" y="19420"/>
                    <a:pt x="3739" y="19420"/>
                  </a:cubicBezTo>
                  <a:cubicBezTo>
                    <a:pt x="5084" y="19420"/>
                    <a:pt x="6275" y="18706"/>
                    <a:pt x="6929" y="17622"/>
                  </a:cubicBezTo>
                  <a:cubicBezTo>
                    <a:pt x="7287" y="17027"/>
                    <a:pt x="7941" y="16622"/>
                    <a:pt x="8692" y="16622"/>
                  </a:cubicBezTo>
                  <a:lnTo>
                    <a:pt x="11990" y="16622"/>
                  </a:lnTo>
                  <a:cubicBezTo>
                    <a:pt x="13121" y="16622"/>
                    <a:pt x="14037" y="17539"/>
                    <a:pt x="14037" y="18670"/>
                  </a:cubicBezTo>
                  <a:lnTo>
                    <a:pt x="14037" y="20599"/>
                  </a:lnTo>
                  <a:cubicBezTo>
                    <a:pt x="14037" y="22551"/>
                    <a:pt x="15633" y="24147"/>
                    <a:pt x="17597" y="24147"/>
                  </a:cubicBezTo>
                  <a:lnTo>
                    <a:pt x="47173" y="24147"/>
                  </a:lnTo>
                  <a:cubicBezTo>
                    <a:pt x="49137" y="24147"/>
                    <a:pt x="50721" y="22551"/>
                    <a:pt x="50721" y="20599"/>
                  </a:cubicBezTo>
                  <a:lnTo>
                    <a:pt x="50721" y="3549"/>
                  </a:lnTo>
                  <a:cubicBezTo>
                    <a:pt x="50721" y="1585"/>
                    <a:pt x="49137" y="1"/>
                    <a:pt x="47173" y="1"/>
                  </a:cubicBezTo>
                  <a:close/>
                </a:path>
              </a:pathLst>
            </a:custGeom>
            <a:solidFill>
              <a:srgbClr val="FDFDFD"/>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351" name="Google Shape;351;p19"/>
            <p:cNvSpPr/>
            <p:nvPr/>
          </p:nvSpPr>
          <p:spPr>
            <a:xfrm>
              <a:off x="2752419" y="2871873"/>
              <a:ext cx="232247" cy="232247"/>
            </a:xfrm>
            <a:custGeom>
              <a:avLst/>
              <a:gdLst/>
              <a:ahLst/>
              <a:cxnLst/>
              <a:rect l="l" t="t" r="r" b="b"/>
              <a:pathLst>
                <a:path w="6073" h="6073" extrusionOk="0">
                  <a:moveTo>
                    <a:pt x="3037" y="0"/>
                  </a:moveTo>
                  <a:cubicBezTo>
                    <a:pt x="1358" y="0"/>
                    <a:pt x="0" y="1358"/>
                    <a:pt x="0" y="3036"/>
                  </a:cubicBezTo>
                  <a:cubicBezTo>
                    <a:pt x="0" y="4715"/>
                    <a:pt x="1358" y="6072"/>
                    <a:pt x="3037" y="6072"/>
                  </a:cubicBezTo>
                  <a:cubicBezTo>
                    <a:pt x="4715" y="6072"/>
                    <a:pt x="6073" y="4715"/>
                    <a:pt x="6073" y="3036"/>
                  </a:cubicBezTo>
                  <a:cubicBezTo>
                    <a:pt x="6073" y="1358"/>
                    <a:pt x="4715" y="0"/>
                    <a:pt x="3037" y="0"/>
                  </a:cubicBezTo>
                  <a:close/>
                </a:path>
              </a:pathLst>
            </a:custGeom>
            <a:solidFill>
              <a:srgbClr val="4949E7"/>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352" name="Google Shape;352;p19"/>
            <p:cNvSpPr/>
            <p:nvPr/>
          </p:nvSpPr>
          <p:spPr>
            <a:xfrm>
              <a:off x="3195458" y="2417319"/>
              <a:ext cx="1606414" cy="369126"/>
            </a:xfrm>
            <a:custGeom>
              <a:avLst/>
              <a:gdLst/>
              <a:ahLst/>
              <a:cxnLst/>
              <a:rect l="l" t="t" r="r" b="b"/>
              <a:pathLst>
                <a:path w="42006" h="8669" extrusionOk="0">
                  <a:moveTo>
                    <a:pt x="3001" y="1"/>
                  </a:moveTo>
                  <a:cubicBezTo>
                    <a:pt x="1465" y="1"/>
                    <a:pt x="191" y="1168"/>
                    <a:pt x="12" y="2656"/>
                  </a:cubicBezTo>
                  <a:cubicBezTo>
                    <a:pt x="0" y="2775"/>
                    <a:pt x="0" y="2894"/>
                    <a:pt x="0" y="3013"/>
                  </a:cubicBezTo>
                  <a:cubicBezTo>
                    <a:pt x="0" y="4680"/>
                    <a:pt x="1346" y="6025"/>
                    <a:pt x="3001" y="6025"/>
                  </a:cubicBezTo>
                  <a:lnTo>
                    <a:pt x="39005" y="6025"/>
                  </a:lnTo>
                  <a:cubicBezTo>
                    <a:pt x="39827" y="6025"/>
                    <a:pt x="40589" y="6359"/>
                    <a:pt x="41124" y="6906"/>
                  </a:cubicBezTo>
                  <a:cubicBezTo>
                    <a:pt x="41589" y="7371"/>
                    <a:pt x="41898" y="7990"/>
                    <a:pt x="41982" y="8668"/>
                  </a:cubicBezTo>
                  <a:lnTo>
                    <a:pt x="42005" y="8311"/>
                  </a:lnTo>
                  <a:lnTo>
                    <a:pt x="42005" y="3013"/>
                  </a:lnTo>
                  <a:cubicBezTo>
                    <a:pt x="42005" y="2192"/>
                    <a:pt x="41672" y="1430"/>
                    <a:pt x="41124" y="894"/>
                  </a:cubicBezTo>
                  <a:cubicBezTo>
                    <a:pt x="40589" y="346"/>
                    <a:pt x="39827" y="1"/>
                    <a:pt x="39005" y="1"/>
                  </a:cubicBezTo>
                  <a:close/>
                </a:path>
              </a:pathLst>
            </a:custGeom>
            <a:solidFill>
              <a:srgbClr val="B7B7B7">
                <a:alpha val="55310"/>
              </a:srgbClr>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353" name="Google Shape;353;p19"/>
            <p:cNvSpPr/>
            <p:nvPr/>
          </p:nvSpPr>
          <p:spPr>
            <a:xfrm>
              <a:off x="3195458" y="2387428"/>
              <a:ext cx="1606414" cy="383816"/>
            </a:xfrm>
            <a:custGeom>
              <a:avLst/>
              <a:gdLst/>
              <a:ahLst/>
              <a:cxnLst/>
              <a:rect l="l" t="t" r="r" b="b"/>
              <a:pathLst>
                <a:path w="42006" h="9014" extrusionOk="0">
                  <a:moveTo>
                    <a:pt x="3001" y="0"/>
                  </a:moveTo>
                  <a:cubicBezTo>
                    <a:pt x="1346" y="0"/>
                    <a:pt x="0" y="1346"/>
                    <a:pt x="0" y="3013"/>
                  </a:cubicBezTo>
                  <a:cubicBezTo>
                    <a:pt x="0" y="4668"/>
                    <a:pt x="1346" y="6013"/>
                    <a:pt x="3001" y="6013"/>
                  </a:cubicBezTo>
                  <a:lnTo>
                    <a:pt x="39005" y="6013"/>
                  </a:lnTo>
                  <a:cubicBezTo>
                    <a:pt x="39827" y="6013"/>
                    <a:pt x="40577" y="6346"/>
                    <a:pt x="41124" y="6894"/>
                  </a:cubicBezTo>
                  <a:cubicBezTo>
                    <a:pt x="41672" y="7442"/>
                    <a:pt x="42005" y="8192"/>
                    <a:pt x="42005" y="9013"/>
                  </a:cubicBezTo>
                  <a:lnTo>
                    <a:pt x="42005" y="3013"/>
                  </a:lnTo>
                  <a:cubicBezTo>
                    <a:pt x="42005" y="2179"/>
                    <a:pt x="41672" y="1429"/>
                    <a:pt x="41124" y="881"/>
                  </a:cubicBezTo>
                  <a:cubicBezTo>
                    <a:pt x="40577" y="334"/>
                    <a:pt x="39827" y="0"/>
                    <a:pt x="39005" y="0"/>
                  </a:cubicBezTo>
                  <a:close/>
                </a:path>
              </a:pathLst>
            </a:custGeom>
            <a:solidFill>
              <a:srgbClr val="4949E7"/>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354" name="Google Shape;354;p19"/>
            <p:cNvSpPr txBox="1"/>
            <p:nvPr/>
          </p:nvSpPr>
          <p:spPr>
            <a:xfrm>
              <a:off x="3265722" y="2715750"/>
              <a:ext cx="1390200" cy="534900"/>
            </a:xfrm>
            <a:prstGeom prst="rect">
              <a:avLst/>
            </a:prstGeom>
            <a:noFill/>
            <a:ln>
              <a:noFill/>
            </a:ln>
          </p:spPr>
          <p:txBody>
            <a:bodyPr spcFirstLastPara="1" wrap="square" lIns="91425" tIns="91425" rIns="91425" bIns="91425" anchor="ctr" anchorCtr="0">
              <a:noAutofit/>
            </a:bodyPr>
            <a:lstStyle/>
            <a:p>
              <a:pPr algn="ctr"/>
              <a:r>
                <a:rPr lang="es-EC" dirty="0">
                  <a:solidFill>
                    <a:srgbClr val="434343"/>
                  </a:solidFill>
                  <a:ea typeface="Roboto"/>
                  <a:cs typeface="Calibri" panose="020F0502020204030204" pitchFamily="34" charset="0"/>
                  <a:sym typeface="Roboto"/>
                </a:rPr>
                <a:t>Resultados de la investigación</a:t>
              </a:r>
              <a:endParaRPr dirty="0">
                <a:solidFill>
                  <a:srgbClr val="434343"/>
                </a:solidFill>
                <a:ea typeface="Roboto"/>
                <a:cs typeface="Calibri" panose="020F0502020204030204" pitchFamily="34" charset="0"/>
                <a:sym typeface="Roboto"/>
              </a:endParaRPr>
            </a:p>
          </p:txBody>
        </p:sp>
        <p:sp>
          <p:nvSpPr>
            <p:cNvPr id="355" name="Google Shape;355;p19"/>
            <p:cNvSpPr txBox="1"/>
            <p:nvPr/>
          </p:nvSpPr>
          <p:spPr>
            <a:xfrm>
              <a:off x="3195450" y="2387425"/>
              <a:ext cx="1469700" cy="255900"/>
            </a:xfrm>
            <a:prstGeom prst="rect">
              <a:avLst/>
            </a:prstGeom>
            <a:noFill/>
            <a:ln>
              <a:noFill/>
            </a:ln>
          </p:spPr>
          <p:txBody>
            <a:bodyPr spcFirstLastPara="1" wrap="square" lIns="91425" tIns="91425" rIns="91425" bIns="91425" anchor="ctr" anchorCtr="0">
              <a:noAutofit/>
            </a:bodyPr>
            <a:lstStyle/>
            <a:p>
              <a:pPr algn="ctr"/>
              <a:r>
                <a:rPr lang="en" b="1" dirty="0">
                  <a:solidFill>
                    <a:srgbClr val="FFFFFF"/>
                  </a:solidFill>
                  <a:ea typeface="Fira Sans Extra Condensed Medium"/>
                  <a:cs typeface="Fira Sans Extra Condensed Medium"/>
                  <a:sym typeface="Fira Sans Extra Condensed Medium"/>
                </a:rPr>
                <a:t>Capítulo 4</a:t>
              </a:r>
              <a:endParaRPr b="1" dirty="0">
                <a:solidFill>
                  <a:srgbClr val="FFFFFF"/>
                </a:solidFill>
                <a:ea typeface="Fira Sans Extra Condensed Medium"/>
                <a:cs typeface="Fira Sans Extra Condensed Medium"/>
                <a:sym typeface="Fira Sans Extra Condensed Medium"/>
              </a:endParaRPr>
            </a:p>
          </p:txBody>
        </p:sp>
      </p:grpSp>
      <p:grpSp>
        <p:nvGrpSpPr>
          <p:cNvPr id="365" name="Google Shape;365;p19"/>
          <p:cNvGrpSpPr/>
          <p:nvPr/>
        </p:nvGrpSpPr>
        <p:grpSpPr>
          <a:xfrm>
            <a:off x="5724345" y="710533"/>
            <a:ext cx="2773295" cy="1305395"/>
            <a:chOff x="933838" y="532900"/>
            <a:chExt cx="2079971" cy="979046"/>
          </a:xfrm>
        </p:grpSpPr>
        <p:sp>
          <p:nvSpPr>
            <p:cNvPr id="366" name="Google Shape;366;p19"/>
            <p:cNvSpPr/>
            <p:nvPr/>
          </p:nvSpPr>
          <p:spPr>
            <a:xfrm>
              <a:off x="1033115" y="551027"/>
              <a:ext cx="1980694" cy="960919"/>
            </a:xfrm>
            <a:custGeom>
              <a:avLst/>
              <a:gdLst/>
              <a:ahLst/>
              <a:cxnLst/>
              <a:rect l="l" t="t" r="r" b="b"/>
              <a:pathLst>
                <a:path w="51793" h="25127" extrusionOk="0">
                  <a:moveTo>
                    <a:pt x="33544" y="1"/>
                  </a:moveTo>
                  <a:cubicBezTo>
                    <a:pt x="33507" y="1"/>
                    <a:pt x="33470" y="1"/>
                    <a:pt x="33433" y="2"/>
                  </a:cubicBezTo>
                  <a:lnTo>
                    <a:pt x="3537" y="990"/>
                  </a:lnTo>
                  <a:cubicBezTo>
                    <a:pt x="1548" y="1050"/>
                    <a:pt x="0" y="2693"/>
                    <a:pt x="60" y="4658"/>
                  </a:cubicBezTo>
                  <a:lnTo>
                    <a:pt x="620" y="21695"/>
                  </a:lnTo>
                  <a:cubicBezTo>
                    <a:pt x="690" y="23611"/>
                    <a:pt x="2284" y="25126"/>
                    <a:pt x="4211" y="25126"/>
                  </a:cubicBezTo>
                  <a:cubicBezTo>
                    <a:pt x="4248" y="25126"/>
                    <a:pt x="4285" y="25126"/>
                    <a:pt x="4322" y="25124"/>
                  </a:cubicBezTo>
                  <a:lnTo>
                    <a:pt x="34231" y="24136"/>
                  </a:lnTo>
                  <a:cubicBezTo>
                    <a:pt x="36207" y="24077"/>
                    <a:pt x="37767" y="22434"/>
                    <a:pt x="37696" y="20469"/>
                  </a:cubicBezTo>
                  <a:lnTo>
                    <a:pt x="37636" y="18540"/>
                  </a:lnTo>
                  <a:cubicBezTo>
                    <a:pt x="37600" y="17409"/>
                    <a:pt x="38493" y="16469"/>
                    <a:pt x="39636" y="16433"/>
                  </a:cubicBezTo>
                  <a:lnTo>
                    <a:pt x="42982" y="16326"/>
                  </a:lnTo>
                  <a:cubicBezTo>
                    <a:pt x="43004" y="16325"/>
                    <a:pt x="43026" y="16325"/>
                    <a:pt x="43049" y="16325"/>
                  </a:cubicBezTo>
                  <a:cubicBezTo>
                    <a:pt x="43772" y="16325"/>
                    <a:pt x="44422" y="16700"/>
                    <a:pt x="44792" y="17266"/>
                  </a:cubicBezTo>
                  <a:cubicBezTo>
                    <a:pt x="45460" y="18291"/>
                    <a:pt x="46628" y="18959"/>
                    <a:pt x="47943" y="18959"/>
                  </a:cubicBezTo>
                  <a:cubicBezTo>
                    <a:pt x="47988" y="18959"/>
                    <a:pt x="48033" y="18959"/>
                    <a:pt x="48078" y="18957"/>
                  </a:cubicBezTo>
                  <a:cubicBezTo>
                    <a:pt x="50162" y="18886"/>
                    <a:pt x="51793" y="17159"/>
                    <a:pt x="51721" y="15099"/>
                  </a:cubicBezTo>
                  <a:cubicBezTo>
                    <a:pt x="51663" y="13077"/>
                    <a:pt x="49974" y="11490"/>
                    <a:pt x="47940" y="11490"/>
                  </a:cubicBezTo>
                  <a:cubicBezTo>
                    <a:pt x="47903" y="11490"/>
                    <a:pt x="47865" y="11491"/>
                    <a:pt x="47828" y="11492"/>
                  </a:cubicBezTo>
                  <a:cubicBezTo>
                    <a:pt x="46459" y="11539"/>
                    <a:pt x="45292" y="12301"/>
                    <a:pt x="44661" y="13397"/>
                  </a:cubicBezTo>
                  <a:cubicBezTo>
                    <a:pt x="44327" y="14004"/>
                    <a:pt x="43673" y="14433"/>
                    <a:pt x="42911" y="14456"/>
                  </a:cubicBezTo>
                  <a:lnTo>
                    <a:pt x="39577" y="14575"/>
                  </a:lnTo>
                  <a:cubicBezTo>
                    <a:pt x="39555" y="14576"/>
                    <a:pt x="39533" y="14577"/>
                    <a:pt x="39511" y="14577"/>
                  </a:cubicBezTo>
                  <a:cubicBezTo>
                    <a:pt x="38397" y="14577"/>
                    <a:pt x="37480" y="13697"/>
                    <a:pt x="37434" y="12599"/>
                  </a:cubicBezTo>
                  <a:lnTo>
                    <a:pt x="37136" y="3431"/>
                  </a:lnTo>
                  <a:cubicBezTo>
                    <a:pt x="37078" y="1515"/>
                    <a:pt x="35472" y="1"/>
                    <a:pt x="33544" y="1"/>
                  </a:cubicBezTo>
                  <a:close/>
                </a:path>
              </a:pathLst>
            </a:custGeom>
            <a:solidFill>
              <a:srgbClr val="B7B7B7">
                <a:alpha val="55310"/>
              </a:srgbClr>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367" name="Google Shape;367;p19"/>
            <p:cNvSpPr/>
            <p:nvPr/>
          </p:nvSpPr>
          <p:spPr>
            <a:xfrm>
              <a:off x="933838" y="788897"/>
              <a:ext cx="177598" cy="256076"/>
            </a:xfrm>
            <a:custGeom>
              <a:avLst/>
              <a:gdLst/>
              <a:ahLst/>
              <a:cxnLst/>
              <a:rect l="l" t="t" r="r" b="b"/>
              <a:pathLst>
                <a:path w="4644" h="6014" extrusionOk="0">
                  <a:moveTo>
                    <a:pt x="3001" y="1"/>
                  </a:moveTo>
                  <a:cubicBezTo>
                    <a:pt x="2168" y="1"/>
                    <a:pt x="1417" y="334"/>
                    <a:pt x="882" y="882"/>
                  </a:cubicBezTo>
                  <a:cubicBezTo>
                    <a:pt x="334" y="1418"/>
                    <a:pt x="1" y="2180"/>
                    <a:pt x="1" y="3001"/>
                  </a:cubicBezTo>
                  <a:cubicBezTo>
                    <a:pt x="1" y="4668"/>
                    <a:pt x="1346" y="6014"/>
                    <a:pt x="3001" y="6014"/>
                  </a:cubicBezTo>
                  <a:lnTo>
                    <a:pt x="4644" y="6014"/>
                  </a:lnTo>
                  <a:lnTo>
                    <a:pt x="4644" y="1"/>
                  </a:lnTo>
                  <a:close/>
                </a:path>
              </a:pathLst>
            </a:custGeom>
            <a:solidFill>
              <a:srgbClr val="EB7D16"/>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368" name="Google Shape;368;p19"/>
            <p:cNvSpPr/>
            <p:nvPr/>
          </p:nvSpPr>
          <p:spPr>
            <a:xfrm>
              <a:off x="1071816" y="532900"/>
              <a:ext cx="1939277" cy="923862"/>
            </a:xfrm>
            <a:custGeom>
              <a:avLst/>
              <a:gdLst/>
              <a:ahLst/>
              <a:cxnLst/>
              <a:rect l="l" t="t" r="r" b="b"/>
              <a:pathLst>
                <a:path w="50710" h="24158" extrusionOk="0">
                  <a:moveTo>
                    <a:pt x="3549" y="0"/>
                  </a:moveTo>
                  <a:cubicBezTo>
                    <a:pt x="1584" y="0"/>
                    <a:pt x="1" y="1595"/>
                    <a:pt x="1" y="3560"/>
                  </a:cubicBezTo>
                  <a:lnTo>
                    <a:pt x="1" y="20610"/>
                  </a:lnTo>
                  <a:cubicBezTo>
                    <a:pt x="1" y="22562"/>
                    <a:pt x="1584" y="24158"/>
                    <a:pt x="3549" y="24158"/>
                  </a:cubicBezTo>
                  <a:lnTo>
                    <a:pt x="33124" y="24158"/>
                  </a:lnTo>
                  <a:cubicBezTo>
                    <a:pt x="35088" y="24158"/>
                    <a:pt x="36684" y="22562"/>
                    <a:pt x="36684" y="20610"/>
                  </a:cubicBezTo>
                  <a:lnTo>
                    <a:pt x="36684" y="18669"/>
                  </a:lnTo>
                  <a:cubicBezTo>
                    <a:pt x="36684" y="17550"/>
                    <a:pt x="37600" y="16633"/>
                    <a:pt x="38720" y="16633"/>
                  </a:cubicBezTo>
                  <a:lnTo>
                    <a:pt x="42030" y="16633"/>
                  </a:lnTo>
                  <a:cubicBezTo>
                    <a:pt x="42780" y="16633"/>
                    <a:pt x="43435" y="17038"/>
                    <a:pt x="43792" y="17633"/>
                  </a:cubicBezTo>
                  <a:cubicBezTo>
                    <a:pt x="44447" y="18705"/>
                    <a:pt x="45625" y="19431"/>
                    <a:pt x="46983" y="19431"/>
                  </a:cubicBezTo>
                  <a:cubicBezTo>
                    <a:pt x="49042" y="19431"/>
                    <a:pt x="50709" y="17752"/>
                    <a:pt x="50709" y="15692"/>
                  </a:cubicBezTo>
                  <a:cubicBezTo>
                    <a:pt x="50709" y="13633"/>
                    <a:pt x="49042" y="11966"/>
                    <a:pt x="46983" y="11966"/>
                  </a:cubicBezTo>
                  <a:cubicBezTo>
                    <a:pt x="45625" y="11966"/>
                    <a:pt x="44447" y="12692"/>
                    <a:pt x="43792" y="13764"/>
                  </a:cubicBezTo>
                  <a:cubicBezTo>
                    <a:pt x="43435" y="14359"/>
                    <a:pt x="42780" y="14764"/>
                    <a:pt x="42030" y="14764"/>
                  </a:cubicBezTo>
                  <a:lnTo>
                    <a:pt x="38720" y="14764"/>
                  </a:lnTo>
                  <a:cubicBezTo>
                    <a:pt x="37600" y="14764"/>
                    <a:pt x="36684" y="13847"/>
                    <a:pt x="36684" y="12728"/>
                  </a:cubicBezTo>
                  <a:lnTo>
                    <a:pt x="36684" y="3560"/>
                  </a:lnTo>
                  <a:cubicBezTo>
                    <a:pt x="36684" y="1595"/>
                    <a:pt x="35088" y="0"/>
                    <a:pt x="33124" y="0"/>
                  </a:cubicBezTo>
                  <a:close/>
                </a:path>
              </a:pathLst>
            </a:custGeom>
            <a:solidFill>
              <a:srgbClr val="FDFDFD"/>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369" name="Google Shape;369;p19"/>
            <p:cNvSpPr/>
            <p:nvPr/>
          </p:nvSpPr>
          <p:spPr>
            <a:xfrm>
              <a:off x="2752419" y="1016894"/>
              <a:ext cx="232247" cy="232706"/>
            </a:xfrm>
            <a:custGeom>
              <a:avLst/>
              <a:gdLst/>
              <a:ahLst/>
              <a:cxnLst/>
              <a:rect l="l" t="t" r="r" b="b"/>
              <a:pathLst>
                <a:path w="6073" h="6085" extrusionOk="0">
                  <a:moveTo>
                    <a:pt x="3037" y="0"/>
                  </a:moveTo>
                  <a:cubicBezTo>
                    <a:pt x="1358" y="0"/>
                    <a:pt x="0" y="1370"/>
                    <a:pt x="0" y="3036"/>
                  </a:cubicBezTo>
                  <a:cubicBezTo>
                    <a:pt x="0" y="4715"/>
                    <a:pt x="1358" y="6084"/>
                    <a:pt x="3037" y="6084"/>
                  </a:cubicBezTo>
                  <a:cubicBezTo>
                    <a:pt x="4715" y="6084"/>
                    <a:pt x="6073" y="4715"/>
                    <a:pt x="6073" y="3036"/>
                  </a:cubicBezTo>
                  <a:cubicBezTo>
                    <a:pt x="6073" y="1370"/>
                    <a:pt x="4715" y="0"/>
                    <a:pt x="3037" y="0"/>
                  </a:cubicBezTo>
                  <a:close/>
                </a:path>
              </a:pathLst>
            </a:custGeom>
            <a:solidFill>
              <a:srgbClr val="FCBD24"/>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370" name="Google Shape;370;p19"/>
            <p:cNvSpPr/>
            <p:nvPr/>
          </p:nvSpPr>
          <p:spPr>
            <a:xfrm>
              <a:off x="935214" y="562799"/>
              <a:ext cx="1606414" cy="369126"/>
            </a:xfrm>
            <a:custGeom>
              <a:avLst/>
              <a:gdLst/>
              <a:ahLst/>
              <a:cxnLst/>
              <a:rect l="l" t="t" r="r" b="b"/>
              <a:pathLst>
                <a:path w="42006" h="8669" extrusionOk="0">
                  <a:moveTo>
                    <a:pt x="3001" y="1"/>
                  </a:moveTo>
                  <a:cubicBezTo>
                    <a:pt x="2168" y="1"/>
                    <a:pt x="1417" y="346"/>
                    <a:pt x="882" y="882"/>
                  </a:cubicBezTo>
                  <a:cubicBezTo>
                    <a:pt x="334" y="1429"/>
                    <a:pt x="1" y="2180"/>
                    <a:pt x="1" y="3013"/>
                  </a:cubicBezTo>
                  <a:lnTo>
                    <a:pt x="1" y="8311"/>
                  </a:lnTo>
                  <a:lnTo>
                    <a:pt x="24" y="8668"/>
                  </a:lnTo>
                  <a:cubicBezTo>
                    <a:pt x="108" y="7978"/>
                    <a:pt x="417" y="7371"/>
                    <a:pt x="882" y="6894"/>
                  </a:cubicBezTo>
                  <a:cubicBezTo>
                    <a:pt x="1417" y="6359"/>
                    <a:pt x="2168" y="6013"/>
                    <a:pt x="3001" y="6013"/>
                  </a:cubicBezTo>
                  <a:lnTo>
                    <a:pt x="39006" y="6013"/>
                  </a:lnTo>
                  <a:cubicBezTo>
                    <a:pt x="40660" y="6013"/>
                    <a:pt x="42006" y="4668"/>
                    <a:pt x="42006" y="3013"/>
                  </a:cubicBezTo>
                  <a:cubicBezTo>
                    <a:pt x="42006" y="2894"/>
                    <a:pt x="42006" y="2775"/>
                    <a:pt x="41982" y="2656"/>
                  </a:cubicBezTo>
                  <a:cubicBezTo>
                    <a:pt x="41815" y="1168"/>
                    <a:pt x="40541" y="1"/>
                    <a:pt x="39006" y="1"/>
                  </a:cubicBezTo>
                  <a:close/>
                </a:path>
              </a:pathLst>
            </a:custGeom>
            <a:solidFill>
              <a:srgbClr val="B7B7B7">
                <a:alpha val="55310"/>
              </a:srgbClr>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371" name="Google Shape;371;p19"/>
            <p:cNvSpPr/>
            <p:nvPr/>
          </p:nvSpPr>
          <p:spPr>
            <a:xfrm>
              <a:off x="935214" y="532909"/>
              <a:ext cx="1606414" cy="383816"/>
            </a:xfrm>
            <a:custGeom>
              <a:avLst/>
              <a:gdLst/>
              <a:ahLst/>
              <a:cxnLst/>
              <a:rect l="l" t="t" r="r" b="b"/>
              <a:pathLst>
                <a:path w="42006" h="9014" extrusionOk="0">
                  <a:moveTo>
                    <a:pt x="3001" y="0"/>
                  </a:moveTo>
                  <a:cubicBezTo>
                    <a:pt x="2168" y="0"/>
                    <a:pt x="1417" y="334"/>
                    <a:pt x="882" y="881"/>
                  </a:cubicBezTo>
                  <a:cubicBezTo>
                    <a:pt x="334" y="1417"/>
                    <a:pt x="1" y="2167"/>
                    <a:pt x="1" y="3001"/>
                  </a:cubicBezTo>
                  <a:lnTo>
                    <a:pt x="1" y="9013"/>
                  </a:lnTo>
                  <a:cubicBezTo>
                    <a:pt x="1" y="8192"/>
                    <a:pt x="334" y="7430"/>
                    <a:pt x="882" y="6894"/>
                  </a:cubicBezTo>
                  <a:cubicBezTo>
                    <a:pt x="1417" y="6346"/>
                    <a:pt x="2168" y="6013"/>
                    <a:pt x="3001" y="6013"/>
                  </a:cubicBezTo>
                  <a:lnTo>
                    <a:pt x="39006" y="6013"/>
                  </a:lnTo>
                  <a:cubicBezTo>
                    <a:pt x="40660" y="6013"/>
                    <a:pt x="42006" y="4667"/>
                    <a:pt x="42006" y="3001"/>
                  </a:cubicBezTo>
                  <a:cubicBezTo>
                    <a:pt x="42006" y="1346"/>
                    <a:pt x="40660" y="0"/>
                    <a:pt x="39006" y="0"/>
                  </a:cubicBezTo>
                  <a:close/>
                </a:path>
              </a:pathLst>
            </a:custGeom>
            <a:solidFill>
              <a:srgbClr val="FCBD24"/>
            </a:solidFill>
            <a:ln>
              <a:noFill/>
            </a:ln>
          </p:spPr>
          <p:txBody>
            <a:bodyPr spcFirstLastPara="1" wrap="square" lIns="91425" tIns="91425" rIns="91425" bIns="91425" anchor="ctr" anchorCtr="0">
              <a:noAutofit/>
            </a:bodyPr>
            <a:lstStyle/>
            <a:p>
              <a:pPr algn="ctr"/>
              <a:endParaRPr sz="1700">
                <a:ea typeface="Fira Sans Extra Condensed"/>
                <a:cs typeface="Fira Sans Extra Condensed"/>
                <a:sym typeface="Fira Sans Extra Condensed"/>
              </a:endParaRPr>
            </a:p>
          </p:txBody>
        </p:sp>
        <p:sp>
          <p:nvSpPr>
            <p:cNvPr id="372" name="Google Shape;372;p19"/>
            <p:cNvSpPr txBox="1"/>
            <p:nvPr/>
          </p:nvSpPr>
          <p:spPr>
            <a:xfrm>
              <a:off x="1080537" y="857007"/>
              <a:ext cx="1390200" cy="534900"/>
            </a:xfrm>
            <a:prstGeom prst="rect">
              <a:avLst/>
            </a:prstGeom>
            <a:noFill/>
            <a:ln>
              <a:noFill/>
            </a:ln>
          </p:spPr>
          <p:txBody>
            <a:bodyPr spcFirstLastPara="1" wrap="square" lIns="91425" tIns="91425" rIns="91425" bIns="91425" anchor="ctr" anchorCtr="0">
              <a:noAutofit/>
            </a:bodyPr>
            <a:lstStyle/>
            <a:p>
              <a:pPr algn="ctr"/>
              <a:r>
                <a:rPr lang="en" sz="1600" dirty="0">
                  <a:solidFill>
                    <a:srgbClr val="434343"/>
                  </a:solidFill>
                  <a:ea typeface="Roboto"/>
                  <a:cs typeface="Roboto"/>
                  <a:sym typeface="Roboto"/>
                </a:rPr>
                <a:t>Problema de investigación</a:t>
              </a:r>
              <a:endParaRPr sz="1600" dirty="0">
                <a:solidFill>
                  <a:srgbClr val="434343"/>
                </a:solidFill>
                <a:ea typeface="Roboto"/>
                <a:cs typeface="Roboto"/>
                <a:sym typeface="Roboto"/>
              </a:endParaRPr>
            </a:p>
          </p:txBody>
        </p:sp>
        <p:sp>
          <p:nvSpPr>
            <p:cNvPr id="373" name="Google Shape;373;p19"/>
            <p:cNvSpPr txBox="1"/>
            <p:nvPr/>
          </p:nvSpPr>
          <p:spPr>
            <a:xfrm>
              <a:off x="1071825" y="532900"/>
              <a:ext cx="1469700" cy="255900"/>
            </a:xfrm>
            <a:prstGeom prst="rect">
              <a:avLst/>
            </a:prstGeom>
            <a:noFill/>
            <a:ln>
              <a:noFill/>
            </a:ln>
          </p:spPr>
          <p:txBody>
            <a:bodyPr spcFirstLastPara="1" wrap="square" lIns="91425" tIns="91425" rIns="91425" bIns="91425" anchor="ctr" anchorCtr="0">
              <a:noAutofit/>
            </a:bodyPr>
            <a:lstStyle/>
            <a:p>
              <a:pPr algn="ctr"/>
              <a:r>
                <a:rPr lang="en" dirty="0">
                  <a:solidFill>
                    <a:srgbClr val="FFFFFF"/>
                  </a:solidFill>
                  <a:ea typeface="Fira Sans Extra Condensed Medium"/>
                  <a:cs typeface="Fira Sans Extra Condensed Medium"/>
                  <a:sym typeface="Fira Sans Extra Condensed Medium"/>
                </a:rPr>
                <a:t>Capítulo 1</a:t>
              </a:r>
              <a:endParaRPr dirty="0">
                <a:solidFill>
                  <a:srgbClr val="FFFFFF"/>
                </a:solidFill>
                <a:ea typeface="Fira Sans Extra Condensed Medium"/>
                <a:cs typeface="Fira Sans Extra Condensed Medium"/>
                <a:sym typeface="Fira Sans Extra Condensed Medium"/>
              </a:endParaRPr>
            </a:p>
          </p:txBody>
        </p:sp>
        <p:sp>
          <p:nvSpPr>
            <p:cNvPr id="77" name="Google Shape;371;p19">
              <a:extLst>
                <a:ext uri="{FF2B5EF4-FFF2-40B4-BE49-F238E27FC236}">
                  <a16:creationId xmlns:a16="http://schemas.microsoft.com/office/drawing/2014/main" xmlns="" id="{C026AD07-52D7-4336-80ED-B9AE55134017}"/>
                </a:ext>
              </a:extLst>
            </p:cNvPr>
            <p:cNvSpPr/>
            <p:nvPr/>
          </p:nvSpPr>
          <p:spPr>
            <a:xfrm>
              <a:off x="935110" y="532909"/>
              <a:ext cx="1606414" cy="383816"/>
            </a:xfrm>
            <a:custGeom>
              <a:avLst/>
              <a:gdLst/>
              <a:ahLst/>
              <a:cxnLst/>
              <a:rect l="l" t="t" r="r" b="b"/>
              <a:pathLst>
                <a:path w="42006" h="9014" extrusionOk="0">
                  <a:moveTo>
                    <a:pt x="3001" y="0"/>
                  </a:moveTo>
                  <a:cubicBezTo>
                    <a:pt x="2168" y="0"/>
                    <a:pt x="1417" y="334"/>
                    <a:pt x="882" y="881"/>
                  </a:cubicBezTo>
                  <a:cubicBezTo>
                    <a:pt x="334" y="1417"/>
                    <a:pt x="1" y="2167"/>
                    <a:pt x="1" y="3001"/>
                  </a:cubicBezTo>
                  <a:lnTo>
                    <a:pt x="1" y="9013"/>
                  </a:lnTo>
                  <a:cubicBezTo>
                    <a:pt x="1" y="8192"/>
                    <a:pt x="334" y="7430"/>
                    <a:pt x="882" y="6894"/>
                  </a:cubicBezTo>
                  <a:cubicBezTo>
                    <a:pt x="1417" y="6346"/>
                    <a:pt x="2168" y="6013"/>
                    <a:pt x="3001" y="6013"/>
                  </a:cubicBezTo>
                  <a:lnTo>
                    <a:pt x="39006" y="6013"/>
                  </a:lnTo>
                  <a:cubicBezTo>
                    <a:pt x="40660" y="6013"/>
                    <a:pt x="42006" y="4667"/>
                    <a:pt x="42006" y="3001"/>
                  </a:cubicBezTo>
                  <a:cubicBezTo>
                    <a:pt x="42006" y="1346"/>
                    <a:pt x="40660" y="0"/>
                    <a:pt x="39006" y="0"/>
                  </a:cubicBezTo>
                  <a:close/>
                </a:path>
              </a:pathLst>
            </a:custGeom>
            <a:solidFill>
              <a:srgbClr val="FCBD24"/>
            </a:solidFill>
            <a:ln>
              <a:noFill/>
            </a:ln>
          </p:spPr>
          <p:txBody>
            <a:bodyPr spcFirstLastPara="1" wrap="square" lIns="91425" tIns="91425" rIns="91425" bIns="91425" anchor="ctr" anchorCtr="0">
              <a:noAutofit/>
            </a:bodyPr>
            <a:lstStyle/>
            <a:p>
              <a:pPr algn="ctr"/>
              <a:endParaRPr sz="1700">
                <a:ea typeface="Fira Sans Extra Condensed"/>
                <a:cs typeface="Fira Sans Extra Condensed"/>
                <a:sym typeface="Fira Sans Extra Condensed"/>
              </a:endParaRPr>
            </a:p>
          </p:txBody>
        </p:sp>
        <p:sp>
          <p:nvSpPr>
            <p:cNvPr id="78" name="Google Shape;373;p19">
              <a:extLst>
                <a:ext uri="{FF2B5EF4-FFF2-40B4-BE49-F238E27FC236}">
                  <a16:creationId xmlns:a16="http://schemas.microsoft.com/office/drawing/2014/main" xmlns="" id="{9AE363D6-A3FF-4152-801B-70F9C471F596}"/>
                </a:ext>
              </a:extLst>
            </p:cNvPr>
            <p:cNvSpPr txBox="1"/>
            <p:nvPr/>
          </p:nvSpPr>
          <p:spPr>
            <a:xfrm>
              <a:off x="1071721" y="532900"/>
              <a:ext cx="1469700" cy="255900"/>
            </a:xfrm>
            <a:prstGeom prst="rect">
              <a:avLst/>
            </a:prstGeom>
            <a:noFill/>
            <a:ln>
              <a:noFill/>
            </a:ln>
          </p:spPr>
          <p:txBody>
            <a:bodyPr spcFirstLastPara="1" wrap="square" lIns="91425" tIns="91425" rIns="91425" bIns="91425" anchor="ctr" anchorCtr="0">
              <a:noAutofit/>
            </a:bodyPr>
            <a:lstStyle/>
            <a:p>
              <a:pPr algn="ctr"/>
              <a:r>
                <a:rPr lang="en" dirty="0">
                  <a:solidFill>
                    <a:srgbClr val="FFFFFF"/>
                  </a:solidFill>
                  <a:ea typeface="Fira Sans Extra Condensed Medium"/>
                  <a:cs typeface="Fira Sans Extra Condensed Medium"/>
                  <a:sym typeface="Fira Sans Extra Condensed Medium"/>
                </a:rPr>
                <a:t>Capítulo 1</a:t>
              </a:r>
              <a:endParaRPr dirty="0">
                <a:solidFill>
                  <a:srgbClr val="FFFFFF"/>
                </a:solidFill>
                <a:ea typeface="Fira Sans Extra Condensed Medium"/>
                <a:cs typeface="Fira Sans Extra Condensed Medium"/>
                <a:sym typeface="Fira Sans Extra Condensed Medium"/>
              </a:endParaRPr>
            </a:p>
          </p:txBody>
        </p:sp>
      </p:grpSp>
      <p:grpSp>
        <p:nvGrpSpPr>
          <p:cNvPr id="374" name="Google Shape;374;p19"/>
          <p:cNvGrpSpPr/>
          <p:nvPr/>
        </p:nvGrpSpPr>
        <p:grpSpPr>
          <a:xfrm>
            <a:off x="5724343" y="2222879"/>
            <a:ext cx="2773295" cy="1305435"/>
            <a:chOff x="933838" y="1769089"/>
            <a:chExt cx="2079971" cy="979076"/>
          </a:xfrm>
        </p:grpSpPr>
        <p:sp>
          <p:nvSpPr>
            <p:cNvPr id="375" name="Google Shape;375;p19"/>
            <p:cNvSpPr/>
            <p:nvPr/>
          </p:nvSpPr>
          <p:spPr>
            <a:xfrm>
              <a:off x="1033115" y="1787667"/>
              <a:ext cx="1980694" cy="960499"/>
            </a:xfrm>
            <a:custGeom>
              <a:avLst/>
              <a:gdLst/>
              <a:ahLst/>
              <a:cxnLst/>
              <a:rect l="l" t="t" r="r" b="b"/>
              <a:pathLst>
                <a:path w="51793" h="25116" extrusionOk="0">
                  <a:moveTo>
                    <a:pt x="33566" y="0"/>
                  </a:moveTo>
                  <a:cubicBezTo>
                    <a:pt x="33522" y="0"/>
                    <a:pt x="33478" y="1"/>
                    <a:pt x="33433" y="3"/>
                  </a:cubicBezTo>
                  <a:lnTo>
                    <a:pt x="3537" y="979"/>
                  </a:lnTo>
                  <a:cubicBezTo>
                    <a:pt x="1548" y="1050"/>
                    <a:pt x="0" y="2693"/>
                    <a:pt x="60" y="4646"/>
                  </a:cubicBezTo>
                  <a:lnTo>
                    <a:pt x="620" y="21684"/>
                  </a:lnTo>
                  <a:cubicBezTo>
                    <a:pt x="689" y="23604"/>
                    <a:pt x="2273" y="25115"/>
                    <a:pt x="4190" y="25115"/>
                  </a:cubicBezTo>
                  <a:cubicBezTo>
                    <a:pt x="4234" y="25115"/>
                    <a:pt x="4278" y="25114"/>
                    <a:pt x="4322" y="25113"/>
                  </a:cubicBezTo>
                  <a:lnTo>
                    <a:pt x="34231" y="24136"/>
                  </a:lnTo>
                  <a:cubicBezTo>
                    <a:pt x="36207" y="24065"/>
                    <a:pt x="37767" y="22422"/>
                    <a:pt x="37696" y="20469"/>
                  </a:cubicBezTo>
                  <a:lnTo>
                    <a:pt x="37636" y="18541"/>
                  </a:lnTo>
                  <a:cubicBezTo>
                    <a:pt x="37600" y="17409"/>
                    <a:pt x="38493" y="16469"/>
                    <a:pt x="39636" y="16433"/>
                  </a:cubicBezTo>
                  <a:lnTo>
                    <a:pt x="42982" y="16314"/>
                  </a:lnTo>
                  <a:cubicBezTo>
                    <a:pt x="43004" y="16313"/>
                    <a:pt x="43026" y="16313"/>
                    <a:pt x="43048" y="16313"/>
                  </a:cubicBezTo>
                  <a:cubicBezTo>
                    <a:pt x="43772" y="16313"/>
                    <a:pt x="44422" y="16689"/>
                    <a:pt x="44792" y="17267"/>
                  </a:cubicBezTo>
                  <a:cubicBezTo>
                    <a:pt x="45460" y="18280"/>
                    <a:pt x="46628" y="18948"/>
                    <a:pt x="47943" y="18948"/>
                  </a:cubicBezTo>
                  <a:cubicBezTo>
                    <a:pt x="47988" y="18948"/>
                    <a:pt x="48033" y="18947"/>
                    <a:pt x="48078" y="18945"/>
                  </a:cubicBezTo>
                  <a:cubicBezTo>
                    <a:pt x="50162" y="18886"/>
                    <a:pt x="51793" y="17159"/>
                    <a:pt x="51721" y="15100"/>
                  </a:cubicBezTo>
                  <a:cubicBezTo>
                    <a:pt x="51663" y="13084"/>
                    <a:pt x="49985" y="11490"/>
                    <a:pt x="47961" y="11490"/>
                  </a:cubicBezTo>
                  <a:cubicBezTo>
                    <a:pt x="47916" y="11490"/>
                    <a:pt x="47872" y="11491"/>
                    <a:pt x="47828" y="11492"/>
                  </a:cubicBezTo>
                  <a:cubicBezTo>
                    <a:pt x="46459" y="11540"/>
                    <a:pt x="45292" y="12290"/>
                    <a:pt x="44661" y="13397"/>
                  </a:cubicBezTo>
                  <a:cubicBezTo>
                    <a:pt x="44327" y="14004"/>
                    <a:pt x="43673" y="14433"/>
                    <a:pt x="42911" y="14457"/>
                  </a:cubicBezTo>
                  <a:lnTo>
                    <a:pt x="39577" y="14564"/>
                  </a:lnTo>
                  <a:cubicBezTo>
                    <a:pt x="39554" y="14565"/>
                    <a:pt x="39532" y="14565"/>
                    <a:pt x="39510" y="14565"/>
                  </a:cubicBezTo>
                  <a:cubicBezTo>
                    <a:pt x="38397" y="14565"/>
                    <a:pt x="37480" y="13696"/>
                    <a:pt x="37434" y="12587"/>
                  </a:cubicBezTo>
                  <a:lnTo>
                    <a:pt x="37136" y="3432"/>
                  </a:lnTo>
                  <a:cubicBezTo>
                    <a:pt x="37078" y="1511"/>
                    <a:pt x="35484" y="0"/>
                    <a:pt x="33566" y="0"/>
                  </a:cubicBezTo>
                  <a:close/>
                </a:path>
              </a:pathLst>
            </a:custGeom>
            <a:solidFill>
              <a:srgbClr val="B7B7B7">
                <a:alpha val="55310"/>
              </a:srgbClr>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376" name="Google Shape;376;p19"/>
            <p:cNvSpPr/>
            <p:nvPr/>
          </p:nvSpPr>
          <p:spPr>
            <a:xfrm>
              <a:off x="933838" y="2025120"/>
              <a:ext cx="177598" cy="256034"/>
            </a:xfrm>
            <a:custGeom>
              <a:avLst/>
              <a:gdLst/>
              <a:ahLst/>
              <a:cxnLst/>
              <a:rect l="l" t="t" r="r" b="b"/>
              <a:pathLst>
                <a:path w="4644" h="6013" extrusionOk="0">
                  <a:moveTo>
                    <a:pt x="3001" y="0"/>
                  </a:moveTo>
                  <a:cubicBezTo>
                    <a:pt x="2168" y="0"/>
                    <a:pt x="1417" y="346"/>
                    <a:pt x="882" y="881"/>
                  </a:cubicBezTo>
                  <a:cubicBezTo>
                    <a:pt x="334" y="1429"/>
                    <a:pt x="1" y="2179"/>
                    <a:pt x="1" y="3013"/>
                  </a:cubicBezTo>
                  <a:cubicBezTo>
                    <a:pt x="1" y="4668"/>
                    <a:pt x="1346" y="6013"/>
                    <a:pt x="3001" y="6013"/>
                  </a:cubicBezTo>
                  <a:lnTo>
                    <a:pt x="4644" y="6013"/>
                  </a:lnTo>
                  <a:lnTo>
                    <a:pt x="4644" y="0"/>
                  </a:lnTo>
                  <a:close/>
                </a:path>
              </a:pathLst>
            </a:custGeom>
            <a:solidFill>
              <a:srgbClr val="2689E0"/>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377" name="Google Shape;377;p19"/>
            <p:cNvSpPr/>
            <p:nvPr/>
          </p:nvSpPr>
          <p:spPr>
            <a:xfrm>
              <a:off x="1071816" y="1769540"/>
              <a:ext cx="1939277" cy="923442"/>
            </a:xfrm>
            <a:custGeom>
              <a:avLst/>
              <a:gdLst/>
              <a:ahLst/>
              <a:cxnLst/>
              <a:rect l="l" t="t" r="r" b="b"/>
              <a:pathLst>
                <a:path w="50710" h="24147" extrusionOk="0">
                  <a:moveTo>
                    <a:pt x="3549" y="0"/>
                  </a:moveTo>
                  <a:cubicBezTo>
                    <a:pt x="1584" y="0"/>
                    <a:pt x="1" y="1596"/>
                    <a:pt x="1" y="3548"/>
                  </a:cubicBezTo>
                  <a:lnTo>
                    <a:pt x="1" y="20598"/>
                  </a:lnTo>
                  <a:cubicBezTo>
                    <a:pt x="1" y="22563"/>
                    <a:pt x="1584" y="24146"/>
                    <a:pt x="3549" y="24146"/>
                  </a:cubicBezTo>
                  <a:lnTo>
                    <a:pt x="33124" y="24146"/>
                  </a:lnTo>
                  <a:cubicBezTo>
                    <a:pt x="35088" y="24146"/>
                    <a:pt x="36684" y="22563"/>
                    <a:pt x="36684" y="20598"/>
                  </a:cubicBezTo>
                  <a:lnTo>
                    <a:pt x="36684" y="18669"/>
                  </a:lnTo>
                  <a:cubicBezTo>
                    <a:pt x="36684" y="17538"/>
                    <a:pt x="37600" y="16621"/>
                    <a:pt x="38720" y="16621"/>
                  </a:cubicBezTo>
                  <a:lnTo>
                    <a:pt x="42030" y="16621"/>
                  </a:lnTo>
                  <a:cubicBezTo>
                    <a:pt x="42780" y="16621"/>
                    <a:pt x="43435" y="17026"/>
                    <a:pt x="43792" y="17633"/>
                  </a:cubicBezTo>
                  <a:cubicBezTo>
                    <a:pt x="44447" y="18705"/>
                    <a:pt x="45625" y="19419"/>
                    <a:pt x="46983" y="19419"/>
                  </a:cubicBezTo>
                  <a:cubicBezTo>
                    <a:pt x="49042" y="19419"/>
                    <a:pt x="50709" y="17753"/>
                    <a:pt x="50709" y="15693"/>
                  </a:cubicBezTo>
                  <a:cubicBezTo>
                    <a:pt x="50709" y="13633"/>
                    <a:pt x="49042" y="11954"/>
                    <a:pt x="46983" y="11954"/>
                  </a:cubicBezTo>
                  <a:cubicBezTo>
                    <a:pt x="45625" y="11954"/>
                    <a:pt x="44447" y="12680"/>
                    <a:pt x="43792" y="13752"/>
                  </a:cubicBezTo>
                  <a:cubicBezTo>
                    <a:pt x="43435" y="14359"/>
                    <a:pt x="42780" y="14764"/>
                    <a:pt x="42030" y="14764"/>
                  </a:cubicBezTo>
                  <a:lnTo>
                    <a:pt x="38720" y="14764"/>
                  </a:lnTo>
                  <a:cubicBezTo>
                    <a:pt x="37600" y="14764"/>
                    <a:pt x="36684" y="13847"/>
                    <a:pt x="36684" y="12716"/>
                  </a:cubicBezTo>
                  <a:lnTo>
                    <a:pt x="36684" y="3548"/>
                  </a:lnTo>
                  <a:cubicBezTo>
                    <a:pt x="36684" y="1596"/>
                    <a:pt x="35088" y="0"/>
                    <a:pt x="33124" y="0"/>
                  </a:cubicBezTo>
                  <a:close/>
                </a:path>
              </a:pathLst>
            </a:custGeom>
            <a:solidFill>
              <a:srgbClr val="FDFDFD"/>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378" name="Google Shape;378;p19"/>
            <p:cNvSpPr/>
            <p:nvPr/>
          </p:nvSpPr>
          <p:spPr>
            <a:xfrm>
              <a:off x="2752419" y="2253534"/>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5EB2FC"/>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379" name="Google Shape;379;p19"/>
            <p:cNvSpPr/>
            <p:nvPr/>
          </p:nvSpPr>
          <p:spPr>
            <a:xfrm>
              <a:off x="935214" y="1799534"/>
              <a:ext cx="1606414" cy="368572"/>
            </a:xfrm>
            <a:custGeom>
              <a:avLst/>
              <a:gdLst/>
              <a:ahLst/>
              <a:cxnLst/>
              <a:rect l="l" t="t" r="r" b="b"/>
              <a:pathLst>
                <a:path w="42006" h="8656" extrusionOk="0">
                  <a:moveTo>
                    <a:pt x="3001" y="0"/>
                  </a:moveTo>
                  <a:cubicBezTo>
                    <a:pt x="2168" y="0"/>
                    <a:pt x="1417" y="333"/>
                    <a:pt x="882" y="881"/>
                  </a:cubicBezTo>
                  <a:cubicBezTo>
                    <a:pt x="334" y="1429"/>
                    <a:pt x="1" y="2179"/>
                    <a:pt x="1" y="3012"/>
                  </a:cubicBezTo>
                  <a:lnTo>
                    <a:pt x="1" y="8311"/>
                  </a:lnTo>
                  <a:lnTo>
                    <a:pt x="24" y="8656"/>
                  </a:lnTo>
                  <a:cubicBezTo>
                    <a:pt x="108" y="7977"/>
                    <a:pt x="417" y="7358"/>
                    <a:pt x="882" y="6894"/>
                  </a:cubicBezTo>
                  <a:cubicBezTo>
                    <a:pt x="1417" y="6346"/>
                    <a:pt x="2168" y="6013"/>
                    <a:pt x="3001" y="6013"/>
                  </a:cubicBezTo>
                  <a:lnTo>
                    <a:pt x="39006" y="6013"/>
                  </a:lnTo>
                  <a:cubicBezTo>
                    <a:pt x="40660" y="6013"/>
                    <a:pt x="42006" y="4667"/>
                    <a:pt x="42006" y="3012"/>
                  </a:cubicBezTo>
                  <a:cubicBezTo>
                    <a:pt x="42006" y="2881"/>
                    <a:pt x="42006" y="2774"/>
                    <a:pt x="41982" y="2655"/>
                  </a:cubicBezTo>
                  <a:cubicBezTo>
                    <a:pt x="41815" y="1155"/>
                    <a:pt x="40541" y="0"/>
                    <a:pt x="39006" y="0"/>
                  </a:cubicBezTo>
                  <a:close/>
                </a:path>
              </a:pathLst>
            </a:custGeom>
            <a:solidFill>
              <a:srgbClr val="B7B7B7">
                <a:alpha val="55310"/>
              </a:srgbClr>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380" name="Google Shape;380;p19"/>
            <p:cNvSpPr/>
            <p:nvPr/>
          </p:nvSpPr>
          <p:spPr>
            <a:xfrm>
              <a:off x="935214" y="1769089"/>
              <a:ext cx="1606414" cy="384327"/>
            </a:xfrm>
            <a:custGeom>
              <a:avLst/>
              <a:gdLst/>
              <a:ahLst/>
              <a:cxnLst/>
              <a:rect l="l" t="t" r="r" b="b"/>
              <a:pathLst>
                <a:path w="42006" h="9026" extrusionOk="0">
                  <a:moveTo>
                    <a:pt x="3001" y="1"/>
                  </a:moveTo>
                  <a:cubicBezTo>
                    <a:pt x="2168" y="1"/>
                    <a:pt x="1417" y="334"/>
                    <a:pt x="882" y="882"/>
                  </a:cubicBezTo>
                  <a:cubicBezTo>
                    <a:pt x="334" y="1429"/>
                    <a:pt x="1" y="2179"/>
                    <a:pt x="1" y="3013"/>
                  </a:cubicBezTo>
                  <a:lnTo>
                    <a:pt x="1" y="9026"/>
                  </a:lnTo>
                  <a:cubicBezTo>
                    <a:pt x="1" y="8192"/>
                    <a:pt x="334" y="7442"/>
                    <a:pt x="882" y="6894"/>
                  </a:cubicBezTo>
                  <a:cubicBezTo>
                    <a:pt x="1417" y="6359"/>
                    <a:pt x="2168" y="6013"/>
                    <a:pt x="3001" y="6013"/>
                  </a:cubicBezTo>
                  <a:lnTo>
                    <a:pt x="39006" y="6013"/>
                  </a:lnTo>
                  <a:cubicBezTo>
                    <a:pt x="40660" y="6013"/>
                    <a:pt x="42006" y="4668"/>
                    <a:pt x="42006" y="3013"/>
                  </a:cubicBezTo>
                  <a:cubicBezTo>
                    <a:pt x="42006" y="1346"/>
                    <a:pt x="40660" y="1"/>
                    <a:pt x="39006" y="1"/>
                  </a:cubicBezTo>
                  <a:close/>
                </a:path>
              </a:pathLst>
            </a:custGeom>
            <a:solidFill>
              <a:srgbClr val="5EB2FC"/>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381" name="Google Shape;381;p19"/>
            <p:cNvSpPr txBox="1"/>
            <p:nvPr/>
          </p:nvSpPr>
          <p:spPr>
            <a:xfrm>
              <a:off x="1081172" y="2097663"/>
              <a:ext cx="1390200" cy="534900"/>
            </a:xfrm>
            <a:prstGeom prst="rect">
              <a:avLst/>
            </a:prstGeom>
            <a:noFill/>
            <a:ln>
              <a:noFill/>
            </a:ln>
          </p:spPr>
          <p:txBody>
            <a:bodyPr spcFirstLastPara="1" wrap="square" lIns="91425" tIns="91425" rIns="91425" bIns="91425" anchor="ctr" anchorCtr="0">
              <a:noAutofit/>
            </a:bodyPr>
            <a:lstStyle/>
            <a:p>
              <a:pPr algn="ctr"/>
              <a:r>
                <a:rPr lang="en" dirty="0">
                  <a:solidFill>
                    <a:srgbClr val="434343"/>
                  </a:solidFill>
                  <a:ea typeface="Roboto"/>
                  <a:cs typeface="Calibri" panose="020F0502020204030204" pitchFamily="34" charset="0"/>
                  <a:sym typeface="Roboto"/>
                </a:rPr>
                <a:t>Metodología</a:t>
              </a:r>
              <a:endParaRPr dirty="0">
                <a:solidFill>
                  <a:srgbClr val="434343"/>
                </a:solidFill>
                <a:ea typeface="Roboto"/>
                <a:cs typeface="Calibri" panose="020F0502020204030204" pitchFamily="34" charset="0"/>
                <a:sym typeface="Roboto"/>
              </a:endParaRPr>
            </a:p>
          </p:txBody>
        </p:sp>
        <p:sp>
          <p:nvSpPr>
            <p:cNvPr id="382" name="Google Shape;382;p19"/>
            <p:cNvSpPr txBox="1"/>
            <p:nvPr/>
          </p:nvSpPr>
          <p:spPr>
            <a:xfrm>
              <a:off x="1071825" y="1769313"/>
              <a:ext cx="1469700" cy="255900"/>
            </a:xfrm>
            <a:prstGeom prst="rect">
              <a:avLst/>
            </a:prstGeom>
            <a:noFill/>
            <a:ln>
              <a:noFill/>
            </a:ln>
          </p:spPr>
          <p:txBody>
            <a:bodyPr spcFirstLastPara="1" wrap="square" lIns="91425" tIns="91425" rIns="91425" bIns="91425" anchor="ctr" anchorCtr="0">
              <a:noAutofit/>
            </a:bodyPr>
            <a:lstStyle/>
            <a:p>
              <a:pPr algn="ctr"/>
              <a:r>
                <a:rPr lang="en" b="1" dirty="0">
                  <a:solidFill>
                    <a:srgbClr val="FFFFFF"/>
                  </a:solidFill>
                  <a:ea typeface="Fira Sans Extra Condensed Medium"/>
                  <a:cs typeface="Fira Sans Extra Condensed Medium"/>
                  <a:sym typeface="Fira Sans Extra Condensed Medium"/>
                </a:rPr>
                <a:t>Capítulo 3</a:t>
              </a:r>
              <a:endParaRPr b="1" dirty="0">
                <a:solidFill>
                  <a:srgbClr val="FFFFFF"/>
                </a:solidFill>
                <a:ea typeface="Fira Sans Extra Condensed Medium"/>
                <a:cs typeface="Fira Sans Extra Condensed Medium"/>
                <a:sym typeface="Fira Sans Extra Condensed Medium"/>
              </a:endParaRPr>
            </a:p>
          </p:txBody>
        </p:sp>
      </p:grpSp>
      <p:grpSp>
        <p:nvGrpSpPr>
          <p:cNvPr id="59" name="Google Shape;374;p19">
            <a:extLst>
              <a:ext uri="{FF2B5EF4-FFF2-40B4-BE49-F238E27FC236}">
                <a16:creationId xmlns:a16="http://schemas.microsoft.com/office/drawing/2014/main" xmlns="" id="{9E3ED460-75A1-4209-B7FE-92597E25EC26}"/>
              </a:ext>
            </a:extLst>
          </p:cNvPr>
          <p:cNvGrpSpPr/>
          <p:nvPr/>
        </p:nvGrpSpPr>
        <p:grpSpPr>
          <a:xfrm>
            <a:off x="5685486" y="3883904"/>
            <a:ext cx="2773295" cy="1305808"/>
            <a:chOff x="933838" y="1768810"/>
            <a:chExt cx="2079971" cy="979356"/>
          </a:xfrm>
        </p:grpSpPr>
        <p:sp>
          <p:nvSpPr>
            <p:cNvPr id="60" name="Google Shape;375;p19">
              <a:extLst>
                <a:ext uri="{FF2B5EF4-FFF2-40B4-BE49-F238E27FC236}">
                  <a16:creationId xmlns:a16="http://schemas.microsoft.com/office/drawing/2014/main" xmlns="" id="{B652A963-FCC2-4952-B0D6-2A6BBA06D257}"/>
                </a:ext>
              </a:extLst>
            </p:cNvPr>
            <p:cNvSpPr/>
            <p:nvPr/>
          </p:nvSpPr>
          <p:spPr>
            <a:xfrm>
              <a:off x="1033115" y="1787667"/>
              <a:ext cx="1980694" cy="960499"/>
            </a:xfrm>
            <a:custGeom>
              <a:avLst/>
              <a:gdLst/>
              <a:ahLst/>
              <a:cxnLst/>
              <a:rect l="l" t="t" r="r" b="b"/>
              <a:pathLst>
                <a:path w="51793" h="25116" extrusionOk="0">
                  <a:moveTo>
                    <a:pt x="33566" y="0"/>
                  </a:moveTo>
                  <a:cubicBezTo>
                    <a:pt x="33522" y="0"/>
                    <a:pt x="33478" y="1"/>
                    <a:pt x="33433" y="3"/>
                  </a:cubicBezTo>
                  <a:lnTo>
                    <a:pt x="3537" y="979"/>
                  </a:lnTo>
                  <a:cubicBezTo>
                    <a:pt x="1548" y="1050"/>
                    <a:pt x="0" y="2693"/>
                    <a:pt x="60" y="4646"/>
                  </a:cubicBezTo>
                  <a:lnTo>
                    <a:pt x="620" y="21684"/>
                  </a:lnTo>
                  <a:cubicBezTo>
                    <a:pt x="689" y="23604"/>
                    <a:pt x="2273" y="25115"/>
                    <a:pt x="4190" y="25115"/>
                  </a:cubicBezTo>
                  <a:cubicBezTo>
                    <a:pt x="4234" y="25115"/>
                    <a:pt x="4278" y="25114"/>
                    <a:pt x="4322" y="25113"/>
                  </a:cubicBezTo>
                  <a:lnTo>
                    <a:pt x="34231" y="24136"/>
                  </a:lnTo>
                  <a:cubicBezTo>
                    <a:pt x="36207" y="24065"/>
                    <a:pt x="37767" y="22422"/>
                    <a:pt x="37696" y="20469"/>
                  </a:cubicBezTo>
                  <a:lnTo>
                    <a:pt x="37636" y="18541"/>
                  </a:lnTo>
                  <a:cubicBezTo>
                    <a:pt x="37600" y="17409"/>
                    <a:pt x="38493" y="16469"/>
                    <a:pt x="39636" y="16433"/>
                  </a:cubicBezTo>
                  <a:lnTo>
                    <a:pt x="42982" y="16314"/>
                  </a:lnTo>
                  <a:cubicBezTo>
                    <a:pt x="43004" y="16313"/>
                    <a:pt x="43026" y="16313"/>
                    <a:pt x="43048" y="16313"/>
                  </a:cubicBezTo>
                  <a:cubicBezTo>
                    <a:pt x="43772" y="16313"/>
                    <a:pt x="44422" y="16689"/>
                    <a:pt x="44792" y="17267"/>
                  </a:cubicBezTo>
                  <a:cubicBezTo>
                    <a:pt x="45460" y="18280"/>
                    <a:pt x="46628" y="18948"/>
                    <a:pt x="47943" y="18948"/>
                  </a:cubicBezTo>
                  <a:cubicBezTo>
                    <a:pt x="47988" y="18948"/>
                    <a:pt x="48033" y="18947"/>
                    <a:pt x="48078" y="18945"/>
                  </a:cubicBezTo>
                  <a:cubicBezTo>
                    <a:pt x="50162" y="18886"/>
                    <a:pt x="51793" y="17159"/>
                    <a:pt x="51721" y="15100"/>
                  </a:cubicBezTo>
                  <a:cubicBezTo>
                    <a:pt x="51663" y="13084"/>
                    <a:pt x="49985" y="11490"/>
                    <a:pt x="47961" y="11490"/>
                  </a:cubicBezTo>
                  <a:cubicBezTo>
                    <a:pt x="47916" y="11490"/>
                    <a:pt x="47872" y="11491"/>
                    <a:pt x="47828" y="11492"/>
                  </a:cubicBezTo>
                  <a:cubicBezTo>
                    <a:pt x="46459" y="11540"/>
                    <a:pt x="45292" y="12290"/>
                    <a:pt x="44661" y="13397"/>
                  </a:cubicBezTo>
                  <a:cubicBezTo>
                    <a:pt x="44327" y="14004"/>
                    <a:pt x="43673" y="14433"/>
                    <a:pt x="42911" y="14457"/>
                  </a:cubicBezTo>
                  <a:lnTo>
                    <a:pt x="39577" y="14564"/>
                  </a:lnTo>
                  <a:cubicBezTo>
                    <a:pt x="39554" y="14565"/>
                    <a:pt x="39532" y="14565"/>
                    <a:pt x="39510" y="14565"/>
                  </a:cubicBezTo>
                  <a:cubicBezTo>
                    <a:pt x="38397" y="14565"/>
                    <a:pt x="37480" y="13696"/>
                    <a:pt x="37434" y="12587"/>
                  </a:cubicBezTo>
                  <a:lnTo>
                    <a:pt x="37136" y="3432"/>
                  </a:lnTo>
                  <a:cubicBezTo>
                    <a:pt x="37078" y="1511"/>
                    <a:pt x="35484" y="0"/>
                    <a:pt x="33566" y="0"/>
                  </a:cubicBezTo>
                  <a:close/>
                </a:path>
              </a:pathLst>
            </a:custGeom>
            <a:solidFill>
              <a:srgbClr val="B7B7B7">
                <a:alpha val="55310"/>
              </a:srgbClr>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61" name="Google Shape;376;p19">
              <a:extLst>
                <a:ext uri="{FF2B5EF4-FFF2-40B4-BE49-F238E27FC236}">
                  <a16:creationId xmlns:a16="http://schemas.microsoft.com/office/drawing/2014/main" xmlns="" id="{39FE3CCD-24BA-4047-8F9C-2C3AEE6903F9}"/>
                </a:ext>
              </a:extLst>
            </p:cNvPr>
            <p:cNvSpPr/>
            <p:nvPr/>
          </p:nvSpPr>
          <p:spPr>
            <a:xfrm>
              <a:off x="933838" y="2025120"/>
              <a:ext cx="177598" cy="256034"/>
            </a:xfrm>
            <a:custGeom>
              <a:avLst/>
              <a:gdLst/>
              <a:ahLst/>
              <a:cxnLst/>
              <a:rect l="l" t="t" r="r" b="b"/>
              <a:pathLst>
                <a:path w="4644" h="6013" extrusionOk="0">
                  <a:moveTo>
                    <a:pt x="3001" y="0"/>
                  </a:moveTo>
                  <a:cubicBezTo>
                    <a:pt x="2168" y="0"/>
                    <a:pt x="1417" y="346"/>
                    <a:pt x="882" y="881"/>
                  </a:cubicBezTo>
                  <a:cubicBezTo>
                    <a:pt x="334" y="1429"/>
                    <a:pt x="1" y="2179"/>
                    <a:pt x="1" y="3013"/>
                  </a:cubicBezTo>
                  <a:cubicBezTo>
                    <a:pt x="1" y="4668"/>
                    <a:pt x="1346" y="6013"/>
                    <a:pt x="3001" y="6013"/>
                  </a:cubicBezTo>
                  <a:lnTo>
                    <a:pt x="4644" y="6013"/>
                  </a:lnTo>
                  <a:lnTo>
                    <a:pt x="4644" y="0"/>
                  </a:lnTo>
                  <a:close/>
                </a:path>
              </a:pathLst>
            </a:custGeom>
            <a:solidFill>
              <a:srgbClr val="E125E5"/>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62" name="Google Shape;377;p19">
              <a:extLst>
                <a:ext uri="{FF2B5EF4-FFF2-40B4-BE49-F238E27FC236}">
                  <a16:creationId xmlns:a16="http://schemas.microsoft.com/office/drawing/2014/main" xmlns="" id="{7B571420-DD17-42DF-B62A-395C2A954FFD}"/>
                </a:ext>
              </a:extLst>
            </p:cNvPr>
            <p:cNvSpPr/>
            <p:nvPr/>
          </p:nvSpPr>
          <p:spPr>
            <a:xfrm>
              <a:off x="1071816" y="1769540"/>
              <a:ext cx="1939277" cy="923442"/>
            </a:xfrm>
            <a:custGeom>
              <a:avLst/>
              <a:gdLst/>
              <a:ahLst/>
              <a:cxnLst/>
              <a:rect l="l" t="t" r="r" b="b"/>
              <a:pathLst>
                <a:path w="50710" h="24147" extrusionOk="0">
                  <a:moveTo>
                    <a:pt x="3549" y="0"/>
                  </a:moveTo>
                  <a:cubicBezTo>
                    <a:pt x="1584" y="0"/>
                    <a:pt x="1" y="1596"/>
                    <a:pt x="1" y="3548"/>
                  </a:cubicBezTo>
                  <a:lnTo>
                    <a:pt x="1" y="20598"/>
                  </a:lnTo>
                  <a:cubicBezTo>
                    <a:pt x="1" y="22563"/>
                    <a:pt x="1584" y="24146"/>
                    <a:pt x="3549" y="24146"/>
                  </a:cubicBezTo>
                  <a:lnTo>
                    <a:pt x="33124" y="24146"/>
                  </a:lnTo>
                  <a:cubicBezTo>
                    <a:pt x="35088" y="24146"/>
                    <a:pt x="36684" y="22563"/>
                    <a:pt x="36684" y="20598"/>
                  </a:cubicBezTo>
                  <a:lnTo>
                    <a:pt x="36684" y="18669"/>
                  </a:lnTo>
                  <a:cubicBezTo>
                    <a:pt x="36684" y="17538"/>
                    <a:pt x="37600" y="16621"/>
                    <a:pt x="38720" y="16621"/>
                  </a:cubicBezTo>
                  <a:lnTo>
                    <a:pt x="42030" y="16621"/>
                  </a:lnTo>
                  <a:cubicBezTo>
                    <a:pt x="42780" y="16621"/>
                    <a:pt x="43435" y="17026"/>
                    <a:pt x="43792" y="17633"/>
                  </a:cubicBezTo>
                  <a:cubicBezTo>
                    <a:pt x="44447" y="18705"/>
                    <a:pt x="45625" y="19419"/>
                    <a:pt x="46983" y="19419"/>
                  </a:cubicBezTo>
                  <a:cubicBezTo>
                    <a:pt x="49042" y="19419"/>
                    <a:pt x="50709" y="17753"/>
                    <a:pt x="50709" y="15693"/>
                  </a:cubicBezTo>
                  <a:cubicBezTo>
                    <a:pt x="50709" y="13633"/>
                    <a:pt x="49042" y="11954"/>
                    <a:pt x="46983" y="11954"/>
                  </a:cubicBezTo>
                  <a:cubicBezTo>
                    <a:pt x="45625" y="11954"/>
                    <a:pt x="44447" y="12680"/>
                    <a:pt x="43792" y="13752"/>
                  </a:cubicBezTo>
                  <a:cubicBezTo>
                    <a:pt x="43435" y="14359"/>
                    <a:pt x="42780" y="14764"/>
                    <a:pt x="42030" y="14764"/>
                  </a:cubicBezTo>
                  <a:lnTo>
                    <a:pt x="38720" y="14764"/>
                  </a:lnTo>
                  <a:cubicBezTo>
                    <a:pt x="37600" y="14764"/>
                    <a:pt x="36684" y="13847"/>
                    <a:pt x="36684" y="12716"/>
                  </a:cubicBezTo>
                  <a:lnTo>
                    <a:pt x="36684" y="3548"/>
                  </a:lnTo>
                  <a:cubicBezTo>
                    <a:pt x="36684" y="1596"/>
                    <a:pt x="35088" y="0"/>
                    <a:pt x="33124" y="0"/>
                  </a:cubicBezTo>
                  <a:close/>
                </a:path>
              </a:pathLst>
            </a:custGeom>
            <a:solidFill>
              <a:srgbClr val="FDFDFD"/>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63" name="Google Shape;378;p19">
              <a:extLst>
                <a:ext uri="{FF2B5EF4-FFF2-40B4-BE49-F238E27FC236}">
                  <a16:creationId xmlns:a16="http://schemas.microsoft.com/office/drawing/2014/main" xmlns="" id="{BEAADC4D-139C-4356-83DD-B8A37149DEC9}"/>
                </a:ext>
              </a:extLst>
            </p:cNvPr>
            <p:cNvSpPr/>
            <p:nvPr/>
          </p:nvSpPr>
          <p:spPr>
            <a:xfrm>
              <a:off x="2752419" y="2253534"/>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EB99D6"/>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64" name="Google Shape;379;p19">
              <a:extLst>
                <a:ext uri="{FF2B5EF4-FFF2-40B4-BE49-F238E27FC236}">
                  <a16:creationId xmlns:a16="http://schemas.microsoft.com/office/drawing/2014/main" xmlns="" id="{58D1C4D0-F35F-45B7-8F2D-3DD3FF738F5A}"/>
                </a:ext>
              </a:extLst>
            </p:cNvPr>
            <p:cNvSpPr/>
            <p:nvPr/>
          </p:nvSpPr>
          <p:spPr>
            <a:xfrm>
              <a:off x="935214" y="1799534"/>
              <a:ext cx="1606414" cy="368572"/>
            </a:xfrm>
            <a:custGeom>
              <a:avLst/>
              <a:gdLst/>
              <a:ahLst/>
              <a:cxnLst/>
              <a:rect l="l" t="t" r="r" b="b"/>
              <a:pathLst>
                <a:path w="42006" h="8656" extrusionOk="0">
                  <a:moveTo>
                    <a:pt x="3001" y="0"/>
                  </a:moveTo>
                  <a:cubicBezTo>
                    <a:pt x="2168" y="0"/>
                    <a:pt x="1417" y="333"/>
                    <a:pt x="882" y="881"/>
                  </a:cubicBezTo>
                  <a:cubicBezTo>
                    <a:pt x="334" y="1429"/>
                    <a:pt x="1" y="2179"/>
                    <a:pt x="1" y="3012"/>
                  </a:cubicBezTo>
                  <a:lnTo>
                    <a:pt x="1" y="8311"/>
                  </a:lnTo>
                  <a:lnTo>
                    <a:pt x="24" y="8656"/>
                  </a:lnTo>
                  <a:cubicBezTo>
                    <a:pt x="108" y="7977"/>
                    <a:pt x="417" y="7358"/>
                    <a:pt x="882" y="6894"/>
                  </a:cubicBezTo>
                  <a:cubicBezTo>
                    <a:pt x="1417" y="6346"/>
                    <a:pt x="2168" y="6013"/>
                    <a:pt x="3001" y="6013"/>
                  </a:cubicBezTo>
                  <a:lnTo>
                    <a:pt x="39006" y="6013"/>
                  </a:lnTo>
                  <a:cubicBezTo>
                    <a:pt x="40660" y="6013"/>
                    <a:pt x="42006" y="4667"/>
                    <a:pt x="42006" y="3012"/>
                  </a:cubicBezTo>
                  <a:cubicBezTo>
                    <a:pt x="42006" y="2881"/>
                    <a:pt x="42006" y="2774"/>
                    <a:pt x="41982" y="2655"/>
                  </a:cubicBezTo>
                  <a:cubicBezTo>
                    <a:pt x="41815" y="1155"/>
                    <a:pt x="40541" y="0"/>
                    <a:pt x="39006" y="0"/>
                  </a:cubicBezTo>
                  <a:close/>
                </a:path>
              </a:pathLst>
            </a:custGeom>
            <a:solidFill>
              <a:srgbClr val="B7B7B7">
                <a:alpha val="55310"/>
              </a:srgbClr>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65" name="Google Shape;380;p19">
              <a:extLst>
                <a:ext uri="{FF2B5EF4-FFF2-40B4-BE49-F238E27FC236}">
                  <a16:creationId xmlns:a16="http://schemas.microsoft.com/office/drawing/2014/main" xmlns="" id="{3B631492-1AB4-4058-B794-EF84AF9B0C4B}"/>
                </a:ext>
              </a:extLst>
            </p:cNvPr>
            <p:cNvSpPr/>
            <p:nvPr/>
          </p:nvSpPr>
          <p:spPr>
            <a:xfrm>
              <a:off x="935214" y="1769089"/>
              <a:ext cx="1606414" cy="384327"/>
            </a:xfrm>
            <a:custGeom>
              <a:avLst/>
              <a:gdLst/>
              <a:ahLst/>
              <a:cxnLst/>
              <a:rect l="l" t="t" r="r" b="b"/>
              <a:pathLst>
                <a:path w="42006" h="9026" extrusionOk="0">
                  <a:moveTo>
                    <a:pt x="3001" y="1"/>
                  </a:moveTo>
                  <a:cubicBezTo>
                    <a:pt x="2168" y="1"/>
                    <a:pt x="1417" y="334"/>
                    <a:pt x="882" y="882"/>
                  </a:cubicBezTo>
                  <a:cubicBezTo>
                    <a:pt x="334" y="1429"/>
                    <a:pt x="1" y="2179"/>
                    <a:pt x="1" y="3013"/>
                  </a:cubicBezTo>
                  <a:lnTo>
                    <a:pt x="1" y="9026"/>
                  </a:lnTo>
                  <a:cubicBezTo>
                    <a:pt x="1" y="8192"/>
                    <a:pt x="334" y="7442"/>
                    <a:pt x="882" y="6894"/>
                  </a:cubicBezTo>
                  <a:cubicBezTo>
                    <a:pt x="1417" y="6359"/>
                    <a:pt x="2168" y="6013"/>
                    <a:pt x="3001" y="6013"/>
                  </a:cubicBezTo>
                  <a:lnTo>
                    <a:pt x="39006" y="6013"/>
                  </a:lnTo>
                  <a:cubicBezTo>
                    <a:pt x="40660" y="6013"/>
                    <a:pt x="42006" y="4668"/>
                    <a:pt x="42006" y="3013"/>
                  </a:cubicBezTo>
                  <a:cubicBezTo>
                    <a:pt x="42006" y="1346"/>
                    <a:pt x="40660" y="1"/>
                    <a:pt x="39006" y="1"/>
                  </a:cubicBezTo>
                  <a:close/>
                </a:path>
              </a:pathLst>
            </a:custGeom>
            <a:solidFill>
              <a:srgbClr val="5EB2FC"/>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66" name="Google Shape;381;p19">
              <a:extLst>
                <a:ext uri="{FF2B5EF4-FFF2-40B4-BE49-F238E27FC236}">
                  <a16:creationId xmlns:a16="http://schemas.microsoft.com/office/drawing/2014/main" xmlns="" id="{EF0B864D-86C3-47BE-BA8B-F79B86B2521A}"/>
                </a:ext>
              </a:extLst>
            </p:cNvPr>
            <p:cNvSpPr txBox="1"/>
            <p:nvPr/>
          </p:nvSpPr>
          <p:spPr>
            <a:xfrm>
              <a:off x="1081172" y="2097663"/>
              <a:ext cx="1390200" cy="534900"/>
            </a:xfrm>
            <a:prstGeom prst="rect">
              <a:avLst/>
            </a:prstGeom>
            <a:noFill/>
            <a:ln>
              <a:noFill/>
            </a:ln>
          </p:spPr>
          <p:txBody>
            <a:bodyPr spcFirstLastPara="1" wrap="square" lIns="91425" tIns="91425" rIns="91425" bIns="91425" anchor="ctr" anchorCtr="0">
              <a:noAutofit/>
            </a:bodyPr>
            <a:lstStyle/>
            <a:p>
              <a:pPr algn="ctr"/>
              <a:r>
                <a:rPr lang="es-EC" dirty="0">
                  <a:solidFill>
                    <a:srgbClr val="434343"/>
                  </a:solidFill>
                  <a:ea typeface="Roboto"/>
                  <a:cs typeface="Calibri" panose="020F0502020204030204" pitchFamily="34" charset="0"/>
                  <a:sym typeface="Roboto"/>
                </a:rPr>
                <a:t>Propuesta guía metodológica</a:t>
              </a:r>
            </a:p>
          </p:txBody>
        </p:sp>
        <p:sp>
          <p:nvSpPr>
            <p:cNvPr id="67" name="Google Shape;382;p19">
              <a:extLst>
                <a:ext uri="{FF2B5EF4-FFF2-40B4-BE49-F238E27FC236}">
                  <a16:creationId xmlns:a16="http://schemas.microsoft.com/office/drawing/2014/main" xmlns="" id="{7D62D007-7ED6-4388-A896-DA7E07A818A0}"/>
                </a:ext>
              </a:extLst>
            </p:cNvPr>
            <p:cNvSpPr txBox="1"/>
            <p:nvPr/>
          </p:nvSpPr>
          <p:spPr>
            <a:xfrm>
              <a:off x="1071825" y="1769313"/>
              <a:ext cx="1469700" cy="255900"/>
            </a:xfrm>
            <a:prstGeom prst="rect">
              <a:avLst/>
            </a:prstGeom>
            <a:noFill/>
            <a:ln>
              <a:noFill/>
            </a:ln>
          </p:spPr>
          <p:txBody>
            <a:bodyPr spcFirstLastPara="1" wrap="square" lIns="91425" tIns="91425" rIns="91425" bIns="91425" anchor="ctr" anchorCtr="0">
              <a:noAutofit/>
            </a:bodyPr>
            <a:lstStyle/>
            <a:p>
              <a:pPr algn="ctr"/>
              <a:r>
                <a:rPr lang="en" dirty="0">
                  <a:solidFill>
                    <a:srgbClr val="FFFFFF"/>
                  </a:solidFill>
                  <a:ea typeface="Fira Sans Extra Condensed Medium"/>
                  <a:cs typeface="Fira Sans Extra Condensed Medium"/>
                  <a:sym typeface="Fira Sans Extra Condensed Medium"/>
                </a:rPr>
                <a:t>Capítulo 5</a:t>
              </a:r>
              <a:endParaRPr dirty="0">
                <a:solidFill>
                  <a:srgbClr val="FFFFFF"/>
                </a:solidFill>
                <a:ea typeface="Fira Sans Extra Condensed Medium"/>
                <a:cs typeface="Fira Sans Extra Condensed Medium"/>
                <a:sym typeface="Fira Sans Extra Condensed Medium"/>
              </a:endParaRPr>
            </a:p>
          </p:txBody>
        </p:sp>
        <p:sp>
          <p:nvSpPr>
            <p:cNvPr id="68" name="Google Shape;380;p19">
              <a:extLst>
                <a:ext uri="{FF2B5EF4-FFF2-40B4-BE49-F238E27FC236}">
                  <a16:creationId xmlns:a16="http://schemas.microsoft.com/office/drawing/2014/main" xmlns="" id="{2A0F4096-DB84-4C85-87DB-3226625E97A6}"/>
                </a:ext>
              </a:extLst>
            </p:cNvPr>
            <p:cNvSpPr/>
            <p:nvPr/>
          </p:nvSpPr>
          <p:spPr>
            <a:xfrm>
              <a:off x="935214" y="1768810"/>
              <a:ext cx="1606414" cy="384327"/>
            </a:xfrm>
            <a:custGeom>
              <a:avLst/>
              <a:gdLst/>
              <a:ahLst/>
              <a:cxnLst/>
              <a:rect l="l" t="t" r="r" b="b"/>
              <a:pathLst>
                <a:path w="42006" h="9026" extrusionOk="0">
                  <a:moveTo>
                    <a:pt x="3001" y="1"/>
                  </a:moveTo>
                  <a:cubicBezTo>
                    <a:pt x="2168" y="1"/>
                    <a:pt x="1417" y="334"/>
                    <a:pt x="882" y="882"/>
                  </a:cubicBezTo>
                  <a:cubicBezTo>
                    <a:pt x="334" y="1429"/>
                    <a:pt x="1" y="2179"/>
                    <a:pt x="1" y="3013"/>
                  </a:cubicBezTo>
                  <a:lnTo>
                    <a:pt x="1" y="9026"/>
                  </a:lnTo>
                  <a:cubicBezTo>
                    <a:pt x="1" y="8192"/>
                    <a:pt x="334" y="7442"/>
                    <a:pt x="882" y="6894"/>
                  </a:cubicBezTo>
                  <a:cubicBezTo>
                    <a:pt x="1417" y="6359"/>
                    <a:pt x="2168" y="6013"/>
                    <a:pt x="3001" y="6013"/>
                  </a:cubicBezTo>
                  <a:lnTo>
                    <a:pt x="39006" y="6013"/>
                  </a:lnTo>
                  <a:cubicBezTo>
                    <a:pt x="40660" y="6013"/>
                    <a:pt x="42006" y="4668"/>
                    <a:pt x="42006" y="3013"/>
                  </a:cubicBezTo>
                  <a:cubicBezTo>
                    <a:pt x="42006" y="1346"/>
                    <a:pt x="40660" y="1"/>
                    <a:pt x="39006" y="1"/>
                  </a:cubicBezTo>
                  <a:close/>
                </a:path>
              </a:pathLst>
            </a:custGeom>
            <a:solidFill>
              <a:srgbClr val="EB99D6"/>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69" name="Google Shape;382;p19">
              <a:extLst>
                <a:ext uri="{FF2B5EF4-FFF2-40B4-BE49-F238E27FC236}">
                  <a16:creationId xmlns:a16="http://schemas.microsoft.com/office/drawing/2014/main" xmlns="" id="{03F3E776-FC4A-40F2-A770-5D8A864AB7AA}"/>
                </a:ext>
              </a:extLst>
            </p:cNvPr>
            <p:cNvSpPr txBox="1"/>
            <p:nvPr/>
          </p:nvSpPr>
          <p:spPr>
            <a:xfrm>
              <a:off x="1071825" y="1769034"/>
              <a:ext cx="1469700" cy="255900"/>
            </a:xfrm>
            <a:prstGeom prst="rect">
              <a:avLst/>
            </a:prstGeom>
            <a:solidFill>
              <a:srgbClr val="EB99D6"/>
            </a:solidFill>
            <a:ln>
              <a:noFill/>
            </a:ln>
          </p:spPr>
          <p:txBody>
            <a:bodyPr spcFirstLastPara="1" wrap="square" lIns="91425" tIns="91425" rIns="91425" bIns="91425" anchor="ctr" anchorCtr="0">
              <a:noAutofit/>
            </a:bodyPr>
            <a:lstStyle/>
            <a:p>
              <a:pPr algn="ctr"/>
              <a:r>
                <a:rPr lang="en" b="1" dirty="0">
                  <a:solidFill>
                    <a:srgbClr val="FFFFFF"/>
                  </a:solidFill>
                  <a:ea typeface="Fira Sans Extra Condensed Medium"/>
                  <a:cs typeface="Fira Sans Extra Condensed Medium"/>
                  <a:sym typeface="Fira Sans Extra Condensed Medium"/>
                </a:rPr>
                <a:t>Capítulo 5</a:t>
              </a:r>
              <a:endParaRPr b="1" dirty="0">
                <a:solidFill>
                  <a:srgbClr val="FFFFFF"/>
                </a:solidFill>
                <a:ea typeface="Fira Sans Extra Condensed Medium"/>
                <a:cs typeface="Fira Sans Extra Condensed Medium"/>
                <a:sym typeface="Fira Sans Extra Condensed Medium"/>
              </a:endParaRPr>
            </a:p>
          </p:txBody>
        </p:sp>
      </p:grpSp>
      <p:grpSp>
        <p:nvGrpSpPr>
          <p:cNvPr id="79" name="Google Shape;356;p19">
            <a:extLst>
              <a:ext uri="{FF2B5EF4-FFF2-40B4-BE49-F238E27FC236}">
                <a16:creationId xmlns:a16="http://schemas.microsoft.com/office/drawing/2014/main" xmlns="" id="{0EF7726E-1E75-44E8-B9B8-C6C0FAE2F6FF}"/>
              </a:ext>
            </a:extLst>
          </p:cNvPr>
          <p:cNvGrpSpPr/>
          <p:nvPr/>
        </p:nvGrpSpPr>
        <p:grpSpPr>
          <a:xfrm>
            <a:off x="8110257" y="1452769"/>
            <a:ext cx="2771459" cy="1305996"/>
            <a:chOff x="2723278" y="1150750"/>
            <a:chExt cx="2078594" cy="979497"/>
          </a:xfrm>
        </p:grpSpPr>
        <p:sp>
          <p:nvSpPr>
            <p:cNvPr id="80" name="Google Shape;357;p19">
              <a:extLst>
                <a:ext uri="{FF2B5EF4-FFF2-40B4-BE49-F238E27FC236}">
                  <a16:creationId xmlns:a16="http://schemas.microsoft.com/office/drawing/2014/main" xmlns="" id="{496B1C40-C982-430C-841D-DC89C5636892}"/>
                </a:ext>
              </a:extLst>
            </p:cNvPr>
            <p:cNvSpPr/>
            <p:nvPr/>
          </p:nvSpPr>
          <p:spPr>
            <a:xfrm>
              <a:off x="2723278" y="1169328"/>
              <a:ext cx="1980694" cy="960919"/>
            </a:xfrm>
            <a:custGeom>
              <a:avLst/>
              <a:gdLst/>
              <a:ahLst/>
              <a:cxnLst/>
              <a:rect l="l" t="t" r="r" b="b"/>
              <a:pathLst>
                <a:path w="51793" h="25127" extrusionOk="0">
                  <a:moveTo>
                    <a:pt x="18228" y="1"/>
                  </a:moveTo>
                  <a:cubicBezTo>
                    <a:pt x="16310" y="1"/>
                    <a:pt x="14715" y="1511"/>
                    <a:pt x="14657" y="3432"/>
                  </a:cubicBezTo>
                  <a:lnTo>
                    <a:pt x="14348" y="12588"/>
                  </a:lnTo>
                  <a:cubicBezTo>
                    <a:pt x="14312" y="13697"/>
                    <a:pt x="13396" y="14565"/>
                    <a:pt x="12283" y="14565"/>
                  </a:cubicBezTo>
                  <a:cubicBezTo>
                    <a:pt x="12261" y="14565"/>
                    <a:pt x="12239" y="14565"/>
                    <a:pt x="12216" y="14564"/>
                  </a:cubicBezTo>
                  <a:lnTo>
                    <a:pt x="8871" y="14457"/>
                  </a:lnTo>
                  <a:cubicBezTo>
                    <a:pt x="8121" y="14433"/>
                    <a:pt x="7466" y="14005"/>
                    <a:pt x="7132" y="13397"/>
                  </a:cubicBezTo>
                  <a:cubicBezTo>
                    <a:pt x="6501" y="12302"/>
                    <a:pt x="5334" y="11540"/>
                    <a:pt x="3965" y="11492"/>
                  </a:cubicBezTo>
                  <a:cubicBezTo>
                    <a:pt x="3921" y="11491"/>
                    <a:pt x="3877" y="11490"/>
                    <a:pt x="3833" y="11490"/>
                  </a:cubicBezTo>
                  <a:cubicBezTo>
                    <a:pt x="1808" y="11490"/>
                    <a:pt x="130" y="13084"/>
                    <a:pt x="60" y="15100"/>
                  </a:cubicBezTo>
                  <a:cubicBezTo>
                    <a:pt x="0" y="17160"/>
                    <a:pt x="1632" y="18886"/>
                    <a:pt x="3715" y="18958"/>
                  </a:cubicBezTo>
                  <a:cubicBezTo>
                    <a:pt x="3750" y="18959"/>
                    <a:pt x="3784" y="18959"/>
                    <a:pt x="3818" y="18959"/>
                  </a:cubicBezTo>
                  <a:cubicBezTo>
                    <a:pt x="5145" y="18959"/>
                    <a:pt x="6317" y="18288"/>
                    <a:pt x="7001" y="17267"/>
                  </a:cubicBezTo>
                  <a:cubicBezTo>
                    <a:pt x="7371" y="16690"/>
                    <a:pt x="8020" y="16325"/>
                    <a:pt x="8743" y="16325"/>
                  </a:cubicBezTo>
                  <a:cubicBezTo>
                    <a:pt x="8765" y="16325"/>
                    <a:pt x="8788" y="16326"/>
                    <a:pt x="8811" y="16326"/>
                  </a:cubicBezTo>
                  <a:lnTo>
                    <a:pt x="12157" y="16434"/>
                  </a:lnTo>
                  <a:cubicBezTo>
                    <a:pt x="13300" y="16469"/>
                    <a:pt x="14193" y="17410"/>
                    <a:pt x="14157" y="18541"/>
                  </a:cubicBezTo>
                  <a:lnTo>
                    <a:pt x="14097" y="20470"/>
                  </a:lnTo>
                  <a:cubicBezTo>
                    <a:pt x="14026" y="22434"/>
                    <a:pt x="15586" y="24077"/>
                    <a:pt x="17562" y="24137"/>
                  </a:cubicBezTo>
                  <a:lnTo>
                    <a:pt x="47459" y="25125"/>
                  </a:lnTo>
                  <a:cubicBezTo>
                    <a:pt x="47496" y="25126"/>
                    <a:pt x="47533" y="25127"/>
                    <a:pt x="47570" y="25127"/>
                  </a:cubicBezTo>
                  <a:cubicBezTo>
                    <a:pt x="49509" y="25127"/>
                    <a:pt x="51103" y="23612"/>
                    <a:pt x="51174" y="21696"/>
                  </a:cubicBezTo>
                  <a:lnTo>
                    <a:pt x="51733" y="4646"/>
                  </a:lnTo>
                  <a:cubicBezTo>
                    <a:pt x="51793" y="2694"/>
                    <a:pt x="50245" y="1051"/>
                    <a:pt x="48257" y="979"/>
                  </a:cubicBezTo>
                  <a:lnTo>
                    <a:pt x="18360" y="3"/>
                  </a:lnTo>
                  <a:cubicBezTo>
                    <a:pt x="18316" y="1"/>
                    <a:pt x="18271" y="1"/>
                    <a:pt x="18228" y="1"/>
                  </a:cubicBezTo>
                  <a:close/>
                </a:path>
              </a:pathLst>
            </a:custGeom>
            <a:solidFill>
              <a:srgbClr val="B7B7B7">
                <a:alpha val="55310"/>
              </a:srgbClr>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81" name="Google Shape;358;p19">
              <a:extLst>
                <a:ext uri="{FF2B5EF4-FFF2-40B4-BE49-F238E27FC236}">
                  <a16:creationId xmlns:a16="http://schemas.microsoft.com/office/drawing/2014/main" xmlns="" id="{0C6BD3F2-AE14-48F8-8B88-2E75A4463805}"/>
                </a:ext>
              </a:extLst>
            </p:cNvPr>
            <p:cNvSpPr/>
            <p:nvPr/>
          </p:nvSpPr>
          <p:spPr>
            <a:xfrm>
              <a:off x="4624272" y="1406505"/>
              <a:ext cx="177598" cy="256316"/>
            </a:xfrm>
            <a:custGeom>
              <a:avLst/>
              <a:gdLst/>
              <a:ahLst/>
              <a:cxnLst/>
              <a:rect l="l" t="t" r="r" b="b"/>
              <a:pathLst>
                <a:path w="4644" h="6026" extrusionOk="0">
                  <a:moveTo>
                    <a:pt x="0" y="1"/>
                  </a:moveTo>
                  <a:lnTo>
                    <a:pt x="0" y="6025"/>
                  </a:lnTo>
                  <a:lnTo>
                    <a:pt x="1643" y="6025"/>
                  </a:lnTo>
                  <a:cubicBezTo>
                    <a:pt x="3298" y="6025"/>
                    <a:pt x="4643" y="4668"/>
                    <a:pt x="4643" y="3013"/>
                  </a:cubicBezTo>
                  <a:cubicBezTo>
                    <a:pt x="4643" y="2179"/>
                    <a:pt x="4310" y="1429"/>
                    <a:pt x="3762" y="894"/>
                  </a:cubicBezTo>
                  <a:cubicBezTo>
                    <a:pt x="3215" y="346"/>
                    <a:pt x="2465" y="1"/>
                    <a:pt x="1643" y="1"/>
                  </a:cubicBezTo>
                  <a:close/>
                </a:path>
              </a:pathLst>
            </a:custGeom>
            <a:solidFill>
              <a:srgbClr val="20C33F"/>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82" name="Google Shape;359;p19">
              <a:extLst>
                <a:ext uri="{FF2B5EF4-FFF2-40B4-BE49-F238E27FC236}">
                  <a16:creationId xmlns:a16="http://schemas.microsoft.com/office/drawing/2014/main" xmlns="" id="{CF03D617-6D70-4986-BB59-8E4F18A2C331}"/>
                </a:ext>
              </a:extLst>
            </p:cNvPr>
            <p:cNvSpPr/>
            <p:nvPr/>
          </p:nvSpPr>
          <p:spPr>
            <a:xfrm>
              <a:off x="2725573" y="1151201"/>
              <a:ext cx="1939698" cy="923901"/>
            </a:xfrm>
            <a:custGeom>
              <a:avLst/>
              <a:gdLst/>
              <a:ahLst/>
              <a:cxnLst/>
              <a:rect l="l" t="t" r="r" b="b"/>
              <a:pathLst>
                <a:path w="50721" h="24159" extrusionOk="0">
                  <a:moveTo>
                    <a:pt x="17597" y="1"/>
                  </a:moveTo>
                  <a:cubicBezTo>
                    <a:pt x="15633" y="1"/>
                    <a:pt x="14037" y="1596"/>
                    <a:pt x="14037" y="3561"/>
                  </a:cubicBezTo>
                  <a:lnTo>
                    <a:pt x="14037" y="12717"/>
                  </a:lnTo>
                  <a:cubicBezTo>
                    <a:pt x="14037" y="13848"/>
                    <a:pt x="13121" y="14764"/>
                    <a:pt x="11990" y="14764"/>
                  </a:cubicBezTo>
                  <a:lnTo>
                    <a:pt x="8692" y="14764"/>
                  </a:lnTo>
                  <a:cubicBezTo>
                    <a:pt x="7941" y="14764"/>
                    <a:pt x="7287" y="14360"/>
                    <a:pt x="6929" y="13764"/>
                  </a:cubicBezTo>
                  <a:cubicBezTo>
                    <a:pt x="6275" y="12681"/>
                    <a:pt x="5084" y="11966"/>
                    <a:pt x="3739" y="11966"/>
                  </a:cubicBezTo>
                  <a:cubicBezTo>
                    <a:pt x="1679" y="11966"/>
                    <a:pt x="0" y="13633"/>
                    <a:pt x="0" y="15693"/>
                  </a:cubicBezTo>
                  <a:cubicBezTo>
                    <a:pt x="0" y="17753"/>
                    <a:pt x="1679" y="19432"/>
                    <a:pt x="3739" y="19432"/>
                  </a:cubicBezTo>
                  <a:cubicBezTo>
                    <a:pt x="5084" y="19432"/>
                    <a:pt x="6275" y="18705"/>
                    <a:pt x="6929" y="17634"/>
                  </a:cubicBezTo>
                  <a:cubicBezTo>
                    <a:pt x="7287" y="17027"/>
                    <a:pt x="7941" y="16634"/>
                    <a:pt x="8692" y="16634"/>
                  </a:cubicBezTo>
                  <a:lnTo>
                    <a:pt x="11990" y="16634"/>
                  </a:lnTo>
                  <a:cubicBezTo>
                    <a:pt x="13121" y="16634"/>
                    <a:pt x="14037" y="17539"/>
                    <a:pt x="14037" y="18670"/>
                  </a:cubicBezTo>
                  <a:lnTo>
                    <a:pt x="14037" y="20598"/>
                  </a:lnTo>
                  <a:cubicBezTo>
                    <a:pt x="14037" y="22563"/>
                    <a:pt x="15633" y="24158"/>
                    <a:pt x="17597" y="24158"/>
                  </a:cubicBezTo>
                  <a:lnTo>
                    <a:pt x="47173" y="24158"/>
                  </a:lnTo>
                  <a:cubicBezTo>
                    <a:pt x="49137" y="24158"/>
                    <a:pt x="50721" y="22563"/>
                    <a:pt x="50721" y="20598"/>
                  </a:cubicBezTo>
                  <a:lnTo>
                    <a:pt x="50721" y="3561"/>
                  </a:lnTo>
                  <a:cubicBezTo>
                    <a:pt x="50721" y="1596"/>
                    <a:pt x="49137" y="1"/>
                    <a:pt x="47173" y="1"/>
                  </a:cubicBezTo>
                  <a:close/>
                </a:path>
              </a:pathLst>
            </a:custGeom>
            <a:solidFill>
              <a:srgbClr val="FDFDFD"/>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83" name="Google Shape;360;p19">
              <a:extLst>
                <a:ext uri="{FF2B5EF4-FFF2-40B4-BE49-F238E27FC236}">
                  <a16:creationId xmlns:a16="http://schemas.microsoft.com/office/drawing/2014/main" xmlns="" id="{DC3CABF9-3F4F-4E7A-904F-507E86A13EEC}"/>
                </a:ext>
              </a:extLst>
            </p:cNvPr>
            <p:cNvSpPr/>
            <p:nvPr/>
          </p:nvSpPr>
          <p:spPr>
            <a:xfrm>
              <a:off x="2752419" y="1635195"/>
              <a:ext cx="232247" cy="232285"/>
            </a:xfrm>
            <a:custGeom>
              <a:avLst/>
              <a:gdLst/>
              <a:ahLst/>
              <a:cxnLst/>
              <a:rect l="l" t="t" r="r" b="b"/>
              <a:pathLst>
                <a:path w="6073" h="6074"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69E781"/>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84" name="Google Shape;361;p19">
              <a:extLst>
                <a:ext uri="{FF2B5EF4-FFF2-40B4-BE49-F238E27FC236}">
                  <a16:creationId xmlns:a16="http://schemas.microsoft.com/office/drawing/2014/main" xmlns="" id="{BC83CAA2-BD16-450A-93E3-857F654BDA23}"/>
                </a:ext>
              </a:extLst>
            </p:cNvPr>
            <p:cNvSpPr/>
            <p:nvPr/>
          </p:nvSpPr>
          <p:spPr>
            <a:xfrm>
              <a:off x="3195458" y="1181162"/>
              <a:ext cx="1606414" cy="368736"/>
            </a:xfrm>
            <a:custGeom>
              <a:avLst/>
              <a:gdLst/>
              <a:ahLst/>
              <a:cxnLst/>
              <a:rect l="l" t="t" r="r" b="b"/>
              <a:pathLst>
                <a:path w="42006" h="8669" extrusionOk="0">
                  <a:moveTo>
                    <a:pt x="3001" y="0"/>
                  </a:moveTo>
                  <a:cubicBezTo>
                    <a:pt x="1465" y="0"/>
                    <a:pt x="191" y="1155"/>
                    <a:pt x="12" y="2655"/>
                  </a:cubicBezTo>
                  <a:cubicBezTo>
                    <a:pt x="0" y="2775"/>
                    <a:pt x="0" y="2894"/>
                    <a:pt x="0" y="3013"/>
                  </a:cubicBezTo>
                  <a:cubicBezTo>
                    <a:pt x="0" y="4668"/>
                    <a:pt x="1346" y="6013"/>
                    <a:pt x="3001" y="6013"/>
                  </a:cubicBezTo>
                  <a:lnTo>
                    <a:pt x="39005" y="6013"/>
                  </a:lnTo>
                  <a:cubicBezTo>
                    <a:pt x="39827" y="6013"/>
                    <a:pt x="40589" y="6358"/>
                    <a:pt x="41124" y="6894"/>
                  </a:cubicBezTo>
                  <a:cubicBezTo>
                    <a:pt x="41589" y="7358"/>
                    <a:pt x="41898" y="7978"/>
                    <a:pt x="41982" y="8668"/>
                  </a:cubicBezTo>
                  <a:lnTo>
                    <a:pt x="42005" y="8311"/>
                  </a:lnTo>
                  <a:lnTo>
                    <a:pt x="42005" y="3013"/>
                  </a:lnTo>
                  <a:cubicBezTo>
                    <a:pt x="42005" y="2179"/>
                    <a:pt x="41672" y="1429"/>
                    <a:pt x="41124" y="881"/>
                  </a:cubicBezTo>
                  <a:cubicBezTo>
                    <a:pt x="40589" y="346"/>
                    <a:pt x="39827" y="0"/>
                    <a:pt x="39005" y="0"/>
                  </a:cubicBezTo>
                  <a:close/>
                </a:path>
              </a:pathLst>
            </a:custGeom>
            <a:solidFill>
              <a:srgbClr val="B7B7B7">
                <a:alpha val="55310"/>
              </a:srgbClr>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85" name="Google Shape;362;p19">
              <a:extLst>
                <a:ext uri="{FF2B5EF4-FFF2-40B4-BE49-F238E27FC236}">
                  <a16:creationId xmlns:a16="http://schemas.microsoft.com/office/drawing/2014/main" xmlns="" id="{6B84BE0B-95B0-44AF-9A51-9E8BDD9B693C}"/>
                </a:ext>
              </a:extLst>
            </p:cNvPr>
            <p:cNvSpPr/>
            <p:nvPr/>
          </p:nvSpPr>
          <p:spPr>
            <a:xfrm>
              <a:off x="3195458" y="1150750"/>
              <a:ext cx="1606414" cy="383921"/>
            </a:xfrm>
            <a:custGeom>
              <a:avLst/>
              <a:gdLst/>
              <a:ahLst/>
              <a:cxnLst/>
              <a:rect l="l" t="t" r="r" b="b"/>
              <a:pathLst>
                <a:path w="42006" h="9026" extrusionOk="0">
                  <a:moveTo>
                    <a:pt x="3001" y="1"/>
                  </a:moveTo>
                  <a:cubicBezTo>
                    <a:pt x="1346" y="1"/>
                    <a:pt x="0" y="1346"/>
                    <a:pt x="0" y="3013"/>
                  </a:cubicBezTo>
                  <a:cubicBezTo>
                    <a:pt x="0" y="4668"/>
                    <a:pt x="1346" y="6014"/>
                    <a:pt x="3001" y="6014"/>
                  </a:cubicBezTo>
                  <a:lnTo>
                    <a:pt x="39005" y="6014"/>
                  </a:lnTo>
                  <a:cubicBezTo>
                    <a:pt x="39827" y="6014"/>
                    <a:pt x="40577" y="6359"/>
                    <a:pt x="41124" y="6907"/>
                  </a:cubicBezTo>
                  <a:cubicBezTo>
                    <a:pt x="41672" y="7442"/>
                    <a:pt x="42005" y="8192"/>
                    <a:pt x="42005" y="9026"/>
                  </a:cubicBezTo>
                  <a:lnTo>
                    <a:pt x="42005" y="3013"/>
                  </a:lnTo>
                  <a:cubicBezTo>
                    <a:pt x="42005" y="2180"/>
                    <a:pt x="41672" y="1430"/>
                    <a:pt x="41124" y="882"/>
                  </a:cubicBezTo>
                  <a:cubicBezTo>
                    <a:pt x="40577" y="346"/>
                    <a:pt x="39827" y="1"/>
                    <a:pt x="39005" y="1"/>
                  </a:cubicBezTo>
                  <a:close/>
                </a:path>
              </a:pathLst>
            </a:custGeom>
            <a:solidFill>
              <a:srgbClr val="69E781"/>
            </a:solidFill>
            <a:ln>
              <a:noFill/>
            </a:ln>
          </p:spPr>
          <p:txBody>
            <a:bodyPr spcFirstLastPara="1" wrap="square" lIns="91425" tIns="91425" rIns="91425" bIns="91425" anchor="ctr" anchorCtr="0">
              <a:noAutofit/>
            </a:bodyPr>
            <a:lstStyle/>
            <a:p>
              <a:pPr algn="ctr"/>
              <a:endParaRPr>
                <a:ea typeface="Fira Sans Extra Condensed"/>
                <a:cs typeface="Fira Sans Extra Condensed"/>
                <a:sym typeface="Fira Sans Extra Condensed"/>
              </a:endParaRPr>
            </a:p>
          </p:txBody>
        </p:sp>
        <p:sp>
          <p:nvSpPr>
            <p:cNvPr id="86" name="Google Shape;363;p19">
              <a:extLst>
                <a:ext uri="{FF2B5EF4-FFF2-40B4-BE49-F238E27FC236}">
                  <a16:creationId xmlns:a16="http://schemas.microsoft.com/office/drawing/2014/main" xmlns="" id="{A5BF181E-0D18-425C-A285-69DC99EEDC72}"/>
                </a:ext>
              </a:extLst>
            </p:cNvPr>
            <p:cNvSpPr txBox="1"/>
            <p:nvPr/>
          </p:nvSpPr>
          <p:spPr>
            <a:xfrm>
              <a:off x="3265722" y="1475500"/>
              <a:ext cx="1390200" cy="534900"/>
            </a:xfrm>
            <a:prstGeom prst="rect">
              <a:avLst/>
            </a:prstGeom>
            <a:noFill/>
            <a:ln>
              <a:noFill/>
            </a:ln>
          </p:spPr>
          <p:txBody>
            <a:bodyPr spcFirstLastPara="1" wrap="square" lIns="91425" tIns="91425" rIns="91425" bIns="91425" anchor="ctr" anchorCtr="0">
              <a:noAutofit/>
            </a:bodyPr>
            <a:lstStyle/>
            <a:p>
              <a:pPr algn="ctr"/>
              <a:r>
                <a:rPr lang="en" dirty="0">
                  <a:solidFill>
                    <a:srgbClr val="434343"/>
                  </a:solidFill>
                  <a:ea typeface="Roboto"/>
                  <a:cs typeface="Calibri" panose="020F0502020204030204" pitchFamily="34" charset="0"/>
                  <a:sym typeface="Roboto"/>
                </a:rPr>
                <a:t>Marco teórico - referencial</a:t>
              </a:r>
              <a:endParaRPr dirty="0">
                <a:solidFill>
                  <a:srgbClr val="434343"/>
                </a:solidFill>
                <a:ea typeface="Roboto"/>
                <a:cs typeface="Calibri" panose="020F0502020204030204" pitchFamily="34" charset="0"/>
                <a:sym typeface="Roboto"/>
              </a:endParaRPr>
            </a:p>
          </p:txBody>
        </p:sp>
        <p:sp>
          <p:nvSpPr>
            <p:cNvPr id="87" name="Google Shape;364;p19">
              <a:extLst>
                <a:ext uri="{FF2B5EF4-FFF2-40B4-BE49-F238E27FC236}">
                  <a16:creationId xmlns:a16="http://schemas.microsoft.com/office/drawing/2014/main" xmlns="" id="{4557AEF8-24FA-40D7-8EF6-CDD62B0CDCEC}"/>
                </a:ext>
              </a:extLst>
            </p:cNvPr>
            <p:cNvSpPr txBox="1"/>
            <p:nvPr/>
          </p:nvSpPr>
          <p:spPr>
            <a:xfrm>
              <a:off x="3195450" y="1150750"/>
              <a:ext cx="1469700" cy="255900"/>
            </a:xfrm>
            <a:prstGeom prst="rect">
              <a:avLst/>
            </a:prstGeom>
            <a:noFill/>
            <a:ln>
              <a:noFill/>
            </a:ln>
          </p:spPr>
          <p:txBody>
            <a:bodyPr spcFirstLastPara="1" wrap="square" lIns="91425" tIns="91425" rIns="91425" bIns="91425" anchor="ctr" anchorCtr="0">
              <a:noAutofit/>
            </a:bodyPr>
            <a:lstStyle/>
            <a:p>
              <a:pPr algn="ctr"/>
              <a:r>
                <a:rPr lang="en" b="1" dirty="0">
                  <a:solidFill>
                    <a:srgbClr val="FFFFFF"/>
                  </a:solidFill>
                  <a:ea typeface="Fira Sans Extra Condensed Medium"/>
                  <a:cs typeface="Fira Sans Extra Condensed Medium"/>
                  <a:sym typeface="Fira Sans Extra Condensed Medium"/>
                </a:rPr>
                <a:t>Capítulo 2</a:t>
              </a:r>
              <a:endParaRPr b="1" dirty="0">
                <a:solidFill>
                  <a:srgbClr val="FFFFFF"/>
                </a:solidFill>
                <a:ea typeface="Fira Sans Extra Condensed Medium"/>
                <a:cs typeface="Fira Sans Extra Condensed Medium"/>
                <a:sym typeface="Fira Sans Extra Condensed Medium"/>
              </a:endParaRPr>
            </a:p>
          </p:txBody>
        </p:sp>
      </p:grpSp>
      <p:grpSp>
        <p:nvGrpSpPr>
          <p:cNvPr id="88" name="Google Shape;365;p19">
            <a:extLst>
              <a:ext uri="{FF2B5EF4-FFF2-40B4-BE49-F238E27FC236}">
                <a16:creationId xmlns:a16="http://schemas.microsoft.com/office/drawing/2014/main" xmlns="" id="{866ACB76-B0CE-4A43-BDCC-D2D7E27F015C}"/>
              </a:ext>
            </a:extLst>
          </p:cNvPr>
          <p:cNvGrpSpPr/>
          <p:nvPr/>
        </p:nvGrpSpPr>
        <p:grpSpPr>
          <a:xfrm>
            <a:off x="5724341" y="711563"/>
            <a:ext cx="2773295" cy="1305395"/>
            <a:chOff x="933838" y="532900"/>
            <a:chExt cx="2079971" cy="979046"/>
          </a:xfrm>
        </p:grpSpPr>
        <p:sp>
          <p:nvSpPr>
            <p:cNvPr id="89" name="Google Shape;366;p19">
              <a:extLst>
                <a:ext uri="{FF2B5EF4-FFF2-40B4-BE49-F238E27FC236}">
                  <a16:creationId xmlns:a16="http://schemas.microsoft.com/office/drawing/2014/main" xmlns="" id="{31D57EA9-0829-4565-96D0-DCF867C9E245}"/>
                </a:ext>
              </a:extLst>
            </p:cNvPr>
            <p:cNvSpPr/>
            <p:nvPr/>
          </p:nvSpPr>
          <p:spPr>
            <a:xfrm>
              <a:off x="1033115" y="551027"/>
              <a:ext cx="1980694" cy="960919"/>
            </a:xfrm>
            <a:custGeom>
              <a:avLst/>
              <a:gdLst/>
              <a:ahLst/>
              <a:cxnLst/>
              <a:rect l="l" t="t" r="r" b="b"/>
              <a:pathLst>
                <a:path w="51793" h="25127" extrusionOk="0">
                  <a:moveTo>
                    <a:pt x="33544" y="1"/>
                  </a:moveTo>
                  <a:cubicBezTo>
                    <a:pt x="33507" y="1"/>
                    <a:pt x="33470" y="1"/>
                    <a:pt x="33433" y="2"/>
                  </a:cubicBezTo>
                  <a:lnTo>
                    <a:pt x="3537" y="990"/>
                  </a:lnTo>
                  <a:cubicBezTo>
                    <a:pt x="1548" y="1050"/>
                    <a:pt x="0" y="2693"/>
                    <a:pt x="60" y="4658"/>
                  </a:cubicBezTo>
                  <a:lnTo>
                    <a:pt x="620" y="21695"/>
                  </a:lnTo>
                  <a:cubicBezTo>
                    <a:pt x="690" y="23611"/>
                    <a:pt x="2284" y="25126"/>
                    <a:pt x="4211" y="25126"/>
                  </a:cubicBezTo>
                  <a:cubicBezTo>
                    <a:pt x="4248" y="25126"/>
                    <a:pt x="4285" y="25126"/>
                    <a:pt x="4322" y="25124"/>
                  </a:cubicBezTo>
                  <a:lnTo>
                    <a:pt x="34231" y="24136"/>
                  </a:lnTo>
                  <a:cubicBezTo>
                    <a:pt x="36207" y="24077"/>
                    <a:pt x="37767" y="22434"/>
                    <a:pt x="37696" y="20469"/>
                  </a:cubicBezTo>
                  <a:lnTo>
                    <a:pt x="37636" y="18540"/>
                  </a:lnTo>
                  <a:cubicBezTo>
                    <a:pt x="37600" y="17409"/>
                    <a:pt x="38493" y="16469"/>
                    <a:pt x="39636" y="16433"/>
                  </a:cubicBezTo>
                  <a:lnTo>
                    <a:pt x="42982" y="16326"/>
                  </a:lnTo>
                  <a:cubicBezTo>
                    <a:pt x="43004" y="16325"/>
                    <a:pt x="43026" y="16325"/>
                    <a:pt x="43049" y="16325"/>
                  </a:cubicBezTo>
                  <a:cubicBezTo>
                    <a:pt x="43772" y="16325"/>
                    <a:pt x="44422" y="16700"/>
                    <a:pt x="44792" y="17266"/>
                  </a:cubicBezTo>
                  <a:cubicBezTo>
                    <a:pt x="45460" y="18291"/>
                    <a:pt x="46628" y="18959"/>
                    <a:pt x="47943" y="18959"/>
                  </a:cubicBezTo>
                  <a:cubicBezTo>
                    <a:pt x="47988" y="18959"/>
                    <a:pt x="48033" y="18959"/>
                    <a:pt x="48078" y="18957"/>
                  </a:cubicBezTo>
                  <a:cubicBezTo>
                    <a:pt x="50162" y="18886"/>
                    <a:pt x="51793" y="17159"/>
                    <a:pt x="51721" y="15099"/>
                  </a:cubicBezTo>
                  <a:cubicBezTo>
                    <a:pt x="51663" y="13077"/>
                    <a:pt x="49974" y="11490"/>
                    <a:pt x="47940" y="11490"/>
                  </a:cubicBezTo>
                  <a:cubicBezTo>
                    <a:pt x="47903" y="11490"/>
                    <a:pt x="47865" y="11491"/>
                    <a:pt x="47828" y="11492"/>
                  </a:cubicBezTo>
                  <a:cubicBezTo>
                    <a:pt x="46459" y="11539"/>
                    <a:pt x="45292" y="12301"/>
                    <a:pt x="44661" y="13397"/>
                  </a:cubicBezTo>
                  <a:cubicBezTo>
                    <a:pt x="44327" y="14004"/>
                    <a:pt x="43673" y="14433"/>
                    <a:pt x="42911" y="14456"/>
                  </a:cubicBezTo>
                  <a:lnTo>
                    <a:pt x="39577" y="14575"/>
                  </a:lnTo>
                  <a:cubicBezTo>
                    <a:pt x="39555" y="14576"/>
                    <a:pt x="39533" y="14577"/>
                    <a:pt x="39511" y="14577"/>
                  </a:cubicBezTo>
                  <a:cubicBezTo>
                    <a:pt x="38397" y="14577"/>
                    <a:pt x="37480" y="13697"/>
                    <a:pt x="37434" y="12599"/>
                  </a:cubicBezTo>
                  <a:lnTo>
                    <a:pt x="37136" y="3431"/>
                  </a:lnTo>
                  <a:cubicBezTo>
                    <a:pt x="37078" y="1515"/>
                    <a:pt x="35472" y="1"/>
                    <a:pt x="33544" y="1"/>
                  </a:cubicBezTo>
                  <a:close/>
                </a:path>
              </a:pathLst>
            </a:custGeom>
            <a:solidFill>
              <a:srgbClr val="B7B7B7">
                <a:alpha val="55310"/>
              </a:srgbClr>
            </a:solidFill>
            <a:ln>
              <a:noFill/>
            </a:ln>
          </p:spPr>
          <p:txBody>
            <a:bodyPr spcFirstLastPara="1" wrap="square" lIns="91425" tIns="91425" rIns="91425" bIns="91425" anchor="ctr" anchorCtr="0">
              <a:noAutofit/>
            </a:bodyPr>
            <a:lstStyle/>
            <a:p>
              <a:pPr algn="ctr"/>
              <a:endParaRPr>
                <a:latin typeface="Fira Sans Extra Condensed"/>
                <a:ea typeface="Fira Sans Extra Condensed"/>
                <a:cs typeface="Fira Sans Extra Condensed"/>
                <a:sym typeface="Fira Sans Extra Condensed"/>
              </a:endParaRPr>
            </a:p>
          </p:txBody>
        </p:sp>
        <p:sp>
          <p:nvSpPr>
            <p:cNvPr id="90" name="Google Shape;367;p19">
              <a:extLst>
                <a:ext uri="{FF2B5EF4-FFF2-40B4-BE49-F238E27FC236}">
                  <a16:creationId xmlns:a16="http://schemas.microsoft.com/office/drawing/2014/main" xmlns="" id="{F7B027C8-5816-44BA-8D9C-760B23B3496D}"/>
                </a:ext>
              </a:extLst>
            </p:cNvPr>
            <p:cNvSpPr/>
            <p:nvPr/>
          </p:nvSpPr>
          <p:spPr>
            <a:xfrm>
              <a:off x="933838" y="788897"/>
              <a:ext cx="177598" cy="256076"/>
            </a:xfrm>
            <a:custGeom>
              <a:avLst/>
              <a:gdLst/>
              <a:ahLst/>
              <a:cxnLst/>
              <a:rect l="l" t="t" r="r" b="b"/>
              <a:pathLst>
                <a:path w="4644" h="6014" extrusionOk="0">
                  <a:moveTo>
                    <a:pt x="3001" y="1"/>
                  </a:moveTo>
                  <a:cubicBezTo>
                    <a:pt x="2168" y="1"/>
                    <a:pt x="1417" y="334"/>
                    <a:pt x="882" y="882"/>
                  </a:cubicBezTo>
                  <a:cubicBezTo>
                    <a:pt x="334" y="1418"/>
                    <a:pt x="1" y="2180"/>
                    <a:pt x="1" y="3001"/>
                  </a:cubicBezTo>
                  <a:cubicBezTo>
                    <a:pt x="1" y="4668"/>
                    <a:pt x="1346" y="6014"/>
                    <a:pt x="3001" y="6014"/>
                  </a:cubicBezTo>
                  <a:lnTo>
                    <a:pt x="4644" y="6014"/>
                  </a:lnTo>
                  <a:lnTo>
                    <a:pt x="4644" y="1"/>
                  </a:lnTo>
                  <a:close/>
                </a:path>
              </a:pathLst>
            </a:custGeom>
            <a:solidFill>
              <a:srgbClr val="EB7D16"/>
            </a:solidFill>
            <a:ln>
              <a:noFill/>
            </a:ln>
          </p:spPr>
          <p:txBody>
            <a:bodyPr spcFirstLastPara="1" wrap="square" lIns="91425" tIns="91425" rIns="91425" bIns="91425" anchor="ctr" anchorCtr="0">
              <a:noAutofit/>
            </a:bodyPr>
            <a:lstStyle/>
            <a:p>
              <a:pPr algn="ctr"/>
              <a:endParaRPr>
                <a:latin typeface="Fira Sans Extra Condensed"/>
                <a:ea typeface="Fira Sans Extra Condensed"/>
                <a:cs typeface="Fira Sans Extra Condensed"/>
                <a:sym typeface="Fira Sans Extra Condensed"/>
              </a:endParaRPr>
            </a:p>
          </p:txBody>
        </p:sp>
        <p:sp>
          <p:nvSpPr>
            <p:cNvPr id="91" name="Google Shape;368;p19">
              <a:extLst>
                <a:ext uri="{FF2B5EF4-FFF2-40B4-BE49-F238E27FC236}">
                  <a16:creationId xmlns:a16="http://schemas.microsoft.com/office/drawing/2014/main" xmlns="" id="{817468E0-71CA-404E-A0DC-D867FAD56088}"/>
                </a:ext>
              </a:extLst>
            </p:cNvPr>
            <p:cNvSpPr/>
            <p:nvPr/>
          </p:nvSpPr>
          <p:spPr>
            <a:xfrm>
              <a:off x="1071816" y="532900"/>
              <a:ext cx="1939277" cy="923862"/>
            </a:xfrm>
            <a:custGeom>
              <a:avLst/>
              <a:gdLst/>
              <a:ahLst/>
              <a:cxnLst/>
              <a:rect l="l" t="t" r="r" b="b"/>
              <a:pathLst>
                <a:path w="50710" h="24158" extrusionOk="0">
                  <a:moveTo>
                    <a:pt x="3549" y="0"/>
                  </a:moveTo>
                  <a:cubicBezTo>
                    <a:pt x="1584" y="0"/>
                    <a:pt x="1" y="1595"/>
                    <a:pt x="1" y="3560"/>
                  </a:cubicBezTo>
                  <a:lnTo>
                    <a:pt x="1" y="20610"/>
                  </a:lnTo>
                  <a:cubicBezTo>
                    <a:pt x="1" y="22562"/>
                    <a:pt x="1584" y="24158"/>
                    <a:pt x="3549" y="24158"/>
                  </a:cubicBezTo>
                  <a:lnTo>
                    <a:pt x="33124" y="24158"/>
                  </a:lnTo>
                  <a:cubicBezTo>
                    <a:pt x="35088" y="24158"/>
                    <a:pt x="36684" y="22562"/>
                    <a:pt x="36684" y="20610"/>
                  </a:cubicBezTo>
                  <a:lnTo>
                    <a:pt x="36684" y="18669"/>
                  </a:lnTo>
                  <a:cubicBezTo>
                    <a:pt x="36684" y="17550"/>
                    <a:pt x="37600" y="16633"/>
                    <a:pt x="38720" y="16633"/>
                  </a:cubicBezTo>
                  <a:lnTo>
                    <a:pt x="42030" y="16633"/>
                  </a:lnTo>
                  <a:cubicBezTo>
                    <a:pt x="42780" y="16633"/>
                    <a:pt x="43435" y="17038"/>
                    <a:pt x="43792" y="17633"/>
                  </a:cubicBezTo>
                  <a:cubicBezTo>
                    <a:pt x="44447" y="18705"/>
                    <a:pt x="45625" y="19431"/>
                    <a:pt x="46983" y="19431"/>
                  </a:cubicBezTo>
                  <a:cubicBezTo>
                    <a:pt x="49042" y="19431"/>
                    <a:pt x="50709" y="17752"/>
                    <a:pt x="50709" y="15692"/>
                  </a:cubicBezTo>
                  <a:cubicBezTo>
                    <a:pt x="50709" y="13633"/>
                    <a:pt x="49042" y="11966"/>
                    <a:pt x="46983" y="11966"/>
                  </a:cubicBezTo>
                  <a:cubicBezTo>
                    <a:pt x="45625" y="11966"/>
                    <a:pt x="44447" y="12692"/>
                    <a:pt x="43792" y="13764"/>
                  </a:cubicBezTo>
                  <a:cubicBezTo>
                    <a:pt x="43435" y="14359"/>
                    <a:pt x="42780" y="14764"/>
                    <a:pt x="42030" y="14764"/>
                  </a:cubicBezTo>
                  <a:lnTo>
                    <a:pt x="38720" y="14764"/>
                  </a:lnTo>
                  <a:cubicBezTo>
                    <a:pt x="37600" y="14764"/>
                    <a:pt x="36684" y="13847"/>
                    <a:pt x="36684" y="12728"/>
                  </a:cubicBezTo>
                  <a:lnTo>
                    <a:pt x="36684" y="3560"/>
                  </a:lnTo>
                  <a:cubicBezTo>
                    <a:pt x="36684" y="1595"/>
                    <a:pt x="35088" y="0"/>
                    <a:pt x="33124" y="0"/>
                  </a:cubicBezTo>
                  <a:close/>
                </a:path>
              </a:pathLst>
            </a:custGeom>
            <a:solidFill>
              <a:srgbClr val="FDFDFD"/>
            </a:solidFill>
            <a:ln>
              <a:noFill/>
            </a:ln>
          </p:spPr>
          <p:txBody>
            <a:bodyPr spcFirstLastPara="1" wrap="square" lIns="91425" tIns="91425" rIns="91425" bIns="91425" anchor="ctr" anchorCtr="0">
              <a:noAutofit/>
            </a:bodyPr>
            <a:lstStyle/>
            <a:p>
              <a:pPr algn="ctr"/>
              <a:endParaRPr>
                <a:latin typeface="Fira Sans Extra Condensed"/>
                <a:ea typeface="Fira Sans Extra Condensed"/>
                <a:cs typeface="Fira Sans Extra Condensed"/>
                <a:sym typeface="Fira Sans Extra Condensed"/>
              </a:endParaRPr>
            </a:p>
          </p:txBody>
        </p:sp>
        <p:sp>
          <p:nvSpPr>
            <p:cNvPr id="92" name="Google Shape;369;p19">
              <a:extLst>
                <a:ext uri="{FF2B5EF4-FFF2-40B4-BE49-F238E27FC236}">
                  <a16:creationId xmlns:a16="http://schemas.microsoft.com/office/drawing/2014/main" xmlns="" id="{D721B5A4-5BF8-4551-BBAB-9ACDF7F591F8}"/>
                </a:ext>
              </a:extLst>
            </p:cNvPr>
            <p:cNvSpPr/>
            <p:nvPr/>
          </p:nvSpPr>
          <p:spPr>
            <a:xfrm>
              <a:off x="2752419" y="1016894"/>
              <a:ext cx="232247" cy="232706"/>
            </a:xfrm>
            <a:custGeom>
              <a:avLst/>
              <a:gdLst/>
              <a:ahLst/>
              <a:cxnLst/>
              <a:rect l="l" t="t" r="r" b="b"/>
              <a:pathLst>
                <a:path w="6073" h="6085" extrusionOk="0">
                  <a:moveTo>
                    <a:pt x="3037" y="0"/>
                  </a:moveTo>
                  <a:cubicBezTo>
                    <a:pt x="1358" y="0"/>
                    <a:pt x="0" y="1370"/>
                    <a:pt x="0" y="3036"/>
                  </a:cubicBezTo>
                  <a:cubicBezTo>
                    <a:pt x="0" y="4715"/>
                    <a:pt x="1358" y="6084"/>
                    <a:pt x="3037" y="6084"/>
                  </a:cubicBezTo>
                  <a:cubicBezTo>
                    <a:pt x="4715" y="6084"/>
                    <a:pt x="6073" y="4715"/>
                    <a:pt x="6073" y="3036"/>
                  </a:cubicBezTo>
                  <a:cubicBezTo>
                    <a:pt x="6073" y="1370"/>
                    <a:pt x="4715" y="0"/>
                    <a:pt x="3037" y="0"/>
                  </a:cubicBezTo>
                  <a:close/>
                </a:path>
              </a:pathLst>
            </a:custGeom>
            <a:solidFill>
              <a:srgbClr val="FCBD24"/>
            </a:solidFill>
            <a:ln>
              <a:noFill/>
            </a:ln>
          </p:spPr>
          <p:txBody>
            <a:bodyPr spcFirstLastPara="1" wrap="square" lIns="91425" tIns="91425" rIns="91425" bIns="91425" anchor="ctr" anchorCtr="0">
              <a:noAutofit/>
            </a:bodyPr>
            <a:lstStyle/>
            <a:p>
              <a:pPr algn="ctr"/>
              <a:endParaRPr>
                <a:latin typeface="Fira Sans Extra Condensed"/>
                <a:ea typeface="Fira Sans Extra Condensed"/>
                <a:cs typeface="Fira Sans Extra Condensed"/>
                <a:sym typeface="Fira Sans Extra Condensed"/>
              </a:endParaRPr>
            </a:p>
          </p:txBody>
        </p:sp>
        <p:sp>
          <p:nvSpPr>
            <p:cNvPr id="93" name="Google Shape;370;p19">
              <a:extLst>
                <a:ext uri="{FF2B5EF4-FFF2-40B4-BE49-F238E27FC236}">
                  <a16:creationId xmlns:a16="http://schemas.microsoft.com/office/drawing/2014/main" xmlns="" id="{05822D2E-5DBB-49B1-AEF2-0E69D9025142}"/>
                </a:ext>
              </a:extLst>
            </p:cNvPr>
            <p:cNvSpPr/>
            <p:nvPr/>
          </p:nvSpPr>
          <p:spPr>
            <a:xfrm>
              <a:off x="935214" y="562799"/>
              <a:ext cx="1606414" cy="369126"/>
            </a:xfrm>
            <a:custGeom>
              <a:avLst/>
              <a:gdLst/>
              <a:ahLst/>
              <a:cxnLst/>
              <a:rect l="l" t="t" r="r" b="b"/>
              <a:pathLst>
                <a:path w="42006" h="8669" extrusionOk="0">
                  <a:moveTo>
                    <a:pt x="3001" y="1"/>
                  </a:moveTo>
                  <a:cubicBezTo>
                    <a:pt x="2168" y="1"/>
                    <a:pt x="1417" y="346"/>
                    <a:pt x="882" y="882"/>
                  </a:cubicBezTo>
                  <a:cubicBezTo>
                    <a:pt x="334" y="1429"/>
                    <a:pt x="1" y="2180"/>
                    <a:pt x="1" y="3013"/>
                  </a:cubicBezTo>
                  <a:lnTo>
                    <a:pt x="1" y="8311"/>
                  </a:lnTo>
                  <a:lnTo>
                    <a:pt x="24" y="8668"/>
                  </a:lnTo>
                  <a:cubicBezTo>
                    <a:pt x="108" y="7978"/>
                    <a:pt x="417" y="7371"/>
                    <a:pt x="882" y="6894"/>
                  </a:cubicBezTo>
                  <a:cubicBezTo>
                    <a:pt x="1417" y="6359"/>
                    <a:pt x="2168" y="6013"/>
                    <a:pt x="3001" y="6013"/>
                  </a:cubicBezTo>
                  <a:lnTo>
                    <a:pt x="39006" y="6013"/>
                  </a:lnTo>
                  <a:cubicBezTo>
                    <a:pt x="40660" y="6013"/>
                    <a:pt x="42006" y="4668"/>
                    <a:pt x="42006" y="3013"/>
                  </a:cubicBezTo>
                  <a:cubicBezTo>
                    <a:pt x="42006" y="2894"/>
                    <a:pt x="42006" y="2775"/>
                    <a:pt x="41982" y="2656"/>
                  </a:cubicBezTo>
                  <a:cubicBezTo>
                    <a:pt x="41815" y="1168"/>
                    <a:pt x="40541" y="1"/>
                    <a:pt x="39006" y="1"/>
                  </a:cubicBezTo>
                  <a:close/>
                </a:path>
              </a:pathLst>
            </a:custGeom>
            <a:solidFill>
              <a:srgbClr val="B7B7B7">
                <a:alpha val="55310"/>
              </a:srgbClr>
            </a:solidFill>
            <a:ln>
              <a:noFill/>
            </a:ln>
          </p:spPr>
          <p:txBody>
            <a:bodyPr spcFirstLastPara="1" wrap="square" lIns="91425" tIns="91425" rIns="91425" bIns="91425" anchor="ctr" anchorCtr="0">
              <a:noAutofit/>
            </a:bodyPr>
            <a:lstStyle/>
            <a:p>
              <a:pPr algn="ctr"/>
              <a:endParaRPr>
                <a:latin typeface="Fira Sans Extra Condensed"/>
                <a:ea typeface="Fira Sans Extra Condensed"/>
                <a:cs typeface="Fira Sans Extra Condensed"/>
                <a:sym typeface="Fira Sans Extra Condensed"/>
              </a:endParaRPr>
            </a:p>
          </p:txBody>
        </p:sp>
        <p:sp>
          <p:nvSpPr>
            <p:cNvPr id="94" name="Google Shape;371;p19">
              <a:extLst>
                <a:ext uri="{FF2B5EF4-FFF2-40B4-BE49-F238E27FC236}">
                  <a16:creationId xmlns:a16="http://schemas.microsoft.com/office/drawing/2014/main" xmlns="" id="{48798F50-18A3-4742-94A6-B5AB11AA787D}"/>
                </a:ext>
              </a:extLst>
            </p:cNvPr>
            <p:cNvSpPr/>
            <p:nvPr/>
          </p:nvSpPr>
          <p:spPr>
            <a:xfrm>
              <a:off x="935214" y="532909"/>
              <a:ext cx="1606414" cy="383816"/>
            </a:xfrm>
            <a:custGeom>
              <a:avLst/>
              <a:gdLst/>
              <a:ahLst/>
              <a:cxnLst/>
              <a:rect l="l" t="t" r="r" b="b"/>
              <a:pathLst>
                <a:path w="42006" h="9014" extrusionOk="0">
                  <a:moveTo>
                    <a:pt x="3001" y="0"/>
                  </a:moveTo>
                  <a:cubicBezTo>
                    <a:pt x="2168" y="0"/>
                    <a:pt x="1417" y="334"/>
                    <a:pt x="882" y="881"/>
                  </a:cubicBezTo>
                  <a:cubicBezTo>
                    <a:pt x="334" y="1417"/>
                    <a:pt x="1" y="2167"/>
                    <a:pt x="1" y="3001"/>
                  </a:cubicBezTo>
                  <a:lnTo>
                    <a:pt x="1" y="9013"/>
                  </a:lnTo>
                  <a:cubicBezTo>
                    <a:pt x="1" y="8192"/>
                    <a:pt x="334" y="7430"/>
                    <a:pt x="882" y="6894"/>
                  </a:cubicBezTo>
                  <a:cubicBezTo>
                    <a:pt x="1417" y="6346"/>
                    <a:pt x="2168" y="6013"/>
                    <a:pt x="3001" y="6013"/>
                  </a:cubicBezTo>
                  <a:lnTo>
                    <a:pt x="39006" y="6013"/>
                  </a:lnTo>
                  <a:cubicBezTo>
                    <a:pt x="40660" y="6013"/>
                    <a:pt x="42006" y="4667"/>
                    <a:pt x="42006" y="3001"/>
                  </a:cubicBezTo>
                  <a:cubicBezTo>
                    <a:pt x="42006" y="1346"/>
                    <a:pt x="40660" y="0"/>
                    <a:pt x="39006" y="0"/>
                  </a:cubicBezTo>
                  <a:close/>
                </a:path>
              </a:pathLst>
            </a:custGeom>
            <a:solidFill>
              <a:srgbClr val="FCBD24"/>
            </a:solidFill>
            <a:ln>
              <a:noFill/>
            </a:ln>
          </p:spPr>
          <p:txBody>
            <a:bodyPr spcFirstLastPara="1" wrap="square" lIns="91425" tIns="91425" rIns="91425" bIns="91425" anchor="ctr" anchorCtr="0">
              <a:noAutofit/>
            </a:bodyPr>
            <a:lstStyle/>
            <a:p>
              <a:pPr algn="ctr"/>
              <a:endParaRPr sz="1700">
                <a:latin typeface="Fira Sans Extra Condensed"/>
                <a:ea typeface="Fira Sans Extra Condensed"/>
                <a:cs typeface="Fira Sans Extra Condensed"/>
                <a:sym typeface="Fira Sans Extra Condensed"/>
              </a:endParaRPr>
            </a:p>
          </p:txBody>
        </p:sp>
        <p:sp>
          <p:nvSpPr>
            <p:cNvPr id="95" name="Google Shape;372;p19">
              <a:extLst>
                <a:ext uri="{FF2B5EF4-FFF2-40B4-BE49-F238E27FC236}">
                  <a16:creationId xmlns:a16="http://schemas.microsoft.com/office/drawing/2014/main" xmlns="" id="{82FFAD66-C237-40C2-97F8-5E656E56856C}"/>
                </a:ext>
              </a:extLst>
            </p:cNvPr>
            <p:cNvSpPr txBox="1"/>
            <p:nvPr/>
          </p:nvSpPr>
          <p:spPr>
            <a:xfrm>
              <a:off x="1080537" y="857007"/>
              <a:ext cx="1390200" cy="534900"/>
            </a:xfrm>
            <a:prstGeom prst="rect">
              <a:avLst/>
            </a:prstGeom>
            <a:noFill/>
            <a:ln>
              <a:noFill/>
            </a:ln>
          </p:spPr>
          <p:txBody>
            <a:bodyPr spcFirstLastPara="1" wrap="square" lIns="91425" tIns="91425" rIns="91425" bIns="91425" anchor="ctr" anchorCtr="0">
              <a:noAutofit/>
            </a:bodyPr>
            <a:lstStyle/>
            <a:p>
              <a:pPr algn="ctr"/>
              <a:r>
                <a:rPr lang="en" dirty="0">
                  <a:solidFill>
                    <a:srgbClr val="434343"/>
                  </a:solidFill>
                  <a:latin typeface="+mj-lt"/>
                  <a:ea typeface="Roboto"/>
                  <a:cs typeface="Calibri" panose="020F0502020204030204" pitchFamily="34" charset="0"/>
                  <a:sym typeface="Roboto"/>
                </a:rPr>
                <a:t>Problema de investigación</a:t>
              </a:r>
              <a:endParaRPr dirty="0">
                <a:solidFill>
                  <a:srgbClr val="434343"/>
                </a:solidFill>
                <a:latin typeface="+mj-lt"/>
                <a:ea typeface="Roboto"/>
                <a:cs typeface="Calibri" panose="020F0502020204030204" pitchFamily="34" charset="0"/>
                <a:sym typeface="Roboto"/>
              </a:endParaRPr>
            </a:p>
          </p:txBody>
        </p:sp>
        <p:sp>
          <p:nvSpPr>
            <p:cNvPr id="96" name="Google Shape;373;p19">
              <a:extLst>
                <a:ext uri="{FF2B5EF4-FFF2-40B4-BE49-F238E27FC236}">
                  <a16:creationId xmlns:a16="http://schemas.microsoft.com/office/drawing/2014/main" xmlns="" id="{E2400F37-C551-48FB-838D-81D86D2DA3FD}"/>
                </a:ext>
              </a:extLst>
            </p:cNvPr>
            <p:cNvSpPr txBox="1"/>
            <p:nvPr/>
          </p:nvSpPr>
          <p:spPr>
            <a:xfrm>
              <a:off x="1071825" y="532900"/>
              <a:ext cx="1469700" cy="255900"/>
            </a:xfrm>
            <a:prstGeom prst="rect">
              <a:avLst/>
            </a:prstGeom>
            <a:noFill/>
            <a:ln>
              <a:noFill/>
            </a:ln>
          </p:spPr>
          <p:txBody>
            <a:bodyPr spcFirstLastPara="1" wrap="square" lIns="91425" tIns="91425" rIns="91425" bIns="91425" anchor="ctr" anchorCtr="0">
              <a:noAutofit/>
            </a:bodyPr>
            <a:lstStyle/>
            <a:p>
              <a:pPr algn="ctr"/>
              <a:r>
                <a:rPr lang="en" dirty="0">
                  <a:solidFill>
                    <a:srgbClr val="FFFFFF"/>
                  </a:solidFill>
                  <a:latin typeface="Fira Sans Extra Condensed Medium"/>
                  <a:ea typeface="Fira Sans Extra Condensed Medium"/>
                  <a:cs typeface="Fira Sans Extra Condensed Medium"/>
                  <a:sym typeface="Fira Sans Extra Condensed Medium"/>
                </a:rPr>
                <a:t>Capítulo 1</a:t>
              </a:r>
              <a:endParaRPr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97" name="Google Shape;371;p19">
              <a:extLst>
                <a:ext uri="{FF2B5EF4-FFF2-40B4-BE49-F238E27FC236}">
                  <a16:creationId xmlns:a16="http://schemas.microsoft.com/office/drawing/2014/main" xmlns="" id="{D633D6E6-CFFE-4ED7-989D-34A87E7E90EC}"/>
                </a:ext>
              </a:extLst>
            </p:cNvPr>
            <p:cNvSpPr/>
            <p:nvPr/>
          </p:nvSpPr>
          <p:spPr>
            <a:xfrm>
              <a:off x="935110" y="532909"/>
              <a:ext cx="1606414" cy="383816"/>
            </a:xfrm>
            <a:custGeom>
              <a:avLst/>
              <a:gdLst/>
              <a:ahLst/>
              <a:cxnLst/>
              <a:rect l="l" t="t" r="r" b="b"/>
              <a:pathLst>
                <a:path w="42006" h="9014" extrusionOk="0">
                  <a:moveTo>
                    <a:pt x="3001" y="0"/>
                  </a:moveTo>
                  <a:cubicBezTo>
                    <a:pt x="2168" y="0"/>
                    <a:pt x="1417" y="334"/>
                    <a:pt x="882" y="881"/>
                  </a:cubicBezTo>
                  <a:cubicBezTo>
                    <a:pt x="334" y="1417"/>
                    <a:pt x="1" y="2167"/>
                    <a:pt x="1" y="3001"/>
                  </a:cubicBezTo>
                  <a:lnTo>
                    <a:pt x="1" y="9013"/>
                  </a:lnTo>
                  <a:cubicBezTo>
                    <a:pt x="1" y="8192"/>
                    <a:pt x="334" y="7430"/>
                    <a:pt x="882" y="6894"/>
                  </a:cubicBezTo>
                  <a:cubicBezTo>
                    <a:pt x="1417" y="6346"/>
                    <a:pt x="2168" y="6013"/>
                    <a:pt x="3001" y="6013"/>
                  </a:cubicBezTo>
                  <a:lnTo>
                    <a:pt x="39006" y="6013"/>
                  </a:lnTo>
                  <a:cubicBezTo>
                    <a:pt x="40660" y="6013"/>
                    <a:pt x="42006" y="4667"/>
                    <a:pt x="42006" y="3001"/>
                  </a:cubicBezTo>
                  <a:cubicBezTo>
                    <a:pt x="42006" y="1346"/>
                    <a:pt x="40660" y="0"/>
                    <a:pt x="39006" y="0"/>
                  </a:cubicBezTo>
                  <a:close/>
                </a:path>
              </a:pathLst>
            </a:custGeom>
            <a:solidFill>
              <a:srgbClr val="FCBD24"/>
            </a:solidFill>
            <a:ln>
              <a:noFill/>
            </a:ln>
          </p:spPr>
          <p:txBody>
            <a:bodyPr spcFirstLastPara="1" wrap="square" lIns="91425" tIns="91425" rIns="91425" bIns="91425" anchor="ctr" anchorCtr="0">
              <a:noAutofit/>
            </a:bodyPr>
            <a:lstStyle/>
            <a:p>
              <a:pPr algn="ctr"/>
              <a:endParaRPr sz="1700">
                <a:latin typeface="Fira Sans Extra Condensed"/>
                <a:ea typeface="Fira Sans Extra Condensed"/>
                <a:cs typeface="Fira Sans Extra Condensed"/>
                <a:sym typeface="Fira Sans Extra Condensed"/>
              </a:endParaRPr>
            </a:p>
          </p:txBody>
        </p:sp>
        <p:sp>
          <p:nvSpPr>
            <p:cNvPr id="98" name="Google Shape;373;p19">
              <a:extLst>
                <a:ext uri="{FF2B5EF4-FFF2-40B4-BE49-F238E27FC236}">
                  <a16:creationId xmlns:a16="http://schemas.microsoft.com/office/drawing/2014/main" xmlns="" id="{12FC7735-217E-4A60-99A0-12A8137977F2}"/>
                </a:ext>
              </a:extLst>
            </p:cNvPr>
            <p:cNvSpPr txBox="1"/>
            <p:nvPr/>
          </p:nvSpPr>
          <p:spPr>
            <a:xfrm>
              <a:off x="1071721" y="532900"/>
              <a:ext cx="1469700" cy="255900"/>
            </a:xfrm>
            <a:prstGeom prst="rect">
              <a:avLst/>
            </a:prstGeom>
            <a:noFill/>
            <a:ln>
              <a:noFill/>
            </a:ln>
          </p:spPr>
          <p:txBody>
            <a:bodyPr spcFirstLastPara="1" wrap="square" lIns="91425" tIns="91425" rIns="91425" bIns="91425" anchor="ctr" anchorCtr="0">
              <a:noAutofit/>
            </a:bodyPr>
            <a:lstStyle/>
            <a:p>
              <a:pPr algn="ctr"/>
              <a:r>
                <a:rPr lang="en" b="1" dirty="0">
                  <a:solidFill>
                    <a:srgbClr val="FFFFFF"/>
                  </a:solidFill>
                  <a:latin typeface="Fira Sans Extra Condensed Medium"/>
                  <a:ea typeface="Fira Sans Extra Condensed Medium"/>
                  <a:cs typeface="Fira Sans Extra Condensed Medium"/>
                  <a:sym typeface="Fira Sans Extra Condensed Medium"/>
                </a:rPr>
                <a:t>Capítulo 1</a:t>
              </a:r>
              <a:endParaRPr b="1"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99" name="Google Shape;2020;p62">
            <a:extLst>
              <a:ext uri="{FF2B5EF4-FFF2-40B4-BE49-F238E27FC236}">
                <a16:creationId xmlns:a16="http://schemas.microsoft.com/office/drawing/2014/main" xmlns="" id="{29EF3095-0238-4656-B2E9-8D2987370F80}"/>
              </a:ext>
            </a:extLst>
          </p:cNvPr>
          <p:cNvGrpSpPr/>
          <p:nvPr/>
        </p:nvGrpSpPr>
        <p:grpSpPr>
          <a:xfrm rot="-873827" flipH="1">
            <a:off x="1065182" y="1437592"/>
            <a:ext cx="4184377" cy="4307247"/>
            <a:chOff x="1626000" y="605300"/>
            <a:chExt cx="4068375" cy="4132125"/>
          </a:xfrm>
          <a:solidFill>
            <a:schemeClr val="accent2">
              <a:lumMod val="40000"/>
              <a:lumOff val="60000"/>
            </a:schemeClr>
          </a:solidFill>
        </p:grpSpPr>
        <p:sp>
          <p:nvSpPr>
            <p:cNvPr id="100" name="Google Shape;2021;p62">
              <a:extLst>
                <a:ext uri="{FF2B5EF4-FFF2-40B4-BE49-F238E27FC236}">
                  <a16:creationId xmlns:a16="http://schemas.microsoft.com/office/drawing/2014/main" xmlns="" id="{B56657A7-5C52-4A94-BB69-74026B69BC35}"/>
                </a:ext>
              </a:extLst>
            </p:cNvPr>
            <p:cNvSpPr/>
            <p:nvPr/>
          </p:nvSpPr>
          <p:spPr>
            <a:xfrm>
              <a:off x="1626000" y="605300"/>
              <a:ext cx="4068375" cy="4132125"/>
            </a:xfrm>
            <a:custGeom>
              <a:avLst/>
              <a:gdLst/>
              <a:ahLst/>
              <a:cxnLst/>
              <a:rect l="l" t="t" r="r" b="b"/>
              <a:pathLst>
                <a:path w="162735" h="165285" extrusionOk="0">
                  <a:moveTo>
                    <a:pt x="145650" y="0"/>
                  </a:moveTo>
                  <a:lnTo>
                    <a:pt x="0" y="19635"/>
                  </a:lnTo>
                  <a:lnTo>
                    <a:pt x="19583" y="165284"/>
                  </a:lnTo>
                  <a:lnTo>
                    <a:pt x="136368" y="149526"/>
                  </a:lnTo>
                  <a:lnTo>
                    <a:pt x="162734" y="126985"/>
                  </a:lnTo>
                  <a:lnTo>
                    <a:pt x="145650" y="0"/>
                  </a:lnTo>
                  <a:close/>
                </a:path>
              </a:pathLst>
            </a:custGeom>
            <a:grpFill/>
            <a:ln>
              <a:noFill/>
            </a:ln>
            <a:effectLst>
              <a:outerShdw blurRad="57150" dist="19050" dir="5400000" algn="bl" rotWithShape="0">
                <a:srgbClr val="999999">
                  <a:alpha val="26000"/>
                </a:srgbClr>
              </a:outerShdw>
            </a:effectLst>
          </p:spPr>
          <p:txBody>
            <a:bodyPr spcFirstLastPara="1" wrap="square" lIns="91425" tIns="91425" rIns="91425" bIns="91425" anchor="ctr" anchorCtr="0">
              <a:noAutofit/>
            </a:bodyPr>
            <a:lstStyle/>
            <a:p>
              <a:endParaRPr/>
            </a:p>
          </p:txBody>
        </p:sp>
        <p:sp>
          <p:nvSpPr>
            <p:cNvPr id="101" name="Google Shape;2022;p62">
              <a:extLst>
                <a:ext uri="{FF2B5EF4-FFF2-40B4-BE49-F238E27FC236}">
                  <a16:creationId xmlns:a16="http://schemas.microsoft.com/office/drawing/2014/main" xmlns="" id="{32D1E11E-8729-419A-9AEA-C739DD0EC59A}"/>
                </a:ext>
              </a:extLst>
            </p:cNvPr>
            <p:cNvSpPr/>
            <p:nvPr/>
          </p:nvSpPr>
          <p:spPr>
            <a:xfrm>
              <a:off x="5036475" y="3767150"/>
              <a:ext cx="657900" cy="576300"/>
            </a:xfrm>
            <a:custGeom>
              <a:avLst/>
              <a:gdLst/>
              <a:ahLst/>
              <a:cxnLst/>
              <a:rect l="l" t="t" r="r" b="b"/>
              <a:pathLst>
                <a:path w="26316" h="23052" extrusionOk="0">
                  <a:moveTo>
                    <a:pt x="16626" y="10965"/>
                  </a:moveTo>
                  <a:cubicBezTo>
                    <a:pt x="24377" y="3010"/>
                    <a:pt x="26315" y="511"/>
                    <a:pt x="26315" y="511"/>
                  </a:cubicBezTo>
                  <a:cubicBezTo>
                    <a:pt x="26315" y="511"/>
                    <a:pt x="20756" y="3469"/>
                    <a:pt x="10812" y="1"/>
                  </a:cubicBezTo>
                  <a:cubicBezTo>
                    <a:pt x="10812" y="1"/>
                    <a:pt x="8823" y="16728"/>
                    <a:pt x="0" y="23052"/>
                  </a:cubicBezTo>
                  <a:cubicBezTo>
                    <a:pt x="6120" y="19941"/>
                    <a:pt x="11730" y="15861"/>
                    <a:pt x="16626" y="10965"/>
                  </a:cubicBezTo>
                  <a:close/>
                </a:path>
              </a:pathLst>
            </a:custGeom>
            <a:grpFill/>
            <a:ln>
              <a:noFill/>
            </a:ln>
            <a:effectLst>
              <a:outerShdw blurRad="57150" dist="19050" dir="5400000" algn="bl" rotWithShape="0">
                <a:srgbClr val="783F04">
                  <a:alpha val="26000"/>
                </a:srgbClr>
              </a:outerShdw>
            </a:effectLst>
          </p:spPr>
          <p:txBody>
            <a:bodyPr spcFirstLastPara="1" wrap="square" lIns="91425" tIns="91425" rIns="91425" bIns="91425" anchor="ctr" anchorCtr="0">
              <a:noAutofit/>
            </a:bodyPr>
            <a:lstStyle/>
            <a:p>
              <a:endParaRPr/>
            </a:p>
          </p:txBody>
        </p:sp>
      </p:grpSp>
      <p:sp>
        <p:nvSpPr>
          <p:cNvPr id="104" name="Google Shape;335;p19">
            <a:extLst>
              <a:ext uri="{FF2B5EF4-FFF2-40B4-BE49-F238E27FC236}">
                <a16:creationId xmlns:a16="http://schemas.microsoft.com/office/drawing/2014/main" xmlns="" id="{A2D5129E-C272-435C-A53C-4CDBA4F7BE58}"/>
              </a:ext>
            </a:extLst>
          </p:cNvPr>
          <p:cNvSpPr txBox="1">
            <a:spLocks/>
          </p:cNvSpPr>
          <p:nvPr/>
        </p:nvSpPr>
        <p:spPr>
          <a:xfrm>
            <a:off x="1359712" y="2540833"/>
            <a:ext cx="3664761" cy="2134788"/>
          </a:xfrm>
          <a:prstGeom prst="rect">
            <a:avLst/>
          </a:prstGeom>
          <a:noFill/>
          <a:ln>
            <a:noFill/>
          </a:ln>
        </p:spPr>
        <p:txBody>
          <a:bodyPr spcFirstLastPara="1" wrap="square" lIns="121897" tIns="121897" rIns="121897" bIns="121897"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1pPr>
            <a:lvl2pPr marR="0" lvl="1"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2pPr>
            <a:lvl3pPr marR="0" lvl="2"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3pPr>
            <a:lvl4pPr marR="0" lvl="3"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4pPr>
            <a:lvl5pPr marR="0" lvl="4"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5pPr>
            <a:lvl6pPr marR="0" lvl="5"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6pPr>
            <a:lvl7pPr marR="0" lvl="6"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7pPr>
            <a:lvl8pPr marR="0" lvl="7"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8pPr>
            <a:lvl9pPr marR="0" lvl="8"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9pPr>
          </a:lstStyle>
          <a:p>
            <a:r>
              <a:rPr lang="es-ES" sz="2000" dirty="0">
                <a:solidFill>
                  <a:schemeClr val="tx1"/>
                </a:solidFill>
              </a:rPr>
              <a:t>“</a:t>
            </a:r>
            <a:r>
              <a:rPr lang="es-EC" sz="2000" dirty="0">
                <a:solidFill>
                  <a:schemeClr val="tx1"/>
                </a:solidFill>
              </a:rPr>
              <a:t>Riesgos financieros de la cartera de crédito y su incidencia en la rentabilidad de las empresas de comercio al por mayor, excepto de vehículos y motocicletas de Quito, al año 2019</a:t>
            </a:r>
            <a:r>
              <a:rPr lang="es-ES" sz="2000" dirty="0">
                <a:solidFill>
                  <a:schemeClr val="tx1"/>
                </a:solidFill>
              </a:rPr>
              <a:t>”</a:t>
            </a:r>
            <a:br>
              <a:rPr lang="es-ES" sz="2000" dirty="0">
                <a:solidFill>
                  <a:schemeClr val="tx1"/>
                </a:solidFill>
              </a:rPr>
            </a:br>
            <a:endParaRPr lang="es-ES" sz="2000" dirty="0">
              <a:solidFill>
                <a:schemeClr val="tx1"/>
              </a:solidFill>
            </a:endParaRPr>
          </a:p>
        </p:txBody>
      </p:sp>
    </p:spTree>
    <p:extLst>
      <p:ext uri="{BB962C8B-B14F-4D97-AF65-F5344CB8AC3E}">
        <p14:creationId xmlns:p14="http://schemas.microsoft.com/office/powerpoint/2010/main" val="144845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0B38AE-7CEC-432B-B449-9BFD1BAEB13C}"/>
              </a:ext>
            </a:extLst>
          </p:cNvPr>
          <p:cNvSpPr>
            <a:spLocks noGrp="1"/>
          </p:cNvSpPr>
          <p:nvPr>
            <p:ph type="title"/>
          </p:nvPr>
        </p:nvSpPr>
        <p:spPr/>
        <p:txBody>
          <a:bodyPr/>
          <a:lstStyle/>
          <a:p>
            <a:r>
              <a:rPr lang="es-EC" dirty="0"/>
              <a:t>Resultados</a:t>
            </a:r>
          </a:p>
        </p:txBody>
      </p:sp>
      <p:sp>
        <p:nvSpPr>
          <p:cNvPr id="4" name="Google Shape;415;p20">
            <a:extLst>
              <a:ext uri="{FF2B5EF4-FFF2-40B4-BE49-F238E27FC236}">
                <a16:creationId xmlns:a16="http://schemas.microsoft.com/office/drawing/2014/main" xmlns="" id="{C8550AEB-A920-416B-ABA7-B57446627566}"/>
              </a:ext>
            </a:extLst>
          </p:cNvPr>
          <p:cNvSpPr/>
          <p:nvPr/>
        </p:nvSpPr>
        <p:spPr>
          <a:xfrm>
            <a:off x="451937" y="793606"/>
            <a:ext cx="2869633" cy="1142999"/>
          </a:xfrm>
          <a:custGeom>
            <a:avLst/>
            <a:gdLst/>
            <a:ahLst/>
            <a:cxnLst/>
            <a:rect l="l" t="t" r="r" b="b"/>
            <a:pathLst>
              <a:path w="28683" h="20979" extrusionOk="0">
                <a:moveTo>
                  <a:pt x="7633" y="0"/>
                </a:moveTo>
                <a:cubicBezTo>
                  <a:pt x="3644" y="0"/>
                  <a:pt x="370" y="3060"/>
                  <a:pt x="36" y="6965"/>
                </a:cubicBezTo>
                <a:cubicBezTo>
                  <a:pt x="13" y="7179"/>
                  <a:pt x="1" y="7406"/>
                  <a:pt x="1" y="7632"/>
                </a:cubicBezTo>
                <a:lnTo>
                  <a:pt x="1" y="20717"/>
                </a:lnTo>
                <a:cubicBezTo>
                  <a:pt x="1" y="20800"/>
                  <a:pt x="1" y="20895"/>
                  <a:pt x="1" y="20979"/>
                </a:cubicBezTo>
                <a:cubicBezTo>
                  <a:pt x="405" y="15431"/>
                  <a:pt x="9359" y="14716"/>
                  <a:pt x="12681" y="14633"/>
                </a:cubicBezTo>
                <a:cubicBezTo>
                  <a:pt x="12935" y="14629"/>
                  <a:pt x="13156" y="14627"/>
                  <a:pt x="13337" y="14627"/>
                </a:cubicBezTo>
                <a:cubicBezTo>
                  <a:pt x="13701" y="14627"/>
                  <a:pt x="13907" y="14633"/>
                  <a:pt x="13907" y="14633"/>
                </a:cubicBezTo>
                <a:lnTo>
                  <a:pt x="21253" y="14633"/>
                </a:lnTo>
                <a:cubicBezTo>
                  <a:pt x="25206" y="14633"/>
                  <a:pt x="28516" y="11537"/>
                  <a:pt x="28671" y="7608"/>
                </a:cubicBezTo>
                <a:lnTo>
                  <a:pt x="28671" y="7596"/>
                </a:lnTo>
                <a:cubicBezTo>
                  <a:pt x="28671" y="7537"/>
                  <a:pt x="28671" y="7477"/>
                  <a:pt x="28671" y="7418"/>
                </a:cubicBezTo>
                <a:cubicBezTo>
                  <a:pt x="28683" y="7287"/>
                  <a:pt x="28671" y="7156"/>
                  <a:pt x="28671" y="7025"/>
                </a:cubicBezTo>
                <a:cubicBezTo>
                  <a:pt x="28671" y="7013"/>
                  <a:pt x="28671" y="6989"/>
                  <a:pt x="28671" y="6965"/>
                </a:cubicBezTo>
                <a:cubicBezTo>
                  <a:pt x="28492" y="3084"/>
                  <a:pt x="25289" y="0"/>
                  <a:pt x="21360" y="0"/>
                </a:cubicBezTo>
                <a:close/>
              </a:path>
            </a:pathLst>
          </a:custGeom>
          <a:solidFill>
            <a:schemeClr val="accent5">
              <a:lumMod val="20000"/>
              <a:lumOff val="80000"/>
            </a:schemeClr>
          </a:solidFill>
          <a:ln>
            <a:solidFill>
              <a:schemeClr val="accent5">
                <a:lumMod val="50000"/>
              </a:schemeClr>
            </a:solidFill>
          </a:ln>
        </p:spPr>
        <p:txBody>
          <a:bodyPr spcFirstLastPara="1" wrap="square" lIns="91425" tIns="91425" rIns="91425" bIns="228600" anchor="ctr" anchorCtr="0">
            <a:noAutofit/>
          </a:bodyPr>
          <a:lstStyle/>
          <a:p>
            <a:pPr marL="0" lvl="0" indent="0" algn="ctr" rtl="0">
              <a:spcBef>
                <a:spcPts val="0"/>
              </a:spcBef>
              <a:spcAft>
                <a:spcPts val="0"/>
              </a:spcAft>
              <a:buClr>
                <a:schemeClr val="dk1"/>
              </a:buClr>
              <a:buSzPts val="1100"/>
              <a:buFont typeface="Arial"/>
              <a:buNone/>
            </a:pPr>
            <a:r>
              <a:rPr lang="en" sz="2000" b="1" dirty="0">
                <a:solidFill>
                  <a:schemeClr val="tx1"/>
                </a:solidFill>
                <a:latin typeface="+mn-lt"/>
                <a:ea typeface="Fira Sans Extra Condensed Medium"/>
                <a:cs typeface="Fira Sans Extra Condensed Medium"/>
                <a:sym typeface="Fira Sans Extra Condensed Medium"/>
              </a:rPr>
              <a:t>Gestión del riesgo financiero</a:t>
            </a:r>
            <a:endParaRPr sz="2000" b="1" dirty="0">
              <a:solidFill>
                <a:schemeClr val="tx1"/>
              </a:solidFill>
              <a:latin typeface="+mn-lt"/>
              <a:ea typeface="Fira Sans Extra Condensed Medium"/>
              <a:cs typeface="Fira Sans Extra Condensed Medium"/>
              <a:sym typeface="Fira Sans Extra Condensed Medium"/>
            </a:endParaRPr>
          </a:p>
        </p:txBody>
      </p:sp>
      <p:sp>
        <p:nvSpPr>
          <p:cNvPr id="11" name="CuadroTexto 10">
            <a:extLst>
              <a:ext uri="{FF2B5EF4-FFF2-40B4-BE49-F238E27FC236}">
                <a16:creationId xmlns:a16="http://schemas.microsoft.com/office/drawing/2014/main" xmlns="" id="{8FD9429B-A38B-48C6-86CB-A604EF336652}"/>
              </a:ext>
            </a:extLst>
          </p:cNvPr>
          <p:cNvSpPr txBox="1"/>
          <p:nvPr/>
        </p:nvSpPr>
        <p:spPr>
          <a:xfrm>
            <a:off x="3479234" y="964946"/>
            <a:ext cx="8337628" cy="872034"/>
          </a:xfrm>
          <a:prstGeom prst="rect">
            <a:avLst/>
          </a:prstGeom>
          <a:noFill/>
        </p:spPr>
        <p:txBody>
          <a:bodyPr wrap="square">
            <a:spAutoFit/>
          </a:bodyPr>
          <a:lstStyle/>
          <a:p>
            <a:pPr algn="just">
              <a:lnSpc>
                <a:spcPct val="150000"/>
              </a:lnSpc>
            </a:pPr>
            <a:r>
              <a:rPr lang="es-EC"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Pregunta 10</a:t>
            </a:r>
            <a:r>
              <a:rPr lang="es-EC"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s-EC"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¿La organización elabora un mapa o perfil de riesgos financieros que permita identificarlos desde el más crítico hasta el de menor impacto?</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xmlns="" id="{07195200-D0C5-4591-A4BD-CE360E1AF501}"/>
              </a:ext>
            </a:extLst>
          </p:cNvPr>
          <p:cNvGraphicFramePr>
            <a:graphicFrameLocks noGrp="1"/>
          </p:cNvGraphicFramePr>
          <p:nvPr/>
        </p:nvGraphicFramePr>
        <p:xfrm>
          <a:off x="756188" y="2514458"/>
          <a:ext cx="4248986" cy="2232621"/>
        </p:xfrm>
        <a:graphic>
          <a:graphicData uri="http://schemas.openxmlformats.org/drawingml/2006/table">
            <a:tbl>
              <a:tblPr firstRow="1" firstCol="1" bandRow="1">
                <a:tableStyleId>{1E171933-4619-4E11-9A3F-F7608DF75F80}</a:tableStyleId>
              </a:tblPr>
              <a:tblGrid>
                <a:gridCol w="1729182">
                  <a:extLst>
                    <a:ext uri="{9D8B030D-6E8A-4147-A177-3AD203B41FA5}">
                      <a16:colId xmlns:a16="http://schemas.microsoft.com/office/drawing/2014/main" xmlns="" val="2922419448"/>
                    </a:ext>
                  </a:extLst>
                </a:gridCol>
                <a:gridCol w="1300070">
                  <a:extLst>
                    <a:ext uri="{9D8B030D-6E8A-4147-A177-3AD203B41FA5}">
                      <a16:colId xmlns:a16="http://schemas.microsoft.com/office/drawing/2014/main" xmlns="" val="3258789295"/>
                    </a:ext>
                  </a:extLst>
                </a:gridCol>
                <a:gridCol w="1219734">
                  <a:extLst>
                    <a:ext uri="{9D8B030D-6E8A-4147-A177-3AD203B41FA5}">
                      <a16:colId xmlns:a16="http://schemas.microsoft.com/office/drawing/2014/main" xmlns="" val="164231513"/>
                    </a:ext>
                  </a:extLst>
                </a:gridCol>
              </a:tblGrid>
              <a:tr h="401879">
                <a:tc>
                  <a:txBody>
                    <a:bodyPr/>
                    <a:lstStyle/>
                    <a:p>
                      <a:pPr indent="0" algn="ctr">
                        <a:lnSpc>
                          <a:spcPct val="115000"/>
                        </a:lnSpc>
                      </a:pPr>
                      <a:r>
                        <a:rPr lang="es-EC" sz="1400">
                          <a:effectLst/>
                        </a:rPr>
                        <a:t>Respuesta</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Frecuencia</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dirty="0">
                          <a:effectLst/>
                        </a:rPr>
                        <a:t>%</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725620976"/>
                  </a:ext>
                </a:extLst>
              </a:tr>
              <a:tr h="295017">
                <a:tc>
                  <a:txBody>
                    <a:bodyPr/>
                    <a:lstStyle/>
                    <a:p>
                      <a:pPr indent="0">
                        <a:lnSpc>
                          <a:spcPct val="115000"/>
                        </a:lnSpc>
                      </a:pPr>
                      <a:r>
                        <a:rPr lang="es-EC" sz="1400">
                          <a:effectLst/>
                        </a:rPr>
                        <a:t>Nunca</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13</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26,5</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452613290"/>
                  </a:ext>
                </a:extLst>
              </a:tr>
              <a:tr h="295017">
                <a:tc>
                  <a:txBody>
                    <a:bodyPr/>
                    <a:lstStyle/>
                    <a:p>
                      <a:pPr indent="0">
                        <a:lnSpc>
                          <a:spcPct val="115000"/>
                        </a:lnSpc>
                      </a:pPr>
                      <a:r>
                        <a:rPr lang="es-EC" sz="1400">
                          <a:effectLst/>
                        </a:rPr>
                        <a:t>Casi nunca</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13</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26,5</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330967080"/>
                  </a:ext>
                </a:extLst>
              </a:tr>
              <a:tr h="383241">
                <a:tc>
                  <a:txBody>
                    <a:bodyPr/>
                    <a:lstStyle/>
                    <a:p>
                      <a:pPr indent="0">
                        <a:lnSpc>
                          <a:spcPct val="115000"/>
                        </a:lnSpc>
                      </a:pPr>
                      <a:r>
                        <a:rPr lang="es-EC" sz="1400">
                          <a:effectLst/>
                        </a:rPr>
                        <a:t>Ocasionalmente</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6</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12,2</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207694899"/>
                  </a:ext>
                </a:extLst>
              </a:tr>
              <a:tr h="295017">
                <a:tc>
                  <a:txBody>
                    <a:bodyPr/>
                    <a:lstStyle/>
                    <a:p>
                      <a:pPr indent="0">
                        <a:lnSpc>
                          <a:spcPct val="115000"/>
                        </a:lnSpc>
                      </a:pPr>
                      <a:r>
                        <a:rPr lang="es-EC" sz="1400">
                          <a:effectLst/>
                        </a:rPr>
                        <a:t>Casi siempre</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11</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22,4</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393845173"/>
                  </a:ext>
                </a:extLst>
              </a:tr>
              <a:tr h="295017">
                <a:tc>
                  <a:txBody>
                    <a:bodyPr/>
                    <a:lstStyle/>
                    <a:p>
                      <a:pPr indent="0">
                        <a:lnSpc>
                          <a:spcPct val="115000"/>
                        </a:lnSpc>
                      </a:pPr>
                      <a:r>
                        <a:rPr lang="es-EC" sz="1400">
                          <a:effectLst/>
                        </a:rPr>
                        <a:t>Siempre</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6</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12,2</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688137027"/>
                  </a:ext>
                </a:extLst>
              </a:tr>
              <a:tr h="267433">
                <a:tc>
                  <a:txBody>
                    <a:bodyPr/>
                    <a:lstStyle/>
                    <a:p>
                      <a:pPr indent="0">
                        <a:lnSpc>
                          <a:spcPct val="115000"/>
                        </a:lnSpc>
                      </a:pPr>
                      <a:r>
                        <a:rPr lang="es-EC" sz="1400">
                          <a:effectLst/>
                        </a:rPr>
                        <a:t>Total</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a:effectLst/>
                        </a:rPr>
                        <a:t>49</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C" sz="1400" dirty="0">
                          <a:effectLst/>
                        </a:rPr>
                        <a:t>100</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473196594"/>
                  </a:ext>
                </a:extLst>
              </a:tr>
            </a:tbl>
          </a:graphicData>
        </a:graphic>
      </p:graphicFrame>
      <p:graphicFrame>
        <p:nvGraphicFramePr>
          <p:cNvPr id="8" name="Gráfico 7">
            <a:extLst>
              <a:ext uri="{FF2B5EF4-FFF2-40B4-BE49-F238E27FC236}">
                <a16:creationId xmlns:a16="http://schemas.microsoft.com/office/drawing/2014/main" xmlns="" id="{E8B90015-848C-476F-9E0F-7C0F370889AA}"/>
              </a:ext>
            </a:extLst>
          </p:cNvPr>
          <p:cNvGraphicFramePr/>
          <p:nvPr/>
        </p:nvGraphicFramePr>
        <p:xfrm>
          <a:off x="5428254" y="2402006"/>
          <a:ext cx="5831149" cy="28114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270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0B38AE-7CEC-432B-B449-9BFD1BAEB13C}"/>
              </a:ext>
            </a:extLst>
          </p:cNvPr>
          <p:cNvSpPr>
            <a:spLocks noGrp="1"/>
          </p:cNvSpPr>
          <p:nvPr>
            <p:ph type="title"/>
          </p:nvPr>
        </p:nvSpPr>
        <p:spPr/>
        <p:txBody>
          <a:bodyPr/>
          <a:lstStyle/>
          <a:p>
            <a:r>
              <a:rPr lang="es-EC" dirty="0"/>
              <a:t>Resultados</a:t>
            </a:r>
          </a:p>
        </p:txBody>
      </p:sp>
      <p:sp>
        <p:nvSpPr>
          <p:cNvPr id="4" name="Google Shape;415;p20">
            <a:extLst>
              <a:ext uri="{FF2B5EF4-FFF2-40B4-BE49-F238E27FC236}">
                <a16:creationId xmlns:a16="http://schemas.microsoft.com/office/drawing/2014/main" xmlns="" id="{C8550AEB-A920-416B-ABA7-B57446627566}"/>
              </a:ext>
            </a:extLst>
          </p:cNvPr>
          <p:cNvSpPr/>
          <p:nvPr/>
        </p:nvSpPr>
        <p:spPr>
          <a:xfrm>
            <a:off x="451937" y="793606"/>
            <a:ext cx="2869633" cy="1142999"/>
          </a:xfrm>
          <a:custGeom>
            <a:avLst/>
            <a:gdLst/>
            <a:ahLst/>
            <a:cxnLst/>
            <a:rect l="l" t="t" r="r" b="b"/>
            <a:pathLst>
              <a:path w="28683" h="20979" extrusionOk="0">
                <a:moveTo>
                  <a:pt x="7633" y="0"/>
                </a:moveTo>
                <a:cubicBezTo>
                  <a:pt x="3644" y="0"/>
                  <a:pt x="370" y="3060"/>
                  <a:pt x="36" y="6965"/>
                </a:cubicBezTo>
                <a:cubicBezTo>
                  <a:pt x="13" y="7179"/>
                  <a:pt x="1" y="7406"/>
                  <a:pt x="1" y="7632"/>
                </a:cubicBezTo>
                <a:lnTo>
                  <a:pt x="1" y="20717"/>
                </a:lnTo>
                <a:cubicBezTo>
                  <a:pt x="1" y="20800"/>
                  <a:pt x="1" y="20895"/>
                  <a:pt x="1" y="20979"/>
                </a:cubicBezTo>
                <a:cubicBezTo>
                  <a:pt x="405" y="15431"/>
                  <a:pt x="9359" y="14716"/>
                  <a:pt x="12681" y="14633"/>
                </a:cubicBezTo>
                <a:cubicBezTo>
                  <a:pt x="12935" y="14629"/>
                  <a:pt x="13156" y="14627"/>
                  <a:pt x="13337" y="14627"/>
                </a:cubicBezTo>
                <a:cubicBezTo>
                  <a:pt x="13701" y="14627"/>
                  <a:pt x="13907" y="14633"/>
                  <a:pt x="13907" y="14633"/>
                </a:cubicBezTo>
                <a:lnTo>
                  <a:pt x="21253" y="14633"/>
                </a:lnTo>
                <a:cubicBezTo>
                  <a:pt x="25206" y="14633"/>
                  <a:pt x="28516" y="11537"/>
                  <a:pt x="28671" y="7608"/>
                </a:cubicBezTo>
                <a:lnTo>
                  <a:pt x="28671" y="7596"/>
                </a:lnTo>
                <a:cubicBezTo>
                  <a:pt x="28671" y="7537"/>
                  <a:pt x="28671" y="7477"/>
                  <a:pt x="28671" y="7418"/>
                </a:cubicBezTo>
                <a:cubicBezTo>
                  <a:pt x="28683" y="7287"/>
                  <a:pt x="28671" y="7156"/>
                  <a:pt x="28671" y="7025"/>
                </a:cubicBezTo>
                <a:cubicBezTo>
                  <a:pt x="28671" y="7013"/>
                  <a:pt x="28671" y="6989"/>
                  <a:pt x="28671" y="6965"/>
                </a:cubicBezTo>
                <a:cubicBezTo>
                  <a:pt x="28492" y="3084"/>
                  <a:pt x="25289" y="0"/>
                  <a:pt x="21360" y="0"/>
                </a:cubicBezTo>
                <a:close/>
              </a:path>
            </a:pathLst>
          </a:custGeom>
          <a:solidFill>
            <a:schemeClr val="accent2">
              <a:lumMod val="20000"/>
              <a:lumOff val="80000"/>
            </a:schemeClr>
          </a:solidFill>
          <a:ln>
            <a:solidFill>
              <a:schemeClr val="accent2">
                <a:lumMod val="50000"/>
              </a:schemeClr>
            </a:solidFill>
          </a:ln>
        </p:spPr>
        <p:txBody>
          <a:bodyPr spcFirstLastPara="1" wrap="square" lIns="91425" tIns="91425" rIns="91425" bIns="228600" anchor="ctr" anchorCtr="0">
            <a:noAutofit/>
          </a:bodyPr>
          <a:lstStyle/>
          <a:p>
            <a:pPr marL="0" lvl="0" indent="0" algn="ctr" rtl="0">
              <a:spcBef>
                <a:spcPts val="0"/>
              </a:spcBef>
              <a:spcAft>
                <a:spcPts val="0"/>
              </a:spcAft>
              <a:buClr>
                <a:schemeClr val="dk1"/>
              </a:buClr>
              <a:buSzPts val="1100"/>
              <a:buFont typeface="Arial"/>
              <a:buNone/>
            </a:pPr>
            <a:r>
              <a:rPr lang="en" sz="2000" b="1" dirty="0">
                <a:solidFill>
                  <a:schemeClr val="tx1"/>
                </a:solidFill>
                <a:latin typeface="+mn-lt"/>
                <a:ea typeface="Fira Sans Extra Condensed Medium"/>
                <a:cs typeface="Fira Sans Extra Condensed Medium"/>
                <a:sym typeface="Fira Sans Extra Condensed Medium"/>
              </a:rPr>
              <a:t>Rentabilidad</a:t>
            </a:r>
            <a:endParaRPr sz="2000" b="1" dirty="0">
              <a:solidFill>
                <a:schemeClr val="tx1"/>
              </a:solidFill>
              <a:latin typeface="+mn-lt"/>
              <a:ea typeface="Fira Sans Extra Condensed Medium"/>
              <a:cs typeface="Fira Sans Extra Condensed Medium"/>
              <a:sym typeface="Fira Sans Extra Condensed Medium"/>
            </a:endParaRPr>
          </a:p>
        </p:txBody>
      </p:sp>
      <p:graphicFrame>
        <p:nvGraphicFramePr>
          <p:cNvPr id="3" name="Tabla 2">
            <a:extLst>
              <a:ext uri="{FF2B5EF4-FFF2-40B4-BE49-F238E27FC236}">
                <a16:creationId xmlns:a16="http://schemas.microsoft.com/office/drawing/2014/main" xmlns="" id="{DAB10211-1BAB-417A-A0BF-591D344F7896}"/>
              </a:ext>
            </a:extLst>
          </p:cNvPr>
          <p:cNvGraphicFramePr>
            <a:graphicFrameLocks noGrp="1"/>
          </p:cNvGraphicFramePr>
          <p:nvPr>
            <p:extLst>
              <p:ext uri="{D42A27DB-BD31-4B8C-83A1-F6EECF244321}">
                <p14:modId xmlns:p14="http://schemas.microsoft.com/office/powerpoint/2010/main" val="991327978"/>
              </p:ext>
            </p:extLst>
          </p:nvPr>
        </p:nvGraphicFramePr>
        <p:xfrm>
          <a:off x="3915961" y="1141137"/>
          <a:ext cx="6893066" cy="987914"/>
        </p:xfrm>
        <a:graphic>
          <a:graphicData uri="http://schemas.openxmlformats.org/drawingml/2006/table">
            <a:tbl>
              <a:tblPr firstRow="1" firstCol="1" bandRow="1">
                <a:tableStyleId>{1FECB4D8-DB02-4DC6-A0A2-4F2EBAE1DC90}</a:tableStyleId>
              </a:tblPr>
              <a:tblGrid>
                <a:gridCol w="1477251">
                  <a:extLst>
                    <a:ext uri="{9D8B030D-6E8A-4147-A177-3AD203B41FA5}">
                      <a16:colId xmlns:a16="http://schemas.microsoft.com/office/drawing/2014/main" xmlns="" val="951127286"/>
                    </a:ext>
                  </a:extLst>
                </a:gridCol>
                <a:gridCol w="1806043">
                  <a:extLst>
                    <a:ext uri="{9D8B030D-6E8A-4147-A177-3AD203B41FA5}">
                      <a16:colId xmlns:a16="http://schemas.microsoft.com/office/drawing/2014/main" xmlns="" val="2075463645"/>
                    </a:ext>
                  </a:extLst>
                </a:gridCol>
                <a:gridCol w="3609772">
                  <a:extLst>
                    <a:ext uri="{9D8B030D-6E8A-4147-A177-3AD203B41FA5}">
                      <a16:colId xmlns:a16="http://schemas.microsoft.com/office/drawing/2014/main" xmlns="" val="3012248"/>
                    </a:ext>
                  </a:extLst>
                </a:gridCol>
              </a:tblGrid>
              <a:tr h="493957">
                <a:tc>
                  <a:txBody>
                    <a:bodyPr/>
                    <a:lstStyle/>
                    <a:p>
                      <a:pPr indent="457200" algn="ctr">
                        <a:lnSpc>
                          <a:spcPct val="150000"/>
                        </a:lnSpc>
                      </a:pPr>
                      <a:r>
                        <a:rPr lang="es-EC" sz="1400">
                          <a:effectLst/>
                        </a:rPr>
                        <a:t>ROA</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50000"/>
                        </a:lnSpc>
                      </a:pPr>
                      <a:r>
                        <a:rPr lang="es-EC" sz="1400">
                          <a:effectLst/>
                        </a:rPr>
                        <a:t>ROE</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50000"/>
                        </a:lnSpc>
                      </a:pPr>
                      <a:r>
                        <a:rPr lang="es-EC" sz="1400">
                          <a:effectLst/>
                        </a:rPr>
                        <a:t>Rentabilidad neta de ventas</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068042431"/>
                  </a:ext>
                </a:extLst>
              </a:tr>
              <a:tr h="493957">
                <a:tc>
                  <a:txBody>
                    <a:bodyPr/>
                    <a:lstStyle/>
                    <a:p>
                      <a:pPr indent="457200" algn="ctr">
                        <a:lnSpc>
                          <a:spcPct val="150000"/>
                        </a:lnSpc>
                      </a:pPr>
                      <a:r>
                        <a:rPr lang="es-EC" sz="1400" b="0" dirty="0">
                          <a:effectLst/>
                        </a:rPr>
                        <a:t>0,0883</a:t>
                      </a:r>
                      <a:endParaRPr lang="es-EC" sz="1400" b="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50000"/>
                        </a:lnSpc>
                      </a:pPr>
                      <a:r>
                        <a:rPr lang="es-EC" sz="1400">
                          <a:effectLst/>
                        </a:rPr>
                        <a:t>0,2688</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50000"/>
                        </a:lnSpc>
                      </a:pPr>
                      <a:r>
                        <a:rPr lang="es-EC" sz="1400" dirty="0">
                          <a:effectLst/>
                        </a:rPr>
                        <a:t>0,0594</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86235691"/>
                  </a:ext>
                </a:extLst>
              </a:tr>
            </a:tbl>
          </a:graphicData>
        </a:graphic>
      </p:graphicFrame>
      <p:graphicFrame>
        <p:nvGraphicFramePr>
          <p:cNvPr id="5" name="Gráfico 4">
            <a:extLst>
              <a:ext uri="{FF2B5EF4-FFF2-40B4-BE49-F238E27FC236}">
                <a16:creationId xmlns:a16="http://schemas.microsoft.com/office/drawing/2014/main" xmlns="" id="{37581E6D-688D-4E02-8971-1B7BFBE96CBE}"/>
              </a:ext>
            </a:extLst>
          </p:cNvPr>
          <p:cNvGraphicFramePr>
            <a:graphicFrameLocks/>
          </p:cNvGraphicFramePr>
          <p:nvPr>
            <p:extLst>
              <p:ext uri="{D42A27DB-BD31-4B8C-83A1-F6EECF244321}">
                <p14:modId xmlns:p14="http://schemas.microsoft.com/office/powerpoint/2010/main" val="1366625353"/>
              </p:ext>
            </p:extLst>
          </p:nvPr>
        </p:nvGraphicFramePr>
        <p:xfrm>
          <a:off x="900753" y="2407281"/>
          <a:ext cx="10681647" cy="36571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476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0B38AE-7CEC-432B-B449-9BFD1BAEB13C}"/>
              </a:ext>
            </a:extLst>
          </p:cNvPr>
          <p:cNvSpPr>
            <a:spLocks noGrp="1"/>
          </p:cNvSpPr>
          <p:nvPr>
            <p:ph type="title"/>
          </p:nvPr>
        </p:nvSpPr>
        <p:spPr/>
        <p:txBody>
          <a:bodyPr/>
          <a:lstStyle/>
          <a:p>
            <a:r>
              <a:rPr lang="es-EC" dirty="0"/>
              <a:t>Resultados</a:t>
            </a:r>
          </a:p>
        </p:txBody>
      </p:sp>
      <p:sp>
        <p:nvSpPr>
          <p:cNvPr id="4" name="Google Shape;415;p20">
            <a:extLst>
              <a:ext uri="{FF2B5EF4-FFF2-40B4-BE49-F238E27FC236}">
                <a16:creationId xmlns:a16="http://schemas.microsoft.com/office/drawing/2014/main" xmlns="" id="{C8550AEB-A920-416B-ABA7-B57446627566}"/>
              </a:ext>
            </a:extLst>
          </p:cNvPr>
          <p:cNvSpPr/>
          <p:nvPr/>
        </p:nvSpPr>
        <p:spPr>
          <a:xfrm>
            <a:off x="451937" y="793606"/>
            <a:ext cx="2987299" cy="1403684"/>
          </a:xfrm>
          <a:custGeom>
            <a:avLst/>
            <a:gdLst/>
            <a:ahLst/>
            <a:cxnLst/>
            <a:rect l="l" t="t" r="r" b="b"/>
            <a:pathLst>
              <a:path w="28683" h="20979" extrusionOk="0">
                <a:moveTo>
                  <a:pt x="7633" y="0"/>
                </a:moveTo>
                <a:cubicBezTo>
                  <a:pt x="3644" y="0"/>
                  <a:pt x="370" y="3060"/>
                  <a:pt x="36" y="6965"/>
                </a:cubicBezTo>
                <a:cubicBezTo>
                  <a:pt x="13" y="7179"/>
                  <a:pt x="1" y="7406"/>
                  <a:pt x="1" y="7632"/>
                </a:cubicBezTo>
                <a:lnTo>
                  <a:pt x="1" y="20717"/>
                </a:lnTo>
                <a:cubicBezTo>
                  <a:pt x="1" y="20800"/>
                  <a:pt x="1" y="20895"/>
                  <a:pt x="1" y="20979"/>
                </a:cubicBezTo>
                <a:cubicBezTo>
                  <a:pt x="405" y="15431"/>
                  <a:pt x="9359" y="14716"/>
                  <a:pt x="12681" y="14633"/>
                </a:cubicBezTo>
                <a:cubicBezTo>
                  <a:pt x="12935" y="14629"/>
                  <a:pt x="13156" y="14627"/>
                  <a:pt x="13337" y="14627"/>
                </a:cubicBezTo>
                <a:cubicBezTo>
                  <a:pt x="13701" y="14627"/>
                  <a:pt x="13907" y="14633"/>
                  <a:pt x="13907" y="14633"/>
                </a:cubicBezTo>
                <a:lnTo>
                  <a:pt x="21253" y="14633"/>
                </a:lnTo>
                <a:cubicBezTo>
                  <a:pt x="25206" y="14633"/>
                  <a:pt x="28516" y="11537"/>
                  <a:pt x="28671" y="7608"/>
                </a:cubicBezTo>
                <a:lnTo>
                  <a:pt x="28671" y="7596"/>
                </a:lnTo>
                <a:cubicBezTo>
                  <a:pt x="28671" y="7537"/>
                  <a:pt x="28671" y="7477"/>
                  <a:pt x="28671" y="7418"/>
                </a:cubicBezTo>
                <a:cubicBezTo>
                  <a:pt x="28683" y="7287"/>
                  <a:pt x="28671" y="7156"/>
                  <a:pt x="28671" y="7025"/>
                </a:cubicBezTo>
                <a:cubicBezTo>
                  <a:pt x="28671" y="7013"/>
                  <a:pt x="28671" y="6989"/>
                  <a:pt x="28671" y="6965"/>
                </a:cubicBezTo>
                <a:cubicBezTo>
                  <a:pt x="28492" y="3084"/>
                  <a:pt x="25289" y="0"/>
                  <a:pt x="21360" y="0"/>
                </a:cubicBezTo>
                <a:close/>
              </a:path>
            </a:pathLst>
          </a:custGeom>
          <a:solidFill>
            <a:schemeClr val="accent2">
              <a:lumMod val="20000"/>
              <a:lumOff val="80000"/>
            </a:schemeClr>
          </a:solidFill>
          <a:ln>
            <a:solidFill>
              <a:schemeClr val="accent2">
                <a:lumMod val="50000"/>
              </a:schemeClr>
            </a:solidFill>
          </a:ln>
        </p:spPr>
        <p:txBody>
          <a:bodyPr spcFirstLastPara="1" wrap="square" lIns="91425" tIns="91425" rIns="91425" bIns="228600" anchor="ctr" anchorCtr="0">
            <a:noAutofit/>
          </a:bodyPr>
          <a:lstStyle/>
          <a:p>
            <a:pPr marL="0" lvl="0" indent="0" algn="ctr" rtl="0">
              <a:spcBef>
                <a:spcPts val="0"/>
              </a:spcBef>
              <a:spcAft>
                <a:spcPts val="0"/>
              </a:spcAft>
              <a:buClr>
                <a:schemeClr val="dk1"/>
              </a:buClr>
              <a:buSzPts val="1100"/>
              <a:buFont typeface="Arial"/>
              <a:buNone/>
            </a:pPr>
            <a:r>
              <a:rPr lang="en" sz="2000" b="1" dirty="0">
                <a:solidFill>
                  <a:schemeClr val="tx1"/>
                </a:solidFill>
                <a:latin typeface="+mn-lt"/>
                <a:ea typeface="Fira Sans Extra Condensed Medium"/>
                <a:cs typeface="Fira Sans Extra Condensed Medium"/>
                <a:sym typeface="Fira Sans Extra Condensed Medium"/>
              </a:rPr>
              <a:t>Correlación de Variables</a:t>
            </a:r>
            <a:endParaRPr sz="2000" b="1" dirty="0">
              <a:solidFill>
                <a:schemeClr val="tx1"/>
              </a:solidFill>
              <a:latin typeface="+mn-lt"/>
              <a:ea typeface="Fira Sans Extra Condensed Medium"/>
              <a:cs typeface="Fira Sans Extra Condensed Medium"/>
              <a:sym typeface="Fira Sans Extra Condensed Medium"/>
            </a:endParaRPr>
          </a:p>
        </p:txBody>
      </p:sp>
      <p:graphicFrame>
        <p:nvGraphicFramePr>
          <p:cNvPr id="5" name="Tabla 4">
            <a:extLst>
              <a:ext uri="{FF2B5EF4-FFF2-40B4-BE49-F238E27FC236}">
                <a16:creationId xmlns:a16="http://schemas.microsoft.com/office/drawing/2014/main" xmlns="" id="{029562C1-E4BF-4794-9622-50DE1FD82A4B}"/>
              </a:ext>
            </a:extLst>
          </p:cNvPr>
          <p:cNvGraphicFramePr>
            <a:graphicFrameLocks noGrp="1"/>
          </p:cNvGraphicFramePr>
          <p:nvPr>
            <p:extLst>
              <p:ext uri="{D42A27DB-BD31-4B8C-83A1-F6EECF244321}">
                <p14:modId xmlns:p14="http://schemas.microsoft.com/office/powerpoint/2010/main" val="3401081311"/>
              </p:ext>
            </p:extLst>
          </p:nvPr>
        </p:nvGraphicFramePr>
        <p:xfrm>
          <a:off x="936434" y="2347415"/>
          <a:ext cx="8030145" cy="2662147"/>
        </p:xfrm>
        <a:graphic>
          <a:graphicData uri="http://schemas.openxmlformats.org/drawingml/2006/table">
            <a:tbl>
              <a:tblPr>
                <a:tableStyleId>{BC89EF96-8CEA-46FF-86C4-4CE0E7609802}</a:tableStyleId>
              </a:tblPr>
              <a:tblGrid>
                <a:gridCol w="1646093">
                  <a:extLst>
                    <a:ext uri="{9D8B030D-6E8A-4147-A177-3AD203B41FA5}">
                      <a16:colId xmlns:a16="http://schemas.microsoft.com/office/drawing/2014/main" xmlns="" val="1960684618"/>
                    </a:ext>
                  </a:extLst>
                </a:gridCol>
                <a:gridCol w="1646093">
                  <a:extLst>
                    <a:ext uri="{9D8B030D-6E8A-4147-A177-3AD203B41FA5}">
                      <a16:colId xmlns:a16="http://schemas.microsoft.com/office/drawing/2014/main" xmlns="" val="48012825"/>
                    </a:ext>
                  </a:extLst>
                </a:gridCol>
                <a:gridCol w="1729015">
                  <a:extLst>
                    <a:ext uri="{9D8B030D-6E8A-4147-A177-3AD203B41FA5}">
                      <a16:colId xmlns:a16="http://schemas.microsoft.com/office/drawing/2014/main" xmlns="" val="2258770741"/>
                    </a:ext>
                  </a:extLst>
                </a:gridCol>
                <a:gridCol w="1560110">
                  <a:extLst>
                    <a:ext uri="{9D8B030D-6E8A-4147-A177-3AD203B41FA5}">
                      <a16:colId xmlns:a16="http://schemas.microsoft.com/office/drawing/2014/main" xmlns="" val="1870308340"/>
                    </a:ext>
                  </a:extLst>
                </a:gridCol>
                <a:gridCol w="1448834">
                  <a:extLst>
                    <a:ext uri="{9D8B030D-6E8A-4147-A177-3AD203B41FA5}">
                      <a16:colId xmlns:a16="http://schemas.microsoft.com/office/drawing/2014/main" xmlns="" val="3690663680"/>
                    </a:ext>
                  </a:extLst>
                </a:gridCol>
              </a:tblGrid>
              <a:tr h="412237">
                <a:tc gridSpan="3">
                  <a:txBody>
                    <a:bodyPr/>
                    <a:lstStyle/>
                    <a:p>
                      <a:pPr indent="0">
                        <a:lnSpc>
                          <a:spcPct val="200000"/>
                        </a:lnSpc>
                      </a:pPr>
                      <a:r>
                        <a:rPr lang="es-EC" sz="1400" b="1" dirty="0">
                          <a:effectLst/>
                        </a:rPr>
                        <a:t> </a:t>
                      </a:r>
                      <a:endParaRPr lang="es-EC" sz="14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a:txBody>
                    <a:bodyPr/>
                    <a:lstStyle/>
                    <a:p>
                      <a:pPr marL="38100" marR="38100" indent="0">
                        <a:lnSpc>
                          <a:spcPts val="1600"/>
                        </a:lnSpc>
                        <a:spcAft>
                          <a:spcPts val="0"/>
                        </a:spcAft>
                      </a:pPr>
                      <a:r>
                        <a:rPr lang="es-EC" sz="1400" b="1" dirty="0">
                          <a:effectLst/>
                        </a:rPr>
                        <a:t>Riesgo financiero</a:t>
                      </a:r>
                      <a:endParaRPr lang="es-EC" sz="14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solidFill>
                      <a:schemeClr val="accent5">
                        <a:lumMod val="20000"/>
                        <a:lumOff val="80000"/>
                      </a:schemeClr>
                    </a:solidFill>
                  </a:tcPr>
                </a:tc>
                <a:tc>
                  <a:txBody>
                    <a:bodyPr/>
                    <a:lstStyle/>
                    <a:p>
                      <a:pPr marL="38100" marR="38100" indent="0">
                        <a:lnSpc>
                          <a:spcPts val="1600"/>
                        </a:lnSpc>
                        <a:spcAft>
                          <a:spcPts val="0"/>
                        </a:spcAft>
                      </a:pPr>
                      <a:r>
                        <a:rPr lang="es-EC" sz="1400" b="1" dirty="0">
                          <a:effectLst/>
                        </a:rPr>
                        <a:t>Rentabilidad</a:t>
                      </a:r>
                      <a:endParaRPr lang="es-EC" sz="14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solidFill>
                      <a:schemeClr val="accent5">
                        <a:lumMod val="20000"/>
                        <a:lumOff val="80000"/>
                      </a:schemeClr>
                    </a:solidFill>
                  </a:tcPr>
                </a:tc>
                <a:extLst>
                  <a:ext uri="{0D108BD9-81ED-4DB2-BD59-A6C34878D82A}">
                    <a16:rowId xmlns:a16="http://schemas.microsoft.com/office/drawing/2014/main" xmlns="" val="271529204"/>
                  </a:ext>
                </a:extLst>
              </a:tr>
              <a:tr h="558857">
                <a:tc rowSpan="6">
                  <a:txBody>
                    <a:bodyPr/>
                    <a:lstStyle/>
                    <a:p>
                      <a:pPr marL="38100" marR="38100" indent="0">
                        <a:lnSpc>
                          <a:spcPts val="1600"/>
                        </a:lnSpc>
                        <a:spcAft>
                          <a:spcPts val="0"/>
                        </a:spcAft>
                      </a:pPr>
                      <a:r>
                        <a:rPr lang="es-EC" sz="1400" dirty="0">
                          <a:effectLst/>
                        </a:rPr>
                        <a:t>Rho de Spearman</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rowSpan="3">
                  <a:txBody>
                    <a:bodyPr/>
                    <a:lstStyle/>
                    <a:p>
                      <a:pPr marL="38100" marR="38100" indent="0">
                        <a:lnSpc>
                          <a:spcPts val="1600"/>
                        </a:lnSpc>
                        <a:spcAft>
                          <a:spcPts val="0"/>
                        </a:spcAft>
                      </a:pPr>
                      <a:r>
                        <a:rPr lang="es-EC" sz="1400">
                          <a:effectLst/>
                        </a:rPr>
                        <a:t>Riesgos financieros de la cartera de crédito</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nSpc>
                          <a:spcPts val="1600"/>
                        </a:lnSpc>
                        <a:spcAft>
                          <a:spcPts val="0"/>
                        </a:spcAft>
                      </a:pPr>
                      <a:r>
                        <a:rPr lang="es-EC" sz="1400">
                          <a:effectLst/>
                        </a:rPr>
                        <a:t>Coeficiente de correlación</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r">
                        <a:lnSpc>
                          <a:spcPts val="1600"/>
                        </a:lnSpc>
                        <a:spcAft>
                          <a:spcPts val="0"/>
                        </a:spcAft>
                      </a:pPr>
                      <a:r>
                        <a:rPr lang="es-EC" sz="1400">
                          <a:effectLst/>
                        </a:rPr>
                        <a:t>1,000</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r">
                        <a:lnSpc>
                          <a:spcPts val="1600"/>
                        </a:lnSpc>
                        <a:spcAft>
                          <a:spcPts val="0"/>
                        </a:spcAft>
                      </a:pPr>
                      <a:r>
                        <a:rPr lang="es-EC" sz="1400">
                          <a:effectLst/>
                        </a:rPr>
                        <a:t>-,122</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314080223"/>
                  </a:ext>
                </a:extLst>
              </a:tr>
              <a:tr h="272768">
                <a:tc vMerge="1">
                  <a:txBody>
                    <a:bodyPr/>
                    <a:lstStyle/>
                    <a:p>
                      <a:endParaRPr lang="es-EC"/>
                    </a:p>
                  </a:txBody>
                  <a:tcPr/>
                </a:tc>
                <a:tc vMerge="1">
                  <a:txBody>
                    <a:bodyPr/>
                    <a:lstStyle/>
                    <a:p>
                      <a:endParaRPr lang="es-EC"/>
                    </a:p>
                  </a:txBody>
                  <a:tcPr/>
                </a:tc>
                <a:tc>
                  <a:txBody>
                    <a:bodyPr/>
                    <a:lstStyle/>
                    <a:p>
                      <a:pPr marL="38100" marR="38100" indent="0">
                        <a:lnSpc>
                          <a:spcPts val="1600"/>
                        </a:lnSpc>
                        <a:spcAft>
                          <a:spcPts val="0"/>
                        </a:spcAft>
                      </a:pPr>
                      <a:r>
                        <a:rPr lang="es-EC" sz="1400">
                          <a:effectLst/>
                        </a:rPr>
                        <a:t>Sig. (bilateral)</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r">
                        <a:lnSpc>
                          <a:spcPts val="1600"/>
                        </a:lnSpc>
                        <a:spcAft>
                          <a:spcPts val="0"/>
                        </a:spcAft>
                      </a:pPr>
                      <a:r>
                        <a:rPr lang="es-EC" sz="1400">
                          <a:effectLst/>
                        </a:rPr>
                        <a:t>.</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r">
                        <a:lnSpc>
                          <a:spcPts val="1600"/>
                        </a:lnSpc>
                        <a:spcAft>
                          <a:spcPts val="0"/>
                        </a:spcAft>
                      </a:pPr>
                      <a:r>
                        <a:rPr lang="es-EC" sz="1400">
                          <a:effectLst/>
                        </a:rPr>
                        <a:t>,000</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856110409"/>
                  </a:ext>
                </a:extLst>
              </a:tr>
              <a:tr h="299409">
                <a:tc vMerge="1">
                  <a:txBody>
                    <a:bodyPr/>
                    <a:lstStyle/>
                    <a:p>
                      <a:endParaRPr lang="es-EC"/>
                    </a:p>
                  </a:txBody>
                  <a:tcPr/>
                </a:tc>
                <a:tc vMerge="1">
                  <a:txBody>
                    <a:bodyPr/>
                    <a:lstStyle/>
                    <a:p>
                      <a:endParaRPr lang="es-EC"/>
                    </a:p>
                  </a:txBody>
                  <a:tcPr/>
                </a:tc>
                <a:tc>
                  <a:txBody>
                    <a:bodyPr/>
                    <a:lstStyle/>
                    <a:p>
                      <a:pPr marL="38100" marR="38100" indent="0">
                        <a:lnSpc>
                          <a:spcPts val="1600"/>
                        </a:lnSpc>
                        <a:spcAft>
                          <a:spcPts val="0"/>
                        </a:spcAft>
                      </a:pPr>
                      <a:r>
                        <a:rPr lang="es-EC" sz="1400">
                          <a:effectLst/>
                        </a:rPr>
                        <a:t>N</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r">
                        <a:lnSpc>
                          <a:spcPts val="1600"/>
                        </a:lnSpc>
                        <a:spcAft>
                          <a:spcPts val="0"/>
                        </a:spcAft>
                      </a:pPr>
                      <a:r>
                        <a:rPr lang="es-EC" sz="1400">
                          <a:effectLst/>
                        </a:rPr>
                        <a:t>49</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r">
                        <a:lnSpc>
                          <a:spcPts val="1600"/>
                        </a:lnSpc>
                        <a:spcAft>
                          <a:spcPts val="0"/>
                        </a:spcAft>
                      </a:pPr>
                      <a:r>
                        <a:rPr lang="es-EC" sz="1400">
                          <a:effectLst/>
                        </a:rPr>
                        <a:t>49</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886101319"/>
                  </a:ext>
                </a:extLst>
              </a:tr>
              <a:tr h="558857">
                <a:tc vMerge="1">
                  <a:txBody>
                    <a:bodyPr/>
                    <a:lstStyle/>
                    <a:p>
                      <a:endParaRPr lang="es-EC"/>
                    </a:p>
                  </a:txBody>
                  <a:tcPr/>
                </a:tc>
                <a:tc rowSpan="3">
                  <a:txBody>
                    <a:bodyPr/>
                    <a:lstStyle/>
                    <a:p>
                      <a:pPr marL="38100" marR="38100" indent="0">
                        <a:lnSpc>
                          <a:spcPts val="1600"/>
                        </a:lnSpc>
                        <a:spcAft>
                          <a:spcPts val="0"/>
                        </a:spcAft>
                      </a:pPr>
                      <a:r>
                        <a:rPr lang="es-EC" sz="1400">
                          <a:effectLst/>
                        </a:rPr>
                        <a:t>Rentabilidad</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nSpc>
                          <a:spcPts val="1600"/>
                        </a:lnSpc>
                        <a:spcAft>
                          <a:spcPts val="0"/>
                        </a:spcAft>
                      </a:pPr>
                      <a:r>
                        <a:rPr lang="es-EC" sz="1400">
                          <a:effectLst/>
                        </a:rPr>
                        <a:t>Coeficiente de correlación</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r">
                        <a:lnSpc>
                          <a:spcPts val="1600"/>
                        </a:lnSpc>
                        <a:spcAft>
                          <a:spcPts val="0"/>
                        </a:spcAft>
                      </a:pPr>
                      <a:r>
                        <a:rPr lang="es-EC" sz="1400">
                          <a:effectLst/>
                        </a:rPr>
                        <a:t>-,122</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r">
                        <a:lnSpc>
                          <a:spcPts val="1600"/>
                        </a:lnSpc>
                        <a:spcAft>
                          <a:spcPts val="0"/>
                        </a:spcAft>
                      </a:pPr>
                      <a:r>
                        <a:rPr lang="es-EC" sz="1400">
                          <a:effectLst/>
                        </a:rPr>
                        <a:t>1,000</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412998181"/>
                  </a:ext>
                </a:extLst>
              </a:tr>
              <a:tr h="272768">
                <a:tc vMerge="1">
                  <a:txBody>
                    <a:bodyPr/>
                    <a:lstStyle/>
                    <a:p>
                      <a:endParaRPr lang="es-EC"/>
                    </a:p>
                  </a:txBody>
                  <a:tcPr/>
                </a:tc>
                <a:tc vMerge="1">
                  <a:txBody>
                    <a:bodyPr/>
                    <a:lstStyle/>
                    <a:p>
                      <a:endParaRPr lang="es-EC"/>
                    </a:p>
                  </a:txBody>
                  <a:tcPr/>
                </a:tc>
                <a:tc>
                  <a:txBody>
                    <a:bodyPr/>
                    <a:lstStyle/>
                    <a:p>
                      <a:pPr marL="38100" marR="38100" indent="0">
                        <a:lnSpc>
                          <a:spcPts val="1600"/>
                        </a:lnSpc>
                        <a:spcAft>
                          <a:spcPts val="0"/>
                        </a:spcAft>
                      </a:pPr>
                      <a:r>
                        <a:rPr lang="es-EC" sz="1400">
                          <a:effectLst/>
                        </a:rPr>
                        <a:t>Sig. (bilateral)</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r">
                        <a:lnSpc>
                          <a:spcPts val="1600"/>
                        </a:lnSpc>
                        <a:spcAft>
                          <a:spcPts val="0"/>
                        </a:spcAft>
                      </a:pPr>
                      <a:r>
                        <a:rPr lang="es-EC" sz="1400">
                          <a:effectLst/>
                        </a:rPr>
                        <a:t>,000</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r">
                        <a:lnSpc>
                          <a:spcPts val="1600"/>
                        </a:lnSpc>
                        <a:spcAft>
                          <a:spcPts val="0"/>
                        </a:spcAft>
                      </a:pPr>
                      <a:r>
                        <a:rPr lang="es-EC" sz="1400">
                          <a:effectLst/>
                        </a:rPr>
                        <a:t>.</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124599245"/>
                  </a:ext>
                </a:extLst>
              </a:tr>
              <a:tr h="272768">
                <a:tc vMerge="1">
                  <a:txBody>
                    <a:bodyPr/>
                    <a:lstStyle/>
                    <a:p>
                      <a:endParaRPr lang="es-EC"/>
                    </a:p>
                  </a:txBody>
                  <a:tcPr/>
                </a:tc>
                <a:tc vMerge="1">
                  <a:txBody>
                    <a:bodyPr/>
                    <a:lstStyle/>
                    <a:p>
                      <a:endParaRPr lang="es-EC"/>
                    </a:p>
                  </a:txBody>
                  <a:tcPr/>
                </a:tc>
                <a:tc>
                  <a:txBody>
                    <a:bodyPr/>
                    <a:lstStyle/>
                    <a:p>
                      <a:pPr marL="38100" marR="38100" indent="0">
                        <a:lnSpc>
                          <a:spcPts val="1600"/>
                        </a:lnSpc>
                        <a:spcAft>
                          <a:spcPts val="0"/>
                        </a:spcAft>
                      </a:pPr>
                      <a:r>
                        <a:rPr lang="es-EC" sz="1400" dirty="0">
                          <a:effectLst/>
                        </a:rPr>
                        <a:t>N</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r">
                        <a:lnSpc>
                          <a:spcPts val="1600"/>
                        </a:lnSpc>
                        <a:spcAft>
                          <a:spcPts val="0"/>
                        </a:spcAft>
                      </a:pPr>
                      <a:r>
                        <a:rPr lang="es-EC" sz="1400">
                          <a:effectLst/>
                        </a:rPr>
                        <a:t>49</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r">
                        <a:lnSpc>
                          <a:spcPts val="1600"/>
                        </a:lnSpc>
                        <a:spcAft>
                          <a:spcPts val="0"/>
                        </a:spcAft>
                      </a:pPr>
                      <a:r>
                        <a:rPr lang="es-EC" sz="1400" dirty="0">
                          <a:effectLst/>
                        </a:rPr>
                        <a:t>49</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437421671"/>
                  </a:ext>
                </a:extLst>
              </a:tr>
            </a:tbl>
          </a:graphicData>
        </a:graphic>
      </p:graphicFrame>
      <p:sp>
        <p:nvSpPr>
          <p:cNvPr id="6" name="Placa 5">
            <a:extLst>
              <a:ext uri="{FF2B5EF4-FFF2-40B4-BE49-F238E27FC236}">
                <a16:creationId xmlns:a16="http://schemas.microsoft.com/office/drawing/2014/main" xmlns="" id="{04FBE613-3192-48F1-BCDC-A836D116340E}"/>
              </a:ext>
            </a:extLst>
          </p:cNvPr>
          <p:cNvSpPr/>
          <p:nvPr/>
        </p:nvSpPr>
        <p:spPr>
          <a:xfrm>
            <a:off x="9730854" y="1972103"/>
            <a:ext cx="1640720" cy="1143000"/>
          </a:xfrm>
          <a:prstGeom prst="plaque">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lumMod val="95000"/>
                    <a:lumOff val="5000"/>
                  </a:schemeClr>
                </a:solidFill>
              </a:rPr>
              <a:t>Correlación negativa débil</a:t>
            </a:r>
          </a:p>
        </p:txBody>
      </p:sp>
      <p:sp>
        <p:nvSpPr>
          <p:cNvPr id="9" name="Placa 8">
            <a:extLst>
              <a:ext uri="{FF2B5EF4-FFF2-40B4-BE49-F238E27FC236}">
                <a16:creationId xmlns:a16="http://schemas.microsoft.com/office/drawing/2014/main" xmlns="" id="{245E5299-BA1E-4153-AE2C-9578F4FC213F}"/>
              </a:ext>
            </a:extLst>
          </p:cNvPr>
          <p:cNvSpPr/>
          <p:nvPr/>
        </p:nvSpPr>
        <p:spPr>
          <a:xfrm>
            <a:off x="9454844" y="3852079"/>
            <a:ext cx="2192740" cy="1143000"/>
          </a:xfrm>
          <a:prstGeom prst="plaque">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C" dirty="0">
                <a:solidFill>
                  <a:schemeClr val="tx1">
                    <a:lumMod val="95000"/>
                    <a:lumOff val="5000"/>
                  </a:schemeClr>
                </a:solidFill>
              </a:rPr>
              <a:t>RF disminuye</a:t>
            </a:r>
          </a:p>
          <a:p>
            <a:pPr marL="285750" indent="-285750" algn="just">
              <a:buFont typeface="Arial" panose="020B0604020202020204" pitchFamily="34" charset="0"/>
              <a:buChar char="•"/>
            </a:pPr>
            <a:r>
              <a:rPr lang="es-EC" dirty="0">
                <a:solidFill>
                  <a:schemeClr val="tx1">
                    <a:lumMod val="95000"/>
                    <a:lumOff val="5000"/>
                  </a:schemeClr>
                </a:solidFill>
              </a:rPr>
              <a:t>Rentabilidad aumenta</a:t>
            </a:r>
          </a:p>
        </p:txBody>
      </p:sp>
      <p:sp>
        <p:nvSpPr>
          <p:cNvPr id="7" name="Flecha: hacia abajo 6">
            <a:extLst>
              <a:ext uri="{FF2B5EF4-FFF2-40B4-BE49-F238E27FC236}">
                <a16:creationId xmlns:a16="http://schemas.microsoft.com/office/drawing/2014/main" xmlns="" id="{6F623E52-F607-4A3E-A522-5DE3EA25E33E}"/>
              </a:ext>
            </a:extLst>
          </p:cNvPr>
          <p:cNvSpPr/>
          <p:nvPr/>
        </p:nvSpPr>
        <p:spPr>
          <a:xfrm>
            <a:off x="10208525" y="3261815"/>
            <a:ext cx="600502" cy="4810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79325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0B38AE-7CEC-432B-B449-9BFD1BAEB13C}"/>
              </a:ext>
            </a:extLst>
          </p:cNvPr>
          <p:cNvSpPr>
            <a:spLocks noGrp="1"/>
          </p:cNvSpPr>
          <p:nvPr>
            <p:ph type="title"/>
          </p:nvPr>
        </p:nvSpPr>
        <p:spPr/>
        <p:txBody>
          <a:bodyPr/>
          <a:lstStyle/>
          <a:p>
            <a:r>
              <a:rPr lang="es-EC" dirty="0"/>
              <a:t>Resultados</a:t>
            </a:r>
          </a:p>
        </p:txBody>
      </p:sp>
      <p:sp>
        <p:nvSpPr>
          <p:cNvPr id="4" name="Google Shape;415;p20">
            <a:extLst>
              <a:ext uri="{FF2B5EF4-FFF2-40B4-BE49-F238E27FC236}">
                <a16:creationId xmlns:a16="http://schemas.microsoft.com/office/drawing/2014/main" xmlns="" id="{C8550AEB-A920-416B-ABA7-B57446627566}"/>
              </a:ext>
            </a:extLst>
          </p:cNvPr>
          <p:cNvSpPr/>
          <p:nvPr/>
        </p:nvSpPr>
        <p:spPr>
          <a:xfrm>
            <a:off x="451937" y="793606"/>
            <a:ext cx="2987299" cy="994251"/>
          </a:xfrm>
          <a:custGeom>
            <a:avLst/>
            <a:gdLst/>
            <a:ahLst/>
            <a:cxnLst/>
            <a:rect l="l" t="t" r="r" b="b"/>
            <a:pathLst>
              <a:path w="28683" h="20979" extrusionOk="0">
                <a:moveTo>
                  <a:pt x="7633" y="0"/>
                </a:moveTo>
                <a:cubicBezTo>
                  <a:pt x="3644" y="0"/>
                  <a:pt x="370" y="3060"/>
                  <a:pt x="36" y="6965"/>
                </a:cubicBezTo>
                <a:cubicBezTo>
                  <a:pt x="13" y="7179"/>
                  <a:pt x="1" y="7406"/>
                  <a:pt x="1" y="7632"/>
                </a:cubicBezTo>
                <a:lnTo>
                  <a:pt x="1" y="20717"/>
                </a:lnTo>
                <a:cubicBezTo>
                  <a:pt x="1" y="20800"/>
                  <a:pt x="1" y="20895"/>
                  <a:pt x="1" y="20979"/>
                </a:cubicBezTo>
                <a:cubicBezTo>
                  <a:pt x="405" y="15431"/>
                  <a:pt x="9359" y="14716"/>
                  <a:pt x="12681" y="14633"/>
                </a:cubicBezTo>
                <a:cubicBezTo>
                  <a:pt x="12935" y="14629"/>
                  <a:pt x="13156" y="14627"/>
                  <a:pt x="13337" y="14627"/>
                </a:cubicBezTo>
                <a:cubicBezTo>
                  <a:pt x="13701" y="14627"/>
                  <a:pt x="13907" y="14633"/>
                  <a:pt x="13907" y="14633"/>
                </a:cubicBezTo>
                <a:lnTo>
                  <a:pt x="21253" y="14633"/>
                </a:lnTo>
                <a:cubicBezTo>
                  <a:pt x="25206" y="14633"/>
                  <a:pt x="28516" y="11537"/>
                  <a:pt x="28671" y="7608"/>
                </a:cubicBezTo>
                <a:lnTo>
                  <a:pt x="28671" y="7596"/>
                </a:lnTo>
                <a:cubicBezTo>
                  <a:pt x="28671" y="7537"/>
                  <a:pt x="28671" y="7477"/>
                  <a:pt x="28671" y="7418"/>
                </a:cubicBezTo>
                <a:cubicBezTo>
                  <a:pt x="28683" y="7287"/>
                  <a:pt x="28671" y="7156"/>
                  <a:pt x="28671" y="7025"/>
                </a:cubicBezTo>
                <a:cubicBezTo>
                  <a:pt x="28671" y="7013"/>
                  <a:pt x="28671" y="6989"/>
                  <a:pt x="28671" y="6965"/>
                </a:cubicBezTo>
                <a:cubicBezTo>
                  <a:pt x="28492" y="3084"/>
                  <a:pt x="25289" y="0"/>
                  <a:pt x="21360" y="0"/>
                </a:cubicBezTo>
                <a:close/>
              </a:path>
            </a:pathLst>
          </a:custGeom>
          <a:solidFill>
            <a:schemeClr val="accent6">
              <a:lumMod val="20000"/>
              <a:lumOff val="80000"/>
            </a:schemeClr>
          </a:solidFill>
          <a:ln>
            <a:solidFill>
              <a:schemeClr val="accent6">
                <a:lumMod val="50000"/>
              </a:schemeClr>
            </a:solidFill>
          </a:ln>
        </p:spPr>
        <p:txBody>
          <a:bodyPr spcFirstLastPara="1" wrap="square" lIns="91425" tIns="91425" rIns="91425" bIns="228600" anchor="ctr" anchorCtr="0">
            <a:noAutofit/>
          </a:bodyPr>
          <a:lstStyle/>
          <a:p>
            <a:pPr marL="0" lvl="0" indent="0" algn="ctr" rtl="0">
              <a:spcBef>
                <a:spcPts val="0"/>
              </a:spcBef>
              <a:spcAft>
                <a:spcPts val="0"/>
              </a:spcAft>
              <a:buClr>
                <a:schemeClr val="dk1"/>
              </a:buClr>
              <a:buSzPts val="1100"/>
              <a:buFont typeface="Arial"/>
              <a:buNone/>
            </a:pPr>
            <a:r>
              <a:rPr lang="en" sz="2000" b="1" dirty="0">
                <a:solidFill>
                  <a:schemeClr val="tx1"/>
                </a:solidFill>
                <a:latin typeface="+mn-lt"/>
                <a:ea typeface="Fira Sans Extra Condensed Medium"/>
                <a:cs typeface="Fira Sans Extra Condensed Medium"/>
                <a:sym typeface="Fira Sans Extra Condensed Medium"/>
              </a:rPr>
              <a:t>Prueba de hipótesis</a:t>
            </a:r>
            <a:endParaRPr sz="2000" b="1" dirty="0">
              <a:solidFill>
                <a:schemeClr val="tx1"/>
              </a:solidFill>
              <a:latin typeface="+mn-lt"/>
              <a:ea typeface="Fira Sans Extra Condensed Medium"/>
              <a:cs typeface="Fira Sans Extra Condensed Medium"/>
              <a:sym typeface="Fira Sans Extra Condensed Medium"/>
            </a:endParaRPr>
          </a:p>
        </p:txBody>
      </p:sp>
      <p:graphicFrame>
        <p:nvGraphicFramePr>
          <p:cNvPr id="3" name="Tabla 2">
            <a:extLst>
              <a:ext uri="{FF2B5EF4-FFF2-40B4-BE49-F238E27FC236}">
                <a16:creationId xmlns:a16="http://schemas.microsoft.com/office/drawing/2014/main" xmlns="" id="{FDB558CC-5ADA-43AD-88CA-DB7B61C18EA7}"/>
              </a:ext>
            </a:extLst>
          </p:cNvPr>
          <p:cNvGraphicFramePr>
            <a:graphicFrameLocks noGrp="1"/>
          </p:cNvGraphicFramePr>
          <p:nvPr>
            <p:extLst>
              <p:ext uri="{D42A27DB-BD31-4B8C-83A1-F6EECF244321}">
                <p14:modId xmlns:p14="http://schemas.microsoft.com/office/powerpoint/2010/main" val="4046159620"/>
              </p:ext>
            </p:extLst>
          </p:nvPr>
        </p:nvGraphicFramePr>
        <p:xfrm>
          <a:off x="451937" y="2496565"/>
          <a:ext cx="4925282" cy="1647399"/>
        </p:xfrm>
        <a:graphic>
          <a:graphicData uri="http://schemas.openxmlformats.org/drawingml/2006/table">
            <a:tbl>
              <a:tblPr>
                <a:tableStyleId>{8799B23B-EC83-4686-B30A-512413B5E67A}</a:tableStyleId>
              </a:tblPr>
              <a:tblGrid>
                <a:gridCol w="1436737">
                  <a:extLst>
                    <a:ext uri="{9D8B030D-6E8A-4147-A177-3AD203B41FA5}">
                      <a16:colId xmlns:a16="http://schemas.microsoft.com/office/drawing/2014/main" xmlns="" val="977576305"/>
                    </a:ext>
                  </a:extLst>
                </a:gridCol>
                <a:gridCol w="697709">
                  <a:extLst>
                    <a:ext uri="{9D8B030D-6E8A-4147-A177-3AD203B41FA5}">
                      <a16:colId xmlns:a16="http://schemas.microsoft.com/office/drawing/2014/main" xmlns="" val="1138796936"/>
                    </a:ext>
                  </a:extLst>
                </a:gridCol>
                <a:gridCol w="697709">
                  <a:extLst>
                    <a:ext uri="{9D8B030D-6E8A-4147-A177-3AD203B41FA5}">
                      <a16:colId xmlns:a16="http://schemas.microsoft.com/office/drawing/2014/main" xmlns="" val="3243784025"/>
                    </a:ext>
                  </a:extLst>
                </a:gridCol>
                <a:gridCol w="697709">
                  <a:extLst>
                    <a:ext uri="{9D8B030D-6E8A-4147-A177-3AD203B41FA5}">
                      <a16:colId xmlns:a16="http://schemas.microsoft.com/office/drawing/2014/main" xmlns="" val="2657279396"/>
                    </a:ext>
                  </a:extLst>
                </a:gridCol>
                <a:gridCol w="697709">
                  <a:extLst>
                    <a:ext uri="{9D8B030D-6E8A-4147-A177-3AD203B41FA5}">
                      <a16:colId xmlns:a16="http://schemas.microsoft.com/office/drawing/2014/main" xmlns="" val="520728933"/>
                    </a:ext>
                  </a:extLst>
                </a:gridCol>
                <a:gridCol w="697709">
                  <a:extLst>
                    <a:ext uri="{9D8B030D-6E8A-4147-A177-3AD203B41FA5}">
                      <a16:colId xmlns:a16="http://schemas.microsoft.com/office/drawing/2014/main" xmlns="" val="3124871174"/>
                    </a:ext>
                  </a:extLst>
                </a:gridCol>
              </a:tblGrid>
              <a:tr h="222719">
                <a:tc rowSpan="2" gridSpan="2">
                  <a:txBody>
                    <a:bodyPr/>
                    <a:lstStyle/>
                    <a:p>
                      <a:pPr indent="0">
                        <a:lnSpc>
                          <a:spcPct val="200000"/>
                        </a:lnSpc>
                      </a:pPr>
                      <a:r>
                        <a:rPr lang="es-EC" sz="1400" b="1" dirty="0">
                          <a:effectLst/>
                        </a:rPr>
                        <a:t> </a:t>
                      </a:r>
                      <a:endParaRPr lang="es-EC" sz="14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solidFill>
                      <a:srgbClr val="DEFF9B"/>
                    </a:solidFill>
                  </a:tcPr>
                </a:tc>
                <a:tc rowSpan="2" hMerge="1">
                  <a:txBody>
                    <a:bodyPr/>
                    <a:lstStyle/>
                    <a:p>
                      <a:endParaRPr lang="es-EC"/>
                    </a:p>
                  </a:txBody>
                  <a:tcPr/>
                </a:tc>
                <a:tc gridSpan="3">
                  <a:txBody>
                    <a:bodyPr/>
                    <a:lstStyle/>
                    <a:p>
                      <a:pPr marL="38100" marR="38100" indent="0" algn="ctr">
                        <a:lnSpc>
                          <a:spcPts val="1600"/>
                        </a:lnSpc>
                        <a:spcAft>
                          <a:spcPts val="0"/>
                        </a:spcAft>
                      </a:pPr>
                      <a:r>
                        <a:rPr lang="es-EC" sz="1400" b="1" dirty="0">
                          <a:effectLst/>
                        </a:rPr>
                        <a:t>Rentabilidad</a:t>
                      </a:r>
                      <a:endParaRPr lang="es-EC" sz="14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solidFill>
                      <a:srgbClr val="DEFF9B"/>
                    </a:solidFill>
                  </a:tcPr>
                </a:tc>
                <a:tc hMerge="1">
                  <a:txBody>
                    <a:bodyPr/>
                    <a:lstStyle/>
                    <a:p>
                      <a:endParaRPr lang="es-EC"/>
                    </a:p>
                  </a:txBody>
                  <a:tcPr/>
                </a:tc>
                <a:tc hMerge="1">
                  <a:txBody>
                    <a:bodyPr/>
                    <a:lstStyle/>
                    <a:p>
                      <a:endParaRPr lang="es-EC"/>
                    </a:p>
                  </a:txBody>
                  <a:tcPr/>
                </a:tc>
                <a:tc rowSpan="2">
                  <a:txBody>
                    <a:bodyPr/>
                    <a:lstStyle/>
                    <a:p>
                      <a:pPr marL="38100" marR="38100" indent="0" algn="ctr">
                        <a:lnSpc>
                          <a:spcPts val="1600"/>
                        </a:lnSpc>
                        <a:spcAft>
                          <a:spcPts val="0"/>
                        </a:spcAft>
                      </a:pPr>
                      <a:r>
                        <a:rPr lang="es-EC" sz="1400" b="1">
                          <a:effectLst/>
                        </a:rPr>
                        <a:t>Total</a:t>
                      </a:r>
                      <a:endParaRPr lang="es-EC" sz="1400" b="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solidFill>
                      <a:srgbClr val="DEFF9B"/>
                    </a:solidFill>
                  </a:tcPr>
                </a:tc>
                <a:extLst>
                  <a:ext uri="{0D108BD9-81ED-4DB2-BD59-A6C34878D82A}">
                    <a16:rowId xmlns:a16="http://schemas.microsoft.com/office/drawing/2014/main" xmlns="" val="1562934481"/>
                  </a:ext>
                </a:extLst>
              </a:tr>
              <a:tr h="222719">
                <a:tc gridSpan="2" vMerge="1">
                  <a:txBody>
                    <a:bodyPr/>
                    <a:lstStyle/>
                    <a:p>
                      <a:endParaRPr lang="es-EC"/>
                    </a:p>
                  </a:txBody>
                  <a:tcPr/>
                </a:tc>
                <a:tc hMerge="1" vMerge="1">
                  <a:txBody>
                    <a:bodyPr/>
                    <a:lstStyle/>
                    <a:p>
                      <a:endParaRPr lang="es-EC"/>
                    </a:p>
                  </a:txBody>
                  <a:tcPr/>
                </a:tc>
                <a:tc>
                  <a:txBody>
                    <a:bodyPr/>
                    <a:lstStyle/>
                    <a:p>
                      <a:pPr marL="38100" marR="38100" indent="0" algn="ctr">
                        <a:lnSpc>
                          <a:spcPts val="1600"/>
                        </a:lnSpc>
                        <a:spcAft>
                          <a:spcPts val="0"/>
                        </a:spcAft>
                      </a:pPr>
                      <a:r>
                        <a:rPr lang="es-EC" sz="1400" b="1" dirty="0">
                          <a:effectLst/>
                        </a:rPr>
                        <a:t>Baja</a:t>
                      </a:r>
                      <a:endParaRPr lang="es-EC" sz="14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solidFill>
                      <a:srgbClr val="DEFF9B"/>
                    </a:solidFill>
                  </a:tcPr>
                </a:tc>
                <a:tc>
                  <a:txBody>
                    <a:bodyPr/>
                    <a:lstStyle/>
                    <a:p>
                      <a:pPr marL="38100" marR="38100" indent="0" algn="ctr">
                        <a:lnSpc>
                          <a:spcPts val="1600"/>
                        </a:lnSpc>
                        <a:spcAft>
                          <a:spcPts val="0"/>
                        </a:spcAft>
                      </a:pPr>
                      <a:r>
                        <a:rPr lang="es-EC" sz="1400" b="1" dirty="0">
                          <a:effectLst/>
                        </a:rPr>
                        <a:t>Media</a:t>
                      </a:r>
                      <a:endParaRPr lang="es-EC" sz="14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solidFill>
                      <a:srgbClr val="DEFF9B"/>
                    </a:solidFill>
                  </a:tcPr>
                </a:tc>
                <a:tc>
                  <a:txBody>
                    <a:bodyPr/>
                    <a:lstStyle/>
                    <a:p>
                      <a:pPr marL="38100" marR="38100" indent="0" algn="ctr">
                        <a:lnSpc>
                          <a:spcPts val="1600"/>
                        </a:lnSpc>
                        <a:spcAft>
                          <a:spcPts val="0"/>
                        </a:spcAft>
                      </a:pPr>
                      <a:r>
                        <a:rPr lang="es-EC" sz="1400" b="1" dirty="0">
                          <a:effectLst/>
                        </a:rPr>
                        <a:t>Alta</a:t>
                      </a:r>
                      <a:endParaRPr lang="es-EC" sz="14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solidFill>
                      <a:srgbClr val="DEFF9B"/>
                    </a:solidFill>
                  </a:tcPr>
                </a:tc>
                <a:tc vMerge="1">
                  <a:txBody>
                    <a:bodyPr/>
                    <a:lstStyle/>
                    <a:p>
                      <a:endParaRPr lang="es-EC"/>
                    </a:p>
                  </a:txBody>
                  <a:tcPr/>
                </a:tc>
                <a:extLst>
                  <a:ext uri="{0D108BD9-81ED-4DB2-BD59-A6C34878D82A}">
                    <a16:rowId xmlns:a16="http://schemas.microsoft.com/office/drawing/2014/main" xmlns="" val="2367965499"/>
                  </a:ext>
                </a:extLst>
              </a:tr>
              <a:tr h="306811">
                <a:tc rowSpan="3">
                  <a:txBody>
                    <a:bodyPr/>
                    <a:lstStyle/>
                    <a:p>
                      <a:pPr marL="38100" marR="38100" indent="0">
                        <a:lnSpc>
                          <a:spcPts val="1600"/>
                        </a:lnSpc>
                        <a:spcAft>
                          <a:spcPts val="0"/>
                        </a:spcAft>
                      </a:pPr>
                      <a:r>
                        <a:rPr lang="es-EC" sz="1400" dirty="0">
                          <a:effectLst/>
                        </a:rPr>
                        <a:t>Riesgos financieros de la cartera de crédito</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nSpc>
                          <a:spcPts val="1600"/>
                        </a:lnSpc>
                        <a:spcAft>
                          <a:spcPts val="0"/>
                        </a:spcAft>
                      </a:pPr>
                      <a:r>
                        <a:rPr lang="es-EC" sz="1400">
                          <a:effectLst/>
                        </a:rPr>
                        <a:t>Alto</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r">
                        <a:lnSpc>
                          <a:spcPts val="1600"/>
                        </a:lnSpc>
                        <a:spcAft>
                          <a:spcPts val="0"/>
                        </a:spcAft>
                      </a:pPr>
                      <a:r>
                        <a:rPr lang="es-EC" sz="1400">
                          <a:effectLst/>
                        </a:rPr>
                        <a:t>1</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r">
                        <a:lnSpc>
                          <a:spcPts val="1600"/>
                        </a:lnSpc>
                        <a:spcAft>
                          <a:spcPts val="0"/>
                        </a:spcAft>
                      </a:pPr>
                      <a:r>
                        <a:rPr lang="es-EC" sz="1400">
                          <a:effectLst/>
                        </a:rPr>
                        <a:t>1</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r">
                        <a:lnSpc>
                          <a:spcPts val="1600"/>
                        </a:lnSpc>
                        <a:spcAft>
                          <a:spcPts val="0"/>
                        </a:spcAft>
                      </a:pPr>
                      <a:r>
                        <a:rPr lang="es-EC" sz="1400">
                          <a:effectLst/>
                        </a:rPr>
                        <a:t>0</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r">
                        <a:lnSpc>
                          <a:spcPts val="1600"/>
                        </a:lnSpc>
                        <a:spcAft>
                          <a:spcPts val="0"/>
                        </a:spcAft>
                      </a:pPr>
                      <a:r>
                        <a:rPr lang="es-EC" sz="1400">
                          <a:effectLst/>
                        </a:rPr>
                        <a:t>2</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091674315"/>
                  </a:ext>
                </a:extLst>
              </a:tr>
              <a:tr h="311532">
                <a:tc vMerge="1">
                  <a:txBody>
                    <a:bodyPr/>
                    <a:lstStyle/>
                    <a:p>
                      <a:endParaRPr lang="es-EC"/>
                    </a:p>
                  </a:txBody>
                  <a:tcPr/>
                </a:tc>
                <a:tc>
                  <a:txBody>
                    <a:bodyPr/>
                    <a:lstStyle/>
                    <a:p>
                      <a:pPr marL="38100" marR="38100" indent="0">
                        <a:lnSpc>
                          <a:spcPts val="1600"/>
                        </a:lnSpc>
                        <a:spcAft>
                          <a:spcPts val="0"/>
                        </a:spcAft>
                      </a:pPr>
                      <a:r>
                        <a:rPr lang="es-EC" sz="1400">
                          <a:effectLst/>
                        </a:rPr>
                        <a:t>Medio</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r">
                        <a:lnSpc>
                          <a:spcPts val="1600"/>
                        </a:lnSpc>
                        <a:spcAft>
                          <a:spcPts val="0"/>
                        </a:spcAft>
                      </a:pPr>
                      <a:r>
                        <a:rPr lang="es-EC" sz="1400">
                          <a:effectLst/>
                        </a:rPr>
                        <a:t>30</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r">
                        <a:lnSpc>
                          <a:spcPts val="1600"/>
                        </a:lnSpc>
                        <a:spcAft>
                          <a:spcPts val="0"/>
                        </a:spcAft>
                      </a:pPr>
                      <a:r>
                        <a:rPr lang="es-EC" sz="1400">
                          <a:effectLst/>
                        </a:rPr>
                        <a:t>5</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r">
                        <a:lnSpc>
                          <a:spcPts val="1600"/>
                        </a:lnSpc>
                        <a:spcAft>
                          <a:spcPts val="0"/>
                        </a:spcAft>
                      </a:pPr>
                      <a:r>
                        <a:rPr lang="es-EC" sz="1400">
                          <a:effectLst/>
                        </a:rPr>
                        <a:t>6</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r">
                        <a:lnSpc>
                          <a:spcPts val="1600"/>
                        </a:lnSpc>
                        <a:spcAft>
                          <a:spcPts val="0"/>
                        </a:spcAft>
                      </a:pPr>
                      <a:r>
                        <a:rPr lang="es-EC" sz="1400">
                          <a:effectLst/>
                        </a:rPr>
                        <a:t>41</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630464384"/>
                  </a:ext>
                </a:extLst>
              </a:tr>
              <a:tr h="360899">
                <a:tc vMerge="1">
                  <a:txBody>
                    <a:bodyPr/>
                    <a:lstStyle/>
                    <a:p>
                      <a:endParaRPr lang="es-EC"/>
                    </a:p>
                  </a:txBody>
                  <a:tcPr/>
                </a:tc>
                <a:tc>
                  <a:txBody>
                    <a:bodyPr/>
                    <a:lstStyle/>
                    <a:p>
                      <a:pPr marL="38100" marR="38100" indent="0">
                        <a:lnSpc>
                          <a:spcPts val="1600"/>
                        </a:lnSpc>
                        <a:spcAft>
                          <a:spcPts val="0"/>
                        </a:spcAft>
                      </a:pPr>
                      <a:r>
                        <a:rPr lang="es-EC" sz="1400">
                          <a:effectLst/>
                        </a:rPr>
                        <a:t>Bajo</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r">
                        <a:lnSpc>
                          <a:spcPts val="1600"/>
                        </a:lnSpc>
                        <a:spcAft>
                          <a:spcPts val="0"/>
                        </a:spcAft>
                      </a:pPr>
                      <a:r>
                        <a:rPr lang="es-EC" sz="1400">
                          <a:effectLst/>
                        </a:rPr>
                        <a:t>5</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r">
                        <a:lnSpc>
                          <a:spcPts val="1600"/>
                        </a:lnSpc>
                        <a:spcAft>
                          <a:spcPts val="0"/>
                        </a:spcAft>
                      </a:pPr>
                      <a:r>
                        <a:rPr lang="es-EC" sz="1400">
                          <a:effectLst/>
                        </a:rPr>
                        <a:t>1</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r">
                        <a:lnSpc>
                          <a:spcPts val="1600"/>
                        </a:lnSpc>
                        <a:spcAft>
                          <a:spcPts val="0"/>
                        </a:spcAft>
                      </a:pPr>
                      <a:r>
                        <a:rPr lang="es-EC" sz="1400">
                          <a:effectLst/>
                        </a:rPr>
                        <a:t>0</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r">
                        <a:lnSpc>
                          <a:spcPts val="1600"/>
                        </a:lnSpc>
                        <a:spcAft>
                          <a:spcPts val="0"/>
                        </a:spcAft>
                      </a:pPr>
                      <a:r>
                        <a:rPr lang="es-EC" sz="1400">
                          <a:effectLst/>
                        </a:rPr>
                        <a:t>6</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826344800"/>
                  </a:ext>
                </a:extLst>
              </a:tr>
              <a:tr h="222719">
                <a:tc gridSpan="2">
                  <a:txBody>
                    <a:bodyPr/>
                    <a:lstStyle/>
                    <a:p>
                      <a:pPr marL="38100" marR="38100" indent="0">
                        <a:lnSpc>
                          <a:spcPts val="1600"/>
                        </a:lnSpc>
                        <a:spcAft>
                          <a:spcPts val="0"/>
                        </a:spcAft>
                      </a:pPr>
                      <a:r>
                        <a:rPr lang="es-EC" sz="1400">
                          <a:effectLst/>
                        </a:rPr>
                        <a:t>Total</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a:txBody>
                    <a:bodyPr/>
                    <a:lstStyle/>
                    <a:p>
                      <a:pPr marL="38100" marR="38100" indent="0" algn="r">
                        <a:lnSpc>
                          <a:spcPts val="1600"/>
                        </a:lnSpc>
                        <a:spcAft>
                          <a:spcPts val="0"/>
                        </a:spcAft>
                      </a:pPr>
                      <a:r>
                        <a:rPr lang="es-EC" sz="1400" dirty="0">
                          <a:effectLst/>
                        </a:rPr>
                        <a:t>36</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r">
                        <a:lnSpc>
                          <a:spcPts val="1600"/>
                        </a:lnSpc>
                        <a:spcAft>
                          <a:spcPts val="0"/>
                        </a:spcAft>
                      </a:pPr>
                      <a:r>
                        <a:rPr lang="es-EC" sz="1400">
                          <a:effectLst/>
                        </a:rPr>
                        <a:t>7</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r">
                        <a:lnSpc>
                          <a:spcPts val="1600"/>
                        </a:lnSpc>
                        <a:spcAft>
                          <a:spcPts val="0"/>
                        </a:spcAft>
                      </a:pPr>
                      <a:r>
                        <a:rPr lang="es-EC" sz="1400">
                          <a:effectLst/>
                        </a:rPr>
                        <a:t>6</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r">
                        <a:lnSpc>
                          <a:spcPts val="1600"/>
                        </a:lnSpc>
                        <a:spcAft>
                          <a:spcPts val="0"/>
                        </a:spcAft>
                      </a:pPr>
                      <a:r>
                        <a:rPr lang="es-EC" sz="1400" dirty="0">
                          <a:effectLst/>
                        </a:rPr>
                        <a:t>49</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259409697"/>
                  </a:ext>
                </a:extLst>
              </a:tr>
            </a:tbl>
          </a:graphicData>
        </a:graphic>
      </p:graphicFrame>
      <p:sp>
        <p:nvSpPr>
          <p:cNvPr id="8" name="Rectangle 1">
            <a:extLst>
              <a:ext uri="{FF2B5EF4-FFF2-40B4-BE49-F238E27FC236}">
                <a16:creationId xmlns:a16="http://schemas.microsoft.com/office/drawing/2014/main" xmlns="" id="{474B7981-9D0F-48F7-B9C0-54E38CA03EAA}"/>
              </a:ext>
            </a:extLst>
          </p:cNvPr>
          <p:cNvSpPr>
            <a:spLocks noChangeArrowheads="1"/>
          </p:cNvSpPr>
          <p:nvPr/>
        </p:nvSpPr>
        <p:spPr bwMode="auto">
          <a:xfrm>
            <a:off x="300322" y="1854630"/>
            <a:ext cx="5635037"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400" b="0"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Tabulación cruzada: Riesgos financieros de la cartera de crédito – rentabilidad</a:t>
            </a:r>
            <a:endParaRPr kumimoji="0" lang="es-EC" altLang="es-EC"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2400" b="0" i="0" u="none" strike="noStrike" cap="none" normalizeH="0" baseline="0" dirty="0">
              <a:ln>
                <a:noFill/>
              </a:ln>
              <a:solidFill>
                <a:schemeClr val="tx1"/>
              </a:solidFill>
              <a:effectLst/>
              <a:latin typeface="Arial" panose="020B0604020202020204" pitchFamily="34" charset="0"/>
            </a:endParaRPr>
          </a:p>
        </p:txBody>
      </p:sp>
      <p:graphicFrame>
        <p:nvGraphicFramePr>
          <p:cNvPr id="10" name="Tabla 9">
            <a:extLst>
              <a:ext uri="{FF2B5EF4-FFF2-40B4-BE49-F238E27FC236}">
                <a16:creationId xmlns:a16="http://schemas.microsoft.com/office/drawing/2014/main" xmlns="" id="{897B89C8-39AB-4377-ACEF-8BBD2F5A2D32}"/>
              </a:ext>
            </a:extLst>
          </p:cNvPr>
          <p:cNvGraphicFramePr>
            <a:graphicFrameLocks noGrp="1"/>
          </p:cNvGraphicFramePr>
          <p:nvPr>
            <p:extLst>
              <p:ext uri="{D42A27DB-BD31-4B8C-83A1-F6EECF244321}">
                <p14:modId xmlns:p14="http://schemas.microsoft.com/office/powerpoint/2010/main" val="1159781138"/>
              </p:ext>
            </p:extLst>
          </p:nvPr>
        </p:nvGraphicFramePr>
        <p:xfrm>
          <a:off x="5935359" y="1123935"/>
          <a:ext cx="5674337" cy="1532255"/>
        </p:xfrm>
        <a:graphic>
          <a:graphicData uri="http://schemas.openxmlformats.org/drawingml/2006/table">
            <a:tbl>
              <a:tblPr>
                <a:tableStyleId>{BDBED569-4797-4DF1-A0F4-6AAB3CD982D8}</a:tableStyleId>
              </a:tblPr>
              <a:tblGrid>
                <a:gridCol w="1899846">
                  <a:extLst>
                    <a:ext uri="{9D8B030D-6E8A-4147-A177-3AD203B41FA5}">
                      <a16:colId xmlns:a16="http://schemas.microsoft.com/office/drawing/2014/main" xmlns="" val="2423394557"/>
                    </a:ext>
                  </a:extLst>
                </a:gridCol>
                <a:gridCol w="798019">
                  <a:extLst>
                    <a:ext uri="{9D8B030D-6E8A-4147-A177-3AD203B41FA5}">
                      <a16:colId xmlns:a16="http://schemas.microsoft.com/office/drawing/2014/main" xmlns="" val="381536139"/>
                    </a:ext>
                  </a:extLst>
                </a:gridCol>
                <a:gridCol w="991924">
                  <a:extLst>
                    <a:ext uri="{9D8B030D-6E8A-4147-A177-3AD203B41FA5}">
                      <a16:colId xmlns:a16="http://schemas.microsoft.com/office/drawing/2014/main" xmlns="" val="3745742068"/>
                    </a:ext>
                  </a:extLst>
                </a:gridCol>
                <a:gridCol w="1984548">
                  <a:extLst>
                    <a:ext uri="{9D8B030D-6E8A-4147-A177-3AD203B41FA5}">
                      <a16:colId xmlns:a16="http://schemas.microsoft.com/office/drawing/2014/main" xmlns="" val="1063029581"/>
                    </a:ext>
                  </a:extLst>
                </a:gridCol>
              </a:tblGrid>
              <a:tr h="0">
                <a:tc>
                  <a:txBody>
                    <a:bodyPr/>
                    <a:lstStyle/>
                    <a:p>
                      <a:pPr indent="0">
                        <a:lnSpc>
                          <a:spcPct val="200000"/>
                        </a:lnSpc>
                      </a:pPr>
                      <a:r>
                        <a:rPr lang="es-EC" sz="1400" b="1" dirty="0">
                          <a:effectLst/>
                        </a:rPr>
                        <a:t> </a:t>
                      </a:r>
                      <a:endParaRPr lang="es-EC" sz="14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b">
                    <a:solidFill>
                      <a:schemeClr val="accent5">
                        <a:lumMod val="20000"/>
                        <a:lumOff val="80000"/>
                      </a:schemeClr>
                    </a:solidFill>
                  </a:tcPr>
                </a:tc>
                <a:tc>
                  <a:txBody>
                    <a:bodyPr/>
                    <a:lstStyle/>
                    <a:p>
                      <a:pPr marL="38100" marR="38100" indent="0" algn="ctr">
                        <a:lnSpc>
                          <a:spcPts val="1600"/>
                        </a:lnSpc>
                        <a:spcAft>
                          <a:spcPts val="0"/>
                        </a:spcAft>
                      </a:pPr>
                      <a:r>
                        <a:rPr lang="es-EC" sz="1400" b="1" dirty="0">
                          <a:effectLst/>
                        </a:rPr>
                        <a:t>Valor</a:t>
                      </a:r>
                      <a:endParaRPr lang="es-EC" sz="14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b">
                    <a:solidFill>
                      <a:schemeClr val="accent5">
                        <a:lumMod val="20000"/>
                        <a:lumOff val="80000"/>
                      </a:schemeClr>
                    </a:solidFill>
                  </a:tcPr>
                </a:tc>
                <a:tc>
                  <a:txBody>
                    <a:bodyPr/>
                    <a:lstStyle/>
                    <a:p>
                      <a:pPr marL="38100" marR="38100" indent="0" algn="ctr">
                        <a:lnSpc>
                          <a:spcPts val="1600"/>
                        </a:lnSpc>
                        <a:spcAft>
                          <a:spcPts val="0"/>
                        </a:spcAft>
                      </a:pPr>
                      <a:r>
                        <a:rPr lang="es-EC" sz="1400" b="1" dirty="0" err="1">
                          <a:effectLst/>
                        </a:rPr>
                        <a:t>gl</a:t>
                      </a:r>
                      <a:endParaRPr lang="es-EC" sz="14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b">
                    <a:solidFill>
                      <a:schemeClr val="accent5">
                        <a:lumMod val="20000"/>
                        <a:lumOff val="80000"/>
                      </a:schemeClr>
                    </a:solidFill>
                  </a:tcPr>
                </a:tc>
                <a:tc>
                  <a:txBody>
                    <a:bodyPr/>
                    <a:lstStyle/>
                    <a:p>
                      <a:pPr marL="38100" marR="38100" indent="0" algn="ctr">
                        <a:lnSpc>
                          <a:spcPts val="1600"/>
                        </a:lnSpc>
                        <a:spcAft>
                          <a:spcPts val="0"/>
                        </a:spcAft>
                      </a:pPr>
                      <a:r>
                        <a:rPr lang="es-EC" sz="1400" b="1" dirty="0">
                          <a:effectLst/>
                        </a:rPr>
                        <a:t>Sig. Asintótica (2 caras)</a:t>
                      </a:r>
                      <a:endParaRPr lang="es-EC" sz="14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b">
                    <a:solidFill>
                      <a:schemeClr val="accent5">
                        <a:lumMod val="20000"/>
                        <a:lumOff val="80000"/>
                      </a:schemeClr>
                    </a:solidFill>
                  </a:tcPr>
                </a:tc>
                <a:extLst>
                  <a:ext uri="{0D108BD9-81ED-4DB2-BD59-A6C34878D82A}">
                    <a16:rowId xmlns:a16="http://schemas.microsoft.com/office/drawing/2014/main" xmlns="" val="2524513876"/>
                  </a:ext>
                </a:extLst>
              </a:tr>
              <a:tr h="271145">
                <a:tc>
                  <a:txBody>
                    <a:bodyPr/>
                    <a:lstStyle/>
                    <a:p>
                      <a:pPr marL="38100" marR="38100" indent="0">
                        <a:lnSpc>
                          <a:spcPts val="1600"/>
                        </a:lnSpc>
                        <a:spcAft>
                          <a:spcPts val="0"/>
                        </a:spcAft>
                      </a:pPr>
                      <a:r>
                        <a:rPr lang="es-EC" sz="1400">
                          <a:effectLst/>
                        </a:rPr>
                        <a:t>Chi-cuadrado de Pearson</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indent="0" algn="r">
                        <a:lnSpc>
                          <a:spcPts val="1600"/>
                        </a:lnSpc>
                        <a:spcAft>
                          <a:spcPts val="0"/>
                        </a:spcAft>
                      </a:pPr>
                      <a:r>
                        <a:rPr lang="es-EC" sz="1400">
                          <a:effectLst/>
                        </a:rPr>
                        <a:t>3,336</a:t>
                      </a:r>
                      <a:r>
                        <a:rPr lang="es-EC" sz="1400" baseline="30000">
                          <a:effectLst/>
                        </a:rPr>
                        <a:t>a</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r">
                        <a:lnSpc>
                          <a:spcPts val="1600"/>
                        </a:lnSpc>
                        <a:spcAft>
                          <a:spcPts val="0"/>
                        </a:spcAft>
                      </a:pPr>
                      <a:r>
                        <a:rPr lang="es-EC" sz="1400">
                          <a:effectLst/>
                        </a:rPr>
                        <a:t>4</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ctr">
                        <a:lnSpc>
                          <a:spcPts val="1600"/>
                        </a:lnSpc>
                        <a:spcAft>
                          <a:spcPts val="0"/>
                        </a:spcAft>
                      </a:pPr>
                      <a:r>
                        <a:rPr lang="es-EC" sz="1400">
                          <a:effectLst/>
                        </a:rPr>
                        <a:t>,000</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568119193"/>
                  </a:ext>
                </a:extLst>
              </a:tr>
              <a:tr h="272415">
                <a:tc>
                  <a:txBody>
                    <a:bodyPr/>
                    <a:lstStyle/>
                    <a:p>
                      <a:pPr marL="38100" marR="38100" indent="0">
                        <a:lnSpc>
                          <a:spcPts val="1600"/>
                        </a:lnSpc>
                        <a:spcAft>
                          <a:spcPts val="0"/>
                        </a:spcAft>
                      </a:pPr>
                      <a:r>
                        <a:rPr lang="es-EC" sz="1400">
                          <a:effectLst/>
                        </a:rPr>
                        <a:t>Razón de verosimilitud</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indent="0" algn="r">
                        <a:lnSpc>
                          <a:spcPts val="1600"/>
                        </a:lnSpc>
                        <a:spcAft>
                          <a:spcPts val="0"/>
                        </a:spcAft>
                      </a:pPr>
                      <a:r>
                        <a:rPr lang="es-EC" sz="1400">
                          <a:effectLst/>
                        </a:rPr>
                        <a:t>3,616</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r">
                        <a:lnSpc>
                          <a:spcPts val="1600"/>
                        </a:lnSpc>
                        <a:spcAft>
                          <a:spcPts val="0"/>
                        </a:spcAft>
                      </a:pPr>
                      <a:r>
                        <a:rPr lang="es-EC" sz="1400" dirty="0">
                          <a:effectLst/>
                        </a:rPr>
                        <a:t>4</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ctr">
                        <a:lnSpc>
                          <a:spcPts val="1600"/>
                        </a:lnSpc>
                        <a:spcAft>
                          <a:spcPts val="0"/>
                        </a:spcAft>
                      </a:pPr>
                      <a:r>
                        <a:rPr lang="es-EC" sz="1400">
                          <a:effectLst/>
                        </a:rPr>
                        <a:t>,001</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906884309"/>
                  </a:ext>
                </a:extLst>
              </a:tr>
              <a:tr h="0">
                <a:tc>
                  <a:txBody>
                    <a:bodyPr/>
                    <a:lstStyle/>
                    <a:p>
                      <a:pPr marL="38100" marR="38100" indent="0">
                        <a:lnSpc>
                          <a:spcPts val="1600"/>
                        </a:lnSpc>
                        <a:spcAft>
                          <a:spcPts val="0"/>
                        </a:spcAft>
                      </a:pPr>
                      <a:r>
                        <a:rPr lang="es-EC" sz="1400" dirty="0">
                          <a:effectLst/>
                        </a:rPr>
                        <a:t>N de casos válidos</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indent="0" algn="r">
                        <a:lnSpc>
                          <a:spcPts val="1600"/>
                        </a:lnSpc>
                        <a:spcAft>
                          <a:spcPts val="0"/>
                        </a:spcAft>
                      </a:pPr>
                      <a:r>
                        <a:rPr lang="es-EC" sz="1400" dirty="0">
                          <a:effectLst/>
                        </a:rPr>
                        <a:t>49</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indent="0">
                        <a:lnSpc>
                          <a:spcPct val="200000"/>
                        </a:lnSpc>
                      </a:pPr>
                      <a:r>
                        <a:rPr lang="es-EC" sz="1400">
                          <a:effectLst/>
                        </a:rPr>
                        <a:t> </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a:txBody>
                    <a:bodyPr/>
                    <a:lstStyle/>
                    <a:p>
                      <a:pPr indent="0" algn="ctr">
                        <a:lnSpc>
                          <a:spcPct val="200000"/>
                        </a:lnSpc>
                      </a:pPr>
                      <a:r>
                        <a:rPr lang="es-EC" sz="1400" dirty="0">
                          <a:effectLst/>
                        </a:rPr>
                        <a:t> </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286739826"/>
                  </a:ext>
                </a:extLst>
              </a:tr>
            </a:tbl>
          </a:graphicData>
        </a:graphic>
      </p:graphicFrame>
      <p:pic>
        <p:nvPicPr>
          <p:cNvPr id="11" name="Imagen 10">
            <a:extLst>
              <a:ext uri="{FF2B5EF4-FFF2-40B4-BE49-F238E27FC236}">
                <a16:creationId xmlns:a16="http://schemas.microsoft.com/office/drawing/2014/main" xmlns="" id="{0976F916-C734-4589-ADED-E3D10277BF8D}"/>
              </a:ext>
            </a:extLst>
          </p:cNvPr>
          <p:cNvPicPr/>
          <p:nvPr/>
        </p:nvPicPr>
        <p:blipFill rotWithShape="1">
          <a:blip r:embed="rId2"/>
          <a:srcRect t="4865"/>
          <a:stretch/>
        </p:blipFill>
        <p:spPr bwMode="auto">
          <a:xfrm>
            <a:off x="5827594" y="2747182"/>
            <a:ext cx="3070746" cy="1647397"/>
          </a:xfrm>
          <a:prstGeom prst="rect">
            <a:avLst/>
          </a:prstGeom>
          <a:ln>
            <a:noFill/>
          </a:ln>
          <a:extLst>
            <a:ext uri="{53640926-AAD7-44D8-BBD7-CCE9431645EC}">
              <a14:shadowObscured xmlns:a14="http://schemas.microsoft.com/office/drawing/2010/main"/>
            </a:ext>
          </a:extLst>
        </p:spPr>
      </p:pic>
      <p:sp>
        <p:nvSpPr>
          <p:cNvPr id="12" name="Rectángulo: esquinas redondeadas 11">
            <a:extLst>
              <a:ext uri="{FF2B5EF4-FFF2-40B4-BE49-F238E27FC236}">
                <a16:creationId xmlns:a16="http://schemas.microsoft.com/office/drawing/2014/main" xmlns="" id="{5E7D1E11-7D0C-4381-931F-18895981209F}"/>
              </a:ext>
            </a:extLst>
          </p:cNvPr>
          <p:cNvSpPr/>
          <p:nvPr/>
        </p:nvSpPr>
        <p:spPr>
          <a:xfrm>
            <a:off x="8898340" y="2937835"/>
            <a:ext cx="2975212" cy="1832364"/>
          </a:xfrm>
          <a:prstGeom prst="round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s-EC" sz="1400" b="1">
                <a:solidFill>
                  <a:srgbClr val="000000"/>
                </a:solidFill>
                <a:effectLst/>
                <a:latin typeface="Arial" panose="020B0604020202020204" pitchFamily="34" charset="0"/>
                <a:ea typeface="Calibri" panose="020F0502020204030204" pitchFamily="34" charset="0"/>
                <a:cs typeface="Arial" panose="020B0604020202020204" pitchFamily="34" charset="0"/>
              </a:rPr>
              <a:t>Ho:</a:t>
            </a:r>
            <a:r>
              <a:rPr lang="es-EC" sz="1400">
                <a:solidFill>
                  <a:srgbClr val="000000"/>
                </a:solidFill>
                <a:effectLst/>
                <a:latin typeface="Arial" panose="020B0604020202020204" pitchFamily="34" charset="0"/>
                <a:ea typeface="Calibri" panose="020F0502020204030204" pitchFamily="34" charset="0"/>
                <a:cs typeface="Arial" panose="020B0604020202020204" pitchFamily="34" charset="0"/>
              </a:rPr>
              <a:t> Los riesgos financieros de la cartera de crédito no influyen de forma fuerte y significativa en la rentabilidad de las empresas de comercio al por mayor, excepto de vehículos y motocicletas de Quito. </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3" name="Tabla 12">
            <a:extLst>
              <a:ext uri="{FF2B5EF4-FFF2-40B4-BE49-F238E27FC236}">
                <a16:creationId xmlns:a16="http://schemas.microsoft.com/office/drawing/2014/main" xmlns="" id="{9FB6FA4D-CAFA-4FBA-B289-C9ADF1A8A4C4}"/>
              </a:ext>
            </a:extLst>
          </p:cNvPr>
          <p:cNvGraphicFramePr>
            <a:graphicFrameLocks noGrp="1"/>
          </p:cNvGraphicFramePr>
          <p:nvPr>
            <p:extLst>
              <p:ext uri="{D42A27DB-BD31-4B8C-83A1-F6EECF244321}">
                <p14:modId xmlns:p14="http://schemas.microsoft.com/office/powerpoint/2010/main" val="2528424206"/>
              </p:ext>
            </p:extLst>
          </p:nvPr>
        </p:nvGraphicFramePr>
        <p:xfrm>
          <a:off x="1727929" y="4875420"/>
          <a:ext cx="5635037" cy="1239520"/>
        </p:xfrm>
        <a:graphic>
          <a:graphicData uri="http://schemas.openxmlformats.org/drawingml/2006/table">
            <a:tbl>
              <a:tblPr>
                <a:tableStyleId>{E8B1032C-EA38-4F05-BA0D-38AFFFC7BED3}</a:tableStyleId>
              </a:tblPr>
              <a:tblGrid>
                <a:gridCol w="2018343">
                  <a:extLst>
                    <a:ext uri="{9D8B030D-6E8A-4147-A177-3AD203B41FA5}">
                      <a16:colId xmlns:a16="http://schemas.microsoft.com/office/drawing/2014/main" xmlns="" val="4016953506"/>
                    </a:ext>
                  </a:extLst>
                </a:gridCol>
                <a:gridCol w="546883">
                  <a:extLst>
                    <a:ext uri="{9D8B030D-6E8A-4147-A177-3AD203B41FA5}">
                      <a16:colId xmlns:a16="http://schemas.microsoft.com/office/drawing/2014/main" xmlns="" val="1966324346"/>
                    </a:ext>
                  </a:extLst>
                </a:gridCol>
                <a:gridCol w="2018343">
                  <a:extLst>
                    <a:ext uri="{9D8B030D-6E8A-4147-A177-3AD203B41FA5}">
                      <a16:colId xmlns:a16="http://schemas.microsoft.com/office/drawing/2014/main" xmlns="" val="1635578617"/>
                    </a:ext>
                  </a:extLst>
                </a:gridCol>
                <a:gridCol w="1051468">
                  <a:extLst>
                    <a:ext uri="{9D8B030D-6E8A-4147-A177-3AD203B41FA5}">
                      <a16:colId xmlns:a16="http://schemas.microsoft.com/office/drawing/2014/main" xmlns="" val="2312395089"/>
                    </a:ext>
                  </a:extLst>
                </a:gridCol>
              </a:tblGrid>
              <a:tr h="0">
                <a:tc gridSpan="3">
                  <a:txBody>
                    <a:bodyPr/>
                    <a:lstStyle/>
                    <a:p>
                      <a:pPr indent="0">
                        <a:lnSpc>
                          <a:spcPct val="200000"/>
                        </a:lnSpc>
                      </a:pPr>
                      <a:r>
                        <a:rPr lang="es-EC" sz="1400" b="1">
                          <a:effectLst/>
                        </a:rPr>
                        <a:t> </a:t>
                      </a:r>
                      <a:endParaRPr lang="es-EC" sz="1400" b="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b">
                    <a:solidFill>
                      <a:schemeClr val="accent6">
                        <a:lumMod val="20000"/>
                        <a:lumOff val="80000"/>
                      </a:schemeClr>
                    </a:solidFill>
                  </a:tcPr>
                </a:tc>
                <a:tc hMerge="1">
                  <a:txBody>
                    <a:bodyPr/>
                    <a:lstStyle/>
                    <a:p>
                      <a:endParaRPr lang="es-EC"/>
                    </a:p>
                  </a:txBody>
                  <a:tcPr/>
                </a:tc>
                <a:tc hMerge="1">
                  <a:txBody>
                    <a:bodyPr/>
                    <a:lstStyle/>
                    <a:p>
                      <a:endParaRPr lang="es-EC"/>
                    </a:p>
                  </a:txBody>
                  <a:tcPr/>
                </a:tc>
                <a:tc>
                  <a:txBody>
                    <a:bodyPr/>
                    <a:lstStyle/>
                    <a:p>
                      <a:pPr marL="38100" marR="38100" indent="0" algn="ctr">
                        <a:lnSpc>
                          <a:spcPts val="1600"/>
                        </a:lnSpc>
                        <a:spcAft>
                          <a:spcPts val="0"/>
                        </a:spcAft>
                      </a:pPr>
                      <a:r>
                        <a:rPr lang="es-EC" sz="1400" b="1" dirty="0">
                          <a:effectLst/>
                        </a:rPr>
                        <a:t>Valor</a:t>
                      </a:r>
                      <a:endParaRPr lang="es-EC" sz="14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xmlns="" val="1583092538"/>
                  </a:ext>
                </a:extLst>
              </a:tr>
              <a:tr h="0">
                <a:tc rowSpan="2">
                  <a:txBody>
                    <a:bodyPr/>
                    <a:lstStyle/>
                    <a:p>
                      <a:pPr marL="38100" marR="38100" indent="0">
                        <a:lnSpc>
                          <a:spcPts val="1600"/>
                        </a:lnSpc>
                        <a:spcAft>
                          <a:spcPts val="0"/>
                        </a:spcAft>
                      </a:pPr>
                      <a:r>
                        <a:rPr lang="es-EC" sz="1400" dirty="0">
                          <a:effectLst/>
                        </a:rPr>
                        <a:t>Nominal por intervalo</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rowSpan="2">
                  <a:txBody>
                    <a:bodyPr/>
                    <a:lstStyle/>
                    <a:p>
                      <a:pPr marL="38100" marR="38100" indent="0">
                        <a:lnSpc>
                          <a:spcPts val="1600"/>
                        </a:lnSpc>
                        <a:spcAft>
                          <a:spcPts val="0"/>
                        </a:spcAft>
                      </a:pPr>
                      <a:r>
                        <a:rPr lang="es-EC" sz="1400">
                          <a:effectLst/>
                        </a:rPr>
                        <a:t>Eta</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indent="0">
                        <a:lnSpc>
                          <a:spcPts val="1600"/>
                        </a:lnSpc>
                        <a:spcAft>
                          <a:spcPts val="0"/>
                        </a:spcAft>
                      </a:pPr>
                      <a:r>
                        <a:rPr lang="es-EC" sz="1400" dirty="0">
                          <a:effectLst/>
                        </a:rPr>
                        <a:t>Riesgos financieros de la cartera de crédito</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indent="0" algn="r">
                        <a:lnSpc>
                          <a:spcPts val="1600"/>
                        </a:lnSpc>
                        <a:spcAft>
                          <a:spcPts val="0"/>
                        </a:spcAft>
                      </a:pPr>
                      <a:r>
                        <a:rPr lang="es-EC" sz="1400" dirty="0">
                          <a:effectLst/>
                        </a:rPr>
                        <a:t>,160</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138278947"/>
                  </a:ext>
                </a:extLst>
              </a:tr>
              <a:tr h="0">
                <a:tc vMerge="1">
                  <a:txBody>
                    <a:bodyPr/>
                    <a:lstStyle/>
                    <a:p>
                      <a:endParaRPr lang="es-EC"/>
                    </a:p>
                  </a:txBody>
                  <a:tcPr/>
                </a:tc>
                <a:tc vMerge="1">
                  <a:txBody>
                    <a:bodyPr/>
                    <a:lstStyle/>
                    <a:p>
                      <a:endParaRPr lang="es-EC"/>
                    </a:p>
                  </a:txBody>
                  <a:tcPr/>
                </a:tc>
                <a:tc>
                  <a:txBody>
                    <a:bodyPr/>
                    <a:lstStyle/>
                    <a:p>
                      <a:pPr marL="38100" marR="38100" indent="0">
                        <a:lnSpc>
                          <a:spcPts val="1600"/>
                        </a:lnSpc>
                        <a:spcAft>
                          <a:spcPts val="0"/>
                        </a:spcAft>
                      </a:pPr>
                      <a:r>
                        <a:rPr lang="es-EC" sz="1400">
                          <a:effectLst/>
                        </a:rPr>
                        <a:t>Rentabilidad dependiente</a:t>
                      </a:r>
                      <a:endParaRPr lang="es-EC"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indent="0" algn="r">
                        <a:lnSpc>
                          <a:spcPts val="1600"/>
                        </a:lnSpc>
                        <a:spcAft>
                          <a:spcPts val="0"/>
                        </a:spcAft>
                      </a:pPr>
                      <a:r>
                        <a:rPr lang="es-EC" sz="1400" dirty="0">
                          <a:effectLst/>
                        </a:rPr>
                        <a:t>,090</a:t>
                      </a:r>
                      <a:endParaRPr lang="es-EC" sz="14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594221550"/>
                  </a:ext>
                </a:extLst>
              </a:tr>
            </a:tbl>
          </a:graphicData>
        </a:graphic>
      </p:graphicFrame>
      <p:sp>
        <p:nvSpPr>
          <p:cNvPr id="14" name="Rectangle 1">
            <a:extLst>
              <a:ext uri="{FF2B5EF4-FFF2-40B4-BE49-F238E27FC236}">
                <a16:creationId xmlns:a16="http://schemas.microsoft.com/office/drawing/2014/main" xmlns="" id="{DC0A8D53-A60E-4571-A397-C2483F2539C1}"/>
              </a:ext>
            </a:extLst>
          </p:cNvPr>
          <p:cNvSpPr>
            <a:spLocks noChangeArrowheads="1"/>
          </p:cNvSpPr>
          <p:nvPr/>
        </p:nvSpPr>
        <p:spPr bwMode="auto">
          <a:xfrm>
            <a:off x="6238515" y="820972"/>
            <a:ext cx="5635037"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400" b="0"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Chi cuadrado</a:t>
            </a:r>
            <a:endParaRPr kumimoji="0" lang="es-EC" altLang="es-EC"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2400" b="0" i="0" u="none" strike="noStrike" cap="none" normalizeH="0" baseline="0" dirty="0">
              <a:ln>
                <a:noFill/>
              </a:ln>
              <a:solidFill>
                <a:schemeClr val="tx1"/>
              </a:solidFill>
              <a:effectLst/>
              <a:latin typeface="Arial" panose="020B0604020202020204" pitchFamily="34" charset="0"/>
            </a:endParaRPr>
          </a:p>
        </p:txBody>
      </p:sp>
      <p:sp>
        <p:nvSpPr>
          <p:cNvPr id="15" name="Rectangle 1">
            <a:extLst>
              <a:ext uri="{FF2B5EF4-FFF2-40B4-BE49-F238E27FC236}">
                <a16:creationId xmlns:a16="http://schemas.microsoft.com/office/drawing/2014/main" xmlns="" id="{DAA29B47-DA54-4140-97AF-4F4940DF65C8}"/>
              </a:ext>
            </a:extLst>
          </p:cNvPr>
          <p:cNvSpPr>
            <a:spLocks noChangeArrowheads="1"/>
          </p:cNvSpPr>
          <p:nvPr/>
        </p:nvSpPr>
        <p:spPr bwMode="auto">
          <a:xfrm>
            <a:off x="1727930" y="4556437"/>
            <a:ext cx="5635037"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400" b="0"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Eta</a:t>
            </a:r>
            <a:endParaRPr kumimoji="0" lang="es-EC" altLang="es-EC"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0814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7DEA88-005D-4F72-AFB8-1D732365B0F6}"/>
              </a:ext>
            </a:extLst>
          </p:cNvPr>
          <p:cNvSpPr>
            <a:spLocks noGrp="1"/>
          </p:cNvSpPr>
          <p:nvPr>
            <p:ph type="title"/>
          </p:nvPr>
        </p:nvSpPr>
        <p:spPr/>
        <p:txBody>
          <a:bodyPr/>
          <a:lstStyle/>
          <a:p>
            <a:r>
              <a:rPr lang="es-EC" sz="2800" dirty="0"/>
              <a:t>Propuesta: </a:t>
            </a:r>
            <a:r>
              <a:rPr lang="es-ES" sz="2800" b="0" dirty="0"/>
              <a:t>Guía Metodológica para la Gestión Eficiente y Oportuna del Riesgo</a:t>
            </a:r>
            <a:endParaRPr lang="es-EC" sz="2800" b="0" dirty="0"/>
          </a:p>
        </p:txBody>
      </p:sp>
      <p:pic>
        <p:nvPicPr>
          <p:cNvPr id="6" name="Imagen 5">
            <a:extLst>
              <a:ext uri="{FF2B5EF4-FFF2-40B4-BE49-F238E27FC236}">
                <a16:creationId xmlns:a16="http://schemas.microsoft.com/office/drawing/2014/main" xmlns="" id="{2794E6F9-7574-4934-9699-B57357A5BA55}"/>
              </a:ext>
            </a:extLst>
          </p:cNvPr>
          <p:cNvPicPr>
            <a:picLocks noChangeAspect="1"/>
          </p:cNvPicPr>
          <p:nvPr/>
        </p:nvPicPr>
        <p:blipFill>
          <a:blip r:embed="rId2"/>
          <a:stretch>
            <a:fillRect/>
          </a:stretch>
        </p:blipFill>
        <p:spPr>
          <a:xfrm>
            <a:off x="2836744" y="1252136"/>
            <a:ext cx="6211721" cy="4768928"/>
          </a:xfrm>
          <a:prstGeom prst="rect">
            <a:avLst/>
          </a:prstGeom>
        </p:spPr>
      </p:pic>
    </p:spTree>
    <p:extLst>
      <p:ext uri="{BB962C8B-B14F-4D97-AF65-F5344CB8AC3E}">
        <p14:creationId xmlns:p14="http://schemas.microsoft.com/office/powerpoint/2010/main" val="57737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a:extLst>
              <a:ext uri="{FF2B5EF4-FFF2-40B4-BE49-F238E27FC236}">
                <a16:creationId xmlns:a16="http://schemas.microsoft.com/office/drawing/2014/main" xmlns="" id="{44CEA18D-0A98-4CAC-B0DD-2ED5AFCA9DDD}"/>
              </a:ext>
            </a:extLst>
          </p:cNvPr>
          <p:cNvGraphicFramePr>
            <a:graphicFrameLocks noGrp="1"/>
          </p:cNvGraphicFramePr>
          <p:nvPr>
            <p:extLst>
              <p:ext uri="{D42A27DB-BD31-4B8C-83A1-F6EECF244321}">
                <p14:modId xmlns:p14="http://schemas.microsoft.com/office/powerpoint/2010/main" val="2128042904"/>
              </p:ext>
            </p:extLst>
          </p:nvPr>
        </p:nvGraphicFramePr>
        <p:xfrm>
          <a:off x="548922" y="1020591"/>
          <a:ext cx="11094156" cy="5046489"/>
        </p:xfrm>
        <a:graphic>
          <a:graphicData uri="http://schemas.openxmlformats.org/drawingml/2006/table">
            <a:tbl>
              <a:tblPr firstRow="1" firstCol="1" bandRow="1">
                <a:tableStyleId>{FABFCF23-3B69-468F-B69F-88F6DE6A72F2}</a:tableStyleId>
              </a:tblPr>
              <a:tblGrid>
                <a:gridCol w="570194">
                  <a:extLst>
                    <a:ext uri="{9D8B030D-6E8A-4147-A177-3AD203B41FA5}">
                      <a16:colId xmlns:a16="http://schemas.microsoft.com/office/drawing/2014/main" xmlns="" val="3277954046"/>
                    </a:ext>
                  </a:extLst>
                </a:gridCol>
                <a:gridCol w="532263">
                  <a:extLst>
                    <a:ext uri="{9D8B030D-6E8A-4147-A177-3AD203B41FA5}">
                      <a16:colId xmlns:a16="http://schemas.microsoft.com/office/drawing/2014/main" xmlns="" val="2550784031"/>
                    </a:ext>
                  </a:extLst>
                </a:gridCol>
                <a:gridCol w="477672">
                  <a:extLst>
                    <a:ext uri="{9D8B030D-6E8A-4147-A177-3AD203B41FA5}">
                      <a16:colId xmlns:a16="http://schemas.microsoft.com/office/drawing/2014/main" xmlns="" val="2886439045"/>
                    </a:ext>
                  </a:extLst>
                </a:gridCol>
                <a:gridCol w="1408879">
                  <a:extLst>
                    <a:ext uri="{9D8B030D-6E8A-4147-A177-3AD203B41FA5}">
                      <a16:colId xmlns:a16="http://schemas.microsoft.com/office/drawing/2014/main" xmlns="" val="2750104649"/>
                    </a:ext>
                  </a:extLst>
                </a:gridCol>
                <a:gridCol w="367457">
                  <a:extLst>
                    <a:ext uri="{9D8B030D-6E8A-4147-A177-3AD203B41FA5}">
                      <a16:colId xmlns:a16="http://schemas.microsoft.com/office/drawing/2014/main" xmlns="" val="4180193833"/>
                    </a:ext>
                  </a:extLst>
                </a:gridCol>
                <a:gridCol w="367457">
                  <a:extLst>
                    <a:ext uri="{9D8B030D-6E8A-4147-A177-3AD203B41FA5}">
                      <a16:colId xmlns:a16="http://schemas.microsoft.com/office/drawing/2014/main" xmlns="" val="2327334701"/>
                    </a:ext>
                  </a:extLst>
                </a:gridCol>
                <a:gridCol w="367457">
                  <a:extLst>
                    <a:ext uri="{9D8B030D-6E8A-4147-A177-3AD203B41FA5}">
                      <a16:colId xmlns:a16="http://schemas.microsoft.com/office/drawing/2014/main" xmlns="" val="3832021947"/>
                    </a:ext>
                  </a:extLst>
                </a:gridCol>
                <a:gridCol w="724813">
                  <a:extLst>
                    <a:ext uri="{9D8B030D-6E8A-4147-A177-3AD203B41FA5}">
                      <a16:colId xmlns:a16="http://schemas.microsoft.com/office/drawing/2014/main" xmlns="" val="2123727082"/>
                    </a:ext>
                  </a:extLst>
                </a:gridCol>
                <a:gridCol w="2509479">
                  <a:extLst>
                    <a:ext uri="{9D8B030D-6E8A-4147-A177-3AD203B41FA5}">
                      <a16:colId xmlns:a16="http://schemas.microsoft.com/office/drawing/2014/main" xmlns="" val="2147915251"/>
                    </a:ext>
                  </a:extLst>
                </a:gridCol>
                <a:gridCol w="1015077">
                  <a:extLst>
                    <a:ext uri="{9D8B030D-6E8A-4147-A177-3AD203B41FA5}">
                      <a16:colId xmlns:a16="http://schemas.microsoft.com/office/drawing/2014/main" xmlns="" val="1511349065"/>
                    </a:ext>
                  </a:extLst>
                </a:gridCol>
                <a:gridCol w="824083">
                  <a:extLst>
                    <a:ext uri="{9D8B030D-6E8A-4147-A177-3AD203B41FA5}">
                      <a16:colId xmlns:a16="http://schemas.microsoft.com/office/drawing/2014/main" xmlns="" val="2791235787"/>
                    </a:ext>
                  </a:extLst>
                </a:gridCol>
                <a:gridCol w="824083">
                  <a:extLst>
                    <a:ext uri="{9D8B030D-6E8A-4147-A177-3AD203B41FA5}">
                      <a16:colId xmlns:a16="http://schemas.microsoft.com/office/drawing/2014/main" xmlns="" val="393072488"/>
                    </a:ext>
                  </a:extLst>
                </a:gridCol>
                <a:gridCol w="1105242">
                  <a:extLst>
                    <a:ext uri="{9D8B030D-6E8A-4147-A177-3AD203B41FA5}">
                      <a16:colId xmlns:a16="http://schemas.microsoft.com/office/drawing/2014/main" xmlns="" val="2999040653"/>
                    </a:ext>
                  </a:extLst>
                </a:gridCol>
              </a:tblGrid>
              <a:tr h="1149403">
                <a:tc>
                  <a:txBody>
                    <a:bodyPr/>
                    <a:lstStyle/>
                    <a:p>
                      <a:pPr indent="0" algn="ctr">
                        <a:lnSpc>
                          <a:spcPct val="100000"/>
                        </a:lnSpc>
                        <a:spcBef>
                          <a:spcPts val="0"/>
                        </a:spcBef>
                        <a:spcAft>
                          <a:spcPts val="0"/>
                        </a:spcAft>
                      </a:pPr>
                      <a:r>
                        <a:rPr lang="es-EC" sz="1200" dirty="0">
                          <a:effectLst/>
                        </a:rPr>
                        <a:t>N</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anchor="ctr"/>
                </a:tc>
                <a:tc>
                  <a:txBody>
                    <a:bodyPr/>
                    <a:lstStyle/>
                    <a:p>
                      <a:pPr marL="71755" marR="71755" indent="0" algn="ctr">
                        <a:lnSpc>
                          <a:spcPct val="100000"/>
                        </a:lnSpc>
                        <a:spcBef>
                          <a:spcPts val="0"/>
                        </a:spcBef>
                        <a:spcAft>
                          <a:spcPts val="0"/>
                        </a:spcAft>
                      </a:pPr>
                      <a:r>
                        <a:rPr lang="es-EC" sz="1200">
                          <a:effectLst/>
                        </a:rPr>
                        <a:t>Riesgo</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vert="vert270" anchor="ctr"/>
                </a:tc>
                <a:tc>
                  <a:txBody>
                    <a:bodyPr/>
                    <a:lstStyle/>
                    <a:p>
                      <a:pPr marL="71755" marR="71755" indent="0" algn="ctr">
                        <a:lnSpc>
                          <a:spcPct val="100000"/>
                        </a:lnSpc>
                        <a:spcBef>
                          <a:spcPts val="0"/>
                        </a:spcBef>
                        <a:spcAft>
                          <a:spcPts val="0"/>
                        </a:spcAft>
                      </a:pPr>
                      <a:r>
                        <a:rPr lang="es-EC" sz="1200" dirty="0">
                          <a:effectLst/>
                        </a:rPr>
                        <a:t>Clasificación</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vert="vert270" anchor="ctr"/>
                </a:tc>
                <a:tc>
                  <a:txBody>
                    <a:bodyPr/>
                    <a:lstStyle/>
                    <a:p>
                      <a:pPr marL="71755" marR="71755" indent="0" algn="ctr">
                        <a:lnSpc>
                          <a:spcPct val="100000"/>
                        </a:lnSpc>
                        <a:spcBef>
                          <a:spcPts val="0"/>
                        </a:spcBef>
                        <a:spcAft>
                          <a:spcPts val="0"/>
                        </a:spcAft>
                      </a:pPr>
                      <a:r>
                        <a:rPr lang="es-EC" sz="1200" dirty="0">
                          <a:effectLst/>
                        </a:rPr>
                        <a:t>Causas</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vert="vert270" anchor="ctr"/>
                </a:tc>
                <a:tc>
                  <a:txBody>
                    <a:bodyPr/>
                    <a:lstStyle/>
                    <a:p>
                      <a:pPr marL="71755" marR="71755" indent="0" algn="ctr">
                        <a:lnSpc>
                          <a:spcPct val="100000"/>
                        </a:lnSpc>
                        <a:spcBef>
                          <a:spcPts val="0"/>
                        </a:spcBef>
                        <a:spcAft>
                          <a:spcPts val="0"/>
                        </a:spcAft>
                      </a:pPr>
                      <a:r>
                        <a:rPr lang="es-EC" sz="1200">
                          <a:effectLst/>
                        </a:rPr>
                        <a:t>Probabilidad</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vert="vert270" anchor="ctr"/>
                </a:tc>
                <a:tc>
                  <a:txBody>
                    <a:bodyPr/>
                    <a:lstStyle/>
                    <a:p>
                      <a:pPr marL="71755" marR="71755" indent="0" algn="ctr">
                        <a:lnSpc>
                          <a:spcPct val="100000"/>
                        </a:lnSpc>
                        <a:spcBef>
                          <a:spcPts val="0"/>
                        </a:spcBef>
                        <a:spcAft>
                          <a:spcPts val="0"/>
                        </a:spcAft>
                      </a:pPr>
                      <a:r>
                        <a:rPr lang="es-EC" sz="1200">
                          <a:effectLst/>
                        </a:rPr>
                        <a:t>Impacto</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vert="vert270" anchor="ctr"/>
                </a:tc>
                <a:tc>
                  <a:txBody>
                    <a:bodyPr/>
                    <a:lstStyle/>
                    <a:p>
                      <a:pPr marL="71755" marR="71755" indent="0" algn="ctr">
                        <a:lnSpc>
                          <a:spcPct val="100000"/>
                        </a:lnSpc>
                        <a:spcBef>
                          <a:spcPts val="0"/>
                        </a:spcBef>
                        <a:spcAft>
                          <a:spcPts val="0"/>
                        </a:spcAft>
                      </a:pPr>
                      <a:r>
                        <a:rPr lang="es-EC" sz="1200">
                          <a:effectLst/>
                        </a:rPr>
                        <a:t>Riesgo residual</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vert="vert270" anchor="ctr"/>
                </a:tc>
                <a:tc>
                  <a:txBody>
                    <a:bodyPr/>
                    <a:lstStyle/>
                    <a:p>
                      <a:pPr marL="71755" marR="71755" indent="0" algn="ctr">
                        <a:lnSpc>
                          <a:spcPct val="100000"/>
                        </a:lnSpc>
                        <a:spcBef>
                          <a:spcPts val="0"/>
                        </a:spcBef>
                        <a:spcAft>
                          <a:spcPts val="0"/>
                        </a:spcAft>
                      </a:pPr>
                      <a:r>
                        <a:rPr lang="es-EC" sz="1200" dirty="0">
                          <a:effectLst/>
                        </a:rPr>
                        <a:t>Respuesta</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vert="vert270" anchor="ctr"/>
                </a:tc>
                <a:tc>
                  <a:txBody>
                    <a:bodyPr/>
                    <a:lstStyle/>
                    <a:p>
                      <a:pPr indent="0" algn="ctr">
                        <a:lnSpc>
                          <a:spcPct val="100000"/>
                        </a:lnSpc>
                        <a:spcBef>
                          <a:spcPts val="0"/>
                        </a:spcBef>
                        <a:spcAft>
                          <a:spcPts val="0"/>
                        </a:spcAft>
                      </a:pPr>
                      <a:r>
                        <a:rPr lang="es-EC" sz="1200">
                          <a:effectLst/>
                        </a:rPr>
                        <a:t>Actividad de control</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anchor="ctr"/>
                </a:tc>
                <a:tc>
                  <a:txBody>
                    <a:bodyPr/>
                    <a:lstStyle/>
                    <a:p>
                      <a:pPr indent="0" algn="ctr">
                        <a:lnSpc>
                          <a:spcPct val="100000"/>
                        </a:lnSpc>
                        <a:spcBef>
                          <a:spcPts val="0"/>
                        </a:spcBef>
                        <a:spcAft>
                          <a:spcPts val="0"/>
                        </a:spcAft>
                      </a:pPr>
                      <a:r>
                        <a:rPr lang="es-EC" sz="1200">
                          <a:effectLst/>
                        </a:rPr>
                        <a:t>Soporte</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anchor="ctr"/>
                </a:tc>
                <a:tc>
                  <a:txBody>
                    <a:bodyPr/>
                    <a:lstStyle/>
                    <a:p>
                      <a:pPr marL="71755" marR="71755" indent="0" algn="ctr">
                        <a:lnSpc>
                          <a:spcPct val="100000"/>
                        </a:lnSpc>
                        <a:spcBef>
                          <a:spcPts val="0"/>
                        </a:spcBef>
                        <a:spcAft>
                          <a:spcPts val="0"/>
                        </a:spcAft>
                      </a:pPr>
                      <a:r>
                        <a:rPr lang="es-EC" sz="1200">
                          <a:effectLst/>
                        </a:rPr>
                        <a:t>Responsable</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vert="vert270" anchor="ctr"/>
                </a:tc>
                <a:tc>
                  <a:txBody>
                    <a:bodyPr/>
                    <a:lstStyle/>
                    <a:p>
                      <a:pPr indent="0" algn="ctr">
                        <a:lnSpc>
                          <a:spcPct val="100000"/>
                        </a:lnSpc>
                        <a:spcBef>
                          <a:spcPts val="0"/>
                        </a:spcBef>
                        <a:spcAft>
                          <a:spcPts val="0"/>
                        </a:spcAft>
                      </a:pPr>
                      <a:r>
                        <a:rPr lang="es-EC" sz="1200">
                          <a:effectLst/>
                        </a:rPr>
                        <a:t>Tiempo</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anchor="ctr"/>
                </a:tc>
                <a:tc>
                  <a:txBody>
                    <a:bodyPr/>
                    <a:lstStyle/>
                    <a:p>
                      <a:pPr indent="0" algn="ctr">
                        <a:lnSpc>
                          <a:spcPct val="100000"/>
                        </a:lnSpc>
                        <a:spcBef>
                          <a:spcPts val="0"/>
                        </a:spcBef>
                        <a:spcAft>
                          <a:spcPts val="0"/>
                        </a:spcAft>
                      </a:pPr>
                      <a:r>
                        <a:rPr lang="es-EC" sz="1200">
                          <a:effectLst/>
                        </a:rPr>
                        <a:t>Indicador</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anchor="ctr"/>
                </a:tc>
                <a:extLst>
                  <a:ext uri="{0D108BD9-81ED-4DB2-BD59-A6C34878D82A}">
                    <a16:rowId xmlns:a16="http://schemas.microsoft.com/office/drawing/2014/main" xmlns="" val="2288544989"/>
                  </a:ext>
                </a:extLst>
              </a:tr>
              <a:tr h="1350383">
                <a:tc rowSpan="3">
                  <a:txBody>
                    <a:bodyPr/>
                    <a:lstStyle/>
                    <a:p>
                      <a:pPr indent="0" algn="ctr">
                        <a:lnSpc>
                          <a:spcPct val="100000"/>
                        </a:lnSpc>
                        <a:spcBef>
                          <a:spcPts val="0"/>
                        </a:spcBef>
                        <a:spcAft>
                          <a:spcPts val="0"/>
                        </a:spcAft>
                      </a:pPr>
                      <a:r>
                        <a:rPr lang="es-EC" sz="1200" dirty="0">
                          <a:effectLst/>
                        </a:rPr>
                        <a:t>1</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anchor="ctr"/>
                </a:tc>
                <a:tc rowSpan="3">
                  <a:txBody>
                    <a:bodyPr/>
                    <a:lstStyle/>
                    <a:p>
                      <a:pPr marL="71755" marR="71755" indent="0" algn="ctr">
                        <a:lnSpc>
                          <a:spcPct val="100000"/>
                        </a:lnSpc>
                        <a:spcBef>
                          <a:spcPts val="0"/>
                        </a:spcBef>
                        <a:spcAft>
                          <a:spcPts val="0"/>
                        </a:spcAft>
                      </a:pPr>
                      <a:r>
                        <a:rPr lang="es-EC" sz="1200">
                          <a:effectLst/>
                        </a:rPr>
                        <a:t>Inadecuada utilización del código del cliente</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vert="vert270" anchor="ctr"/>
                </a:tc>
                <a:tc rowSpan="3">
                  <a:txBody>
                    <a:bodyPr/>
                    <a:lstStyle/>
                    <a:p>
                      <a:pPr marL="71755" marR="71755" indent="0" algn="ctr">
                        <a:lnSpc>
                          <a:spcPct val="100000"/>
                        </a:lnSpc>
                        <a:spcBef>
                          <a:spcPts val="0"/>
                        </a:spcBef>
                        <a:spcAft>
                          <a:spcPts val="0"/>
                        </a:spcAft>
                      </a:pPr>
                      <a:r>
                        <a:rPr lang="es-EC" sz="1200" dirty="0">
                          <a:effectLst/>
                        </a:rPr>
                        <a:t>Operacional</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vert="vert270" anchor="ctr"/>
                </a:tc>
                <a:tc>
                  <a:txBody>
                    <a:bodyPr/>
                    <a:lstStyle/>
                    <a:p>
                      <a:pPr indent="0">
                        <a:lnSpc>
                          <a:spcPct val="100000"/>
                        </a:lnSpc>
                        <a:spcBef>
                          <a:spcPts val="0"/>
                        </a:spcBef>
                        <a:spcAft>
                          <a:spcPts val="0"/>
                        </a:spcAft>
                      </a:pPr>
                      <a:r>
                        <a:rPr lang="es-EC" sz="1200" dirty="0">
                          <a:effectLst/>
                        </a:rPr>
                        <a:t>Ausencia de políticas claras para el manejo de la cartera de crédito</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anchor="ctr"/>
                </a:tc>
                <a:tc rowSpan="3">
                  <a:txBody>
                    <a:bodyPr/>
                    <a:lstStyle/>
                    <a:p>
                      <a:pPr marL="71755" marR="71755" indent="0" algn="ctr">
                        <a:lnSpc>
                          <a:spcPct val="100000"/>
                        </a:lnSpc>
                        <a:spcBef>
                          <a:spcPts val="0"/>
                        </a:spcBef>
                        <a:spcAft>
                          <a:spcPts val="0"/>
                        </a:spcAft>
                      </a:pPr>
                      <a:r>
                        <a:rPr lang="es-EC" sz="1200" dirty="0">
                          <a:effectLst/>
                        </a:rPr>
                        <a:t>Muy probable</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vert="vert270" anchor="ctr"/>
                </a:tc>
                <a:tc rowSpan="3">
                  <a:txBody>
                    <a:bodyPr/>
                    <a:lstStyle/>
                    <a:p>
                      <a:pPr marL="71755" marR="71755" indent="0" algn="ctr">
                        <a:lnSpc>
                          <a:spcPct val="100000"/>
                        </a:lnSpc>
                        <a:spcBef>
                          <a:spcPts val="0"/>
                        </a:spcBef>
                        <a:spcAft>
                          <a:spcPts val="0"/>
                        </a:spcAft>
                      </a:pPr>
                      <a:r>
                        <a:rPr lang="es-EC" sz="1200">
                          <a:effectLst/>
                        </a:rPr>
                        <a:t>Moderado</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vert="vert270" anchor="ctr"/>
                </a:tc>
                <a:tc rowSpan="3">
                  <a:txBody>
                    <a:bodyPr/>
                    <a:lstStyle/>
                    <a:p>
                      <a:pPr marL="71755" marR="71755" indent="0" algn="ctr">
                        <a:lnSpc>
                          <a:spcPct val="100000"/>
                        </a:lnSpc>
                        <a:spcBef>
                          <a:spcPts val="0"/>
                        </a:spcBef>
                        <a:spcAft>
                          <a:spcPts val="0"/>
                        </a:spcAft>
                      </a:pPr>
                      <a:r>
                        <a:rPr lang="es-EC" sz="1200">
                          <a:effectLst/>
                        </a:rPr>
                        <a:t>Moderado</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vert="vert270" anchor="ctr"/>
                </a:tc>
                <a:tc>
                  <a:txBody>
                    <a:bodyPr/>
                    <a:lstStyle/>
                    <a:p>
                      <a:pPr marL="71755" marR="71755" indent="0" algn="ctr">
                        <a:lnSpc>
                          <a:spcPct val="100000"/>
                        </a:lnSpc>
                        <a:spcBef>
                          <a:spcPts val="0"/>
                        </a:spcBef>
                        <a:spcAft>
                          <a:spcPts val="0"/>
                        </a:spcAft>
                      </a:pPr>
                      <a:r>
                        <a:rPr lang="es-EC" sz="1200">
                          <a:effectLst/>
                        </a:rPr>
                        <a:t>Reducir</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vert="vert270" anchor="ctr"/>
                </a:tc>
                <a:tc>
                  <a:txBody>
                    <a:bodyPr/>
                    <a:lstStyle/>
                    <a:p>
                      <a:pPr indent="0">
                        <a:lnSpc>
                          <a:spcPct val="100000"/>
                        </a:lnSpc>
                        <a:spcBef>
                          <a:spcPts val="0"/>
                        </a:spcBef>
                        <a:spcAft>
                          <a:spcPts val="0"/>
                        </a:spcAft>
                      </a:pPr>
                      <a:r>
                        <a:rPr lang="es-EC" sz="1200">
                          <a:effectLst/>
                        </a:rPr>
                        <a:t>Definir un Manual de políticas para el departamento de cartera de aplicación inmediata, estableciendo sanciones por incumplimiento.</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anchor="ctr"/>
                </a:tc>
                <a:tc>
                  <a:txBody>
                    <a:bodyPr/>
                    <a:lstStyle/>
                    <a:p>
                      <a:pPr indent="0">
                        <a:lnSpc>
                          <a:spcPct val="100000"/>
                        </a:lnSpc>
                        <a:spcBef>
                          <a:spcPts val="0"/>
                        </a:spcBef>
                        <a:spcAft>
                          <a:spcPts val="0"/>
                        </a:spcAft>
                      </a:pPr>
                      <a:r>
                        <a:rPr lang="es-EC" sz="1200">
                          <a:effectLst/>
                        </a:rPr>
                        <a:t>“Manual de políticas de crédito y cartera”</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anchor="ctr"/>
                </a:tc>
                <a:tc>
                  <a:txBody>
                    <a:bodyPr/>
                    <a:lstStyle/>
                    <a:p>
                      <a:pPr marL="71755" marR="71755" indent="0" algn="ctr">
                        <a:lnSpc>
                          <a:spcPct val="100000"/>
                        </a:lnSpc>
                        <a:spcBef>
                          <a:spcPts val="0"/>
                        </a:spcBef>
                        <a:spcAft>
                          <a:spcPts val="0"/>
                        </a:spcAft>
                      </a:pPr>
                      <a:r>
                        <a:rPr lang="es-EC" sz="1200">
                          <a:effectLst/>
                        </a:rPr>
                        <a:t>Jefe de Cartera</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vert="vert270" anchor="ctr"/>
                </a:tc>
                <a:tc>
                  <a:txBody>
                    <a:bodyPr/>
                    <a:lstStyle/>
                    <a:p>
                      <a:pPr indent="0">
                        <a:lnSpc>
                          <a:spcPct val="100000"/>
                        </a:lnSpc>
                        <a:spcBef>
                          <a:spcPts val="0"/>
                        </a:spcBef>
                        <a:spcAft>
                          <a:spcPts val="0"/>
                        </a:spcAft>
                      </a:pPr>
                      <a:r>
                        <a:rPr lang="es-EC" sz="1200">
                          <a:effectLst/>
                        </a:rPr>
                        <a:t>Segundo trimestre del 2021</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anchor="ctr"/>
                </a:tc>
                <a:tc rowSpan="3">
                  <a:txBody>
                    <a:bodyPr/>
                    <a:lstStyle/>
                    <a:p>
                      <a:pPr indent="0">
                        <a:lnSpc>
                          <a:spcPct val="100000"/>
                        </a:lnSpc>
                        <a:spcBef>
                          <a:spcPts val="0"/>
                        </a:spcBef>
                        <a:spcAft>
                          <a:spcPts val="0"/>
                        </a:spcAft>
                      </a:pPr>
                      <a:r>
                        <a:rPr lang="es-EC" sz="1200">
                          <a:effectLst/>
                        </a:rPr>
                        <a:t>Eficacia</a:t>
                      </a:r>
                    </a:p>
                    <a:p>
                      <a:pPr indent="0">
                        <a:lnSpc>
                          <a:spcPct val="100000"/>
                        </a:lnSpc>
                        <a:spcBef>
                          <a:spcPts val="0"/>
                        </a:spcBef>
                        <a:spcAft>
                          <a:spcPts val="0"/>
                        </a:spcAft>
                      </a:pPr>
                      <a:r>
                        <a:rPr lang="es-EC" sz="1200">
                          <a:effectLst/>
                        </a:rPr>
                        <a:t>Índice de cumplimiento de actividades: (N° Actividad cumplida/N° total de actividades)</a:t>
                      </a:r>
                    </a:p>
                    <a:p>
                      <a:pPr indent="0">
                        <a:lnSpc>
                          <a:spcPct val="100000"/>
                        </a:lnSpc>
                        <a:spcBef>
                          <a:spcPts val="0"/>
                        </a:spcBef>
                        <a:spcAft>
                          <a:spcPts val="0"/>
                        </a:spcAft>
                      </a:pPr>
                      <a:r>
                        <a:rPr lang="es-EC" sz="1200">
                          <a:effectLst/>
                        </a:rPr>
                        <a:t> </a:t>
                      </a:r>
                    </a:p>
                    <a:p>
                      <a:pPr indent="0">
                        <a:lnSpc>
                          <a:spcPct val="100000"/>
                        </a:lnSpc>
                        <a:spcBef>
                          <a:spcPts val="0"/>
                        </a:spcBef>
                        <a:spcAft>
                          <a:spcPts val="0"/>
                        </a:spcAft>
                      </a:pPr>
                      <a:r>
                        <a:rPr lang="es-EC" sz="1200">
                          <a:effectLst/>
                        </a:rPr>
                        <a:t> </a:t>
                      </a:r>
                    </a:p>
                    <a:p>
                      <a:pPr indent="0">
                        <a:lnSpc>
                          <a:spcPct val="100000"/>
                        </a:lnSpc>
                        <a:spcBef>
                          <a:spcPts val="0"/>
                        </a:spcBef>
                        <a:spcAft>
                          <a:spcPts val="0"/>
                        </a:spcAft>
                      </a:pPr>
                      <a:r>
                        <a:rPr lang="es-EC" sz="1200">
                          <a:effectLst/>
                        </a:rPr>
                        <a:t>Efectividad</a:t>
                      </a:r>
                    </a:p>
                    <a:p>
                      <a:pPr indent="0">
                        <a:lnSpc>
                          <a:spcPct val="100000"/>
                        </a:lnSpc>
                        <a:spcBef>
                          <a:spcPts val="0"/>
                        </a:spcBef>
                        <a:spcAft>
                          <a:spcPts val="0"/>
                        </a:spcAft>
                      </a:pPr>
                      <a:r>
                        <a:rPr lang="es-EC" sz="1200">
                          <a:effectLst/>
                        </a:rPr>
                        <a:t>N° de facturas que no pertenecen al cliente </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anchor="ctr"/>
                </a:tc>
                <a:extLst>
                  <a:ext uri="{0D108BD9-81ED-4DB2-BD59-A6C34878D82A}">
                    <a16:rowId xmlns:a16="http://schemas.microsoft.com/office/drawing/2014/main" xmlns="" val="4071968361"/>
                  </a:ext>
                </a:extLst>
              </a:tr>
              <a:tr h="105682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0">
                        <a:lnSpc>
                          <a:spcPct val="100000"/>
                        </a:lnSpc>
                        <a:spcBef>
                          <a:spcPts val="0"/>
                        </a:spcBef>
                        <a:spcAft>
                          <a:spcPts val="0"/>
                        </a:spcAft>
                      </a:pPr>
                      <a:r>
                        <a:rPr lang="es-EC" sz="1200" dirty="0">
                          <a:effectLst/>
                        </a:rPr>
                        <a:t>Falta de capacitación del personal</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r>
                        <a:rPr lang="es-EC" sz="1200">
                          <a:effectLst/>
                        </a:rPr>
                        <a:t>Reducir</a:t>
                      </a:r>
                      <a:endParaRPr lang="es-EC"/>
                    </a:p>
                  </a:txBody>
                  <a:tcPr marL="34938" marR="34938" marT="0" marB="0" vert="vert270" anchor="ctr"/>
                </a:tc>
                <a:tc>
                  <a:txBody>
                    <a:bodyPr/>
                    <a:lstStyle/>
                    <a:p>
                      <a:r>
                        <a:rPr lang="es-EC" sz="1200">
                          <a:effectLst/>
                        </a:rPr>
                        <a:t>Definir y ejecutar un plan de capacitación mensual para el personal del área de cartera. </a:t>
                      </a:r>
                      <a:endParaRPr lang="es-EC"/>
                    </a:p>
                  </a:txBody>
                  <a:tcPr marL="34938" marR="34938" marT="0" marB="0" anchor="ctr"/>
                </a:tc>
                <a:tc>
                  <a:txBody>
                    <a:bodyPr/>
                    <a:lstStyle/>
                    <a:p>
                      <a:pPr indent="0">
                        <a:lnSpc>
                          <a:spcPct val="100000"/>
                        </a:lnSpc>
                        <a:spcBef>
                          <a:spcPts val="0"/>
                        </a:spcBef>
                        <a:spcAft>
                          <a:spcPts val="0"/>
                        </a:spcAft>
                      </a:pPr>
                      <a:r>
                        <a:rPr lang="es-EC" sz="1200">
                          <a:effectLst/>
                        </a:rPr>
                        <a:t>“Plan de capacitación”</a:t>
                      </a:r>
                    </a:p>
                    <a:p>
                      <a:pPr indent="0">
                        <a:lnSpc>
                          <a:spcPct val="100000"/>
                        </a:lnSpc>
                        <a:spcBef>
                          <a:spcPts val="0"/>
                        </a:spcBef>
                        <a:spcAft>
                          <a:spcPts val="0"/>
                        </a:spcAft>
                      </a:pPr>
                      <a:r>
                        <a:rPr lang="es-EC" sz="1200">
                          <a:effectLst/>
                        </a:rPr>
                        <a:t>“Bitácora de seguimiento”</a:t>
                      </a:r>
                      <a:endParaRPr lang="es-EC"/>
                    </a:p>
                  </a:txBody>
                  <a:tcPr marL="34938" marR="34938" marT="0" marB="0" anchor="ctr"/>
                </a:tc>
                <a:tc>
                  <a:txBody>
                    <a:bodyPr/>
                    <a:lstStyle/>
                    <a:p>
                      <a:r>
                        <a:rPr lang="es-EC" sz="1200">
                          <a:effectLst/>
                        </a:rPr>
                        <a:t>Jefe de Talento Humano</a:t>
                      </a:r>
                      <a:endParaRPr lang="es-EC"/>
                    </a:p>
                  </a:txBody>
                  <a:tcPr marL="34938" marR="34938" marT="0" marB="0" vert="vert270" anchor="ctr"/>
                </a:tc>
                <a:tc>
                  <a:txBody>
                    <a:bodyPr/>
                    <a:lstStyle/>
                    <a:p>
                      <a:r>
                        <a:rPr lang="es-EC" sz="1200" dirty="0">
                          <a:effectLst/>
                        </a:rPr>
                        <a:t>Mensual</a:t>
                      </a:r>
                      <a:endParaRPr lang="es-EC" dirty="0"/>
                    </a:p>
                  </a:txBody>
                  <a:tcPr marL="34938" marR="34938" marT="0" marB="0" anchor="ctr"/>
                </a:tc>
                <a:tc vMerge="1">
                  <a:txBody>
                    <a:bodyPr/>
                    <a:lstStyle/>
                    <a:p>
                      <a:endParaRPr lang="es-EC"/>
                    </a:p>
                  </a:txBody>
                  <a:tcPr/>
                </a:tc>
                <a:extLst>
                  <a:ext uri="{0D108BD9-81ED-4DB2-BD59-A6C34878D82A}">
                    <a16:rowId xmlns:a16="http://schemas.microsoft.com/office/drawing/2014/main" xmlns="" val="1061394907"/>
                  </a:ext>
                </a:extLst>
              </a:tr>
              <a:tr h="1489883">
                <a:tc vMerge="1">
                  <a:txBody>
                    <a:bodyPr/>
                    <a:lstStyle/>
                    <a:p>
                      <a:pPr indent="0">
                        <a:lnSpc>
                          <a:spcPct val="100000"/>
                        </a:lnSpc>
                        <a:spcBef>
                          <a:spcPts val="0"/>
                        </a:spcBef>
                        <a:spcAft>
                          <a:spcPts val="0"/>
                        </a:spcAft>
                      </a:pP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anchor="ctr"/>
                </a:tc>
                <a:tc vMerge="1">
                  <a:txBody>
                    <a:bodyPr/>
                    <a:lstStyle/>
                    <a:p>
                      <a:pPr marL="71755" marR="71755" indent="0" algn="ctr">
                        <a:lnSpc>
                          <a:spcPct val="100000"/>
                        </a:lnSpc>
                        <a:spcBef>
                          <a:spcPts val="0"/>
                        </a:spcBef>
                        <a:spcAft>
                          <a:spcPts val="0"/>
                        </a:spcAft>
                      </a:pP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vert="vert270" anchor="ctr"/>
                </a:tc>
                <a:tc vMerge="1">
                  <a:txBody>
                    <a:bodyPr/>
                    <a:lstStyle/>
                    <a:p>
                      <a:pPr marL="71755" marR="71755" indent="0">
                        <a:lnSpc>
                          <a:spcPct val="100000"/>
                        </a:lnSpc>
                        <a:spcBef>
                          <a:spcPts val="0"/>
                        </a:spcBef>
                        <a:spcAft>
                          <a:spcPts val="0"/>
                        </a:spcAft>
                      </a:pP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vert="vert270" anchor="ctr"/>
                </a:tc>
                <a:tc>
                  <a:txBody>
                    <a:bodyPr/>
                    <a:lstStyle/>
                    <a:p>
                      <a:pPr indent="0">
                        <a:lnSpc>
                          <a:spcPct val="100000"/>
                        </a:lnSpc>
                        <a:spcBef>
                          <a:spcPts val="0"/>
                        </a:spcBef>
                        <a:spcAft>
                          <a:spcPts val="0"/>
                        </a:spcAft>
                      </a:pPr>
                      <a:r>
                        <a:rPr lang="es-EC" sz="1200" dirty="0">
                          <a:effectLst/>
                        </a:rPr>
                        <a:t>Ausencia de controles en el proceso de ventas y crédito</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anchor="ctr"/>
                </a:tc>
                <a:tc vMerge="1">
                  <a:txBody>
                    <a:bodyPr/>
                    <a:lstStyle/>
                    <a:p>
                      <a:pPr marL="71755" marR="71755" indent="0" algn="ctr">
                        <a:lnSpc>
                          <a:spcPct val="100000"/>
                        </a:lnSpc>
                        <a:spcBef>
                          <a:spcPts val="0"/>
                        </a:spcBef>
                        <a:spcAft>
                          <a:spcPts val="0"/>
                        </a:spcAft>
                      </a:pP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vert="vert270" anchor="ctr"/>
                </a:tc>
                <a:tc vMerge="1">
                  <a:txBody>
                    <a:bodyPr/>
                    <a:lstStyle/>
                    <a:p>
                      <a:pPr marL="71755" marR="71755" indent="0" algn="ctr">
                        <a:lnSpc>
                          <a:spcPct val="100000"/>
                        </a:lnSpc>
                        <a:spcBef>
                          <a:spcPts val="0"/>
                        </a:spcBef>
                        <a:spcAft>
                          <a:spcPts val="0"/>
                        </a:spcAft>
                      </a:pP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vert="vert270" anchor="ctr"/>
                </a:tc>
                <a:tc vMerge="1">
                  <a:txBody>
                    <a:bodyPr/>
                    <a:lstStyle/>
                    <a:p>
                      <a:pPr marL="71755" marR="71755" indent="0" algn="ctr">
                        <a:lnSpc>
                          <a:spcPct val="100000"/>
                        </a:lnSpc>
                        <a:spcBef>
                          <a:spcPts val="0"/>
                        </a:spcBef>
                        <a:spcAft>
                          <a:spcPts val="0"/>
                        </a:spcAft>
                      </a:pP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vert="vert270" anchor="ctr"/>
                </a:tc>
                <a:tc>
                  <a:txBody>
                    <a:bodyPr/>
                    <a:lstStyle/>
                    <a:p>
                      <a:pPr marL="71755" marR="71755" indent="0" algn="ctr">
                        <a:lnSpc>
                          <a:spcPct val="100000"/>
                        </a:lnSpc>
                        <a:spcBef>
                          <a:spcPts val="0"/>
                        </a:spcBef>
                        <a:spcAft>
                          <a:spcPts val="0"/>
                        </a:spcAft>
                      </a:pPr>
                      <a:r>
                        <a:rPr lang="es-EC" sz="1200" dirty="0">
                          <a:effectLst/>
                        </a:rPr>
                        <a:t>Reducir</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vert="vert270" anchor="ctr"/>
                </a:tc>
                <a:tc>
                  <a:txBody>
                    <a:bodyPr/>
                    <a:lstStyle/>
                    <a:p>
                      <a:pPr indent="0">
                        <a:lnSpc>
                          <a:spcPct val="100000"/>
                        </a:lnSpc>
                        <a:spcBef>
                          <a:spcPts val="0"/>
                        </a:spcBef>
                        <a:spcAft>
                          <a:spcPts val="0"/>
                        </a:spcAft>
                      </a:pPr>
                      <a:r>
                        <a:rPr lang="es-EC" sz="1200">
                          <a:effectLst/>
                        </a:rPr>
                        <a:t>Realizar una evaluación de control interno al área de venta y crédito para identificar deficiencias. En base a los resultados establecer una guía que reúna las actividades de control pertinentes.</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anchor="ctr"/>
                </a:tc>
                <a:tc>
                  <a:txBody>
                    <a:bodyPr/>
                    <a:lstStyle/>
                    <a:p>
                      <a:pPr indent="0">
                        <a:lnSpc>
                          <a:spcPct val="100000"/>
                        </a:lnSpc>
                        <a:spcBef>
                          <a:spcPts val="0"/>
                        </a:spcBef>
                        <a:spcAft>
                          <a:spcPts val="0"/>
                        </a:spcAft>
                      </a:pPr>
                      <a:r>
                        <a:rPr lang="es-EC" sz="1200">
                          <a:effectLst/>
                        </a:rPr>
                        <a:t>“Guía de control interno proceso de venta y crédito”</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anchor="ctr"/>
                </a:tc>
                <a:tc>
                  <a:txBody>
                    <a:bodyPr/>
                    <a:lstStyle/>
                    <a:p>
                      <a:pPr marL="71755" marR="71755" indent="0" algn="ctr">
                        <a:lnSpc>
                          <a:spcPct val="100000"/>
                        </a:lnSpc>
                        <a:spcBef>
                          <a:spcPts val="0"/>
                        </a:spcBef>
                        <a:spcAft>
                          <a:spcPts val="0"/>
                        </a:spcAft>
                      </a:pPr>
                      <a:r>
                        <a:rPr lang="es-EC" sz="1200">
                          <a:effectLst/>
                        </a:rPr>
                        <a:t>Jefe de Cartera y Jefe de Ventas</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vert="vert270" anchor="ctr"/>
                </a:tc>
                <a:tc>
                  <a:txBody>
                    <a:bodyPr/>
                    <a:lstStyle/>
                    <a:p>
                      <a:pPr indent="0">
                        <a:lnSpc>
                          <a:spcPct val="100000"/>
                        </a:lnSpc>
                        <a:spcBef>
                          <a:spcPts val="0"/>
                        </a:spcBef>
                        <a:spcAft>
                          <a:spcPts val="0"/>
                        </a:spcAft>
                      </a:pPr>
                      <a:r>
                        <a:rPr lang="es-EC" sz="1200" dirty="0">
                          <a:effectLst/>
                        </a:rPr>
                        <a:t>Segundo trimestre del 2021</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anchor="ctr"/>
                </a:tc>
                <a:tc vMerge="1">
                  <a:txBody>
                    <a:bodyPr/>
                    <a:lstStyle/>
                    <a:p>
                      <a:pPr indent="0">
                        <a:lnSpc>
                          <a:spcPct val="100000"/>
                        </a:lnSpc>
                        <a:spcBef>
                          <a:spcPts val="0"/>
                        </a:spcBef>
                        <a:spcAft>
                          <a:spcPts val="0"/>
                        </a:spcAft>
                      </a:pP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938" marR="34938" marT="0" marB="0" anchor="ctr"/>
                </a:tc>
                <a:extLst>
                  <a:ext uri="{0D108BD9-81ED-4DB2-BD59-A6C34878D82A}">
                    <a16:rowId xmlns:a16="http://schemas.microsoft.com/office/drawing/2014/main" xmlns="" val="4068676268"/>
                  </a:ext>
                </a:extLst>
              </a:tr>
            </a:tbl>
          </a:graphicData>
        </a:graphic>
      </p:graphicFrame>
      <p:sp>
        <p:nvSpPr>
          <p:cNvPr id="9" name="Rectangle 5">
            <a:extLst>
              <a:ext uri="{FF2B5EF4-FFF2-40B4-BE49-F238E27FC236}">
                <a16:creationId xmlns:a16="http://schemas.microsoft.com/office/drawing/2014/main" xmlns="" id="{AB0D594F-D037-45CA-8911-FE5999C3E96B}"/>
              </a:ext>
            </a:extLst>
          </p:cNvPr>
          <p:cNvSpPr>
            <a:spLocks noChangeArrowheads="1"/>
          </p:cNvSpPr>
          <p:nvPr/>
        </p:nvSpPr>
        <p:spPr bwMode="auto">
          <a:xfrm>
            <a:off x="153964" y="559842"/>
            <a:ext cx="437812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s-EC" altLang="es-EC" sz="1600" b="1" i="1" u="none" strike="noStrike" cap="none" normalizeH="0" baseline="0" dirty="0">
                <a:ln>
                  <a:noFill/>
                </a:ln>
                <a:solidFill>
                  <a:srgbClr val="000000"/>
                </a:solidFill>
                <a:effectLst/>
                <a:ea typeface="Calibri" panose="020F0502020204030204" pitchFamily="34" charset="0"/>
                <a:cs typeface="Arial" panose="020B0604020202020204" pitchFamily="34" charset="0"/>
              </a:rPr>
              <a:t>Mapa y plan de tratamiento de riesgos</a:t>
            </a:r>
            <a:endParaRPr kumimoji="0" lang="es-EC" altLang="es-EC" sz="1600" b="1"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s-EC" altLang="es-EC" sz="28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8325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7BD4922-EACA-4EE5-B9A2-0D64C31039BE}"/>
              </a:ext>
            </a:extLst>
          </p:cNvPr>
          <p:cNvSpPr>
            <a:spLocks noGrp="1"/>
          </p:cNvSpPr>
          <p:nvPr>
            <p:ph type="title" idx="4294967295"/>
          </p:nvPr>
        </p:nvSpPr>
        <p:spPr>
          <a:xfrm>
            <a:off x="0" y="250888"/>
            <a:ext cx="12192000" cy="1143000"/>
          </a:xfrm>
          <a:prstGeom prst="rect">
            <a:avLst/>
          </a:prstGeom>
        </p:spPr>
        <p:txBody>
          <a:bodyPr/>
          <a:lstStyle/>
          <a:p>
            <a:pPr algn="ctr"/>
            <a:r>
              <a:rPr lang="es-EC" dirty="0">
                <a:solidFill>
                  <a:schemeClr val="tx1"/>
                </a:solidFill>
              </a:rPr>
              <a:t>Conclusiones</a:t>
            </a:r>
          </a:p>
        </p:txBody>
      </p:sp>
      <p:graphicFrame>
        <p:nvGraphicFramePr>
          <p:cNvPr id="4" name="3 Marcador de contenido"/>
          <p:cNvGraphicFramePr>
            <a:graphicFrameLocks noGrp="1"/>
          </p:cNvGraphicFramePr>
          <p:nvPr>
            <p:ph idx="4294967295"/>
            <p:extLst>
              <p:ext uri="{D42A27DB-BD31-4B8C-83A1-F6EECF244321}">
                <p14:modId xmlns:p14="http://schemas.microsoft.com/office/powerpoint/2010/main" val="3445556407"/>
              </p:ext>
            </p:extLst>
          </p:nvPr>
        </p:nvGraphicFramePr>
        <p:xfrm>
          <a:off x="613558" y="890835"/>
          <a:ext cx="10972800" cy="5097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591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 y="274638"/>
            <a:ext cx="12089081" cy="1143000"/>
          </a:xfrm>
          <a:prstGeom prst="rect">
            <a:avLst/>
          </a:prstGeom>
        </p:spPr>
        <p:txBody>
          <a:bodyPr/>
          <a:lstStyle/>
          <a:p>
            <a:pPr algn="ctr"/>
            <a:r>
              <a:rPr lang="es-EC" dirty="0">
                <a:solidFill>
                  <a:schemeClr val="tx1"/>
                </a:solidFill>
              </a:rPr>
              <a:t>Conclusiones</a:t>
            </a:r>
          </a:p>
        </p:txBody>
      </p:sp>
      <p:graphicFrame>
        <p:nvGraphicFramePr>
          <p:cNvPr id="4" name="3 Marcador de contenido"/>
          <p:cNvGraphicFramePr>
            <a:graphicFrameLocks noGrp="1"/>
          </p:cNvGraphicFramePr>
          <p:nvPr>
            <p:ph idx="4294967295"/>
            <p:extLst>
              <p:ext uri="{D42A27DB-BD31-4B8C-83A1-F6EECF244321}">
                <p14:modId xmlns:p14="http://schemas.microsoft.com/office/powerpoint/2010/main" val="2092325242"/>
              </p:ext>
            </p:extLst>
          </p:nvPr>
        </p:nvGraphicFramePr>
        <p:xfrm>
          <a:off x="285007" y="902832"/>
          <a:ext cx="11435937" cy="5224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140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3749" y="274638"/>
            <a:ext cx="12089081"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kern="0" dirty="0">
                <a:solidFill>
                  <a:schemeClr val="tx1"/>
                </a:solidFill>
              </a:rPr>
              <a:t>Recomendaciones</a:t>
            </a:r>
          </a:p>
        </p:txBody>
      </p:sp>
      <p:graphicFrame>
        <p:nvGraphicFramePr>
          <p:cNvPr id="3" name="2 Diagrama"/>
          <p:cNvGraphicFramePr/>
          <p:nvPr>
            <p:extLst>
              <p:ext uri="{D42A27DB-BD31-4B8C-83A1-F6EECF244321}">
                <p14:modId xmlns:p14="http://schemas.microsoft.com/office/powerpoint/2010/main" val="1138446898"/>
              </p:ext>
            </p:extLst>
          </p:nvPr>
        </p:nvGraphicFramePr>
        <p:xfrm>
          <a:off x="333167" y="763010"/>
          <a:ext cx="11470244" cy="5542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578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Gracias! – MSI">
            <a:extLst>
              <a:ext uri="{FF2B5EF4-FFF2-40B4-BE49-F238E27FC236}">
                <a16:creationId xmlns:a16="http://schemas.microsoft.com/office/drawing/2014/main" xmlns="" id="{502B6C8E-07CC-4521-85F6-CDA36AC77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035" y="2513298"/>
            <a:ext cx="7426023" cy="2405880"/>
          </a:xfrm>
          <a:prstGeom prst="rect">
            <a:avLst/>
          </a:prstGeom>
          <a:noFill/>
          <a:extLst>
            <a:ext uri="{909E8E84-426E-40DD-AFC4-6F175D3DCCD1}">
              <a14:hiddenFill xmlns:a14="http://schemas.microsoft.com/office/drawing/2010/main">
                <a:solidFill>
                  <a:srgbClr val="FFFFFF"/>
                </a:solidFill>
              </a14:hiddenFill>
            </a:ext>
          </a:extLst>
        </p:spPr>
      </p:pic>
      <p:pic>
        <p:nvPicPr>
          <p:cNvPr id="3" name="Gráfico 2" descr="Birrete">
            <a:extLst>
              <a:ext uri="{FF2B5EF4-FFF2-40B4-BE49-F238E27FC236}">
                <a16:creationId xmlns:a16="http://schemas.microsoft.com/office/drawing/2014/main" xmlns="" id="{C892D6B1-BA60-4B5A-97E7-BC833408E6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380847" y="4628701"/>
            <a:ext cx="914400" cy="914400"/>
          </a:xfrm>
          <a:prstGeom prst="rect">
            <a:avLst/>
          </a:prstGeom>
        </p:spPr>
      </p:pic>
      <p:sp>
        <p:nvSpPr>
          <p:cNvPr id="5" name="CuadroTexto 4">
            <a:extLst>
              <a:ext uri="{FF2B5EF4-FFF2-40B4-BE49-F238E27FC236}">
                <a16:creationId xmlns:a16="http://schemas.microsoft.com/office/drawing/2014/main" xmlns="" id="{822FE24E-83F8-4120-BCBC-AFE038D94C22}"/>
              </a:ext>
            </a:extLst>
          </p:cNvPr>
          <p:cNvSpPr txBox="1"/>
          <p:nvPr/>
        </p:nvSpPr>
        <p:spPr>
          <a:xfrm>
            <a:off x="945107" y="848098"/>
            <a:ext cx="9304362" cy="1015663"/>
          </a:xfrm>
          <a:prstGeom prst="rect">
            <a:avLst/>
          </a:prstGeom>
          <a:noFill/>
        </p:spPr>
        <p:txBody>
          <a:bodyPr wrap="square">
            <a:spAutoFit/>
          </a:bodyPr>
          <a:lstStyle/>
          <a:p>
            <a:pPr algn="l"/>
            <a:r>
              <a:rPr lang="es-ES" sz="2000" b="1" i="1" dirty="0">
                <a:solidFill>
                  <a:srgbClr val="524D66"/>
                </a:solidFill>
                <a:effectLst/>
                <a:latin typeface="Bradley Hand ITC" panose="03070402050302030203" pitchFamily="66" charset="0"/>
              </a:rPr>
              <a:t>“Todos tus sueños se pueden convertir en realidad si tienes el coraje de perseguirlos”</a:t>
            </a:r>
          </a:p>
          <a:p>
            <a:pPr algn="l"/>
            <a:endParaRPr lang="es-ES" sz="2000" b="1" dirty="0">
              <a:solidFill>
                <a:srgbClr val="524D66"/>
              </a:solidFill>
              <a:latin typeface="Bradley Hand ITC" panose="03070402050302030203" pitchFamily="66" charset="0"/>
            </a:endParaRPr>
          </a:p>
          <a:p>
            <a:pPr algn="r"/>
            <a:r>
              <a:rPr lang="es-ES" sz="2000" b="1" i="0" dirty="0">
                <a:solidFill>
                  <a:srgbClr val="524D66"/>
                </a:solidFill>
                <a:effectLst/>
                <a:latin typeface="Bradley Hand ITC" panose="03070402050302030203" pitchFamily="66" charset="0"/>
              </a:rPr>
              <a:t>(Walt Disney)</a:t>
            </a:r>
          </a:p>
        </p:txBody>
      </p:sp>
    </p:spTree>
    <p:extLst>
      <p:ext uri="{BB962C8B-B14F-4D97-AF65-F5344CB8AC3E}">
        <p14:creationId xmlns:p14="http://schemas.microsoft.com/office/powerpoint/2010/main" val="283015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274638"/>
            <a:ext cx="10972800" cy="1143000"/>
          </a:xfrm>
          <a:prstGeom prst="rect">
            <a:avLst/>
          </a:prstGeom>
        </p:spPr>
        <p:txBody>
          <a:bodyPr/>
          <a:lstStyle/>
          <a:p>
            <a:pPr algn="ctr"/>
            <a:r>
              <a:rPr lang="es-EC" dirty="0">
                <a:solidFill>
                  <a:schemeClr val="tx1"/>
                </a:solidFill>
              </a:rPr>
              <a:t>Problema de Investigación</a:t>
            </a:r>
          </a:p>
        </p:txBody>
      </p:sp>
      <p:pic>
        <p:nvPicPr>
          <p:cNvPr id="5" name="Imagen 4">
            <a:extLst>
              <a:ext uri="{FF2B5EF4-FFF2-40B4-BE49-F238E27FC236}">
                <a16:creationId xmlns:a16="http://schemas.microsoft.com/office/drawing/2014/main" xmlns="" id="{3EF942B7-F9A9-49F9-81B6-55592A4A7C41}"/>
              </a:ext>
            </a:extLst>
          </p:cNvPr>
          <p:cNvPicPr>
            <a:picLocks noChangeAspect="1"/>
          </p:cNvPicPr>
          <p:nvPr/>
        </p:nvPicPr>
        <p:blipFill rotWithShape="1">
          <a:blip r:embed="rId2"/>
          <a:srcRect t="513"/>
          <a:stretch/>
        </p:blipFill>
        <p:spPr>
          <a:xfrm>
            <a:off x="1555844" y="941694"/>
            <a:ext cx="8688577" cy="5271707"/>
          </a:xfrm>
          <a:prstGeom prst="rect">
            <a:avLst/>
          </a:prstGeom>
        </p:spPr>
      </p:pic>
    </p:spTree>
    <p:extLst>
      <p:ext uri="{BB962C8B-B14F-4D97-AF65-F5344CB8AC3E}">
        <p14:creationId xmlns:p14="http://schemas.microsoft.com/office/powerpoint/2010/main" val="281637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52;p10">
            <a:extLst>
              <a:ext uri="{FF2B5EF4-FFF2-40B4-BE49-F238E27FC236}">
                <a16:creationId xmlns:a16="http://schemas.microsoft.com/office/drawing/2014/main" xmlns="" id="{1376B51F-67FB-4E95-BA88-FDF08DCBFFBA}"/>
              </a:ext>
            </a:extLst>
          </p:cNvPr>
          <p:cNvPicPr preferRelativeResize="0"/>
          <p:nvPr/>
        </p:nvPicPr>
        <p:blipFill>
          <a:blip r:embed="rId3">
            <a:alphaModFix/>
          </a:blip>
          <a:stretch>
            <a:fillRect/>
          </a:stretch>
        </p:blipFill>
        <p:spPr>
          <a:xfrm>
            <a:off x="341035" y="248368"/>
            <a:ext cx="11509931" cy="6361265"/>
          </a:xfrm>
          <a:prstGeom prst="rect">
            <a:avLst/>
          </a:prstGeom>
          <a:noFill/>
          <a:ln>
            <a:noFill/>
          </a:ln>
        </p:spPr>
      </p:pic>
      <p:sp>
        <p:nvSpPr>
          <p:cNvPr id="6" name="Google Shape;335;p19">
            <a:extLst>
              <a:ext uri="{FF2B5EF4-FFF2-40B4-BE49-F238E27FC236}">
                <a16:creationId xmlns:a16="http://schemas.microsoft.com/office/drawing/2014/main" xmlns="" id="{1819CB9A-EFD7-4EF0-9B09-7F33EAB0ADA4}"/>
              </a:ext>
            </a:extLst>
          </p:cNvPr>
          <p:cNvSpPr txBox="1">
            <a:spLocks/>
          </p:cNvSpPr>
          <p:nvPr/>
        </p:nvSpPr>
        <p:spPr>
          <a:xfrm>
            <a:off x="619277" y="523033"/>
            <a:ext cx="5070324" cy="77357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262D"/>
              </a:buClr>
              <a:buSzPts val="5200"/>
              <a:buFont typeface="Barlow Condensed"/>
              <a:buNone/>
              <a:defRPr sz="10000" b="0" i="0" u="none" strike="noStrike" cap="none">
                <a:solidFill>
                  <a:srgbClr val="1D262D"/>
                </a:solidFill>
                <a:latin typeface="Barlow Condensed ExtraLight"/>
                <a:ea typeface="Barlow Condensed ExtraLight"/>
                <a:cs typeface="Barlow Condensed ExtraLight"/>
                <a:sym typeface="Barlow Condensed ExtraLight"/>
              </a:defRPr>
            </a:lvl1pPr>
            <a:lvl2pPr marR="0" lvl="1" algn="ctr" rtl="0">
              <a:lnSpc>
                <a:spcPct val="100000"/>
              </a:lnSpc>
              <a:spcBef>
                <a:spcPts val="0"/>
              </a:spcBef>
              <a:spcAft>
                <a:spcPts val="0"/>
              </a:spcAft>
              <a:buClr>
                <a:srgbClr val="1D262D"/>
              </a:buClr>
              <a:buSzPts val="5200"/>
              <a:buFont typeface="Barlow Condensed"/>
              <a:buNone/>
              <a:defRPr sz="5200" b="0" i="0" u="none" strike="noStrike" cap="none">
                <a:solidFill>
                  <a:srgbClr val="1D262D"/>
                </a:solidFill>
                <a:latin typeface="Barlow Condensed"/>
                <a:ea typeface="Barlow Condensed"/>
                <a:cs typeface="Barlow Condensed"/>
                <a:sym typeface="Barlow Condensed"/>
              </a:defRPr>
            </a:lvl2pPr>
            <a:lvl3pPr marR="0" lvl="2" algn="ctr" rtl="0">
              <a:lnSpc>
                <a:spcPct val="100000"/>
              </a:lnSpc>
              <a:spcBef>
                <a:spcPts val="0"/>
              </a:spcBef>
              <a:spcAft>
                <a:spcPts val="0"/>
              </a:spcAft>
              <a:buClr>
                <a:srgbClr val="1D262D"/>
              </a:buClr>
              <a:buSzPts val="5200"/>
              <a:buFont typeface="Barlow Condensed"/>
              <a:buNone/>
              <a:defRPr sz="5200" b="0" i="0" u="none" strike="noStrike" cap="none">
                <a:solidFill>
                  <a:srgbClr val="1D262D"/>
                </a:solidFill>
                <a:latin typeface="Barlow Condensed"/>
                <a:ea typeface="Barlow Condensed"/>
                <a:cs typeface="Barlow Condensed"/>
                <a:sym typeface="Barlow Condensed"/>
              </a:defRPr>
            </a:lvl3pPr>
            <a:lvl4pPr marR="0" lvl="3" algn="ctr" rtl="0">
              <a:lnSpc>
                <a:spcPct val="100000"/>
              </a:lnSpc>
              <a:spcBef>
                <a:spcPts val="0"/>
              </a:spcBef>
              <a:spcAft>
                <a:spcPts val="0"/>
              </a:spcAft>
              <a:buClr>
                <a:srgbClr val="1D262D"/>
              </a:buClr>
              <a:buSzPts val="5200"/>
              <a:buFont typeface="Barlow Condensed"/>
              <a:buNone/>
              <a:defRPr sz="5200" b="0" i="0" u="none" strike="noStrike" cap="none">
                <a:solidFill>
                  <a:srgbClr val="1D262D"/>
                </a:solidFill>
                <a:latin typeface="Barlow Condensed"/>
                <a:ea typeface="Barlow Condensed"/>
                <a:cs typeface="Barlow Condensed"/>
                <a:sym typeface="Barlow Condensed"/>
              </a:defRPr>
            </a:lvl4pPr>
            <a:lvl5pPr marR="0" lvl="4" algn="ctr" rtl="0">
              <a:lnSpc>
                <a:spcPct val="100000"/>
              </a:lnSpc>
              <a:spcBef>
                <a:spcPts val="0"/>
              </a:spcBef>
              <a:spcAft>
                <a:spcPts val="0"/>
              </a:spcAft>
              <a:buClr>
                <a:srgbClr val="1D262D"/>
              </a:buClr>
              <a:buSzPts val="5200"/>
              <a:buFont typeface="Barlow Condensed"/>
              <a:buNone/>
              <a:defRPr sz="5200" b="0" i="0" u="none" strike="noStrike" cap="none">
                <a:solidFill>
                  <a:srgbClr val="1D262D"/>
                </a:solidFill>
                <a:latin typeface="Barlow Condensed"/>
                <a:ea typeface="Barlow Condensed"/>
                <a:cs typeface="Barlow Condensed"/>
                <a:sym typeface="Barlow Condensed"/>
              </a:defRPr>
            </a:lvl5pPr>
            <a:lvl6pPr marR="0" lvl="5" algn="ctr" rtl="0">
              <a:lnSpc>
                <a:spcPct val="100000"/>
              </a:lnSpc>
              <a:spcBef>
                <a:spcPts val="0"/>
              </a:spcBef>
              <a:spcAft>
                <a:spcPts val="0"/>
              </a:spcAft>
              <a:buClr>
                <a:srgbClr val="1D262D"/>
              </a:buClr>
              <a:buSzPts val="5200"/>
              <a:buFont typeface="Barlow Condensed"/>
              <a:buNone/>
              <a:defRPr sz="5200" b="0" i="0" u="none" strike="noStrike" cap="none">
                <a:solidFill>
                  <a:srgbClr val="1D262D"/>
                </a:solidFill>
                <a:latin typeface="Barlow Condensed"/>
                <a:ea typeface="Barlow Condensed"/>
                <a:cs typeface="Barlow Condensed"/>
                <a:sym typeface="Barlow Condensed"/>
              </a:defRPr>
            </a:lvl6pPr>
            <a:lvl7pPr marR="0" lvl="6" algn="ctr" rtl="0">
              <a:lnSpc>
                <a:spcPct val="100000"/>
              </a:lnSpc>
              <a:spcBef>
                <a:spcPts val="0"/>
              </a:spcBef>
              <a:spcAft>
                <a:spcPts val="0"/>
              </a:spcAft>
              <a:buClr>
                <a:srgbClr val="1D262D"/>
              </a:buClr>
              <a:buSzPts val="5200"/>
              <a:buFont typeface="Barlow Condensed"/>
              <a:buNone/>
              <a:defRPr sz="5200" b="0" i="0" u="none" strike="noStrike" cap="none">
                <a:solidFill>
                  <a:srgbClr val="1D262D"/>
                </a:solidFill>
                <a:latin typeface="Barlow Condensed"/>
                <a:ea typeface="Barlow Condensed"/>
                <a:cs typeface="Barlow Condensed"/>
                <a:sym typeface="Barlow Condensed"/>
              </a:defRPr>
            </a:lvl7pPr>
            <a:lvl8pPr marR="0" lvl="7" algn="ctr" rtl="0">
              <a:lnSpc>
                <a:spcPct val="100000"/>
              </a:lnSpc>
              <a:spcBef>
                <a:spcPts val="0"/>
              </a:spcBef>
              <a:spcAft>
                <a:spcPts val="0"/>
              </a:spcAft>
              <a:buClr>
                <a:srgbClr val="1D262D"/>
              </a:buClr>
              <a:buSzPts val="5200"/>
              <a:buFont typeface="Barlow Condensed"/>
              <a:buNone/>
              <a:defRPr sz="5200" b="0" i="0" u="none" strike="noStrike" cap="none">
                <a:solidFill>
                  <a:srgbClr val="1D262D"/>
                </a:solidFill>
                <a:latin typeface="Barlow Condensed"/>
                <a:ea typeface="Barlow Condensed"/>
                <a:cs typeface="Barlow Condensed"/>
                <a:sym typeface="Barlow Condensed"/>
              </a:defRPr>
            </a:lvl8pPr>
            <a:lvl9pPr marR="0" lvl="8" algn="ctr" rtl="0">
              <a:lnSpc>
                <a:spcPct val="100000"/>
              </a:lnSpc>
              <a:spcBef>
                <a:spcPts val="0"/>
              </a:spcBef>
              <a:spcAft>
                <a:spcPts val="0"/>
              </a:spcAft>
              <a:buClr>
                <a:srgbClr val="1D262D"/>
              </a:buClr>
              <a:buSzPts val="5200"/>
              <a:buFont typeface="Barlow Condensed"/>
              <a:buNone/>
              <a:defRPr sz="5200" b="0" i="0" u="none" strike="noStrike" cap="none">
                <a:solidFill>
                  <a:srgbClr val="1D262D"/>
                </a:solidFill>
                <a:latin typeface="Barlow Condensed"/>
                <a:ea typeface="Barlow Condensed"/>
                <a:cs typeface="Barlow Condensed"/>
                <a:sym typeface="Barlow Condensed"/>
              </a:defRPr>
            </a:lvl9pPr>
          </a:lstStyle>
          <a:p>
            <a:r>
              <a:rPr lang="es-ES" sz="3600" b="1" dirty="0">
                <a:latin typeface="+mj-lt"/>
              </a:rPr>
              <a:t>Objetivo General</a:t>
            </a:r>
          </a:p>
        </p:txBody>
      </p:sp>
      <p:sp>
        <p:nvSpPr>
          <p:cNvPr id="8" name="Google Shape;335;p19">
            <a:extLst>
              <a:ext uri="{FF2B5EF4-FFF2-40B4-BE49-F238E27FC236}">
                <a16:creationId xmlns:a16="http://schemas.microsoft.com/office/drawing/2014/main" xmlns="" id="{6AD159CF-4301-4C4E-8A99-B76085DAD78E}"/>
              </a:ext>
            </a:extLst>
          </p:cNvPr>
          <p:cNvSpPr txBox="1">
            <a:spLocks/>
          </p:cNvSpPr>
          <p:nvPr/>
        </p:nvSpPr>
        <p:spPr>
          <a:xfrm>
            <a:off x="6502401" y="523033"/>
            <a:ext cx="5070324" cy="77357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262D"/>
              </a:buClr>
              <a:buSzPts val="5200"/>
              <a:buFont typeface="Barlow Condensed"/>
              <a:buNone/>
              <a:defRPr sz="10000" b="0" i="0" u="none" strike="noStrike" cap="none">
                <a:solidFill>
                  <a:srgbClr val="1D262D"/>
                </a:solidFill>
                <a:latin typeface="Barlow Condensed ExtraLight"/>
                <a:ea typeface="Barlow Condensed ExtraLight"/>
                <a:cs typeface="Barlow Condensed ExtraLight"/>
                <a:sym typeface="Barlow Condensed ExtraLight"/>
              </a:defRPr>
            </a:lvl1pPr>
            <a:lvl2pPr marR="0" lvl="1" algn="ctr" rtl="0">
              <a:lnSpc>
                <a:spcPct val="100000"/>
              </a:lnSpc>
              <a:spcBef>
                <a:spcPts val="0"/>
              </a:spcBef>
              <a:spcAft>
                <a:spcPts val="0"/>
              </a:spcAft>
              <a:buClr>
                <a:srgbClr val="1D262D"/>
              </a:buClr>
              <a:buSzPts val="5200"/>
              <a:buFont typeface="Barlow Condensed"/>
              <a:buNone/>
              <a:defRPr sz="5200" b="0" i="0" u="none" strike="noStrike" cap="none">
                <a:solidFill>
                  <a:srgbClr val="1D262D"/>
                </a:solidFill>
                <a:latin typeface="Barlow Condensed"/>
                <a:ea typeface="Barlow Condensed"/>
                <a:cs typeface="Barlow Condensed"/>
                <a:sym typeface="Barlow Condensed"/>
              </a:defRPr>
            </a:lvl2pPr>
            <a:lvl3pPr marR="0" lvl="2" algn="ctr" rtl="0">
              <a:lnSpc>
                <a:spcPct val="100000"/>
              </a:lnSpc>
              <a:spcBef>
                <a:spcPts val="0"/>
              </a:spcBef>
              <a:spcAft>
                <a:spcPts val="0"/>
              </a:spcAft>
              <a:buClr>
                <a:srgbClr val="1D262D"/>
              </a:buClr>
              <a:buSzPts val="5200"/>
              <a:buFont typeface="Barlow Condensed"/>
              <a:buNone/>
              <a:defRPr sz="5200" b="0" i="0" u="none" strike="noStrike" cap="none">
                <a:solidFill>
                  <a:srgbClr val="1D262D"/>
                </a:solidFill>
                <a:latin typeface="Barlow Condensed"/>
                <a:ea typeface="Barlow Condensed"/>
                <a:cs typeface="Barlow Condensed"/>
                <a:sym typeface="Barlow Condensed"/>
              </a:defRPr>
            </a:lvl3pPr>
            <a:lvl4pPr marR="0" lvl="3" algn="ctr" rtl="0">
              <a:lnSpc>
                <a:spcPct val="100000"/>
              </a:lnSpc>
              <a:spcBef>
                <a:spcPts val="0"/>
              </a:spcBef>
              <a:spcAft>
                <a:spcPts val="0"/>
              </a:spcAft>
              <a:buClr>
                <a:srgbClr val="1D262D"/>
              </a:buClr>
              <a:buSzPts val="5200"/>
              <a:buFont typeface="Barlow Condensed"/>
              <a:buNone/>
              <a:defRPr sz="5200" b="0" i="0" u="none" strike="noStrike" cap="none">
                <a:solidFill>
                  <a:srgbClr val="1D262D"/>
                </a:solidFill>
                <a:latin typeface="Barlow Condensed"/>
                <a:ea typeface="Barlow Condensed"/>
                <a:cs typeface="Barlow Condensed"/>
                <a:sym typeface="Barlow Condensed"/>
              </a:defRPr>
            </a:lvl4pPr>
            <a:lvl5pPr marR="0" lvl="4" algn="ctr" rtl="0">
              <a:lnSpc>
                <a:spcPct val="100000"/>
              </a:lnSpc>
              <a:spcBef>
                <a:spcPts val="0"/>
              </a:spcBef>
              <a:spcAft>
                <a:spcPts val="0"/>
              </a:spcAft>
              <a:buClr>
                <a:srgbClr val="1D262D"/>
              </a:buClr>
              <a:buSzPts val="5200"/>
              <a:buFont typeface="Barlow Condensed"/>
              <a:buNone/>
              <a:defRPr sz="5200" b="0" i="0" u="none" strike="noStrike" cap="none">
                <a:solidFill>
                  <a:srgbClr val="1D262D"/>
                </a:solidFill>
                <a:latin typeface="Barlow Condensed"/>
                <a:ea typeface="Barlow Condensed"/>
                <a:cs typeface="Barlow Condensed"/>
                <a:sym typeface="Barlow Condensed"/>
              </a:defRPr>
            </a:lvl5pPr>
            <a:lvl6pPr marR="0" lvl="5" algn="ctr" rtl="0">
              <a:lnSpc>
                <a:spcPct val="100000"/>
              </a:lnSpc>
              <a:spcBef>
                <a:spcPts val="0"/>
              </a:spcBef>
              <a:spcAft>
                <a:spcPts val="0"/>
              </a:spcAft>
              <a:buClr>
                <a:srgbClr val="1D262D"/>
              </a:buClr>
              <a:buSzPts val="5200"/>
              <a:buFont typeface="Barlow Condensed"/>
              <a:buNone/>
              <a:defRPr sz="5200" b="0" i="0" u="none" strike="noStrike" cap="none">
                <a:solidFill>
                  <a:srgbClr val="1D262D"/>
                </a:solidFill>
                <a:latin typeface="Barlow Condensed"/>
                <a:ea typeface="Barlow Condensed"/>
                <a:cs typeface="Barlow Condensed"/>
                <a:sym typeface="Barlow Condensed"/>
              </a:defRPr>
            </a:lvl6pPr>
            <a:lvl7pPr marR="0" lvl="6" algn="ctr" rtl="0">
              <a:lnSpc>
                <a:spcPct val="100000"/>
              </a:lnSpc>
              <a:spcBef>
                <a:spcPts val="0"/>
              </a:spcBef>
              <a:spcAft>
                <a:spcPts val="0"/>
              </a:spcAft>
              <a:buClr>
                <a:srgbClr val="1D262D"/>
              </a:buClr>
              <a:buSzPts val="5200"/>
              <a:buFont typeface="Barlow Condensed"/>
              <a:buNone/>
              <a:defRPr sz="5200" b="0" i="0" u="none" strike="noStrike" cap="none">
                <a:solidFill>
                  <a:srgbClr val="1D262D"/>
                </a:solidFill>
                <a:latin typeface="Barlow Condensed"/>
                <a:ea typeface="Barlow Condensed"/>
                <a:cs typeface="Barlow Condensed"/>
                <a:sym typeface="Barlow Condensed"/>
              </a:defRPr>
            </a:lvl7pPr>
            <a:lvl8pPr marR="0" lvl="7" algn="ctr" rtl="0">
              <a:lnSpc>
                <a:spcPct val="100000"/>
              </a:lnSpc>
              <a:spcBef>
                <a:spcPts val="0"/>
              </a:spcBef>
              <a:spcAft>
                <a:spcPts val="0"/>
              </a:spcAft>
              <a:buClr>
                <a:srgbClr val="1D262D"/>
              </a:buClr>
              <a:buSzPts val="5200"/>
              <a:buFont typeface="Barlow Condensed"/>
              <a:buNone/>
              <a:defRPr sz="5200" b="0" i="0" u="none" strike="noStrike" cap="none">
                <a:solidFill>
                  <a:srgbClr val="1D262D"/>
                </a:solidFill>
                <a:latin typeface="Barlow Condensed"/>
                <a:ea typeface="Barlow Condensed"/>
                <a:cs typeface="Barlow Condensed"/>
                <a:sym typeface="Barlow Condensed"/>
              </a:defRPr>
            </a:lvl8pPr>
            <a:lvl9pPr marR="0" lvl="8" algn="ctr" rtl="0">
              <a:lnSpc>
                <a:spcPct val="100000"/>
              </a:lnSpc>
              <a:spcBef>
                <a:spcPts val="0"/>
              </a:spcBef>
              <a:spcAft>
                <a:spcPts val="0"/>
              </a:spcAft>
              <a:buClr>
                <a:srgbClr val="1D262D"/>
              </a:buClr>
              <a:buSzPts val="5200"/>
              <a:buFont typeface="Barlow Condensed"/>
              <a:buNone/>
              <a:defRPr sz="5200" b="0" i="0" u="none" strike="noStrike" cap="none">
                <a:solidFill>
                  <a:srgbClr val="1D262D"/>
                </a:solidFill>
                <a:latin typeface="Barlow Condensed"/>
                <a:ea typeface="Barlow Condensed"/>
                <a:cs typeface="Barlow Condensed"/>
                <a:sym typeface="Barlow Condensed"/>
              </a:defRPr>
            </a:lvl9pPr>
          </a:lstStyle>
          <a:p>
            <a:r>
              <a:rPr lang="es-ES" sz="3200" b="1" dirty="0">
                <a:latin typeface="+mj-lt"/>
              </a:rPr>
              <a:t>Objetivos Específicos</a:t>
            </a:r>
          </a:p>
        </p:txBody>
      </p:sp>
      <p:grpSp>
        <p:nvGrpSpPr>
          <p:cNvPr id="10" name="Google Shape;376;p22">
            <a:extLst>
              <a:ext uri="{FF2B5EF4-FFF2-40B4-BE49-F238E27FC236}">
                <a16:creationId xmlns:a16="http://schemas.microsoft.com/office/drawing/2014/main" xmlns="" id="{9AC8FACE-1E66-4030-9CA6-BD15E018A9D6}"/>
              </a:ext>
            </a:extLst>
          </p:cNvPr>
          <p:cNvGrpSpPr/>
          <p:nvPr/>
        </p:nvGrpSpPr>
        <p:grpSpPr>
          <a:xfrm>
            <a:off x="7608187" y="4996141"/>
            <a:ext cx="3887087" cy="997612"/>
            <a:chOff x="5631625" y="3483064"/>
            <a:chExt cx="2655311" cy="748209"/>
          </a:xfrm>
        </p:grpSpPr>
        <p:sp>
          <p:nvSpPr>
            <p:cNvPr id="11" name="Google Shape;377;p22">
              <a:extLst>
                <a:ext uri="{FF2B5EF4-FFF2-40B4-BE49-F238E27FC236}">
                  <a16:creationId xmlns:a16="http://schemas.microsoft.com/office/drawing/2014/main" xmlns="" id="{30EB9AF2-0564-49A0-BA36-CFB6B37EAD1C}"/>
                </a:ext>
              </a:extLst>
            </p:cNvPr>
            <p:cNvSpPr/>
            <p:nvPr/>
          </p:nvSpPr>
          <p:spPr>
            <a:xfrm>
              <a:off x="6304450" y="3783638"/>
              <a:ext cx="309000" cy="80400"/>
            </a:xfrm>
            <a:custGeom>
              <a:avLst/>
              <a:gdLst/>
              <a:ahLst/>
              <a:cxnLst/>
              <a:rect l="l" t="t" r="r" b="b"/>
              <a:pathLst>
                <a:path w="12360" h="3216" extrusionOk="0">
                  <a:moveTo>
                    <a:pt x="10752" y="632"/>
                  </a:moveTo>
                  <a:cubicBezTo>
                    <a:pt x="11324" y="632"/>
                    <a:pt x="11776" y="1084"/>
                    <a:pt x="11776" y="1644"/>
                  </a:cubicBezTo>
                  <a:cubicBezTo>
                    <a:pt x="11776" y="2215"/>
                    <a:pt x="11324" y="2668"/>
                    <a:pt x="10752" y="2668"/>
                  </a:cubicBezTo>
                  <a:cubicBezTo>
                    <a:pt x="10193" y="2668"/>
                    <a:pt x="9740" y="2215"/>
                    <a:pt x="9740" y="1644"/>
                  </a:cubicBezTo>
                  <a:cubicBezTo>
                    <a:pt x="9740" y="1084"/>
                    <a:pt x="10193" y="632"/>
                    <a:pt x="10752" y="632"/>
                  </a:cubicBezTo>
                  <a:close/>
                  <a:moveTo>
                    <a:pt x="10752" y="1"/>
                  </a:moveTo>
                  <a:cubicBezTo>
                    <a:pt x="10086" y="1"/>
                    <a:pt x="9502" y="537"/>
                    <a:pt x="9264" y="977"/>
                  </a:cubicBezTo>
                  <a:lnTo>
                    <a:pt x="1" y="977"/>
                  </a:lnTo>
                  <a:lnTo>
                    <a:pt x="1" y="2025"/>
                  </a:lnTo>
                  <a:lnTo>
                    <a:pt x="9216" y="2025"/>
                  </a:lnTo>
                  <a:cubicBezTo>
                    <a:pt x="9407" y="2763"/>
                    <a:pt x="10026" y="3215"/>
                    <a:pt x="10752" y="3215"/>
                  </a:cubicBezTo>
                  <a:cubicBezTo>
                    <a:pt x="11645" y="3215"/>
                    <a:pt x="12360" y="2501"/>
                    <a:pt x="12360" y="1608"/>
                  </a:cubicBezTo>
                  <a:cubicBezTo>
                    <a:pt x="12360" y="727"/>
                    <a:pt x="11645" y="1"/>
                    <a:pt x="10752" y="1"/>
                  </a:cubicBezTo>
                  <a:close/>
                </a:path>
              </a:pathLst>
            </a:custGeom>
            <a:solidFill>
              <a:srgbClr val="4949E7"/>
            </a:solidFill>
            <a:ln>
              <a:noFill/>
            </a:ln>
          </p:spPr>
          <p:txBody>
            <a:bodyPr spcFirstLastPara="1" wrap="square" lIns="121900" tIns="121900" rIns="121900" bIns="121900" anchor="ctr" anchorCtr="0">
              <a:noAutofit/>
            </a:bodyPr>
            <a:lstStyle/>
            <a:p>
              <a:endParaRPr sz="2400"/>
            </a:p>
          </p:txBody>
        </p:sp>
        <p:sp>
          <p:nvSpPr>
            <p:cNvPr id="12" name="Google Shape;378;p22">
              <a:extLst>
                <a:ext uri="{FF2B5EF4-FFF2-40B4-BE49-F238E27FC236}">
                  <a16:creationId xmlns:a16="http://schemas.microsoft.com/office/drawing/2014/main" xmlns="" id="{7E8F5602-EC7B-4475-9D1B-3FBDCF733058}"/>
                </a:ext>
              </a:extLst>
            </p:cNvPr>
            <p:cNvSpPr/>
            <p:nvPr/>
          </p:nvSpPr>
          <p:spPr>
            <a:xfrm>
              <a:off x="5631625" y="3483064"/>
              <a:ext cx="683690" cy="683661"/>
            </a:xfrm>
            <a:custGeom>
              <a:avLst/>
              <a:gdLst/>
              <a:ahLst/>
              <a:cxnLst/>
              <a:rect l="l" t="t" r="r" b="b"/>
              <a:pathLst>
                <a:path w="23945" h="23944" extrusionOk="0">
                  <a:moveTo>
                    <a:pt x="11966" y="1084"/>
                  </a:moveTo>
                  <a:cubicBezTo>
                    <a:pt x="17979" y="1084"/>
                    <a:pt x="22861" y="5965"/>
                    <a:pt x="22861" y="11966"/>
                  </a:cubicBezTo>
                  <a:cubicBezTo>
                    <a:pt x="22861" y="17978"/>
                    <a:pt x="17979" y="22860"/>
                    <a:pt x="11966" y="22860"/>
                  </a:cubicBezTo>
                  <a:cubicBezTo>
                    <a:pt x="5966" y="22860"/>
                    <a:pt x="1084" y="17978"/>
                    <a:pt x="1084" y="11966"/>
                  </a:cubicBezTo>
                  <a:cubicBezTo>
                    <a:pt x="1084" y="5965"/>
                    <a:pt x="5966" y="1084"/>
                    <a:pt x="11966" y="1084"/>
                  </a:cubicBezTo>
                  <a:close/>
                  <a:moveTo>
                    <a:pt x="11966" y="0"/>
                  </a:moveTo>
                  <a:cubicBezTo>
                    <a:pt x="5370" y="0"/>
                    <a:pt x="1" y="5370"/>
                    <a:pt x="1" y="11966"/>
                  </a:cubicBezTo>
                  <a:cubicBezTo>
                    <a:pt x="1" y="18574"/>
                    <a:pt x="5370" y="23943"/>
                    <a:pt x="11966" y="23943"/>
                  </a:cubicBezTo>
                  <a:cubicBezTo>
                    <a:pt x="18574" y="23943"/>
                    <a:pt x="23944" y="18574"/>
                    <a:pt x="23944" y="11966"/>
                  </a:cubicBezTo>
                  <a:cubicBezTo>
                    <a:pt x="23944" y="5370"/>
                    <a:pt x="18574" y="0"/>
                    <a:pt x="11966" y="0"/>
                  </a:cubicBezTo>
                  <a:close/>
                </a:path>
              </a:pathLst>
            </a:custGeom>
            <a:solidFill>
              <a:srgbClr val="4949E7"/>
            </a:solidFill>
            <a:ln w="1905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 name="Google Shape;379;p22">
              <a:extLst>
                <a:ext uri="{FF2B5EF4-FFF2-40B4-BE49-F238E27FC236}">
                  <a16:creationId xmlns:a16="http://schemas.microsoft.com/office/drawing/2014/main" xmlns="" id="{2CC1F684-AE93-41C2-829F-2891454A8BDF}"/>
                </a:ext>
              </a:extLst>
            </p:cNvPr>
            <p:cNvSpPr/>
            <p:nvPr/>
          </p:nvSpPr>
          <p:spPr>
            <a:xfrm>
              <a:off x="6743500" y="3547613"/>
              <a:ext cx="1543436" cy="683660"/>
            </a:xfrm>
            <a:custGeom>
              <a:avLst/>
              <a:gdLst/>
              <a:ahLst/>
              <a:cxnLst/>
              <a:rect l="l" t="t" r="r" b="b"/>
              <a:pathLst>
                <a:path w="54829" h="24254" extrusionOk="0">
                  <a:moveTo>
                    <a:pt x="1072" y="0"/>
                  </a:moveTo>
                  <a:cubicBezTo>
                    <a:pt x="477" y="0"/>
                    <a:pt x="1" y="476"/>
                    <a:pt x="1" y="1060"/>
                  </a:cubicBezTo>
                  <a:lnTo>
                    <a:pt x="1" y="23182"/>
                  </a:lnTo>
                  <a:cubicBezTo>
                    <a:pt x="1" y="23777"/>
                    <a:pt x="477" y="24253"/>
                    <a:pt x="1072" y="24253"/>
                  </a:cubicBezTo>
                  <a:lnTo>
                    <a:pt x="53757" y="24253"/>
                  </a:lnTo>
                  <a:cubicBezTo>
                    <a:pt x="54353" y="24253"/>
                    <a:pt x="54829" y="23777"/>
                    <a:pt x="54829" y="23182"/>
                  </a:cubicBezTo>
                  <a:lnTo>
                    <a:pt x="54829" y="1060"/>
                  </a:lnTo>
                  <a:cubicBezTo>
                    <a:pt x="54829" y="476"/>
                    <a:pt x="54353" y="0"/>
                    <a:pt x="53757" y="0"/>
                  </a:cubicBezTo>
                  <a:close/>
                </a:path>
              </a:pathLst>
            </a:custGeom>
            <a:solidFill>
              <a:srgbClr val="B1B1F5"/>
            </a:solidFill>
            <a:ln>
              <a:noFill/>
            </a:ln>
          </p:spPr>
          <p:txBody>
            <a:bodyPr spcFirstLastPara="1" wrap="square" lIns="121900" tIns="121900" rIns="121900" bIns="121900" anchor="ctr" anchorCtr="0">
              <a:noAutofit/>
            </a:bodyPr>
            <a:lstStyle/>
            <a:p>
              <a:pPr>
                <a:buClr>
                  <a:schemeClr val="dk1"/>
                </a:buClr>
                <a:buSzPts val="1100"/>
              </a:pPr>
              <a:r>
                <a:rPr lang="es-EC" sz="1400" dirty="0">
                  <a:solidFill>
                    <a:srgbClr val="000000"/>
                  </a:solidFill>
                  <a:effectLst/>
                  <a:latin typeface="Arial" panose="020B0604020202020204" pitchFamily="34" charset="0"/>
                  <a:ea typeface="Calibri" panose="020F0502020204030204" pitchFamily="34" charset="0"/>
                </a:rPr>
                <a:t>Proponer una metodología de gestión de riesgos </a:t>
              </a:r>
              <a:endParaRPr dirty="0">
                <a:solidFill>
                  <a:srgbClr val="FFFFFF"/>
                </a:solidFill>
                <a:latin typeface="Roboto"/>
                <a:ea typeface="Roboto"/>
                <a:cs typeface="Roboto"/>
                <a:sym typeface="Roboto"/>
              </a:endParaRPr>
            </a:p>
          </p:txBody>
        </p:sp>
        <p:sp>
          <p:nvSpPr>
            <p:cNvPr id="17" name="Google Shape;383;p22">
              <a:extLst>
                <a:ext uri="{FF2B5EF4-FFF2-40B4-BE49-F238E27FC236}">
                  <a16:creationId xmlns:a16="http://schemas.microsoft.com/office/drawing/2014/main" xmlns="" id="{44CAE101-D727-4B71-BBE0-221B4E3437D1}"/>
                </a:ext>
              </a:extLst>
            </p:cNvPr>
            <p:cNvSpPr txBox="1"/>
            <p:nvPr/>
          </p:nvSpPr>
          <p:spPr>
            <a:xfrm>
              <a:off x="5631625" y="3674138"/>
              <a:ext cx="683700" cy="299400"/>
            </a:xfrm>
            <a:prstGeom prst="rect">
              <a:avLst/>
            </a:prstGeom>
            <a:noFill/>
            <a:ln>
              <a:noFill/>
            </a:ln>
          </p:spPr>
          <p:txBody>
            <a:bodyPr spcFirstLastPara="1" wrap="square" lIns="121900" tIns="121900" rIns="121900" bIns="121900" anchor="ctr" anchorCtr="0">
              <a:noAutofit/>
            </a:bodyPr>
            <a:lstStyle/>
            <a:p>
              <a:pPr algn="ctr"/>
              <a:r>
                <a:rPr lang="en" sz="2000" dirty="0">
                  <a:solidFill>
                    <a:srgbClr val="434343"/>
                  </a:solidFill>
                  <a:latin typeface="Fira Sans Extra Condensed Medium"/>
                  <a:ea typeface="Fira Sans Extra Condensed Medium"/>
                  <a:cs typeface="Fira Sans Extra Condensed Medium"/>
                  <a:sym typeface="Fira Sans Extra Condensed Medium"/>
                </a:rPr>
                <a:t>4</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18" name="Google Shape;386;p22">
            <a:extLst>
              <a:ext uri="{FF2B5EF4-FFF2-40B4-BE49-F238E27FC236}">
                <a16:creationId xmlns:a16="http://schemas.microsoft.com/office/drawing/2014/main" xmlns="" id="{4637971B-D494-4C96-BF7E-088DE7308603}"/>
              </a:ext>
            </a:extLst>
          </p:cNvPr>
          <p:cNvGrpSpPr/>
          <p:nvPr/>
        </p:nvGrpSpPr>
        <p:grpSpPr>
          <a:xfrm>
            <a:off x="6502400" y="1681610"/>
            <a:ext cx="4304145" cy="1076649"/>
            <a:chOff x="4086475" y="1059513"/>
            <a:chExt cx="2657048" cy="807487"/>
          </a:xfrm>
        </p:grpSpPr>
        <p:sp>
          <p:nvSpPr>
            <p:cNvPr id="19" name="Google Shape;387;p22">
              <a:extLst>
                <a:ext uri="{FF2B5EF4-FFF2-40B4-BE49-F238E27FC236}">
                  <a16:creationId xmlns:a16="http://schemas.microsoft.com/office/drawing/2014/main" xmlns="" id="{7100ED2A-1619-443D-98A6-325BD130137B}"/>
                </a:ext>
              </a:extLst>
            </p:cNvPr>
            <p:cNvSpPr/>
            <p:nvPr/>
          </p:nvSpPr>
          <p:spPr>
            <a:xfrm>
              <a:off x="4758125" y="1392288"/>
              <a:ext cx="237275" cy="14600"/>
            </a:xfrm>
            <a:custGeom>
              <a:avLst/>
              <a:gdLst/>
              <a:ahLst/>
              <a:cxnLst/>
              <a:rect l="l" t="t" r="r" b="b"/>
              <a:pathLst>
                <a:path w="9491" h="584" extrusionOk="0">
                  <a:moveTo>
                    <a:pt x="1" y="0"/>
                  </a:moveTo>
                  <a:lnTo>
                    <a:pt x="1" y="584"/>
                  </a:lnTo>
                  <a:lnTo>
                    <a:pt x="9490" y="584"/>
                  </a:lnTo>
                  <a:lnTo>
                    <a:pt x="9490" y="0"/>
                  </a:lnTo>
                  <a:close/>
                </a:path>
              </a:pathLst>
            </a:custGeom>
            <a:solidFill>
              <a:srgbClr val="FCDF21"/>
            </a:solidFill>
            <a:ln>
              <a:noFill/>
            </a:ln>
          </p:spPr>
          <p:txBody>
            <a:bodyPr spcFirstLastPara="1" wrap="square" lIns="121900" tIns="121900" rIns="121900" bIns="121900" anchor="ctr" anchorCtr="0">
              <a:noAutofit/>
            </a:bodyPr>
            <a:lstStyle/>
            <a:p>
              <a:endParaRPr sz="1600"/>
            </a:p>
          </p:txBody>
        </p:sp>
        <p:sp>
          <p:nvSpPr>
            <p:cNvPr id="20" name="Google Shape;388;p22">
              <a:extLst>
                <a:ext uri="{FF2B5EF4-FFF2-40B4-BE49-F238E27FC236}">
                  <a16:creationId xmlns:a16="http://schemas.microsoft.com/office/drawing/2014/main" xmlns="" id="{4847DD1F-E012-4E2E-9AEA-C5668DA06F5C}"/>
                </a:ext>
              </a:extLst>
            </p:cNvPr>
            <p:cNvSpPr/>
            <p:nvPr/>
          </p:nvSpPr>
          <p:spPr>
            <a:xfrm>
              <a:off x="4757825" y="1361013"/>
              <a:ext cx="310800" cy="80400"/>
            </a:xfrm>
            <a:custGeom>
              <a:avLst/>
              <a:gdLst/>
              <a:ahLst/>
              <a:cxnLst/>
              <a:rect l="l" t="t" r="r" b="b"/>
              <a:pathLst>
                <a:path w="12432" h="3216" extrusionOk="0">
                  <a:moveTo>
                    <a:pt x="10824" y="596"/>
                  </a:moveTo>
                  <a:cubicBezTo>
                    <a:pt x="11383" y="596"/>
                    <a:pt x="11848" y="1049"/>
                    <a:pt x="11848" y="1620"/>
                  </a:cubicBezTo>
                  <a:cubicBezTo>
                    <a:pt x="11848" y="2180"/>
                    <a:pt x="11383" y="2632"/>
                    <a:pt x="10824" y="2632"/>
                  </a:cubicBezTo>
                  <a:cubicBezTo>
                    <a:pt x="10252" y="2632"/>
                    <a:pt x="9800" y="2180"/>
                    <a:pt x="9800" y="1620"/>
                  </a:cubicBezTo>
                  <a:cubicBezTo>
                    <a:pt x="9800" y="1049"/>
                    <a:pt x="10252" y="596"/>
                    <a:pt x="10824" y="596"/>
                  </a:cubicBezTo>
                  <a:close/>
                  <a:moveTo>
                    <a:pt x="10824" y="1"/>
                  </a:moveTo>
                  <a:cubicBezTo>
                    <a:pt x="10145" y="1"/>
                    <a:pt x="9562" y="406"/>
                    <a:pt x="9335" y="1001"/>
                  </a:cubicBezTo>
                  <a:lnTo>
                    <a:pt x="1" y="1001"/>
                  </a:lnTo>
                  <a:lnTo>
                    <a:pt x="1" y="2037"/>
                  </a:lnTo>
                  <a:lnTo>
                    <a:pt x="9276" y="2037"/>
                  </a:lnTo>
                  <a:cubicBezTo>
                    <a:pt x="9478" y="2787"/>
                    <a:pt x="10086" y="3216"/>
                    <a:pt x="10824" y="3216"/>
                  </a:cubicBezTo>
                  <a:cubicBezTo>
                    <a:pt x="11705" y="3216"/>
                    <a:pt x="12431" y="2489"/>
                    <a:pt x="12431" y="1608"/>
                  </a:cubicBezTo>
                  <a:cubicBezTo>
                    <a:pt x="12431" y="715"/>
                    <a:pt x="11705" y="1"/>
                    <a:pt x="10824" y="1"/>
                  </a:cubicBezTo>
                  <a:close/>
                </a:path>
              </a:pathLst>
            </a:custGeom>
            <a:solidFill>
              <a:srgbClr val="FCBD24"/>
            </a:solidFill>
            <a:ln>
              <a:noFill/>
            </a:ln>
          </p:spPr>
          <p:txBody>
            <a:bodyPr spcFirstLastPara="1" wrap="square" lIns="121900" tIns="121900" rIns="121900" bIns="121900" anchor="ctr" anchorCtr="0">
              <a:noAutofit/>
            </a:bodyPr>
            <a:lstStyle/>
            <a:p>
              <a:endParaRPr sz="1600"/>
            </a:p>
          </p:txBody>
        </p:sp>
        <p:sp>
          <p:nvSpPr>
            <p:cNvPr id="21" name="Google Shape;389;p22">
              <a:extLst>
                <a:ext uri="{FF2B5EF4-FFF2-40B4-BE49-F238E27FC236}">
                  <a16:creationId xmlns:a16="http://schemas.microsoft.com/office/drawing/2014/main" xmlns="" id="{5FDDE2DE-B56C-4FEB-8C51-B35DD0C72686}"/>
                </a:ext>
              </a:extLst>
            </p:cNvPr>
            <p:cNvSpPr/>
            <p:nvPr/>
          </p:nvSpPr>
          <p:spPr>
            <a:xfrm>
              <a:off x="5200150" y="1098188"/>
              <a:ext cx="1543373" cy="606350"/>
            </a:xfrm>
            <a:custGeom>
              <a:avLst/>
              <a:gdLst/>
              <a:ahLst/>
              <a:cxnLst/>
              <a:rect l="l" t="t" r="r" b="b"/>
              <a:pathLst>
                <a:path w="54817" h="24254" extrusionOk="0">
                  <a:moveTo>
                    <a:pt x="1060" y="1"/>
                  </a:moveTo>
                  <a:cubicBezTo>
                    <a:pt x="477" y="1"/>
                    <a:pt x="1" y="477"/>
                    <a:pt x="1" y="1060"/>
                  </a:cubicBezTo>
                  <a:lnTo>
                    <a:pt x="1" y="23194"/>
                  </a:lnTo>
                  <a:cubicBezTo>
                    <a:pt x="1" y="23778"/>
                    <a:pt x="477" y="24254"/>
                    <a:pt x="1060" y="24254"/>
                  </a:cubicBezTo>
                  <a:lnTo>
                    <a:pt x="53757" y="24254"/>
                  </a:lnTo>
                  <a:cubicBezTo>
                    <a:pt x="54341" y="24254"/>
                    <a:pt x="54817" y="23778"/>
                    <a:pt x="54817" y="23194"/>
                  </a:cubicBezTo>
                  <a:lnTo>
                    <a:pt x="54817" y="1060"/>
                  </a:lnTo>
                  <a:cubicBezTo>
                    <a:pt x="54817" y="477"/>
                    <a:pt x="54341" y="1"/>
                    <a:pt x="53757" y="1"/>
                  </a:cubicBezTo>
                  <a:close/>
                </a:path>
              </a:pathLst>
            </a:custGeom>
            <a:solidFill>
              <a:srgbClr val="F8D9CF"/>
            </a:solidFill>
            <a:ln>
              <a:noFill/>
            </a:ln>
          </p:spPr>
          <p:txBody>
            <a:bodyPr spcFirstLastPara="1" wrap="square" lIns="121900" tIns="121900" rIns="121900" bIns="121900" anchor="ctr" anchorCtr="0">
              <a:noAutofit/>
            </a:bodyPr>
            <a:lstStyle/>
            <a:p>
              <a:pPr>
                <a:buClr>
                  <a:schemeClr val="dk1"/>
                </a:buClr>
                <a:buSzPts val="1100"/>
              </a:pPr>
              <a:r>
                <a:rPr lang="es-ES" sz="1400" dirty="0">
                  <a:solidFill>
                    <a:srgbClr val="000000"/>
                  </a:solidFill>
                  <a:latin typeface="Arial" panose="020B0604020202020204" pitchFamily="34" charset="0"/>
                  <a:ea typeface="Calibri" panose="020F0502020204030204" pitchFamily="34" charset="0"/>
                </a:rPr>
                <a:t>Evaluar la gestión del riesgo financiero de la cartera de crédito</a:t>
              </a:r>
              <a:endParaRPr lang="es-ES" sz="1400" dirty="0">
                <a:solidFill>
                  <a:srgbClr val="FFFFFF"/>
                </a:solidFill>
                <a:latin typeface="Roboto"/>
                <a:ea typeface="Roboto"/>
                <a:cs typeface="Roboto"/>
                <a:sym typeface="Roboto"/>
              </a:endParaRPr>
            </a:p>
          </p:txBody>
        </p:sp>
        <p:sp>
          <p:nvSpPr>
            <p:cNvPr id="25" name="Google Shape;393;p22">
              <a:extLst>
                <a:ext uri="{FF2B5EF4-FFF2-40B4-BE49-F238E27FC236}">
                  <a16:creationId xmlns:a16="http://schemas.microsoft.com/office/drawing/2014/main" xmlns="" id="{44B25EBF-E5EF-43D5-9E56-A10DD30EDC1D}"/>
                </a:ext>
              </a:extLst>
            </p:cNvPr>
            <p:cNvSpPr/>
            <p:nvPr/>
          </p:nvSpPr>
          <p:spPr>
            <a:xfrm>
              <a:off x="4086475" y="1059513"/>
              <a:ext cx="683721" cy="683721"/>
            </a:xfrm>
            <a:custGeom>
              <a:avLst/>
              <a:gdLst/>
              <a:ahLst/>
              <a:cxnLst/>
              <a:rect l="l" t="t" r="r" b="b"/>
              <a:pathLst>
                <a:path w="23944" h="23944" extrusionOk="0">
                  <a:moveTo>
                    <a:pt x="11978" y="1"/>
                  </a:moveTo>
                  <a:cubicBezTo>
                    <a:pt x="5370" y="1"/>
                    <a:pt x="0" y="5370"/>
                    <a:pt x="0" y="11978"/>
                  </a:cubicBezTo>
                  <a:cubicBezTo>
                    <a:pt x="0" y="18574"/>
                    <a:pt x="5370" y="23944"/>
                    <a:pt x="11978" y="23944"/>
                  </a:cubicBezTo>
                  <a:cubicBezTo>
                    <a:pt x="18574" y="23944"/>
                    <a:pt x="23944" y="18574"/>
                    <a:pt x="23944" y="11978"/>
                  </a:cubicBezTo>
                  <a:lnTo>
                    <a:pt x="22860" y="11978"/>
                  </a:lnTo>
                  <a:cubicBezTo>
                    <a:pt x="22860" y="17979"/>
                    <a:pt x="17979" y="22861"/>
                    <a:pt x="11978" y="22861"/>
                  </a:cubicBezTo>
                  <a:cubicBezTo>
                    <a:pt x="5977" y="22861"/>
                    <a:pt x="1084" y="17979"/>
                    <a:pt x="1084" y="11978"/>
                  </a:cubicBezTo>
                  <a:cubicBezTo>
                    <a:pt x="1084" y="5966"/>
                    <a:pt x="5977" y="1084"/>
                    <a:pt x="11978" y="1084"/>
                  </a:cubicBezTo>
                  <a:lnTo>
                    <a:pt x="11978" y="1"/>
                  </a:ln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1600" dirty="0"/>
            </a:p>
          </p:txBody>
        </p:sp>
        <p:sp>
          <p:nvSpPr>
            <p:cNvPr id="26" name="Google Shape;394;p22">
              <a:extLst>
                <a:ext uri="{FF2B5EF4-FFF2-40B4-BE49-F238E27FC236}">
                  <a16:creationId xmlns:a16="http://schemas.microsoft.com/office/drawing/2014/main" xmlns="" id="{5DF658A8-CF00-4CC8-A66C-BD21C0BB2AEB}"/>
                </a:ext>
              </a:extLst>
            </p:cNvPr>
            <p:cNvSpPr/>
            <p:nvPr/>
          </p:nvSpPr>
          <p:spPr>
            <a:xfrm>
              <a:off x="4428468" y="1059513"/>
              <a:ext cx="341718" cy="342060"/>
            </a:xfrm>
            <a:custGeom>
              <a:avLst/>
              <a:gdLst/>
              <a:ahLst/>
              <a:cxnLst/>
              <a:rect l="l" t="t" r="r" b="b"/>
              <a:pathLst>
                <a:path w="11967" h="11979" extrusionOk="0">
                  <a:moveTo>
                    <a:pt x="1" y="1"/>
                  </a:moveTo>
                  <a:lnTo>
                    <a:pt x="1" y="1084"/>
                  </a:lnTo>
                  <a:cubicBezTo>
                    <a:pt x="6002" y="1084"/>
                    <a:pt x="10883" y="5966"/>
                    <a:pt x="10883" y="11978"/>
                  </a:cubicBezTo>
                  <a:lnTo>
                    <a:pt x="11967" y="11978"/>
                  </a:lnTo>
                  <a:cubicBezTo>
                    <a:pt x="11967" y="5370"/>
                    <a:pt x="6597" y="1"/>
                    <a:pt x="1" y="1"/>
                  </a:cubicBezTo>
                  <a:close/>
                </a:path>
              </a:pathLst>
            </a:custGeom>
            <a:solidFill>
              <a:srgbClr val="FCBD24"/>
            </a:solid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1600"/>
            </a:p>
          </p:txBody>
        </p:sp>
        <p:sp>
          <p:nvSpPr>
            <p:cNvPr id="27" name="Google Shape;395;p22">
              <a:extLst>
                <a:ext uri="{FF2B5EF4-FFF2-40B4-BE49-F238E27FC236}">
                  <a16:creationId xmlns:a16="http://schemas.microsoft.com/office/drawing/2014/main" xmlns="" id="{CFDEB975-3019-489C-85BE-8380FC36A257}"/>
                </a:ext>
              </a:extLst>
            </p:cNvPr>
            <p:cNvSpPr txBox="1"/>
            <p:nvPr/>
          </p:nvSpPr>
          <p:spPr>
            <a:xfrm>
              <a:off x="4086488" y="1251650"/>
              <a:ext cx="683700" cy="299400"/>
            </a:xfrm>
            <a:prstGeom prst="rect">
              <a:avLst/>
            </a:prstGeom>
            <a:noFill/>
            <a:ln>
              <a:noFill/>
            </a:ln>
          </p:spPr>
          <p:txBody>
            <a:bodyPr spcFirstLastPara="1" wrap="square" lIns="121900" tIns="121900" rIns="121900" bIns="121900" anchor="ctr" anchorCtr="0">
              <a:noAutofit/>
            </a:bodyPr>
            <a:lstStyle/>
            <a:p>
              <a:pPr algn="ctr"/>
              <a:r>
                <a:rPr lang="en" sz="1400" dirty="0">
                  <a:solidFill>
                    <a:srgbClr val="434343"/>
                  </a:solidFill>
                  <a:latin typeface="Fira Sans Extra Condensed Medium"/>
                  <a:ea typeface="Fira Sans Extra Condensed Medium"/>
                  <a:cs typeface="Fira Sans Extra Condensed Medium"/>
                  <a:sym typeface="Fira Sans Extra Condensed Medium"/>
                </a:rPr>
                <a:t>1</a:t>
              </a:r>
              <a:endParaRPr sz="1400"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28" name="Google Shape;396;p22">
              <a:extLst>
                <a:ext uri="{FF2B5EF4-FFF2-40B4-BE49-F238E27FC236}">
                  <a16:creationId xmlns:a16="http://schemas.microsoft.com/office/drawing/2014/main" xmlns="" id="{5B3B5064-BF02-46B3-ABF4-9EF12C42EC45}"/>
                </a:ext>
              </a:extLst>
            </p:cNvPr>
            <p:cNvSpPr/>
            <p:nvPr/>
          </p:nvSpPr>
          <p:spPr>
            <a:xfrm rot="5400000">
              <a:off x="4356290" y="1726759"/>
              <a:ext cx="144104" cy="136377"/>
            </a:xfrm>
            <a:custGeom>
              <a:avLst/>
              <a:gdLst/>
              <a:ahLst/>
              <a:cxnLst/>
              <a:rect l="l" t="t" r="r" b="b"/>
              <a:pathLst>
                <a:path w="5763" h="5454" extrusionOk="0">
                  <a:moveTo>
                    <a:pt x="2959" y="0"/>
                  </a:moveTo>
                  <a:cubicBezTo>
                    <a:pt x="2771" y="0"/>
                    <a:pt x="2584" y="71"/>
                    <a:pt x="2441" y="214"/>
                  </a:cubicBezTo>
                  <a:cubicBezTo>
                    <a:pt x="2167" y="500"/>
                    <a:pt x="2167" y="964"/>
                    <a:pt x="2441" y="1250"/>
                  </a:cubicBezTo>
                  <a:lnTo>
                    <a:pt x="3203" y="2000"/>
                  </a:lnTo>
                  <a:lnTo>
                    <a:pt x="726" y="2000"/>
                  </a:lnTo>
                  <a:cubicBezTo>
                    <a:pt x="322" y="2000"/>
                    <a:pt x="0" y="2322"/>
                    <a:pt x="0" y="2727"/>
                  </a:cubicBezTo>
                  <a:cubicBezTo>
                    <a:pt x="0" y="3131"/>
                    <a:pt x="322" y="3453"/>
                    <a:pt x="726" y="3453"/>
                  </a:cubicBezTo>
                  <a:lnTo>
                    <a:pt x="3203" y="3453"/>
                  </a:lnTo>
                  <a:lnTo>
                    <a:pt x="2441" y="4215"/>
                  </a:lnTo>
                  <a:cubicBezTo>
                    <a:pt x="2167" y="4501"/>
                    <a:pt x="2167" y="4953"/>
                    <a:pt x="2441" y="5239"/>
                  </a:cubicBezTo>
                  <a:cubicBezTo>
                    <a:pt x="2584" y="5382"/>
                    <a:pt x="2774" y="5453"/>
                    <a:pt x="2965" y="5453"/>
                  </a:cubicBezTo>
                  <a:cubicBezTo>
                    <a:pt x="3143" y="5453"/>
                    <a:pt x="3334" y="5382"/>
                    <a:pt x="3477" y="5239"/>
                  </a:cubicBezTo>
                  <a:lnTo>
                    <a:pt x="5477" y="3239"/>
                  </a:lnTo>
                  <a:cubicBezTo>
                    <a:pt x="5763" y="2953"/>
                    <a:pt x="5763" y="2500"/>
                    <a:pt x="5477" y="2215"/>
                  </a:cubicBezTo>
                  <a:lnTo>
                    <a:pt x="3477" y="214"/>
                  </a:lnTo>
                  <a:cubicBezTo>
                    <a:pt x="3334" y="71"/>
                    <a:pt x="3146" y="0"/>
                    <a:pt x="2959" y="0"/>
                  </a:cubicBezTo>
                  <a:close/>
                </a:path>
              </a:pathLst>
            </a:custGeom>
            <a:solidFill>
              <a:schemeClr val="accent5"/>
            </a:solidFill>
            <a:ln>
              <a:noFill/>
            </a:ln>
          </p:spPr>
          <p:txBody>
            <a:bodyPr spcFirstLastPara="1" wrap="square" lIns="121900" tIns="121900" rIns="121900" bIns="121900" anchor="ctr" anchorCtr="0">
              <a:noAutofit/>
            </a:bodyPr>
            <a:lstStyle/>
            <a:p>
              <a:endParaRPr sz="1600"/>
            </a:p>
          </p:txBody>
        </p:sp>
      </p:grpSp>
      <p:grpSp>
        <p:nvGrpSpPr>
          <p:cNvPr id="29" name="Google Shape;397;p22">
            <a:extLst>
              <a:ext uri="{FF2B5EF4-FFF2-40B4-BE49-F238E27FC236}">
                <a16:creationId xmlns:a16="http://schemas.microsoft.com/office/drawing/2014/main" xmlns="" id="{0C677C03-5051-49A6-B8CA-90E741F95708}"/>
              </a:ext>
            </a:extLst>
          </p:cNvPr>
          <p:cNvGrpSpPr/>
          <p:nvPr/>
        </p:nvGrpSpPr>
        <p:grpSpPr>
          <a:xfrm>
            <a:off x="7019979" y="2762292"/>
            <a:ext cx="3927260" cy="1085600"/>
            <a:chOff x="4634313" y="1870025"/>
            <a:chExt cx="2656610" cy="814200"/>
          </a:xfrm>
        </p:grpSpPr>
        <p:sp>
          <p:nvSpPr>
            <p:cNvPr id="30" name="Google Shape;398;p22">
              <a:extLst>
                <a:ext uri="{FF2B5EF4-FFF2-40B4-BE49-F238E27FC236}">
                  <a16:creationId xmlns:a16="http://schemas.microsoft.com/office/drawing/2014/main" xmlns="" id="{EDA62262-2323-4A40-ADE1-BDC4B91C3F77}"/>
                </a:ext>
              </a:extLst>
            </p:cNvPr>
            <p:cNvSpPr/>
            <p:nvPr/>
          </p:nvSpPr>
          <p:spPr>
            <a:xfrm>
              <a:off x="5305375" y="2171838"/>
              <a:ext cx="310775" cy="80400"/>
            </a:xfrm>
            <a:custGeom>
              <a:avLst/>
              <a:gdLst/>
              <a:ahLst/>
              <a:cxnLst/>
              <a:rect l="l" t="t" r="r" b="b"/>
              <a:pathLst>
                <a:path w="12431" h="3216" extrusionOk="0">
                  <a:moveTo>
                    <a:pt x="10836" y="584"/>
                  </a:moveTo>
                  <a:cubicBezTo>
                    <a:pt x="11395" y="584"/>
                    <a:pt x="11848" y="1036"/>
                    <a:pt x="11848" y="1596"/>
                  </a:cubicBezTo>
                  <a:cubicBezTo>
                    <a:pt x="11848" y="2167"/>
                    <a:pt x="11395" y="2620"/>
                    <a:pt x="10836" y="2620"/>
                  </a:cubicBezTo>
                  <a:cubicBezTo>
                    <a:pt x="10264" y="2620"/>
                    <a:pt x="9812" y="2167"/>
                    <a:pt x="9812" y="1596"/>
                  </a:cubicBezTo>
                  <a:cubicBezTo>
                    <a:pt x="9812" y="1036"/>
                    <a:pt x="10264" y="584"/>
                    <a:pt x="10836" y="584"/>
                  </a:cubicBezTo>
                  <a:close/>
                  <a:moveTo>
                    <a:pt x="10836" y="1"/>
                  </a:moveTo>
                  <a:cubicBezTo>
                    <a:pt x="10157" y="1"/>
                    <a:pt x="9574" y="417"/>
                    <a:pt x="9335" y="1013"/>
                  </a:cubicBezTo>
                  <a:lnTo>
                    <a:pt x="1" y="1013"/>
                  </a:lnTo>
                  <a:lnTo>
                    <a:pt x="1" y="2048"/>
                  </a:lnTo>
                  <a:lnTo>
                    <a:pt x="9288" y="2048"/>
                  </a:lnTo>
                  <a:cubicBezTo>
                    <a:pt x="9478" y="2644"/>
                    <a:pt x="10097" y="3215"/>
                    <a:pt x="10836" y="3215"/>
                  </a:cubicBezTo>
                  <a:cubicBezTo>
                    <a:pt x="11717" y="3215"/>
                    <a:pt x="12431" y="2489"/>
                    <a:pt x="12431" y="1608"/>
                  </a:cubicBezTo>
                  <a:cubicBezTo>
                    <a:pt x="12431" y="715"/>
                    <a:pt x="11717" y="1"/>
                    <a:pt x="10836" y="1"/>
                  </a:cubicBezTo>
                  <a:close/>
                </a:path>
              </a:pathLst>
            </a:custGeom>
            <a:solidFill>
              <a:srgbClr val="69E781"/>
            </a:solidFill>
            <a:ln>
              <a:noFill/>
            </a:ln>
          </p:spPr>
          <p:txBody>
            <a:bodyPr spcFirstLastPara="1" wrap="square" lIns="121900" tIns="121900" rIns="121900" bIns="121900" anchor="ctr" anchorCtr="0">
              <a:noAutofit/>
            </a:bodyPr>
            <a:lstStyle/>
            <a:p>
              <a:endParaRPr sz="2000"/>
            </a:p>
          </p:txBody>
        </p:sp>
        <p:sp>
          <p:nvSpPr>
            <p:cNvPr id="31" name="Google Shape;399;p22">
              <a:extLst>
                <a:ext uri="{FF2B5EF4-FFF2-40B4-BE49-F238E27FC236}">
                  <a16:creationId xmlns:a16="http://schemas.microsoft.com/office/drawing/2014/main" xmlns="" id="{B617B1CC-8428-470B-984C-C52EC6BB238B}"/>
                </a:ext>
              </a:extLst>
            </p:cNvPr>
            <p:cNvSpPr/>
            <p:nvPr/>
          </p:nvSpPr>
          <p:spPr>
            <a:xfrm>
              <a:off x="4634313" y="1870025"/>
              <a:ext cx="341689" cy="683721"/>
            </a:xfrm>
            <a:custGeom>
              <a:avLst/>
              <a:gdLst/>
              <a:ahLst/>
              <a:cxnLst/>
              <a:rect l="l" t="t" r="r" b="b"/>
              <a:pathLst>
                <a:path w="11966" h="23944" extrusionOk="0">
                  <a:moveTo>
                    <a:pt x="11966" y="0"/>
                  </a:moveTo>
                  <a:cubicBezTo>
                    <a:pt x="5370" y="0"/>
                    <a:pt x="0" y="5370"/>
                    <a:pt x="0" y="11966"/>
                  </a:cubicBezTo>
                  <a:cubicBezTo>
                    <a:pt x="0" y="18574"/>
                    <a:pt x="5370" y="23944"/>
                    <a:pt x="11966" y="23944"/>
                  </a:cubicBezTo>
                  <a:lnTo>
                    <a:pt x="11966" y="22860"/>
                  </a:lnTo>
                  <a:cubicBezTo>
                    <a:pt x="5965" y="22860"/>
                    <a:pt x="1084" y="17979"/>
                    <a:pt x="1084" y="11966"/>
                  </a:cubicBezTo>
                  <a:cubicBezTo>
                    <a:pt x="1084" y="5965"/>
                    <a:pt x="5965" y="1084"/>
                    <a:pt x="11966" y="1084"/>
                  </a:cubicBezTo>
                  <a:lnTo>
                    <a:pt x="11966" y="0"/>
                  </a:ln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000" dirty="0"/>
            </a:p>
          </p:txBody>
        </p:sp>
        <p:sp>
          <p:nvSpPr>
            <p:cNvPr id="32" name="Google Shape;400;p22">
              <a:extLst>
                <a:ext uri="{FF2B5EF4-FFF2-40B4-BE49-F238E27FC236}">
                  <a16:creationId xmlns:a16="http://schemas.microsoft.com/office/drawing/2014/main" xmlns="" id="{FD8013F1-9BD1-433E-9E30-3B2E3EC6DBD6}"/>
                </a:ext>
              </a:extLst>
            </p:cNvPr>
            <p:cNvSpPr/>
            <p:nvPr/>
          </p:nvSpPr>
          <p:spPr>
            <a:xfrm>
              <a:off x="4975975" y="1870025"/>
              <a:ext cx="342060" cy="683721"/>
            </a:xfrm>
            <a:custGeom>
              <a:avLst/>
              <a:gdLst/>
              <a:ahLst/>
              <a:cxnLst/>
              <a:rect l="l" t="t" r="r" b="b"/>
              <a:pathLst>
                <a:path w="11979" h="23944" extrusionOk="0">
                  <a:moveTo>
                    <a:pt x="1" y="0"/>
                  </a:moveTo>
                  <a:lnTo>
                    <a:pt x="1" y="1084"/>
                  </a:lnTo>
                  <a:cubicBezTo>
                    <a:pt x="6014" y="1084"/>
                    <a:pt x="10895" y="5965"/>
                    <a:pt x="10895" y="11966"/>
                  </a:cubicBezTo>
                  <a:cubicBezTo>
                    <a:pt x="10895" y="17979"/>
                    <a:pt x="6014" y="22860"/>
                    <a:pt x="1" y="22860"/>
                  </a:cubicBezTo>
                  <a:lnTo>
                    <a:pt x="1" y="23944"/>
                  </a:lnTo>
                  <a:cubicBezTo>
                    <a:pt x="6609" y="23944"/>
                    <a:pt x="11979" y="18574"/>
                    <a:pt x="11979" y="11966"/>
                  </a:cubicBezTo>
                  <a:cubicBezTo>
                    <a:pt x="11979" y="5370"/>
                    <a:pt x="6609" y="0"/>
                    <a:pt x="1" y="0"/>
                  </a:cubicBezTo>
                  <a:close/>
                </a:path>
              </a:pathLst>
            </a:custGeom>
            <a:solidFill>
              <a:srgbClr val="69E781"/>
            </a:solid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000" dirty="0"/>
            </a:p>
          </p:txBody>
        </p:sp>
        <p:sp>
          <p:nvSpPr>
            <p:cNvPr id="33" name="Google Shape;401;p22">
              <a:extLst>
                <a:ext uri="{FF2B5EF4-FFF2-40B4-BE49-F238E27FC236}">
                  <a16:creationId xmlns:a16="http://schemas.microsoft.com/office/drawing/2014/main" xmlns="" id="{C0675EA3-B429-4CA4-88DE-A357C3AF4BAA}"/>
                </a:ext>
              </a:extLst>
            </p:cNvPr>
            <p:cNvSpPr/>
            <p:nvPr/>
          </p:nvSpPr>
          <p:spPr>
            <a:xfrm>
              <a:off x="5747550" y="1914663"/>
              <a:ext cx="1543373" cy="512551"/>
            </a:xfrm>
            <a:custGeom>
              <a:avLst/>
              <a:gdLst/>
              <a:ahLst/>
              <a:cxnLst/>
              <a:rect l="l" t="t" r="r" b="b"/>
              <a:pathLst>
                <a:path w="54817" h="24254" extrusionOk="0">
                  <a:moveTo>
                    <a:pt x="1060" y="1"/>
                  </a:moveTo>
                  <a:cubicBezTo>
                    <a:pt x="476" y="1"/>
                    <a:pt x="0" y="477"/>
                    <a:pt x="0" y="1060"/>
                  </a:cubicBezTo>
                  <a:lnTo>
                    <a:pt x="0" y="23194"/>
                  </a:lnTo>
                  <a:cubicBezTo>
                    <a:pt x="0" y="23777"/>
                    <a:pt x="476" y="24254"/>
                    <a:pt x="1060" y="24254"/>
                  </a:cubicBezTo>
                  <a:lnTo>
                    <a:pt x="53757" y="24254"/>
                  </a:lnTo>
                  <a:cubicBezTo>
                    <a:pt x="54340" y="24254"/>
                    <a:pt x="54817" y="23777"/>
                    <a:pt x="54817" y="23194"/>
                  </a:cubicBezTo>
                  <a:lnTo>
                    <a:pt x="54817" y="1060"/>
                  </a:lnTo>
                  <a:cubicBezTo>
                    <a:pt x="54817" y="477"/>
                    <a:pt x="54340" y="1"/>
                    <a:pt x="53757" y="1"/>
                  </a:cubicBezTo>
                  <a:close/>
                </a:path>
              </a:pathLst>
            </a:custGeom>
            <a:solidFill>
              <a:srgbClr val="B0F2BD"/>
            </a:solidFill>
            <a:ln>
              <a:noFill/>
            </a:ln>
          </p:spPr>
          <p:txBody>
            <a:bodyPr spcFirstLastPara="1" wrap="square" lIns="121900" tIns="121900" rIns="121900" bIns="121900" anchor="ctr" anchorCtr="0">
              <a:noAutofit/>
            </a:bodyPr>
            <a:lstStyle/>
            <a:p>
              <a:pPr>
                <a:buClr>
                  <a:schemeClr val="dk1"/>
                </a:buClr>
                <a:buSzPts val="1100"/>
              </a:pPr>
              <a:r>
                <a:rPr lang="es-EC" sz="1400" dirty="0">
                  <a:solidFill>
                    <a:srgbClr val="000000"/>
                  </a:solidFill>
                  <a:effectLst/>
                  <a:latin typeface="Arial" panose="020B0604020202020204" pitchFamily="34" charset="0"/>
                  <a:ea typeface="Calibri" panose="020F0502020204030204" pitchFamily="34" charset="0"/>
                </a:rPr>
                <a:t>Realizar el diagnóstico de la rentabilidad</a:t>
              </a:r>
              <a:endParaRPr dirty="0">
                <a:solidFill>
                  <a:srgbClr val="FFFFFF"/>
                </a:solidFill>
                <a:latin typeface="Roboto"/>
                <a:ea typeface="Roboto"/>
                <a:cs typeface="Roboto"/>
                <a:sym typeface="Roboto"/>
              </a:endParaRPr>
            </a:p>
          </p:txBody>
        </p:sp>
        <p:sp>
          <p:nvSpPr>
            <p:cNvPr id="36" name="Google Shape;404;p22">
              <a:extLst>
                <a:ext uri="{FF2B5EF4-FFF2-40B4-BE49-F238E27FC236}">
                  <a16:creationId xmlns:a16="http://schemas.microsoft.com/office/drawing/2014/main" xmlns="" id="{8215F7AE-C8DB-481C-BE15-F1055542E6CC}"/>
                </a:ext>
              </a:extLst>
            </p:cNvPr>
            <p:cNvSpPr txBox="1"/>
            <p:nvPr/>
          </p:nvSpPr>
          <p:spPr>
            <a:xfrm>
              <a:off x="4634313" y="2058175"/>
              <a:ext cx="683700" cy="299400"/>
            </a:xfrm>
            <a:prstGeom prst="rect">
              <a:avLst/>
            </a:prstGeom>
            <a:noFill/>
            <a:ln>
              <a:noFill/>
            </a:ln>
          </p:spPr>
          <p:txBody>
            <a:bodyPr spcFirstLastPara="1" wrap="square" lIns="121900" tIns="121900" rIns="121900" bIns="121900" anchor="ctr" anchorCtr="0">
              <a:noAutofit/>
            </a:bodyPr>
            <a:lstStyle/>
            <a:p>
              <a:pPr algn="ctr"/>
              <a:r>
                <a:rPr lang="en" dirty="0">
                  <a:solidFill>
                    <a:srgbClr val="434343"/>
                  </a:solidFill>
                  <a:latin typeface="Fira Sans Extra Condensed Medium"/>
                  <a:ea typeface="Fira Sans Extra Condensed Medium"/>
                  <a:cs typeface="Fira Sans Extra Condensed Medium"/>
                  <a:sym typeface="Fira Sans Extra Condensed Medium"/>
                </a:rPr>
                <a:t>2</a:t>
              </a:r>
              <a:endParaRPr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37" name="Google Shape;405;p22">
              <a:extLst>
                <a:ext uri="{FF2B5EF4-FFF2-40B4-BE49-F238E27FC236}">
                  <a16:creationId xmlns:a16="http://schemas.microsoft.com/office/drawing/2014/main" xmlns="" id="{B6BC9208-591E-4D4C-9411-87AA8E8BE5FB}"/>
                </a:ext>
              </a:extLst>
            </p:cNvPr>
            <p:cNvSpPr/>
            <p:nvPr/>
          </p:nvSpPr>
          <p:spPr>
            <a:xfrm rot="5400000">
              <a:off x="4904127" y="2543984"/>
              <a:ext cx="144104" cy="136377"/>
            </a:xfrm>
            <a:custGeom>
              <a:avLst/>
              <a:gdLst/>
              <a:ahLst/>
              <a:cxnLst/>
              <a:rect l="l" t="t" r="r" b="b"/>
              <a:pathLst>
                <a:path w="5763" h="5454" extrusionOk="0">
                  <a:moveTo>
                    <a:pt x="2959" y="0"/>
                  </a:moveTo>
                  <a:cubicBezTo>
                    <a:pt x="2771" y="0"/>
                    <a:pt x="2584" y="71"/>
                    <a:pt x="2441" y="214"/>
                  </a:cubicBezTo>
                  <a:cubicBezTo>
                    <a:pt x="2167" y="500"/>
                    <a:pt x="2167" y="964"/>
                    <a:pt x="2441" y="1250"/>
                  </a:cubicBezTo>
                  <a:lnTo>
                    <a:pt x="3203" y="2000"/>
                  </a:lnTo>
                  <a:lnTo>
                    <a:pt x="726" y="2000"/>
                  </a:lnTo>
                  <a:cubicBezTo>
                    <a:pt x="322" y="2000"/>
                    <a:pt x="0" y="2322"/>
                    <a:pt x="0" y="2727"/>
                  </a:cubicBezTo>
                  <a:cubicBezTo>
                    <a:pt x="0" y="3131"/>
                    <a:pt x="322" y="3453"/>
                    <a:pt x="726" y="3453"/>
                  </a:cubicBezTo>
                  <a:lnTo>
                    <a:pt x="3203" y="3453"/>
                  </a:lnTo>
                  <a:lnTo>
                    <a:pt x="2441" y="4215"/>
                  </a:lnTo>
                  <a:cubicBezTo>
                    <a:pt x="2167" y="4501"/>
                    <a:pt x="2167" y="4953"/>
                    <a:pt x="2441" y="5239"/>
                  </a:cubicBezTo>
                  <a:cubicBezTo>
                    <a:pt x="2584" y="5382"/>
                    <a:pt x="2774" y="5453"/>
                    <a:pt x="2965" y="5453"/>
                  </a:cubicBezTo>
                  <a:cubicBezTo>
                    <a:pt x="3143" y="5453"/>
                    <a:pt x="3334" y="5382"/>
                    <a:pt x="3477" y="5239"/>
                  </a:cubicBezTo>
                  <a:lnTo>
                    <a:pt x="5477" y="3239"/>
                  </a:lnTo>
                  <a:cubicBezTo>
                    <a:pt x="5763" y="2953"/>
                    <a:pt x="5763" y="2500"/>
                    <a:pt x="5477" y="2215"/>
                  </a:cubicBezTo>
                  <a:lnTo>
                    <a:pt x="3477" y="214"/>
                  </a:lnTo>
                  <a:cubicBezTo>
                    <a:pt x="3334" y="71"/>
                    <a:pt x="3146" y="0"/>
                    <a:pt x="2959" y="0"/>
                  </a:cubicBezTo>
                  <a:close/>
                </a:path>
              </a:pathLst>
            </a:custGeom>
            <a:solidFill>
              <a:schemeClr val="accent2"/>
            </a:solidFill>
            <a:ln>
              <a:noFill/>
            </a:ln>
          </p:spPr>
          <p:txBody>
            <a:bodyPr spcFirstLastPara="1" wrap="square" lIns="121900" tIns="121900" rIns="121900" bIns="121900" anchor="ctr" anchorCtr="0">
              <a:noAutofit/>
            </a:bodyPr>
            <a:lstStyle/>
            <a:p>
              <a:endParaRPr sz="2000" dirty="0"/>
            </a:p>
          </p:txBody>
        </p:sp>
      </p:grpSp>
      <p:grpSp>
        <p:nvGrpSpPr>
          <p:cNvPr id="38" name="Google Shape;406;p22">
            <a:extLst>
              <a:ext uri="{FF2B5EF4-FFF2-40B4-BE49-F238E27FC236}">
                <a16:creationId xmlns:a16="http://schemas.microsoft.com/office/drawing/2014/main" xmlns="" id="{23626CF6-2FAD-424B-B7DB-EF0408F23CF5}"/>
              </a:ext>
            </a:extLst>
          </p:cNvPr>
          <p:cNvGrpSpPr/>
          <p:nvPr/>
        </p:nvGrpSpPr>
        <p:grpSpPr>
          <a:xfrm>
            <a:off x="7405542" y="3688313"/>
            <a:ext cx="4006602" cy="1222745"/>
            <a:chOff x="5068625" y="2564541"/>
            <a:chExt cx="2656273" cy="917059"/>
          </a:xfrm>
        </p:grpSpPr>
        <p:sp>
          <p:nvSpPr>
            <p:cNvPr id="39" name="Google Shape;407;p22">
              <a:extLst>
                <a:ext uri="{FF2B5EF4-FFF2-40B4-BE49-F238E27FC236}">
                  <a16:creationId xmlns:a16="http://schemas.microsoft.com/office/drawing/2014/main" xmlns="" id="{7569CCCB-B3F3-49F4-A20C-F254CC52C291}"/>
                </a:ext>
              </a:extLst>
            </p:cNvPr>
            <p:cNvSpPr/>
            <p:nvPr/>
          </p:nvSpPr>
          <p:spPr>
            <a:xfrm>
              <a:off x="5068638" y="2672527"/>
              <a:ext cx="683690" cy="683661"/>
            </a:xfrm>
            <a:custGeom>
              <a:avLst/>
              <a:gdLst/>
              <a:ahLst/>
              <a:cxnLst/>
              <a:rect l="l" t="t" r="r" b="b"/>
              <a:pathLst>
                <a:path w="23945" h="23944" extrusionOk="0">
                  <a:moveTo>
                    <a:pt x="11978" y="0"/>
                  </a:moveTo>
                  <a:cubicBezTo>
                    <a:pt x="5370" y="0"/>
                    <a:pt x="1" y="5370"/>
                    <a:pt x="1" y="11978"/>
                  </a:cubicBezTo>
                  <a:lnTo>
                    <a:pt x="1084" y="11978"/>
                  </a:lnTo>
                  <a:cubicBezTo>
                    <a:pt x="1084" y="5965"/>
                    <a:pt x="5966" y="1084"/>
                    <a:pt x="11978" y="1084"/>
                  </a:cubicBezTo>
                  <a:cubicBezTo>
                    <a:pt x="17979" y="1084"/>
                    <a:pt x="22861" y="5965"/>
                    <a:pt x="22861" y="11978"/>
                  </a:cubicBezTo>
                  <a:cubicBezTo>
                    <a:pt x="22861" y="17979"/>
                    <a:pt x="17979" y="22860"/>
                    <a:pt x="11978" y="22860"/>
                  </a:cubicBezTo>
                  <a:lnTo>
                    <a:pt x="11978" y="23944"/>
                  </a:lnTo>
                  <a:cubicBezTo>
                    <a:pt x="18575" y="23944"/>
                    <a:pt x="23944" y="18574"/>
                    <a:pt x="23944" y="11978"/>
                  </a:cubicBezTo>
                  <a:cubicBezTo>
                    <a:pt x="23944" y="5370"/>
                    <a:pt x="18575" y="0"/>
                    <a:pt x="11978" y="0"/>
                  </a:cubicBez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a:p>
          </p:txBody>
        </p:sp>
        <p:sp>
          <p:nvSpPr>
            <p:cNvPr id="40" name="Google Shape;408;p22">
              <a:extLst>
                <a:ext uri="{FF2B5EF4-FFF2-40B4-BE49-F238E27FC236}">
                  <a16:creationId xmlns:a16="http://schemas.microsoft.com/office/drawing/2014/main" xmlns="" id="{858FC365-28F4-44FA-A719-30F05BC558CD}"/>
                </a:ext>
              </a:extLst>
            </p:cNvPr>
            <p:cNvSpPr/>
            <p:nvPr/>
          </p:nvSpPr>
          <p:spPr>
            <a:xfrm>
              <a:off x="5068638" y="2672527"/>
              <a:ext cx="683690" cy="683661"/>
            </a:xfrm>
            <a:custGeom>
              <a:avLst/>
              <a:gdLst/>
              <a:ahLst/>
              <a:cxnLst/>
              <a:rect l="l" t="t" r="r" b="b"/>
              <a:pathLst>
                <a:path w="23945" h="23944" extrusionOk="0">
                  <a:moveTo>
                    <a:pt x="11978" y="0"/>
                  </a:moveTo>
                  <a:lnTo>
                    <a:pt x="11978" y="1084"/>
                  </a:lnTo>
                  <a:cubicBezTo>
                    <a:pt x="17979" y="1084"/>
                    <a:pt x="22861" y="5965"/>
                    <a:pt x="22861" y="11978"/>
                  </a:cubicBezTo>
                  <a:cubicBezTo>
                    <a:pt x="22861" y="17979"/>
                    <a:pt x="17979" y="22860"/>
                    <a:pt x="11978" y="22860"/>
                  </a:cubicBezTo>
                  <a:cubicBezTo>
                    <a:pt x="5966" y="22860"/>
                    <a:pt x="1084" y="17979"/>
                    <a:pt x="1084" y="11978"/>
                  </a:cubicBezTo>
                  <a:lnTo>
                    <a:pt x="1" y="11978"/>
                  </a:lnTo>
                  <a:cubicBezTo>
                    <a:pt x="1" y="18574"/>
                    <a:pt x="5370" y="23944"/>
                    <a:pt x="11978" y="23944"/>
                  </a:cubicBezTo>
                  <a:cubicBezTo>
                    <a:pt x="18575" y="23944"/>
                    <a:pt x="23944" y="18574"/>
                    <a:pt x="23944" y="11978"/>
                  </a:cubicBezTo>
                  <a:cubicBezTo>
                    <a:pt x="23944" y="5370"/>
                    <a:pt x="18575" y="0"/>
                    <a:pt x="11978" y="0"/>
                  </a:cubicBezTo>
                  <a:close/>
                </a:path>
              </a:pathLst>
            </a:custGeom>
            <a:solidFill>
              <a:srgbClr val="5EB2FC"/>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a:p>
          </p:txBody>
        </p:sp>
        <p:sp>
          <p:nvSpPr>
            <p:cNvPr id="41" name="Google Shape;409;p22">
              <a:extLst>
                <a:ext uri="{FF2B5EF4-FFF2-40B4-BE49-F238E27FC236}">
                  <a16:creationId xmlns:a16="http://schemas.microsoft.com/office/drawing/2014/main" xmlns="" id="{1F4C99E4-7397-42F4-811B-28003EDB4734}"/>
                </a:ext>
              </a:extLst>
            </p:cNvPr>
            <p:cNvSpPr/>
            <p:nvPr/>
          </p:nvSpPr>
          <p:spPr>
            <a:xfrm>
              <a:off x="5741775" y="2974913"/>
              <a:ext cx="309000" cy="80400"/>
            </a:xfrm>
            <a:custGeom>
              <a:avLst/>
              <a:gdLst/>
              <a:ahLst/>
              <a:cxnLst/>
              <a:rect l="l" t="t" r="r" b="b"/>
              <a:pathLst>
                <a:path w="12360" h="3216" extrusionOk="0">
                  <a:moveTo>
                    <a:pt x="10752" y="560"/>
                  </a:moveTo>
                  <a:cubicBezTo>
                    <a:pt x="11312" y="560"/>
                    <a:pt x="11776" y="1013"/>
                    <a:pt x="11776" y="1584"/>
                  </a:cubicBezTo>
                  <a:cubicBezTo>
                    <a:pt x="11776" y="2144"/>
                    <a:pt x="11312" y="2596"/>
                    <a:pt x="10752" y="2596"/>
                  </a:cubicBezTo>
                  <a:cubicBezTo>
                    <a:pt x="10181" y="2596"/>
                    <a:pt x="9728" y="2144"/>
                    <a:pt x="9728" y="1584"/>
                  </a:cubicBezTo>
                  <a:cubicBezTo>
                    <a:pt x="9728" y="1013"/>
                    <a:pt x="10181" y="560"/>
                    <a:pt x="10752" y="560"/>
                  </a:cubicBezTo>
                  <a:close/>
                  <a:moveTo>
                    <a:pt x="10752" y="1"/>
                  </a:moveTo>
                  <a:cubicBezTo>
                    <a:pt x="10074" y="1"/>
                    <a:pt x="9490" y="441"/>
                    <a:pt x="9252" y="1036"/>
                  </a:cubicBezTo>
                  <a:lnTo>
                    <a:pt x="1" y="1036"/>
                  </a:lnTo>
                  <a:lnTo>
                    <a:pt x="1" y="2072"/>
                  </a:lnTo>
                  <a:lnTo>
                    <a:pt x="9204" y="2072"/>
                  </a:lnTo>
                  <a:cubicBezTo>
                    <a:pt x="9407" y="2668"/>
                    <a:pt x="10014" y="3215"/>
                    <a:pt x="10752" y="3215"/>
                  </a:cubicBezTo>
                  <a:cubicBezTo>
                    <a:pt x="11633" y="3215"/>
                    <a:pt x="12360" y="2489"/>
                    <a:pt x="12360" y="1608"/>
                  </a:cubicBezTo>
                  <a:cubicBezTo>
                    <a:pt x="12360" y="715"/>
                    <a:pt x="11633" y="1"/>
                    <a:pt x="10752" y="1"/>
                  </a:cubicBezTo>
                  <a:close/>
                </a:path>
              </a:pathLst>
            </a:custGeom>
            <a:solidFill>
              <a:srgbClr val="5EB2FC"/>
            </a:solidFill>
            <a:ln>
              <a:noFill/>
            </a:ln>
          </p:spPr>
          <p:txBody>
            <a:bodyPr spcFirstLastPara="1" wrap="square" lIns="121900" tIns="121900" rIns="121900" bIns="121900" anchor="ctr" anchorCtr="0">
              <a:noAutofit/>
            </a:bodyPr>
            <a:lstStyle/>
            <a:p>
              <a:endParaRPr/>
            </a:p>
          </p:txBody>
        </p:sp>
        <p:sp>
          <p:nvSpPr>
            <p:cNvPr id="42" name="Google Shape;410;p22">
              <a:extLst>
                <a:ext uri="{FF2B5EF4-FFF2-40B4-BE49-F238E27FC236}">
                  <a16:creationId xmlns:a16="http://schemas.microsoft.com/office/drawing/2014/main" xmlns="" id="{BDB5DB8A-1470-4655-A441-0390BF515498}"/>
                </a:ext>
              </a:extLst>
            </p:cNvPr>
            <p:cNvSpPr/>
            <p:nvPr/>
          </p:nvSpPr>
          <p:spPr>
            <a:xfrm>
              <a:off x="6050775" y="2564541"/>
              <a:ext cx="1674123" cy="850258"/>
            </a:xfrm>
            <a:custGeom>
              <a:avLst/>
              <a:gdLst/>
              <a:ahLst/>
              <a:cxnLst/>
              <a:rect l="l" t="t" r="r" b="b"/>
              <a:pathLst>
                <a:path w="54817" h="24254" extrusionOk="0">
                  <a:moveTo>
                    <a:pt x="1060" y="0"/>
                  </a:moveTo>
                  <a:cubicBezTo>
                    <a:pt x="477" y="0"/>
                    <a:pt x="1" y="477"/>
                    <a:pt x="1" y="1060"/>
                  </a:cubicBezTo>
                  <a:lnTo>
                    <a:pt x="1" y="23194"/>
                  </a:lnTo>
                  <a:cubicBezTo>
                    <a:pt x="1" y="23777"/>
                    <a:pt x="477" y="24253"/>
                    <a:pt x="1060" y="24253"/>
                  </a:cubicBezTo>
                  <a:lnTo>
                    <a:pt x="53757" y="24253"/>
                  </a:lnTo>
                  <a:cubicBezTo>
                    <a:pt x="54341" y="24253"/>
                    <a:pt x="54817" y="23777"/>
                    <a:pt x="54817" y="23194"/>
                  </a:cubicBezTo>
                  <a:lnTo>
                    <a:pt x="54817" y="1060"/>
                  </a:lnTo>
                  <a:cubicBezTo>
                    <a:pt x="54817" y="477"/>
                    <a:pt x="54341" y="0"/>
                    <a:pt x="53757" y="0"/>
                  </a:cubicBezTo>
                  <a:close/>
                </a:path>
              </a:pathLst>
            </a:custGeom>
            <a:solidFill>
              <a:srgbClr val="CEE9FA"/>
            </a:solidFill>
            <a:ln>
              <a:noFill/>
            </a:ln>
          </p:spPr>
          <p:txBody>
            <a:bodyPr spcFirstLastPara="1" wrap="square" lIns="121900" tIns="121900" rIns="121900" bIns="121900" anchor="ctr" anchorCtr="0">
              <a:noAutofit/>
            </a:bodyPr>
            <a:lstStyle/>
            <a:p>
              <a:pPr>
                <a:buClr>
                  <a:schemeClr val="dk1"/>
                </a:buClr>
                <a:buSzPts val="1100"/>
              </a:pPr>
              <a:r>
                <a:rPr lang="es-EC" sz="1400" dirty="0">
                  <a:solidFill>
                    <a:srgbClr val="000000"/>
                  </a:solidFill>
                  <a:effectLst/>
                  <a:latin typeface="Arial" panose="020B0604020202020204" pitchFamily="34" charset="0"/>
                  <a:ea typeface="Calibri" panose="020F0502020204030204" pitchFamily="34" charset="0"/>
                </a:rPr>
                <a:t>Determinar la relación que existe entre los riesgos financieros de la cartera de crédito y la rentabilidad</a:t>
              </a:r>
              <a:endParaRPr dirty="0">
                <a:solidFill>
                  <a:srgbClr val="FFFFFF"/>
                </a:solidFill>
                <a:latin typeface="Roboto"/>
                <a:ea typeface="Roboto"/>
                <a:cs typeface="Roboto"/>
                <a:sym typeface="Roboto"/>
              </a:endParaRPr>
            </a:p>
          </p:txBody>
        </p:sp>
        <p:sp>
          <p:nvSpPr>
            <p:cNvPr id="45" name="Google Shape;413;p22">
              <a:extLst>
                <a:ext uri="{FF2B5EF4-FFF2-40B4-BE49-F238E27FC236}">
                  <a16:creationId xmlns:a16="http://schemas.microsoft.com/office/drawing/2014/main" xmlns="" id="{33DC806D-FEED-41BB-A976-63310029764E}"/>
                </a:ext>
              </a:extLst>
            </p:cNvPr>
            <p:cNvSpPr txBox="1"/>
            <p:nvPr/>
          </p:nvSpPr>
          <p:spPr>
            <a:xfrm>
              <a:off x="5068625" y="2868688"/>
              <a:ext cx="683700" cy="299400"/>
            </a:xfrm>
            <a:prstGeom prst="rect">
              <a:avLst/>
            </a:prstGeom>
            <a:noFill/>
            <a:ln>
              <a:noFill/>
            </a:ln>
          </p:spPr>
          <p:txBody>
            <a:bodyPr spcFirstLastPara="1" wrap="square" lIns="121900" tIns="121900" rIns="121900" bIns="121900" anchor="ctr" anchorCtr="0">
              <a:noAutofit/>
            </a:bodyPr>
            <a:lstStyle/>
            <a:p>
              <a:pPr algn="ctr"/>
              <a:r>
                <a:rPr lang="en" sz="1600" dirty="0">
                  <a:solidFill>
                    <a:srgbClr val="434343"/>
                  </a:solidFill>
                  <a:latin typeface="Fira Sans Extra Condensed Medium"/>
                  <a:ea typeface="Fira Sans Extra Condensed Medium"/>
                  <a:cs typeface="Fira Sans Extra Condensed Medium"/>
                  <a:sym typeface="Fira Sans Extra Condensed Medium"/>
                </a:rPr>
                <a:t>3</a:t>
              </a:r>
              <a:endParaRPr sz="1600"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46" name="Google Shape;414;p22">
              <a:extLst>
                <a:ext uri="{FF2B5EF4-FFF2-40B4-BE49-F238E27FC236}">
                  <a16:creationId xmlns:a16="http://schemas.microsoft.com/office/drawing/2014/main" xmlns="" id="{ADA3D06F-B3A1-4518-BBA9-B03C1BA0E4C7}"/>
                </a:ext>
              </a:extLst>
            </p:cNvPr>
            <p:cNvSpPr/>
            <p:nvPr/>
          </p:nvSpPr>
          <p:spPr>
            <a:xfrm rot="5400000">
              <a:off x="5338415" y="3341359"/>
              <a:ext cx="144104" cy="136377"/>
            </a:xfrm>
            <a:custGeom>
              <a:avLst/>
              <a:gdLst/>
              <a:ahLst/>
              <a:cxnLst/>
              <a:rect l="l" t="t" r="r" b="b"/>
              <a:pathLst>
                <a:path w="5763" h="5454" extrusionOk="0">
                  <a:moveTo>
                    <a:pt x="2959" y="0"/>
                  </a:moveTo>
                  <a:cubicBezTo>
                    <a:pt x="2771" y="0"/>
                    <a:pt x="2584" y="71"/>
                    <a:pt x="2441" y="214"/>
                  </a:cubicBezTo>
                  <a:cubicBezTo>
                    <a:pt x="2167" y="500"/>
                    <a:pt x="2167" y="964"/>
                    <a:pt x="2441" y="1250"/>
                  </a:cubicBezTo>
                  <a:lnTo>
                    <a:pt x="3203" y="2000"/>
                  </a:lnTo>
                  <a:lnTo>
                    <a:pt x="726" y="2000"/>
                  </a:lnTo>
                  <a:cubicBezTo>
                    <a:pt x="322" y="2000"/>
                    <a:pt x="0" y="2322"/>
                    <a:pt x="0" y="2727"/>
                  </a:cubicBezTo>
                  <a:cubicBezTo>
                    <a:pt x="0" y="3131"/>
                    <a:pt x="322" y="3453"/>
                    <a:pt x="726" y="3453"/>
                  </a:cubicBezTo>
                  <a:lnTo>
                    <a:pt x="3203" y="3453"/>
                  </a:lnTo>
                  <a:lnTo>
                    <a:pt x="2441" y="4215"/>
                  </a:lnTo>
                  <a:cubicBezTo>
                    <a:pt x="2167" y="4501"/>
                    <a:pt x="2167" y="4953"/>
                    <a:pt x="2441" y="5239"/>
                  </a:cubicBezTo>
                  <a:cubicBezTo>
                    <a:pt x="2584" y="5382"/>
                    <a:pt x="2774" y="5453"/>
                    <a:pt x="2965" y="5453"/>
                  </a:cubicBezTo>
                  <a:cubicBezTo>
                    <a:pt x="3143" y="5453"/>
                    <a:pt x="3334" y="5382"/>
                    <a:pt x="3477" y="5239"/>
                  </a:cubicBezTo>
                  <a:lnTo>
                    <a:pt x="5477" y="3239"/>
                  </a:lnTo>
                  <a:cubicBezTo>
                    <a:pt x="5763" y="2953"/>
                    <a:pt x="5763" y="2500"/>
                    <a:pt x="5477" y="2215"/>
                  </a:cubicBezTo>
                  <a:lnTo>
                    <a:pt x="3477" y="214"/>
                  </a:lnTo>
                  <a:cubicBezTo>
                    <a:pt x="3334" y="71"/>
                    <a:pt x="3146" y="0"/>
                    <a:pt x="2959" y="0"/>
                  </a:cubicBezTo>
                  <a:close/>
                </a:path>
              </a:pathLst>
            </a:custGeom>
            <a:solidFill>
              <a:schemeClr val="accent1"/>
            </a:solidFill>
            <a:ln>
              <a:noFill/>
            </a:ln>
          </p:spPr>
          <p:txBody>
            <a:bodyPr spcFirstLastPara="1" wrap="square" lIns="121900" tIns="121900" rIns="121900" bIns="121900" anchor="ctr" anchorCtr="0">
              <a:noAutofit/>
            </a:bodyPr>
            <a:lstStyle/>
            <a:p>
              <a:endParaRPr/>
            </a:p>
          </p:txBody>
        </p:sp>
      </p:grpSp>
      <p:grpSp>
        <p:nvGrpSpPr>
          <p:cNvPr id="47" name="Google Shape;376;p22">
            <a:extLst>
              <a:ext uri="{FF2B5EF4-FFF2-40B4-BE49-F238E27FC236}">
                <a16:creationId xmlns:a16="http://schemas.microsoft.com/office/drawing/2014/main" xmlns="" id="{45A75000-067A-48E6-A9A6-9ECD1ECDD9C6}"/>
              </a:ext>
            </a:extLst>
          </p:cNvPr>
          <p:cNvGrpSpPr/>
          <p:nvPr/>
        </p:nvGrpSpPr>
        <p:grpSpPr>
          <a:xfrm>
            <a:off x="1393612" y="2115296"/>
            <a:ext cx="3931085" cy="3371080"/>
            <a:chOff x="5631625" y="2935847"/>
            <a:chExt cx="2639767" cy="1934707"/>
          </a:xfrm>
        </p:grpSpPr>
        <p:sp>
          <p:nvSpPr>
            <p:cNvPr id="48" name="Google Shape;377;p22">
              <a:extLst>
                <a:ext uri="{FF2B5EF4-FFF2-40B4-BE49-F238E27FC236}">
                  <a16:creationId xmlns:a16="http://schemas.microsoft.com/office/drawing/2014/main" xmlns="" id="{2A4ECA32-E7F3-4366-AF1D-CF9814355E75}"/>
                </a:ext>
              </a:extLst>
            </p:cNvPr>
            <p:cNvSpPr/>
            <p:nvPr/>
          </p:nvSpPr>
          <p:spPr>
            <a:xfrm>
              <a:off x="6304450" y="3783638"/>
              <a:ext cx="309000" cy="80400"/>
            </a:xfrm>
            <a:custGeom>
              <a:avLst/>
              <a:gdLst/>
              <a:ahLst/>
              <a:cxnLst/>
              <a:rect l="l" t="t" r="r" b="b"/>
              <a:pathLst>
                <a:path w="12360" h="3216" extrusionOk="0">
                  <a:moveTo>
                    <a:pt x="10752" y="632"/>
                  </a:moveTo>
                  <a:cubicBezTo>
                    <a:pt x="11324" y="632"/>
                    <a:pt x="11776" y="1084"/>
                    <a:pt x="11776" y="1644"/>
                  </a:cubicBezTo>
                  <a:cubicBezTo>
                    <a:pt x="11776" y="2215"/>
                    <a:pt x="11324" y="2668"/>
                    <a:pt x="10752" y="2668"/>
                  </a:cubicBezTo>
                  <a:cubicBezTo>
                    <a:pt x="10193" y="2668"/>
                    <a:pt x="9740" y="2215"/>
                    <a:pt x="9740" y="1644"/>
                  </a:cubicBezTo>
                  <a:cubicBezTo>
                    <a:pt x="9740" y="1084"/>
                    <a:pt x="10193" y="632"/>
                    <a:pt x="10752" y="632"/>
                  </a:cubicBezTo>
                  <a:close/>
                  <a:moveTo>
                    <a:pt x="10752" y="1"/>
                  </a:moveTo>
                  <a:cubicBezTo>
                    <a:pt x="10086" y="1"/>
                    <a:pt x="9502" y="537"/>
                    <a:pt x="9264" y="977"/>
                  </a:cubicBezTo>
                  <a:lnTo>
                    <a:pt x="1" y="977"/>
                  </a:lnTo>
                  <a:lnTo>
                    <a:pt x="1" y="2025"/>
                  </a:lnTo>
                  <a:lnTo>
                    <a:pt x="9216" y="2025"/>
                  </a:lnTo>
                  <a:cubicBezTo>
                    <a:pt x="9407" y="2763"/>
                    <a:pt x="10026" y="3215"/>
                    <a:pt x="10752" y="3215"/>
                  </a:cubicBezTo>
                  <a:cubicBezTo>
                    <a:pt x="11645" y="3215"/>
                    <a:pt x="12360" y="2501"/>
                    <a:pt x="12360" y="1608"/>
                  </a:cubicBezTo>
                  <a:cubicBezTo>
                    <a:pt x="12360" y="727"/>
                    <a:pt x="11645" y="1"/>
                    <a:pt x="10752" y="1"/>
                  </a:cubicBezTo>
                  <a:close/>
                </a:path>
              </a:pathLst>
            </a:custGeom>
            <a:solidFill>
              <a:srgbClr val="4949E7"/>
            </a:solidFill>
            <a:ln>
              <a:noFill/>
            </a:ln>
          </p:spPr>
          <p:txBody>
            <a:bodyPr spcFirstLastPara="1" wrap="square" lIns="121900" tIns="121900" rIns="121900" bIns="121900" anchor="ctr" anchorCtr="0">
              <a:noAutofit/>
            </a:bodyPr>
            <a:lstStyle/>
            <a:p>
              <a:endParaRPr sz="2400">
                <a:latin typeface="+mj-lt"/>
              </a:endParaRPr>
            </a:p>
          </p:txBody>
        </p:sp>
        <p:sp>
          <p:nvSpPr>
            <p:cNvPr id="49" name="Google Shape;378;p22">
              <a:extLst>
                <a:ext uri="{FF2B5EF4-FFF2-40B4-BE49-F238E27FC236}">
                  <a16:creationId xmlns:a16="http://schemas.microsoft.com/office/drawing/2014/main" xmlns="" id="{139C7A61-3D08-405E-9CA4-B17B527109D8}"/>
                </a:ext>
              </a:extLst>
            </p:cNvPr>
            <p:cNvSpPr/>
            <p:nvPr/>
          </p:nvSpPr>
          <p:spPr>
            <a:xfrm>
              <a:off x="5631625" y="3483064"/>
              <a:ext cx="683690" cy="683661"/>
            </a:xfrm>
            <a:custGeom>
              <a:avLst/>
              <a:gdLst/>
              <a:ahLst/>
              <a:cxnLst/>
              <a:rect l="l" t="t" r="r" b="b"/>
              <a:pathLst>
                <a:path w="23945" h="23944" extrusionOk="0">
                  <a:moveTo>
                    <a:pt x="11966" y="1084"/>
                  </a:moveTo>
                  <a:cubicBezTo>
                    <a:pt x="17979" y="1084"/>
                    <a:pt x="22861" y="5965"/>
                    <a:pt x="22861" y="11966"/>
                  </a:cubicBezTo>
                  <a:cubicBezTo>
                    <a:pt x="22861" y="17978"/>
                    <a:pt x="17979" y="22860"/>
                    <a:pt x="11966" y="22860"/>
                  </a:cubicBezTo>
                  <a:cubicBezTo>
                    <a:pt x="5966" y="22860"/>
                    <a:pt x="1084" y="17978"/>
                    <a:pt x="1084" y="11966"/>
                  </a:cubicBezTo>
                  <a:cubicBezTo>
                    <a:pt x="1084" y="5965"/>
                    <a:pt x="5966" y="1084"/>
                    <a:pt x="11966" y="1084"/>
                  </a:cubicBezTo>
                  <a:close/>
                  <a:moveTo>
                    <a:pt x="11966" y="0"/>
                  </a:moveTo>
                  <a:cubicBezTo>
                    <a:pt x="5370" y="0"/>
                    <a:pt x="1" y="5370"/>
                    <a:pt x="1" y="11966"/>
                  </a:cubicBezTo>
                  <a:cubicBezTo>
                    <a:pt x="1" y="18574"/>
                    <a:pt x="5370" y="23943"/>
                    <a:pt x="11966" y="23943"/>
                  </a:cubicBezTo>
                  <a:cubicBezTo>
                    <a:pt x="18574" y="23943"/>
                    <a:pt x="23944" y="18574"/>
                    <a:pt x="23944" y="11966"/>
                  </a:cubicBezTo>
                  <a:cubicBezTo>
                    <a:pt x="23944" y="5370"/>
                    <a:pt x="18574" y="0"/>
                    <a:pt x="11966" y="0"/>
                  </a:cubicBezTo>
                  <a:close/>
                </a:path>
              </a:pathLst>
            </a:custGeom>
            <a:solidFill>
              <a:srgbClr val="4949E7"/>
            </a:solidFill>
            <a:ln w="1905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mj-lt"/>
              </a:endParaRPr>
            </a:p>
          </p:txBody>
        </p:sp>
        <p:sp>
          <p:nvSpPr>
            <p:cNvPr id="50" name="Google Shape;379;p22">
              <a:extLst>
                <a:ext uri="{FF2B5EF4-FFF2-40B4-BE49-F238E27FC236}">
                  <a16:creationId xmlns:a16="http://schemas.microsoft.com/office/drawing/2014/main" xmlns="" id="{C8D51CB2-0ED1-40FF-B033-DEEDB9A0A3E8}"/>
                </a:ext>
              </a:extLst>
            </p:cNvPr>
            <p:cNvSpPr/>
            <p:nvPr/>
          </p:nvSpPr>
          <p:spPr>
            <a:xfrm>
              <a:off x="6599860" y="2935847"/>
              <a:ext cx="1671532" cy="1934707"/>
            </a:xfrm>
            <a:custGeom>
              <a:avLst/>
              <a:gdLst/>
              <a:ahLst/>
              <a:cxnLst/>
              <a:rect l="l" t="t" r="r" b="b"/>
              <a:pathLst>
                <a:path w="54829" h="24254" extrusionOk="0">
                  <a:moveTo>
                    <a:pt x="1072" y="0"/>
                  </a:moveTo>
                  <a:cubicBezTo>
                    <a:pt x="477" y="0"/>
                    <a:pt x="1" y="476"/>
                    <a:pt x="1" y="1060"/>
                  </a:cubicBezTo>
                  <a:lnTo>
                    <a:pt x="1" y="23182"/>
                  </a:lnTo>
                  <a:cubicBezTo>
                    <a:pt x="1" y="23777"/>
                    <a:pt x="477" y="24253"/>
                    <a:pt x="1072" y="24253"/>
                  </a:cubicBezTo>
                  <a:lnTo>
                    <a:pt x="53757" y="24253"/>
                  </a:lnTo>
                  <a:cubicBezTo>
                    <a:pt x="54353" y="24253"/>
                    <a:pt x="54829" y="23777"/>
                    <a:pt x="54829" y="23182"/>
                  </a:cubicBezTo>
                  <a:lnTo>
                    <a:pt x="54829" y="1060"/>
                  </a:lnTo>
                  <a:cubicBezTo>
                    <a:pt x="54829" y="476"/>
                    <a:pt x="54353" y="0"/>
                    <a:pt x="53757" y="0"/>
                  </a:cubicBezTo>
                  <a:close/>
                </a:path>
              </a:pathLst>
            </a:custGeom>
            <a:solidFill>
              <a:srgbClr val="B1B1F5"/>
            </a:solidFill>
            <a:ln>
              <a:noFill/>
            </a:ln>
          </p:spPr>
          <p:txBody>
            <a:bodyPr spcFirstLastPara="1" wrap="square" lIns="121900" tIns="121900" rIns="121900" bIns="121900" anchor="ctr" anchorCtr="0">
              <a:noAutofit/>
            </a:bodyPr>
            <a:lstStyle/>
            <a:p>
              <a:pPr lvl="0"/>
              <a:r>
                <a:rPr lang="es-EC" dirty="0">
                  <a:latin typeface="+mj-lt"/>
                </a:rPr>
                <a:t>Determinar la incidencia de los riesgos financieros de la cartera de crédito en la rentabilidad de las empresas de comercio al por mayor, excepto de vehículos y motocicletas de Quito en el año 2019.</a:t>
              </a:r>
            </a:p>
          </p:txBody>
        </p:sp>
        <p:sp>
          <p:nvSpPr>
            <p:cNvPr id="51" name="Google Shape;383;p22">
              <a:extLst>
                <a:ext uri="{FF2B5EF4-FFF2-40B4-BE49-F238E27FC236}">
                  <a16:creationId xmlns:a16="http://schemas.microsoft.com/office/drawing/2014/main" xmlns="" id="{ECAC95A7-B7B5-4453-A201-3775EBA2152E}"/>
                </a:ext>
              </a:extLst>
            </p:cNvPr>
            <p:cNvSpPr txBox="1"/>
            <p:nvPr/>
          </p:nvSpPr>
          <p:spPr>
            <a:xfrm>
              <a:off x="5631625" y="3674138"/>
              <a:ext cx="683700" cy="299400"/>
            </a:xfrm>
            <a:prstGeom prst="rect">
              <a:avLst/>
            </a:prstGeom>
            <a:noFill/>
            <a:ln>
              <a:noFill/>
            </a:ln>
          </p:spPr>
          <p:txBody>
            <a:bodyPr spcFirstLastPara="1" wrap="square" lIns="121900" tIns="121900" rIns="121900" bIns="121900" anchor="ctr" anchorCtr="0">
              <a:noAutofit/>
            </a:bodyPr>
            <a:lstStyle/>
            <a:p>
              <a:pPr algn="ctr"/>
              <a:endParaRPr sz="2000" dirty="0">
                <a:solidFill>
                  <a:srgbClr val="434343"/>
                </a:solidFill>
                <a:latin typeface="+mj-lt"/>
                <a:ea typeface="Fira Sans Extra Condensed Medium"/>
                <a:cs typeface="Fira Sans Extra Condensed Medium"/>
                <a:sym typeface="Fira Sans Extra Condensed Medium"/>
              </a:endParaRPr>
            </a:p>
          </p:txBody>
        </p:sp>
      </p:grpSp>
      <p:grpSp>
        <p:nvGrpSpPr>
          <p:cNvPr id="58" name="Google Shape;14249;p82">
            <a:extLst>
              <a:ext uri="{FF2B5EF4-FFF2-40B4-BE49-F238E27FC236}">
                <a16:creationId xmlns:a16="http://schemas.microsoft.com/office/drawing/2014/main" xmlns="" id="{8121E8BA-476A-4346-A558-7082E433EAB7}"/>
              </a:ext>
            </a:extLst>
          </p:cNvPr>
          <p:cNvGrpSpPr/>
          <p:nvPr/>
        </p:nvGrpSpPr>
        <p:grpSpPr>
          <a:xfrm>
            <a:off x="1541878" y="3356355"/>
            <a:ext cx="615052" cy="596765"/>
            <a:chOff x="1327676" y="2910480"/>
            <a:chExt cx="347934" cy="310024"/>
          </a:xfrm>
        </p:grpSpPr>
        <p:sp>
          <p:nvSpPr>
            <p:cNvPr id="59" name="Google Shape;14250;p82">
              <a:extLst>
                <a:ext uri="{FF2B5EF4-FFF2-40B4-BE49-F238E27FC236}">
                  <a16:creationId xmlns:a16="http://schemas.microsoft.com/office/drawing/2014/main" xmlns="" id="{3FAD0374-7D1E-4110-B09D-BA4C469CB2E0}"/>
                </a:ext>
              </a:extLst>
            </p:cNvPr>
            <p:cNvSpPr/>
            <p:nvPr/>
          </p:nvSpPr>
          <p:spPr>
            <a:xfrm>
              <a:off x="1367081" y="3067370"/>
              <a:ext cx="43257" cy="15565"/>
            </a:xfrm>
            <a:custGeom>
              <a:avLst/>
              <a:gdLst/>
              <a:ahLst/>
              <a:cxnLst/>
              <a:rect l="l" t="t" r="r" b="b"/>
              <a:pathLst>
                <a:path w="1359" h="489" extrusionOk="0">
                  <a:moveTo>
                    <a:pt x="167" y="0"/>
                  </a:moveTo>
                  <a:cubicBezTo>
                    <a:pt x="72" y="0"/>
                    <a:pt x="1" y="72"/>
                    <a:pt x="1" y="167"/>
                  </a:cubicBezTo>
                  <a:cubicBezTo>
                    <a:pt x="1" y="250"/>
                    <a:pt x="72" y="322"/>
                    <a:pt x="167" y="322"/>
                  </a:cubicBezTo>
                  <a:cubicBezTo>
                    <a:pt x="346" y="322"/>
                    <a:pt x="870" y="358"/>
                    <a:pt x="1120" y="477"/>
                  </a:cubicBezTo>
                  <a:cubicBezTo>
                    <a:pt x="1144" y="488"/>
                    <a:pt x="1168" y="488"/>
                    <a:pt x="1191" y="488"/>
                  </a:cubicBezTo>
                  <a:cubicBezTo>
                    <a:pt x="1251" y="488"/>
                    <a:pt x="1310" y="465"/>
                    <a:pt x="1346" y="405"/>
                  </a:cubicBezTo>
                  <a:cubicBezTo>
                    <a:pt x="1358" y="322"/>
                    <a:pt x="1334" y="238"/>
                    <a:pt x="1251" y="191"/>
                  </a:cubicBezTo>
                  <a:cubicBezTo>
                    <a:pt x="882" y="12"/>
                    <a:pt x="191" y="0"/>
                    <a:pt x="167" y="0"/>
                  </a:cubicBezTo>
                  <a:close/>
                </a:path>
              </a:pathLst>
            </a:custGeom>
            <a:solidFill>
              <a:srgbClr val="657E93"/>
            </a:solidFill>
            <a:ln>
              <a:noFill/>
            </a:ln>
          </p:spPr>
          <p:txBody>
            <a:bodyPr spcFirstLastPara="1" wrap="square" lIns="121900" tIns="121900" rIns="121900" bIns="121900" anchor="ctr" anchorCtr="0">
              <a:noAutofit/>
            </a:bodyPr>
            <a:lstStyle/>
            <a:p>
              <a:endParaRPr sz="2400"/>
            </a:p>
          </p:txBody>
        </p:sp>
        <p:sp>
          <p:nvSpPr>
            <p:cNvPr id="60" name="Google Shape;14251;p82">
              <a:extLst>
                <a:ext uri="{FF2B5EF4-FFF2-40B4-BE49-F238E27FC236}">
                  <a16:creationId xmlns:a16="http://schemas.microsoft.com/office/drawing/2014/main" xmlns="" id="{946E9A49-873B-48B1-B2FB-556BEC31ABF5}"/>
                </a:ext>
              </a:extLst>
            </p:cNvPr>
            <p:cNvSpPr/>
            <p:nvPr/>
          </p:nvSpPr>
          <p:spPr>
            <a:xfrm>
              <a:off x="1350402" y="3170436"/>
              <a:ext cx="10663" cy="48541"/>
            </a:xfrm>
            <a:custGeom>
              <a:avLst/>
              <a:gdLst/>
              <a:ahLst/>
              <a:cxnLst/>
              <a:rect l="l" t="t" r="r" b="b"/>
              <a:pathLst>
                <a:path w="335" h="1525" extrusionOk="0">
                  <a:moveTo>
                    <a:pt x="168" y="1"/>
                  </a:moveTo>
                  <a:cubicBezTo>
                    <a:pt x="84" y="1"/>
                    <a:pt x="1" y="84"/>
                    <a:pt x="1" y="168"/>
                  </a:cubicBezTo>
                  <a:lnTo>
                    <a:pt x="1" y="1358"/>
                  </a:lnTo>
                  <a:cubicBezTo>
                    <a:pt x="1" y="1453"/>
                    <a:pt x="84" y="1525"/>
                    <a:pt x="168" y="1525"/>
                  </a:cubicBezTo>
                  <a:cubicBezTo>
                    <a:pt x="263" y="1525"/>
                    <a:pt x="334" y="1453"/>
                    <a:pt x="334" y="1358"/>
                  </a:cubicBezTo>
                  <a:lnTo>
                    <a:pt x="334" y="168"/>
                  </a:lnTo>
                  <a:cubicBezTo>
                    <a:pt x="334" y="84"/>
                    <a:pt x="263" y="1"/>
                    <a:pt x="168" y="1"/>
                  </a:cubicBezTo>
                  <a:close/>
                </a:path>
              </a:pathLst>
            </a:custGeom>
            <a:solidFill>
              <a:srgbClr val="657E93"/>
            </a:solidFill>
            <a:ln>
              <a:noFill/>
            </a:ln>
          </p:spPr>
          <p:txBody>
            <a:bodyPr spcFirstLastPara="1" wrap="square" lIns="121900" tIns="121900" rIns="121900" bIns="121900" anchor="ctr" anchorCtr="0">
              <a:noAutofit/>
            </a:bodyPr>
            <a:lstStyle/>
            <a:p>
              <a:endParaRPr sz="2400"/>
            </a:p>
          </p:txBody>
        </p:sp>
        <p:sp>
          <p:nvSpPr>
            <p:cNvPr id="61" name="Google Shape;14252;p82">
              <a:extLst>
                <a:ext uri="{FF2B5EF4-FFF2-40B4-BE49-F238E27FC236}">
                  <a16:creationId xmlns:a16="http://schemas.microsoft.com/office/drawing/2014/main" xmlns="" id="{33E9BF36-2853-487D-B996-095374B4A5C1}"/>
                </a:ext>
              </a:extLst>
            </p:cNvPr>
            <p:cNvSpPr/>
            <p:nvPr/>
          </p:nvSpPr>
          <p:spPr>
            <a:xfrm>
              <a:off x="1327676" y="3040187"/>
              <a:ext cx="201643" cy="180317"/>
            </a:xfrm>
            <a:custGeom>
              <a:avLst/>
              <a:gdLst/>
              <a:ahLst/>
              <a:cxnLst/>
              <a:rect l="l" t="t" r="r" b="b"/>
              <a:pathLst>
                <a:path w="6335" h="5665" extrusionOk="0">
                  <a:moveTo>
                    <a:pt x="5894" y="628"/>
                  </a:moveTo>
                  <a:lnTo>
                    <a:pt x="5954" y="866"/>
                  </a:lnTo>
                  <a:cubicBezTo>
                    <a:pt x="5977" y="926"/>
                    <a:pt x="5966" y="997"/>
                    <a:pt x="5918" y="1045"/>
                  </a:cubicBezTo>
                  <a:lnTo>
                    <a:pt x="5823" y="1140"/>
                  </a:lnTo>
                  <a:lnTo>
                    <a:pt x="5596" y="914"/>
                  </a:lnTo>
                  <a:lnTo>
                    <a:pt x="5894" y="628"/>
                  </a:lnTo>
                  <a:close/>
                  <a:moveTo>
                    <a:pt x="2941" y="307"/>
                  </a:moveTo>
                  <a:lnTo>
                    <a:pt x="2941" y="961"/>
                  </a:lnTo>
                  <a:cubicBezTo>
                    <a:pt x="2941" y="1057"/>
                    <a:pt x="2906" y="1164"/>
                    <a:pt x="2870" y="1271"/>
                  </a:cubicBezTo>
                  <a:lnTo>
                    <a:pt x="2787" y="1438"/>
                  </a:lnTo>
                  <a:cubicBezTo>
                    <a:pt x="2775" y="1450"/>
                    <a:pt x="2775" y="1473"/>
                    <a:pt x="2775" y="1509"/>
                  </a:cubicBezTo>
                  <a:lnTo>
                    <a:pt x="2775" y="1854"/>
                  </a:lnTo>
                  <a:cubicBezTo>
                    <a:pt x="2775" y="2104"/>
                    <a:pt x="2667" y="2331"/>
                    <a:pt x="2513" y="2485"/>
                  </a:cubicBezTo>
                  <a:cubicBezTo>
                    <a:pt x="2363" y="2635"/>
                    <a:pt x="2165" y="2727"/>
                    <a:pt x="1954" y="2727"/>
                  </a:cubicBezTo>
                  <a:cubicBezTo>
                    <a:pt x="1930" y="2727"/>
                    <a:pt x="1906" y="2726"/>
                    <a:pt x="1882" y="2724"/>
                  </a:cubicBezTo>
                  <a:cubicBezTo>
                    <a:pt x="1417" y="2712"/>
                    <a:pt x="1048" y="2307"/>
                    <a:pt x="1048" y="1819"/>
                  </a:cubicBezTo>
                  <a:lnTo>
                    <a:pt x="1048" y="1521"/>
                  </a:lnTo>
                  <a:cubicBezTo>
                    <a:pt x="1048" y="1497"/>
                    <a:pt x="1048" y="1473"/>
                    <a:pt x="1036" y="1450"/>
                  </a:cubicBezTo>
                  <a:lnTo>
                    <a:pt x="929" y="1259"/>
                  </a:lnTo>
                  <a:cubicBezTo>
                    <a:pt x="905" y="1176"/>
                    <a:pt x="870" y="1104"/>
                    <a:pt x="870" y="1021"/>
                  </a:cubicBezTo>
                  <a:lnTo>
                    <a:pt x="870" y="997"/>
                  </a:lnTo>
                  <a:cubicBezTo>
                    <a:pt x="870" y="616"/>
                    <a:pt x="1179" y="307"/>
                    <a:pt x="1572" y="307"/>
                  </a:cubicBezTo>
                  <a:close/>
                  <a:moveTo>
                    <a:pt x="2275" y="2986"/>
                  </a:moveTo>
                  <a:cubicBezTo>
                    <a:pt x="2286" y="3045"/>
                    <a:pt x="2298" y="3081"/>
                    <a:pt x="2310" y="3117"/>
                  </a:cubicBezTo>
                  <a:lnTo>
                    <a:pt x="2167" y="3259"/>
                  </a:lnTo>
                  <a:cubicBezTo>
                    <a:pt x="2102" y="3325"/>
                    <a:pt x="2013" y="3358"/>
                    <a:pt x="1923" y="3358"/>
                  </a:cubicBezTo>
                  <a:cubicBezTo>
                    <a:pt x="1834" y="3358"/>
                    <a:pt x="1745" y="3325"/>
                    <a:pt x="1679" y="3259"/>
                  </a:cubicBezTo>
                  <a:lnTo>
                    <a:pt x="1536" y="3128"/>
                  </a:lnTo>
                  <a:cubicBezTo>
                    <a:pt x="1560" y="3081"/>
                    <a:pt x="1572" y="3045"/>
                    <a:pt x="1572" y="2986"/>
                  </a:cubicBezTo>
                  <a:cubicBezTo>
                    <a:pt x="1679" y="3009"/>
                    <a:pt x="1775" y="3045"/>
                    <a:pt x="1882" y="3045"/>
                  </a:cubicBezTo>
                  <a:lnTo>
                    <a:pt x="1917" y="3045"/>
                  </a:lnTo>
                  <a:cubicBezTo>
                    <a:pt x="2036" y="3045"/>
                    <a:pt x="2167" y="3021"/>
                    <a:pt x="2275" y="2986"/>
                  </a:cubicBezTo>
                  <a:close/>
                  <a:moveTo>
                    <a:pt x="6162" y="0"/>
                  </a:moveTo>
                  <a:cubicBezTo>
                    <a:pt x="6120" y="0"/>
                    <a:pt x="6079" y="15"/>
                    <a:pt x="6049" y="45"/>
                  </a:cubicBezTo>
                  <a:lnTo>
                    <a:pt x="2906" y="3021"/>
                  </a:lnTo>
                  <a:cubicBezTo>
                    <a:pt x="2882" y="3057"/>
                    <a:pt x="2834" y="3069"/>
                    <a:pt x="2787" y="3069"/>
                  </a:cubicBezTo>
                  <a:lnTo>
                    <a:pt x="2763" y="3069"/>
                  </a:lnTo>
                  <a:cubicBezTo>
                    <a:pt x="2656" y="3069"/>
                    <a:pt x="2584" y="2997"/>
                    <a:pt x="2584" y="2890"/>
                  </a:cubicBezTo>
                  <a:lnTo>
                    <a:pt x="2584" y="2843"/>
                  </a:lnTo>
                  <a:cubicBezTo>
                    <a:pt x="2644" y="2819"/>
                    <a:pt x="2679" y="2771"/>
                    <a:pt x="2727" y="2724"/>
                  </a:cubicBezTo>
                  <a:cubicBezTo>
                    <a:pt x="2965" y="2497"/>
                    <a:pt x="3084" y="2200"/>
                    <a:pt x="3084" y="1878"/>
                  </a:cubicBezTo>
                  <a:lnTo>
                    <a:pt x="3084" y="1581"/>
                  </a:lnTo>
                  <a:lnTo>
                    <a:pt x="3144" y="1450"/>
                  </a:lnTo>
                  <a:cubicBezTo>
                    <a:pt x="3215" y="1307"/>
                    <a:pt x="3251" y="1152"/>
                    <a:pt x="3251" y="997"/>
                  </a:cubicBezTo>
                  <a:lnTo>
                    <a:pt x="3251" y="176"/>
                  </a:lnTo>
                  <a:cubicBezTo>
                    <a:pt x="3251" y="92"/>
                    <a:pt x="3179" y="21"/>
                    <a:pt x="3084" y="21"/>
                  </a:cubicBezTo>
                  <a:lnTo>
                    <a:pt x="1548" y="21"/>
                  </a:lnTo>
                  <a:cubicBezTo>
                    <a:pt x="1001" y="21"/>
                    <a:pt x="536" y="461"/>
                    <a:pt x="536" y="1033"/>
                  </a:cubicBezTo>
                  <a:lnTo>
                    <a:pt x="536" y="1045"/>
                  </a:lnTo>
                  <a:cubicBezTo>
                    <a:pt x="536" y="1176"/>
                    <a:pt x="572" y="1295"/>
                    <a:pt x="632" y="1414"/>
                  </a:cubicBezTo>
                  <a:lnTo>
                    <a:pt x="703" y="1581"/>
                  </a:lnTo>
                  <a:lnTo>
                    <a:pt x="703" y="1831"/>
                  </a:lnTo>
                  <a:cubicBezTo>
                    <a:pt x="703" y="2247"/>
                    <a:pt x="917" y="2616"/>
                    <a:pt x="1215" y="2843"/>
                  </a:cubicBezTo>
                  <a:lnTo>
                    <a:pt x="1215" y="2997"/>
                  </a:lnTo>
                  <a:cubicBezTo>
                    <a:pt x="1215" y="3069"/>
                    <a:pt x="1155" y="3140"/>
                    <a:pt x="1072" y="3176"/>
                  </a:cubicBezTo>
                  <a:lnTo>
                    <a:pt x="501" y="3343"/>
                  </a:lnTo>
                  <a:cubicBezTo>
                    <a:pt x="215" y="3414"/>
                    <a:pt x="0" y="3676"/>
                    <a:pt x="0" y="3974"/>
                  </a:cubicBezTo>
                  <a:lnTo>
                    <a:pt x="0" y="5462"/>
                  </a:lnTo>
                  <a:cubicBezTo>
                    <a:pt x="0" y="5557"/>
                    <a:pt x="84" y="5629"/>
                    <a:pt x="167" y="5629"/>
                  </a:cubicBezTo>
                  <a:cubicBezTo>
                    <a:pt x="262" y="5629"/>
                    <a:pt x="334" y="5557"/>
                    <a:pt x="334" y="5462"/>
                  </a:cubicBezTo>
                  <a:lnTo>
                    <a:pt x="334" y="3974"/>
                  </a:lnTo>
                  <a:cubicBezTo>
                    <a:pt x="334" y="3831"/>
                    <a:pt x="441" y="3676"/>
                    <a:pt x="584" y="3640"/>
                  </a:cubicBezTo>
                  <a:lnTo>
                    <a:pt x="1167" y="3474"/>
                  </a:lnTo>
                  <a:cubicBezTo>
                    <a:pt x="1215" y="3450"/>
                    <a:pt x="1251" y="3438"/>
                    <a:pt x="1298" y="3414"/>
                  </a:cubicBezTo>
                  <a:lnTo>
                    <a:pt x="1405" y="3521"/>
                  </a:lnTo>
                  <a:cubicBezTo>
                    <a:pt x="1536" y="3652"/>
                    <a:pt x="1703" y="3712"/>
                    <a:pt x="1882" y="3712"/>
                  </a:cubicBezTo>
                  <a:cubicBezTo>
                    <a:pt x="2060" y="3712"/>
                    <a:pt x="2227" y="3652"/>
                    <a:pt x="2358" y="3521"/>
                  </a:cubicBezTo>
                  <a:lnTo>
                    <a:pt x="2501" y="3367"/>
                  </a:lnTo>
                  <a:cubicBezTo>
                    <a:pt x="2584" y="3402"/>
                    <a:pt x="2656" y="3426"/>
                    <a:pt x="2727" y="3426"/>
                  </a:cubicBezTo>
                  <a:lnTo>
                    <a:pt x="2763" y="3426"/>
                  </a:lnTo>
                  <a:cubicBezTo>
                    <a:pt x="2894" y="3426"/>
                    <a:pt x="3013" y="3378"/>
                    <a:pt x="3096" y="3295"/>
                  </a:cubicBezTo>
                  <a:lnTo>
                    <a:pt x="5334" y="1176"/>
                  </a:lnTo>
                  <a:lnTo>
                    <a:pt x="5561" y="1402"/>
                  </a:lnTo>
                  <a:lnTo>
                    <a:pt x="2965" y="3986"/>
                  </a:lnTo>
                  <a:cubicBezTo>
                    <a:pt x="2798" y="4152"/>
                    <a:pt x="2715" y="4367"/>
                    <a:pt x="2715" y="4581"/>
                  </a:cubicBezTo>
                  <a:lnTo>
                    <a:pt x="2715" y="5498"/>
                  </a:lnTo>
                  <a:cubicBezTo>
                    <a:pt x="2715" y="5581"/>
                    <a:pt x="2787" y="5664"/>
                    <a:pt x="2882" y="5664"/>
                  </a:cubicBezTo>
                  <a:cubicBezTo>
                    <a:pt x="2965" y="5664"/>
                    <a:pt x="3037" y="5581"/>
                    <a:pt x="3037" y="5498"/>
                  </a:cubicBezTo>
                  <a:lnTo>
                    <a:pt x="3037" y="4581"/>
                  </a:lnTo>
                  <a:cubicBezTo>
                    <a:pt x="3037" y="4450"/>
                    <a:pt x="3096" y="4319"/>
                    <a:pt x="3191" y="4212"/>
                  </a:cubicBezTo>
                  <a:lnTo>
                    <a:pt x="6096" y="1307"/>
                  </a:lnTo>
                  <a:cubicBezTo>
                    <a:pt x="6216" y="1200"/>
                    <a:pt x="6275" y="997"/>
                    <a:pt x="6227" y="831"/>
                  </a:cubicBezTo>
                  <a:lnTo>
                    <a:pt x="6168" y="378"/>
                  </a:lnTo>
                  <a:lnTo>
                    <a:pt x="6275" y="271"/>
                  </a:lnTo>
                  <a:cubicBezTo>
                    <a:pt x="6335" y="211"/>
                    <a:pt x="6335" y="104"/>
                    <a:pt x="6275" y="45"/>
                  </a:cubicBezTo>
                  <a:cubicBezTo>
                    <a:pt x="6245" y="15"/>
                    <a:pt x="6204" y="0"/>
                    <a:pt x="6162" y="0"/>
                  </a:cubicBezTo>
                  <a:close/>
                </a:path>
              </a:pathLst>
            </a:custGeom>
            <a:solidFill>
              <a:srgbClr val="657E93"/>
            </a:solidFill>
            <a:ln>
              <a:noFill/>
            </a:ln>
          </p:spPr>
          <p:txBody>
            <a:bodyPr spcFirstLastPara="1" wrap="square" lIns="121900" tIns="121900" rIns="121900" bIns="121900" anchor="ctr" anchorCtr="0">
              <a:noAutofit/>
            </a:bodyPr>
            <a:lstStyle/>
            <a:p>
              <a:endParaRPr sz="2400"/>
            </a:p>
          </p:txBody>
        </p:sp>
        <p:sp>
          <p:nvSpPr>
            <p:cNvPr id="62" name="Google Shape;14253;p82">
              <a:extLst>
                <a:ext uri="{FF2B5EF4-FFF2-40B4-BE49-F238E27FC236}">
                  <a16:creationId xmlns:a16="http://schemas.microsoft.com/office/drawing/2014/main" xmlns="" id="{19C3E389-658E-4995-949E-A8AA22252458}"/>
                </a:ext>
              </a:extLst>
            </p:cNvPr>
            <p:cNvSpPr/>
            <p:nvPr/>
          </p:nvSpPr>
          <p:spPr>
            <a:xfrm>
              <a:off x="1470179" y="2910480"/>
              <a:ext cx="205431" cy="173601"/>
            </a:xfrm>
            <a:custGeom>
              <a:avLst/>
              <a:gdLst/>
              <a:ahLst/>
              <a:cxnLst/>
              <a:rect l="l" t="t" r="r" b="b"/>
              <a:pathLst>
                <a:path w="6454" h="5454" extrusionOk="0">
                  <a:moveTo>
                    <a:pt x="500" y="0"/>
                  </a:moveTo>
                  <a:cubicBezTo>
                    <a:pt x="215" y="0"/>
                    <a:pt x="0" y="226"/>
                    <a:pt x="0" y="512"/>
                  </a:cubicBezTo>
                  <a:lnTo>
                    <a:pt x="0" y="4822"/>
                  </a:lnTo>
                  <a:cubicBezTo>
                    <a:pt x="0" y="4917"/>
                    <a:pt x="72" y="4989"/>
                    <a:pt x="155" y="4989"/>
                  </a:cubicBezTo>
                  <a:cubicBezTo>
                    <a:pt x="250" y="4989"/>
                    <a:pt x="322" y="4917"/>
                    <a:pt x="322" y="4822"/>
                  </a:cubicBezTo>
                  <a:lnTo>
                    <a:pt x="322" y="512"/>
                  </a:lnTo>
                  <a:cubicBezTo>
                    <a:pt x="322" y="405"/>
                    <a:pt x="393" y="322"/>
                    <a:pt x="500" y="322"/>
                  </a:cubicBezTo>
                  <a:lnTo>
                    <a:pt x="5953" y="322"/>
                  </a:lnTo>
                  <a:cubicBezTo>
                    <a:pt x="6049" y="322"/>
                    <a:pt x="6132" y="405"/>
                    <a:pt x="6132" y="512"/>
                  </a:cubicBezTo>
                  <a:lnTo>
                    <a:pt x="6132" y="4941"/>
                  </a:lnTo>
                  <a:cubicBezTo>
                    <a:pt x="6132" y="5048"/>
                    <a:pt x="6049" y="5120"/>
                    <a:pt x="5953" y="5120"/>
                  </a:cubicBezTo>
                  <a:lnTo>
                    <a:pt x="2298" y="5120"/>
                  </a:lnTo>
                  <a:cubicBezTo>
                    <a:pt x="2215" y="5120"/>
                    <a:pt x="2131" y="5191"/>
                    <a:pt x="2131" y="5287"/>
                  </a:cubicBezTo>
                  <a:cubicBezTo>
                    <a:pt x="2131" y="5370"/>
                    <a:pt x="2215" y="5453"/>
                    <a:pt x="2298" y="5453"/>
                  </a:cubicBezTo>
                  <a:lnTo>
                    <a:pt x="5953" y="5453"/>
                  </a:lnTo>
                  <a:cubicBezTo>
                    <a:pt x="6227" y="5453"/>
                    <a:pt x="6453" y="5227"/>
                    <a:pt x="6453" y="4941"/>
                  </a:cubicBezTo>
                  <a:lnTo>
                    <a:pt x="6453" y="512"/>
                  </a:lnTo>
                  <a:cubicBezTo>
                    <a:pt x="6453" y="226"/>
                    <a:pt x="6215" y="0"/>
                    <a:pt x="5953" y="0"/>
                  </a:cubicBezTo>
                  <a:close/>
                </a:path>
              </a:pathLst>
            </a:custGeom>
            <a:solidFill>
              <a:srgbClr val="657E93"/>
            </a:solidFill>
            <a:ln>
              <a:noFill/>
            </a:ln>
          </p:spPr>
          <p:txBody>
            <a:bodyPr spcFirstLastPara="1" wrap="square" lIns="121900" tIns="121900" rIns="121900" bIns="121900" anchor="ctr" anchorCtr="0">
              <a:noAutofit/>
            </a:bodyPr>
            <a:lstStyle/>
            <a:p>
              <a:endParaRPr sz="2400"/>
            </a:p>
          </p:txBody>
        </p:sp>
        <p:sp>
          <p:nvSpPr>
            <p:cNvPr id="63" name="Google Shape;14254;p82">
              <a:extLst>
                <a:ext uri="{FF2B5EF4-FFF2-40B4-BE49-F238E27FC236}">
                  <a16:creationId xmlns:a16="http://schemas.microsoft.com/office/drawing/2014/main" xmlns="" id="{64387648-8EC7-42D9-BC8A-9C58CF22DC1D}"/>
                </a:ext>
              </a:extLst>
            </p:cNvPr>
            <p:cNvSpPr/>
            <p:nvPr/>
          </p:nvSpPr>
          <p:spPr>
            <a:xfrm>
              <a:off x="1497075" y="2942692"/>
              <a:ext cx="152370" cy="96668"/>
            </a:xfrm>
            <a:custGeom>
              <a:avLst/>
              <a:gdLst/>
              <a:ahLst/>
              <a:cxnLst/>
              <a:rect l="l" t="t" r="r" b="b"/>
              <a:pathLst>
                <a:path w="4787" h="3037" extrusionOk="0">
                  <a:moveTo>
                    <a:pt x="3751" y="0"/>
                  </a:moveTo>
                  <a:cubicBezTo>
                    <a:pt x="3656" y="0"/>
                    <a:pt x="3584" y="72"/>
                    <a:pt x="3584" y="167"/>
                  </a:cubicBezTo>
                  <a:cubicBezTo>
                    <a:pt x="3584" y="250"/>
                    <a:pt x="3656" y="334"/>
                    <a:pt x="3751" y="334"/>
                  </a:cubicBezTo>
                  <a:lnTo>
                    <a:pt x="4215" y="334"/>
                  </a:lnTo>
                  <a:lnTo>
                    <a:pt x="2465" y="2072"/>
                  </a:lnTo>
                  <a:lnTo>
                    <a:pt x="1727" y="1322"/>
                  </a:lnTo>
                  <a:cubicBezTo>
                    <a:pt x="1697" y="1292"/>
                    <a:pt x="1656" y="1277"/>
                    <a:pt x="1614" y="1277"/>
                  </a:cubicBezTo>
                  <a:cubicBezTo>
                    <a:pt x="1572" y="1277"/>
                    <a:pt x="1531" y="1292"/>
                    <a:pt x="1501" y="1322"/>
                  </a:cubicBezTo>
                  <a:lnTo>
                    <a:pt x="60" y="2774"/>
                  </a:lnTo>
                  <a:cubicBezTo>
                    <a:pt x="1" y="2834"/>
                    <a:pt x="1" y="2929"/>
                    <a:pt x="60" y="2989"/>
                  </a:cubicBezTo>
                  <a:cubicBezTo>
                    <a:pt x="84" y="3024"/>
                    <a:pt x="132" y="3036"/>
                    <a:pt x="179" y="3036"/>
                  </a:cubicBezTo>
                  <a:cubicBezTo>
                    <a:pt x="227" y="3036"/>
                    <a:pt x="251" y="3024"/>
                    <a:pt x="298" y="2989"/>
                  </a:cubicBezTo>
                  <a:lnTo>
                    <a:pt x="1632" y="1655"/>
                  </a:lnTo>
                  <a:lnTo>
                    <a:pt x="2382" y="2393"/>
                  </a:lnTo>
                  <a:cubicBezTo>
                    <a:pt x="2412" y="2423"/>
                    <a:pt x="2453" y="2438"/>
                    <a:pt x="2495" y="2438"/>
                  </a:cubicBezTo>
                  <a:cubicBezTo>
                    <a:pt x="2537" y="2438"/>
                    <a:pt x="2578" y="2423"/>
                    <a:pt x="2608" y="2393"/>
                  </a:cubicBezTo>
                  <a:lnTo>
                    <a:pt x="4465" y="536"/>
                  </a:lnTo>
                  <a:lnTo>
                    <a:pt x="4465" y="1000"/>
                  </a:lnTo>
                  <a:cubicBezTo>
                    <a:pt x="4465" y="1084"/>
                    <a:pt x="4537" y="1167"/>
                    <a:pt x="4632" y="1167"/>
                  </a:cubicBezTo>
                  <a:cubicBezTo>
                    <a:pt x="4715" y="1167"/>
                    <a:pt x="4787" y="1084"/>
                    <a:pt x="4787" y="1000"/>
                  </a:cubicBezTo>
                  <a:lnTo>
                    <a:pt x="4787" y="155"/>
                  </a:lnTo>
                  <a:cubicBezTo>
                    <a:pt x="4751" y="72"/>
                    <a:pt x="4692" y="0"/>
                    <a:pt x="4596" y="0"/>
                  </a:cubicBezTo>
                  <a:close/>
                </a:path>
              </a:pathLst>
            </a:custGeom>
            <a:solidFill>
              <a:srgbClr val="657E93"/>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10062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69DC780-EE5F-4422-BCA5-C262339477B2}"/>
              </a:ext>
            </a:extLst>
          </p:cNvPr>
          <p:cNvSpPr>
            <a:spLocks noGrp="1"/>
          </p:cNvSpPr>
          <p:nvPr>
            <p:ph type="title" idx="4294967295"/>
          </p:nvPr>
        </p:nvSpPr>
        <p:spPr>
          <a:xfrm>
            <a:off x="-1" y="274638"/>
            <a:ext cx="12089081" cy="1143000"/>
          </a:xfrm>
          <a:prstGeom prst="rect">
            <a:avLst/>
          </a:prstGeom>
        </p:spPr>
        <p:txBody>
          <a:bodyPr/>
          <a:lstStyle/>
          <a:p>
            <a:pPr algn="ctr"/>
            <a:r>
              <a:rPr lang="es-EC" dirty="0">
                <a:solidFill>
                  <a:schemeClr val="tx1"/>
                </a:solidFill>
              </a:rPr>
              <a:t>Variables</a:t>
            </a:r>
          </a:p>
        </p:txBody>
      </p:sp>
      <p:graphicFrame>
        <p:nvGraphicFramePr>
          <p:cNvPr id="5" name="4 Tabla"/>
          <p:cNvGraphicFramePr>
            <a:graphicFrameLocks noGrp="1"/>
          </p:cNvGraphicFramePr>
          <p:nvPr>
            <p:extLst>
              <p:ext uri="{D42A27DB-BD31-4B8C-83A1-F6EECF244321}">
                <p14:modId xmlns:p14="http://schemas.microsoft.com/office/powerpoint/2010/main" val="1625009359"/>
              </p:ext>
            </p:extLst>
          </p:nvPr>
        </p:nvGraphicFramePr>
        <p:xfrm>
          <a:off x="662258" y="1045029"/>
          <a:ext cx="10749929" cy="4858193"/>
        </p:xfrm>
        <a:graphic>
          <a:graphicData uri="http://schemas.openxmlformats.org/drawingml/2006/table">
            <a:tbl>
              <a:tblPr firstRow="1" firstCol="1" bandRow="1">
                <a:tableStyleId>{B301B821-A1FF-4177-AEE7-76D212191A09}</a:tableStyleId>
              </a:tblPr>
              <a:tblGrid>
                <a:gridCol w="2044116">
                  <a:extLst>
                    <a:ext uri="{9D8B030D-6E8A-4147-A177-3AD203B41FA5}">
                      <a16:colId xmlns:a16="http://schemas.microsoft.com/office/drawing/2014/main" xmlns="" val="20000"/>
                    </a:ext>
                  </a:extLst>
                </a:gridCol>
                <a:gridCol w="2714642">
                  <a:extLst>
                    <a:ext uri="{9D8B030D-6E8A-4147-A177-3AD203B41FA5}">
                      <a16:colId xmlns:a16="http://schemas.microsoft.com/office/drawing/2014/main" xmlns="" val="20001"/>
                    </a:ext>
                  </a:extLst>
                </a:gridCol>
                <a:gridCol w="3853612">
                  <a:extLst>
                    <a:ext uri="{9D8B030D-6E8A-4147-A177-3AD203B41FA5}">
                      <a16:colId xmlns:a16="http://schemas.microsoft.com/office/drawing/2014/main" xmlns="" val="20002"/>
                    </a:ext>
                  </a:extLst>
                </a:gridCol>
                <a:gridCol w="2137559">
                  <a:extLst>
                    <a:ext uri="{9D8B030D-6E8A-4147-A177-3AD203B41FA5}">
                      <a16:colId xmlns:a16="http://schemas.microsoft.com/office/drawing/2014/main" xmlns="" val="20003"/>
                    </a:ext>
                  </a:extLst>
                </a:gridCol>
              </a:tblGrid>
              <a:tr h="232272">
                <a:tc>
                  <a:txBody>
                    <a:bodyPr/>
                    <a:lstStyle/>
                    <a:p>
                      <a:pPr indent="0" algn="ctr">
                        <a:lnSpc>
                          <a:spcPct val="200000"/>
                        </a:lnSpc>
                        <a:spcBef>
                          <a:spcPts val="0"/>
                        </a:spcBef>
                        <a:spcAft>
                          <a:spcPts val="0"/>
                        </a:spcAft>
                      </a:pPr>
                      <a:r>
                        <a:rPr lang="es-EC" sz="1300" dirty="0">
                          <a:effectLst/>
                        </a:rPr>
                        <a:t>Variable</a:t>
                      </a:r>
                      <a:endParaRPr lang="es-EC" sz="1300" dirty="0">
                        <a:solidFill>
                          <a:srgbClr val="000000"/>
                        </a:solidFill>
                        <a:effectLst/>
                        <a:latin typeface="Courier New"/>
                        <a:ea typeface="Calibri"/>
                      </a:endParaRPr>
                    </a:p>
                  </a:txBody>
                  <a:tcPr marL="14151" marR="14151" marT="0" marB="0" anchor="ctr"/>
                </a:tc>
                <a:tc>
                  <a:txBody>
                    <a:bodyPr/>
                    <a:lstStyle/>
                    <a:p>
                      <a:pPr indent="0" algn="ctr">
                        <a:lnSpc>
                          <a:spcPct val="200000"/>
                        </a:lnSpc>
                        <a:spcBef>
                          <a:spcPts val="0"/>
                        </a:spcBef>
                        <a:spcAft>
                          <a:spcPts val="0"/>
                        </a:spcAft>
                      </a:pPr>
                      <a:r>
                        <a:rPr lang="es-EC" sz="1300" dirty="0">
                          <a:effectLst/>
                        </a:rPr>
                        <a:t>Dimensión</a:t>
                      </a:r>
                      <a:endParaRPr lang="es-EC" sz="1300" dirty="0">
                        <a:solidFill>
                          <a:srgbClr val="000000"/>
                        </a:solidFill>
                        <a:effectLst/>
                        <a:latin typeface="Courier New"/>
                        <a:ea typeface="Calibri"/>
                      </a:endParaRPr>
                    </a:p>
                  </a:txBody>
                  <a:tcPr marL="14151" marR="14151" marT="0" marB="0" anchor="ctr"/>
                </a:tc>
                <a:tc>
                  <a:txBody>
                    <a:bodyPr/>
                    <a:lstStyle/>
                    <a:p>
                      <a:pPr indent="0" algn="ctr">
                        <a:lnSpc>
                          <a:spcPct val="200000"/>
                        </a:lnSpc>
                        <a:spcBef>
                          <a:spcPts val="0"/>
                        </a:spcBef>
                        <a:spcAft>
                          <a:spcPts val="0"/>
                        </a:spcAft>
                      </a:pPr>
                      <a:r>
                        <a:rPr lang="es-EC" sz="1300">
                          <a:effectLst/>
                        </a:rPr>
                        <a:t>Indicador</a:t>
                      </a:r>
                      <a:endParaRPr lang="es-EC" sz="1300">
                        <a:solidFill>
                          <a:srgbClr val="000000"/>
                        </a:solidFill>
                        <a:effectLst/>
                        <a:latin typeface="Courier New"/>
                        <a:ea typeface="Calibri"/>
                      </a:endParaRPr>
                    </a:p>
                  </a:txBody>
                  <a:tcPr marL="14151" marR="14151" marT="0" marB="0" anchor="ctr"/>
                </a:tc>
                <a:tc>
                  <a:txBody>
                    <a:bodyPr/>
                    <a:lstStyle/>
                    <a:p>
                      <a:pPr indent="0" algn="ctr">
                        <a:lnSpc>
                          <a:spcPct val="200000"/>
                        </a:lnSpc>
                        <a:spcBef>
                          <a:spcPts val="0"/>
                        </a:spcBef>
                        <a:spcAft>
                          <a:spcPts val="0"/>
                        </a:spcAft>
                      </a:pPr>
                      <a:r>
                        <a:rPr lang="es-EC" sz="1300" dirty="0">
                          <a:effectLst/>
                        </a:rPr>
                        <a:t>Instrumento</a:t>
                      </a:r>
                      <a:endParaRPr lang="es-EC" sz="1300" dirty="0">
                        <a:solidFill>
                          <a:srgbClr val="000000"/>
                        </a:solidFill>
                        <a:effectLst/>
                        <a:latin typeface="Courier New"/>
                        <a:ea typeface="Calibri"/>
                      </a:endParaRPr>
                    </a:p>
                  </a:txBody>
                  <a:tcPr marL="14151" marR="14151" marT="0" marB="0" anchor="ctr"/>
                </a:tc>
                <a:extLst>
                  <a:ext uri="{0D108BD9-81ED-4DB2-BD59-A6C34878D82A}">
                    <a16:rowId xmlns:a16="http://schemas.microsoft.com/office/drawing/2014/main" xmlns="" val="10000"/>
                  </a:ext>
                </a:extLst>
              </a:tr>
              <a:tr h="304404">
                <a:tc rowSpan="7">
                  <a:txBody>
                    <a:bodyPr/>
                    <a:lstStyle/>
                    <a:p>
                      <a:pPr indent="0" algn="l">
                        <a:lnSpc>
                          <a:spcPct val="200000"/>
                        </a:lnSpc>
                        <a:spcBef>
                          <a:spcPts val="0"/>
                        </a:spcBef>
                        <a:spcAft>
                          <a:spcPts val="0"/>
                        </a:spcAft>
                      </a:pPr>
                      <a:r>
                        <a:rPr lang="es-EC" sz="1300" dirty="0">
                          <a:effectLst/>
                        </a:rPr>
                        <a:t>Independiente</a:t>
                      </a:r>
                    </a:p>
                    <a:p>
                      <a:pPr indent="0" algn="l">
                        <a:lnSpc>
                          <a:spcPct val="200000"/>
                        </a:lnSpc>
                        <a:spcBef>
                          <a:spcPts val="0"/>
                        </a:spcBef>
                        <a:spcAft>
                          <a:spcPts val="0"/>
                        </a:spcAft>
                      </a:pPr>
                      <a:r>
                        <a:rPr lang="es-EC" sz="1300" dirty="0">
                          <a:effectLst/>
                        </a:rPr>
                        <a:t> </a:t>
                      </a:r>
                      <a:r>
                        <a:rPr lang="es-EC" sz="1300" b="0" dirty="0">
                          <a:effectLst/>
                        </a:rPr>
                        <a:t>Riesgos financieros de la cartera de crédito</a:t>
                      </a:r>
                      <a:endParaRPr lang="es-EC" sz="1300" b="0" dirty="0">
                        <a:solidFill>
                          <a:srgbClr val="000000"/>
                        </a:solidFill>
                        <a:effectLst/>
                        <a:latin typeface="Courier New"/>
                        <a:ea typeface="Calibri"/>
                      </a:endParaRPr>
                    </a:p>
                  </a:txBody>
                  <a:tcPr marL="14151" marR="14151" marT="0" marB="0" anchor="ctr"/>
                </a:tc>
                <a:tc rowSpan="3">
                  <a:txBody>
                    <a:bodyPr/>
                    <a:lstStyle/>
                    <a:p>
                      <a:pPr indent="0" algn="l">
                        <a:lnSpc>
                          <a:spcPct val="200000"/>
                        </a:lnSpc>
                        <a:spcBef>
                          <a:spcPts val="0"/>
                        </a:spcBef>
                        <a:spcAft>
                          <a:spcPts val="0"/>
                        </a:spcAft>
                      </a:pPr>
                      <a:r>
                        <a:rPr lang="es-EC" sz="1300" dirty="0">
                          <a:effectLst/>
                        </a:rPr>
                        <a:t>Riesgo de crédito</a:t>
                      </a:r>
                      <a:endParaRPr lang="es-EC" sz="1300" dirty="0">
                        <a:solidFill>
                          <a:srgbClr val="000000"/>
                        </a:solidFill>
                        <a:effectLst/>
                        <a:latin typeface="Courier New"/>
                        <a:ea typeface="Calibri"/>
                      </a:endParaRPr>
                    </a:p>
                  </a:txBody>
                  <a:tcPr marL="14151" marR="14151" marT="0" marB="0" anchor="ctr"/>
                </a:tc>
                <a:tc>
                  <a:txBody>
                    <a:bodyPr/>
                    <a:lstStyle/>
                    <a:p>
                      <a:pPr marL="342900" lvl="0" indent="0" algn="l">
                        <a:lnSpc>
                          <a:spcPct val="115000"/>
                        </a:lnSpc>
                        <a:spcBef>
                          <a:spcPts val="0"/>
                        </a:spcBef>
                        <a:spcAft>
                          <a:spcPts val="0"/>
                        </a:spcAft>
                        <a:buFont typeface="+mj-lt"/>
                        <a:buAutoNum type="arabicPeriod"/>
                      </a:pPr>
                      <a:r>
                        <a:rPr lang="es-EC" sz="1300">
                          <a:effectLst/>
                        </a:rPr>
                        <a:t>Morosidad simple</a:t>
                      </a:r>
                      <a:endParaRPr lang="es-EC" sz="1300">
                        <a:solidFill>
                          <a:srgbClr val="000000"/>
                        </a:solidFill>
                        <a:effectLst/>
                        <a:latin typeface="Arial"/>
                        <a:ea typeface="Calibri"/>
                        <a:cs typeface="Times New Roman"/>
                      </a:endParaRPr>
                    </a:p>
                  </a:txBody>
                  <a:tcPr marL="14151" marR="14151" marT="0" marB="0" anchor="ctr"/>
                </a:tc>
                <a:tc rowSpan="3">
                  <a:txBody>
                    <a:bodyPr/>
                    <a:lstStyle/>
                    <a:p>
                      <a:pPr indent="0" algn="l">
                        <a:lnSpc>
                          <a:spcPct val="200000"/>
                        </a:lnSpc>
                        <a:spcBef>
                          <a:spcPts val="0"/>
                        </a:spcBef>
                        <a:spcAft>
                          <a:spcPts val="0"/>
                        </a:spcAft>
                      </a:pPr>
                      <a:r>
                        <a:rPr lang="es-EC" sz="1300" dirty="0">
                          <a:effectLst/>
                        </a:rPr>
                        <a:t>Base de datos </a:t>
                      </a:r>
                      <a:endParaRPr lang="es-EC" sz="1300" dirty="0">
                        <a:solidFill>
                          <a:srgbClr val="000000"/>
                        </a:solidFill>
                        <a:effectLst/>
                        <a:latin typeface="Courier New"/>
                        <a:ea typeface="Calibri"/>
                      </a:endParaRPr>
                    </a:p>
                  </a:txBody>
                  <a:tcPr marL="14151" marR="14151" marT="0" marB="0" anchor="ctr"/>
                </a:tc>
                <a:extLst>
                  <a:ext uri="{0D108BD9-81ED-4DB2-BD59-A6C34878D82A}">
                    <a16:rowId xmlns:a16="http://schemas.microsoft.com/office/drawing/2014/main" xmlns="" val="10001"/>
                  </a:ext>
                </a:extLst>
              </a:tr>
              <a:tr h="344385">
                <a:tc vMerge="1">
                  <a:txBody>
                    <a:bodyPr/>
                    <a:lstStyle/>
                    <a:p>
                      <a:endParaRPr lang="es-EC"/>
                    </a:p>
                  </a:txBody>
                  <a:tcPr/>
                </a:tc>
                <a:tc vMerge="1">
                  <a:txBody>
                    <a:bodyPr/>
                    <a:lstStyle/>
                    <a:p>
                      <a:endParaRPr lang="es-EC"/>
                    </a:p>
                  </a:txBody>
                  <a:tcPr/>
                </a:tc>
                <a:tc>
                  <a:txBody>
                    <a:bodyPr/>
                    <a:lstStyle/>
                    <a:p>
                      <a:pPr marL="342900" lvl="0" indent="0" algn="l">
                        <a:lnSpc>
                          <a:spcPct val="115000"/>
                        </a:lnSpc>
                        <a:spcBef>
                          <a:spcPts val="0"/>
                        </a:spcBef>
                        <a:spcAft>
                          <a:spcPts val="0"/>
                        </a:spcAft>
                        <a:buFont typeface="+mj-lt"/>
                        <a:buAutoNum type="arabicPeriod"/>
                      </a:pPr>
                      <a:r>
                        <a:rPr lang="es-EC" sz="1300" dirty="0">
                          <a:effectLst/>
                        </a:rPr>
                        <a:t>Periodo medio de cobro</a:t>
                      </a:r>
                      <a:endParaRPr lang="es-EC" sz="1300" dirty="0">
                        <a:solidFill>
                          <a:srgbClr val="000000"/>
                        </a:solidFill>
                        <a:effectLst/>
                        <a:latin typeface="Arial"/>
                        <a:ea typeface="Calibri"/>
                        <a:cs typeface="Times New Roman"/>
                      </a:endParaRPr>
                    </a:p>
                  </a:txBody>
                  <a:tcPr marL="14151" marR="14151" marT="0" marB="0" anchor="ctr"/>
                </a:tc>
                <a:tc vMerge="1">
                  <a:txBody>
                    <a:bodyPr/>
                    <a:lstStyle/>
                    <a:p>
                      <a:endParaRPr lang="es-EC"/>
                    </a:p>
                  </a:txBody>
                  <a:tcPr/>
                </a:tc>
                <a:extLst>
                  <a:ext uri="{0D108BD9-81ED-4DB2-BD59-A6C34878D82A}">
                    <a16:rowId xmlns:a16="http://schemas.microsoft.com/office/drawing/2014/main" xmlns="" val="10002"/>
                  </a:ext>
                </a:extLst>
              </a:tr>
              <a:tr h="308758">
                <a:tc vMerge="1">
                  <a:txBody>
                    <a:bodyPr/>
                    <a:lstStyle/>
                    <a:p>
                      <a:endParaRPr lang="es-EC"/>
                    </a:p>
                  </a:txBody>
                  <a:tcPr/>
                </a:tc>
                <a:tc vMerge="1">
                  <a:txBody>
                    <a:bodyPr/>
                    <a:lstStyle/>
                    <a:p>
                      <a:endParaRPr lang="es-EC"/>
                    </a:p>
                  </a:txBody>
                  <a:tcPr/>
                </a:tc>
                <a:tc>
                  <a:txBody>
                    <a:bodyPr/>
                    <a:lstStyle/>
                    <a:p>
                      <a:pPr marL="342900" lvl="0" indent="0" algn="l">
                        <a:lnSpc>
                          <a:spcPct val="115000"/>
                        </a:lnSpc>
                        <a:spcBef>
                          <a:spcPts val="0"/>
                        </a:spcBef>
                        <a:spcAft>
                          <a:spcPts val="0"/>
                        </a:spcAft>
                        <a:buFont typeface="+mj-lt"/>
                        <a:buAutoNum type="arabicPeriod"/>
                      </a:pPr>
                      <a:r>
                        <a:rPr lang="es-EC" sz="1300">
                          <a:effectLst/>
                        </a:rPr>
                        <a:t>Rotación de cartera</a:t>
                      </a:r>
                      <a:endParaRPr lang="es-EC" sz="1300">
                        <a:solidFill>
                          <a:srgbClr val="000000"/>
                        </a:solidFill>
                        <a:effectLst/>
                        <a:latin typeface="Arial"/>
                        <a:ea typeface="Calibri"/>
                        <a:cs typeface="Times New Roman"/>
                      </a:endParaRPr>
                    </a:p>
                  </a:txBody>
                  <a:tcPr marL="14151" marR="14151" marT="0" marB="0" anchor="ctr"/>
                </a:tc>
                <a:tc vMerge="1">
                  <a:txBody>
                    <a:bodyPr/>
                    <a:lstStyle/>
                    <a:p>
                      <a:endParaRPr lang="es-EC"/>
                    </a:p>
                  </a:txBody>
                  <a:tcPr/>
                </a:tc>
                <a:extLst>
                  <a:ext uri="{0D108BD9-81ED-4DB2-BD59-A6C34878D82A}">
                    <a16:rowId xmlns:a16="http://schemas.microsoft.com/office/drawing/2014/main" xmlns="" val="10003"/>
                  </a:ext>
                </a:extLst>
              </a:tr>
              <a:tr h="257841">
                <a:tc vMerge="1">
                  <a:txBody>
                    <a:bodyPr/>
                    <a:lstStyle/>
                    <a:p>
                      <a:endParaRPr lang="es-EC"/>
                    </a:p>
                  </a:txBody>
                  <a:tcPr/>
                </a:tc>
                <a:tc rowSpan="2">
                  <a:txBody>
                    <a:bodyPr/>
                    <a:lstStyle/>
                    <a:p>
                      <a:pPr indent="0" algn="l">
                        <a:lnSpc>
                          <a:spcPct val="200000"/>
                        </a:lnSpc>
                        <a:spcBef>
                          <a:spcPts val="0"/>
                        </a:spcBef>
                        <a:spcAft>
                          <a:spcPts val="0"/>
                        </a:spcAft>
                      </a:pPr>
                      <a:r>
                        <a:rPr lang="es-EC" sz="1300">
                          <a:effectLst/>
                        </a:rPr>
                        <a:t>Riesgo de liquidez</a:t>
                      </a:r>
                      <a:endParaRPr lang="es-EC" sz="1300">
                        <a:solidFill>
                          <a:srgbClr val="000000"/>
                        </a:solidFill>
                        <a:effectLst/>
                        <a:latin typeface="Courier New"/>
                        <a:ea typeface="Calibri"/>
                      </a:endParaRPr>
                    </a:p>
                  </a:txBody>
                  <a:tcPr marL="14151" marR="14151" marT="0" marB="0" anchor="ctr"/>
                </a:tc>
                <a:tc>
                  <a:txBody>
                    <a:bodyPr/>
                    <a:lstStyle/>
                    <a:p>
                      <a:pPr marL="342900" lvl="0" indent="0" algn="l">
                        <a:lnSpc>
                          <a:spcPct val="200000"/>
                        </a:lnSpc>
                        <a:spcBef>
                          <a:spcPts val="0"/>
                        </a:spcBef>
                        <a:spcAft>
                          <a:spcPts val="0"/>
                        </a:spcAft>
                        <a:buFont typeface="+mj-lt"/>
                        <a:buAutoNum type="arabicPeriod"/>
                      </a:pPr>
                      <a:r>
                        <a:rPr lang="es-EC" sz="1300">
                          <a:effectLst/>
                        </a:rPr>
                        <a:t>Liquidez Corriente</a:t>
                      </a:r>
                      <a:endParaRPr lang="es-EC" sz="1300">
                        <a:solidFill>
                          <a:srgbClr val="000000"/>
                        </a:solidFill>
                        <a:effectLst/>
                        <a:latin typeface="Courier New"/>
                        <a:ea typeface="Calibri"/>
                      </a:endParaRPr>
                    </a:p>
                  </a:txBody>
                  <a:tcPr marL="14151" marR="14151" marT="0" marB="0" anchor="ctr"/>
                </a:tc>
                <a:tc rowSpan="2">
                  <a:txBody>
                    <a:bodyPr/>
                    <a:lstStyle/>
                    <a:p>
                      <a:pPr indent="0" algn="l">
                        <a:lnSpc>
                          <a:spcPct val="200000"/>
                        </a:lnSpc>
                        <a:spcBef>
                          <a:spcPts val="0"/>
                        </a:spcBef>
                        <a:spcAft>
                          <a:spcPts val="0"/>
                        </a:spcAft>
                      </a:pPr>
                      <a:r>
                        <a:rPr lang="es-EC" sz="1300" dirty="0">
                          <a:effectLst/>
                        </a:rPr>
                        <a:t>Base de datos </a:t>
                      </a:r>
                      <a:endParaRPr lang="es-EC" sz="1300" dirty="0">
                        <a:solidFill>
                          <a:srgbClr val="000000"/>
                        </a:solidFill>
                        <a:effectLst/>
                        <a:latin typeface="Courier New"/>
                        <a:ea typeface="Calibri"/>
                      </a:endParaRPr>
                    </a:p>
                  </a:txBody>
                  <a:tcPr marL="14151" marR="14151" marT="0" marB="0" anchor="ctr"/>
                </a:tc>
                <a:extLst>
                  <a:ext uri="{0D108BD9-81ED-4DB2-BD59-A6C34878D82A}">
                    <a16:rowId xmlns:a16="http://schemas.microsoft.com/office/drawing/2014/main" xmlns="" val="10004"/>
                  </a:ext>
                </a:extLst>
              </a:tr>
              <a:tr h="267319">
                <a:tc vMerge="1">
                  <a:txBody>
                    <a:bodyPr/>
                    <a:lstStyle/>
                    <a:p>
                      <a:endParaRPr lang="es-EC"/>
                    </a:p>
                  </a:txBody>
                  <a:tcPr/>
                </a:tc>
                <a:tc vMerge="1">
                  <a:txBody>
                    <a:bodyPr/>
                    <a:lstStyle/>
                    <a:p>
                      <a:endParaRPr lang="es-EC"/>
                    </a:p>
                  </a:txBody>
                  <a:tcPr/>
                </a:tc>
                <a:tc>
                  <a:txBody>
                    <a:bodyPr/>
                    <a:lstStyle/>
                    <a:p>
                      <a:pPr marL="342900" lvl="0" indent="0" algn="l">
                        <a:lnSpc>
                          <a:spcPct val="200000"/>
                        </a:lnSpc>
                        <a:spcBef>
                          <a:spcPts val="0"/>
                        </a:spcBef>
                        <a:spcAft>
                          <a:spcPts val="0"/>
                        </a:spcAft>
                        <a:buFont typeface="+mj-lt"/>
                        <a:buAutoNum type="arabicPeriod"/>
                      </a:pPr>
                      <a:r>
                        <a:rPr lang="es-EC" sz="1300" dirty="0">
                          <a:effectLst/>
                        </a:rPr>
                        <a:t>Prueba ácida</a:t>
                      </a:r>
                      <a:endParaRPr lang="es-EC" sz="1300" dirty="0">
                        <a:solidFill>
                          <a:srgbClr val="000000"/>
                        </a:solidFill>
                        <a:effectLst/>
                        <a:latin typeface="Courier New"/>
                        <a:ea typeface="Calibri"/>
                      </a:endParaRPr>
                    </a:p>
                  </a:txBody>
                  <a:tcPr marL="14151" marR="14151" marT="0" marB="0" anchor="ctr"/>
                </a:tc>
                <a:tc vMerge="1">
                  <a:txBody>
                    <a:bodyPr/>
                    <a:lstStyle/>
                    <a:p>
                      <a:endParaRPr lang="es-EC"/>
                    </a:p>
                  </a:txBody>
                  <a:tcPr/>
                </a:tc>
                <a:extLst>
                  <a:ext uri="{0D108BD9-81ED-4DB2-BD59-A6C34878D82A}">
                    <a16:rowId xmlns:a16="http://schemas.microsoft.com/office/drawing/2014/main" xmlns="" val="10005"/>
                  </a:ext>
                </a:extLst>
              </a:tr>
              <a:tr h="1297577">
                <a:tc vMerge="1">
                  <a:txBody>
                    <a:bodyPr/>
                    <a:lstStyle/>
                    <a:p>
                      <a:endParaRPr lang="es-EC"/>
                    </a:p>
                  </a:txBody>
                  <a:tcPr/>
                </a:tc>
                <a:tc>
                  <a:txBody>
                    <a:bodyPr/>
                    <a:lstStyle/>
                    <a:p>
                      <a:pPr indent="0" algn="l">
                        <a:lnSpc>
                          <a:spcPct val="200000"/>
                        </a:lnSpc>
                        <a:spcBef>
                          <a:spcPts val="0"/>
                        </a:spcBef>
                        <a:spcAft>
                          <a:spcPts val="0"/>
                        </a:spcAft>
                      </a:pPr>
                      <a:r>
                        <a:rPr lang="es-EC" sz="1300">
                          <a:effectLst/>
                        </a:rPr>
                        <a:t>Riesgo operacional</a:t>
                      </a:r>
                      <a:endParaRPr lang="es-EC" sz="1300">
                        <a:solidFill>
                          <a:srgbClr val="000000"/>
                        </a:solidFill>
                        <a:effectLst/>
                        <a:latin typeface="Courier New"/>
                        <a:ea typeface="Calibri"/>
                      </a:endParaRPr>
                    </a:p>
                  </a:txBody>
                  <a:tcPr marL="14151" marR="14151" marT="0" marB="0" anchor="ctr"/>
                </a:tc>
                <a:tc>
                  <a:txBody>
                    <a:bodyPr/>
                    <a:lstStyle/>
                    <a:p>
                      <a:pPr marL="342900" lvl="0" indent="0" algn="l">
                        <a:lnSpc>
                          <a:spcPct val="115000"/>
                        </a:lnSpc>
                        <a:spcBef>
                          <a:spcPts val="0"/>
                        </a:spcBef>
                        <a:spcAft>
                          <a:spcPts val="0"/>
                        </a:spcAft>
                        <a:buFont typeface="+mj-lt"/>
                        <a:buAutoNum type="arabicPeriod"/>
                      </a:pPr>
                      <a:r>
                        <a:rPr lang="es-EC" sz="1300" dirty="0">
                          <a:effectLst/>
                        </a:rPr>
                        <a:t>Disponibilidad y oportunidad de la información</a:t>
                      </a:r>
                    </a:p>
                    <a:p>
                      <a:pPr marL="342900" lvl="0" indent="0" algn="l">
                        <a:lnSpc>
                          <a:spcPct val="115000"/>
                        </a:lnSpc>
                        <a:spcBef>
                          <a:spcPts val="0"/>
                        </a:spcBef>
                        <a:spcAft>
                          <a:spcPts val="0"/>
                        </a:spcAft>
                        <a:buFont typeface="+mj-lt"/>
                        <a:buAutoNum type="arabicPeriod"/>
                      </a:pPr>
                      <a:r>
                        <a:rPr lang="es-EC" sz="1300" dirty="0">
                          <a:effectLst/>
                        </a:rPr>
                        <a:t>Frecuencia de</a:t>
                      </a:r>
                      <a:r>
                        <a:rPr lang="es-EC" sz="1300" baseline="0" dirty="0">
                          <a:effectLst/>
                        </a:rPr>
                        <a:t> </a:t>
                      </a:r>
                      <a:r>
                        <a:rPr lang="es-EC" sz="1300" dirty="0">
                          <a:effectLst/>
                        </a:rPr>
                        <a:t>cuantificación de pérdidas</a:t>
                      </a:r>
                    </a:p>
                    <a:p>
                      <a:pPr marL="342900" lvl="0" indent="0" algn="l">
                        <a:lnSpc>
                          <a:spcPct val="115000"/>
                        </a:lnSpc>
                        <a:spcBef>
                          <a:spcPts val="0"/>
                        </a:spcBef>
                        <a:spcAft>
                          <a:spcPts val="0"/>
                        </a:spcAft>
                        <a:buFont typeface="+mj-lt"/>
                        <a:buAutoNum type="arabicPeriod"/>
                      </a:pPr>
                      <a:r>
                        <a:rPr lang="es-EC" sz="1300" dirty="0">
                          <a:effectLst/>
                        </a:rPr>
                        <a:t>Deficiencias en procesos, personas y TI</a:t>
                      </a:r>
                    </a:p>
                    <a:p>
                      <a:pPr marL="342900" lvl="0" indent="0" algn="l">
                        <a:lnSpc>
                          <a:spcPct val="115000"/>
                        </a:lnSpc>
                        <a:spcBef>
                          <a:spcPts val="0"/>
                        </a:spcBef>
                        <a:spcAft>
                          <a:spcPts val="0"/>
                        </a:spcAft>
                        <a:buFont typeface="+mj-lt"/>
                        <a:buAutoNum type="arabicPeriod"/>
                      </a:pPr>
                      <a:r>
                        <a:rPr lang="es-EC" sz="1300" dirty="0">
                          <a:effectLst/>
                        </a:rPr>
                        <a:t>Fraude y error</a:t>
                      </a:r>
                      <a:endParaRPr lang="es-EC" sz="1300" dirty="0">
                        <a:solidFill>
                          <a:srgbClr val="000000"/>
                        </a:solidFill>
                        <a:effectLst/>
                        <a:latin typeface="Arial"/>
                        <a:ea typeface="Calibri"/>
                        <a:cs typeface="Times New Roman"/>
                      </a:endParaRPr>
                    </a:p>
                  </a:txBody>
                  <a:tcPr marL="14151" marR="14151" marT="0" marB="0" anchor="ctr"/>
                </a:tc>
                <a:tc>
                  <a:txBody>
                    <a:bodyPr/>
                    <a:lstStyle/>
                    <a:p>
                      <a:pPr indent="0" algn="l">
                        <a:lnSpc>
                          <a:spcPct val="200000"/>
                        </a:lnSpc>
                        <a:spcBef>
                          <a:spcPts val="0"/>
                        </a:spcBef>
                        <a:spcAft>
                          <a:spcPts val="0"/>
                        </a:spcAft>
                      </a:pPr>
                      <a:r>
                        <a:rPr lang="es-EC" sz="1300" dirty="0">
                          <a:effectLst/>
                        </a:rPr>
                        <a:t>Cuestionario</a:t>
                      </a:r>
                      <a:endParaRPr lang="es-EC" sz="1300" dirty="0">
                        <a:solidFill>
                          <a:srgbClr val="000000"/>
                        </a:solidFill>
                        <a:effectLst/>
                        <a:latin typeface="Courier New"/>
                        <a:ea typeface="Calibri"/>
                      </a:endParaRPr>
                    </a:p>
                  </a:txBody>
                  <a:tcPr marL="14151" marR="14151" marT="0" marB="0" anchor="ctr"/>
                </a:tc>
                <a:extLst>
                  <a:ext uri="{0D108BD9-81ED-4DB2-BD59-A6C34878D82A}">
                    <a16:rowId xmlns:a16="http://schemas.microsoft.com/office/drawing/2014/main" xmlns="" val="10006"/>
                  </a:ext>
                </a:extLst>
              </a:tr>
              <a:tr h="344384">
                <a:tc vMerge="1">
                  <a:txBody>
                    <a:bodyPr/>
                    <a:lstStyle/>
                    <a:p>
                      <a:endParaRPr lang="es-EC"/>
                    </a:p>
                  </a:txBody>
                  <a:tcPr/>
                </a:tc>
                <a:tc>
                  <a:txBody>
                    <a:bodyPr/>
                    <a:lstStyle/>
                    <a:p>
                      <a:pPr indent="0" algn="l">
                        <a:lnSpc>
                          <a:spcPct val="200000"/>
                        </a:lnSpc>
                        <a:spcBef>
                          <a:spcPts val="0"/>
                        </a:spcBef>
                        <a:spcAft>
                          <a:spcPts val="0"/>
                        </a:spcAft>
                      </a:pPr>
                      <a:r>
                        <a:rPr lang="es-EC" sz="1300">
                          <a:effectLst/>
                        </a:rPr>
                        <a:t>Gestión del riesgo financiero</a:t>
                      </a:r>
                      <a:endParaRPr lang="es-EC" sz="1300">
                        <a:solidFill>
                          <a:srgbClr val="000000"/>
                        </a:solidFill>
                        <a:effectLst/>
                        <a:latin typeface="Courier New"/>
                        <a:ea typeface="Calibri"/>
                      </a:endParaRPr>
                    </a:p>
                  </a:txBody>
                  <a:tcPr marL="14151" marR="14151" marT="0" marB="0" anchor="ctr"/>
                </a:tc>
                <a:tc>
                  <a:txBody>
                    <a:bodyPr/>
                    <a:lstStyle/>
                    <a:p>
                      <a:pPr indent="0" algn="l">
                        <a:lnSpc>
                          <a:spcPct val="115000"/>
                        </a:lnSpc>
                        <a:spcBef>
                          <a:spcPts val="0"/>
                        </a:spcBef>
                        <a:spcAft>
                          <a:spcPts val="0"/>
                        </a:spcAft>
                      </a:pPr>
                      <a:r>
                        <a:rPr lang="es-EC" sz="1300" dirty="0">
                          <a:effectLst/>
                        </a:rPr>
                        <a:t> </a:t>
                      </a:r>
                      <a:endParaRPr lang="es-EC" sz="1300" dirty="0">
                        <a:solidFill>
                          <a:srgbClr val="000000"/>
                        </a:solidFill>
                        <a:effectLst/>
                        <a:latin typeface="Arial"/>
                        <a:ea typeface="Calibri"/>
                        <a:cs typeface="Times New Roman"/>
                      </a:endParaRPr>
                    </a:p>
                  </a:txBody>
                  <a:tcPr marL="14151" marR="14151" marT="0" marB="0" anchor="ctr"/>
                </a:tc>
                <a:tc>
                  <a:txBody>
                    <a:bodyPr/>
                    <a:lstStyle/>
                    <a:p>
                      <a:pPr indent="0" algn="l">
                        <a:lnSpc>
                          <a:spcPct val="200000"/>
                        </a:lnSpc>
                        <a:spcBef>
                          <a:spcPts val="0"/>
                        </a:spcBef>
                        <a:spcAft>
                          <a:spcPts val="0"/>
                        </a:spcAft>
                      </a:pPr>
                      <a:r>
                        <a:rPr lang="es-EC" sz="1300" dirty="0">
                          <a:effectLst/>
                        </a:rPr>
                        <a:t>Cuestionario</a:t>
                      </a:r>
                      <a:endParaRPr lang="es-EC" sz="1300" dirty="0">
                        <a:solidFill>
                          <a:srgbClr val="000000"/>
                        </a:solidFill>
                        <a:effectLst/>
                        <a:latin typeface="Courier New"/>
                        <a:ea typeface="Calibri"/>
                      </a:endParaRPr>
                    </a:p>
                  </a:txBody>
                  <a:tcPr marL="14151" marR="14151" marT="0" marB="0" anchor="ctr"/>
                </a:tc>
                <a:extLst>
                  <a:ext uri="{0D108BD9-81ED-4DB2-BD59-A6C34878D82A}">
                    <a16:rowId xmlns:a16="http://schemas.microsoft.com/office/drawing/2014/main" xmlns="" val="10007"/>
                  </a:ext>
                </a:extLst>
              </a:tr>
              <a:tr h="457815">
                <a:tc rowSpan="3">
                  <a:txBody>
                    <a:bodyPr/>
                    <a:lstStyle/>
                    <a:p>
                      <a:pPr indent="0" algn="l">
                        <a:lnSpc>
                          <a:spcPct val="200000"/>
                        </a:lnSpc>
                        <a:spcBef>
                          <a:spcPts val="0"/>
                        </a:spcBef>
                        <a:spcAft>
                          <a:spcPts val="0"/>
                        </a:spcAft>
                      </a:pPr>
                      <a:r>
                        <a:rPr lang="es-EC" sz="1300" dirty="0">
                          <a:effectLst/>
                        </a:rPr>
                        <a:t>Dependiente</a:t>
                      </a:r>
                    </a:p>
                    <a:p>
                      <a:pPr indent="0" algn="l">
                        <a:lnSpc>
                          <a:spcPct val="200000"/>
                        </a:lnSpc>
                        <a:spcBef>
                          <a:spcPts val="0"/>
                        </a:spcBef>
                        <a:spcAft>
                          <a:spcPts val="0"/>
                        </a:spcAft>
                      </a:pPr>
                      <a:r>
                        <a:rPr lang="es-EC" sz="1300" b="0" dirty="0">
                          <a:effectLst/>
                        </a:rPr>
                        <a:t> Rentabilidad</a:t>
                      </a:r>
                      <a:endParaRPr lang="es-EC" sz="1300" b="0" dirty="0">
                        <a:solidFill>
                          <a:srgbClr val="000000"/>
                        </a:solidFill>
                        <a:effectLst/>
                        <a:latin typeface="Courier New"/>
                        <a:ea typeface="Calibri"/>
                      </a:endParaRPr>
                    </a:p>
                  </a:txBody>
                  <a:tcPr marL="14151" marR="14151" marT="0" marB="0" anchor="ctr"/>
                </a:tc>
                <a:tc rowSpan="3">
                  <a:txBody>
                    <a:bodyPr/>
                    <a:lstStyle/>
                    <a:p>
                      <a:pPr indent="0" algn="l">
                        <a:lnSpc>
                          <a:spcPct val="200000"/>
                        </a:lnSpc>
                        <a:spcBef>
                          <a:spcPts val="0"/>
                        </a:spcBef>
                        <a:spcAft>
                          <a:spcPts val="0"/>
                        </a:spcAft>
                      </a:pPr>
                      <a:r>
                        <a:rPr lang="es-EC" sz="1300" dirty="0">
                          <a:effectLst/>
                        </a:rPr>
                        <a:t> </a:t>
                      </a:r>
                      <a:endParaRPr lang="es-EC" sz="1300" dirty="0">
                        <a:solidFill>
                          <a:srgbClr val="000000"/>
                        </a:solidFill>
                        <a:effectLst/>
                        <a:latin typeface="Courier New"/>
                        <a:ea typeface="Calibri"/>
                      </a:endParaRPr>
                    </a:p>
                  </a:txBody>
                  <a:tcPr marL="14151" marR="14151" marT="0" marB="0" anchor="ctr"/>
                </a:tc>
                <a:tc>
                  <a:txBody>
                    <a:bodyPr/>
                    <a:lstStyle/>
                    <a:p>
                      <a:pPr marL="342900" lvl="0" indent="0" algn="l">
                        <a:lnSpc>
                          <a:spcPct val="200000"/>
                        </a:lnSpc>
                        <a:spcBef>
                          <a:spcPts val="0"/>
                        </a:spcBef>
                        <a:spcAft>
                          <a:spcPts val="0"/>
                        </a:spcAft>
                        <a:buFont typeface="+mj-lt"/>
                        <a:buAutoNum type="arabicPeriod"/>
                      </a:pPr>
                      <a:r>
                        <a:rPr lang="es-EC" sz="1300">
                          <a:effectLst/>
                        </a:rPr>
                        <a:t>Rentabilidad neta del Activo ROA</a:t>
                      </a:r>
                      <a:endParaRPr lang="es-EC" sz="1300">
                        <a:solidFill>
                          <a:srgbClr val="000000"/>
                        </a:solidFill>
                        <a:effectLst/>
                        <a:latin typeface="Courier New"/>
                        <a:ea typeface="Calibri"/>
                      </a:endParaRPr>
                    </a:p>
                  </a:txBody>
                  <a:tcPr marL="14151" marR="14151" marT="0" marB="0" anchor="ctr"/>
                </a:tc>
                <a:tc rowSpan="3">
                  <a:txBody>
                    <a:bodyPr/>
                    <a:lstStyle/>
                    <a:p>
                      <a:pPr indent="0" algn="l">
                        <a:lnSpc>
                          <a:spcPct val="200000"/>
                        </a:lnSpc>
                        <a:spcBef>
                          <a:spcPts val="0"/>
                        </a:spcBef>
                        <a:spcAft>
                          <a:spcPts val="0"/>
                        </a:spcAft>
                      </a:pPr>
                      <a:r>
                        <a:rPr lang="es-EC" sz="1300" dirty="0">
                          <a:effectLst/>
                        </a:rPr>
                        <a:t>Base de datos</a:t>
                      </a:r>
                      <a:endParaRPr lang="es-EC" sz="1300" dirty="0">
                        <a:solidFill>
                          <a:srgbClr val="000000"/>
                        </a:solidFill>
                        <a:effectLst/>
                        <a:latin typeface="Courier New"/>
                        <a:ea typeface="Calibri"/>
                      </a:endParaRPr>
                    </a:p>
                  </a:txBody>
                  <a:tcPr marL="14151" marR="14151" marT="0" marB="0" anchor="ctr"/>
                </a:tc>
                <a:extLst>
                  <a:ext uri="{0D108BD9-81ED-4DB2-BD59-A6C34878D82A}">
                    <a16:rowId xmlns:a16="http://schemas.microsoft.com/office/drawing/2014/main" xmlns="" val="10008"/>
                  </a:ext>
                </a:extLst>
              </a:tr>
              <a:tr h="332509">
                <a:tc vMerge="1">
                  <a:txBody>
                    <a:bodyPr/>
                    <a:lstStyle/>
                    <a:p>
                      <a:endParaRPr lang="es-EC"/>
                    </a:p>
                  </a:txBody>
                  <a:tcPr/>
                </a:tc>
                <a:tc vMerge="1">
                  <a:txBody>
                    <a:bodyPr/>
                    <a:lstStyle/>
                    <a:p>
                      <a:endParaRPr lang="es-EC"/>
                    </a:p>
                  </a:txBody>
                  <a:tcPr/>
                </a:tc>
                <a:tc>
                  <a:txBody>
                    <a:bodyPr/>
                    <a:lstStyle/>
                    <a:p>
                      <a:pPr marL="342900" lvl="0" indent="0" algn="l">
                        <a:lnSpc>
                          <a:spcPct val="200000"/>
                        </a:lnSpc>
                        <a:spcBef>
                          <a:spcPts val="0"/>
                        </a:spcBef>
                        <a:spcAft>
                          <a:spcPts val="0"/>
                        </a:spcAft>
                        <a:buFont typeface="+mj-lt"/>
                        <a:buAutoNum type="arabicPeriod"/>
                      </a:pPr>
                      <a:r>
                        <a:rPr lang="es-EC" sz="1300">
                          <a:effectLst/>
                        </a:rPr>
                        <a:t>Rentabilidad neta del Patrimonio ROE</a:t>
                      </a:r>
                      <a:endParaRPr lang="es-EC" sz="1300">
                        <a:solidFill>
                          <a:srgbClr val="000000"/>
                        </a:solidFill>
                        <a:effectLst/>
                        <a:latin typeface="Courier New"/>
                        <a:ea typeface="Calibri"/>
                      </a:endParaRPr>
                    </a:p>
                  </a:txBody>
                  <a:tcPr marL="14151" marR="14151" marT="0" marB="0" anchor="ctr"/>
                </a:tc>
                <a:tc vMerge="1">
                  <a:txBody>
                    <a:bodyPr/>
                    <a:lstStyle/>
                    <a:p>
                      <a:endParaRPr lang="es-EC"/>
                    </a:p>
                  </a:txBody>
                  <a:tcPr/>
                </a:tc>
                <a:extLst>
                  <a:ext uri="{0D108BD9-81ED-4DB2-BD59-A6C34878D82A}">
                    <a16:rowId xmlns:a16="http://schemas.microsoft.com/office/drawing/2014/main" xmlns="" val="10009"/>
                  </a:ext>
                </a:extLst>
              </a:tr>
              <a:tr h="415194">
                <a:tc vMerge="1">
                  <a:txBody>
                    <a:bodyPr/>
                    <a:lstStyle/>
                    <a:p>
                      <a:endParaRPr lang="es-EC"/>
                    </a:p>
                  </a:txBody>
                  <a:tcPr/>
                </a:tc>
                <a:tc vMerge="1">
                  <a:txBody>
                    <a:bodyPr/>
                    <a:lstStyle/>
                    <a:p>
                      <a:endParaRPr lang="es-EC"/>
                    </a:p>
                  </a:txBody>
                  <a:tcPr/>
                </a:tc>
                <a:tc>
                  <a:txBody>
                    <a:bodyPr/>
                    <a:lstStyle/>
                    <a:p>
                      <a:pPr marL="342900" lvl="0" indent="0" algn="l">
                        <a:lnSpc>
                          <a:spcPct val="200000"/>
                        </a:lnSpc>
                        <a:spcBef>
                          <a:spcPts val="0"/>
                        </a:spcBef>
                        <a:spcAft>
                          <a:spcPts val="0"/>
                        </a:spcAft>
                        <a:buFont typeface="+mj-lt"/>
                        <a:buAutoNum type="arabicPeriod"/>
                      </a:pPr>
                      <a:r>
                        <a:rPr lang="es-EC" sz="1300" dirty="0">
                          <a:effectLst/>
                        </a:rPr>
                        <a:t>Rentabilidad neta de Ventas</a:t>
                      </a:r>
                      <a:endParaRPr lang="es-EC" sz="1300" dirty="0">
                        <a:solidFill>
                          <a:srgbClr val="000000"/>
                        </a:solidFill>
                        <a:effectLst/>
                        <a:latin typeface="Courier New"/>
                        <a:ea typeface="Calibri"/>
                      </a:endParaRPr>
                    </a:p>
                  </a:txBody>
                  <a:tcPr marL="14151" marR="14151" marT="0" marB="0" anchor="ctr"/>
                </a:tc>
                <a:tc vMerge="1">
                  <a:txBody>
                    <a:bodyPr/>
                    <a:lstStyle/>
                    <a:p>
                      <a:endParaRPr lang="es-EC"/>
                    </a:p>
                  </a:txBody>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196119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xmlns="" id="{589B46BF-8272-4B8C-A5EE-9AA078247441}"/>
              </a:ext>
            </a:extLst>
          </p:cNvPr>
          <p:cNvSpPr>
            <a:spLocks noGrp="1"/>
          </p:cNvSpPr>
          <p:nvPr>
            <p:ph type="title"/>
          </p:nvPr>
        </p:nvSpPr>
        <p:spPr/>
        <p:txBody>
          <a:bodyPr/>
          <a:lstStyle/>
          <a:p>
            <a:pPr algn="ctr"/>
            <a:r>
              <a:rPr lang="x-none" b="1" dirty="0"/>
              <a:t>Hipótesis </a:t>
            </a:r>
          </a:p>
        </p:txBody>
      </p:sp>
      <p:graphicFrame>
        <p:nvGraphicFramePr>
          <p:cNvPr id="4" name="Diagrama 3">
            <a:extLst>
              <a:ext uri="{FF2B5EF4-FFF2-40B4-BE49-F238E27FC236}">
                <a16:creationId xmlns:a16="http://schemas.microsoft.com/office/drawing/2014/main" xmlns="" id="{11DFA0EC-EA30-4BCA-86C9-5D992D7F797A}"/>
              </a:ext>
            </a:extLst>
          </p:cNvPr>
          <p:cNvGraphicFramePr/>
          <p:nvPr>
            <p:extLst>
              <p:ext uri="{D42A27DB-BD31-4B8C-83A1-F6EECF244321}">
                <p14:modId xmlns:p14="http://schemas.microsoft.com/office/powerpoint/2010/main" val="2354021888"/>
              </p:ext>
            </p:extLst>
          </p:nvPr>
        </p:nvGraphicFramePr>
        <p:xfrm>
          <a:off x="3734648" y="1316183"/>
          <a:ext cx="7524281" cy="4100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8" name="Google Shape;2887;p66">
            <a:extLst>
              <a:ext uri="{FF2B5EF4-FFF2-40B4-BE49-F238E27FC236}">
                <a16:creationId xmlns:a16="http://schemas.microsoft.com/office/drawing/2014/main" xmlns="" id="{D1026550-FF96-4913-BCF6-3A5210E968B9}"/>
              </a:ext>
            </a:extLst>
          </p:cNvPr>
          <p:cNvGrpSpPr/>
          <p:nvPr/>
        </p:nvGrpSpPr>
        <p:grpSpPr>
          <a:xfrm>
            <a:off x="1002692" y="2143178"/>
            <a:ext cx="2738808" cy="2571643"/>
            <a:chOff x="5125773" y="3153631"/>
            <a:chExt cx="1471361" cy="1463931"/>
          </a:xfrm>
        </p:grpSpPr>
        <p:sp>
          <p:nvSpPr>
            <p:cNvPr id="109" name="Google Shape;2888;p66">
              <a:extLst>
                <a:ext uri="{FF2B5EF4-FFF2-40B4-BE49-F238E27FC236}">
                  <a16:creationId xmlns:a16="http://schemas.microsoft.com/office/drawing/2014/main" xmlns="" id="{C901C9D8-1118-4B7E-98FF-84CE3C88607B}"/>
                </a:ext>
              </a:extLst>
            </p:cNvPr>
            <p:cNvSpPr/>
            <p:nvPr/>
          </p:nvSpPr>
          <p:spPr>
            <a:xfrm>
              <a:off x="6354373" y="4563316"/>
              <a:ext cx="92406" cy="54247"/>
            </a:xfrm>
            <a:custGeom>
              <a:avLst/>
              <a:gdLst/>
              <a:ahLst/>
              <a:cxnLst/>
              <a:rect l="l" t="t" r="r" b="b"/>
              <a:pathLst>
                <a:path w="3458" h="2030" extrusionOk="0">
                  <a:moveTo>
                    <a:pt x="3066" y="1"/>
                  </a:moveTo>
                  <a:lnTo>
                    <a:pt x="1892" y="109"/>
                  </a:lnTo>
                  <a:cubicBezTo>
                    <a:pt x="1892" y="109"/>
                    <a:pt x="1042" y="734"/>
                    <a:pt x="684" y="926"/>
                  </a:cubicBezTo>
                  <a:cubicBezTo>
                    <a:pt x="317" y="1109"/>
                    <a:pt x="0" y="1317"/>
                    <a:pt x="117" y="1600"/>
                  </a:cubicBezTo>
                  <a:cubicBezTo>
                    <a:pt x="217" y="1861"/>
                    <a:pt x="569" y="2029"/>
                    <a:pt x="878" y="2029"/>
                  </a:cubicBezTo>
                  <a:cubicBezTo>
                    <a:pt x="905" y="2029"/>
                    <a:pt x="932" y="2028"/>
                    <a:pt x="959" y="2025"/>
                  </a:cubicBezTo>
                  <a:cubicBezTo>
                    <a:pt x="1292" y="1984"/>
                    <a:pt x="2067" y="1500"/>
                    <a:pt x="2475" y="1351"/>
                  </a:cubicBezTo>
                  <a:cubicBezTo>
                    <a:pt x="2883" y="1192"/>
                    <a:pt x="3033" y="1276"/>
                    <a:pt x="3375" y="1076"/>
                  </a:cubicBezTo>
                  <a:cubicBezTo>
                    <a:pt x="3458" y="967"/>
                    <a:pt x="3375" y="867"/>
                    <a:pt x="3375" y="867"/>
                  </a:cubicBezTo>
                  <a:lnTo>
                    <a:pt x="2833" y="759"/>
                  </a:lnTo>
                  <a:lnTo>
                    <a:pt x="2941" y="126"/>
                  </a:lnTo>
                  <a:cubicBezTo>
                    <a:pt x="2941" y="126"/>
                    <a:pt x="3000" y="68"/>
                    <a:pt x="3066"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0" name="Google Shape;2889;p66">
              <a:extLst>
                <a:ext uri="{FF2B5EF4-FFF2-40B4-BE49-F238E27FC236}">
                  <a16:creationId xmlns:a16="http://schemas.microsoft.com/office/drawing/2014/main" xmlns="" id="{A647B81E-9090-4D2C-A309-4947F53891E3}"/>
                </a:ext>
              </a:extLst>
            </p:cNvPr>
            <p:cNvSpPr/>
            <p:nvPr/>
          </p:nvSpPr>
          <p:spPr>
            <a:xfrm>
              <a:off x="6354373" y="4559762"/>
              <a:ext cx="94651" cy="54728"/>
            </a:xfrm>
            <a:custGeom>
              <a:avLst/>
              <a:gdLst/>
              <a:ahLst/>
              <a:cxnLst/>
              <a:rect l="l" t="t" r="r" b="b"/>
              <a:pathLst>
                <a:path w="3542" h="2048" extrusionOk="0">
                  <a:moveTo>
                    <a:pt x="3300" y="1"/>
                  </a:moveTo>
                  <a:lnTo>
                    <a:pt x="1892" y="134"/>
                  </a:lnTo>
                  <a:cubicBezTo>
                    <a:pt x="1892" y="134"/>
                    <a:pt x="1042" y="759"/>
                    <a:pt x="684" y="942"/>
                  </a:cubicBezTo>
                  <a:cubicBezTo>
                    <a:pt x="317" y="1134"/>
                    <a:pt x="0" y="1342"/>
                    <a:pt x="117" y="1625"/>
                  </a:cubicBezTo>
                  <a:cubicBezTo>
                    <a:pt x="215" y="1874"/>
                    <a:pt x="559" y="2048"/>
                    <a:pt x="864" y="2048"/>
                  </a:cubicBezTo>
                  <a:cubicBezTo>
                    <a:pt x="896" y="2048"/>
                    <a:pt x="928" y="2046"/>
                    <a:pt x="959" y="2042"/>
                  </a:cubicBezTo>
                  <a:cubicBezTo>
                    <a:pt x="1292" y="2008"/>
                    <a:pt x="2067" y="1517"/>
                    <a:pt x="2475" y="1367"/>
                  </a:cubicBezTo>
                  <a:cubicBezTo>
                    <a:pt x="2883" y="1217"/>
                    <a:pt x="3033" y="1300"/>
                    <a:pt x="3375" y="1092"/>
                  </a:cubicBezTo>
                  <a:cubicBezTo>
                    <a:pt x="3491" y="1017"/>
                    <a:pt x="3541" y="442"/>
                    <a:pt x="330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11" name="Google Shape;2890;p66">
              <a:extLst>
                <a:ext uri="{FF2B5EF4-FFF2-40B4-BE49-F238E27FC236}">
                  <a16:creationId xmlns:a16="http://schemas.microsoft.com/office/drawing/2014/main" xmlns="" id="{89C81A37-915B-4365-8C34-54D81F7CAAAE}"/>
                </a:ext>
              </a:extLst>
            </p:cNvPr>
            <p:cNvSpPr/>
            <p:nvPr/>
          </p:nvSpPr>
          <p:spPr>
            <a:xfrm>
              <a:off x="5674904" y="4550650"/>
              <a:ext cx="85512" cy="48181"/>
            </a:xfrm>
            <a:custGeom>
              <a:avLst/>
              <a:gdLst/>
              <a:ahLst/>
              <a:cxnLst/>
              <a:rect l="l" t="t" r="r" b="b"/>
              <a:pathLst>
                <a:path w="3200" h="1803" extrusionOk="0">
                  <a:moveTo>
                    <a:pt x="3200" y="0"/>
                  </a:moveTo>
                  <a:lnTo>
                    <a:pt x="1134" y="841"/>
                  </a:lnTo>
                  <a:lnTo>
                    <a:pt x="9" y="1266"/>
                  </a:lnTo>
                  <a:lnTo>
                    <a:pt x="1" y="1450"/>
                  </a:lnTo>
                  <a:cubicBezTo>
                    <a:pt x="17" y="1566"/>
                    <a:pt x="159" y="1758"/>
                    <a:pt x="467" y="1800"/>
                  </a:cubicBezTo>
                  <a:cubicBezTo>
                    <a:pt x="491" y="1801"/>
                    <a:pt x="514" y="1802"/>
                    <a:pt x="537" y="1802"/>
                  </a:cubicBezTo>
                  <a:cubicBezTo>
                    <a:pt x="821" y="1802"/>
                    <a:pt x="1095" y="1668"/>
                    <a:pt x="1225" y="1591"/>
                  </a:cubicBezTo>
                  <a:cubicBezTo>
                    <a:pt x="1367" y="1508"/>
                    <a:pt x="1550" y="1358"/>
                    <a:pt x="1550" y="1358"/>
                  </a:cubicBezTo>
                  <a:cubicBezTo>
                    <a:pt x="1550" y="1358"/>
                    <a:pt x="1775" y="1208"/>
                    <a:pt x="1850" y="1166"/>
                  </a:cubicBezTo>
                  <a:cubicBezTo>
                    <a:pt x="2100" y="1016"/>
                    <a:pt x="2458" y="891"/>
                    <a:pt x="2792" y="725"/>
                  </a:cubicBezTo>
                  <a:cubicBezTo>
                    <a:pt x="2900" y="675"/>
                    <a:pt x="2975" y="617"/>
                    <a:pt x="3033" y="567"/>
                  </a:cubicBezTo>
                  <a:cubicBezTo>
                    <a:pt x="3042" y="550"/>
                    <a:pt x="3050" y="542"/>
                    <a:pt x="3058" y="533"/>
                  </a:cubicBezTo>
                  <a:cubicBezTo>
                    <a:pt x="3067" y="525"/>
                    <a:pt x="3075" y="517"/>
                    <a:pt x="3083" y="508"/>
                  </a:cubicBezTo>
                  <a:cubicBezTo>
                    <a:pt x="3092" y="500"/>
                    <a:pt x="3100" y="492"/>
                    <a:pt x="3100" y="483"/>
                  </a:cubicBezTo>
                  <a:cubicBezTo>
                    <a:pt x="3117" y="467"/>
                    <a:pt x="3133" y="442"/>
                    <a:pt x="3142" y="433"/>
                  </a:cubicBezTo>
                  <a:cubicBezTo>
                    <a:pt x="3150" y="417"/>
                    <a:pt x="3150" y="408"/>
                    <a:pt x="3158" y="400"/>
                  </a:cubicBezTo>
                  <a:cubicBezTo>
                    <a:pt x="3158" y="392"/>
                    <a:pt x="3167" y="383"/>
                    <a:pt x="3167" y="375"/>
                  </a:cubicBezTo>
                  <a:cubicBezTo>
                    <a:pt x="3175" y="367"/>
                    <a:pt x="3175" y="358"/>
                    <a:pt x="3175" y="350"/>
                  </a:cubicBezTo>
                  <a:cubicBezTo>
                    <a:pt x="3192" y="308"/>
                    <a:pt x="3200" y="267"/>
                    <a:pt x="3200" y="217"/>
                  </a:cubicBezTo>
                  <a:lnTo>
                    <a:pt x="3200"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2" name="Google Shape;2891;p66">
              <a:extLst>
                <a:ext uri="{FF2B5EF4-FFF2-40B4-BE49-F238E27FC236}">
                  <a16:creationId xmlns:a16="http://schemas.microsoft.com/office/drawing/2014/main" xmlns="" id="{8485FDEF-A7A8-4E0C-87C7-791C7E58F3C4}"/>
                </a:ext>
              </a:extLst>
            </p:cNvPr>
            <p:cNvSpPr/>
            <p:nvPr/>
          </p:nvSpPr>
          <p:spPr>
            <a:xfrm>
              <a:off x="5671137" y="4544103"/>
              <a:ext cx="90616" cy="49570"/>
            </a:xfrm>
            <a:custGeom>
              <a:avLst/>
              <a:gdLst/>
              <a:ahLst/>
              <a:cxnLst/>
              <a:rect l="l" t="t" r="r" b="b"/>
              <a:pathLst>
                <a:path w="3391" h="1855" extrusionOk="0">
                  <a:moveTo>
                    <a:pt x="2947" y="0"/>
                  </a:moveTo>
                  <a:cubicBezTo>
                    <a:pt x="2773" y="0"/>
                    <a:pt x="2545" y="31"/>
                    <a:pt x="2275" y="78"/>
                  </a:cubicBezTo>
                  <a:cubicBezTo>
                    <a:pt x="1716" y="178"/>
                    <a:pt x="1366" y="195"/>
                    <a:pt x="1366" y="195"/>
                  </a:cubicBezTo>
                  <a:lnTo>
                    <a:pt x="158" y="812"/>
                  </a:lnTo>
                  <a:cubicBezTo>
                    <a:pt x="158" y="812"/>
                    <a:pt x="0" y="1353"/>
                    <a:pt x="150" y="1636"/>
                  </a:cubicBezTo>
                  <a:cubicBezTo>
                    <a:pt x="212" y="1745"/>
                    <a:pt x="399" y="1855"/>
                    <a:pt x="668" y="1855"/>
                  </a:cubicBezTo>
                  <a:cubicBezTo>
                    <a:pt x="687" y="1855"/>
                    <a:pt x="706" y="1854"/>
                    <a:pt x="725" y="1853"/>
                  </a:cubicBezTo>
                  <a:cubicBezTo>
                    <a:pt x="1025" y="1828"/>
                    <a:pt x="1291" y="1770"/>
                    <a:pt x="1591" y="1536"/>
                  </a:cubicBezTo>
                  <a:cubicBezTo>
                    <a:pt x="1991" y="1211"/>
                    <a:pt x="2383" y="1170"/>
                    <a:pt x="2883" y="828"/>
                  </a:cubicBezTo>
                  <a:cubicBezTo>
                    <a:pt x="3391" y="487"/>
                    <a:pt x="3374" y="303"/>
                    <a:pt x="3299" y="128"/>
                  </a:cubicBezTo>
                  <a:cubicBezTo>
                    <a:pt x="3260" y="37"/>
                    <a:pt x="3137" y="0"/>
                    <a:pt x="2947"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13" name="Google Shape;2892;p66">
              <a:extLst>
                <a:ext uri="{FF2B5EF4-FFF2-40B4-BE49-F238E27FC236}">
                  <a16:creationId xmlns:a16="http://schemas.microsoft.com/office/drawing/2014/main" xmlns="" id="{362CC4ED-1D8A-4E2F-A204-F91E781345A2}"/>
                </a:ext>
              </a:extLst>
            </p:cNvPr>
            <p:cNvSpPr/>
            <p:nvPr/>
          </p:nvSpPr>
          <p:spPr>
            <a:xfrm>
              <a:off x="5729017" y="4586912"/>
              <a:ext cx="85726" cy="24585"/>
            </a:xfrm>
            <a:custGeom>
              <a:avLst/>
              <a:gdLst/>
              <a:ahLst/>
              <a:cxnLst/>
              <a:rect l="l" t="t" r="r" b="b"/>
              <a:pathLst>
                <a:path w="3208" h="920" extrusionOk="0">
                  <a:moveTo>
                    <a:pt x="3208" y="1"/>
                  </a:moveTo>
                  <a:lnTo>
                    <a:pt x="992" y="384"/>
                  </a:lnTo>
                  <a:lnTo>
                    <a:pt x="817" y="401"/>
                  </a:lnTo>
                  <a:lnTo>
                    <a:pt x="625" y="409"/>
                  </a:lnTo>
                  <a:lnTo>
                    <a:pt x="417" y="426"/>
                  </a:lnTo>
                  <a:lnTo>
                    <a:pt x="0" y="459"/>
                  </a:lnTo>
                  <a:lnTo>
                    <a:pt x="0" y="493"/>
                  </a:lnTo>
                  <a:lnTo>
                    <a:pt x="0" y="576"/>
                  </a:lnTo>
                  <a:lnTo>
                    <a:pt x="0" y="592"/>
                  </a:lnTo>
                  <a:cubicBezTo>
                    <a:pt x="0" y="609"/>
                    <a:pt x="9" y="659"/>
                    <a:pt x="25" y="692"/>
                  </a:cubicBezTo>
                  <a:cubicBezTo>
                    <a:pt x="34" y="709"/>
                    <a:pt x="42" y="717"/>
                    <a:pt x="50" y="726"/>
                  </a:cubicBezTo>
                  <a:cubicBezTo>
                    <a:pt x="50" y="734"/>
                    <a:pt x="59" y="734"/>
                    <a:pt x="59" y="734"/>
                  </a:cubicBezTo>
                  <a:cubicBezTo>
                    <a:pt x="59" y="734"/>
                    <a:pt x="59" y="742"/>
                    <a:pt x="59" y="742"/>
                  </a:cubicBezTo>
                  <a:cubicBezTo>
                    <a:pt x="75" y="759"/>
                    <a:pt x="100" y="784"/>
                    <a:pt x="134" y="809"/>
                  </a:cubicBezTo>
                  <a:cubicBezTo>
                    <a:pt x="226" y="889"/>
                    <a:pt x="410" y="919"/>
                    <a:pt x="574" y="919"/>
                  </a:cubicBezTo>
                  <a:cubicBezTo>
                    <a:pt x="631" y="919"/>
                    <a:pt x="686" y="916"/>
                    <a:pt x="733" y="909"/>
                  </a:cubicBezTo>
                  <a:cubicBezTo>
                    <a:pt x="908" y="884"/>
                    <a:pt x="1150" y="867"/>
                    <a:pt x="1150" y="867"/>
                  </a:cubicBezTo>
                  <a:cubicBezTo>
                    <a:pt x="1150" y="867"/>
                    <a:pt x="1342" y="842"/>
                    <a:pt x="1908" y="776"/>
                  </a:cubicBezTo>
                  <a:cubicBezTo>
                    <a:pt x="2491" y="701"/>
                    <a:pt x="2883" y="534"/>
                    <a:pt x="3074" y="426"/>
                  </a:cubicBezTo>
                  <a:cubicBezTo>
                    <a:pt x="3158" y="384"/>
                    <a:pt x="3208" y="293"/>
                    <a:pt x="3208" y="201"/>
                  </a:cubicBezTo>
                  <a:lnTo>
                    <a:pt x="3208"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4" name="Google Shape;2893;p66">
              <a:extLst>
                <a:ext uri="{FF2B5EF4-FFF2-40B4-BE49-F238E27FC236}">
                  <a16:creationId xmlns:a16="http://schemas.microsoft.com/office/drawing/2014/main" xmlns="" id="{00C0CF3F-0568-4DE3-9D3A-10736F36BE6B}"/>
                </a:ext>
              </a:extLst>
            </p:cNvPr>
            <p:cNvSpPr/>
            <p:nvPr/>
          </p:nvSpPr>
          <p:spPr>
            <a:xfrm>
              <a:off x="5726345" y="4572909"/>
              <a:ext cx="88639" cy="34552"/>
            </a:xfrm>
            <a:custGeom>
              <a:avLst/>
              <a:gdLst/>
              <a:ahLst/>
              <a:cxnLst/>
              <a:rect l="l" t="t" r="r" b="b"/>
              <a:pathLst>
                <a:path w="3317" h="1293" extrusionOk="0">
                  <a:moveTo>
                    <a:pt x="1658" y="0"/>
                  </a:moveTo>
                  <a:cubicBezTo>
                    <a:pt x="1658" y="0"/>
                    <a:pt x="342" y="100"/>
                    <a:pt x="167" y="383"/>
                  </a:cubicBezTo>
                  <a:cubicBezTo>
                    <a:pt x="0" y="667"/>
                    <a:pt x="17" y="1100"/>
                    <a:pt x="300" y="1233"/>
                  </a:cubicBezTo>
                  <a:cubicBezTo>
                    <a:pt x="386" y="1276"/>
                    <a:pt x="499" y="1293"/>
                    <a:pt x="625" y="1293"/>
                  </a:cubicBezTo>
                  <a:cubicBezTo>
                    <a:pt x="742" y="1293"/>
                    <a:pt x="871" y="1278"/>
                    <a:pt x="1000" y="1258"/>
                  </a:cubicBezTo>
                  <a:cubicBezTo>
                    <a:pt x="1258" y="1208"/>
                    <a:pt x="1292" y="1216"/>
                    <a:pt x="1841" y="1175"/>
                  </a:cubicBezTo>
                  <a:cubicBezTo>
                    <a:pt x="2391" y="1133"/>
                    <a:pt x="3124" y="892"/>
                    <a:pt x="3233" y="733"/>
                  </a:cubicBezTo>
                  <a:cubicBezTo>
                    <a:pt x="3291" y="650"/>
                    <a:pt x="3316" y="575"/>
                    <a:pt x="3308" y="508"/>
                  </a:cubicBezTo>
                  <a:cubicBezTo>
                    <a:pt x="3308" y="442"/>
                    <a:pt x="3266" y="375"/>
                    <a:pt x="3199" y="325"/>
                  </a:cubicBezTo>
                  <a:cubicBezTo>
                    <a:pt x="3071" y="239"/>
                    <a:pt x="2636" y="233"/>
                    <a:pt x="2331" y="233"/>
                  </a:cubicBezTo>
                  <a:cubicBezTo>
                    <a:pt x="2280" y="233"/>
                    <a:pt x="2233" y="233"/>
                    <a:pt x="2191" y="233"/>
                  </a:cubicBezTo>
                  <a:cubicBezTo>
                    <a:pt x="1908" y="233"/>
                    <a:pt x="1658" y="0"/>
                    <a:pt x="1658"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15" name="Google Shape;2894;p66">
              <a:extLst>
                <a:ext uri="{FF2B5EF4-FFF2-40B4-BE49-F238E27FC236}">
                  <a16:creationId xmlns:a16="http://schemas.microsoft.com/office/drawing/2014/main" xmlns="" id="{5A8F54DE-C8B6-4400-A30E-07584D249ECE}"/>
                </a:ext>
              </a:extLst>
            </p:cNvPr>
            <p:cNvSpPr/>
            <p:nvPr/>
          </p:nvSpPr>
          <p:spPr>
            <a:xfrm>
              <a:off x="5757717" y="4563557"/>
              <a:ext cx="1149" cy="1577"/>
            </a:xfrm>
            <a:custGeom>
              <a:avLst/>
              <a:gdLst/>
              <a:ahLst/>
              <a:cxnLst/>
              <a:rect l="l" t="t" r="r" b="b"/>
              <a:pathLst>
                <a:path w="43" h="59" extrusionOk="0">
                  <a:moveTo>
                    <a:pt x="43" y="0"/>
                  </a:moveTo>
                  <a:cubicBezTo>
                    <a:pt x="34" y="17"/>
                    <a:pt x="18" y="42"/>
                    <a:pt x="1" y="59"/>
                  </a:cubicBezTo>
                  <a:cubicBezTo>
                    <a:pt x="18" y="42"/>
                    <a:pt x="34" y="25"/>
                    <a:pt x="43" y="0"/>
                  </a:cubicBezTo>
                  <a:close/>
                </a:path>
              </a:pathLst>
            </a:custGeom>
            <a:solidFill>
              <a:srgbClr val="D9DADB"/>
            </a:solidFill>
            <a:ln>
              <a:noFill/>
            </a:ln>
          </p:spPr>
          <p:txBody>
            <a:bodyPr spcFirstLastPara="1" wrap="square" lIns="121900" tIns="121900" rIns="121900" bIns="121900" anchor="ctr" anchorCtr="0">
              <a:noAutofit/>
            </a:bodyPr>
            <a:lstStyle/>
            <a:p>
              <a:endParaRPr sz="2400"/>
            </a:p>
          </p:txBody>
        </p:sp>
        <p:sp>
          <p:nvSpPr>
            <p:cNvPr id="116" name="Google Shape;2895;p66">
              <a:extLst>
                <a:ext uri="{FF2B5EF4-FFF2-40B4-BE49-F238E27FC236}">
                  <a16:creationId xmlns:a16="http://schemas.microsoft.com/office/drawing/2014/main" xmlns="" id="{70AFFBF2-47B5-4EEA-8498-CF1DF10BA982}"/>
                </a:ext>
              </a:extLst>
            </p:cNvPr>
            <p:cNvSpPr/>
            <p:nvPr/>
          </p:nvSpPr>
          <p:spPr>
            <a:xfrm>
              <a:off x="5756835" y="4565107"/>
              <a:ext cx="909" cy="1363"/>
            </a:xfrm>
            <a:custGeom>
              <a:avLst/>
              <a:gdLst/>
              <a:ahLst/>
              <a:cxnLst/>
              <a:rect l="l" t="t" r="r" b="b"/>
              <a:pathLst>
                <a:path w="34" h="51" extrusionOk="0">
                  <a:moveTo>
                    <a:pt x="34" y="1"/>
                  </a:moveTo>
                  <a:lnTo>
                    <a:pt x="34" y="1"/>
                  </a:lnTo>
                  <a:cubicBezTo>
                    <a:pt x="31" y="6"/>
                    <a:pt x="28" y="12"/>
                    <a:pt x="25" y="17"/>
                  </a:cubicBezTo>
                  <a:lnTo>
                    <a:pt x="25" y="17"/>
                  </a:lnTo>
                  <a:cubicBezTo>
                    <a:pt x="30" y="12"/>
                    <a:pt x="34" y="6"/>
                    <a:pt x="34" y="1"/>
                  </a:cubicBezTo>
                  <a:close/>
                  <a:moveTo>
                    <a:pt x="25" y="17"/>
                  </a:moveTo>
                  <a:lnTo>
                    <a:pt x="25" y="17"/>
                  </a:lnTo>
                  <a:cubicBezTo>
                    <a:pt x="23" y="20"/>
                    <a:pt x="20" y="23"/>
                    <a:pt x="17" y="26"/>
                  </a:cubicBezTo>
                  <a:cubicBezTo>
                    <a:pt x="9" y="34"/>
                    <a:pt x="1" y="42"/>
                    <a:pt x="1" y="51"/>
                  </a:cubicBezTo>
                  <a:cubicBezTo>
                    <a:pt x="12" y="39"/>
                    <a:pt x="19" y="28"/>
                    <a:pt x="25" y="17"/>
                  </a:cubicBezTo>
                  <a:close/>
                </a:path>
              </a:pathLst>
            </a:custGeom>
            <a:solidFill>
              <a:srgbClr val="D9DADB"/>
            </a:solidFill>
            <a:ln>
              <a:noFill/>
            </a:ln>
          </p:spPr>
          <p:txBody>
            <a:bodyPr spcFirstLastPara="1" wrap="square" lIns="121900" tIns="121900" rIns="121900" bIns="121900" anchor="ctr" anchorCtr="0">
              <a:noAutofit/>
            </a:bodyPr>
            <a:lstStyle/>
            <a:p>
              <a:endParaRPr sz="2400"/>
            </a:p>
          </p:txBody>
        </p:sp>
        <p:grpSp>
          <p:nvGrpSpPr>
            <p:cNvPr id="117" name="Google Shape;2896;p66">
              <a:extLst>
                <a:ext uri="{FF2B5EF4-FFF2-40B4-BE49-F238E27FC236}">
                  <a16:creationId xmlns:a16="http://schemas.microsoft.com/office/drawing/2014/main" xmlns="" id="{93B9C350-49A3-4FF7-8E60-EA85AD5A80B9}"/>
                </a:ext>
              </a:extLst>
            </p:cNvPr>
            <p:cNvGrpSpPr/>
            <p:nvPr/>
          </p:nvGrpSpPr>
          <p:grpSpPr>
            <a:xfrm>
              <a:off x="5125773" y="3153631"/>
              <a:ext cx="1471361" cy="1449181"/>
              <a:chOff x="5127925" y="3149438"/>
              <a:chExt cx="1471361" cy="1449181"/>
            </a:xfrm>
          </p:grpSpPr>
          <p:sp>
            <p:nvSpPr>
              <p:cNvPr id="118" name="Google Shape;2897;p66">
                <a:extLst>
                  <a:ext uri="{FF2B5EF4-FFF2-40B4-BE49-F238E27FC236}">
                    <a16:creationId xmlns:a16="http://schemas.microsoft.com/office/drawing/2014/main" xmlns="" id="{19723D8A-5B5C-4C4D-B463-DB9B7E49CCAE}"/>
                  </a:ext>
                </a:extLst>
              </p:cNvPr>
              <p:cNvSpPr/>
              <p:nvPr/>
            </p:nvSpPr>
            <p:spPr>
              <a:xfrm>
                <a:off x="6126191" y="3840023"/>
                <a:ext cx="223079" cy="167203"/>
              </a:xfrm>
              <a:custGeom>
                <a:avLst/>
                <a:gdLst/>
                <a:ahLst/>
                <a:cxnLst/>
                <a:rect l="l" t="t" r="r" b="b"/>
                <a:pathLst>
                  <a:path w="8348" h="6257" extrusionOk="0">
                    <a:moveTo>
                      <a:pt x="0" y="0"/>
                    </a:moveTo>
                    <a:lnTo>
                      <a:pt x="0" y="4299"/>
                    </a:lnTo>
                    <a:cubicBezTo>
                      <a:pt x="0" y="5382"/>
                      <a:pt x="1866" y="6257"/>
                      <a:pt x="4174" y="6257"/>
                    </a:cubicBezTo>
                    <a:cubicBezTo>
                      <a:pt x="5365" y="6257"/>
                      <a:pt x="6440" y="6024"/>
                      <a:pt x="7198" y="5649"/>
                    </a:cubicBezTo>
                    <a:cubicBezTo>
                      <a:pt x="7906" y="5299"/>
                      <a:pt x="8348" y="4824"/>
                      <a:pt x="8348" y="4299"/>
                    </a:cubicBezTo>
                    <a:lnTo>
                      <a:pt x="8348"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19" name="Google Shape;2898;p66">
                <a:extLst>
                  <a:ext uri="{FF2B5EF4-FFF2-40B4-BE49-F238E27FC236}">
                    <a16:creationId xmlns:a16="http://schemas.microsoft.com/office/drawing/2014/main" xmlns="" id="{8DE74A8E-3283-4F63-8612-B05A1BE0663E}"/>
                  </a:ext>
                </a:extLst>
              </p:cNvPr>
              <p:cNvSpPr/>
              <p:nvPr/>
            </p:nvSpPr>
            <p:spPr>
              <a:xfrm>
                <a:off x="6126191" y="3787914"/>
                <a:ext cx="223079" cy="104458"/>
              </a:xfrm>
              <a:custGeom>
                <a:avLst/>
                <a:gdLst/>
                <a:ahLst/>
                <a:cxnLst/>
                <a:rect l="l" t="t" r="r" b="b"/>
                <a:pathLst>
                  <a:path w="8348" h="3909" extrusionOk="0">
                    <a:moveTo>
                      <a:pt x="4174" y="1"/>
                    </a:moveTo>
                    <a:cubicBezTo>
                      <a:pt x="3133" y="1"/>
                      <a:pt x="2183" y="176"/>
                      <a:pt x="1450" y="467"/>
                    </a:cubicBezTo>
                    <a:lnTo>
                      <a:pt x="517" y="159"/>
                    </a:lnTo>
                    <a:lnTo>
                      <a:pt x="42" y="1650"/>
                    </a:lnTo>
                    <a:cubicBezTo>
                      <a:pt x="17" y="1750"/>
                      <a:pt x="0" y="1850"/>
                      <a:pt x="0" y="1950"/>
                    </a:cubicBezTo>
                    <a:cubicBezTo>
                      <a:pt x="0" y="3033"/>
                      <a:pt x="1866" y="3908"/>
                      <a:pt x="4174" y="3908"/>
                    </a:cubicBezTo>
                    <a:cubicBezTo>
                      <a:pt x="5365" y="3908"/>
                      <a:pt x="6440" y="3675"/>
                      <a:pt x="7198" y="3300"/>
                    </a:cubicBezTo>
                    <a:cubicBezTo>
                      <a:pt x="7906" y="2942"/>
                      <a:pt x="8348" y="2475"/>
                      <a:pt x="8348" y="1950"/>
                    </a:cubicBezTo>
                    <a:cubicBezTo>
                      <a:pt x="8348" y="1850"/>
                      <a:pt x="8331" y="1750"/>
                      <a:pt x="8298" y="1650"/>
                    </a:cubicBezTo>
                    <a:lnTo>
                      <a:pt x="7848" y="217"/>
                    </a:lnTo>
                    <a:lnTo>
                      <a:pt x="6890" y="467"/>
                    </a:lnTo>
                    <a:cubicBezTo>
                      <a:pt x="6765" y="417"/>
                      <a:pt x="6640" y="376"/>
                      <a:pt x="6507" y="334"/>
                    </a:cubicBezTo>
                    <a:cubicBezTo>
                      <a:pt x="5840" y="117"/>
                      <a:pt x="5032" y="1"/>
                      <a:pt x="417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20" name="Google Shape;2899;p66">
                <a:extLst>
                  <a:ext uri="{FF2B5EF4-FFF2-40B4-BE49-F238E27FC236}">
                    <a16:creationId xmlns:a16="http://schemas.microsoft.com/office/drawing/2014/main" xmlns="" id="{F756A1D9-6EF5-4F2E-B562-B2ED8EF74887}"/>
                  </a:ext>
                </a:extLst>
              </p:cNvPr>
              <p:cNvSpPr/>
              <p:nvPr/>
            </p:nvSpPr>
            <p:spPr>
              <a:xfrm>
                <a:off x="6138430" y="3754084"/>
                <a:ext cx="198602" cy="92861"/>
              </a:xfrm>
              <a:custGeom>
                <a:avLst/>
                <a:gdLst/>
                <a:ahLst/>
                <a:cxnLst/>
                <a:rect l="l" t="t" r="r" b="b"/>
                <a:pathLst>
                  <a:path w="7432" h="3475" extrusionOk="0">
                    <a:moveTo>
                      <a:pt x="3716" y="0"/>
                    </a:moveTo>
                    <a:cubicBezTo>
                      <a:pt x="1658" y="0"/>
                      <a:pt x="0" y="775"/>
                      <a:pt x="0" y="1733"/>
                    </a:cubicBezTo>
                    <a:cubicBezTo>
                      <a:pt x="0" y="2700"/>
                      <a:pt x="1658" y="3475"/>
                      <a:pt x="3716" y="3475"/>
                    </a:cubicBezTo>
                    <a:cubicBezTo>
                      <a:pt x="5765" y="3475"/>
                      <a:pt x="7432" y="2700"/>
                      <a:pt x="7432" y="1733"/>
                    </a:cubicBezTo>
                    <a:cubicBezTo>
                      <a:pt x="7432" y="775"/>
                      <a:pt x="5765" y="0"/>
                      <a:pt x="3716"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21" name="Google Shape;2900;p66">
                <a:extLst>
                  <a:ext uri="{FF2B5EF4-FFF2-40B4-BE49-F238E27FC236}">
                    <a16:creationId xmlns:a16="http://schemas.microsoft.com/office/drawing/2014/main" xmlns="" id="{FC7B5DE2-BCD3-49BB-9672-E3D7955EB66E}"/>
                  </a:ext>
                </a:extLst>
              </p:cNvPr>
              <p:cNvSpPr/>
              <p:nvPr/>
            </p:nvSpPr>
            <p:spPr>
              <a:xfrm>
                <a:off x="6209004" y="3650348"/>
                <a:ext cx="56331" cy="145851"/>
              </a:xfrm>
              <a:custGeom>
                <a:avLst/>
                <a:gdLst/>
                <a:ahLst/>
                <a:cxnLst/>
                <a:rect l="l" t="t" r="r" b="b"/>
                <a:pathLst>
                  <a:path w="2108" h="5458" extrusionOk="0">
                    <a:moveTo>
                      <a:pt x="0" y="0"/>
                    </a:moveTo>
                    <a:lnTo>
                      <a:pt x="0" y="4407"/>
                    </a:lnTo>
                    <a:cubicBezTo>
                      <a:pt x="0" y="4991"/>
                      <a:pt x="475" y="5457"/>
                      <a:pt x="1058" y="5457"/>
                    </a:cubicBezTo>
                    <a:cubicBezTo>
                      <a:pt x="1641" y="5457"/>
                      <a:pt x="2108" y="4991"/>
                      <a:pt x="2108" y="4407"/>
                    </a:cubicBezTo>
                    <a:lnTo>
                      <a:pt x="2108"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22" name="Google Shape;2901;p66">
                <a:extLst>
                  <a:ext uri="{FF2B5EF4-FFF2-40B4-BE49-F238E27FC236}">
                    <a16:creationId xmlns:a16="http://schemas.microsoft.com/office/drawing/2014/main" xmlns="" id="{80C36C3A-0232-429C-9B2C-053F15F8C280}"/>
                  </a:ext>
                </a:extLst>
              </p:cNvPr>
              <p:cNvSpPr/>
              <p:nvPr/>
            </p:nvSpPr>
            <p:spPr>
              <a:xfrm>
                <a:off x="6070288" y="3365381"/>
                <a:ext cx="334646" cy="359124"/>
              </a:xfrm>
              <a:custGeom>
                <a:avLst/>
                <a:gdLst/>
                <a:ahLst/>
                <a:cxnLst/>
                <a:rect l="l" t="t" r="r" b="b"/>
                <a:pathLst>
                  <a:path w="12523" h="13439" extrusionOk="0">
                    <a:moveTo>
                      <a:pt x="1" y="0"/>
                    </a:moveTo>
                    <a:lnTo>
                      <a:pt x="1" y="7173"/>
                    </a:lnTo>
                    <a:cubicBezTo>
                      <a:pt x="1" y="9115"/>
                      <a:pt x="884" y="10847"/>
                      <a:pt x="2267" y="11997"/>
                    </a:cubicBezTo>
                    <a:cubicBezTo>
                      <a:pt x="3100" y="12689"/>
                      <a:pt x="4116" y="13172"/>
                      <a:pt x="5233" y="13347"/>
                    </a:cubicBezTo>
                    <a:cubicBezTo>
                      <a:pt x="5566" y="13405"/>
                      <a:pt x="5916" y="13438"/>
                      <a:pt x="6266" y="13438"/>
                    </a:cubicBezTo>
                    <a:cubicBezTo>
                      <a:pt x="9723" y="13438"/>
                      <a:pt x="12523" y="10631"/>
                      <a:pt x="12523" y="7173"/>
                    </a:cubicBezTo>
                    <a:lnTo>
                      <a:pt x="12523"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23" name="Google Shape;2902;p66">
                <a:extLst>
                  <a:ext uri="{FF2B5EF4-FFF2-40B4-BE49-F238E27FC236}">
                    <a16:creationId xmlns:a16="http://schemas.microsoft.com/office/drawing/2014/main" xmlns="" id="{A73A78DE-4CB3-47E5-A5F7-FC4B14B28E44}"/>
                  </a:ext>
                </a:extLst>
              </p:cNvPr>
              <p:cNvSpPr/>
              <p:nvPr/>
            </p:nvSpPr>
            <p:spPr>
              <a:xfrm>
                <a:off x="6070288" y="3365381"/>
                <a:ext cx="334646" cy="355570"/>
              </a:xfrm>
              <a:custGeom>
                <a:avLst/>
                <a:gdLst/>
                <a:ahLst/>
                <a:cxnLst/>
                <a:rect l="l" t="t" r="r" b="b"/>
                <a:pathLst>
                  <a:path w="12523" h="13306" extrusionOk="0">
                    <a:moveTo>
                      <a:pt x="1" y="0"/>
                    </a:moveTo>
                    <a:lnTo>
                      <a:pt x="1" y="1033"/>
                    </a:lnTo>
                    <a:lnTo>
                      <a:pt x="10157" y="1033"/>
                    </a:lnTo>
                    <a:lnTo>
                      <a:pt x="10157" y="8207"/>
                    </a:lnTo>
                    <a:cubicBezTo>
                      <a:pt x="10157" y="10314"/>
                      <a:pt x="9115" y="12172"/>
                      <a:pt x="7524" y="13305"/>
                    </a:cubicBezTo>
                    <a:cubicBezTo>
                      <a:pt x="10373" y="12722"/>
                      <a:pt x="12523" y="10206"/>
                      <a:pt x="12523" y="7173"/>
                    </a:cubicBezTo>
                    <a:lnTo>
                      <a:pt x="12523"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24" name="Google Shape;2903;p66">
                <a:extLst>
                  <a:ext uri="{FF2B5EF4-FFF2-40B4-BE49-F238E27FC236}">
                    <a16:creationId xmlns:a16="http://schemas.microsoft.com/office/drawing/2014/main" xmlns="" id="{37C0F4C3-6712-4DCB-8F90-3A183B4A8690}"/>
                  </a:ext>
                </a:extLst>
              </p:cNvPr>
              <p:cNvSpPr/>
              <p:nvPr/>
            </p:nvSpPr>
            <p:spPr>
              <a:xfrm>
                <a:off x="6070288" y="3312845"/>
                <a:ext cx="334646" cy="105100"/>
              </a:xfrm>
              <a:custGeom>
                <a:avLst/>
                <a:gdLst/>
                <a:ahLst/>
                <a:cxnLst/>
                <a:rect l="l" t="t" r="r" b="b"/>
                <a:pathLst>
                  <a:path w="12523" h="3933" extrusionOk="0">
                    <a:moveTo>
                      <a:pt x="6266" y="0"/>
                    </a:moveTo>
                    <a:cubicBezTo>
                      <a:pt x="2808" y="0"/>
                      <a:pt x="1" y="883"/>
                      <a:pt x="1" y="1966"/>
                    </a:cubicBezTo>
                    <a:cubicBezTo>
                      <a:pt x="1" y="3058"/>
                      <a:pt x="2808" y="3933"/>
                      <a:pt x="6266" y="3933"/>
                    </a:cubicBezTo>
                    <a:cubicBezTo>
                      <a:pt x="9723" y="3933"/>
                      <a:pt x="12523" y="3058"/>
                      <a:pt x="12523" y="1966"/>
                    </a:cubicBezTo>
                    <a:cubicBezTo>
                      <a:pt x="12523" y="883"/>
                      <a:pt x="9723" y="0"/>
                      <a:pt x="626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25" name="Google Shape;2904;p66">
                <a:extLst>
                  <a:ext uri="{FF2B5EF4-FFF2-40B4-BE49-F238E27FC236}">
                    <a16:creationId xmlns:a16="http://schemas.microsoft.com/office/drawing/2014/main" xmlns="" id="{743BDD1B-443C-4331-8B82-10EDCC4B2E31}"/>
                  </a:ext>
                </a:extLst>
              </p:cNvPr>
              <p:cNvSpPr/>
              <p:nvPr/>
            </p:nvSpPr>
            <p:spPr>
              <a:xfrm>
                <a:off x="6082554" y="3318857"/>
                <a:ext cx="309928" cy="93074"/>
              </a:xfrm>
              <a:custGeom>
                <a:avLst/>
                <a:gdLst/>
                <a:ahLst/>
                <a:cxnLst/>
                <a:rect l="l" t="t" r="r" b="b"/>
                <a:pathLst>
                  <a:path w="11598" h="3483" extrusionOk="0">
                    <a:moveTo>
                      <a:pt x="5799" y="0"/>
                    </a:moveTo>
                    <a:cubicBezTo>
                      <a:pt x="2591" y="0"/>
                      <a:pt x="0" y="783"/>
                      <a:pt x="0" y="1741"/>
                    </a:cubicBezTo>
                    <a:cubicBezTo>
                      <a:pt x="0" y="2708"/>
                      <a:pt x="2591" y="3483"/>
                      <a:pt x="5799" y="3483"/>
                    </a:cubicBezTo>
                    <a:cubicBezTo>
                      <a:pt x="8998" y="3483"/>
                      <a:pt x="11597" y="2708"/>
                      <a:pt x="11597" y="1741"/>
                    </a:cubicBezTo>
                    <a:cubicBezTo>
                      <a:pt x="11597" y="783"/>
                      <a:pt x="8998" y="0"/>
                      <a:pt x="5799"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26" name="Google Shape;2905;p66">
                <a:extLst>
                  <a:ext uri="{FF2B5EF4-FFF2-40B4-BE49-F238E27FC236}">
                    <a16:creationId xmlns:a16="http://schemas.microsoft.com/office/drawing/2014/main" xmlns="" id="{FF7AD2D3-8B65-407C-B24D-8F987E063FEE}"/>
                  </a:ext>
                </a:extLst>
              </p:cNvPr>
              <p:cNvSpPr/>
              <p:nvPr/>
            </p:nvSpPr>
            <p:spPr>
              <a:xfrm>
                <a:off x="6138644" y="3879866"/>
                <a:ext cx="103336" cy="82412"/>
              </a:xfrm>
              <a:custGeom>
                <a:avLst/>
                <a:gdLst/>
                <a:ahLst/>
                <a:cxnLst/>
                <a:rect l="l" t="t" r="r" b="b"/>
                <a:pathLst>
                  <a:path w="3867" h="3084" extrusionOk="0">
                    <a:moveTo>
                      <a:pt x="1" y="1"/>
                    </a:moveTo>
                    <a:lnTo>
                      <a:pt x="1" y="2025"/>
                    </a:lnTo>
                    <a:cubicBezTo>
                      <a:pt x="692" y="2650"/>
                      <a:pt x="2092" y="3083"/>
                      <a:pt x="3708" y="3083"/>
                    </a:cubicBezTo>
                    <a:cubicBezTo>
                      <a:pt x="3758" y="3083"/>
                      <a:pt x="3808" y="3083"/>
                      <a:pt x="3866" y="3075"/>
                    </a:cubicBezTo>
                    <a:lnTo>
                      <a:pt x="3866" y="1050"/>
                    </a:lnTo>
                    <a:cubicBezTo>
                      <a:pt x="3808" y="1059"/>
                      <a:pt x="3758" y="1059"/>
                      <a:pt x="3708" y="1059"/>
                    </a:cubicBezTo>
                    <a:cubicBezTo>
                      <a:pt x="2092" y="1059"/>
                      <a:pt x="692" y="634"/>
                      <a:pt x="1"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27" name="Google Shape;2906;p66">
                <a:extLst>
                  <a:ext uri="{FF2B5EF4-FFF2-40B4-BE49-F238E27FC236}">
                    <a16:creationId xmlns:a16="http://schemas.microsoft.com/office/drawing/2014/main" xmlns="" id="{21B31F0E-241A-45F5-BA31-B584DC9F5E42}"/>
                  </a:ext>
                </a:extLst>
              </p:cNvPr>
              <p:cNvSpPr/>
              <p:nvPr/>
            </p:nvSpPr>
            <p:spPr>
              <a:xfrm>
                <a:off x="5942288" y="3568871"/>
                <a:ext cx="31185" cy="14029"/>
              </a:xfrm>
              <a:custGeom>
                <a:avLst/>
                <a:gdLst/>
                <a:ahLst/>
                <a:cxnLst/>
                <a:rect l="l" t="t" r="r" b="b"/>
                <a:pathLst>
                  <a:path w="1167" h="525" extrusionOk="0">
                    <a:moveTo>
                      <a:pt x="584" y="0"/>
                    </a:moveTo>
                    <a:cubicBezTo>
                      <a:pt x="259" y="0"/>
                      <a:pt x="0" y="125"/>
                      <a:pt x="0" y="267"/>
                    </a:cubicBezTo>
                    <a:cubicBezTo>
                      <a:pt x="0" y="408"/>
                      <a:pt x="267" y="525"/>
                      <a:pt x="584" y="525"/>
                    </a:cubicBezTo>
                    <a:cubicBezTo>
                      <a:pt x="909" y="517"/>
                      <a:pt x="1167" y="400"/>
                      <a:pt x="1167" y="258"/>
                    </a:cubicBezTo>
                    <a:cubicBezTo>
                      <a:pt x="1167" y="108"/>
                      <a:pt x="909" y="0"/>
                      <a:pt x="584"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28" name="Google Shape;2907;p66">
                <a:extLst>
                  <a:ext uri="{FF2B5EF4-FFF2-40B4-BE49-F238E27FC236}">
                    <a16:creationId xmlns:a16="http://schemas.microsoft.com/office/drawing/2014/main" xmlns="" id="{F9BF6486-43E9-402D-BBB0-2546E84CA982}"/>
                  </a:ext>
                </a:extLst>
              </p:cNvPr>
              <p:cNvSpPr/>
              <p:nvPr/>
            </p:nvSpPr>
            <p:spPr>
              <a:xfrm>
                <a:off x="5941834" y="3511632"/>
                <a:ext cx="31639" cy="64375"/>
              </a:xfrm>
              <a:custGeom>
                <a:avLst/>
                <a:gdLst/>
                <a:ahLst/>
                <a:cxnLst/>
                <a:rect l="l" t="t" r="r" b="b"/>
                <a:pathLst>
                  <a:path w="1184" h="2409" extrusionOk="0">
                    <a:moveTo>
                      <a:pt x="1167" y="1"/>
                    </a:moveTo>
                    <a:lnTo>
                      <a:pt x="1" y="9"/>
                    </a:lnTo>
                    <a:lnTo>
                      <a:pt x="17" y="2409"/>
                    </a:lnTo>
                    <a:lnTo>
                      <a:pt x="1184" y="2400"/>
                    </a:lnTo>
                    <a:lnTo>
                      <a:pt x="1167"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29" name="Google Shape;2908;p66">
                <a:extLst>
                  <a:ext uri="{FF2B5EF4-FFF2-40B4-BE49-F238E27FC236}">
                    <a16:creationId xmlns:a16="http://schemas.microsoft.com/office/drawing/2014/main" xmlns="" id="{1A589DB0-EF0B-4C4E-A797-DD57DC1D7A96}"/>
                  </a:ext>
                </a:extLst>
              </p:cNvPr>
              <p:cNvSpPr/>
              <p:nvPr/>
            </p:nvSpPr>
            <p:spPr>
              <a:xfrm>
                <a:off x="5941834" y="3504738"/>
                <a:ext cx="31212" cy="14056"/>
              </a:xfrm>
              <a:custGeom>
                <a:avLst/>
                <a:gdLst/>
                <a:ahLst/>
                <a:cxnLst/>
                <a:rect l="l" t="t" r="r" b="b"/>
                <a:pathLst>
                  <a:path w="1168" h="526" extrusionOk="0">
                    <a:moveTo>
                      <a:pt x="608" y="0"/>
                    </a:moveTo>
                    <a:cubicBezTo>
                      <a:pt x="598" y="0"/>
                      <a:pt x="587" y="0"/>
                      <a:pt x="576" y="1"/>
                    </a:cubicBezTo>
                    <a:cubicBezTo>
                      <a:pt x="259" y="1"/>
                      <a:pt x="1" y="117"/>
                      <a:pt x="1" y="267"/>
                    </a:cubicBezTo>
                    <a:cubicBezTo>
                      <a:pt x="1" y="409"/>
                      <a:pt x="259" y="526"/>
                      <a:pt x="584" y="526"/>
                    </a:cubicBezTo>
                    <a:cubicBezTo>
                      <a:pt x="909" y="517"/>
                      <a:pt x="1167" y="401"/>
                      <a:pt x="1167" y="259"/>
                    </a:cubicBezTo>
                    <a:cubicBezTo>
                      <a:pt x="1167" y="114"/>
                      <a:pt x="918" y="0"/>
                      <a:pt x="608"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30" name="Google Shape;2909;p66">
                <a:extLst>
                  <a:ext uri="{FF2B5EF4-FFF2-40B4-BE49-F238E27FC236}">
                    <a16:creationId xmlns:a16="http://schemas.microsoft.com/office/drawing/2014/main" xmlns="" id="{0DE2B5FC-75FA-4836-8539-8D01CE14825A}"/>
                  </a:ext>
                </a:extLst>
              </p:cNvPr>
              <p:cNvSpPr/>
              <p:nvPr/>
            </p:nvSpPr>
            <p:spPr>
              <a:xfrm>
                <a:off x="6023096" y="3233132"/>
                <a:ext cx="310382" cy="252234"/>
              </a:xfrm>
              <a:custGeom>
                <a:avLst/>
                <a:gdLst/>
                <a:ahLst/>
                <a:cxnLst/>
                <a:rect l="l" t="t" r="r" b="b"/>
                <a:pathLst>
                  <a:path w="11615" h="9439" extrusionOk="0">
                    <a:moveTo>
                      <a:pt x="9482" y="1"/>
                    </a:moveTo>
                    <a:lnTo>
                      <a:pt x="1" y="6024"/>
                    </a:lnTo>
                    <a:cubicBezTo>
                      <a:pt x="1" y="6024"/>
                      <a:pt x="1142" y="8040"/>
                      <a:pt x="1467" y="8632"/>
                    </a:cubicBezTo>
                    <a:cubicBezTo>
                      <a:pt x="1638" y="8932"/>
                      <a:pt x="2573" y="9439"/>
                      <a:pt x="3991" y="9439"/>
                    </a:cubicBezTo>
                    <a:cubicBezTo>
                      <a:pt x="5329" y="9439"/>
                      <a:pt x="7099" y="8987"/>
                      <a:pt x="9065" y="7482"/>
                    </a:cubicBezTo>
                    <a:cubicBezTo>
                      <a:pt x="10906" y="6107"/>
                      <a:pt x="11614" y="3783"/>
                      <a:pt x="11206" y="3058"/>
                    </a:cubicBezTo>
                    <a:cubicBezTo>
                      <a:pt x="10806" y="2342"/>
                      <a:pt x="9482" y="1"/>
                      <a:pt x="9482"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31" name="Google Shape;2910;p66">
                <a:extLst>
                  <a:ext uri="{FF2B5EF4-FFF2-40B4-BE49-F238E27FC236}">
                    <a16:creationId xmlns:a16="http://schemas.microsoft.com/office/drawing/2014/main" xmlns="" id="{7D65FCF3-4A9D-45EB-B3ED-AE589CAE9973}"/>
                  </a:ext>
                </a:extLst>
              </p:cNvPr>
              <p:cNvSpPr/>
              <p:nvPr/>
            </p:nvSpPr>
            <p:spPr>
              <a:xfrm>
                <a:off x="5932053" y="3162344"/>
                <a:ext cx="430152" cy="258727"/>
              </a:xfrm>
              <a:custGeom>
                <a:avLst/>
                <a:gdLst/>
                <a:ahLst/>
                <a:cxnLst/>
                <a:rect l="l" t="t" r="r" b="b"/>
                <a:pathLst>
                  <a:path w="16097" h="9682" extrusionOk="0">
                    <a:moveTo>
                      <a:pt x="5132" y="1"/>
                    </a:moveTo>
                    <a:lnTo>
                      <a:pt x="0" y="9298"/>
                    </a:lnTo>
                    <a:lnTo>
                      <a:pt x="10939" y="9681"/>
                    </a:lnTo>
                    <a:lnTo>
                      <a:pt x="16096" y="384"/>
                    </a:lnTo>
                    <a:lnTo>
                      <a:pt x="5132"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32" name="Google Shape;2911;p66">
                <a:extLst>
                  <a:ext uri="{FF2B5EF4-FFF2-40B4-BE49-F238E27FC236}">
                    <a16:creationId xmlns:a16="http://schemas.microsoft.com/office/drawing/2014/main" xmlns="" id="{879FAB0E-27D0-42E0-A6ED-C9AABC87EB57}"/>
                  </a:ext>
                </a:extLst>
              </p:cNvPr>
              <p:cNvSpPr/>
              <p:nvPr/>
            </p:nvSpPr>
            <p:spPr>
              <a:xfrm>
                <a:off x="6335454" y="3159672"/>
                <a:ext cx="26749" cy="22073"/>
              </a:xfrm>
              <a:custGeom>
                <a:avLst/>
                <a:gdLst/>
                <a:ahLst/>
                <a:cxnLst/>
                <a:rect l="l" t="t" r="r" b="b"/>
                <a:pathLst>
                  <a:path w="1001" h="826" extrusionOk="0">
                    <a:moveTo>
                      <a:pt x="733" y="1"/>
                    </a:moveTo>
                    <a:lnTo>
                      <a:pt x="0" y="659"/>
                    </a:lnTo>
                    <a:lnTo>
                      <a:pt x="400" y="825"/>
                    </a:lnTo>
                    <a:lnTo>
                      <a:pt x="1000" y="484"/>
                    </a:lnTo>
                    <a:lnTo>
                      <a:pt x="733"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33" name="Google Shape;2912;p66">
                <a:extLst>
                  <a:ext uri="{FF2B5EF4-FFF2-40B4-BE49-F238E27FC236}">
                    <a16:creationId xmlns:a16="http://schemas.microsoft.com/office/drawing/2014/main" xmlns="" id="{A331AD90-FF58-4599-B175-7125785AC94F}"/>
                  </a:ext>
                </a:extLst>
              </p:cNvPr>
              <p:cNvSpPr/>
              <p:nvPr/>
            </p:nvSpPr>
            <p:spPr>
              <a:xfrm>
                <a:off x="5924919" y="3389858"/>
                <a:ext cx="29208" cy="20950"/>
              </a:xfrm>
              <a:custGeom>
                <a:avLst/>
                <a:gdLst/>
                <a:ahLst/>
                <a:cxnLst/>
                <a:rect l="l" t="t" r="r" b="b"/>
                <a:pathLst>
                  <a:path w="1093" h="784" extrusionOk="0">
                    <a:moveTo>
                      <a:pt x="1092" y="1"/>
                    </a:moveTo>
                    <a:lnTo>
                      <a:pt x="1" y="301"/>
                    </a:lnTo>
                    <a:lnTo>
                      <a:pt x="267" y="784"/>
                    </a:lnTo>
                    <a:lnTo>
                      <a:pt x="1092"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34" name="Google Shape;2913;p66">
                <a:extLst>
                  <a:ext uri="{FF2B5EF4-FFF2-40B4-BE49-F238E27FC236}">
                    <a16:creationId xmlns:a16="http://schemas.microsoft.com/office/drawing/2014/main" xmlns="" id="{4D9D50D3-A34F-4D2F-8114-0D8C5FCB908A}"/>
                  </a:ext>
                </a:extLst>
              </p:cNvPr>
              <p:cNvSpPr/>
              <p:nvPr/>
            </p:nvSpPr>
            <p:spPr>
              <a:xfrm>
                <a:off x="5924919" y="3149438"/>
                <a:ext cx="430152" cy="258701"/>
              </a:xfrm>
              <a:custGeom>
                <a:avLst/>
                <a:gdLst/>
                <a:ahLst/>
                <a:cxnLst/>
                <a:rect l="l" t="t" r="r" b="b"/>
                <a:pathLst>
                  <a:path w="16097" h="9681" extrusionOk="0">
                    <a:moveTo>
                      <a:pt x="5124" y="0"/>
                    </a:moveTo>
                    <a:lnTo>
                      <a:pt x="1" y="9298"/>
                    </a:lnTo>
                    <a:lnTo>
                      <a:pt x="10931" y="9681"/>
                    </a:lnTo>
                    <a:lnTo>
                      <a:pt x="16096" y="384"/>
                    </a:lnTo>
                    <a:lnTo>
                      <a:pt x="5124"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35" name="Google Shape;2914;p66">
                <a:extLst>
                  <a:ext uri="{FF2B5EF4-FFF2-40B4-BE49-F238E27FC236}">
                    <a16:creationId xmlns:a16="http://schemas.microsoft.com/office/drawing/2014/main" xmlns="" id="{BB610DA3-AACC-47C1-B0E4-A93FDEAC033C}"/>
                  </a:ext>
                </a:extLst>
              </p:cNvPr>
              <p:cNvSpPr/>
              <p:nvPr/>
            </p:nvSpPr>
            <p:spPr>
              <a:xfrm>
                <a:off x="5954767" y="3267470"/>
                <a:ext cx="185454" cy="246862"/>
              </a:xfrm>
              <a:custGeom>
                <a:avLst/>
                <a:gdLst/>
                <a:ahLst/>
                <a:cxnLst/>
                <a:rect l="l" t="t" r="r" b="b"/>
                <a:pathLst>
                  <a:path w="6940" h="9238" extrusionOk="0">
                    <a:moveTo>
                      <a:pt x="6820" y="0"/>
                    </a:moveTo>
                    <a:cubicBezTo>
                      <a:pt x="6798" y="0"/>
                      <a:pt x="6776" y="8"/>
                      <a:pt x="6757" y="24"/>
                    </a:cubicBezTo>
                    <a:lnTo>
                      <a:pt x="42" y="4789"/>
                    </a:lnTo>
                    <a:cubicBezTo>
                      <a:pt x="17" y="4814"/>
                      <a:pt x="0" y="4847"/>
                      <a:pt x="0" y="4881"/>
                    </a:cubicBezTo>
                    <a:lnTo>
                      <a:pt x="0" y="9130"/>
                    </a:lnTo>
                    <a:cubicBezTo>
                      <a:pt x="0" y="9188"/>
                      <a:pt x="50" y="9238"/>
                      <a:pt x="108" y="9238"/>
                    </a:cubicBezTo>
                    <a:cubicBezTo>
                      <a:pt x="167" y="9238"/>
                      <a:pt x="217" y="9188"/>
                      <a:pt x="217" y="9130"/>
                    </a:cubicBezTo>
                    <a:lnTo>
                      <a:pt x="217" y="4939"/>
                    </a:lnTo>
                    <a:lnTo>
                      <a:pt x="6882" y="199"/>
                    </a:lnTo>
                    <a:cubicBezTo>
                      <a:pt x="6932" y="165"/>
                      <a:pt x="6940" y="99"/>
                      <a:pt x="6907" y="49"/>
                    </a:cubicBezTo>
                    <a:cubicBezTo>
                      <a:pt x="6886" y="18"/>
                      <a:pt x="6853" y="0"/>
                      <a:pt x="6820"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36" name="Google Shape;2915;p66">
                <a:extLst>
                  <a:ext uri="{FF2B5EF4-FFF2-40B4-BE49-F238E27FC236}">
                    <a16:creationId xmlns:a16="http://schemas.microsoft.com/office/drawing/2014/main" xmlns="" id="{A191BB5F-B78B-40BE-827A-E65CFA9C7A30}"/>
                  </a:ext>
                </a:extLst>
              </p:cNvPr>
              <p:cNvSpPr/>
              <p:nvPr/>
            </p:nvSpPr>
            <p:spPr>
              <a:xfrm>
                <a:off x="6119056" y="3252612"/>
                <a:ext cx="35194" cy="33403"/>
              </a:xfrm>
              <a:custGeom>
                <a:avLst/>
                <a:gdLst/>
                <a:ahLst/>
                <a:cxnLst/>
                <a:rect l="l" t="t" r="r" b="b"/>
                <a:pathLst>
                  <a:path w="1317" h="1250" extrusionOk="0">
                    <a:moveTo>
                      <a:pt x="649" y="0"/>
                    </a:moveTo>
                    <a:cubicBezTo>
                      <a:pt x="332" y="0"/>
                      <a:pt x="65" y="239"/>
                      <a:pt x="34" y="563"/>
                    </a:cubicBezTo>
                    <a:cubicBezTo>
                      <a:pt x="0" y="905"/>
                      <a:pt x="250" y="1213"/>
                      <a:pt x="592" y="1246"/>
                    </a:cubicBezTo>
                    <a:cubicBezTo>
                      <a:pt x="612" y="1248"/>
                      <a:pt x="633" y="1249"/>
                      <a:pt x="653" y="1249"/>
                    </a:cubicBezTo>
                    <a:cubicBezTo>
                      <a:pt x="970" y="1249"/>
                      <a:pt x="1244" y="1009"/>
                      <a:pt x="1283" y="688"/>
                    </a:cubicBezTo>
                    <a:cubicBezTo>
                      <a:pt x="1317" y="346"/>
                      <a:pt x="1067" y="38"/>
                      <a:pt x="725" y="5"/>
                    </a:cubicBezTo>
                    <a:cubicBezTo>
                      <a:pt x="700" y="2"/>
                      <a:pt x="674" y="0"/>
                      <a:pt x="649"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37" name="Google Shape;2916;p66">
                <a:extLst>
                  <a:ext uri="{FF2B5EF4-FFF2-40B4-BE49-F238E27FC236}">
                    <a16:creationId xmlns:a16="http://schemas.microsoft.com/office/drawing/2014/main" xmlns="" id="{84B2AA66-3117-450A-9B5C-AA1A4106A073}"/>
                  </a:ext>
                </a:extLst>
              </p:cNvPr>
              <p:cNvSpPr/>
              <p:nvPr/>
            </p:nvSpPr>
            <p:spPr>
              <a:xfrm>
                <a:off x="5552917" y="3662586"/>
                <a:ext cx="187913" cy="106649"/>
              </a:xfrm>
              <a:custGeom>
                <a:avLst/>
                <a:gdLst/>
                <a:ahLst/>
                <a:cxnLst/>
                <a:rect l="l" t="t" r="r" b="b"/>
                <a:pathLst>
                  <a:path w="7032" h="3991" extrusionOk="0">
                    <a:moveTo>
                      <a:pt x="0" y="1992"/>
                    </a:moveTo>
                    <a:cubicBezTo>
                      <a:pt x="0" y="3100"/>
                      <a:pt x="1575" y="3991"/>
                      <a:pt x="3516" y="3991"/>
                    </a:cubicBezTo>
                    <a:lnTo>
                      <a:pt x="3516" y="3991"/>
                    </a:lnTo>
                    <a:cubicBezTo>
                      <a:pt x="5457" y="3991"/>
                      <a:pt x="7032" y="3100"/>
                      <a:pt x="7032" y="1992"/>
                    </a:cubicBezTo>
                    <a:lnTo>
                      <a:pt x="7032" y="1992"/>
                    </a:lnTo>
                    <a:cubicBezTo>
                      <a:pt x="7032" y="892"/>
                      <a:pt x="5457" y="0"/>
                      <a:pt x="3516" y="0"/>
                    </a:cubicBezTo>
                    <a:lnTo>
                      <a:pt x="3516" y="0"/>
                    </a:lnTo>
                    <a:cubicBezTo>
                      <a:pt x="1575" y="0"/>
                      <a:pt x="0" y="892"/>
                      <a:pt x="0" y="1992"/>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38" name="Google Shape;2917;p66">
                <a:extLst>
                  <a:ext uri="{FF2B5EF4-FFF2-40B4-BE49-F238E27FC236}">
                    <a16:creationId xmlns:a16="http://schemas.microsoft.com/office/drawing/2014/main" xmlns="" id="{CFEC0094-5554-4FF0-BD7C-AFA56A175D87}"/>
                  </a:ext>
                </a:extLst>
              </p:cNvPr>
              <p:cNvSpPr/>
              <p:nvPr/>
            </p:nvSpPr>
            <p:spPr>
              <a:xfrm>
                <a:off x="5517296" y="3413240"/>
                <a:ext cx="259155" cy="331974"/>
              </a:xfrm>
              <a:custGeom>
                <a:avLst/>
                <a:gdLst/>
                <a:ahLst/>
                <a:cxnLst/>
                <a:rect l="l" t="t" r="r" b="b"/>
                <a:pathLst>
                  <a:path w="9698" h="12423" extrusionOk="0">
                    <a:moveTo>
                      <a:pt x="0" y="1"/>
                    </a:moveTo>
                    <a:lnTo>
                      <a:pt x="1333" y="10581"/>
                    </a:lnTo>
                    <a:lnTo>
                      <a:pt x="1342" y="10581"/>
                    </a:lnTo>
                    <a:cubicBezTo>
                      <a:pt x="1483" y="11614"/>
                      <a:pt x="3000" y="12422"/>
                      <a:pt x="4849" y="12422"/>
                    </a:cubicBezTo>
                    <a:cubicBezTo>
                      <a:pt x="6790" y="12422"/>
                      <a:pt x="8365" y="11531"/>
                      <a:pt x="8365" y="10423"/>
                    </a:cubicBezTo>
                    <a:lnTo>
                      <a:pt x="9698"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39" name="Google Shape;2918;p66">
                <a:extLst>
                  <a:ext uri="{FF2B5EF4-FFF2-40B4-BE49-F238E27FC236}">
                    <a16:creationId xmlns:a16="http://schemas.microsoft.com/office/drawing/2014/main" xmlns="" id="{88F7D271-55CF-4F15-8024-502FBDF72E7C}"/>
                  </a:ext>
                </a:extLst>
              </p:cNvPr>
              <p:cNvSpPr/>
              <p:nvPr/>
            </p:nvSpPr>
            <p:spPr>
              <a:xfrm>
                <a:off x="5517296" y="3413240"/>
                <a:ext cx="259155" cy="327297"/>
              </a:xfrm>
              <a:custGeom>
                <a:avLst/>
                <a:gdLst/>
                <a:ahLst/>
                <a:cxnLst/>
                <a:rect l="l" t="t" r="r" b="b"/>
                <a:pathLst>
                  <a:path w="9698" h="12248" extrusionOk="0">
                    <a:moveTo>
                      <a:pt x="0" y="1"/>
                    </a:moveTo>
                    <a:lnTo>
                      <a:pt x="125" y="1017"/>
                    </a:lnTo>
                    <a:lnTo>
                      <a:pt x="7923" y="1017"/>
                    </a:lnTo>
                    <a:lnTo>
                      <a:pt x="6599" y="11447"/>
                    </a:lnTo>
                    <a:cubicBezTo>
                      <a:pt x="6599" y="11731"/>
                      <a:pt x="6490" y="11997"/>
                      <a:pt x="6307" y="12247"/>
                    </a:cubicBezTo>
                    <a:cubicBezTo>
                      <a:pt x="7523" y="11931"/>
                      <a:pt x="8365" y="11231"/>
                      <a:pt x="8365" y="10423"/>
                    </a:cubicBezTo>
                    <a:lnTo>
                      <a:pt x="9698"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40" name="Google Shape;2919;p66">
                <a:extLst>
                  <a:ext uri="{FF2B5EF4-FFF2-40B4-BE49-F238E27FC236}">
                    <a16:creationId xmlns:a16="http://schemas.microsoft.com/office/drawing/2014/main" xmlns="" id="{427BF4E2-4A88-4C7B-8937-65AD4C0306FA}"/>
                  </a:ext>
                </a:extLst>
              </p:cNvPr>
              <p:cNvSpPr/>
              <p:nvPr/>
            </p:nvSpPr>
            <p:spPr>
              <a:xfrm>
                <a:off x="5517296" y="3339567"/>
                <a:ext cx="259155" cy="147161"/>
              </a:xfrm>
              <a:custGeom>
                <a:avLst/>
                <a:gdLst/>
                <a:ahLst/>
                <a:cxnLst/>
                <a:rect l="l" t="t" r="r" b="b"/>
                <a:pathLst>
                  <a:path w="9698" h="5507" extrusionOk="0">
                    <a:moveTo>
                      <a:pt x="4849" y="0"/>
                    </a:moveTo>
                    <a:cubicBezTo>
                      <a:pt x="2166" y="0"/>
                      <a:pt x="0" y="1233"/>
                      <a:pt x="0" y="2758"/>
                    </a:cubicBezTo>
                    <a:cubicBezTo>
                      <a:pt x="0" y="4274"/>
                      <a:pt x="2166" y="5507"/>
                      <a:pt x="4849" y="5507"/>
                    </a:cubicBezTo>
                    <a:cubicBezTo>
                      <a:pt x="7523" y="5507"/>
                      <a:pt x="9698" y="4274"/>
                      <a:pt x="9698" y="2758"/>
                    </a:cubicBezTo>
                    <a:cubicBezTo>
                      <a:pt x="9698" y="1233"/>
                      <a:pt x="7523" y="0"/>
                      <a:pt x="4849"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41" name="Google Shape;2920;p66">
                <a:extLst>
                  <a:ext uri="{FF2B5EF4-FFF2-40B4-BE49-F238E27FC236}">
                    <a16:creationId xmlns:a16="http://schemas.microsoft.com/office/drawing/2014/main" xmlns="" id="{3C6CDF5E-C97C-497F-BBB3-720148E7BDAF}"/>
                  </a:ext>
                </a:extLst>
              </p:cNvPr>
              <p:cNvSpPr/>
              <p:nvPr/>
            </p:nvSpPr>
            <p:spPr>
              <a:xfrm>
                <a:off x="5533998" y="3356482"/>
                <a:ext cx="225538" cy="113571"/>
              </a:xfrm>
              <a:custGeom>
                <a:avLst/>
                <a:gdLst/>
                <a:ahLst/>
                <a:cxnLst/>
                <a:rect l="l" t="t" r="r" b="b"/>
                <a:pathLst>
                  <a:path w="8440" h="4250" extrusionOk="0">
                    <a:moveTo>
                      <a:pt x="4224" y="0"/>
                    </a:moveTo>
                    <a:cubicBezTo>
                      <a:pt x="1733" y="0"/>
                      <a:pt x="0" y="1117"/>
                      <a:pt x="0" y="2125"/>
                    </a:cubicBezTo>
                    <a:cubicBezTo>
                      <a:pt x="0" y="3124"/>
                      <a:pt x="1733" y="4249"/>
                      <a:pt x="4224" y="4249"/>
                    </a:cubicBezTo>
                    <a:cubicBezTo>
                      <a:pt x="6707" y="4249"/>
                      <a:pt x="8440" y="3124"/>
                      <a:pt x="8440" y="2125"/>
                    </a:cubicBezTo>
                    <a:cubicBezTo>
                      <a:pt x="8440" y="1117"/>
                      <a:pt x="6707" y="0"/>
                      <a:pt x="4224" y="0"/>
                    </a:cubicBezTo>
                    <a:close/>
                  </a:path>
                </a:pathLst>
              </a:custGeom>
              <a:solidFill>
                <a:srgbClr val="A6B0CE"/>
              </a:solidFill>
              <a:ln>
                <a:noFill/>
              </a:ln>
            </p:spPr>
            <p:txBody>
              <a:bodyPr spcFirstLastPara="1" wrap="square" lIns="121900" tIns="121900" rIns="121900" bIns="121900" anchor="ctr" anchorCtr="0">
                <a:noAutofit/>
              </a:bodyPr>
              <a:lstStyle/>
              <a:p>
                <a:endParaRPr sz="2400"/>
              </a:p>
            </p:txBody>
          </p:sp>
          <p:sp>
            <p:nvSpPr>
              <p:cNvPr id="142" name="Google Shape;2921;p66">
                <a:extLst>
                  <a:ext uri="{FF2B5EF4-FFF2-40B4-BE49-F238E27FC236}">
                    <a16:creationId xmlns:a16="http://schemas.microsoft.com/office/drawing/2014/main" xmlns="" id="{5617B2A9-6310-4419-9B14-E7693F1374DA}"/>
                  </a:ext>
                </a:extLst>
              </p:cNvPr>
              <p:cNvSpPr/>
              <p:nvPr/>
            </p:nvSpPr>
            <p:spPr>
              <a:xfrm>
                <a:off x="5533998" y="3356482"/>
                <a:ext cx="225538" cy="113571"/>
              </a:xfrm>
              <a:custGeom>
                <a:avLst/>
                <a:gdLst/>
                <a:ahLst/>
                <a:cxnLst/>
                <a:rect l="l" t="t" r="r" b="b"/>
                <a:pathLst>
                  <a:path w="8440" h="4250" extrusionOk="0">
                    <a:moveTo>
                      <a:pt x="4224" y="0"/>
                    </a:moveTo>
                    <a:cubicBezTo>
                      <a:pt x="1733" y="0"/>
                      <a:pt x="0" y="1117"/>
                      <a:pt x="0" y="2125"/>
                    </a:cubicBezTo>
                    <a:cubicBezTo>
                      <a:pt x="0" y="3124"/>
                      <a:pt x="1733" y="4249"/>
                      <a:pt x="4224" y="4249"/>
                    </a:cubicBezTo>
                    <a:cubicBezTo>
                      <a:pt x="6707" y="4249"/>
                      <a:pt x="8440" y="3124"/>
                      <a:pt x="8440" y="2125"/>
                    </a:cubicBezTo>
                    <a:cubicBezTo>
                      <a:pt x="8440" y="1117"/>
                      <a:pt x="6707" y="0"/>
                      <a:pt x="422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43" name="Google Shape;2922;p66">
                <a:extLst>
                  <a:ext uri="{FF2B5EF4-FFF2-40B4-BE49-F238E27FC236}">
                    <a16:creationId xmlns:a16="http://schemas.microsoft.com/office/drawing/2014/main" xmlns="" id="{A34B340B-2AD4-47B9-950C-996A7DF6282E}"/>
                  </a:ext>
                </a:extLst>
              </p:cNvPr>
              <p:cNvSpPr/>
              <p:nvPr/>
            </p:nvSpPr>
            <p:spPr>
              <a:xfrm>
                <a:off x="5689388" y="3338177"/>
                <a:ext cx="17396" cy="49517"/>
              </a:xfrm>
              <a:custGeom>
                <a:avLst/>
                <a:gdLst/>
                <a:ahLst/>
                <a:cxnLst/>
                <a:rect l="l" t="t" r="r" b="b"/>
                <a:pathLst>
                  <a:path w="651" h="1853" extrusionOk="0">
                    <a:moveTo>
                      <a:pt x="435" y="1"/>
                    </a:moveTo>
                    <a:cubicBezTo>
                      <a:pt x="383" y="1"/>
                      <a:pt x="340" y="40"/>
                      <a:pt x="325" y="85"/>
                    </a:cubicBezTo>
                    <a:lnTo>
                      <a:pt x="17" y="1710"/>
                    </a:lnTo>
                    <a:cubicBezTo>
                      <a:pt x="0" y="1768"/>
                      <a:pt x="42" y="1818"/>
                      <a:pt x="100" y="1835"/>
                    </a:cubicBezTo>
                    <a:lnTo>
                      <a:pt x="209" y="1852"/>
                    </a:lnTo>
                    <a:cubicBezTo>
                      <a:pt x="214" y="1852"/>
                      <a:pt x="219" y="1853"/>
                      <a:pt x="224" y="1853"/>
                    </a:cubicBezTo>
                    <a:cubicBezTo>
                      <a:pt x="270" y="1853"/>
                      <a:pt x="318" y="1821"/>
                      <a:pt x="325" y="1768"/>
                    </a:cubicBezTo>
                    <a:lnTo>
                      <a:pt x="642" y="152"/>
                    </a:lnTo>
                    <a:cubicBezTo>
                      <a:pt x="650" y="94"/>
                      <a:pt x="617" y="35"/>
                      <a:pt x="558" y="27"/>
                    </a:cubicBezTo>
                    <a:lnTo>
                      <a:pt x="450" y="2"/>
                    </a:lnTo>
                    <a:cubicBezTo>
                      <a:pt x="445" y="1"/>
                      <a:pt x="440" y="1"/>
                      <a:pt x="435"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44" name="Google Shape;2923;p66">
                <a:extLst>
                  <a:ext uri="{FF2B5EF4-FFF2-40B4-BE49-F238E27FC236}">
                    <a16:creationId xmlns:a16="http://schemas.microsoft.com/office/drawing/2014/main" xmlns="" id="{70C40C88-69BB-40FB-8D6B-C457B5DC337A}"/>
                  </a:ext>
                </a:extLst>
              </p:cNvPr>
              <p:cNvSpPr/>
              <p:nvPr/>
            </p:nvSpPr>
            <p:spPr>
              <a:xfrm>
                <a:off x="5654435" y="3585359"/>
                <a:ext cx="29421" cy="18225"/>
              </a:xfrm>
              <a:custGeom>
                <a:avLst/>
                <a:gdLst/>
                <a:ahLst/>
                <a:cxnLst/>
                <a:rect l="l" t="t" r="r" b="b"/>
                <a:pathLst>
                  <a:path w="1101" h="682" extrusionOk="0">
                    <a:moveTo>
                      <a:pt x="260" y="1"/>
                    </a:moveTo>
                    <a:cubicBezTo>
                      <a:pt x="130" y="1"/>
                      <a:pt x="40" y="43"/>
                      <a:pt x="25" y="124"/>
                    </a:cubicBezTo>
                    <a:cubicBezTo>
                      <a:pt x="0" y="274"/>
                      <a:pt x="209" y="483"/>
                      <a:pt x="500" y="608"/>
                    </a:cubicBezTo>
                    <a:cubicBezTo>
                      <a:pt x="625" y="658"/>
                      <a:pt x="742" y="682"/>
                      <a:pt x="838" y="682"/>
                    </a:cubicBezTo>
                    <a:cubicBezTo>
                      <a:pt x="966" y="682"/>
                      <a:pt x="1056" y="639"/>
                      <a:pt x="1075" y="558"/>
                    </a:cubicBezTo>
                    <a:cubicBezTo>
                      <a:pt x="1100" y="408"/>
                      <a:pt x="892" y="199"/>
                      <a:pt x="600" y="75"/>
                    </a:cubicBezTo>
                    <a:cubicBezTo>
                      <a:pt x="475" y="25"/>
                      <a:pt x="357" y="1"/>
                      <a:pt x="260"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45" name="Google Shape;2924;p66">
                <a:extLst>
                  <a:ext uri="{FF2B5EF4-FFF2-40B4-BE49-F238E27FC236}">
                    <a16:creationId xmlns:a16="http://schemas.microsoft.com/office/drawing/2014/main" xmlns="" id="{764A8878-7360-457C-B652-CE4C91A9F391}"/>
                  </a:ext>
                </a:extLst>
              </p:cNvPr>
              <p:cNvSpPr/>
              <p:nvPr/>
            </p:nvSpPr>
            <p:spPr>
              <a:xfrm>
                <a:off x="5655103" y="3282328"/>
                <a:ext cx="86180" cy="317944"/>
              </a:xfrm>
              <a:custGeom>
                <a:avLst/>
                <a:gdLst/>
                <a:ahLst/>
                <a:cxnLst/>
                <a:rect l="l" t="t" r="r" b="b"/>
                <a:pathLst>
                  <a:path w="3225" h="11898" extrusionOk="0">
                    <a:moveTo>
                      <a:pt x="2175" y="1"/>
                    </a:moveTo>
                    <a:lnTo>
                      <a:pt x="0" y="11464"/>
                    </a:lnTo>
                    <a:lnTo>
                      <a:pt x="1050" y="11898"/>
                    </a:lnTo>
                    <a:lnTo>
                      <a:pt x="3224" y="434"/>
                    </a:lnTo>
                    <a:lnTo>
                      <a:pt x="2175"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46" name="Google Shape;2925;p66">
                <a:extLst>
                  <a:ext uri="{FF2B5EF4-FFF2-40B4-BE49-F238E27FC236}">
                    <a16:creationId xmlns:a16="http://schemas.microsoft.com/office/drawing/2014/main" xmlns="" id="{B9120ED8-15C1-46A9-9A0F-EA9B89691C27}"/>
                  </a:ext>
                </a:extLst>
              </p:cNvPr>
              <p:cNvSpPr/>
              <p:nvPr/>
            </p:nvSpPr>
            <p:spPr>
              <a:xfrm>
                <a:off x="5712529" y="3278961"/>
                <a:ext cx="29421" cy="18305"/>
              </a:xfrm>
              <a:custGeom>
                <a:avLst/>
                <a:gdLst/>
                <a:ahLst/>
                <a:cxnLst/>
                <a:rect l="l" t="t" r="r" b="b"/>
                <a:pathLst>
                  <a:path w="1101" h="685" extrusionOk="0">
                    <a:moveTo>
                      <a:pt x="254" y="0"/>
                    </a:moveTo>
                    <a:cubicBezTo>
                      <a:pt x="128" y="0"/>
                      <a:pt x="40" y="43"/>
                      <a:pt x="26" y="127"/>
                    </a:cubicBezTo>
                    <a:cubicBezTo>
                      <a:pt x="1" y="269"/>
                      <a:pt x="209" y="485"/>
                      <a:pt x="501" y="610"/>
                    </a:cubicBezTo>
                    <a:cubicBezTo>
                      <a:pt x="625" y="660"/>
                      <a:pt x="743" y="684"/>
                      <a:pt x="838" y="684"/>
                    </a:cubicBezTo>
                    <a:cubicBezTo>
                      <a:pt x="966" y="684"/>
                      <a:pt x="1056" y="641"/>
                      <a:pt x="1075" y="560"/>
                    </a:cubicBezTo>
                    <a:cubicBezTo>
                      <a:pt x="1100" y="410"/>
                      <a:pt x="892" y="194"/>
                      <a:pt x="601" y="77"/>
                    </a:cubicBezTo>
                    <a:cubicBezTo>
                      <a:pt x="473" y="26"/>
                      <a:pt x="352" y="0"/>
                      <a:pt x="254"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47" name="Google Shape;2926;p66">
                <a:extLst>
                  <a:ext uri="{FF2B5EF4-FFF2-40B4-BE49-F238E27FC236}">
                    <a16:creationId xmlns:a16="http://schemas.microsoft.com/office/drawing/2014/main" xmlns="" id="{6C8E2FB9-1DFE-4AB2-AA19-5B240D51E2CC}"/>
                  </a:ext>
                </a:extLst>
              </p:cNvPr>
              <p:cNvSpPr/>
              <p:nvPr/>
            </p:nvSpPr>
            <p:spPr>
              <a:xfrm>
                <a:off x="5604785" y="3190109"/>
                <a:ext cx="65470" cy="372111"/>
              </a:xfrm>
              <a:custGeom>
                <a:avLst/>
                <a:gdLst/>
                <a:ahLst/>
                <a:cxnLst/>
                <a:rect l="l" t="t" r="r" b="b"/>
                <a:pathLst>
                  <a:path w="2450" h="13925" extrusionOk="0">
                    <a:moveTo>
                      <a:pt x="901" y="0"/>
                    </a:moveTo>
                    <a:cubicBezTo>
                      <a:pt x="630" y="0"/>
                      <a:pt x="399" y="295"/>
                      <a:pt x="384" y="678"/>
                    </a:cubicBezTo>
                    <a:lnTo>
                      <a:pt x="17" y="12716"/>
                    </a:lnTo>
                    <a:cubicBezTo>
                      <a:pt x="0" y="13033"/>
                      <a:pt x="150" y="13324"/>
                      <a:pt x="375" y="13424"/>
                    </a:cubicBezTo>
                    <a:lnTo>
                      <a:pt x="1467" y="13891"/>
                    </a:lnTo>
                    <a:cubicBezTo>
                      <a:pt x="1519" y="13914"/>
                      <a:pt x="1571" y="13924"/>
                      <a:pt x="1623" y="13924"/>
                    </a:cubicBezTo>
                    <a:cubicBezTo>
                      <a:pt x="1893" y="13924"/>
                      <a:pt x="2135" y="13631"/>
                      <a:pt x="2142" y="13233"/>
                    </a:cubicBezTo>
                    <a:lnTo>
                      <a:pt x="2192" y="11183"/>
                    </a:lnTo>
                    <a:lnTo>
                      <a:pt x="2200" y="11033"/>
                    </a:lnTo>
                    <a:lnTo>
                      <a:pt x="2208" y="10533"/>
                    </a:lnTo>
                    <a:lnTo>
                      <a:pt x="2217" y="10383"/>
                    </a:lnTo>
                    <a:lnTo>
                      <a:pt x="2225" y="9892"/>
                    </a:lnTo>
                    <a:lnTo>
                      <a:pt x="2233" y="9742"/>
                    </a:lnTo>
                    <a:lnTo>
                      <a:pt x="2242" y="9234"/>
                    </a:lnTo>
                    <a:lnTo>
                      <a:pt x="2250" y="9092"/>
                    </a:lnTo>
                    <a:lnTo>
                      <a:pt x="2258" y="8592"/>
                    </a:lnTo>
                    <a:lnTo>
                      <a:pt x="2258" y="8442"/>
                    </a:lnTo>
                    <a:lnTo>
                      <a:pt x="2275" y="7942"/>
                    </a:lnTo>
                    <a:lnTo>
                      <a:pt x="2275" y="7792"/>
                    </a:lnTo>
                    <a:lnTo>
                      <a:pt x="2292" y="7293"/>
                    </a:lnTo>
                    <a:lnTo>
                      <a:pt x="2292" y="7143"/>
                    </a:lnTo>
                    <a:lnTo>
                      <a:pt x="2308" y="6643"/>
                    </a:lnTo>
                    <a:lnTo>
                      <a:pt x="2308" y="6501"/>
                    </a:lnTo>
                    <a:lnTo>
                      <a:pt x="2325" y="6001"/>
                    </a:lnTo>
                    <a:lnTo>
                      <a:pt x="2325" y="5851"/>
                    </a:lnTo>
                    <a:lnTo>
                      <a:pt x="2333" y="5360"/>
                    </a:lnTo>
                    <a:lnTo>
                      <a:pt x="2342" y="5210"/>
                    </a:lnTo>
                    <a:lnTo>
                      <a:pt x="2350" y="4710"/>
                    </a:lnTo>
                    <a:lnTo>
                      <a:pt x="2358" y="4568"/>
                    </a:lnTo>
                    <a:lnTo>
                      <a:pt x="2367" y="4060"/>
                    </a:lnTo>
                    <a:lnTo>
                      <a:pt x="2375" y="3910"/>
                    </a:lnTo>
                    <a:lnTo>
                      <a:pt x="2383" y="3419"/>
                    </a:lnTo>
                    <a:lnTo>
                      <a:pt x="2392" y="3269"/>
                    </a:lnTo>
                    <a:lnTo>
                      <a:pt x="2400" y="2785"/>
                    </a:lnTo>
                    <a:lnTo>
                      <a:pt x="2408" y="2636"/>
                    </a:lnTo>
                    <a:lnTo>
                      <a:pt x="2417" y="2136"/>
                    </a:lnTo>
                    <a:lnTo>
                      <a:pt x="2417" y="1986"/>
                    </a:lnTo>
                    <a:lnTo>
                      <a:pt x="2433" y="1477"/>
                    </a:lnTo>
                    <a:lnTo>
                      <a:pt x="2433" y="1336"/>
                    </a:lnTo>
                    <a:lnTo>
                      <a:pt x="2441" y="969"/>
                    </a:lnTo>
                    <a:cubicBezTo>
                      <a:pt x="2450" y="611"/>
                      <a:pt x="2267" y="294"/>
                      <a:pt x="2008" y="236"/>
                    </a:cubicBezTo>
                    <a:lnTo>
                      <a:pt x="992" y="11"/>
                    </a:lnTo>
                    <a:cubicBezTo>
                      <a:pt x="961" y="4"/>
                      <a:pt x="931" y="0"/>
                      <a:pt x="901"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48" name="Google Shape;2927;p66">
                <a:extLst>
                  <a:ext uri="{FF2B5EF4-FFF2-40B4-BE49-F238E27FC236}">
                    <a16:creationId xmlns:a16="http://schemas.microsoft.com/office/drawing/2014/main" xmlns="" id="{9514815E-8D53-47EC-A925-056E7739E33F}"/>
                  </a:ext>
                </a:extLst>
              </p:cNvPr>
              <p:cNvSpPr/>
              <p:nvPr/>
            </p:nvSpPr>
            <p:spPr>
              <a:xfrm>
                <a:off x="5655985" y="3222416"/>
                <a:ext cx="13842" cy="7188"/>
              </a:xfrm>
              <a:custGeom>
                <a:avLst/>
                <a:gdLst/>
                <a:ahLst/>
                <a:cxnLst/>
                <a:rect l="l" t="t" r="r" b="b"/>
                <a:pathLst>
                  <a:path w="518" h="269" extrusionOk="0">
                    <a:moveTo>
                      <a:pt x="57" y="1"/>
                    </a:moveTo>
                    <a:cubicBezTo>
                      <a:pt x="29" y="1"/>
                      <a:pt x="8" y="30"/>
                      <a:pt x="1" y="60"/>
                    </a:cubicBezTo>
                    <a:cubicBezTo>
                      <a:pt x="1" y="102"/>
                      <a:pt x="17" y="144"/>
                      <a:pt x="42" y="152"/>
                    </a:cubicBezTo>
                    <a:lnTo>
                      <a:pt x="509" y="268"/>
                    </a:lnTo>
                    <a:lnTo>
                      <a:pt x="517" y="268"/>
                    </a:lnTo>
                    <a:lnTo>
                      <a:pt x="517" y="127"/>
                    </a:lnTo>
                    <a:lnTo>
                      <a:pt x="67" y="2"/>
                    </a:lnTo>
                    <a:cubicBezTo>
                      <a:pt x="64" y="1"/>
                      <a:pt x="60" y="1"/>
                      <a:pt x="57"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49" name="Google Shape;2928;p66">
                <a:extLst>
                  <a:ext uri="{FF2B5EF4-FFF2-40B4-BE49-F238E27FC236}">
                    <a16:creationId xmlns:a16="http://schemas.microsoft.com/office/drawing/2014/main" xmlns="" id="{F5140327-6E91-41A5-9243-9DD54B02883A}"/>
                  </a:ext>
                </a:extLst>
              </p:cNvPr>
              <p:cNvSpPr/>
              <p:nvPr/>
            </p:nvSpPr>
            <p:spPr>
              <a:xfrm>
                <a:off x="5655317" y="3239786"/>
                <a:ext cx="14056" cy="7402"/>
              </a:xfrm>
              <a:custGeom>
                <a:avLst/>
                <a:gdLst/>
                <a:ahLst/>
                <a:cxnLst/>
                <a:rect l="l" t="t" r="r" b="b"/>
                <a:pathLst>
                  <a:path w="526" h="277" extrusionOk="0">
                    <a:moveTo>
                      <a:pt x="59" y="0"/>
                    </a:moveTo>
                    <a:cubicBezTo>
                      <a:pt x="37" y="0"/>
                      <a:pt x="16" y="30"/>
                      <a:pt x="9" y="60"/>
                    </a:cubicBezTo>
                    <a:cubicBezTo>
                      <a:pt x="1" y="102"/>
                      <a:pt x="26" y="143"/>
                      <a:pt x="51" y="143"/>
                    </a:cubicBezTo>
                    <a:lnTo>
                      <a:pt x="517" y="268"/>
                    </a:lnTo>
                    <a:cubicBezTo>
                      <a:pt x="517" y="277"/>
                      <a:pt x="526" y="277"/>
                      <a:pt x="526" y="277"/>
                    </a:cubicBezTo>
                    <a:lnTo>
                      <a:pt x="526" y="127"/>
                    </a:lnTo>
                    <a:lnTo>
                      <a:pt x="67" y="2"/>
                    </a:lnTo>
                    <a:cubicBezTo>
                      <a:pt x="65" y="1"/>
                      <a:pt x="62" y="0"/>
                      <a:pt x="59"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50" name="Google Shape;2929;p66">
                <a:extLst>
                  <a:ext uri="{FF2B5EF4-FFF2-40B4-BE49-F238E27FC236}">
                    <a16:creationId xmlns:a16="http://schemas.microsoft.com/office/drawing/2014/main" xmlns="" id="{FD3B874F-19A2-45E6-B117-3DC18F75206F}"/>
                  </a:ext>
                </a:extLst>
              </p:cNvPr>
              <p:cNvSpPr/>
              <p:nvPr/>
            </p:nvSpPr>
            <p:spPr>
              <a:xfrm>
                <a:off x="5654863" y="3257155"/>
                <a:ext cx="14297" cy="7402"/>
              </a:xfrm>
              <a:custGeom>
                <a:avLst/>
                <a:gdLst/>
                <a:ahLst/>
                <a:cxnLst/>
                <a:rect l="l" t="t" r="r" b="b"/>
                <a:pathLst>
                  <a:path w="535" h="277" extrusionOk="0">
                    <a:moveTo>
                      <a:pt x="60" y="0"/>
                    </a:moveTo>
                    <a:cubicBezTo>
                      <a:pt x="38" y="0"/>
                      <a:pt x="17" y="30"/>
                      <a:pt x="9" y="60"/>
                    </a:cubicBezTo>
                    <a:cubicBezTo>
                      <a:pt x="1" y="102"/>
                      <a:pt x="26" y="143"/>
                      <a:pt x="51" y="152"/>
                    </a:cubicBezTo>
                    <a:lnTo>
                      <a:pt x="518" y="268"/>
                    </a:lnTo>
                    <a:cubicBezTo>
                      <a:pt x="518" y="268"/>
                      <a:pt x="526" y="276"/>
                      <a:pt x="526" y="276"/>
                    </a:cubicBezTo>
                    <a:lnTo>
                      <a:pt x="534" y="127"/>
                    </a:lnTo>
                    <a:lnTo>
                      <a:pt x="68" y="2"/>
                    </a:lnTo>
                    <a:cubicBezTo>
                      <a:pt x="65" y="1"/>
                      <a:pt x="62" y="0"/>
                      <a:pt x="60"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51" name="Google Shape;2930;p66">
                <a:extLst>
                  <a:ext uri="{FF2B5EF4-FFF2-40B4-BE49-F238E27FC236}">
                    <a16:creationId xmlns:a16="http://schemas.microsoft.com/office/drawing/2014/main" xmlns="" id="{540CBE39-4783-4F05-ABAE-539692F80723}"/>
                  </a:ext>
                </a:extLst>
              </p:cNvPr>
              <p:cNvSpPr/>
              <p:nvPr/>
            </p:nvSpPr>
            <p:spPr>
              <a:xfrm>
                <a:off x="5654649" y="3274284"/>
                <a:ext cx="14056" cy="7188"/>
              </a:xfrm>
              <a:custGeom>
                <a:avLst/>
                <a:gdLst/>
                <a:ahLst/>
                <a:cxnLst/>
                <a:rect l="l" t="t" r="r" b="b"/>
                <a:pathLst>
                  <a:path w="526" h="269" extrusionOk="0">
                    <a:moveTo>
                      <a:pt x="55" y="0"/>
                    </a:moveTo>
                    <a:cubicBezTo>
                      <a:pt x="28" y="0"/>
                      <a:pt x="8" y="24"/>
                      <a:pt x="1" y="60"/>
                    </a:cubicBezTo>
                    <a:cubicBezTo>
                      <a:pt x="1" y="102"/>
                      <a:pt x="17" y="135"/>
                      <a:pt x="51" y="144"/>
                    </a:cubicBezTo>
                    <a:lnTo>
                      <a:pt x="509" y="269"/>
                    </a:lnTo>
                    <a:lnTo>
                      <a:pt x="517" y="269"/>
                    </a:lnTo>
                    <a:lnTo>
                      <a:pt x="526" y="119"/>
                    </a:lnTo>
                    <a:lnTo>
                      <a:pt x="67" y="2"/>
                    </a:lnTo>
                    <a:cubicBezTo>
                      <a:pt x="63" y="1"/>
                      <a:pt x="59" y="0"/>
                      <a:pt x="55"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52" name="Google Shape;2931;p66">
                <a:extLst>
                  <a:ext uri="{FF2B5EF4-FFF2-40B4-BE49-F238E27FC236}">
                    <a16:creationId xmlns:a16="http://schemas.microsoft.com/office/drawing/2014/main" xmlns="" id="{91ED412D-0EE1-4427-B36D-7F16372F4C68}"/>
                  </a:ext>
                </a:extLst>
              </p:cNvPr>
              <p:cNvSpPr/>
              <p:nvPr/>
            </p:nvSpPr>
            <p:spPr>
              <a:xfrm>
                <a:off x="5654195" y="3291413"/>
                <a:ext cx="14056" cy="7215"/>
              </a:xfrm>
              <a:custGeom>
                <a:avLst/>
                <a:gdLst/>
                <a:ahLst/>
                <a:cxnLst/>
                <a:rect l="l" t="t" r="r" b="b"/>
                <a:pathLst>
                  <a:path w="526" h="270" extrusionOk="0">
                    <a:moveTo>
                      <a:pt x="58" y="1"/>
                    </a:moveTo>
                    <a:cubicBezTo>
                      <a:pt x="34" y="1"/>
                      <a:pt x="8" y="25"/>
                      <a:pt x="1" y="61"/>
                    </a:cubicBezTo>
                    <a:cubicBezTo>
                      <a:pt x="1" y="103"/>
                      <a:pt x="18" y="136"/>
                      <a:pt x="51" y="144"/>
                    </a:cubicBezTo>
                    <a:lnTo>
                      <a:pt x="509" y="269"/>
                    </a:lnTo>
                    <a:lnTo>
                      <a:pt x="518" y="269"/>
                    </a:lnTo>
                    <a:lnTo>
                      <a:pt x="526" y="119"/>
                    </a:lnTo>
                    <a:lnTo>
                      <a:pt x="68" y="3"/>
                    </a:lnTo>
                    <a:cubicBezTo>
                      <a:pt x="64" y="1"/>
                      <a:pt x="61" y="1"/>
                      <a:pt x="58"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53" name="Google Shape;2932;p66">
                <a:extLst>
                  <a:ext uri="{FF2B5EF4-FFF2-40B4-BE49-F238E27FC236}">
                    <a16:creationId xmlns:a16="http://schemas.microsoft.com/office/drawing/2014/main" xmlns="" id="{EB2214EC-14C5-4EAE-9522-09F006E1EB77}"/>
                  </a:ext>
                </a:extLst>
              </p:cNvPr>
              <p:cNvSpPr/>
              <p:nvPr/>
            </p:nvSpPr>
            <p:spPr>
              <a:xfrm>
                <a:off x="5653767" y="3308783"/>
                <a:ext cx="14056" cy="7188"/>
              </a:xfrm>
              <a:custGeom>
                <a:avLst/>
                <a:gdLst/>
                <a:ahLst/>
                <a:cxnLst/>
                <a:rect l="l" t="t" r="r" b="b"/>
                <a:pathLst>
                  <a:path w="526" h="269" extrusionOk="0">
                    <a:moveTo>
                      <a:pt x="54" y="1"/>
                    </a:moveTo>
                    <a:cubicBezTo>
                      <a:pt x="27" y="1"/>
                      <a:pt x="8" y="24"/>
                      <a:pt x="0" y="61"/>
                    </a:cubicBezTo>
                    <a:cubicBezTo>
                      <a:pt x="0" y="102"/>
                      <a:pt x="17" y="136"/>
                      <a:pt x="50" y="144"/>
                    </a:cubicBezTo>
                    <a:lnTo>
                      <a:pt x="509" y="269"/>
                    </a:lnTo>
                    <a:lnTo>
                      <a:pt x="517" y="269"/>
                    </a:lnTo>
                    <a:lnTo>
                      <a:pt x="525" y="127"/>
                    </a:lnTo>
                    <a:lnTo>
                      <a:pt x="67" y="2"/>
                    </a:lnTo>
                    <a:cubicBezTo>
                      <a:pt x="63" y="1"/>
                      <a:pt x="59" y="1"/>
                      <a:pt x="54"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54" name="Google Shape;2933;p66">
                <a:extLst>
                  <a:ext uri="{FF2B5EF4-FFF2-40B4-BE49-F238E27FC236}">
                    <a16:creationId xmlns:a16="http://schemas.microsoft.com/office/drawing/2014/main" xmlns="" id="{C4F9D2D2-29FA-4C86-B1A4-3D417FB0B3D1}"/>
                  </a:ext>
                </a:extLst>
              </p:cNvPr>
              <p:cNvSpPr/>
              <p:nvPr/>
            </p:nvSpPr>
            <p:spPr>
              <a:xfrm>
                <a:off x="5653313" y="3326152"/>
                <a:ext cx="14056" cy="7188"/>
              </a:xfrm>
              <a:custGeom>
                <a:avLst/>
                <a:gdLst/>
                <a:ahLst/>
                <a:cxnLst/>
                <a:rect l="l" t="t" r="r" b="b"/>
                <a:pathLst>
                  <a:path w="526" h="269" extrusionOk="0">
                    <a:moveTo>
                      <a:pt x="63" y="1"/>
                    </a:moveTo>
                    <a:cubicBezTo>
                      <a:pt x="36" y="1"/>
                      <a:pt x="16" y="24"/>
                      <a:pt x="9" y="60"/>
                    </a:cubicBezTo>
                    <a:cubicBezTo>
                      <a:pt x="1" y="102"/>
                      <a:pt x="26" y="135"/>
                      <a:pt x="51" y="144"/>
                    </a:cubicBezTo>
                    <a:lnTo>
                      <a:pt x="517" y="269"/>
                    </a:lnTo>
                    <a:lnTo>
                      <a:pt x="526" y="119"/>
                    </a:lnTo>
                    <a:lnTo>
                      <a:pt x="76" y="2"/>
                    </a:lnTo>
                    <a:cubicBezTo>
                      <a:pt x="71" y="1"/>
                      <a:pt x="67" y="1"/>
                      <a:pt x="63"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55" name="Google Shape;2934;p66">
                <a:extLst>
                  <a:ext uri="{FF2B5EF4-FFF2-40B4-BE49-F238E27FC236}">
                    <a16:creationId xmlns:a16="http://schemas.microsoft.com/office/drawing/2014/main" xmlns="" id="{78B82BAB-E32B-427B-8785-863EDE150DB2}"/>
                  </a:ext>
                </a:extLst>
              </p:cNvPr>
              <p:cNvSpPr/>
              <p:nvPr/>
            </p:nvSpPr>
            <p:spPr>
              <a:xfrm>
                <a:off x="5652859" y="3343308"/>
                <a:ext cx="14056" cy="7188"/>
              </a:xfrm>
              <a:custGeom>
                <a:avLst/>
                <a:gdLst/>
                <a:ahLst/>
                <a:cxnLst/>
                <a:rect l="l" t="t" r="r" b="b"/>
                <a:pathLst>
                  <a:path w="526" h="269" extrusionOk="0">
                    <a:moveTo>
                      <a:pt x="58" y="0"/>
                    </a:moveTo>
                    <a:cubicBezTo>
                      <a:pt x="35" y="0"/>
                      <a:pt x="9" y="24"/>
                      <a:pt x="9" y="60"/>
                    </a:cubicBezTo>
                    <a:cubicBezTo>
                      <a:pt x="1" y="102"/>
                      <a:pt x="18" y="135"/>
                      <a:pt x="51" y="143"/>
                    </a:cubicBezTo>
                    <a:lnTo>
                      <a:pt x="509" y="268"/>
                    </a:lnTo>
                    <a:lnTo>
                      <a:pt x="526" y="268"/>
                    </a:lnTo>
                    <a:lnTo>
                      <a:pt x="526" y="118"/>
                    </a:lnTo>
                    <a:lnTo>
                      <a:pt x="68" y="2"/>
                    </a:lnTo>
                    <a:cubicBezTo>
                      <a:pt x="64" y="1"/>
                      <a:pt x="61" y="0"/>
                      <a:pt x="58"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56" name="Google Shape;2935;p66">
                <a:extLst>
                  <a:ext uri="{FF2B5EF4-FFF2-40B4-BE49-F238E27FC236}">
                    <a16:creationId xmlns:a16="http://schemas.microsoft.com/office/drawing/2014/main" xmlns="" id="{0459FA74-76F7-4228-AD1E-3B6FDC6654D4}"/>
                  </a:ext>
                </a:extLst>
              </p:cNvPr>
              <p:cNvSpPr/>
              <p:nvPr/>
            </p:nvSpPr>
            <p:spPr>
              <a:xfrm>
                <a:off x="5652431" y="3360437"/>
                <a:ext cx="14056" cy="7188"/>
              </a:xfrm>
              <a:custGeom>
                <a:avLst/>
                <a:gdLst/>
                <a:ahLst/>
                <a:cxnLst/>
                <a:rect l="l" t="t" r="r" b="b"/>
                <a:pathLst>
                  <a:path w="526" h="269" extrusionOk="0">
                    <a:moveTo>
                      <a:pt x="57" y="1"/>
                    </a:moveTo>
                    <a:cubicBezTo>
                      <a:pt x="36" y="1"/>
                      <a:pt x="16" y="24"/>
                      <a:pt x="9" y="60"/>
                    </a:cubicBezTo>
                    <a:cubicBezTo>
                      <a:pt x="0" y="102"/>
                      <a:pt x="25" y="144"/>
                      <a:pt x="50" y="144"/>
                    </a:cubicBezTo>
                    <a:lnTo>
                      <a:pt x="517" y="269"/>
                    </a:lnTo>
                    <a:lnTo>
                      <a:pt x="525" y="269"/>
                    </a:lnTo>
                    <a:lnTo>
                      <a:pt x="525" y="127"/>
                    </a:lnTo>
                    <a:lnTo>
                      <a:pt x="67" y="2"/>
                    </a:lnTo>
                    <a:cubicBezTo>
                      <a:pt x="64" y="1"/>
                      <a:pt x="61" y="1"/>
                      <a:pt x="57"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57" name="Google Shape;2936;p66">
                <a:extLst>
                  <a:ext uri="{FF2B5EF4-FFF2-40B4-BE49-F238E27FC236}">
                    <a16:creationId xmlns:a16="http://schemas.microsoft.com/office/drawing/2014/main" xmlns="" id="{BFB3124D-55B6-411D-A98A-288EE85A8CC7}"/>
                  </a:ext>
                </a:extLst>
              </p:cNvPr>
              <p:cNvSpPr/>
              <p:nvPr/>
            </p:nvSpPr>
            <p:spPr>
              <a:xfrm>
                <a:off x="5651977" y="3377726"/>
                <a:ext cx="14056" cy="7269"/>
              </a:xfrm>
              <a:custGeom>
                <a:avLst/>
                <a:gdLst/>
                <a:ahLst/>
                <a:cxnLst/>
                <a:rect l="l" t="t" r="r" b="b"/>
                <a:pathLst>
                  <a:path w="526" h="272" extrusionOk="0">
                    <a:moveTo>
                      <a:pt x="54" y="1"/>
                    </a:moveTo>
                    <a:cubicBezTo>
                      <a:pt x="34" y="1"/>
                      <a:pt x="16" y="29"/>
                      <a:pt x="9" y="63"/>
                    </a:cubicBezTo>
                    <a:cubicBezTo>
                      <a:pt x="1" y="97"/>
                      <a:pt x="17" y="138"/>
                      <a:pt x="51" y="147"/>
                    </a:cubicBezTo>
                    <a:lnTo>
                      <a:pt x="517" y="272"/>
                    </a:lnTo>
                    <a:lnTo>
                      <a:pt x="526" y="272"/>
                    </a:lnTo>
                    <a:lnTo>
                      <a:pt x="526" y="122"/>
                    </a:lnTo>
                    <a:lnTo>
                      <a:pt x="67" y="5"/>
                    </a:lnTo>
                    <a:cubicBezTo>
                      <a:pt x="63" y="2"/>
                      <a:pt x="58" y="1"/>
                      <a:pt x="54"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58" name="Google Shape;2937;p66">
                <a:extLst>
                  <a:ext uri="{FF2B5EF4-FFF2-40B4-BE49-F238E27FC236}">
                    <a16:creationId xmlns:a16="http://schemas.microsoft.com/office/drawing/2014/main" xmlns="" id="{223A983F-24A6-4DD0-875F-DFEFF33E6621}"/>
                  </a:ext>
                </a:extLst>
              </p:cNvPr>
              <p:cNvSpPr/>
              <p:nvPr/>
            </p:nvSpPr>
            <p:spPr>
              <a:xfrm>
                <a:off x="5651549" y="3395176"/>
                <a:ext cx="14029" cy="7188"/>
              </a:xfrm>
              <a:custGeom>
                <a:avLst/>
                <a:gdLst/>
                <a:ahLst/>
                <a:cxnLst/>
                <a:rect l="l" t="t" r="r" b="b"/>
                <a:pathLst>
                  <a:path w="525" h="269" extrusionOk="0">
                    <a:moveTo>
                      <a:pt x="63" y="0"/>
                    </a:moveTo>
                    <a:cubicBezTo>
                      <a:pt x="35" y="0"/>
                      <a:pt x="16" y="24"/>
                      <a:pt x="8" y="60"/>
                    </a:cubicBezTo>
                    <a:cubicBezTo>
                      <a:pt x="0" y="102"/>
                      <a:pt x="25" y="135"/>
                      <a:pt x="50" y="143"/>
                    </a:cubicBezTo>
                    <a:lnTo>
                      <a:pt x="517" y="268"/>
                    </a:lnTo>
                    <a:lnTo>
                      <a:pt x="525" y="268"/>
                    </a:lnTo>
                    <a:lnTo>
                      <a:pt x="525" y="118"/>
                    </a:lnTo>
                    <a:lnTo>
                      <a:pt x="75" y="2"/>
                    </a:lnTo>
                    <a:cubicBezTo>
                      <a:pt x="71" y="1"/>
                      <a:pt x="67" y="0"/>
                      <a:pt x="63"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59" name="Google Shape;2938;p66">
                <a:extLst>
                  <a:ext uri="{FF2B5EF4-FFF2-40B4-BE49-F238E27FC236}">
                    <a16:creationId xmlns:a16="http://schemas.microsoft.com/office/drawing/2014/main" xmlns="" id="{57673F31-F351-4D99-BC06-255D5A54963A}"/>
                  </a:ext>
                </a:extLst>
              </p:cNvPr>
              <p:cNvSpPr/>
              <p:nvPr/>
            </p:nvSpPr>
            <p:spPr>
              <a:xfrm>
                <a:off x="5651095" y="3412546"/>
                <a:ext cx="14056" cy="7188"/>
              </a:xfrm>
              <a:custGeom>
                <a:avLst/>
                <a:gdLst/>
                <a:ahLst/>
                <a:cxnLst/>
                <a:rect l="l" t="t" r="r" b="b"/>
                <a:pathLst>
                  <a:path w="526" h="269" extrusionOk="0">
                    <a:moveTo>
                      <a:pt x="57" y="0"/>
                    </a:moveTo>
                    <a:cubicBezTo>
                      <a:pt x="34" y="0"/>
                      <a:pt x="9" y="24"/>
                      <a:pt x="9" y="60"/>
                    </a:cubicBezTo>
                    <a:cubicBezTo>
                      <a:pt x="0" y="93"/>
                      <a:pt x="17" y="135"/>
                      <a:pt x="50" y="143"/>
                    </a:cubicBezTo>
                    <a:lnTo>
                      <a:pt x="517" y="268"/>
                    </a:lnTo>
                    <a:lnTo>
                      <a:pt x="525" y="268"/>
                    </a:lnTo>
                    <a:lnTo>
                      <a:pt x="525" y="118"/>
                    </a:lnTo>
                    <a:lnTo>
                      <a:pt x="67" y="2"/>
                    </a:lnTo>
                    <a:cubicBezTo>
                      <a:pt x="64" y="1"/>
                      <a:pt x="60" y="0"/>
                      <a:pt x="57"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60" name="Google Shape;2939;p66">
                <a:extLst>
                  <a:ext uri="{FF2B5EF4-FFF2-40B4-BE49-F238E27FC236}">
                    <a16:creationId xmlns:a16="http://schemas.microsoft.com/office/drawing/2014/main" xmlns="" id="{466BB4EA-AD55-4159-B36C-031E228058AD}"/>
                  </a:ext>
                </a:extLst>
              </p:cNvPr>
              <p:cNvSpPr/>
              <p:nvPr/>
            </p:nvSpPr>
            <p:spPr>
              <a:xfrm>
                <a:off x="5650641" y="3429675"/>
                <a:ext cx="14270" cy="7188"/>
              </a:xfrm>
              <a:custGeom>
                <a:avLst/>
                <a:gdLst/>
                <a:ahLst/>
                <a:cxnLst/>
                <a:rect l="l" t="t" r="r" b="b"/>
                <a:pathLst>
                  <a:path w="534" h="269" extrusionOk="0">
                    <a:moveTo>
                      <a:pt x="59" y="1"/>
                    </a:moveTo>
                    <a:cubicBezTo>
                      <a:pt x="36" y="1"/>
                      <a:pt x="9" y="31"/>
                      <a:pt x="9" y="60"/>
                    </a:cubicBezTo>
                    <a:cubicBezTo>
                      <a:pt x="1" y="102"/>
                      <a:pt x="17" y="144"/>
                      <a:pt x="51" y="144"/>
                    </a:cubicBezTo>
                    <a:lnTo>
                      <a:pt x="509" y="269"/>
                    </a:lnTo>
                    <a:lnTo>
                      <a:pt x="526" y="269"/>
                    </a:lnTo>
                    <a:lnTo>
                      <a:pt x="534" y="127"/>
                    </a:lnTo>
                    <a:lnTo>
                      <a:pt x="67" y="2"/>
                    </a:lnTo>
                    <a:cubicBezTo>
                      <a:pt x="65" y="1"/>
                      <a:pt x="62" y="1"/>
                      <a:pt x="59"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61" name="Google Shape;2940;p66">
                <a:extLst>
                  <a:ext uri="{FF2B5EF4-FFF2-40B4-BE49-F238E27FC236}">
                    <a16:creationId xmlns:a16="http://schemas.microsoft.com/office/drawing/2014/main" xmlns="" id="{2846EEF2-CDD4-4258-A209-DD038ADD7724}"/>
                  </a:ext>
                </a:extLst>
              </p:cNvPr>
              <p:cNvSpPr/>
              <p:nvPr/>
            </p:nvSpPr>
            <p:spPr>
              <a:xfrm>
                <a:off x="5650427" y="3447258"/>
                <a:ext cx="14056" cy="7188"/>
              </a:xfrm>
              <a:custGeom>
                <a:avLst/>
                <a:gdLst/>
                <a:ahLst/>
                <a:cxnLst/>
                <a:rect l="l" t="t" r="r" b="b"/>
                <a:pathLst>
                  <a:path w="526" h="269" extrusionOk="0">
                    <a:moveTo>
                      <a:pt x="55" y="1"/>
                    </a:moveTo>
                    <a:cubicBezTo>
                      <a:pt x="28" y="1"/>
                      <a:pt x="9" y="24"/>
                      <a:pt x="9" y="61"/>
                    </a:cubicBezTo>
                    <a:cubicBezTo>
                      <a:pt x="0" y="94"/>
                      <a:pt x="17" y="136"/>
                      <a:pt x="50" y="144"/>
                    </a:cubicBezTo>
                    <a:lnTo>
                      <a:pt x="509" y="269"/>
                    </a:lnTo>
                    <a:lnTo>
                      <a:pt x="517" y="269"/>
                    </a:lnTo>
                    <a:lnTo>
                      <a:pt x="525" y="119"/>
                    </a:lnTo>
                    <a:lnTo>
                      <a:pt x="67" y="2"/>
                    </a:lnTo>
                    <a:cubicBezTo>
                      <a:pt x="63" y="1"/>
                      <a:pt x="59" y="1"/>
                      <a:pt x="55"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62" name="Google Shape;2941;p66">
                <a:extLst>
                  <a:ext uri="{FF2B5EF4-FFF2-40B4-BE49-F238E27FC236}">
                    <a16:creationId xmlns:a16="http://schemas.microsoft.com/office/drawing/2014/main" xmlns="" id="{C7A6854E-0AB6-4C67-A213-BF420421400D}"/>
                  </a:ext>
                </a:extLst>
              </p:cNvPr>
              <p:cNvSpPr/>
              <p:nvPr/>
            </p:nvSpPr>
            <p:spPr>
              <a:xfrm>
                <a:off x="5649973" y="3464414"/>
                <a:ext cx="14056" cy="7188"/>
              </a:xfrm>
              <a:custGeom>
                <a:avLst/>
                <a:gdLst/>
                <a:ahLst/>
                <a:cxnLst/>
                <a:rect l="l" t="t" r="r" b="b"/>
                <a:pathLst>
                  <a:path w="526" h="269" extrusionOk="0">
                    <a:moveTo>
                      <a:pt x="57" y="0"/>
                    </a:moveTo>
                    <a:cubicBezTo>
                      <a:pt x="34" y="0"/>
                      <a:pt x="9" y="24"/>
                      <a:pt x="9" y="60"/>
                    </a:cubicBezTo>
                    <a:cubicBezTo>
                      <a:pt x="1" y="102"/>
                      <a:pt x="17" y="135"/>
                      <a:pt x="51" y="143"/>
                    </a:cubicBezTo>
                    <a:lnTo>
                      <a:pt x="509" y="268"/>
                    </a:lnTo>
                    <a:lnTo>
                      <a:pt x="517" y="268"/>
                    </a:lnTo>
                    <a:lnTo>
                      <a:pt x="526" y="118"/>
                    </a:lnTo>
                    <a:lnTo>
                      <a:pt x="67" y="2"/>
                    </a:lnTo>
                    <a:cubicBezTo>
                      <a:pt x="64" y="1"/>
                      <a:pt x="61" y="0"/>
                      <a:pt x="57"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63" name="Google Shape;2942;p66">
                <a:extLst>
                  <a:ext uri="{FF2B5EF4-FFF2-40B4-BE49-F238E27FC236}">
                    <a16:creationId xmlns:a16="http://schemas.microsoft.com/office/drawing/2014/main" xmlns="" id="{0BE71407-33FE-403F-8185-35007385FF2D}"/>
                  </a:ext>
                </a:extLst>
              </p:cNvPr>
              <p:cNvSpPr/>
              <p:nvPr/>
            </p:nvSpPr>
            <p:spPr>
              <a:xfrm>
                <a:off x="5649545" y="3481756"/>
                <a:ext cx="14029" cy="7215"/>
              </a:xfrm>
              <a:custGeom>
                <a:avLst/>
                <a:gdLst/>
                <a:ahLst/>
                <a:cxnLst/>
                <a:rect l="l" t="t" r="r" b="b"/>
                <a:pathLst>
                  <a:path w="525" h="270" extrusionOk="0">
                    <a:moveTo>
                      <a:pt x="57" y="1"/>
                    </a:moveTo>
                    <a:cubicBezTo>
                      <a:pt x="33" y="1"/>
                      <a:pt x="7" y="25"/>
                      <a:pt x="0" y="61"/>
                    </a:cubicBezTo>
                    <a:cubicBezTo>
                      <a:pt x="0" y="103"/>
                      <a:pt x="17" y="136"/>
                      <a:pt x="50" y="144"/>
                    </a:cubicBezTo>
                    <a:lnTo>
                      <a:pt x="508" y="269"/>
                    </a:lnTo>
                    <a:lnTo>
                      <a:pt x="517" y="269"/>
                    </a:lnTo>
                    <a:lnTo>
                      <a:pt x="525" y="119"/>
                    </a:lnTo>
                    <a:lnTo>
                      <a:pt x="67" y="3"/>
                    </a:lnTo>
                    <a:cubicBezTo>
                      <a:pt x="63" y="2"/>
                      <a:pt x="60" y="1"/>
                      <a:pt x="57"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64" name="Google Shape;2943;p66">
                <a:extLst>
                  <a:ext uri="{FF2B5EF4-FFF2-40B4-BE49-F238E27FC236}">
                    <a16:creationId xmlns:a16="http://schemas.microsoft.com/office/drawing/2014/main" xmlns="" id="{8C82D386-C287-48A9-B09F-FF0E82FC4E6D}"/>
                  </a:ext>
                </a:extLst>
              </p:cNvPr>
              <p:cNvSpPr/>
              <p:nvPr/>
            </p:nvSpPr>
            <p:spPr>
              <a:xfrm>
                <a:off x="5127925" y="3842454"/>
                <a:ext cx="307015" cy="176796"/>
              </a:xfrm>
              <a:custGeom>
                <a:avLst/>
                <a:gdLst/>
                <a:ahLst/>
                <a:cxnLst/>
                <a:rect l="l" t="t" r="r" b="b"/>
                <a:pathLst>
                  <a:path w="11489" h="6616" extrusionOk="0">
                    <a:moveTo>
                      <a:pt x="0" y="4666"/>
                    </a:moveTo>
                    <a:lnTo>
                      <a:pt x="3399" y="6616"/>
                    </a:lnTo>
                    <a:lnTo>
                      <a:pt x="11489" y="1967"/>
                    </a:lnTo>
                    <a:lnTo>
                      <a:pt x="8115"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65" name="Google Shape;2944;p66">
                <a:extLst>
                  <a:ext uri="{FF2B5EF4-FFF2-40B4-BE49-F238E27FC236}">
                    <a16:creationId xmlns:a16="http://schemas.microsoft.com/office/drawing/2014/main" xmlns="" id="{ECF905BB-6AD0-4B45-9011-599AAEE08C91}"/>
                  </a:ext>
                </a:extLst>
              </p:cNvPr>
              <p:cNvSpPr/>
              <p:nvPr/>
            </p:nvSpPr>
            <p:spPr>
              <a:xfrm>
                <a:off x="5150185" y="3470453"/>
                <a:ext cx="213299" cy="156754"/>
              </a:xfrm>
              <a:custGeom>
                <a:avLst/>
                <a:gdLst/>
                <a:ahLst/>
                <a:cxnLst/>
                <a:rect l="l" t="t" r="r" b="b"/>
                <a:pathLst>
                  <a:path w="7982" h="5866" extrusionOk="0">
                    <a:moveTo>
                      <a:pt x="7702" y="0"/>
                    </a:moveTo>
                    <a:cubicBezTo>
                      <a:pt x="7654" y="0"/>
                      <a:pt x="7604" y="13"/>
                      <a:pt x="7557" y="42"/>
                    </a:cubicBezTo>
                    <a:lnTo>
                      <a:pt x="0" y="4391"/>
                    </a:lnTo>
                    <a:lnTo>
                      <a:pt x="2566" y="5866"/>
                    </a:lnTo>
                    <a:lnTo>
                      <a:pt x="7982" y="1450"/>
                    </a:lnTo>
                    <a:lnTo>
                      <a:pt x="7982" y="284"/>
                    </a:lnTo>
                    <a:cubicBezTo>
                      <a:pt x="7982" y="121"/>
                      <a:pt x="7849" y="0"/>
                      <a:pt x="7702"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66" name="Google Shape;2945;p66">
                <a:extLst>
                  <a:ext uri="{FF2B5EF4-FFF2-40B4-BE49-F238E27FC236}">
                    <a16:creationId xmlns:a16="http://schemas.microsoft.com/office/drawing/2014/main" xmlns="" id="{20C5FE17-5218-4914-862B-CF559D516997}"/>
                  </a:ext>
                </a:extLst>
              </p:cNvPr>
              <p:cNvSpPr/>
              <p:nvPr/>
            </p:nvSpPr>
            <p:spPr>
              <a:xfrm>
                <a:off x="5150185" y="3482932"/>
                <a:ext cx="273184" cy="157422"/>
              </a:xfrm>
              <a:custGeom>
                <a:avLst/>
                <a:gdLst/>
                <a:ahLst/>
                <a:cxnLst/>
                <a:rect l="l" t="t" r="r" b="b"/>
                <a:pathLst>
                  <a:path w="10223" h="5891" extrusionOk="0">
                    <a:moveTo>
                      <a:pt x="7515" y="0"/>
                    </a:moveTo>
                    <a:lnTo>
                      <a:pt x="0" y="4332"/>
                    </a:lnTo>
                    <a:lnTo>
                      <a:pt x="2708" y="5890"/>
                    </a:lnTo>
                    <a:lnTo>
                      <a:pt x="10223" y="1558"/>
                    </a:lnTo>
                    <a:lnTo>
                      <a:pt x="7515"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67" name="Google Shape;2946;p66">
                <a:extLst>
                  <a:ext uri="{FF2B5EF4-FFF2-40B4-BE49-F238E27FC236}">
                    <a16:creationId xmlns:a16="http://schemas.microsoft.com/office/drawing/2014/main" xmlns="" id="{B7AE3267-FF3C-4E67-B695-F6A65BBE5677}"/>
                  </a:ext>
                </a:extLst>
              </p:cNvPr>
              <p:cNvSpPr/>
              <p:nvPr/>
            </p:nvSpPr>
            <p:spPr>
              <a:xfrm>
                <a:off x="5127925" y="3464360"/>
                <a:ext cx="310355" cy="526193"/>
              </a:xfrm>
              <a:custGeom>
                <a:avLst/>
                <a:gdLst/>
                <a:ahLst/>
                <a:cxnLst/>
                <a:rect l="l" t="t" r="r" b="b"/>
                <a:pathLst>
                  <a:path w="11614" h="19691" extrusionOk="0">
                    <a:moveTo>
                      <a:pt x="8083" y="0"/>
                    </a:moveTo>
                    <a:cubicBezTo>
                      <a:pt x="8041" y="0"/>
                      <a:pt x="7999" y="11"/>
                      <a:pt x="7956" y="37"/>
                    </a:cubicBezTo>
                    <a:lnTo>
                      <a:pt x="0" y="4611"/>
                    </a:lnTo>
                    <a:lnTo>
                      <a:pt x="0" y="17974"/>
                    </a:lnTo>
                    <a:lnTo>
                      <a:pt x="2983" y="16258"/>
                    </a:lnTo>
                    <a:lnTo>
                      <a:pt x="2983" y="19690"/>
                    </a:lnTo>
                    <a:lnTo>
                      <a:pt x="11114" y="15008"/>
                    </a:lnTo>
                    <a:cubicBezTo>
                      <a:pt x="11264" y="14925"/>
                      <a:pt x="11356" y="14758"/>
                      <a:pt x="11356" y="14583"/>
                    </a:cubicBezTo>
                    <a:lnTo>
                      <a:pt x="11614" y="1987"/>
                    </a:lnTo>
                    <a:cubicBezTo>
                      <a:pt x="11614" y="1987"/>
                      <a:pt x="11372" y="1862"/>
                      <a:pt x="11256" y="1787"/>
                    </a:cubicBezTo>
                    <a:cubicBezTo>
                      <a:pt x="11198" y="1750"/>
                      <a:pt x="11126" y="1723"/>
                      <a:pt x="11054" y="1723"/>
                    </a:cubicBezTo>
                    <a:cubicBezTo>
                      <a:pt x="11012" y="1723"/>
                      <a:pt x="10970" y="1732"/>
                      <a:pt x="10931" y="1753"/>
                    </a:cubicBezTo>
                    <a:lnTo>
                      <a:pt x="3399" y="6094"/>
                    </a:lnTo>
                    <a:lnTo>
                      <a:pt x="833" y="4619"/>
                    </a:lnTo>
                    <a:lnTo>
                      <a:pt x="8390" y="270"/>
                    </a:lnTo>
                    <a:cubicBezTo>
                      <a:pt x="8435" y="243"/>
                      <a:pt x="8484" y="230"/>
                      <a:pt x="8531" y="230"/>
                    </a:cubicBezTo>
                    <a:cubicBezTo>
                      <a:pt x="8569" y="230"/>
                      <a:pt x="8606" y="239"/>
                      <a:pt x="8640" y="254"/>
                    </a:cubicBezTo>
                    <a:lnTo>
                      <a:pt x="8640" y="245"/>
                    </a:lnTo>
                    <a:cubicBezTo>
                      <a:pt x="8640" y="245"/>
                      <a:pt x="8373" y="120"/>
                      <a:pt x="8273" y="62"/>
                    </a:cubicBezTo>
                    <a:cubicBezTo>
                      <a:pt x="8212" y="27"/>
                      <a:pt x="8148" y="0"/>
                      <a:pt x="8083"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68" name="Google Shape;2947;p66">
                <a:extLst>
                  <a:ext uri="{FF2B5EF4-FFF2-40B4-BE49-F238E27FC236}">
                    <a16:creationId xmlns:a16="http://schemas.microsoft.com/office/drawing/2014/main" xmlns="" id="{27DFC715-0437-4C6F-B81D-F8FF1F67681C}"/>
                  </a:ext>
                </a:extLst>
              </p:cNvPr>
              <p:cNvSpPr/>
              <p:nvPr/>
            </p:nvSpPr>
            <p:spPr>
              <a:xfrm>
                <a:off x="5127925" y="3587791"/>
                <a:ext cx="90857" cy="409202"/>
              </a:xfrm>
              <a:custGeom>
                <a:avLst/>
                <a:gdLst/>
                <a:ahLst/>
                <a:cxnLst/>
                <a:rect l="l" t="t" r="r" b="b"/>
                <a:pathLst>
                  <a:path w="3400" h="15313" extrusionOk="0">
                    <a:moveTo>
                      <a:pt x="0" y="0"/>
                    </a:moveTo>
                    <a:lnTo>
                      <a:pt x="0" y="13355"/>
                    </a:lnTo>
                    <a:lnTo>
                      <a:pt x="3399" y="15313"/>
                    </a:lnTo>
                    <a:lnTo>
                      <a:pt x="3399" y="1958"/>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69" name="Google Shape;2948;p66">
                <a:extLst>
                  <a:ext uri="{FF2B5EF4-FFF2-40B4-BE49-F238E27FC236}">
                    <a16:creationId xmlns:a16="http://schemas.microsoft.com/office/drawing/2014/main" xmlns="" id="{D1648DD9-389F-4F39-A25B-BCACF000C494}"/>
                  </a:ext>
                </a:extLst>
              </p:cNvPr>
              <p:cNvSpPr/>
              <p:nvPr/>
            </p:nvSpPr>
            <p:spPr>
              <a:xfrm>
                <a:off x="5136369" y="3618949"/>
                <a:ext cx="70173" cy="67715"/>
              </a:xfrm>
              <a:custGeom>
                <a:avLst/>
                <a:gdLst/>
                <a:ahLst/>
                <a:cxnLst/>
                <a:rect l="l" t="t" r="r" b="b"/>
                <a:pathLst>
                  <a:path w="2626" h="2534" extrusionOk="0">
                    <a:moveTo>
                      <a:pt x="1" y="1"/>
                    </a:moveTo>
                    <a:lnTo>
                      <a:pt x="1" y="1025"/>
                    </a:lnTo>
                    <a:lnTo>
                      <a:pt x="2625" y="2533"/>
                    </a:lnTo>
                    <a:lnTo>
                      <a:pt x="2625" y="1508"/>
                    </a:lnTo>
                    <a:lnTo>
                      <a:pt x="1"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70" name="Google Shape;2949;p66">
                <a:extLst>
                  <a:ext uri="{FF2B5EF4-FFF2-40B4-BE49-F238E27FC236}">
                    <a16:creationId xmlns:a16="http://schemas.microsoft.com/office/drawing/2014/main" xmlns="" id="{5B786C9B-D28B-491B-BDD8-CF5A78B494CE}"/>
                  </a:ext>
                </a:extLst>
              </p:cNvPr>
              <p:cNvSpPr/>
              <p:nvPr/>
            </p:nvSpPr>
            <p:spPr>
              <a:xfrm>
                <a:off x="5136369" y="3655024"/>
                <a:ext cx="70173" cy="49891"/>
              </a:xfrm>
              <a:custGeom>
                <a:avLst/>
                <a:gdLst/>
                <a:ahLst/>
                <a:cxnLst/>
                <a:rect l="l" t="t" r="r" b="b"/>
                <a:pathLst>
                  <a:path w="2626" h="1867" extrusionOk="0">
                    <a:moveTo>
                      <a:pt x="1" y="0"/>
                    </a:moveTo>
                    <a:lnTo>
                      <a:pt x="1" y="358"/>
                    </a:lnTo>
                    <a:lnTo>
                      <a:pt x="2625" y="1866"/>
                    </a:lnTo>
                    <a:lnTo>
                      <a:pt x="2625" y="1508"/>
                    </a:lnTo>
                    <a:lnTo>
                      <a:pt x="1"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71" name="Google Shape;2950;p66">
                <a:extLst>
                  <a:ext uri="{FF2B5EF4-FFF2-40B4-BE49-F238E27FC236}">
                    <a16:creationId xmlns:a16="http://schemas.microsoft.com/office/drawing/2014/main" xmlns="" id="{A1E33E19-7855-48DA-8F91-23EB51F83875}"/>
                  </a:ext>
                </a:extLst>
              </p:cNvPr>
              <p:cNvSpPr/>
              <p:nvPr/>
            </p:nvSpPr>
            <p:spPr>
              <a:xfrm>
                <a:off x="5136369" y="3672607"/>
                <a:ext cx="70173" cy="49891"/>
              </a:xfrm>
              <a:custGeom>
                <a:avLst/>
                <a:gdLst/>
                <a:ahLst/>
                <a:cxnLst/>
                <a:rect l="l" t="t" r="r" b="b"/>
                <a:pathLst>
                  <a:path w="2626" h="1867" extrusionOk="0">
                    <a:moveTo>
                      <a:pt x="1" y="0"/>
                    </a:moveTo>
                    <a:lnTo>
                      <a:pt x="1" y="359"/>
                    </a:lnTo>
                    <a:lnTo>
                      <a:pt x="2625" y="1866"/>
                    </a:lnTo>
                    <a:lnTo>
                      <a:pt x="2625" y="1508"/>
                    </a:lnTo>
                    <a:lnTo>
                      <a:pt x="1"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72" name="Google Shape;2951;p66">
                <a:extLst>
                  <a:ext uri="{FF2B5EF4-FFF2-40B4-BE49-F238E27FC236}">
                    <a16:creationId xmlns:a16="http://schemas.microsoft.com/office/drawing/2014/main" xmlns="" id="{1D1D03AA-846B-45D1-89A7-A1AF99069ED6}"/>
                  </a:ext>
                </a:extLst>
              </p:cNvPr>
              <p:cNvSpPr/>
              <p:nvPr/>
            </p:nvSpPr>
            <p:spPr>
              <a:xfrm>
                <a:off x="5136369" y="3910142"/>
                <a:ext cx="70173" cy="49891"/>
              </a:xfrm>
              <a:custGeom>
                <a:avLst/>
                <a:gdLst/>
                <a:ahLst/>
                <a:cxnLst/>
                <a:rect l="l" t="t" r="r" b="b"/>
                <a:pathLst>
                  <a:path w="2626" h="1867" extrusionOk="0">
                    <a:moveTo>
                      <a:pt x="1" y="1"/>
                    </a:moveTo>
                    <a:lnTo>
                      <a:pt x="1" y="359"/>
                    </a:lnTo>
                    <a:lnTo>
                      <a:pt x="2625" y="1867"/>
                    </a:lnTo>
                    <a:lnTo>
                      <a:pt x="2625" y="1508"/>
                    </a:lnTo>
                    <a:lnTo>
                      <a:pt x="1"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73" name="Google Shape;2952;p66">
                <a:extLst>
                  <a:ext uri="{FF2B5EF4-FFF2-40B4-BE49-F238E27FC236}">
                    <a16:creationId xmlns:a16="http://schemas.microsoft.com/office/drawing/2014/main" xmlns="" id="{838BCB92-CCF5-45CB-BF78-61141096925E}"/>
                  </a:ext>
                </a:extLst>
              </p:cNvPr>
              <p:cNvSpPr/>
              <p:nvPr/>
            </p:nvSpPr>
            <p:spPr>
              <a:xfrm>
                <a:off x="5218754" y="3516629"/>
                <a:ext cx="223774" cy="480364"/>
              </a:xfrm>
              <a:custGeom>
                <a:avLst/>
                <a:gdLst/>
                <a:ahLst/>
                <a:cxnLst/>
                <a:rect l="l" t="t" r="r" b="b"/>
                <a:pathLst>
                  <a:path w="8374" h="17976" extrusionOk="0">
                    <a:moveTo>
                      <a:pt x="8091" y="1"/>
                    </a:moveTo>
                    <a:cubicBezTo>
                      <a:pt x="8044" y="1"/>
                      <a:pt x="7995" y="13"/>
                      <a:pt x="7948" y="39"/>
                    </a:cubicBezTo>
                    <a:lnTo>
                      <a:pt x="0" y="4621"/>
                    </a:lnTo>
                    <a:lnTo>
                      <a:pt x="0" y="17976"/>
                    </a:lnTo>
                    <a:lnTo>
                      <a:pt x="8131" y="13294"/>
                    </a:lnTo>
                    <a:cubicBezTo>
                      <a:pt x="8281" y="13202"/>
                      <a:pt x="8373" y="13044"/>
                      <a:pt x="8373" y="12869"/>
                    </a:cubicBezTo>
                    <a:lnTo>
                      <a:pt x="8373" y="289"/>
                    </a:lnTo>
                    <a:cubicBezTo>
                      <a:pt x="8373" y="118"/>
                      <a:pt x="8239" y="1"/>
                      <a:pt x="8091"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74" name="Google Shape;2953;p66">
                <a:extLst>
                  <a:ext uri="{FF2B5EF4-FFF2-40B4-BE49-F238E27FC236}">
                    <a16:creationId xmlns:a16="http://schemas.microsoft.com/office/drawing/2014/main" xmlns="" id="{A0CAF9E1-797C-4DEF-8202-BD5C29B78B70}"/>
                  </a:ext>
                </a:extLst>
              </p:cNvPr>
              <p:cNvSpPr/>
              <p:nvPr/>
            </p:nvSpPr>
            <p:spPr>
              <a:xfrm>
                <a:off x="5290424" y="3871395"/>
                <a:ext cx="307042" cy="177037"/>
              </a:xfrm>
              <a:custGeom>
                <a:avLst/>
                <a:gdLst/>
                <a:ahLst/>
                <a:cxnLst/>
                <a:rect l="l" t="t" r="r" b="b"/>
                <a:pathLst>
                  <a:path w="11490" h="6625" extrusionOk="0">
                    <a:moveTo>
                      <a:pt x="1" y="4675"/>
                    </a:moveTo>
                    <a:lnTo>
                      <a:pt x="3400" y="6624"/>
                    </a:lnTo>
                    <a:lnTo>
                      <a:pt x="11490" y="1967"/>
                    </a:lnTo>
                    <a:lnTo>
                      <a:pt x="8115"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75" name="Google Shape;2954;p66">
                <a:extLst>
                  <a:ext uri="{FF2B5EF4-FFF2-40B4-BE49-F238E27FC236}">
                    <a16:creationId xmlns:a16="http://schemas.microsoft.com/office/drawing/2014/main" xmlns="" id="{FE9B6A21-D218-4611-89B1-1937EDC0C3BA}"/>
                  </a:ext>
                </a:extLst>
              </p:cNvPr>
              <p:cNvSpPr/>
              <p:nvPr/>
            </p:nvSpPr>
            <p:spPr>
              <a:xfrm>
                <a:off x="5312710" y="3496614"/>
                <a:ext cx="213299" cy="156861"/>
              </a:xfrm>
              <a:custGeom>
                <a:avLst/>
                <a:gdLst/>
                <a:ahLst/>
                <a:cxnLst/>
                <a:rect l="l" t="t" r="r" b="b"/>
                <a:pathLst>
                  <a:path w="7982" h="5870" extrusionOk="0">
                    <a:moveTo>
                      <a:pt x="7695" y="1"/>
                    </a:moveTo>
                    <a:cubicBezTo>
                      <a:pt x="7649" y="1"/>
                      <a:pt x="7602" y="13"/>
                      <a:pt x="7556" y="38"/>
                    </a:cubicBezTo>
                    <a:lnTo>
                      <a:pt x="0" y="4395"/>
                    </a:lnTo>
                    <a:lnTo>
                      <a:pt x="2566" y="5870"/>
                    </a:lnTo>
                    <a:lnTo>
                      <a:pt x="7981" y="1454"/>
                    </a:lnTo>
                    <a:lnTo>
                      <a:pt x="7981" y="288"/>
                    </a:lnTo>
                    <a:cubicBezTo>
                      <a:pt x="7981" y="123"/>
                      <a:pt x="7845" y="1"/>
                      <a:pt x="7695"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76" name="Google Shape;2955;p66">
                <a:extLst>
                  <a:ext uri="{FF2B5EF4-FFF2-40B4-BE49-F238E27FC236}">
                    <a16:creationId xmlns:a16="http://schemas.microsoft.com/office/drawing/2014/main" xmlns="" id="{5017A62C-A8DA-400F-9B26-AC9DD37B448C}"/>
                  </a:ext>
                </a:extLst>
              </p:cNvPr>
              <p:cNvSpPr/>
              <p:nvPr/>
            </p:nvSpPr>
            <p:spPr>
              <a:xfrm>
                <a:off x="5312710" y="3509200"/>
                <a:ext cx="273184" cy="157422"/>
              </a:xfrm>
              <a:custGeom>
                <a:avLst/>
                <a:gdLst/>
                <a:ahLst/>
                <a:cxnLst/>
                <a:rect l="l" t="t" r="r" b="b"/>
                <a:pathLst>
                  <a:path w="10223" h="5891" extrusionOk="0">
                    <a:moveTo>
                      <a:pt x="7515" y="0"/>
                    </a:moveTo>
                    <a:lnTo>
                      <a:pt x="0" y="4324"/>
                    </a:lnTo>
                    <a:lnTo>
                      <a:pt x="2708" y="5890"/>
                    </a:lnTo>
                    <a:lnTo>
                      <a:pt x="10222" y="1558"/>
                    </a:lnTo>
                    <a:lnTo>
                      <a:pt x="7515"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77" name="Google Shape;2956;p66">
                <a:extLst>
                  <a:ext uri="{FF2B5EF4-FFF2-40B4-BE49-F238E27FC236}">
                    <a16:creationId xmlns:a16="http://schemas.microsoft.com/office/drawing/2014/main" xmlns="" id="{3A0C7959-0440-4FEB-8F21-13F3DE8E3360}"/>
                  </a:ext>
                </a:extLst>
              </p:cNvPr>
              <p:cNvSpPr/>
              <p:nvPr/>
            </p:nvSpPr>
            <p:spPr>
              <a:xfrm>
                <a:off x="5290424" y="3490602"/>
                <a:ext cx="310168" cy="526219"/>
              </a:xfrm>
              <a:custGeom>
                <a:avLst/>
                <a:gdLst/>
                <a:ahLst/>
                <a:cxnLst/>
                <a:rect l="l" t="t" r="r" b="b"/>
                <a:pathLst>
                  <a:path w="11607" h="19692" extrusionOk="0">
                    <a:moveTo>
                      <a:pt x="8081" y="1"/>
                    </a:moveTo>
                    <a:cubicBezTo>
                      <a:pt x="8037" y="1"/>
                      <a:pt x="7992" y="11"/>
                      <a:pt x="7949" y="38"/>
                    </a:cubicBezTo>
                    <a:lnTo>
                      <a:pt x="1" y="4612"/>
                    </a:lnTo>
                    <a:lnTo>
                      <a:pt x="1" y="17975"/>
                    </a:lnTo>
                    <a:lnTo>
                      <a:pt x="2983" y="16259"/>
                    </a:lnTo>
                    <a:lnTo>
                      <a:pt x="2983" y="19691"/>
                    </a:lnTo>
                    <a:lnTo>
                      <a:pt x="11106" y="15009"/>
                    </a:lnTo>
                    <a:cubicBezTo>
                      <a:pt x="11265" y="14917"/>
                      <a:pt x="11356" y="14759"/>
                      <a:pt x="11356" y="14584"/>
                    </a:cubicBezTo>
                    <a:lnTo>
                      <a:pt x="11606" y="1988"/>
                    </a:lnTo>
                    <a:cubicBezTo>
                      <a:pt x="11606" y="1988"/>
                      <a:pt x="11373" y="1863"/>
                      <a:pt x="11256" y="1788"/>
                    </a:cubicBezTo>
                    <a:cubicBezTo>
                      <a:pt x="11198" y="1751"/>
                      <a:pt x="11126" y="1720"/>
                      <a:pt x="11054" y="1720"/>
                    </a:cubicBezTo>
                    <a:cubicBezTo>
                      <a:pt x="11012" y="1720"/>
                      <a:pt x="10971" y="1730"/>
                      <a:pt x="10931" y="1754"/>
                    </a:cubicBezTo>
                    <a:lnTo>
                      <a:pt x="3400" y="6095"/>
                    </a:lnTo>
                    <a:lnTo>
                      <a:pt x="834" y="4620"/>
                    </a:lnTo>
                    <a:lnTo>
                      <a:pt x="8390" y="263"/>
                    </a:lnTo>
                    <a:cubicBezTo>
                      <a:pt x="8437" y="240"/>
                      <a:pt x="8484" y="229"/>
                      <a:pt x="8531" y="229"/>
                    </a:cubicBezTo>
                    <a:cubicBezTo>
                      <a:pt x="8568" y="229"/>
                      <a:pt x="8604" y="236"/>
                      <a:pt x="8640" y="246"/>
                    </a:cubicBezTo>
                    <a:cubicBezTo>
                      <a:pt x="8640" y="246"/>
                      <a:pt x="8374" y="121"/>
                      <a:pt x="8265" y="55"/>
                    </a:cubicBezTo>
                    <a:cubicBezTo>
                      <a:pt x="8210" y="25"/>
                      <a:pt x="8146" y="1"/>
                      <a:pt x="808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78" name="Google Shape;2957;p66">
                <a:extLst>
                  <a:ext uri="{FF2B5EF4-FFF2-40B4-BE49-F238E27FC236}">
                    <a16:creationId xmlns:a16="http://schemas.microsoft.com/office/drawing/2014/main" xmlns="" id="{10EF58FF-617A-4068-875F-278DAD15630F}"/>
                  </a:ext>
                </a:extLst>
              </p:cNvPr>
              <p:cNvSpPr/>
              <p:nvPr/>
            </p:nvSpPr>
            <p:spPr>
              <a:xfrm>
                <a:off x="5290424" y="3614059"/>
                <a:ext cx="90857" cy="409202"/>
              </a:xfrm>
              <a:custGeom>
                <a:avLst/>
                <a:gdLst/>
                <a:ahLst/>
                <a:cxnLst/>
                <a:rect l="l" t="t" r="r" b="b"/>
                <a:pathLst>
                  <a:path w="3400" h="15313" extrusionOk="0">
                    <a:moveTo>
                      <a:pt x="1" y="0"/>
                    </a:moveTo>
                    <a:lnTo>
                      <a:pt x="1" y="13355"/>
                    </a:lnTo>
                    <a:lnTo>
                      <a:pt x="3400" y="15313"/>
                    </a:lnTo>
                    <a:lnTo>
                      <a:pt x="3400" y="1950"/>
                    </a:lnTo>
                    <a:lnTo>
                      <a:pt x="1"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79" name="Google Shape;2958;p66">
                <a:extLst>
                  <a:ext uri="{FF2B5EF4-FFF2-40B4-BE49-F238E27FC236}">
                    <a16:creationId xmlns:a16="http://schemas.microsoft.com/office/drawing/2014/main" xmlns="" id="{5DDB3FDA-9F31-403F-B197-CC29F4E7EE68}"/>
                  </a:ext>
                </a:extLst>
              </p:cNvPr>
              <p:cNvSpPr/>
              <p:nvPr/>
            </p:nvSpPr>
            <p:spPr>
              <a:xfrm>
                <a:off x="5298894" y="3645217"/>
                <a:ext cx="69933" cy="67715"/>
              </a:xfrm>
              <a:custGeom>
                <a:avLst/>
                <a:gdLst/>
                <a:ahLst/>
                <a:cxnLst/>
                <a:rect l="l" t="t" r="r" b="b"/>
                <a:pathLst>
                  <a:path w="2617" h="2534" extrusionOk="0">
                    <a:moveTo>
                      <a:pt x="0" y="1"/>
                    </a:moveTo>
                    <a:lnTo>
                      <a:pt x="0" y="1025"/>
                    </a:lnTo>
                    <a:lnTo>
                      <a:pt x="2616" y="2533"/>
                    </a:lnTo>
                    <a:lnTo>
                      <a:pt x="2616" y="1509"/>
                    </a:lnTo>
                    <a:lnTo>
                      <a:pt x="0"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80" name="Google Shape;2959;p66">
                <a:extLst>
                  <a:ext uri="{FF2B5EF4-FFF2-40B4-BE49-F238E27FC236}">
                    <a16:creationId xmlns:a16="http://schemas.microsoft.com/office/drawing/2014/main" xmlns="" id="{4EAE851E-EB15-4E96-B176-3CEF98BAF75E}"/>
                  </a:ext>
                </a:extLst>
              </p:cNvPr>
              <p:cNvSpPr/>
              <p:nvPr/>
            </p:nvSpPr>
            <p:spPr>
              <a:xfrm>
                <a:off x="5298894" y="3681292"/>
                <a:ext cx="69933" cy="49677"/>
              </a:xfrm>
              <a:custGeom>
                <a:avLst/>
                <a:gdLst/>
                <a:ahLst/>
                <a:cxnLst/>
                <a:rect l="l" t="t" r="r" b="b"/>
                <a:pathLst>
                  <a:path w="2617" h="1859" extrusionOk="0">
                    <a:moveTo>
                      <a:pt x="0" y="0"/>
                    </a:moveTo>
                    <a:lnTo>
                      <a:pt x="0" y="350"/>
                    </a:lnTo>
                    <a:lnTo>
                      <a:pt x="2616" y="1858"/>
                    </a:lnTo>
                    <a:lnTo>
                      <a:pt x="2616" y="1508"/>
                    </a:lnTo>
                    <a:lnTo>
                      <a:pt x="0"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81" name="Google Shape;2960;p66">
                <a:extLst>
                  <a:ext uri="{FF2B5EF4-FFF2-40B4-BE49-F238E27FC236}">
                    <a16:creationId xmlns:a16="http://schemas.microsoft.com/office/drawing/2014/main" xmlns="" id="{89700614-EC07-4B5E-A5B4-05C5CBDD3008}"/>
                  </a:ext>
                </a:extLst>
              </p:cNvPr>
              <p:cNvSpPr/>
              <p:nvPr/>
            </p:nvSpPr>
            <p:spPr>
              <a:xfrm>
                <a:off x="5298894" y="3698875"/>
                <a:ext cx="69933" cy="49677"/>
              </a:xfrm>
              <a:custGeom>
                <a:avLst/>
                <a:gdLst/>
                <a:ahLst/>
                <a:cxnLst/>
                <a:rect l="l" t="t" r="r" b="b"/>
                <a:pathLst>
                  <a:path w="2617" h="1859" extrusionOk="0">
                    <a:moveTo>
                      <a:pt x="0" y="0"/>
                    </a:moveTo>
                    <a:lnTo>
                      <a:pt x="0" y="350"/>
                    </a:lnTo>
                    <a:lnTo>
                      <a:pt x="2616" y="1858"/>
                    </a:lnTo>
                    <a:lnTo>
                      <a:pt x="2616" y="1508"/>
                    </a:lnTo>
                    <a:lnTo>
                      <a:pt x="0"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82" name="Google Shape;2961;p66">
                <a:extLst>
                  <a:ext uri="{FF2B5EF4-FFF2-40B4-BE49-F238E27FC236}">
                    <a16:creationId xmlns:a16="http://schemas.microsoft.com/office/drawing/2014/main" xmlns="" id="{F2842E9C-9EDE-43A7-8B7B-AD6EF3DFC92A}"/>
                  </a:ext>
                </a:extLst>
              </p:cNvPr>
              <p:cNvSpPr/>
              <p:nvPr/>
            </p:nvSpPr>
            <p:spPr>
              <a:xfrm>
                <a:off x="5298894" y="3936410"/>
                <a:ext cx="69933" cy="49891"/>
              </a:xfrm>
              <a:custGeom>
                <a:avLst/>
                <a:gdLst/>
                <a:ahLst/>
                <a:cxnLst/>
                <a:rect l="l" t="t" r="r" b="b"/>
                <a:pathLst>
                  <a:path w="2617" h="1867" extrusionOk="0">
                    <a:moveTo>
                      <a:pt x="0" y="1"/>
                    </a:moveTo>
                    <a:lnTo>
                      <a:pt x="0" y="359"/>
                    </a:lnTo>
                    <a:lnTo>
                      <a:pt x="2616" y="1867"/>
                    </a:lnTo>
                    <a:lnTo>
                      <a:pt x="2616" y="1509"/>
                    </a:lnTo>
                    <a:lnTo>
                      <a:pt x="0"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83" name="Google Shape;2962;p66">
                <a:extLst>
                  <a:ext uri="{FF2B5EF4-FFF2-40B4-BE49-F238E27FC236}">
                    <a16:creationId xmlns:a16="http://schemas.microsoft.com/office/drawing/2014/main" xmlns="" id="{390FF5F6-CEE0-4056-B698-06367CFA5E29}"/>
                  </a:ext>
                </a:extLst>
              </p:cNvPr>
              <p:cNvSpPr/>
              <p:nvPr/>
            </p:nvSpPr>
            <p:spPr>
              <a:xfrm>
                <a:off x="5381279" y="3542897"/>
                <a:ext cx="223747" cy="480364"/>
              </a:xfrm>
              <a:custGeom>
                <a:avLst/>
                <a:gdLst/>
                <a:ahLst/>
                <a:cxnLst/>
                <a:rect l="l" t="t" r="r" b="b"/>
                <a:pathLst>
                  <a:path w="8373" h="17976" extrusionOk="0">
                    <a:moveTo>
                      <a:pt x="8091" y="1"/>
                    </a:moveTo>
                    <a:cubicBezTo>
                      <a:pt x="8044" y="1"/>
                      <a:pt x="7995" y="13"/>
                      <a:pt x="7948" y="39"/>
                    </a:cubicBezTo>
                    <a:lnTo>
                      <a:pt x="0" y="4613"/>
                    </a:lnTo>
                    <a:lnTo>
                      <a:pt x="0" y="17976"/>
                    </a:lnTo>
                    <a:lnTo>
                      <a:pt x="8131" y="13294"/>
                    </a:lnTo>
                    <a:cubicBezTo>
                      <a:pt x="8281" y="13202"/>
                      <a:pt x="8373" y="13044"/>
                      <a:pt x="8373" y="12869"/>
                    </a:cubicBezTo>
                    <a:lnTo>
                      <a:pt x="8373" y="281"/>
                    </a:lnTo>
                    <a:cubicBezTo>
                      <a:pt x="8373" y="117"/>
                      <a:pt x="8239" y="1"/>
                      <a:pt x="8091"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84" name="Google Shape;2963;p66">
                <a:extLst>
                  <a:ext uri="{FF2B5EF4-FFF2-40B4-BE49-F238E27FC236}">
                    <a16:creationId xmlns:a16="http://schemas.microsoft.com/office/drawing/2014/main" xmlns="" id="{FE647F85-0B6A-4979-A743-29891398DA34}"/>
                  </a:ext>
                </a:extLst>
              </p:cNvPr>
              <p:cNvSpPr/>
              <p:nvPr/>
            </p:nvSpPr>
            <p:spPr>
              <a:xfrm>
                <a:off x="5330293" y="3849589"/>
                <a:ext cx="1236290" cy="711326"/>
              </a:xfrm>
              <a:custGeom>
                <a:avLst/>
                <a:gdLst/>
                <a:ahLst/>
                <a:cxnLst/>
                <a:rect l="l" t="t" r="r" b="b"/>
                <a:pathLst>
                  <a:path w="46264" h="26619" extrusionOk="0">
                    <a:moveTo>
                      <a:pt x="0" y="10206"/>
                    </a:moveTo>
                    <a:lnTo>
                      <a:pt x="28593" y="26618"/>
                    </a:lnTo>
                    <a:lnTo>
                      <a:pt x="46263" y="16413"/>
                    </a:lnTo>
                    <a:lnTo>
                      <a:pt x="17671"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85" name="Google Shape;2964;p66">
                <a:extLst>
                  <a:ext uri="{FF2B5EF4-FFF2-40B4-BE49-F238E27FC236}">
                    <a16:creationId xmlns:a16="http://schemas.microsoft.com/office/drawing/2014/main" xmlns="" id="{7E7C75CD-65FF-4BB9-8A05-7309636A9571}"/>
                  </a:ext>
                </a:extLst>
              </p:cNvPr>
              <p:cNvSpPr/>
              <p:nvPr/>
            </p:nvSpPr>
            <p:spPr>
              <a:xfrm>
                <a:off x="5330293" y="3807502"/>
                <a:ext cx="1236290" cy="728482"/>
              </a:xfrm>
              <a:custGeom>
                <a:avLst/>
                <a:gdLst/>
                <a:ahLst/>
                <a:cxnLst/>
                <a:rect l="l" t="t" r="r" b="b"/>
                <a:pathLst>
                  <a:path w="46264" h="27261" extrusionOk="0">
                    <a:moveTo>
                      <a:pt x="17671" y="1"/>
                    </a:moveTo>
                    <a:lnTo>
                      <a:pt x="0" y="10215"/>
                    </a:lnTo>
                    <a:lnTo>
                      <a:pt x="0" y="10848"/>
                    </a:lnTo>
                    <a:lnTo>
                      <a:pt x="28593" y="27260"/>
                    </a:lnTo>
                    <a:lnTo>
                      <a:pt x="46263" y="17055"/>
                    </a:lnTo>
                    <a:lnTo>
                      <a:pt x="46263" y="16413"/>
                    </a:lnTo>
                    <a:lnTo>
                      <a:pt x="17671"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86" name="Google Shape;2965;p66">
                <a:extLst>
                  <a:ext uri="{FF2B5EF4-FFF2-40B4-BE49-F238E27FC236}">
                    <a16:creationId xmlns:a16="http://schemas.microsoft.com/office/drawing/2014/main" xmlns="" id="{CACC56D7-C2CA-4115-BFBE-575881140A1F}"/>
                  </a:ext>
                </a:extLst>
              </p:cNvPr>
              <p:cNvSpPr/>
              <p:nvPr/>
            </p:nvSpPr>
            <p:spPr>
              <a:xfrm>
                <a:off x="5330293" y="3807502"/>
                <a:ext cx="1236290" cy="711540"/>
              </a:xfrm>
              <a:custGeom>
                <a:avLst/>
                <a:gdLst/>
                <a:ahLst/>
                <a:cxnLst/>
                <a:rect l="l" t="t" r="r" b="b"/>
                <a:pathLst>
                  <a:path w="46264" h="26627" extrusionOk="0">
                    <a:moveTo>
                      <a:pt x="17671" y="1"/>
                    </a:moveTo>
                    <a:lnTo>
                      <a:pt x="0" y="10215"/>
                    </a:lnTo>
                    <a:lnTo>
                      <a:pt x="28593" y="26627"/>
                    </a:lnTo>
                    <a:lnTo>
                      <a:pt x="46263" y="16413"/>
                    </a:lnTo>
                    <a:lnTo>
                      <a:pt x="1767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87" name="Google Shape;2966;p66">
                <a:extLst>
                  <a:ext uri="{FF2B5EF4-FFF2-40B4-BE49-F238E27FC236}">
                    <a16:creationId xmlns:a16="http://schemas.microsoft.com/office/drawing/2014/main" xmlns="" id="{E5AC3E61-4239-4196-BE1B-3F33DF45AF25}"/>
                  </a:ext>
                </a:extLst>
              </p:cNvPr>
              <p:cNvSpPr/>
              <p:nvPr/>
            </p:nvSpPr>
            <p:spPr>
              <a:xfrm>
                <a:off x="5362788" y="3758974"/>
                <a:ext cx="1176618" cy="733800"/>
              </a:xfrm>
              <a:custGeom>
                <a:avLst/>
                <a:gdLst/>
                <a:ahLst/>
                <a:cxnLst/>
                <a:rect l="l" t="t" r="r" b="b"/>
                <a:pathLst>
                  <a:path w="44031" h="27460" extrusionOk="0">
                    <a:moveTo>
                      <a:pt x="16679" y="1"/>
                    </a:moveTo>
                    <a:lnTo>
                      <a:pt x="1" y="9573"/>
                    </a:lnTo>
                    <a:lnTo>
                      <a:pt x="1" y="11756"/>
                    </a:lnTo>
                    <a:lnTo>
                      <a:pt x="27360" y="27460"/>
                    </a:lnTo>
                    <a:lnTo>
                      <a:pt x="44031" y="17888"/>
                    </a:lnTo>
                    <a:lnTo>
                      <a:pt x="44031" y="15713"/>
                    </a:lnTo>
                    <a:cubicBezTo>
                      <a:pt x="38157" y="9765"/>
                      <a:pt x="30609" y="8315"/>
                      <a:pt x="30609" y="8315"/>
                    </a:cubicBezTo>
                    <a:cubicBezTo>
                      <a:pt x="21886" y="617"/>
                      <a:pt x="16679" y="1"/>
                      <a:pt x="16679"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88" name="Google Shape;2967;p66">
                <a:extLst>
                  <a:ext uri="{FF2B5EF4-FFF2-40B4-BE49-F238E27FC236}">
                    <a16:creationId xmlns:a16="http://schemas.microsoft.com/office/drawing/2014/main" xmlns="" id="{EC6FB242-3077-4FA2-9499-07B2D2F769AE}"/>
                  </a:ext>
                </a:extLst>
              </p:cNvPr>
              <p:cNvSpPr/>
              <p:nvPr/>
            </p:nvSpPr>
            <p:spPr>
              <a:xfrm>
                <a:off x="5362788" y="4014787"/>
                <a:ext cx="731128" cy="477985"/>
              </a:xfrm>
              <a:custGeom>
                <a:avLst/>
                <a:gdLst/>
                <a:ahLst/>
                <a:cxnLst/>
                <a:rect l="l" t="t" r="r" b="b"/>
                <a:pathLst>
                  <a:path w="27360" h="17887" extrusionOk="0">
                    <a:moveTo>
                      <a:pt x="1" y="0"/>
                    </a:moveTo>
                    <a:lnTo>
                      <a:pt x="1" y="2183"/>
                    </a:lnTo>
                    <a:lnTo>
                      <a:pt x="27360" y="17887"/>
                    </a:lnTo>
                    <a:lnTo>
                      <a:pt x="27360" y="15713"/>
                    </a:lnTo>
                    <a:cubicBezTo>
                      <a:pt x="21478" y="9764"/>
                      <a:pt x="13939" y="8323"/>
                      <a:pt x="13939" y="8323"/>
                    </a:cubicBezTo>
                    <a:cubicBezTo>
                      <a:pt x="5216" y="617"/>
                      <a:pt x="1" y="0"/>
                      <a:pt x="1"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89" name="Google Shape;2968;p66">
                <a:extLst>
                  <a:ext uri="{FF2B5EF4-FFF2-40B4-BE49-F238E27FC236}">
                    <a16:creationId xmlns:a16="http://schemas.microsoft.com/office/drawing/2014/main" xmlns="" id="{70C64AA6-0D9F-4315-95DD-5B83654CD45A}"/>
                  </a:ext>
                </a:extLst>
              </p:cNvPr>
              <p:cNvSpPr/>
              <p:nvPr/>
            </p:nvSpPr>
            <p:spPr>
              <a:xfrm>
                <a:off x="6093911" y="4178862"/>
                <a:ext cx="445491" cy="313909"/>
              </a:xfrm>
              <a:custGeom>
                <a:avLst/>
                <a:gdLst/>
                <a:ahLst/>
                <a:cxnLst/>
                <a:rect l="l" t="t" r="r" b="b"/>
                <a:pathLst>
                  <a:path w="16671" h="11747" extrusionOk="0">
                    <a:moveTo>
                      <a:pt x="16671" y="0"/>
                    </a:moveTo>
                    <a:lnTo>
                      <a:pt x="0" y="9573"/>
                    </a:lnTo>
                    <a:lnTo>
                      <a:pt x="0" y="11747"/>
                    </a:lnTo>
                    <a:lnTo>
                      <a:pt x="16671" y="2175"/>
                    </a:lnTo>
                    <a:lnTo>
                      <a:pt x="16671" y="0"/>
                    </a:lnTo>
                    <a:close/>
                  </a:path>
                </a:pathLst>
              </a:custGeom>
              <a:solidFill>
                <a:srgbClr val="F9F9F9"/>
              </a:solidFill>
              <a:ln>
                <a:noFill/>
              </a:ln>
            </p:spPr>
            <p:txBody>
              <a:bodyPr spcFirstLastPara="1" wrap="square" lIns="121900" tIns="121900" rIns="121900" bIns="121900" anchor="ctr" anchorCtr="0">
                <a:noAutofit/>
              </a:bodyPr>
              <a:lstStyle/>
              <a:p>
                <a:endParaRPr sz="2400"/>
              </a:p>
            </p:txBody>
          </p:sp>
          <p:sp>
            <p:nvSpPr>
              <p:cNvPr id="190" name="Google Shape;2969;p66">
                <a:extLst>
                  <a:ext uri="{FF2B5EF4-FFF2-40B4-BE49-F238E27FC236}">
                    <a16:creationId xmlns:a16="http://schemas.microsoft.com/office/drawing/2014/main" xmlns="" id="{9555E410-F97C-4365-AA55-BE6DCBD93C12}"/>
                  </a:ext>
                </a:extLst>
              </p:cNvPr>
              <p:cNvSpPr/>
              <p:nvPr/>
            </p:nvSpPr>
            <p:spPr>
              <a:xfrm>
                <a:off x="5735243" y="3980128"/>
                <a:ext cx="773216" cy="343224"/>
              </a:xfrm>
              <a:custGeom>
                <a:avLst/>
                <a:gdLst/>
                <a:ahLst/>
                <a:cxnLst/>
                <a:rect l="l" t="t" r="r" b="b"/>
                <a:pathLst>
                  <a:path w="28935" h="12844" extrusionOk="0">
                    <a:moveTo>
                      <a:pt x="17715" y="1"/>
                    </a:moveTo>
                    <a:cubicBezTo>
                      <a:pt x="17052" y="1"/>
                      <a:pt x="16671" y="39"/>
                      <a:pt x="16671" y="39"/>
                    </a:cubicBezTo>
                    <a:lnTo>
                      <a:pt x="1" y="9620"/>
                    </a:lnTo>
                    <a:cubicBezTo>
                      <a:pt x="1" y="9620"/>
                      <a:pt x="392" y="9579"/>
                      <a:pt x="1072" y="9579"/>
                    </a:cubicBezTo>
                    <a:cubicBezTo>
                      <a:pt x="2417" y="9579"/>
                      <a:pt x="4894" y="9737"/>
                      <a:pt x="7715" y="10678"/>
                    </a:cubicBezTo>
                    <a:cubicBezTo>
                      <a:pt x="8365" y="10895"/>
                      <a:pt x="9023" y="11144"/>
                      <a:pt x="9698" y="11453"/>
                    </a:cubicBezTo>
                    <a:cubicBezTo>
                      <a:pt x="10548" y="11828"/>
                      <a:pt x="11406" y="12286"/>
                      <a:pt x="12264" y="12844"/>
                    </a:cubicBezTo>
                    <a:lnTo>
                      <a:pt x="28935" y="3272"/>
                    </a:lnTo>
                    <a:cubicBezTo>
                      <a:pt x="24404" y="360"/>
                      <a:pt x="19741" y="1"/>
                      <a:pt x="17715"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91" name="Google Shape;2970;p66">
                <a:extLst>
                  <a:ext uri="{FF2B5EF4-FFF2-40B4-BE49-F238E27FC236}">
                    <a16:creationId xmlns:a16="http://schemas.microsoft.com/office/drawing/2014/main" xmlns="" id="{BEA89C42-468A-4436-81F3-DA2B2690D188}"/>
                  </a:ext>
                </a:extLst>
              </p:cNvPr>
              <p:cNvSpPr/>
              <p:nvPr/>
            </p:nvSpPr>
            <p:spPr>
              <a:xfrm>
                <a:off x="6160690" y="3999421"/>
                <a:ext cx="295016" cy="85298"/>
              </a:xfrm>
              <a:custGeom>
                <a:avLst/>
                <a:gdLst/>
                <a:ahLst/>
                <a:cxnLst/>
                <a:rect l="l" t="t" r="r" b="b"/>
                <a:pathLst>
                  <a:path w="11040" h="3192" extrusionOk="0">
                    <a:moveTo>
                      <a:pt x="0" y="392"/>
                    </a:moveTo>
                    <a:cubicBezTo>
                      <a:pt x="1767" y="367"/>
                      <a:pt x="6215" y="608"/>
                      <a:pt x="10648" y="3191"/>
                    </a:cubicBezTo>
                    <a:lnTo>
                      <a:pt x="10648" y="3191"/>
                    </a:lnTo>
                    <a:lnTo>
                      <a:pt x="11039" y="2966"/>
                    </a:lnTo>
                    <a:cubicBezTo>
                      <a:pt x="6965" y="525"/>
                      <a:pt x="2833" y="59"/>
                      <a:pt x="683" y="0"/>
                    </a:cubicBezTo>
                    <a:lnTo>
                      <a:pt x="683"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92" name="Google Shape;2971;p66">
                <a:extLst>
                  <a:ext uri="{FF2B5EF4-FFF2-40B4-BE49-F238E27FC236}">
                    <a16:creationId xmlns:a16="http://schemas.microsoft.com/office/drawing/2014/main" xmlns="" id="{28CD5A4C-6CF5-4D37-B60E-9B1994745065}"/>
                  </a:ext>
                </a:extLst>
              </p:cNvPr>
              <p:cNvSpPr/>
              <p:nvPr/>
            </p:nvSpPr>
            <p:spPr>
              <a:xfrm>
                <a:off x="6112830" y="4027026"/>
                <a:ext cx="294776" cy="85298"/>
              </a:xfrm>
              <a:custGeom>
                <a:avLst/>
                <a:gdLst/>
                <a:ahLst/>
                <a:cxnLst/>
                <a:rect l="l" t="t" r="r" b="b"/>
                <a:pathLst>
                  <a:path w="11031" h="3192" extrusionOk="0">
                    <a:moveTo>
                      <a:pt x="675" y="0"/>
                    </a:moveTo>
                    <a:lnTo>
                      <a:pt x="0" y="384"/>
                    </a:lnTo>
                    <a:cubicBezTo>
                      <a:pt x="51" y="383"/>
                      <a:pt x="104" y="383"/>
                      <a:pt x="160" y="383"/>
                    </a:cubicBezTo>
                    <a:cubicBezTo>
                      <a:pt x="2023" y="383"/>
                      <a:pt x="6343" y="683"/>
                      <a:pt x="10639" y="3191"/>
                    </a:cubicBezTo>
                    <a:lnTo>
                      <a:pt x="11031" y="2966"/>
                    </a:lnTo>
                    <a:cubicBezTo>
                      <a:pt x="6957" y="517"/>
                      <a:pt x="2824" y="59"/>
                      <a:pt x="675"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93" name="Google Shape;2972;p66">
                <a:extLst>
                  <a:ext uri="{FF2B5EF4-FFF2-40B4-BE49-F238E27FC236}">
                    <a16:creationId xmlns:a16="http://schemas.microsoft.com/office/drawing/2014/main" xmlns="" id="{63FBDBB1-EB17-4929-8135-8E6CC07E6290}"/>
                  </a:ext>
                </a:extLst>
              </p:cNvPr>
              <p:cNvSpPr/>
              <p:nvPr/>
            </p:nvSpPr>
            <p:spPr>
              <a:xfrm>
                <a:off x="6064730" y="4054416"/>
                <a:ext cx="295016" cy="85271"/>
              </a:xfrm>
              <a:custGeom>
                <a:avLst/>
                <a:gdLst/>
                <a:ahLst/>
                <a:cxnLst/>
                <a:rect l="l" t="t" r="r" b="b"/>
                <a:pathLst>
                  <a:path w="11040" h="3191" extrusionOk="0">
                    <a:moveTo>
                      <a:pt x="684" y="0"/>
                    </a:moveTo>
                    <a:lnTo>
                      <a:pt x="1" y="392"/>
                    </a:lnTo>
                    <a:cubicBezTo>
                      <a:pt x="72" y="391"/>
                      <a:pt x="149" y="390"/>
                      <a:pt x="229" y="390"/>
                    </a:cubicBezTo>
                    <a:cubicBezTo>
                      <a:pt x="2135" y="390"/>
                      <a:pt x="6403" y="713"/>
                      <a:pt x="10648" y="3191"/>
                    </a:cubicBezTo>
                    <a:lnTo>
                      <a:pt x="11039" y="2966"/>
                    </a:lnTo>
                    <a:cubicBezTo>
                      <a:pt x="6974" y="525"/>
                      <a:pt x="2833" y="58"/>
                      <a:pt x="684"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94" name="Google Shape;2973;p66">
                <a:extLst>
                  <a:ext uri="{FF2B5EF4-FFF2-40B4-BE49-F238E27FC236}">
                    <a16:creationId xmlns:a16="http://schemas.microsoft.com/office/drawing/2014/main" xmlns="" id="{2CBB7ACE-A199-40DC-BE9B-F598D68435C2}"/>
                  </a:ext>
                </a:extLst>
              </p:cNvPr>
              <p:cNvSpPr/>
              <p:nvPr/>
            </p:nvSpPr>
            <p:spPr>
              <a:xfrm>
                <a:off x="6017538" y="4081780"/>
                <a:ext cx="294776" cy="85298"/>
              </a:xfrm>
              <a:custGeom>
                <a:avLst/>
                <a:gdLst/>
                <a:ahLst/>
                <a:cxnLst/>
                <a:rect l="l" t="t" r="r" b="b"/>
                <a:pathLst>
                  <a:path w="11031" h="3192" extrusionOk="0">
                    <a:moveTo>
                      <a:pt x="675" y="1"/>
                    </a:moveTo>
                    <a:lnTo>
                      <a:pt x="0" y="384"/>
                    </a:lnTo>
                    <a:cubicBezTo>
                      <a:pt x="51" y="384"/>
                      <a:pt x="105" y="383"/>
                      <a:pt x="160" y="383"/>
                    </a:cubicBezTo>
                    <a:cubicBezTo>
                      <a:pt x="2024" y="383"/>
                      <a:pt x="6343" y="684"/>
                      <a:pt x="10631" y="3192"/>
                    </a:cubicBezTo>
                    <a:lnTo>
                      <a:pt x="11031" y="2967"/>
                    </a:lnTo>
                    <a:cubicBezTo>
                      <a:pt x="6957" y="517"/>
                      <a:pt x="2825" y="51"/>
                      <a:pt x="675"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95" name="Google Shape;2974;p66">
                <a:extLst>
                  <a:ext uri="{FF2B5EF4-FFF2-40B4-BE49-F238E27FC236}">
                    <a16:creationId xmlns:a16="http://schemas.microsoft.com/office/drawing/2014/main" xmlns="" id="{ED73D91C-40CC-4B47-8E0E-74977DAA6E97}"/>
                  </a:ext>
                </a:extLst>
              </p:cNvPr>
              <p:cNvSpPr/>
              <p:nvPr/>
            </p:nvSpPr>
            <p:spPr>
              <a:xfrm>
                <a:off x="5969438" y="4109170"/>
                <a:ext cx="294803" cy="85512"/>
              </a:xfrm>
              <a:custGeom>
                <a:avLst/>
                <a:gdLst/>
                <a:ahLst/>
                <a:cxnLst/>
                <a:rect l="l" t="t" r="r" b="b"/>
                <a:pathLst>
                  <a:path w="11032" h="3200" extrusionOk="0">
                    <a:moveTo>
                      <a:pt x="676" y="1"/>
                    </a:moveTo>
                    <a:lnTo>
                      <a:pt x="1" y="392"/>
                    </a:lnTo>
                    <a:cubicBezTo>
                      <a:pt x="52" y="392"/>
                      <a:pt x="106" y="391"/>
                      <a:pt x="161" y="391"/>
                    </a:cubicBezTo>
                    <a:cubicBezTo>
                      <a:pt x="2032" y="391"/>
                      <a:pt x="6344" y="692"/>
                      <a:pt x="10640" y="3200"/>
                    </a:cubicBezTo>
                    <a:lnTo>
                      <a:pt x="11031" y="2975"/>
                    </a:lnTo>
                    <a:cubicBezTo>
                      <a:pt x="6957" y="525"/>
                      <a:pt x="2825" y="59"/>
                      <a:pt x="676"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96" name="Google Shape;2975;p66">
                <a:extLst>
                  <a:ext uri="{FF2B5EF4-FFF2-40B4-BE49-F238E27FC236}">
                    <a16:creationId xmlns:a16="http://schemas.microsoft.com/office/drawing/2014/main" xmlns="" id="{E38DD403-84E1-4AC9-BA19-53C4C8EF136E}"/>
                  </a:ext>
                </a:extLst>
              </p:cNvPr>
              <p:cNvSpPr/>
              <p:nvPr/>
            </p:nvSpPr>
            <p:spPr>
              <a:xfrm>
                <a:off x="5918692" y="4138324"/>
                <a:ext cx="294776" cy="85539"/>
              </a:xfrm>
              <a:custGeom>
                <a:avLst/>
                <a:gdLst/>
                <a:ahLst/>
                <a:cxnLst/>
                <a:rect l="l" t="t" r="r" b="b"/>
                <a:pathLst>
                  <a:path w="11031" h="3201" extrusionOk="0">
                    <a:moveTo>
                      <a:pt x="675" y="1"/>
                    </a:moveTo>
                    <a:lnTo>
                      <a:pt x="0" y="392"/>
                    </a:lnTo>
                    <a:cubicBezTo>
                      <a:pt x="70" y="391"/>
                      <a:pt x="144" y="391"/>
                      <a:pt x="223" y="391"/>
                    </a:cubicBezTo>
                    <a:cubicBezTo>
                      <a:pt x="2119" y="391"/>
                      <a:pt x="6391" y="720"/>
                      <a:pt x="10639" y="3200"/>
                    </a:cubicBezTo>
                    <a:lnTo>
                      <a:pt x="11031" y="2975"/>
                    </a:lnTo>
                    <a:cubicBezTo>
                      <a:pt x="6965" y="534"/>
                      <a:pt x="2833" y="59"/>
                      <a:pt x="675"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97" name="Google Shape;2976;p66">
                <a:extLst>
                  <a:ext uri="{FF2B5EF4-FFF2-40B4-BE49-F238E27FC236}">
                    <a16:creationId xmlns:a16="http://schemas.microsoft.com/office/drawing/2014/main" xmlns="" id="{14A43680-60CF-436D-9B0D-CAE7E2C4F4CB}"/>
                  </a:ext>
                </a:extLst>
              </p:cNvPr>
              <p:cNvSpPr/>
              <p:nvPr/>
            </p:nvSpPr>
            <p:spPr>
              <a:xfrm>
                <a:off x="5870165" y="4166169"/>
                <a:ext cx="294776" cy="85512"/>
              </a:xfrm>
              <a:custGeom>
                <a:avLst/>
                <a:gdLst/>
                <a:ahLst/>
                <a:cxnLst/>
                <a:rect l="l" t="t" r="r" b="b"/>
                <a:pathLst>
                  <a:path w="11031" h="3200" extrusionOk="0">
                    <a:moveTo>
                      <a:pt x="675" y="0"/>
                    </a:moveTo>
                    <a:lnTo>
                      <a:pt x="0" y="392"/>
                    </a:lnTo>
                    <a:cubicBezTo>
                      <a:pt x="51" y="391"/>
                      <a:pt x="105" y="391"/>
                      <a:pt x="161" y="391"/>
                    </a:cubicBezTo>
                    <a:cubicBezTo>
                      <a:pt x="2032" y="391"/>
                      <a:pt x="6351" y="691"/>
                      <a:pt x="10639" y="3199"/>
                    </a:cubicBezTo>
                    <a:lnTo>
                      <a:pt x="11031" y="2974"/>
                    </a:lnTo>
                    <a:cubicBezTo>
                      <a:pt x="6965" y="533"/>
                      <a:pt x="2833" y="67"/>
                      <a:pt x="675"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98" name="Google Shape;2977;p66">
                <a:extLst>
                  <a:ext uri="{FF2B5EF4-FFF2-40B4-BE49-F238E27FC236}">
                    <a16:creationId xmlns:a16="http://schemas.microsoft.com/office/drawing/2014/main" xmlns="" id="{D29E9CD7-55AB-44B2-B5B6-54E4C13A4794}"/>
                  </a:ext>
                </a:extLst>
              </p:cNvPr>
              <p:cNvSpPr/>
              <p:nvPr/>
            </p:nvSpPr>
            <p:spPr>
              <a:xfrm>
                <a:off x="5821851" y="4193987"/>
                <a:ext cx="294776" cy="85298"/>
              </a:xfrm>
              <a:custGeom>
                <a:avLst/>
                <a:gdLst/>
                <a:ahLst/>
                <a:cxnLst/>
                <a:rect l="l" t="t" r="r" b="b"/>
                <a:pathLst>
                  <a:path w="11031" h="3192" extrusionOk="0">
                    <a:moveTo>
                      <a:pt x="675" y="1"/>
                    </a:moveTo>
                    <a:lnTo>
                      <a:pt x="0" y="392"/>
                    </a:lnTo>
                    <a:cubicBezTo>
                      <a:pt x="70" y="391"/>
                      <a:pt x="144" y="391"/>
                      <a:pt x="223" y="391"/>
                    </a:cubicBezTo>
                    <a:cubicBezTo>
                      <a:pt x="2119" y="391"/>
                      <a:pt x="6391" y="719"/>
                      <a:pt x="10639" y="3191"/>
                    </a:cubicBezTo>
                    <a:lnTo>
                      <a:pt x="11031" y="2967"/>
                    </a:lnTo>
                    <a:cubicBezTo>
                      <a:pt x="6965" y="526"/>
                      <a:pt x="2833" y="59"/>
                      <a:pt x="675"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99" name="Google Shape;2978;p66">
                <a:extLst>
                  <a:ext uri="{FF2B5EF4-FFF2-40B4-BE49-F238E27FC236}">
                    <a16:creationId xmlns:a16="http://schemas.microsoft.com/office/drawing/2014/main" xmlns="" id="{38541BF9-4EF5-450B-B41D-51BCE7429123}"/>
                  </a:ext>
                </a:extLst>
              </p:cNvPr>
              <p:cNvSpPr/>
              <p:nvPr/>
            </p:nvSpPr>
            <p:spPr>
              <a:xfrm>
                <a:off x="5790452" y="3787246"/>
                <a:ext cx="334860" cy="205737"/>
              </a:xfrm>
              <a:custGeom>
                <a:avLst/>
                <a:gdLst/>
                <a:ahLst/>
                <a:cxnLst/>
                <a:rect l="l" t="t" r="r" b="b"/>
                <a:pathLst>
                  <a:path w="12531" h="7699" extrusionOk="0">
                    <a:moveTo>
                      <a:pt x="492" y="1"/>
                    </a:moveTo>
                    <a:lnTo>
                      <a:pt x="1" y="284"/>
                    </a:lnTo>
                    <a:cubicBezTo>
                      <a:pt x="1792" y="801"/>
                      <a:pt x="6082" y="2492"/>
                      <a:pt x="12164" y="7699"/>
                    </a:cubicBezTo>
                    <a:lnTo>
                      <a:pt x="12531" y="7482"/>
                    </a:lnTo>
                    <a:cubicBezTo>
                      <a:pt x="6682" y="2450"/>
                      <a:pt x="2517" y="642"/>
                      <a:pt x="492"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00" name="Google Shape;2979;p66">
                <a:extLst>
                  <a:ext uri="{FF2B5EF4-FFF2-40B4-BE49-F238E27FC236}">
                    <a16:creationId xmlns:a16="http://schemas.microsoft.com/office/drawing/2014/main" xmlns="" id="{99DA3E5F-AE31-4C29-8BAA-376B64E4F421}"/>
                  </a:ext>
                </a:extLst>
              </p:cNvPr>
              <p:cNvSpPr/>
              <p:nvPr/>
            </p:nvSpPr>
            <p:spPr>
              <a:xfrm>
                <a:off x="5743046" y="3814423"/>
                <a:ext cx="334619" cy="205950"/>
              </a:xfrm>
              <a:custGeom>
                <a:avLst/>
                <a:gdLst/>
                <a:ahLst/>
                <a:cxnLst/>
                <a:rect l="l" t="t" r="r" b="b"/>
                <a:pathLst>
                  <a:path w="12522" h="7707" extrusionOk="0">
                    <a:moveTo>
                      <a:pt x="492" y="0"/>
                    </a:moveTo>
                    <a:lnTo>
                      <a:pt x="0" y="283"/>
                    </a:lnTo>
                    <a:cubicBezTo>
                      <a:pt x="1800" y="808"/>
                      <a:pt x="6082" y="2508"/>
                      <a:pt x="12155" y="7706"/>
                    </a:cubicBezTo>
                    <a:lnTo>
                      <a:pt x="12522" y="7490"/>
                    </a:lnTo>
                    <a:cubicBezTo>
                      <a:pt x="6690" y="2466"/>
                      <a:pt x="2524" y="650"/>
                      <a:pt x="492"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01" name="Google Shape;2980;p66">
                <a:extLst>
                  <a:ext uri="{FF2B5EF4-FFF2-40B4-BE49-F238E27FC236}">
                    <a16:creationId xmlns:a16="http://schemas.microsoft.com/office/drawing/2014/main" xmlns="" id="{1E3FAEA9-043F-4F0A-89C3-ADAB38F1A3BB}"/>
                  </a:ext>
                </a:extLst>
              </p:cNvPr>
              <p:cNvSpPr/>
              <p:nvPr/>
            </p:nvSpPr>
            <p:spPr>
              <a:xfrm>
                <a:off x="5694492" y="3842241"/>
                <a:ext cx="334860" cy="205737"/>
              </a:xfrm>
              <a:custGeom>
                <a:avLst/>
                <a:gdLst/>
                <a:ahLst/>
                <a:cxnLst/>
                <a:rect l="l" t="t" r="r" b="b"/>
                <a:pathLst>
                  <a:path w="12531" h="7699" extrusionOk="0">
                    <a:moveTo>
                      <a:pt x="492" y="1"/>
                    </a:moveTo>
                    <a:lnTo>
                      <a:pt x="1" y="284"/>
                    </a:lnTo>
                    <a:cubicBezTo>
                      <a:pt x="1792" y="809"/>
                      <a:pt x="6074" y="2492"/>
                      <a:pt x="12164" y="7698"/>
                    </a:cubicBezTo>
                    <a:lnTo>
                      <a:pt x="12531" y="7490"/>
                    </a:lnTo>
                    <a:cubicBezTo>
                      <a:pt x="6683" y="2450"/>
                      <a:pt x="2517" y="642"/>
                      <a:pt x="492"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02" name="Google Shape;2981;p66">
                <a:extLst>
                  <a:ext uri="{FF2B5EF4-FFF2-40B4-BE49-F238E27FC236}">
                    <a16:creationId xmlns:a16="http://schemas.microsoft.com/office/drawing/2014/main" xmlns="" id="{11B90FA0-B5F7-4EE2-A456-28DAAEEC6654}"/>
                  </a:ext>
                </a:extLst>
              </p:cNvPr>
              <p:cNvSpPr/>
              <p:nvPr/>
            </p:nvSpPr>
            <p:spPr>
              <a:xfrm>
                <a:off x="5646632" y="3869845"/>
                <a:ext cx="334860" cy="205737"/>
              </a:xfrm>
              <a:custGeom>
                <a:avLst/>
                <a:gdLst/>
                <a:ahLst/>
                <a:cxnLst/>
                <a:rect l="l" t="t" r="r" b="b"/>
                <a:pathLst>
                  <a:path w="12531" h="7699" extrusionOk="0">
                    <a:moveTo>
                      <a:pt x="492" y="1"/>
                    </a:moveTo>
                    <a:lnTo>
                      <a:pt x="1" y="284"/>
                    </a:lnTo>
                    <a:cubicBezTo>
                      <a:pt x="1800" y="809"/>
                      <a:pt x="6082" y="2492"/>
                      <a:pt x="12156" y="7699"/>
                    </a:cubicBezTo>
                    <a:lnTo>
                      <a:pt x="12531" y="7482"/>
                    </a:lnTo>
                    <a:cubicBezTo>
                      <a:pt x="6691" y="2450"/>
                      <a:pt x="2525" y="642"/>
                      <a:pt x="492"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03" name="Google Shape;2982;p66">
                <a:extLst>
                  <a:ext uri="{FF2B5EF4-FFF2-40B4-BE49-F238E27FC236}">
                    <a16:creationId xmlns:a16="http://schemas.microsoft.com/office/drawing/2014/main" xmlns="" id="{19BD6BA8-8709-41FE-960D-481D619C86CD}"/>
                  </a:ext>
                </a:extLst>
              </p:cNvPr>
              <p:cNvSpPr/>
              <p:nvPr/>
            </p:nvSpPr>
            <p:spPr>
              <a:xfrm>
                <a:off x="5598559" y="3897449"/>
                <a:ext cx="334860" cy="205737"/>
              </a:xfrm>
              <a:custGeom>
                <a:avLst/>
                <a:gdLst/>
                <a:ahLst/>
                <a:cxnLst/>
                <a:rect l="l" t="t" r="r" b="b"/>
                <a:pathLst>
                  <a:path w="12531" h="7699" extrusionOk="0">
                    <a:moveTo>
                      <a:pt x="492" y="1"/>
                    </a:moveTo>
                    <a:lnTo>
                      <a:pt x="0" y="284"/>
                    </a:lnTo>
                    <a:cubicBezTo>
                      <a:pt x="1800" y="809"/>
                      <a:pt x="6082" y="2492"/>
                      <a:pt x="12155" y="7699"/>
                    </a:cubicBezTo>
                    <a:lnTo>
                      <a:pt x="12530" y="7490"/>
                    </a:lnTo>
                    <a:cubicBezTo>
                      <a:pt x="6682" y="2458"/>
                      <a:pt x="2516" y="642"/>
                      <a:pt x="492"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04" name="Google Shape;2983;p66">
                <a:extLst>
                  <a:ext uri="{FF2B5EF4-FFF2-40B4-BE49-F238E27FC236}">
                    <a16:creationId xmlns:a16="http://schemas.microsoft.com/office/drawing/2014/main" xmlns="" id="{3B8719E6-8FBE-4819-9020-386F39B14D3B}"/>
                  </a:ext>
                </a:extLst>
              </p:cNvPr>
              <p:cNvSpPr/>
              <p:nvPr/>
            </p:nvSpPr>
            <p:spPr>
              <a:xfrm>
                <a:off x="5550699" y="3924839"/>
                <a:ext cx="334860" cy="205950"/>
              </a:xfrm>
              <a:custGeom>
                <a:avLst/>
                <a:gdLst/>
                <a:ahLst/>
                <a:cxnLst/>
                <a:rect l="l" t="t" r="r" b="b"/>
                <a:pathLst>
                  <a:path w="12531" h="7707" extrusionOk="0">
                    <a:moveTo>
                      <a:pt x="492" y="0"/>
                    </a:moveTo>
                    <a:lnTo>
                      <a:pt x="0" y="284"/>
                    </a:lnTo>
                    <a:cubicBezTo>
                      <a:pt x="1800" y="809"/>
                      <a:pt x="6082" y="2500"/>
                      <a:pt x="12155" y="7707"/>
                    </a:cubicBezTo>
                    <a:lnTo>
                      <a:pt x="12530" y="7490"/>
                    </a:lnTo>
                    <a:cubicBezTo>
                      <a:pt x="6690" y="2458"/>
                      <a:pt x="2524" y="642"/>
                      <a:pt x="492"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05" name="Google Shape;2984;p66">
                <a:extLst>
                  <a:ext uri="{FF2B5EF4-FFF2-40B4-BE49-F238E27FC236}">
                    <a16:creationId xmlns:a16="http://schemas.microsoft.com/office/drawing/2014/main" xmlns="" id="{95ADAF76-E780-4165-95DB-6462338DEECD}"/>
                  </a:ext>
                </a:extLst>
              </p:cNvPr>
              <p:cNvSpPr/>
              <p:nvPr/>
            </p:nvSpPr>
            <p:spPr>
              <a:xfrm>
                <a:off x="5502599" y="3952444"/>
                <a:ext cx="334860" cy="205950"/>
              </a:xfrm>
              <a:custGeom>
                <a:avLst/>
                <a:gdLst/>
                <a:ahLst/>
                <a:cxnLst/>
                <a:rect l="l" t="t" r="r" b="b"/>
                <a:pathLst>
                  <a:path w="12531" h="7707" extrusionOk="0">
                    <a:moveTo>
                      <a:pt x="492" y="0"/>
                    </a:moveTo>
                    <a:lnTo>
                      <a:pt x="0" y="284"/>
                    </a:lnTo>
                    <a:cubicBezTo>
                      <a:pt x="1800" y="809"/>
                      <a:pt x="6082" y="2491"/>
                      <a:pt x="12156" y="7707"/>
                    </a:cubicBezTo>
                    <a:lnTo>
                      <a:pt x="12531" y="7490"/>
                    </a:lnTo>
                    <a:cubicBezTo>
                      <a:pt x="6690" y="2458"/>
                      <a:pt x="2525" y="642"/>
                      <a:pt x="492"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06" name="Google Shape;2985;p66">
                <a:extLst>
                  <a:ext uri="{FF2B5EF4-FFF2-40B4-BE49-F238E27FC236}">
                    <a16:creationId xmlns:a16="http://schemas.microsoft.com/office/drawing/2014/main" xmlns="" id="{5879BCDA-EF10-481C-BCB3-F41F5AFE52BC}"/>
                  </a:ext>
                </a:extLst>
              </p:cNvPr>
              <p:cNvSpPr/>
              <p:nvPr/>
            </p:nvSpPr>
            <p:spPr>
              <a:xfrm>
                <a:off x="5454499" y="3980048"/>
                <a:ext cx="334646" cy="205950"/>
              </a:xfrm>
              <a:custGeom>
                <a:avLst/>
                <a:gdLst/>
                <a:ahLst/>
                <a:cxnLst/>
                <a:rect l="l" t="t" r="r" b="b"/>
                <a:pathLst>
                  <a:path w="12523" h="7707" extrusionOk="0">
                    <a:moveTo>
                      <a:pt x="492" y="0"/>
                    </a:moveTo>
                    <a:lnTo>
                      <a:pt x="1" y="284"/>
                    </a:lnTo>
                    <a:cubicBezTo>
                      <a:pt x="1800" y="809"/>
                      <a:pt x="6083" y="2500"/>
                      <a:pt x="12156" y="7707"/>
                    </a:cubicBezTo>
                    <a:lnTo>
                      <a:pt x="12523" y="7490"/>
                    </a:lnTo>
                    <a:cubicBezTo>
                      <a:pt x="6683" y="2458"/>
                      <a:pt x="2517" y="650"/>
                      <a:pt x="492"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07" name="Google Shape;2986;p66">
                <a:extLst>
                  <a:ext uri="{FF2B5EF4-FFF2-40B4-BE49-F238E27FC236}">
                    <a16:creationId xmlns:a16="http://schemas.microsoft.com/office/drawing/2014/main" xmlns="" id="{179CC768-91D2-4072-A16C-C53413F3069A}"/>
                  </a:ext>
                </a:extLst>
              </p:cNvPr>
              <p:cNvSpPr/>
              <p:nvPr/>
            </p:nvSpPr>
            <p:spPr>
              <a:xfrm>
                <a:off x="5802691" y="3891223"/>
                <a:ext cx="291222" cy="171452"/>
              </a:xfrm>
              <a:custGeom>
                <a:avLst/>
                <a:gdLst/>
                <a:ahLst/>
                <a:cxnLst/>
                <a:rect l="l" t="t" r="r" b="b"/>
                <a:pathLst>
                  <a:path w="10898" h="6416" extrusionOk="0">
                    <a:moveTo>
                      <a:pt x="10082" y="0"/>
                    </a:moveTo>
                    <a:lnTo>
                      <a:pt x="1" y="5782"/>
                    </a:lnTo>
                    <a:lnTo>
                      <a:pt x="676" y="5849"/>
                    </a:lnTo>
                    <a:lnTo>
                      <a:pt x="751" y="6415"/>
                    </a:lnTo>
                    <a:lnTo>
                      <a:pt x="10898" y="592"/>
                    </a:lnTo>
                    <a:lnTo>
                      <a:pt x="10082"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08" name="Google Shape;2987;p66">
                <a:extLst>
                  <a:ext uri="{FF2B5EF4-FFF2-40B4-BE49-F238E27FC236}">
                    <a16:creationId xmlns:a16="http://schemas.microsoft.com/office/drawing/2014/main" xmlns="" id="{93AFED46-996E-4B5B-B557-743CC2E2BE33}"/>
                  </a:ext>
                </a:extLst>
              </p:cNvPr>
              <p:cNvSpPr/>
              <p:nvPr/>
            </p:nvSpPr>
            <p:spPr>
              <a:xfrm>
                <a:off x="5547359" y="4049499"/>
                <a:ext cx="99541" cy="52136"/>
              </a:xfrm>
              <a:custGeom>
                <a:avLst/>
                <a:gdLst/>
                <a:ahLst/>
                <a:cxnLst/>
                <a:rect l="l" t="t" r="r" b="b"/>
                <a:pathLst>
                  <a:path w="3725" h="1951" extrusionOk="0">
                    <a:moveTo>
                      <a:pt x="3283" y="1"/>
                    </a:moveTo>
                    <a:lnTo>
                      <a:pt x="0" y="1742"/>
                    </a:lnTo>
                    <a:cubicBezTo>
                      <a:pt x="117" y="1809"/>
                      <a:pt x="242" y="1875"/>
                      <a:pt x="358" y="1950"/>
                    </a:cubicBezTo>
                    <a:cubicBezTo>
                      <a:pt x="1383" y="1642"/>
                      <a:pt x="3216" y="759"/>
                      <a:pt x="3466" y="476"/>
                    </a:cubicBezTo>
                    <a:cubicBezTo>
                      <a:pt x="3724" y="192"/>
                      <a:pt x="3283" y="1"/>
                      <a:pt x="3283" y="1"/>
                    </a:cubicBezTo>
                    <a:close/>
                  </a:path>
                </a:pathLst>
              </a:custGeom>
              <a:solidFill>
                <a:srgbClr val="E6E7E7"/>
              </a:solidFill>
              <a:ln>
                <a:noFill/>
              </a:ln>
            </p:spPr>
            <p:txBody>
              <a:bodyPr spcFirstLastPara="1" wrap="square" lIns="121900" tIns="121900" rIns="121900" bIns="121900" anchor="ctr" anchorCtr="0">
                <a:noAutofit/>
              </a:bodyPr>
              <a:lstStyle/>
              <a:p>
                <a:endParaRPr sz="2400"/>
              </a:p>
            </p:txBody>
          </p:sp>
          <p:sp>
            <p:nvSpPr>
              <p:cNvPr id="209" name="Google Shape;2988;p66">
                <a:extLst>
                  <a:ext uri="{FF2B5EF4-FFF2-40B4-BE49-F238E27FC236}">
                    <a16:creationId xmlns:a16="http://schemas.microsoft.com/office/drawing/2014/main" xmlns="" id="{6FFA51E1-6D01-4754-9C75-18C1AA198CA9}"/>
                  </a:ext>
                </a:extLst>
              </p:cNvPr>
              <p:cNvSpPr/>
              <p:nvPr/>
            </p:nvSpPr>
            <p:spPr>
              <a:xfrm>
                <a:off x="5539770" y="3734042"/>
                <a:ext cx="56812" cy="93849"/>
              </a:xfrm>
              <a:custGeom>
                <a:avLst/>
                <a:gdLst/>
                <a:ahLst/>
                <a:cxnLst/>
                <a:rect l="l" t="t" r="r" b="b"/>
                <a:pathLst>
                  <a:path w="2126" h="3512" extrusionOk="0">
                    <a:moveTo>
                      <a:pt x="384" y="1"/>
                    </a:moveTo>
                    <a:cubicBezTo>
                      <a:pt x="384" y="1"/>
                      <a:pt x="1" y="459"/>
                      <a:pt x="242" y="1209"/>
                    </a:cubicBezTo>
                    <a:cubicBezTo>
                      <a:pt x="384" y="1675"/>
                      <a:pt x="517" y="1717"/>
                      <a:pt x="551" y="1958"/>
                    </a:cubicBezTo>
                    <a:cubicBezTo>
                      <a:pt x="592" y="2208"/>
                      <a:pt x="242" y="2667"/>
                      <a:pt x="542" y="3366"/>
                    </a:cubicBezTo>
                    <a:cubicBezTo>
                      <a:pt x="587" y="3474"/>
                      <a:pt x="705" y="3512"/>
                      <a:pt x="847" y="3512"/>
                    </a:cubicBezTo>
                    <a:cubicBezTo>
                      <a:pt x="1178" y="3512"/>
                      <a:pt x="1642" y="3308"/>
                      <a:pt x="1642" y="3308"/>
                    </a:cubicBezTo>
                    <a:lnTo>
                      <a:pt x="2125" y="2667"/>
                    </a:lnTo>
                    <a:lnTo>
                      <a:pt x="1642" y="1350"/>
                    </a:lnTo>
                    <a:lnTo>
                      <a:pt x="384"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10" name="Google Shape;2989;p66">
                <a:extLst>
                  <a:ext uri="{FF2B5EF4-FFF2-40B4-BE49-F238E27FC236}">
                    <a16:creationId xmlns:a16="http://schemas.microsoft.com/office/drawing/2014/main" xmlns="" id="{5AB114B0-FB7A-4DED-BAE8-492DEDE1C4B5}"/>
                  </a:ext>
                </a:extLst>
              </p:cNvPr>
              <p:cNvSpPr/>
              <p:nvPr/>
            </p:nvSpPr>
            <p:spPr>
              <a:xfrm>
                <a:off x="5552008" y="3782810"/>
                <a:ext cx="32548" cy="38534"/>
              </a:xfrm>
              <a:custGeom>
                <a:avLst/>
                <a:gdLst/>
                <a:ahLst/>
                <a:cxnLst/>
                <a:rect l="l" t="t" r="r" b="b"/>
                <a:pathLst>
                  <a:path w="1218" h="1442" extrusionOk="0">
                    <a:moveTo>
                      <a:pt x="193" y="0"/>
                    </a:moveTo>
                    <a:lnTo>
                      <a:pt x="193" y="0"/>
                    </a:lnTo>
                    <a:cubicBezTo>
                      <a:pt x="168" y="342"/>
                      <a:pt x="318" y="633"/>
                      <a:pt x="318" y="633"/>
                    </a:cubicBezTo>
                    <a:cubicBezTo>
                      <a:pt x="318" y="633"/>
                      <a:pt x="368" y="750"/>
                      <a:pt x="318" y="900"/>
                    </a:cubicBezTo>
                    <a:cubicBezTo>
                      <a:pt x="268" y="1042"/>
                      <a:pt x="1" y="1167"/>
                      <a:pt x="26" y="1383"/>
                    </a:cubicBezTo>
                    <a:cubicBezTo>
                      <a:pt x="31" y="1425"/>
                      <a:pt x="77" y="1441"/>
                      <a:pt x="149" y="1441"/>
                    </a:cubicBezTo>
                    <a:cubicBezTo>
                      <a:pt x="454" y="1441"/>
                      <a:pt x="1217" y="1142"/>
                      <a:pt x="1217" y="1142"/>
                    </a:cubicBezTo>
                    <a:lnTo>
                      <a:pt x="1159" y="492"/>
                    </a:lnTo>
                    <a:lnTo>
                      <a:pt x="193"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11" name="Google Shape;2990;p66">
                <a:extLst>
                  <a:ext uri="{FF2B5EF4-FFF2-40B4-BE49-F238E27FC236}">
                    <a16:creationId xmlns:a16="http://schemas.microsoft.com/office/drawing/2014/main" xmlns="" id="{40D9D076-A767-4399-AF3B-B2515B9E9EB1}"/>
                  </a:ext>
                </a:extLst>
              </p:cNvPr>
              <p:cNvSpPr/>
              <p:nvPr/>
            </p:nvSpPr>
            <p:spPr>
              <a:xfrm>
                <a:off x="5354317" y="4249863"/>
                <a:ext cx="68383" cy="32174"/>
              </a:xfrm>
              <a:custGeom>
                <a:avLst/>
                <a:gdLst/>
                <a:ahLst/>
                <a:cxnLst/>
                <a:rect l="l" t="t" r="r" b="b"/>
                <a:pathLst>
                  <a:path w="2559" h="1204" extrusionOk="0">
                    <a:moveTo>
                      <a:pt x="2525" y="1"/>
                    </a:moveTo>
                    <a:lnTo>
                      <a:pt x="9" y="784"/>
                    </a:lnTo>
                    <a:cubicBezTo>
                      <a:pt x="9" y="784"/>
                      <a:pt x="1" y="917"/>
                      <a:pt x="26" y="1000"/>
                    </a:cubicBezTo>
                    <a:cubicBezTo>
                      <a:pt x="43" y="1075"/>
                      <a:pt x="184" y="1192"/>
                      <a:pt x="376" y="1200"/>
                    </a:cubicBezTo>
                    <a:cubicBezTo>
                      <a:pt x="406" y="1203"/>
                      <a:pt x="438" y="1204"/>
                      <a:pt x="470" y="1204"/>
                    </a:cubicBezTo>
                    <a:cubicBezTo>
                      <a:pt x="670" y="1204"/>
                      <a:pt x="899" y="1165"/>
                      <a:pt x="992" y="1150"/>
                    </a:cubicBezTo>
                    <a:cubicBezTo>
                      <a:pt x="1109" y="1134"/>
                      <a:pt x="1309" y="1067"/>
                      <a:pt x="1451" y="950"/>
                    </a:cubicBezTo>
                    <a:cubicBezTo>
                      <a:pt x="1601" y="834"/>
                      <a:pt x="1850" y="592"/>
                      <a:pt x="1984" y="484"/>
                    </a:cubicBezTo>
                    <a:cubicBezTo>
                      <a:pt x="2117" y="367"/>
                      <a:pt x="2217" y="342"/>
                      <a:pt x="2350" y="276"/>
                    </a:cubicBezTo>
                    <a:cubicBezTo>
                      <a:pt x="2484" y="201"/>
                      <a:pt x="2542" y="126"/>
                      <a:pt x="2550" y="84"/>
                    </a:cubicBezTo>
                    <a:cubicBezTo>
                      <a:pt x="2559" y="34"/>
                      <a:pt x="2525" y="1"/>
                      <a:pt x="2525"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12" name="Google Shape;2991;p66">
                <a:extLst>
                  <a:ext uri="{FF2B5EF4-FFF2-40B4-BE49-F238E27FC236}">
                    <a16:creationId xmlns:a16="http://schemas.microsoft.com/office/drawing/2014/main" xmlns="" id="{7C8E4CCE-51FF-4F26-8418-E88D16A3A9C8}"/>
                  </a:ext>
                </a:extLst>
              </p:cNvPr>
              <p:cNvSpPr/>
              <p:nvPr/>
            </p:nvSpPr>
            <p:spPr>
              <a:xfrm>
                <a:off x="5396191" y="4213147"/>
                <a:ext cx="23836" cy="30517"/>
              </a:xfrm>
              <a:custGeom>
                <a:avLst/>
                <a:gdLst/>
                <a:ahLst/>
                <a:cxnLst/>
                <a:rect l="l" t="t" r="r" b="b"/>
                <a:pathLst>
                  <a:path w="892" h="1142" extrusionOk="0">
                    <a:moveTo>
                      <a:pt x="0" y="0"/>
                    </a:moveTo>
                    <a:lnTo>
                      <a:pt x="0" y="792"/>
                    </a:lnTo>
                    <a:lnTo>
                      <a:pt x="0" y="1141"/>
                    </a:lnTo>
                    <a:lnTo>
                      <a:pt x="675" y="1141"/>
                    </a:lnTo>
                    <a:lnTo>
                      <a:pt x="892"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13" name="Google Shape;2992;p66">
                <a:extLst>
                  <a:ext uri="{FF2B5EF4-FFF2-40B4-BE49-F238E27FC236}">
                    <a16:creationId xmlns:a16="http://schemas.microsoft.com/office/drawing/2014/main" xmlns="" id="{3638A6F7-AA19-4397-8EB8-E0B0AAF116CB}"/>
                  </a:ext>
                </a:extLst>
              </p:cNvPr>
              <p:cNvSpPr/>
              <p:nvPr/>
            </p:nvSpPr>
            <p:spPr>
              <a:xfrm>
                <a:off x="5389724" y="3978712"/>
                <a:ext cx="174338" cy="244083"/>
              </a:xfrm>
              <a:custGeom>
                <a:avLst/>
                <a:gdLst/>
                <a:ahLst/>
                <a:cxnLst/>
                <a:rect l="l" t="t" r="r" b="b"/>
                <a:pathLst>
                  <a:path w="6524" h="9134" extrusionOk="0">
                    <a:moveTo>
                      <a:pt x="6041" y="1"/>
                    </a:moveTo>
                    <a:lnTo>
                      <a:pt x="5824" y="525"/>
                    </a:lnTo>
                    <a:cubicBezTo>
                      <a:pt x="5799" y="600"/>
                      <a:pt x="5732" y="659"/>
                      <a:pt x="5657" y="684"/>
                    </a:cubicBezTo>
                    <a:cubicBezTo>
                      <a:pt x="5008" y="925"/>
                      <a:pt x="1825" y="2000"/>
                      <a:pt x="525" y="2908"/>
                    </a:cubicBezTo>
                    <a:cubicBezTo>
                      <a:pt x="1" y="3266"/>
                      <a:pt x="176" y="7865"/>
                      <a:pt x="217" y="8840"/>
                    </a:cubicBezTo>
                    <a:cubicBezTo>
                      <a:pt x="226" y="8956"/>
                      <a:pt x="309" y="9065"/>
                      <a:pt x="425" y="9090"/>
                    </a:cubicBezTo>
                    <a:cubicBezTo>
                      <a:pt x="509" y="9114"/>
                      <a:pt x="618" y="9133"/>
                      <a:pt x="741" y="9133"/>
                    </a:cubicBezTo>
                    <a:cubicBezTo>
                      <a:pt x="789" y="9133"/>
                      <a:pt x="840" y="9130"/>
                      <a:pt x="892" y="9123"/>
                    </a:cubicBezTo>
                    <a:cubicBezTo>
                      <a:pt x="909" y="9123"/>
                      <a:pt x="925" y="9115"/>
                      <a:pt x="942" y="9115"/>
                    </a:cubicBezTo>
                    <a:cubicBezTo>
                      <a:pt x="1034" y="9090"/>
                      <a:pt x="1109" y="9023"/>
                      <a:pt x="1134" y="8931"/>
                    </a:cubicBezTo>
                    <a:cubicBezTo>
                      <a:pt x="1292" y="8298"/>
                      <a:pt x="1933" y="5616"/>
                      <a:pt x="1808" y="4191"/>
                    </a:cubicBezTo>
                    <a:lnTo>
                      <a:pt x="1808" y="4191"/>
                    </a:lnTo>
                    <a:cubicBezTo>
                      <a:pt x="1808" y="4191"/>
                      <a:pt x="1914" y="4201"/>
                      <a:pt x="2101" y="4201"/>
                    </a:cubicBezTo>
                    <a:cubicBezTo>
                      <a:pt x="2433" y="4201"/>
                      <a:pt x="3021" y="4170"/>
                      <a:pt x="3725" y="3999"/>
                    </a:cubicBezTo>
                    <a:cubicBezTo>
                      <a:pt x="3941" y="3949"/>
                      <a:pt x="4166" y="3883"/>
                      <a:pt x="4399" y="3808"/>
                    </a:cubicBezTo>
                    <a:cubicBezTo>
                      <a:pt x="5816" y="3308"/>
                      <a:pt x="6524" y="1375"/>
                      <a:pt x="6524" y="1375"/>
                    </a:cubicBezTo>
                    <a:lnTo>
                      <a:pt x="6041"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14" name="Google Shape;2993;p66">
                <a:extLst>
                  <a:ext uri="{FF2B5EF4-FFF2-40B4-BE49-F238E27FC236}">
                    <a16:creationId xmlns:a16="http://schemas.microsoft.com/office/drawing/2014/main" xmlns="" id="{EEED9A5C-0205-4D32-B53F-98C0D6326406}"/>
                  </a:ext>
                </a:extLst>
              </p:cNvPr>
              <p:cNvSpPr/>
              <p:nvPr/>
            </p:nvSpPr>
            <p:spPr>
              <a:xfrm>
                <a:off x="5413560" y="4056420"/>
                <a:ext cx="85940" cy="166107"/>
              </a:xfrm>
              <a:custGeom>
                <a:avLst/>
                <a:gdLst/>
                <a:ahLst/>
                <a:cxnLst/>
                <a:rect l="l" t="t" r="r" b="b"/>
                <a:pathLst>
                  <a:path w="3216" h="6216" extrusionOk="0">
                    <a:moveTo>
                      <a:pt x="3216" y="0"/>
                    </a:moveTo>
                    <a:lnTo>
                      <a:pt x="3216" y="0"/>
                    </a:lnTo>
                    <a:cubicBezTo>
                      <a:pt x="3176" y="16"/>
                      <a:pt x="1944" y="764"/>
                      <a:pt x="697" y="764"/>
                    </a:cubicBezTo>
                    <a:cubicBezTo>
                      <a:pt x="634" y="764"/>
                      <a:pt x="571" y="762"/>
                      <a:pt x="508" y="758"/>
                    </a:cubicBezTo>
                    <a:lnTo>
                      <a:pt x="508" y="758"/>
                    </a:lnTo>
                    <a:cubicBezTo>
                      <a:pt x="508" y="758"/>
                      <a:pt x="608" y="4082"/>
                      <a:pt x="0" y="6215"/>
                    </a:cubicBezTo>
                    <a:cubicBezTo>
                      <a:pt x="17" y="6215"/>
                      <a:pt x="33" y="6207"/>
                      <a:pt x="50" y="6207"/>
                    </a:cubicBezTo>
                    <a:cubicBezTo>
                      <a:pt x="142" y="6182"/>
                      <a:pt x="217" y="6115"/>
                      <a:pt x="242" y="6023"/>
                    </a:cubicBezTo>
                    <a:cubicBezTo>
                      <a:pt x="400" y="5390"/>
                      <a:pt x="1041" y="2708"/>
                      <a:pt x="916" y="1283"/>
                    </a:cubicBezTo>
                    <a:lnTo>
                      <a:pt x="916" y="1283"/>
                    </a:lnTo>
                    <a:cubicBezTo>
                      <a:pt x="916" y="1283"/>
                      <a:pt x="1022" y="1293"/>
                      <a:pt x="1209" y="1293"/>
                    </a:cubicBezTo>
                    <a:cubicBezTo>
                      <a:pt x="1541" y="1293"/>
                      <a:pt x="2129" y="1262"/>
                      <a:pt x="2833" y="1091"/>
                    </a:cubicBezTo>
                    <a:lnTo>
                      <a:pt x="3216"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15" name="Google Shape;2994;p66">
                <a:extLst>
                  <a:ext uri="{FF2B5EF4-FFF2-40B4-BE49-F238E27FC236}">
                    <a16:creationId xmlns:a16="http://schemas.microsoft.com/office/drawing/2014/main" xmlns="" id="{7E80809C-9551-45C5-B5A9-C67D69079930}"/>
                  </a:ext>
                </a:extLst>
              </p:cNvPr>
              <p:cNvSpPr/>
              <p:nvPr/>
            </p:nvSpPr>
            <p:spPr>
              <a:xfrm>
                <a:off x="5517296" y="4209138"/>
                <a:ext cx="29208" cy="44974"/>
              </a:xfrm>
              <a:custGeom>
                <a:avLst/>
                <a:gdLst/>
                <a:ahLst/>
                <a:cxnLst/>
                <a:rect l="l" t="t" r="r" b="b"/>
                <a:pathLst>
                  <a:path w="1093" h="1683" extrusionOk="0">
                    <a:moveTo>
                      <a:pt x="642" y="0"/>
                    </a:moveTo>
                    <a:lnTo>
                      <a:pt x="0" y="717"/>
                    </a:lnTo>
                    <a:lnTo>
                      <a:pt x="300" y="1366"/>
                    </a:lnTo>
                    <a:cubicBezTo>
                      <a:pt x="300" y="1366"/>
                      <a:pt x="651" y="1682"/>
                      <a:pt x="871" y="1682"/>
                    </a:cubicBezTo>
                    <a:cubicBezTo>
                      <a:pt x="1007" y="1682"/>
                      <a:pt x="1093" y="1562"/>
                      <a:pt x="1017" y="1175"/>
                    </a:cubicBezTo>
                    <a:lnTo>
                      <a:pt x="642"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16" name="Google Shape;2995;p66">
                <a:extLst>
                  <a:ext uri="{FF2B5EF4-FFF2-40B4-BE49-F238E27FC236}">
                    <a16:creationId xmlns:a16="http://schemas.microsoft.com/office/drawing/2014/main" xmlns="" id="{32D11AE2-A306-4A1A-9EA0-66624BFD3750}"/>
                  </a:ext>
                </a:extLst>
              </p:cNvPr>
              <p:cNvSpPr/>
              <p:nvPr/>
            </p:nvSpPr>
            <p:spPr>
              <a:xfrm>
                <a:off x="5453831" y="3978712"/>
                <a:ext cx="193952" cy="255601"/>
              </a:xfrm>
              <a:custGeom>
                <a:avLst/>
                <a:gdLst/>
                <a:ahLst/>
                <a:cxnLst/>
                <a:rect l="l" t="t" r="r" b="b"/>
                <a:pathLst>
                  <a:path w="7258" h="9565" extrusionOk="0">
                    <a:moveTo>
                      <a:pt x="3642" y="1"/>
                    </a:moveTo>
                    <a:lnTo>
                      <a:pt x="3600" y="1950"/>
                    </a:lnTo>
                    <a:cubicBezTo>
                      <a:pt x="3600" y="1950"/>
                      <a:pt x="876" y="3175"/>
                      <a:pt x="68" y="4024"/>
                    </a:cubicBezTo>
                    <a:cubicBezTo>
                      <a:pt x="59" y="4041"/>
                      <a:pt x="43" y="4074"/>
                      <a:pt x="34" y="4116"/>
                    </a:cubicBezTo>
                    <a:cubicBezTo>
                      <a:pt x="1" y="4216"/>
                      <a:pt x="18" y="4358"/>
                      <a:pt x="34" y="4441"/>
                    </a:cubicBezTo>
                    <a:cubicBezTo>
                      <a:pt x="184" y="5182"/>
                      <a:pt x="1959" y="8656"/>
                      <a:pt x="2334" y="9381"/>
                    </a:cubicBezTo>
                    <a:cubicBezTo>
                      <a:pt x="2384" y="9490"/>
                      <a:pt x="2492" y="9565"/>
                      <a:pt x="2617" y="9565"/>
                    </a:cubicBezTo>
                    <a:cubicBezTo>
                      <a:pt x="2792" y="9565"/>
                      <a:pt x="2959" y="9456"/>
                      <a:pt x="3067" y="9365"/>
                    </a:cubicBezTo>
                    <a:cubicBezTo>
                      <a:pt x="3083" y="9348"/>
                      <a:pt x="3100" y="9331"/>
                      <a:pt x="3117" y="9315"/>
                    </a:cubicBezTo>
                    <a:cubicBezTo>
                      <a:pt x="3183" y="9231"/>
                      <a:pt x="3208" y="9123"/>
                      <a:pt x="3183" y="9015"/>
                    </a:cubicBezTo>
                    <a:cubicBezTo>
                      <a:pt x="3058" y="8348"/>
                      <a:pt x="2684" y="6307"/>
                      <a:pt x="2367" y="5516"/>
                    </a:cubicBezTo>
                    <a:cubicBezTo>
                      <a:pt x="2284" y="5316"/>
                      <a:pt x="2209" y="5132"/>
                      <a:pt x="2142" y="4974"/>
                    </a:cubicBezTo>
                    <a:cubicBezTo>
                      <a:pt x="3950" y="4516"/>
                      <a:pt x="5458" y="3791"/>
                      <a:pt x="6166" y="3383"/>
                    </a:cubicBezTo>
                    <a:cubicBezTo>
                      <a:pt x="6974" y="2933"/>
                      <a:pt x="7157" y="2267"/>
                      <a:pt x="7216" y="1667"/>
                    </a:cubicBezTo>
                    <a:cubicBezTo>
                      <a:pt x="7257" y="1167"/>
                      <a:pt x="7099" y="392"/>
                      <a:pt x="7099" y="392"/>
                    </a:cubicBezTo>
                    <a:lnTo>
                      <a:pt x="6633" y="334"/>
                    </a:lnTo>
                    <a:lnTo>
                      <a:pt x="364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17" name="Google Shape;2996;p66">
                <a:extLst>
                  <a:ext uri="{FF2B5EF4-FFF2-40B4-BE49-F238E27FC236}">
                    <a16:creationId xmlns:a16="http://schemas.microsoft.com/office/drawing/2014/main" xmlns="" id="{9FB43BF4-3B03-4F33-8E73-BF5800AC4724}"/>
                  </a:ext>
                </a:extLst>
              </p:cNvPr>
              <p:cNvSpPr/>
              <p:nvPr/>
            </p:nvSpPr>
            <p:spPr>
              <a:xfrm>
                <a:off x="5493460" y="3987610"/>
                <a:ext cx="154322" cy="240021"/>
              </a:xfrm>
              <a:custGeom>
                <a:avLst/>
                <a:gdLst/>
                <a:ahLst/>
                <a:cxnLst/>
                <a:rect l="l" t="t" r="r" b="b"/>
                <a:pathLst>
                  <a:path w="5775" h="8982" extrusionOk="0">
                    <a:moveTo>
                      <a:pt x="5150" y="1"/>
                    </a:moveTo>
                    <a:cubicBezTo>
                      <a:pt x="5141" y="17"/>
                      <a:pt x="5133" y="26"/>
                      <a:pt x="5133" y="26"/>
                    </a:cubicBezTo>
                    <a:cubicBezTo>
                      <a:pt x="5133" y="26"/>
                      <a:pt x="5524" y="1125"/>
                      <a:pt x="5133" y="1867"/>
                    </a:cubicBezTo>
                    <a:cubicBezTo>
                      <a:pt x="4741" y="2617"/>
                      <a:pt x="3383" y="3233"/>
                      <a:pt x="2134" y="3650"/>
                    </a:cubicBezTo>
                    <a:cubicBezTo>
                      <a:pt x="884" y="4066"/>
                      <a:pt x="1" y="4300"/>
                      <a:pt x="1" y="4300"/>
                    </a:cubicBezTo>
                    <a:cubicBezTo>
                      <a:pt x="1" y="4300"/>
                      <a:pt x="726" y="5341"/>
                      <a:pt x="892" y="6207"/>
                    </a:cubicBezTo>
                    <a:cubicBezTo>
                      <a:pt x="1034" y="6957"/>
                      <a:pt x="1451" y="8323"/>
                      <a:pt x="1634" y="8982"/>
                    </a:cubicBezTo>
                    <a:cubicBezTo>
                      <a:pt x="1700" y="8898"/>
                      <a:pt x="1725" y="8790"/>
                      <a:pt x="1700" y="8682"/>
                    </a:cubicBezTo>
                    <a:cubicBezTo>
                      <a:pt x="1575" y="8015"/>
                      <a:pt x="1201" y="5974"/>
                      <a:pt x="884" y="5183"/>
                    </a:cubicBezTo>
                    <a:cubicBezTo>
                      <a:pt x="801" y="4983"/>
                      <a:pt x="726" y="4799"/>
                      <a:pt x="659" y="4641"/>
                    </a:cubicBezTo>
                    <a:cubicBezTo>
                      <a:pt x="2467" y="4183"/>
                      <a:pt x="3975" y="3458"/>
                      <a:pt x="4683" y="3050"/>
                    </a:cubicBezTo>
                    <a:cubicBezTo>
                      <a:pt x="5491" y="2600"/>
                      <a:pt x="5674" y="1934"/>
                      <a:pt x="5733" y="1334"/>
                    </a:cubicBezTo>
                    <a:cubicBezTo>
                      <a:pt x="5774" y="834"/>
                      <a:pt x="5616" y="59"/>
                      <a:pt x="5616" y="59"/>
                    </a:cubicBezTo>
                    <a:lnTo>
                      <a:pt x="5150"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18" name="Google Shape;2997;p66">
                <a:extLst>
                  <a:ext uri="{FF2B5EF4-FFF2-40B4-BE49-F238E27FC236}">
                    <a16:creationId xmlns:a16="http://schemas.microsoft.com/office/drawing/2014/main" xmlns="" id="{CE003B1B-4213-4A30-AAEA-FD103851BCEB}"/>
                  </a:ext>
                </a:extLst>
              </p:cNvPr>
              <p:cNvSpPr/>
              <p:nvPr/>
            </p:nvSpPr>
            <p:spPr>
              <a:xfrm>
                <a:off x="5354317" y="4229447"/>
                <a:ext cx="69933" cy="50719"/>
              </a:xfrm>
              <a:custGeom>
                <a:avLst/>
                <a:gdLst/>
                <a:ahLst/>
                <a:cxnLst/>
                <a:rect l="l" t="t" r="r" b="b"/>
                <a:pathLst>
                  <a:path w="2617" h="1898" extrusionOk="0">
                    <a:moveTo>
                      <a:pt x="1578" y="1"/>
                    </a:moveTo>
                    <a:cubicBezTo>
                      <a:pt x="1552" y="1"/>
                      <a:pt x="1533" y="5"/>
                      <a:pt x="1526" y="15"/>
                    </a:cubicBezTo>
                    <a:cubicBezTo>
                      <a:pt x="1467" y="98"/>
                      <a:pt x="1417" y="282"/>
                      <a:pt x="1242" y="440"/>
                    </a:cubicBezTo>
                    <a:cubicBezTo>
                      <a:pt x="1076" y="606"/>
                      <a:pt x="817" y="898"/>
                      <a:pt x="567" y="1015"/>
                    </a:cubicBezTo>
                    <a:cubicBezTo>
                      <a:pt x="326" y="1131"/>
                      <a:pt x="118" y="1231"/>
                      <a:pt x="51" y="1365"/>
                    </a:cubicBezTo>
                    <a:cubicBezTo>
                      <a:pt x="26" y="1423"/>
                      <a:pt x="1" y="1506"/>
                      <a:pt x="1" y="1590"/>
                    </a:cubicBezTo>
                    <a:cubicBezTo>
                      <a:pt x="9" y="1689"/>
                      <a:pt x="59" y="1789"/>
                      <a:pt x="184" y="1848"/>
                    </a:cubicBezTo>
                    <a:cubicBezTo>
                      <a:pt x="261" y="1883"/>
                      <a:pt x="366" y="1897"/>
                      <a:pt x="481" y="1897"/>
                    </a:cubicBezTo>
                    <a:cubicBezTo>
                      <a:pt x="715" y="1897"/>
                      <a:pt x="991" y="1840"/>
                      <a:pt x="1159" y="1789"/>
                    </a:cubicBezTo>
                    <a:cubicBezTo>
                      <a:pt x="1401" y="1714"/>
                      <a:pt x="1709" y="1306"/>
                      <a:pt x="2009" y="1140"/>
                    </a:cubicBezTo>
                    <a:cubicBezTo>
                      <a:pt x="2317" y="965"/>
                      <a:pt x="2392" y="948"/>
                      <a:pt x="2500" y="848"/>
                    </a:cubicBezTo>
                    <a:cubicBezTo>
                      <a:pt x="2617" y="740"/>
                      <a:pt x="2567" y="157"/>
                      <a:pt x="2334" y="57"/>
                    </a:cubicBezTo>
                    <a:cubicBezTo>
                      <a:pt x="2334" y="57"/>
                      <a:pt x="2294" y="382"/>
                      <a:pt x="1990" y="382"/>
                    </a:cubicBezTo>
                    <a:cubicBezTo>
                      <a:pt x="1982" y="382"/>
                      <a:pt x="1975" y="382"/>
                      <a:pt x="1967" y="382"/>
                    </a:cubicBezTo>
                    <a:cubicBezTo>
                      <a:pt x="1942" y="382"/>
                      <a:pt x="1925" y="373"/>
                      <a:pt x="1909" y="357"/>
                    </a:cubicBezTo>
                    <a:cubicBezTo>
                      <a:pt x="1892" y="332"/>
                      <a:pt x="1892" y="307"/>
                      <a:pt x="1900" y="273"/>
                    </a:cubicBezTo>
                    <a:cubicBezTo>
                      <a:pt x="1917" y="248"/>
                      <a:pt x="1934" y="223"/>
                      <a:pt x="1892" y="157"/>
                    </a:cubicBezTo>
                    <a:cubicBezTo>
                      <a:pt x="1828" y="54"/>
                      <a:pt x="1665" y="1"/>
                      <a:pt x="1578"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19" name="Google Shape;2998;p66">
                <a:extLst>
                  <a:ext uri="{FF2B5EF4-FFF2-40B4-BE49-F238E27FC236}">
                    <a16:creationId xmlns:a16="http://schemas.microsoft.com/office/drawing/2014/main" xmlns="" id="{616ECFB5-B5D9-4F82-8A07-C5E09B23A49F}"/>
                  </a:ext>
                </a:extLst>
              </p:cNvPr>
              <p:cNvSpPr/>
              <p:nvPr/>
            </p:nvSpPr>
            <p:spPr>
              <a:xfrm>
                <a:off x="5499927" y="4253203"/>
                <a:ext cx="56785" cy="44787"/>
              </a:xfrm>
              <a:custGeom>
                <a:avLst/>
                <a:gdLst/>
                <a:ahLst/>
                <a:cxnLst/>
                <a:rect l="l" t="t" r="r" b="b"/>
                <a:pathLst>
                  <a:path w="2125" h="1676" extrusionOk="0">
                    <a:moveTo>
                      <a:pt x="2042" y="1"/>
                    </a:moveTo>
                    <a:lnTo>
                      <a:pt x="684" y="959"/>
                    </a:lnTo>
                    <a:lnTo>
                      <a:pt x="1" y="1342"/>
                    </a:lnTo>
                    <a:cubicBezTo>
                      <a:pt x="1" y="1342"/>
                      <a:pt x="17" y="1525"/>
                      <a:pt x="267" y="1617"/>
                    </a:cubicBezTo>
                    <a:cubicBezTo>
                      <a:pt x="388" y="1660"/>
                      <a:pt x="489" y="1675"/>
                      <a:pt x="578" y="1675"/>
                    </a:cubicBezTo>
                    <a:cubicBezTo>
                      <a:pt x="678" y="1675"/>
                      <a:pt x="762" y="1656"/>
                      <a:pt x="842" y="1634"/>
                    </a:cubicBezTo>
                    <a:cubicBezTo>
                      <a:pt x="992" y="1592"/>
                      <a:pt x="1333" y="1484"/>
                      <a:pt x="1483" y="1292"/>
                    </a:cubicBezTo>
                    <a:cubicBezTo>
                      <a:pt x="1625" y="1109"/>
                      <a:pt x="1792" y="751"/>
                      <a:pt x="1825" y="684"/>
                    </a:cubicBezTo>
                    <a:cubicBezTo>
                      <a:pt x="1867" y="617"/>
                      <a:pt x="1892" y="576"/>
                      <a:pt x="1892" y="576"/>
                    </a:cubicBezTo>
                    <a:cubicBezTo>
                      <a:pt x="1992" y="492"/>
                      <a:pt x="2125" y="217"/>
                      <a:pt x="2125" y="159"/>
                    </a:cubicBezTo>
                    <a:cubicBezTo>
                      <a:pt x="2125" y="84"/>
                      <a:pt x="2042" y="1"/>
                      <a:pt x="2042"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20" name="Google Shape;2999;p66">
                <a:extLst>
                  <a:ext uri="{FF2B5EF4-FFF2-40B4-BE49-F238E27FC236}">
                    <a16:creationId xmlns:a16="http://schemas.microsoft.com/office/drawing/2014/main" xmlns="" id="{9A6C9653-F0E9-49F0-BC2D-3BDAECA2AEE3}"/>
                  </a:ext>
                </a:extLst>
              </p:cNvPr>
              <p:cNvSpPr/>
              <p:nvPr/>
            </p:nvSpPr>
            <p:spPr>
              <a:xfrm>
                <a:off x="5499472" y="4240403"/>
                <a:ext cx="56358" cy="56037"/>
              </a:xfrm>
              <a:custGeom>
                <a:avLst/>
                <a:gdLst/>
                <a:ahLst/>
                <a:cxnLst/>
                <a:rect l="l" t="t" r="r" b="b"/>
                <a:pathLst>
                  <a:path w="2109" h="2097" extrusionOk="0">
                    <a:moveTo>
                      <a:pt x="1711" y="0"/>
                    </a:moveTo>
                    <a:cubicBezTo>
                      <a:pt x="1694" y="0"/>
                      <a:pt x="1684" y="5"/>
                      <a:pt x="1684" y="5"/>
                    </a:cubicBezTo>
                    <a:cubicBezTo>
                      <a:pt x="1717" y="163"/>
                      <a:pt x="1459" y="388"/>
                      <a:pt x="1409" y="405"/>
                    </a:cubicBezTo>
                    <a:cubicBezTo>
                      <a:pt x="1392" y="413"/>
                      <a:pt x="1375" y="413"/>
                      <a:pt x="1367" y="413"/>
                    </a:cubicBezTo>
                    <a:cubicBezTo>
                      <a:pt x="1325" y="413"/>
                      <a:pt x="1300" y="396"/>
                      <a:pt x="1300" y="355"/>
                    </a:cubicBezTo>
                    <a:cubicBezTo>
                      <a:pt x="1300" y="305"/>
                      <a:pt x="1317" y="280"/>
                      <a:pt x="1259" y="221"/>
                    </a:cubicBezTo>
                    <a:cubicBezTo>
                      <a:pt x="1192" y="171"/>
                      <a:pt x="1092" y="138"/>
                      <a:pt x="992" y="138"/>
                    </a:cubicBezTo>
                    <a:cubicBezTo>
                      <a:pt x="988" y="138"/>
                      <a:pt x="984" y="138"/>
                      <a:pt x="980" y="138"/>
                    </a:cubicBezTo>
                    <a:cubicBezTo>
                      <a:pt x="889" y="138"/>
                      <a:pt x="859" y="224"/>
                      <a:pt x="851" y="271"/>
                    </a:cubicBezTo>
                    <a:cubicBezTo>
                      <a:pt x="817" y="496"/>
                      <a:pt x="742" y="1046"/>
                      <a:pt x="567" y="1138"/>
                    </a:cubicBezTo>
                    <a:cubicBezTo>
                      <a:pt x="401" y="1213"/>
                      <a:pt x="18" y="1421"/>
                      <a:pt x="1" y="1696"/>
                    </a:cubicBezTo>
                    <a:cubicBezTo>
                      <a:pt x="1" y="1713"/>
                      <a:pt x="1" y="1729"/>
                      <a:pt x="1" y="1738"/>
                    </a:cubicBezTo>
                    <a:cubicBezTo>
                      <a:pt x="14" y="1947"/>
                      <a:pt x="296" y="2096"/>
                      <a:pt x="563" y="2096"/>
                    </a:cubicBezTo>
                    <a:cubicBezTo>
                      <a:pt x="625" y="2096"/>
                      <a:pt x="686" y="2088"/>
                      <a:pt x="742" y="2071"/>
                    </a:cubicBezTo>
                    <a:cubicBezTo>
                      <a:pt x="992" y="2004"/>
                      <a:pt x="1234" y="1904"/>
                      <a:pt x="1359" y="1813"/>
                    </a:cubicBezTo>
                    <a:cubicBezTo>
                      <a:pt x="1467" y="1729"/>
                      <a:pt x="1659" y="1413"/>
                      <a:pt x="1850" y="1030"/>
                    </a:cubicBezTo>
                    <a:cubicBezTo>
                      <a:pt x="2017" y="846"/>
                      <a:pt x="2109" y="638"/>
                      <a:pt x="2100" y="580"/>
                    </a:cubicBezTo>
                    <a:cubicBezTo>
                      <a:pt x="2084" y="396"/>
                      <a:pt x="1842" y="113"/>
                      <a:pt x="1792" y="46"/>
                    </a:cubicBezTo>
                    <a:cubicBezTo>
                      <a:pt x="1763" y="8"/>
                      <a:pt x="1732" y="0"/>
                      <a:pt x="1711"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21" name="Google Shape;3000;p66">
                <a:extLst>
                  <a:ext uri="{FF2B5EF4-FFF2-40B4-BE49-F238E27FC236}">
                    <a16:creationId xmlns:a16="http://schemas.microsoft.com/office/drawing/2014/main" xmlns="" id="{295BF49A-6BED-4879-BCDA-EA80A62DFC1D}"/>
                  </a:ext>
                </a:extLst>
              </p:cNvPr>
              <p:cNvSpPr/>
              <p:nvPr/>
            </p:nvSpPr>
            <p:spPr>
              <a:xfrm>
                <a:off x="5472322" y="3810628"/>
                <a:ext cx="110898" cy="186443"/>
              </a:xfrm>
              <a:custGeom>
                <a:avLst/>
                <a:gdLst/>
                <a:ahLst/>
                <a:cxnLst/>
                <a:rect l="l" t="t" r="r" b="b"/>
                <a:pathLst>
                  <a:path w="4150" h="6977" extrusionOk="0">
                    <a:moveTo>
                      <a:pt x="3500" y="1"/>
                    </a:moveTo>
                    <a:cubicBezTo>
                      <a:pt x="3316" y="42"/>
                      <a:pt x="3150" y="92"/>
                      <a:pt x="3025" y="167"/>
                    </a:cubicBezTo>
                    <a:cubicBezTo>
                      <a:pt x="3016" y="167"/>
                      <a:pt x="3000" y="176"/>
                      <a:pt x="2991" y="184"/>
                    </a:cubicBezTo>
                    <a:cubicBezTo>
                      <a:pt x="2925" y="234"/>
                      <a:pt x="2866" y="300"/>
                      <a:pt x="2800" y="367"/>
                    </a:cubicBezTo>
                    <a:cubicBezTo>
                      <a:pt x="2658" y="534"/>
                      <a:pt x="2533" y="759"/>
                      <a:pt x="2450" y="1059"/>
                    </a:cubicBezTo>
                    <a:lnTo>
                      <a:pt x="2450" y="1067"/>
                    </a:lnTo>
                    <a:cubicBezTo>
                      <a:pt x="2441" y="1075"/>
                      <a:pt x="2441" y="1084"/>
                      <a:pt x="2433" y="1092"/>
                    </a:cubicBezTo>
                    <a:cubicBezTo>
                      <a:pt x="2233" y="1875"/>
                      <a:pt x="2108" y="3200"/>
                      <a:pt x="2067" y="3641"/>
                    </a:cubicBezTo>
                    <a:cubicBezTo>
                      <a:pt x="1967" y="3758"/>
                      <a:pt x="1825" y="3941"/>
                      <a:pt x="1633" y="4224"/>
                    </a:cubicBezTo>
                    <a:cubicBezTo>
                      <a:pt x="1233" y="4816"/>
                      <a:pt x="217" y="6349"/>
                      <a:pt x="42" y="6615"/>
                    </a:cubicBezTo>
                    <a:cubicBezTo>
                      <a:pt x="42" y="6615"/>
                      <a:pt x="34" y="6624"/>
                      <a:pt x="34" y="6624"/>
                    </a:cubicBezTo>
                    <a:cubicBezTo>
                      <a:pt x="34" y="6624"/>
                      <a:pt x="34" y="6632"/>
                      <a:pt x="34" y="6632"/>
                    </a:cubicBezTo>
                    <a:cubicBezTo>
                      <a:pt x="25" y="6649"/>
                      <a:pt x="0" y="6690"/>
                      <a:pt x="9" y="6740"/>
                    </a:cubicBezTo>
                    <a:cubicBezTo>
                      <a:pt x="17" y="6774"/>
                      <a:pt x="25" y="6807"/>
                      <a:pt x="42" y="6840"/>
                    </a:cubicBezTo>
                    <a:cubicBezTo>
                      <a:pt x="100" y="6928"/>
                      <a:pt x="197" y="6977"/>
                      <a:pt x="292" y="6977"/>
                    </a:cubicBezTo>
                    <a:cubicBezTo>
                      <a:pt x="306" y="6977"/>
                      <a:pt x="320" y="6976"/>
                      <a:pt x="334" y="6974"/>
                    </a:cubicBezTo>
                    <a:cubicBezTo>
                      <a:pt x="392" y="6965"/>
                      <a:pt x="450" y="6940"/>
                      <a:pt x="500" y="6899"/>
                    </a:cubicBezTo>
                    <a:cubicBezTo>
                      <a:pt x="1025" y="6407"/>
                      <a:pt x="2358" y="5182"/>
                      <a:pt x="2866" y="4349"/>
                    </a:cubicBezTo>
                    <a:cubicBezTo>
                      <a:pt x="2891" y="4308"/>
                      <a:pt x="2916" y="4266"/>
                      <a:pt x="2941" y="4224"/>
                    </a:cubicBezTo>
                    <a:cubicBezTo>
                      <a:pt x="3008" y="4099"/>
                      <a:pt x="3083" y="3916"/>
                      <a:pt x="3175" y="3708"/>
                    </a:cubicBezTo>
                    <a:cubicBezTo>
                      <a:pt x="3483" y="2941"/>
                      <a:pt x="3849" y="1817"/>
                      <a:pt x="3849" y="1817"/>
                    </a:cubicBezTo>
                    <a:cubicBezTo>
                      <a:pt x="3999" y="1342"/>
                      <a:pt x="4149" y="884"/>
                      <a:pt x="4116" y="642"/>
                    </a:cubicBezTo>
                    <a:cubicBezTo>
                      <a:pt x="4083" y="384"/>
                      <a:pt x="3966" y="209"/>
                      <a:pt x="3816" y="101"/>
                    </a:cubicBezTo>
                    <a:cubicBezTo>
                      <a:pt x="3716" y="42"/>
                      <a:pt x="3608" y="9"/>
                      <a:pt x="3500" y="1"/>
                    </a:cubicBezTo>
                    <a:close/>
                  </a:path>
                </a:pathLst>
              </a:custGeom>
              <a:solidFill>
                <a:srgbClr val="E4E7F0"/>
              </a:solidFill>
              <a:ln>
                <a:noFill/>
              </a:ln>
            </p:spPr>
            <p:txBody>
              <a:bodyPr spcFirstLastPara="1" wrap="square" lIns="121900" tIns="121900" rIns="121900" bIns="121900" anchor="ctr" anchorCtr="0">
                <a:noAutofit/>
              </a:bodyPr>
              <a:lstStyle/>
              <a:p>
                <a:endParaRPr sz="2400"/>
              </a:p>
            </p:txBody>
          </p:sp>
          <p:sp>
            <p:nvSpPr>
              <p:cNvPr id="222" name="Google Shape;3001;p66">
                <a:extLst>
                  <a:ext uri="{FF2B5EF4-FFF2-40B4-BE49-F238E27FC236}">
                    <a16:creationId xmlns:a16="http://schemas.microsoft.com/office/drawing/2014/main" xmlns="" id="{713C4F55-DC0B-4160-B4D4-350C342329C1}"/>
                  </a:ext>
                </a:extLst>
              </p:cNvPr>
              <p:cNvSpPr/>
              <p:nvPr/>
            </p:nvSpPr>
            <p:spPr>
              <a:xfrm>
                <a:off x="5472322" y="3839114"/>
                <a:ext cx="65470" cy="151650"/>
              </a:xfrm>
              <a:custGeom>
                <a:avLst/>
                <a:gdLst/>
                <a:ahLst/>
                <a:cxnLst/>
                <a:rect l="l" t="t" r="r" b="b"/>
                <a:pathLst>
                  <a:path w="2450" h="5675" extrusionOk="0">
                    <a:moveTo>
                      <a:pt x="2450" y="1"/>
                    </a:moveTo>
                    <a:lnTo>
                      <a:pt x="2450" y="1"/>
                    </a:lnTo>
                    <a:cubicBezTo>
                      <a:pt x="2441" y="9"/>
                      <a:pt x="2441" y="18"/>
                      <a:pt x="2433" y="26"/>
                    </a:cubicBezTo>
                    <a:cubicBezTo>
                      <a:pt x="2233" y="809"/>
                      <a:pt x="2108" y="2134"/>
                      <a:pt x="2067" y="2575"/>
                    </a:cubicBezTo>
                    <a:cubicBezTo>
                      <a:pt x="1967" y="2692"/>
                      <a:pt x="1825" y="2875"/>
                      <a:pt x="1633" y="3158"/>
                    </a:cubicBezTo>
                    <a:cubicBezTo>
                      <a:pt x="1233" y="3750"/>
                      <a:pt x="217" y="5283"/>
                      <a:pt x="42" y="5549"/>
                    </a:cubicBezTo>
                    <a:cubicBezTo>
                      <a:pt x="42" y="5549"/>
                      <a:pt x="34" y="5558"/>
                      <a:pt x="34" y="5558"/>
                    </a:cubicBezTo>
                    <a:cubicBezTo>
                      <a:pt x="34" y="5558"/>
                      <a:pt x="34" y="5566"/>
                      <a:pt x="34" y="5566"/>
                    </a:cubicBezTo>
                    <a:cubicBezTo>
                      <a:pt x="25" y="5583"/>
                      <a:pt x="0" y="5624"/>
                      <a:pt x="9" y="5674"/>
                    </a:cubicBezTo>
                    <a:cubicBezTo>
                      <a:pt x="200" y="5349"/>
                      <a:pt x="2200" y="2617"/>
                      <a:pt x="2200" y="2617"/>
                    </a:cubicBezTo>
                    <a:cubicBezTo>
                      <a:pt x="2208" y="1784"/>
                      <a:pt x="2433" y="109"/>
                      <a:pt x="2450" y="1"/>
                    </a:cubicBezTo>
                    <a:close/>
                  </a:path>
                </a:pathLst>
              </a:custGeom>
              <a:solidFill>
                <a:srgbClr val="E7EAF2"/>
              </a:solidFill>
              <a:ln>
                <a:noFill/>
              </a:ln>
            </p:spPr>
            <p:txBody>
              <a:bodyPr spcFirstLastPara="1" wrap="square" lIns="121900" tIns="121900" rIns="121900" bIns="121900" anchor="ctr" anchorCtr="0">
                <a:noAutofit/>
              </a:bodyPr>
              <a:lstStyle/>
              <a:p>
                <a:endParaRPr sz="2400"/>
              </a:p>
            </p:txBody>
          </p:sp>
          <p:sp>
            <p:nvSpPr>
              <p:cNvPr id="223" name="Google Shape;3002;p66">
                <a:extLst>
                  <a:ext uri="{FF2B5EF4-FFF2-40B4-BE49-F238E27FC236}">
                    <a16:creationId xmlns:a16="http://schemas.microsoft.com/office/drawing/2014/main" xmlns="" id="{4C87942A-B8C1-4246-A6F3-1412CED5F377}"/>
                  </a:ext>
                </a:extLst>
              </p:cNvPr>
              <p:cNvSpPr/>
              <p:nvPr/>
            </p:nvSpPr>
            <p:spPr>
              <a:xfrm>
                <a:off x="5481221" y="3887001"/>
                <a:ext cx="75945" cy="109990"/>
              </a:xfrm>
              <a:custGeom>
                <a:avLst/>
                <a:gdLst/>
                <a:ahLst/>
                <a:cxnLst/>
                <a:rect l="l" t="t" r="r" b="b"/>
                <a:pathLst>
                  <a:path w="2842" h="4116" extrusionOk="0">
                    <a:moveTo>
                      <a:pt x="1884" y="0"/>
                    </a:moveTo>
                    <a:cubicBezTo>
                      <a:pt x="1884" y="0"/>
                      <a:pt x="1867" y="200"/>
                      <a:pt x="2092" y="683"/>
                    </a:cubicBezTo>
                    <a:cubicBezTo>
                      <a:pt x="2242" y="1008"/>
                      <a:pt x="2292" y="1066"/>
                      <a:pt x="2317" y="1250"/>
                    </a:cubicBezTo>
                    <a:cubicBezTo>
                      <a:pt x="2350" y="1433"/>
                      <a:pt x="2233" y="1650"/>
                      <a:pt x="2017" y="1941"/>
                    </a:cubicBezTo>
                    <a:cubicBezTo>
                      <a:pt x="1817" y="2208"/>
                      <a:pt x="276" y="3832"/>
                      <a:pt x="1" y="4116"/>
                    </a:cubicBezTo>
                    <a:cubicBezTo>
                      <a:pt x="59" y="4107"/>
                      <a:pt x="117" y="4082"/>
                      <a:pt x="167" y="4041"/>
                    </a:cubicBezTo>
                    <a:cubicBezTo>
                      <a:pt x="717" y="3524"/>
                      <a:pt x="2167" y="2200"/>
                      <a:pt x="2608" y="1366"/>
                    </a:cubicBezTo>
                    <a:cubicBezTo>
                      <a:pt x="2675" y="1241"/>
                      <a:pt x="2750" y="1058"/>
                      <a:pt x="2842" y="850"/>
                    </a:cubicBezTo>
                    <a:cubicBezTo>
                      <a:pt x="2700" y="525"/>
                      <a:pt x="2550" y="192"/>
                      <a:pt x="2517" y="192"/>
                    </a:cubicBezTo>
                    <a:cubicBezTo>
                      <a:pt x="2467" y="183"/>
                      <a:pt x="1884" y="0"/>
                      <a:pt x="1884" y="0"/>
                    </a:cubicBezTo>
                    <a:close/>
                  </a:path>
                </a:pathLst>
              </a:custGeom>
              <a:solidFill>
                <a:srgbClr val="DFE2ED"/>
              </a:solidFill>
              <a:ln>
                <a:noFill/>
              </a:ln>
            </p:spPr>
            <p:txBody>
              <a:bodyPr spcFirstLastPara="1" wrap="square" lIns="121900" tIns="121900" rIns="121900" bIns="121900" anchor="ctr" anchorCtr="0">
                <a:noAutofit/>
              </a:bodyPr>
              <a:lstStyle/>
              <a:p>
                <a:endParaRPr sz="2400"/>
              </a:p>
            </p:txBody>
          </p:sp>
          <p:sp>
            <p:nvSpPr>
              <p:cNvPr id="224" name="Google Shape;3003;p66">
                <a:extLst>
                  <a:ext uri="{FF2B5EF4-FFF2-40B4-BE49-F238E27FC236}">
                    <a16:creationId xmlns:a16="http://schemas.microsoft.com/office/drawing/2014/main" xmlns="" id="{6CD177E9-4BEA-438F-9B85-35EFD583D4E5}"/>
                  </a:ext>
                </a:extLst>
              </p:cNvPr>
              <p:cNvSpPr/>
              <p:nvPr/>
            </p:nvSpPr>
            <p:spPr>
              <a:xfrm>
                <a:off x="5531539" y="3833102"/>
                <a:ext cx="18492" cy="52349"/>
              </a:xfrm>
              <a:custGeom>
                <a:avLst/>
                <a:gdLst/>
                <a:ahLst/>
                <a:cxnLst/>
                <a:rect l="l" t="t" r="r" b="b"/>
                <a:pathLst>
                  <a:path w="692" h="1959" extrusionOk="0">
                    <a:moveTo>
                      <a:pt x="517" y="1"/>
                    </a:moveTo>
                    <a:cubicBezTo>
                      <a:pt x="517" y="1"/>
                      <a:pt x="550" y="493"/>
                      <a:pt x="384" y="826"/>
                    </a:cubicBezTo>
                    <a:cubicBezTo>
                      <a:pt x="217" y="1151"/>
                      <a:pt x="59" y="1467"/>
                      <a:pt x="1" y="1959"/>
                    </a:cubicBezTo>
                    <a:lnTo>
                      <a:pt x="692" y="1151"/>
                    </a:lnTo>
                    <a:lnTo>
                      <a:pt x="517" y="1"/>
                    </a:lnTo>
                    <a:close/>
                  </a:path>
                </a:pathLst>
              </a:custGeom>
              <a:solidFill>
                <a:srgbClr val="DFE2ED"/>
              </a:solidFill>
              <a:ln>
                <a:noFill/>
              </a:ln>
            </p:spPr>
            <p:txBody>
              <a:bodyPr spcFirstLastPara="1" wrap="square" lIns="121900" tIns="121900" rIns="121900" bIns="121900" anchor="ctr" anchorCtr="0">
                <a:noAutofit/>
              </a:bodyPr>
              <a:lstStyle/>
              <a:p>
                <a:endParaRPr sz="2400"/>
              </a:p>
            </p:txBody>
          </p:sp>
          <p:sp>
            <p:nvSpPr>
              <p:cNvPr id="225" name="Google Shape;3004;p66">
                <a:extLst>
                  <a:ext uri="{FF2B5EF4-FFF2-40B4-BE49-F238E27FC236}">
                    <a16:creationId xmlns:a16="http://schemas.microsoft.com/office/drawing/2014/main" xmlns="" id="{857EAADE-553C-4F06-9BAE-A3DD1D559730}"/>
                  </a:ext>
                </a:extLst>
              </p:cNvPr>
              <p:cNvSpPr/>
              <p:nvPr/>
            </p:nvSpPr>
            <p:spPr>
              <a:xfrm>
                <a:off x="5472322" y="3810628"/>
                <a:ext cx="110898" cy="186443"/>
              </a:xfrm>
              <a:custGeom>
                <a:avLst/>
                <a:gdLst/>
                <a:ahLst/>
                <a:cxnLst/>
                <a:rect l="l" t="t" r="r" b="b"/>
                <a:pathLst>
                  <a:path w="4150" h="6977" extrusionOk="0">
                    <a:moveTo>
                      <a:pt x="3500" y="1"/>
                    </a:moveTo>
                    <a:cubicBezTo>
                      <a:pt x="3316" y="42"/>
                      <a:pt x="3150" y="92"/>
                      <a:pt x="3025" y="167"/>
                    </a:cubicBezTo>
                    <a:cubicBezTo>
                      <a:pt x="3016" y="167"/>
                      <a:pt x="3000" y="176"/>
                      <a:pt x="2991" y="184"/>
                    </a:cubicBezTo>
                    <a:cubicBezTo>
                      <a:pt x="2925" y="234"/>
                      <a:pt x="2866" y="300"/>
                      <a:pt x="2800" y="367"/>
                    </a:cubicBezTo>
                    <a:cubicBezTo>
                      <a:pt x="2658" y="534"/>
                      <a:pt x="2533" y="759"/>
                      <a:pt x="2450" y="1059"/>
                    </a:cubicBezTo>
                    <a:lnTo>
                      <a:pt x="2450" y="1067"/>
                    </a:lnTo>
                    <a:cubicBezTo>
                      <a:pt x="2441" y="1075"/>
                      <a:pt x="2441" y="1084"/>
                      <a:pt x="2433" y="1092"/>
                    </a:cubicBezTo>
                    <a:cubicBezTo>
                      <a:pt x="2233" y="1875"/>
                      <a:pt x="2108" y="3200"/>
                      <a:pt x="2067" y="3641"/>
                    </a:cubicBezTo>
                    <a:cubicBezTo>
                      <a:pt x="1967" y="3758"/>
                      <a:pt x="1825" y="3941"/>
                      <a:pt x="1633" y="4224"/>
                    </a:cubicBezTo>
                    <a:cubicBezTo>
                      <a:pt x="1233" y="4816"/>
                      <a:pt x="217" y="6349"/>
                      <a:pt x="42" y="6615"/>
                    </a:cubicBezTo>
                    <a:cubicBezTo>
                      <a:pt x="42" y="6615"/>
                      <a:pt x="34" y="6624"/>
                      <a:pt x="34" y="6624"/>
                    </a:cubicBezTo>
                    <a:cubicBezTo>
                      <a:pt x="34" y="6624"/>
                      <a:pt x="34" y="6632"/>
                      <a:pt x="34" y="6632"/>
                    </a:cubicBezTo>
                    <a:cubicBezTo>
                      <a:pt x="25" y="6649"/>
                      <a:pt x="0" y="6690"/>
                      <a:pt x="9" y="6740"/>
                    </a:cubicBezTo>
                    <a:cubicBezTo>
                      <a:pt x="17" y="6774"/>
                      <a:pt x="25" y="6807"/>
                      <a:pt x="42" y="6840"/>
                    </a:cubicBezTo>
                    <a:cubicBezTo>
                      <a:pt x="100" y="6928"/>
                      <a:pt x="197" y="6977"/>
                      <a:pt x="292" y="6977"/>
                    </a:cubicBezTo>
                    <a:cubicBezTo>
                      <a:pt x="306" y="6977"/>
                      <a:pt x="320" y="6976"/>
                      <a:pt x="334" y="6974"/>
                    </a:cubicBezTo>
                    <a:cubicBezTo>
                      <a:pt x="392" y="6965"/>
                      <a:pt x="450" y="6940"/>
                      <a:pt x="500" y="6899"/>
                    </a:cubicBezTo>
                    <a:cubicBezTo>
                      <a:pt x="1025" y="6407"/>
                      <a:pt x="2358" y="5182"/>
                      <a:pt x="2866" y="4349"/>
                    </a:cubicBezTo>
                    <a:cubicBezTo>
                      <a:pt x="2891" y="4308"/>
                      <a:pt x="2916" y="4266"/>
                      <a:pt x="2941" y="4224"/>
                    </a:cubicBezTo>
                    <a:cubicBezTo>
                      <a:pt x="3008" y="4099"/>
                      <a:pt x="3083" y="3916"/>
                      <a:pt x="3175" y="3708"/>
                    </a:cubicBezTo>
                    <a:cubicBezTo>
                      <a:pt x="3483" y="2941"/>
                      <a:pt x="3849" y="1817"/>
                      <a:pt x="3849" y="1817"/>
                    </a:cubicBezTo>
                    <a:cubicBezTo>
                      <a:pt x="3999" y="1342"/>
                      <a:pt x="4149" y="884"/>
                      <a:pt x="4116" y="642"/>
                    </a:cubicBezTo>
                    <a:cubicBezTo>
                      <a:pt x="4083" y="384"/>
                      <a:pt x="3966" y="209"/>
                      <a:pt x="3816" y="101"/>
                    </a:cubicBezTo>
                    <a:cubicBezTo>
                      <a:pt x="3716" y="42"/>
                      <a:pt x="3608" y="9"/>
                      <a:pt x="3500"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26" name="Google Shape;3005;p66">
                <a:extLst>
                  <a:ext uri="{FF2B5EF4-FFF2-40B4-BE49-F238E27FC236}">
                    <a16:creationId xmlns:a16="http://schemas.microsoft.com/office/drawing/2014/main" xmlns="" id="{F53A233F-96F2-4110-8D07-1478A16B3A33}"/>
                  </a:ext>
                </a:extLst>
              </p:cNvPr>
              <p:cNvSpPr/>
              <p:nvPr/>
            </p:nvSpPr>
            <p:spPr>
              <a:xfrm>
                <a:off x="5529989" y="3809105"/>
                <a:ext cx="135162" cy="189676"/>
              </a:xfrm>
              <a:custGeom>
                <a:avLst/>
                <a:gdLst/>
                <a:ahLst/>
                <a:cxnLst/>
                <a:rect l="l" t="t" r="r" b="b"/>
                <a:pathLst>
                  <a:path w="5058" h="7098" extrusionOk="0">
                    <a:moveTo>
                      <a:pt x="1971" y="0"/>
                    </a:moveTo>
                    <a:cubicBezTo>
                      <a:pt x="1749" y="0"/>
                      <a:pt x="1534" y="19"/>
                      <a:pt x="1342" y="58"/>
                    </a:cubicBezTo>
                    <a:cubicBezTo>
                      <a:pt x="1158" y="99"/>
                      <a:pt x="992" y="149"/>
                      <a:pt x="867" y="224"/>
                    </a:cubicBezTo>
                    <a:cubicBezTo>
                      <a:pt x="858" y="224"/>
                      <a:pt x="842" y="233"/>
                      <a:pt x="833" y="241"/>
                    </a:cubicBezTo>
                    <a:cubicBezTo>
                      <a:pt x="750" y="299"/>
                      <a:pt x="692" y="357"/>
                      <a:pt x="642" y="424"/>
                    </a:cubicBezTo>
                    <a:cubicBezTo>
                      <a:pt x="458" y="707"/>
                      <a:pt x="517" y="1107"/>
                      <a:pt x="542" y="1507"/>
                    </a:cubicBezTo>
                    <a:cubicBezTo>
                      <a:pt x="575" y="2015"/>
                      <a:pt x="0" y="2415"/>
                      <a:pt x="67" y="2998"/>
                    </a:cubicBezTo>
                    <a:cubicBezTo>
                      <a:pt x="75" y="3107"/>
                      <a:pt x="150" y="3248"/>
                      <a:pt x="242" y="3415"/>
                    </a:cubicBezTo>
                    <a:lnTo>
                      <a:pt x="242" y="3423"/>
                    </a:lnTo>
                    <a:cubicBezTo>
                      <a:pt x="392" y="3673"/>
                      <a:pt x="583" y="3973"/>
                      <a:pt x="675" y="4265"/>
                    </a:cubicBezTo>
                    <a:cubicBezTo>
                      <a:pt x="683" y="4290"/>
                      <a:pt x="692" y="4323"/>
                      <a:pt x="700" y="4348"/>
                    </a:cubicBezTo>
                    <a:cubicBezTo>
                      <a:pt x="700" y="4365"/>
                      <a:pt x="708" y="4381"/>
                      <a:pt x="708" y="4406"/>
                    </a:cubicBezTo>
                    <a:cubicBezTo>
                      <a:pt x="775" y="4723"/>
                      <a:pt x="792" y="5314"/>
                      <a:pt x="792" y="5764"/>
                    </a:cubicBezTo>
                    <a:cubicBezTo>
                      <a:pt x="792" y="5773"/>
                      <a:pt x="783" y="6039"/>
                      <a:pt x="725" y="6256"/>
                    </a:cubicBezTo>
                    <a:cubicBezTo>
                      <a:pt x="708" y="6306"/>
                      <a:pt x="833" y="6397"/>
                      <a:pt x="883" y="6422"/>
                    </a:cubicBezTo>
                    <a:cubicBezTo>
                      <a:pt x="892" y="6431"/>
                      <a:pt x="900" y="6431"/>
                      <a:pt x="900" y="6431"/>
                    </a:cubicBezTo>
                    <a:cubicBezTo>
                      <a:pt x="1250" y="6647"/>
                      <a:pt x="2266" y="7006"/>
                      <a:pt x="2883" y="7081"/>
                    </a:cubicBezTo>
                    <a:cubicBezTo>
                      <a:pt x="2966" y="7097"/>
                      <a:pt x="3041" y="7097"/>
                      <a:pt x="3108" y="7097"/>
                    </a:cubicBezTo>
                    <a:lnTo>
                      <a:pt x="3141" y="7097"/>
                    </a:lnTo>
                    <a:cubicBezTo>
                      <a:pt x="3974" y="7072"/>
                      <a:pt x="4249" y="6739"/>
                      <a:pt x="4249" y="6739"/>
                    </a:cubicBezTo>
                    <a:cubicBezTo>
                      <a:pt x="4324" y="6664"/>
                      <a:pt x="4299" y="6606"/>
                      <a:pt x="4257" y="6514"/>
                    </a:cubicBezTo>
                    <a:cubicBezTo>
                      <a:pt x="4199" y="6381"/>
                      <a:pt x="4049" y="6006"/>
                      <a:pt x="4049" y="6006"/>
                    </a:cubicBezTo>
                    <a:cubicBezTo>
                      <a:pt x="3941" y="5623"/>
                      <a:pt x="4041" y="4690"/>
                      <a:pt x="4216" y="4073"/>
                    </a:cubicBezTo>
                    <a:cubicBezTo>
                      <a:pt x="4241" y="3998"/>
                      <a:pt x="4266" y="3923"/>
                      <a:pt x="4291" y="3857"/>
                    </a:cubicBezTo>
                    <a:cubicBezTo>
                      <a:pt x="4516" y="3265"/>
                      <a:pt x="5057" y="2099"/>
                      <a:pt x="4882" y="1466"/>
                    </a:cubicBezTo>
                    <a:cubicBezTo>
                      <a:pt x="4716" y="832"/>
                      <a:pt x="3016" y="141"/>
                      <a:pt x="3016" y="141"/>
                    </a:cubicBezTo>
                    <a:cubicBezTo>
                      <a:pt x="2698" y="49"/>
                      <a:pt x="2326" y="0"/>
                      <a:pt x="1971"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27" name="Google Shape;3006;p66">
                <a:extLst>
                  <a:ext uri="{FF2B5EF4-FFF2-40B4-BE49-F238E27FC236}">
                    <a16:creationId xmlns:a16="http://schemas.microsoft.com/office/drawing/2014/main" xmlns="" id="{B74F07E4-5493-483E-A6DC-B82AE3332CA9}"/>
                  </a:ext>
                </a:extLst>
              </p:cNvPr>
              <p:cNvSpPr/>
              <p:nvPr/>
            </p:nvSpPr>
            <p:spPr>
              <a:xfrm>
                <a:off x="5536429" y="3900335"/>
                <a:ext cx="109135" cy="98446"/>
              </a:xfrm>
              <a:custGeom>
                <a:avLst/>
                <a:gdLst/>
                <a:ahLst/>
                <a:cxnLst/>
                <a:rect l="l" t="t" r="r" b="b"/>
                <a:pathLst>
                  <a:path w="4084" h="3684" extrusionOk="0">
                    <a:moveTo>
                      <a:pt x="1" y="1"/>
                    </a:moveTo>
                    <a:lnTo>
                      <a:pt x="1" y="9"/>
                    </a:lnTo>
                    <a:cubicBezTo>
                      <a:pt x="76" y="134"/>
                      <a:pt x="159" y="276"/>
                      <a:pt x="242" y="418"/>
                    </a:cubicBezTo>
                    <a:cubicBezTo>
                      <a:pt x="242" y="418"/>
                      <a:pt x="292" y="518"/>
                      <a:pt x="734" y="626"/>
                    </a:cubicBezTo>
                    <a:cubicBezTo>
                      <a:pt x="1134" y="717"/>
                      <a:pt x="1359" y="751"/>
                      <a:pt x="1550" y="801"/>
                    </a:cubicBezTo>
                    <a:cubicBezTo>
                      <a:pt x="1709" y="851"/>
                      <a:pt x="1892" y="926"/>
                      <a:pt x="2309" y="1009"/>
                    </a:cubicBezTo>
                    <a:cubicBezTo>
                      <a:pt x="2362" y="1019"/>
                      <a:pt x="2411" y="1024"/>
                      <a:pt x="2456" y="1024"/>
                    </a:cubicBezTo>
                    <a:cubicBezTo>
                      <a:pt x="2701" y="1024"/>
                      <a:pt x="2808" y="892"/>
                      <a:pt x="2808" y="892"/>
                    </a:cubicBezTo>
                    <a:lnTo>
                      <a:pt x="2858" y="1192"/>
                    </a:lnTo>
                    <a:cubicBezTo>
                      <a:pt x="3042" y="1251"/>
                      <a:pt x="2958" y="1800"/>
                      <a:pt x="3000" y="2067"/>
                    </a:cubicBezTo>
                    <a:cubicBezTo>
                      <a:pt x="3050" y="2350"/>
                      <a:pt x="3225" y="3325"/>
                      <a:pt x="3033" y="3517"/>
                    </a:cubicBezTo>
                    <a:cubicBezTo>
                      <a:pt x="2942" y="3608"/>
                      <a:pt x="2783" y="3650"/>
                      <a:pt x="2642" y="3667"/>
                    </a:cubicBezTo>
                    <a:cubicBezTo>
                      <a:pt x="2725" y="3683"/>
                      <a:pt x="2800" y="3683"/>
                      <a:pt x="2867" y="3683"/>
                    </a:cubicBezTo>
                    <a:lnTo>
                      <a:pt x="2900" y="3683"/>
                    </a:lnTo>
                    <a:cubicBezTo>
                      <a:pt x="3733" y="3658"/>
                      <a:pt x="4008" y="3325"/>
                      <a:pt x="4008" y="3325"/>
                    </a:cubicBezTo>
                    <a:cubicBezTo>
                      <a:pt x="4083" y="3250"/>
                      <a:pt x="4058" y="3192"/>
                      <a:pt x="4016" y="3100"/>
                    </a:cubicBezTo>
                    <a:cubicBezTo>
                      <a:pt x="3958" y="2967"/>
                      <a:pt x="3808" y="2592"/>
                      <a:pt x="3808" y="2592"/>
                    </a:cubicBezTo>
                    <a:cubicBezTo>
                      <a:pt x="3700" y="2209"/>
                      <a:pt x="3800" y="1276"/>
                      <a:pt x="3975" y="659"/>
                    </a:cubicBezTo>
                    <a:lnTo>
                      <a:pt x="2933" y="234"/>
                    </a:lnTo>
                    <a:cubicBezTo>
                      <a:pt x="2933" y="234"/>
                      <a:pt x="2633" y="634"/>
                      <a:pt x="2359" y="676"/>
                    </a:cubicBezTo>
                    <a:cubicBezTo>
                      <a:pt x="2342" y="678"/>
                      <a:pt x="2323" y="679"/>
                      <a:pt x="2300" y="679"/>
                    </a:cubicBezTo>
                    <a:cubicBezTo>
                      <a:pt x="1937" y="679"/>
                      <a:pt x="784" y="380"/>
                      <a:pt x="509" y="318"/>
                    </a:cubicBezTo>
                    <a:cubicBezTo>
                      <a:pt x="209" y="259"/>
                      <a:pt x="1" y="1"/>
                      <a:pt x="1"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28" name="Google Shape;3007;p66">
                <a:extLst>
                  <a:ext uri="{FF2B5EF4-FFF2-40B4-BE49-F238E27FC236}">
                    <a16:creationId xmlns:a16="http://schemas.microsoft.com/office/drawing/2014/main" xmlns="" id="{3B7AB777-9496-4EB7-A149-7DD2B22DAEA4}"/>
                  </a:ext>
                </a:extLst>
              </p:cNvPr>
              <p:cNvSpPr/>
              <p:nvPr/>
            </p:nvSpPr>
            <p:spPr>
              <a:xfrm>
                <a:off x="5569618" y="3775675"/>
                <a:ext cx="54327" cy="83080"/>
              </a:xfrm>
              <a:custGeom>
                <a:avLst/>
                <a:gdLst/>
                <a:ahLst/>
                <a:cxnLst/>
                <a:rect l="l" t="t" r="r" b="b"/>
                <a:pathLst>
                  <a:path w="2033" h="3109" extrusionOk="0">
                    <a:moveTo>
                      <a:pt x="1775" y="1"/>
                    </a:moveTo>
                    <a:lnTo>
                      <a:pt x="408" y="750"/>
                    </a:lnTo>
                    <a:cubicBezTo>
                      <a:pt x="408" y="750"/>
                      <a:pt x="433" y="867"/>
                      <a:pt x="450" y="1017"/>
                    </a:cubicBezTo>
                    <a:cubicBezTo>
                      <a:pt x="450" y="1067"/>
                      <a:pt x="450" y="1125"/>
                      <a:pt x="450" y="1184"/>
                    </a:cubicBezTo>
                    <a:cubicBezTo>
                      <a:pt x="458" y="1309"/>
                      <a:pt x="408" y="1425"/>
                      <a:pt x="325" y="1500"/>
                    </a:cubicBezTo>
                    <a:cubicBezTo>
                      <a:pt x="292" y="1534"/>
                      <a:pt x="258" y="1558"/>
                      <a:pt x="217" y="1575"/>
                    </a:cubicBezTo>
                    <a:cubicBezTo>
                      <a:pt x="142" y="1617"/>
                      <a:pt x="83" y="1700"/>
                      <a:pt x="75" y="1783"/>
                    </a:cubicBezTo>
                    <a:cubicBezTo>
                      <a:pt x="0" y="2275"/>
                      <a:pt x="308" y="3108"/>
                      <a:pt x="308" y="3108"/>
                    </a:cubicBezTo>
                    <a:cubicBezTo>
                      <a:pt x="1042" y="2858"/>
                      <a:pt x="1983" y="2258"/>
                      <a:pt x="2008" y="2008"/>
                    </a:cubicBezTo>
                    <a:cubicBezTo>
                      <a:pt x="2033" y="1775"/>
                      <a:pt x="1750" y="1467"/>
                      <a:pt x="1750" y="1467"/>
                    </a:cubicBezTo>
                    <a:cubicBezTo>
                      <a:pt x="1591" y="1275"/>
                      <a:pt x="1775" y="1"/>
                      <a:pt x="1775"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29" name="Google Shape;3008;p66">
                <a:extLst>
                  <a:ext uri="{FF2B5EF4-FFF2-40B4-BE49-F238E27FC236}">
                    <a16:creationId xmlns:a16="http://schemas.microsoft.com/office/drawing/2014/main" xmlns="" id="{9B7DD294-888A-4C62-A546-52CBC1F614C0}"/>
                  </a:ext>
                </a:extLst>
              </p:cNvPr>
              <p:cNvSpPr/>
              <p:nvPr/>
            </p:nvSpPr>
            <p:spPr>
              <a:xfrm>
                <a:off x="5578303" y="3789705"/>
                <a:ext cx="48100" cy="31319"/>
              </a:xfrm>
              <a:custGeom>
                <a:avLst/>
                <a:gdLst/>
                <a:ahLst/>
                <a:cxnLst/>
                <a:rect l="l" t="t" r="r" b="b"/>
                <a:pathLst>
                  <a:path w="1800" h="1172" extrusionOk="0">
                    <a:moveTo>
                      <a:pt x="1208" y="0"/>
                    </a:moveTo>
                    <a:lnTo>
                      <a:pt x="125" y="492"/>
                    </a:lnTo>
                    <a:cubicBezTo>
                      <a:pt x="125" y="542"/>
                      <a:pt x="125" y="600"/>
                      <a:pt x="125" y="659"/>
                    </a:cubicBezTo>
                    <a:cubicBezTo>
                      <a:pt x="133" y="784"/>
                      <a:pt x="83" y="900"/>
                      <a:pt x="0" y="975"/>
                    </a:cubicBezTo>
                    <a:cubicBezTo>
                      <a:pt x="0" y="975"/>
                      <a:pt x="125" y="967"/>
                      <a:pt x="217" y="825"/>
                    </a:cubicBezTo>
                    <a:cubicBezTo>
                      <a:pt x="267" y="734"/>
                      <a:pt x="567" y="575"/>
                      <a:pt x="817" y="450"/>
                    </a:cubicBezTo>
                    <a:cubicBezTo>
                      <a:pt x="825" y="584"/>
                      <a:pt x="883" y="867"/>
                      <a:pt x="1100" y="1000"/>
                    </a:cubicBezTo>
                    <a:cubicBezTo>
                      <a:pt x="1322" y="1148"/>
                      <a:pt x="1568" y="1172"/>
                      <a:pt x="1701" y="1172"/>
                    </a:cubicBezTo>
                    <a:cubicBezTo>
                      <a:pt x="1762" y="1172"/>
                      <a:pt x="1800" y="1167"/>
                      <a:pt x="1800" y="1167"/>
                    </a:cubicBezTo>
                    <a:lnTo>
                      <a:pt x="1341" y="767"/>
                    </a:lnTo>
                    <a:lnTo>
                      <a:pt x="1033" y="425"/>
                    </a:lnTo>
                    <a:lnTo>
                      <a:pt x="933" y="359"/>
                    </a:lnTo>
                    <a:cubicBezTo>
                      <a:pt x="1050" y="267"/>
                      <a:pt x="1150" y="150"/>
                      <a:pt x="1208"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30" name="Google Shape;3009;p66">
                <a:extLst>
                  <a:ext uri="{FF2B5EF4-FFF2-40B4-BE49-F238E27FC236}">
                    <a16:creationId xmlns:a16="http://schemas.microsoft.com/office/drawing/2014/main" xmlns="" id="{BD0FBCCD-9AA4-4E70-AA66-434666901FED}"/>
                  </a:ext>
                </a:extLst>
              </p:cNvPr>
              <p:cNvSpPr/>
              <p:nvPr/>
            </p:nvSpPr>
            <p:spPr>
              <a:xfrm>
                <a:off x="5548454" y="3710072"/>
                <a:ext cx="73941" cy="96816"/>
              </a:xfrm>
              <a:custGeom>
                <a:avLst/>
                <a:gdLst/>
                <a:ahLst/>
                <a:cxnLst/>
                <a:rect l="l" t="t" r="r" b="b"/>
                <a:pathLst>
                  <a:path w="2767" h="3623" extrusionOk="0">
                    <a:moveTo>
                      <a:pt x="1321" y="1"/>
                    </a:moveTo>
                    <a:cubicBezTo>
                      <a:pt x="1262" y="1"/>
                      <a:pt x="1205" y="5"/>
                      <a:pt x="1150" y="15"/>
                    </a:cubicBezTo>
                    <a:cubicBezTo>
                      <a:pt x="626" y="106"/>
                      <a:pt x="192" y="481"/>
                      <a:pt x="134" y="989"/>
                    </a:cubicBezTo>
                    <a:cubicBezTo>
                      <a:pt x="134" y="989"/>
                      <a:pt x="1" y="1856"/>
                      <a:pt x="234" y="2622"/>
                    </a:cubicBezTo>
                    <a:cubicBezTo>
                      <a:pt x="459" y="3397"/>
                      <a:pt x="767" y="3614"/>
                      <a:pt x="942" y="3622"/>
                    </a:cubicBezTo>
                    <a:cubicBezTo>
                      <a:pt x="947" y="3622"/>
                      <a:pt x="952" y="3622"/>
                      <a:pt x="957" y="3622"/>
                    </a:cubicBezTo>
                    <a:cubicBezTo>
                      <a:pt x="1176" y="3622"/>
                      <a:pt x="2174" y="3454"/>
                      <a:pt x="2467" y="2739"/>
                    </a:cubicBezTo>
                    <a:cubicBezTo>
                      <a:pt x="2767" y="2006"/>
                      <a:pt x="2708" y="1164"/>
                      <a:pt x="2575" y="731"/>
                    </a:cubicBezTo>
                    <a:cubicBezTo>
                      <a:pt x="2455" y="342"/>
                      <a:pt x="1833" y="1"/>
                      <a:pt x="1321"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31" name="Google Shape;3010;p66">
                <a:extLst>
                  <a:ext uri="{FF2B5EF4-FFF2-40B4-BE49-F238E27FC236}">
                    <a16:creationId xmlns:a16="http://schemas.microsoft.com/office/drawing/2014/main" xmlns="" id="{54139EAC-C5EB-4975-9916-2C398CCDF152}"/>
                  </a:ext>
                </a:extLst>
              </p:cNvPr>
              <p:cNvSpPr/>
              <p:nvPr/>
            </p:nvSpPr>
            <p:spPr>
              <a:xfrm>
                <a:off x="5416206" y="4001426"/>
                <a:ext cx="191280" cy="78110"/>
              </a:xfrm>
              <a:custGeom>
                <a:avLst/>
                <a:gdLst/>
                <a:ahLst/>
                <a:cxnLst/>
                <a:rect l="l" t="t" r="r" b="b"/>
                <a:pathLst>
                  <a:path w="7158" h="2923" extrusionOk="0">
                    <a:moveTo>
                      <a:pt x="2867" y="0"/>
                    </a:moveTo>
                    <a:lnTo>
                      <a:pt x="326" y="1058"/>
                    </a:lnTo>
                    <a:lnTo>
                      <a:pt x="351" y="1008"/>
                    </a:lnTo>
                    <a:lnTo>
                      <a:pt x="1" y="1008"/>
                    </a:lnTo>
                    <a:lnTo>
                      <a:pt x="1" y="1158"/>
                    </a:lnTo>
                    <a:cubicBezTo>
                      <a:pt x="1" y="1183"/>
                      <a:pt x="18" y="1200"/>
                      <a:pt x="34" y="1208"/>
                    </a:cubicBezTo>
                    <a:lnTo>
                      <a:pt x="4325" y="2916"/>
                    </a:lnTo>
                    <a:cubicBezTo>
                      <a:pt x="4342" y="2920"/>
                      <a:pt x="4358" y="2922"/>
                      <a:pt x="4375" y="2922"/>
                    </a:cubicBezTo>
                    <a:cubicBezTo>
                      <a:pt x="4392" y="2922"/>
                      <a:pt x="4408" y="2920"/>
                      <a:pt x="4425" y="2916"/>
                    </a:cubicBezTo>
                    <a:lnTo>
                      <a:pt x="7124" y="1791"/>
                    </a:lnTo>
                    <a:cubicBezTo>
                      <a:pt x="7149" y="1783"/>
                      <a:pt x="7157" y="1758"/>
                      <a:pt x="7157" y="1733"/>
                    </a:cubicBezTo>
                    <a:lnTo>
                      <a:pt x="7157" y="1558"/>
                    </a:lnTo>
                    <a:lnTo>
                      <a:pt x="6949" y="1442"/>
                    </a:lnTo>
                    <a:lnTo>
                      <a:pt x="6949" y="1625"/>
                    </a:lnTo>
                    <a:lnTo>
                      <a:pt x="2867"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2" name="Google Shape;3011;p66">
                <a:extLst>
                  <a:ext uri="{FF2B5EF4-FFF2-40B4-BE49-F238E27FC236}">
                    <a16:creationId xmlns:a16="http://schemas.microsoft.com/office/drawing/2014/main" xmlns="" id="{58DE992B-7209-4843-82D6-DFD68AF71CA9}"/>
                  </a:ext>
                </a:extLst>
              </p:cNvPr>
              <p:cNvSpPr/>
              <p:nvPr/>
            </p:nvSpPr>
            <p:spPr>
              <a:xfrm>
                <a:off x="5416206" y="3996509"/>
                <a:ext cx="191734" cy="78404"/>
              </a:xfrm>
              <a:custGeom>
                <a:avLst/>
                <a:gdLst/>
                <a:ahLst/>
                <a:cxnLst/>
                <a:rect l="l" t="t" r="r" b="b"/>
                <a:pathLst>
                  <a:path w="7175" h="2934" extrusionOk="0">
                    <a:moveTo>
                      <a:pt x="2867" y="1"/>
                    </a:moveTo>
                    <a:lnTo>
                      <a:pt x="1" y="1192"/>
                    </a:lnTo>
                    <a:lnTo>
                      <a:pt x="4375" y="2934"/>
                    </a:lnTo>
                    <a:lnTo>
                      <a:pt x="7132" y="1784"/>
                    </a:lnTo>
                    <a:cubicBezTo>
                      <a:pt x="7174" y="1767"/>
                      <a:pt x="7166" y="1709"/>
                      <a:pt x="7132" y="1692"/>
                    </a:cubicBezTo>
                    <a:lnTo>
                      <a:pt x="2867"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33" name="Google Shape;3012;p66">
                <a:extLst>
                  <a:ext uri="{FF2B5EF4-FFF2-40B4-BE49-F238E27FC236}">
                    <a16:creationId xmlns:a16="http://schemas.microsoft.com/office/drawing/2014/main" xmlns="" id="{FBBDA751-32B0-41F2-B478-9E227443E0CB}"/>
                  </a:ext>
                </a:extLst>
              </p:cNvPr>
              <p:cNvSpPr/>
              <p:nvPr/>
            </p:nvSpPr>
            <p:spPr>
              <a:xfrm>
                <a:off x="5425558" y="4002094"/>
                <a:ext cx="169447" cy="69265"/>
              </a:xfrm>
              <a:custGeom>
                <a:avLst/>
                <a:gdLst/>
                <a:ahLst/>
                <a:cxnLst/>
                <a:rect l="l" t="t" r="r" b="b"/>
                <a:pathLst>
                  <a:path w="6341" h="2592" extrusionOk="0">
                    <a:moveTo>
                      <a:pt x="2500" y="0"/>
                    </a:moveTo>
                    <a:lnTo>
                      <a:pt x="26" y="1033"/>
                    </a:lnTo>
                    <a:cubicBezTo>
                      <a:pt x="1" y="1042"/>
                      <a:pt x="9" y="1067"/>
                      <a:pt x="26" y="1075"/>
                    </a:cubicBezTo>
                    <a:lnTo>
                      <a:pt x="3833" y="2591"/>
                    </a:lnTo>
                    <a:lnTo>
                      <a:pt x="3850" y="2591"/>
                    </a:lnTo>
                    <a:lnTo>
                      <a:pt x="6324" y="1558"/>
                    </a:lnTo>
                    <a:cubicBezTo>
                      <a:pt x="6341" y="1550"/>
                      <a:pt x="6341" y="1525"/>
                      <a:pt x="6324" y="1517"/>
                    </a:cubicBezTo>
                    <a:lnTo>
                      <a:pt x="2517"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34" name="Google Shape;3013;p66">
                <a:extLst>
                  <a:ext uri="{FF2B5EF4-FFF2-40B4-BE49-F238E27FC236}">
                    <a16:creationId xmlns:a16="http://schemas.microsoft.com/office/drawing/2014/main" xmlns="" id="{874EA837-82A4-4F25-8CBC-FB8D5157C8B0}"/>
                  </a:ext>
                </a:extLst>
              </p:cNvPr>
              <p:cNvSpPr/>
              <p:nvPr/>
            </p:nvSpPr>
            <p:spPr>
              <a:xfrm>
                <a:off x="5382375" y="3947981"/>
                <a:ext cx="150742" cy="128722"/>
              </a:xfrm>
              <a:custGeom>
                <a:avLst/>
                <a:gdLst/>
                <a:ahLst/>
                <a:cxnLst/>
                <a:rect l="l" t="t" r="r" b="b"/>
                <a:pathLst>
                  <a:path w="5641" h="4817" extrusionOk="0">
                    <a:moveTo>
                      <a:pt x="109" y="1"/>
                    </a:moveTo>
                    <a:cubicBezTo>
                      <a:pt x="92" y="1"/>
                      <a:pt x="84" y="1"/>
                      <a:pt x="76" y="9"/>
                    </a:cubicBezTo>
                    <a:lnTo>
                      <a:pt x="1" y="92"/>
                    </a:lnTo>
                    <a:lnTo>
                      <a:pt x="142" y="201"/>
                    </a:lnTo>
                    <a:lnTo>
                      <a:pt x="1267" y="3008"/>
                    </a:lnTo>
                    <a:lnTo>
                      <a:pt x="5474" y="4683"/>
                    </a:lnTo>
                    <a:lnTo>
                      <a:pt x="5458" y="4691"/>
                    </a:lnTo>
                    <a:lnTo>
                      <a:pt x="5549" y="4816"/>
                    </a:lnTo>
                    <a:lnTo>
                      <a:pt x="5558" y="4816"/>
                    </a:lnTo>
                    <a:cubicBezTo>
                      <a:pt x="5566" y="4816"/>
                      <a:pt x="5583" y="4808"/>
                      <a:pt x="5591" y="4800"/>
                    </a:cubicBezTo>
                    <a:cubicBezTo>
                      <a:pt x="5599" y="4791"/>
                      <a:pt x="5599" y="4791"/>
                      <a:pt x="5599" y="4791"/>
                    </a:cubicBezTo>
                    <a:lnTo>
                      <a:pt x="5641" y="4750"/>
                    </a:lnTo>
                    <a:lnTo>
                      <a:pt x="4458" y="1784"/>
                    </a:lnTo>
                    <a:cubicBezTo>
                      <a:pt x="4441" y="1742"/>
                      <a:pt x="4416" y="1717"/>
                      <a:pt x="4375" y="1700"/>
                    </a:cubicBezTo>
                    <a:lnTo>
                      <a:pt x="109"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5" name="Google Shape;3014;p66">
                <a:extLst>
                  <a:ext uri="{FF2B5EF4-FFF2-40B4-BE49-F238E27FC236}">
                    <a16:creationId xmlns:a16="http://schemas.microsoft.com/office/drawing/2014/main" xmlns="" id="{C401639F-F7FA-4DE1-BDDA-88642C33BE92}"/>
                  </a:ext>
                </a:extLst>
              </p:cNvPr>
              <p:cNvSpPr/>
              <p:nvPr/>
            </p:nvSpPr>
            <p:spPr>
              <a:xfrm>
                <a:off x="5382161" y="3950226"/>
                <a:ext cx="148737" cy="126558"/>
              </a:xfrm>
              <a:custGeom>
                <a:avLst/>
                <a:gdLst/>
                <a:ahLst/>
                <a:cxnLst/>
                <a:rect l="l" t="t" r="r" b="b"/>
                <a:pathLst>
                  <a:path w="5566" h="4736" extrusionOk="0">
                    <a:moveTo>
                      <a:pt x="34" y="0"/>
                    </a:moveTo>
                    <a:cubicBezTo>
                      <a:pt x="25" y="0"/>
                      <a:pt x="17" y="0"/>
                      <a:pt x="9" y="8"/>
                    </a:cubicBezTo>
                    <a:cubicBezTo>
                      <a:pt x="0" y="8"/>
                      <a:pt x="0" y="17"/>
                      <a:pt x="9" y="25"/>
                    </a:cubicBezTo>
                    <a:lnTo>
                      <a:pt x="1183" y="2974"/>
                    </a:lnTo>
                    <a:cubicBezTo>
                      <a:pt x="1192" y="2999"/>
                      <a:pt x="1208" y="3008"/>
                      <a:pt x="1225" y="3016"/>
                    </a:cubicBezTo>
                    <a:lnTo>
                      <a:pt x="5524" y="4732"/>
                    </a:lnTo>
                    <a:lnTo>
                      <a:pt x="5541" y="4732"/>
                    </a:lnTo>
                    <a:cubicBezTo>
                      <a:pt x="5541" y="4732"/>
                      <a:pt x="5544" y="4736"/>
                      <a:pt x="5549" y="4736"/>
                    </a:cubicBezTo>
                    <a:cubicBezTo>
                      <a:pt x="5552" y="4736"/>
                      <a:pt x="5554" y="4735"/>
                      <a:pt x="5557" y="4732"/>
                    </a:cubicBezTo>
                    <a:lnTo>
                      <a:pt x="5566" y="4732"/>
                    </a:lnTo>
                    <a:lnTo>
                      <a:pt x="4399" y="1808"/>
                    </a:lnTo>
                    <a:cubicBezTo>
                      <a:pt x="4374" y="1758"/>
                      <a:pt x="4333" y="1708"/>
                      <a:pt x="4274" y="1691"/>
                    </a:cubicBezTo>
                    <a:lnTo>
                      <a:pt x="34"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36" name="Google Shape;3015;p66">
                <a:extLst>
                  <a:ext uri="{FF2B5EF4-FFF2-40B4-BE49-F238E27FC236}">
                    <a16:creationId xmlns:a16="http://schemas.microsoft.com/office/drawing/2014/main" xmlns="" id="{8374E070-DA8B-4FBE-B812-EEAFC7BF8D0C}"/>
                  </a:ext>
                </a:extLst>
              </p:cNvPr>
              <p:cNvSpPr/>
              <p:nvPr/>
            </p:nvSpPr>
            <p:spPr>
              <a:xfrm>
                <a:off x="5438706" y="4006556"/>
                <a:ext cx="20737" cy="13896"/>
              </a:xfrm>
              <a:custGeom>
                <a:avLst/>
                <a:gdLst/>
                <a:ahLst/>
                <a:cxnLst/>
                <a:rect l="l" t="t" r="r" b="b"/>
                <a:pathLst>
                  <a:path w="776" h="520" extrusionOk="0">
                    <a:moveTo>
                      <a:pt x="309" y="1"/>
                    </a:moveTo>
                    <a:cubicBezTo>
                      <a:pt x="179" y="1"/>
                      <a:pt x="72" y="52"/>
                      <a:pt x="42" y="142"/>
                    </a:cubicBezTo>
                    <a:cubicBezTo>
                      <a:pt x="0" y="275"/>
                      <a:pt x="117" y="425"/>
                      <a:pt x="309" y="491"/>
                    </a:cubicBezTo>
                    <a:cubicBezTo>
                      <a:pt x="363" y="510"/>
                      <a:pt x="418" y="519"/>
                      <a:pt x="469" y="519"/>
                    </a:cubicBezTo>
                    <a:cubicBezTo>
                      <a:pt x="598" y="519"/>
                      <a:pt x="704" y="464"/>
                      <a:pt x="734" y="375"/>
                    </a:cubicBezTo>
                    <a:cubicBezTo>
                      <a:pt x="775" y="250"/>
                      <a:pt x="659" y="92"/>
                      <a:pt x="467" y="25"/>
                    </a:cubicBezTo>
                    <a:cubicBezTo>
                      <a:pt x="413" y="8"/>
                      <a:pt x="359" y="1"/>
                      <a:pt x="309"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37" name="Google Shape;3016;p66">
                <a:extLst>
                  <a:ext uri="{FF2B5EF4-FFF2-40B4-BE49-F238E27FC236}">
                    <a16:creationId xmlns:a16="http://schemas.microsoft.com/office/drawing/2014/main" xmlns="" id="{1F22FC92-6977-468A-AED9-E8E4B4C7FFBA}"/>
                  </a:ext>
                </a:extLst>
              </p:cNvPr>
              <p:cNvSpPr/>
              <p:nvPr/>
            </p:nvSpPr>
            <p:spPr>
              <a:xfrm>
                <a:off x="5522053" y="4012328"/>
                <a:ext cx="47138" cy="31345"/>
              </a:xfrm>
              <a:custGeom>
                <a:avLst/>
                <a:gdLst/>
                <a:ahLst/>
                <a:cxnLst/>
                <a:rect l="l" t="t" r="r" b="b"/>
                <a:pathLst>
                  <a:path w="1764" h="1173" extrusionOk="0">
                    <a:moveTo>
                      <a:pt x="1264" y="1"/>
                    </a:moveTo>
                    <a:lnTo>
                      <a:pt x="1105" y="200"/>
                    </a:lnTo>
                    <a:cubicBezTo>
                      <a:pt x="1022" y="309"/>
                      <a:pt x="880" y="334"/>
                      <a:pt x="755" y="359"/>
                    </a:cubicBezTo>
                    <a:lnTo>
                      <a:pt x="514" y="409"/>
                    </a:lnTo>
                    <a:cubicBezTo>
                      <a:pt x="505" y="409"/>
                      <a:pt x="497" y="417"/>
                      <a:pt x="489" y="417"/>
                    </a:cubicBezTo>
                    <a:cubicBezTo>
                      <a:pt x="489" y="425"/>
                      <a:pt x="480" y="425"/>
                      <a:pt x="472" y="434"/>
                    </a:cubicBezTo>
                    <a:lnTo>
                      <a:pt x="206" y="667"/>
                    </a:lnTo>
                    <a:cubicBezTo>
                      <a:pt x="197" y="675"/>
                      <a:pt x="181" y="684"/>
                      <a:pt x="181" y="700"/>
                    </a:cubicBezTo>
                    <a:cubicBezTo>
                      <a:pt x="181" y="700"/>
                      <a:pt x="39" y="934"/>
                      <a:pt x="6" y="1009"/>
                    </a:cubicBezTo>
                    <a:cubicBezTo>
                      <a:pt x="0" y="1025"/>
                      <a:pt x="20" y="1038"/>
                      <a:pt x="45" y="1038"/>
                    </a:cubicBezTo>
                    <a:cubicBezTo>
                      <a:pt x="59" y="1038"/>
                      <a:pt x="74" y="1034"/>
                      <a:pt x="89" y="1025"/>
                    </a:cubicBezTo>
                    <a:cubicBezTo>
                      <a:pt x="131" y="1000"/>
                      <a:pt x="289" y="775"/>
                      <a:pt x="289" y="775"/>
                    </a:cubicBezTo>
                    <a:lnTo>
                      <a:pt x="289" y="775"/>
                    </a:lnTo>
                    <a:cubicBezTo>
                      <a:pt x="289" y="775"/>
                      <a:pt x="164" y="1050"/>
                      <a:pt x="131" y="1150"/>
                    </a:cubicBezTo>
                    <a:cubicBezTo>
                      <a:pt x="126" y="1164"/>
                      <a:pt x="138" y="1172"/>
                      <a:pt x="158" y="1172"/>
                    </a:cubicBezTo>
                    <a:cubicBezTo>
                      <a:pt x="176" y="1172"/>
                      <a:pt x="199" y="1166"/>
                      <a:pt x="222" y="1150"/>
                    </a:cubicBezTo>
                    <a:cubicBezTo>
                      <a:pt x="281" y="1109"/>
                      <a:pt x="422" y="817"/>
                      <a:pt x="422" y="817"/>
                    </a:cubicBezTo>
                    <a:lnTo>
                      <a:pt x="422" y="817"/>
                    </a:lnTo>
                    <a:cubicBezTo>
                      <a:pt x="422" y="817"/>
                      <a:pt x="347" y="1042"/>
                      <a:pt x="331" y="1117"/>
                    </a:cubicBezTo>
                    <a:cubicBezTo>
                      <a:pt x="331" y="1127"/>
                      <a:pt x="341" y="1138"/>
                      <a:pt x="363" y="1138"/>
                    </a:cubicBezTo>
                    <a:cubicBezTo>
                      <a:pt x="375" y="1138"/>
                      <a:pt x="392" y="1134"/>
                      <a:pt x="414" y="1125"/>
                    </a:cubicBezTo>
                    <a:cubicBezTo>
                      <a:pt x="472" y="1100"/>
                      <a:pt x="580" y="850"/>
                      <a:pt x="580" y="850"/>
                    </a:cubicBezTo>
                    <a:lnTo>
                      <a:pt x="655" y="784"/>
                    </a:lnTo>
                    <a:lnTo>
                      <a:pt x="589" y="875"/>
                    </a:lnTo>
                    <a:cubicBezTo>
                      <a:pt x="589" y="875"/>
                      <a:pt x="514" y="1034"/>
                      <a:pt x="497" y="1084"/>
                    </a:cubicBezTo>
                    <a:cubicBezTo>
                      <a:pt x="494" y="1093"/>
                      <a:pt x="502" y="1099"/>
                      <a:pt x="517" y="1099"/>
                    </a:cubicBezTo>
                    <a:cubicBezTo>
                      <a:pt x="539" y="1099"/>
                      <a:pt x="575" y="1085"/>
                      <a:pt x="605" y="1050"/>
                    </a:cubicBezTo>
                    <a:cubicBezTo>
                      <a:pt x="664" y="992"/>
                      <a:pt x="764" y="850"/>
                      <a:pt x="805" y="850"/>
                    </a:cubicBezTo>
                    <a:cubicBezTo>
                      <a:pt x="809" y="850"/>
                      <a:pt x="813" y="849"/>
                      <a:pt x="817" y="849"/>
                    </a:cubicBezTo>
                    <a:cubicBezTo>
                      <a:pt x="853" y="849"/>
                      <a:pt x="884" y="879"/>
                      <a:pt x="999" y="879"/>
                    </a:cubicBezTo>
                    <a:cubicBezTo>
                      <a:pt x="1020" y="879"/>
                      <a:pt x="1044" y="878"/>
                      <a:pt x="1072" y="875"/>
                    </a:cubicBezTo>
                    <a:cubicBezTo>
                      <a:pt x="1239" y="859"/>
                      <a:pt x="1355" y="567"/>
                      <a:pt x="1355" y="567"/>
                    </a:cubicBezTo>
                    <a:lnTo>
                      <a:pt x="1763" y="159"/>
                    </a:lnTo>
                    <a:lnTo>
                      <a:pt x="1264"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38" name="Google Shape;3017;p66">
                <a:extLst>
                  <a:ext uri="{FF2B5EF4-FFF2-40B4-BE49-F238E27FC236}">
                    <a16:creationId xmlns:a16="http://schemas.microsoft.com/office/drawing/2014/main" xmlns="" id="{4931EDEE-66FB-4D98-91A2-D9195D2B97F5}"/>
                  </a:ext>
                </a:extLst>
              </p:cNvPr>
              <p:cNvSpPr/>
              <p:nvPr/>
            </p:nvSpPr>
            <p:spPr>
              <a:xfrm>
                <a:off x="5552463" y="3837057"/>
                <a:ext cx="110685" cy="186443"/>
              </a:xfrm>
              <a:custGeom>
                <a:avLst/>
                <a:gdLst/>
                <a:ahLst/>
                <a:cxnLst/>
                <a:rect l="l" t="t" r="r" b="b"/>
                <a:pathLst>
                  <a:path w="4142" h="6977" extrusionOk="0">
                    <a:moveTo>
                      <a:pt x="3468" y="0"/>
                    </a:moveTo>
                    <a:cubicBezTo>
                      <a:pt x="3318" y="0"/>
                      <a:pt x="3167" y="52"/>
                      <a:pt x="3042" y="145"/>
                    </a:cubicBezTo>
                    <a:cubicBezTo>
                      <a:pt x="2825" y="303"/>
                      <a:pt x="2567" y="586"/>
                      <a:pt x="2433" y="1094"/>
                    </a:cubicBezTo>
                    <a:cubicBezTo>
                      <a:pt x="2425" y="1144"/>
                      <a:pt x="2408" y="1203"/>
                      <a:pt x="2392" y="1261"/>
                    </a:cubicBezTo>
                    <a:cubicBezTo>
                      <a:pt x="2392" y="1261"/>
                      <a:pt x="2392" y="1269"/>
                      <a:pt x="2392" y="1269"/>
                    </a:cubicBezTo>
                    <a:cubicBezTo>
                      <a:pt x="2217" y="2061"/>
                      <a:pt x="2100" y="3235"/>
                      <a:pt x="2067" y="3635"/>
                    </a:cubicBezTo>
                    <a:cubicBezTo>
                      <a:pt x="1967" y="3752"/>
                      <a:pt x="1825" y="3935"/>
                      <a:pt x="1634" y="4218"/>
                    </a:cubicBezTo>
                    <a:cubicBezTo>
                      <a:pt x="1234" y="4810"/>
                      <a:pt x="217" y="6343"/>
                      <a:pt x="34" y="6618"/>
                    </a:cubicBezTo>
                    <a:cubicBezTo>
                      <a:pt x="34" y="6618"/>
                      <a:pt x="34" y="6618"/>
                      <a:pt x="34" y="6626"/>
                    </a:cubicBezTo>
                    <a:cubicBezTo>
                      <a:pt x="17" y="6643"/>
                      <a:pt x="1" y="6693"/>
                      <a:pt x="9" y="6751"/>
                    </a:cubicBezTo>
                    <a:cubicBezTo>
                      <a:pt x="17" y="6776"/>
                      <a:pt x="26" y="6801"/>
                      <a:pt x="42" y="6834"/>
                    </a:cubicBezTo>
                    <a:cubicBezTo>
                      <a:pt x="101" y="6926"/>
                      <a:pt x="201" y="6976"/>
                      <a:pt x="301" y="6976"/>
                    </a:cubicBezTo>
                    <a:cubicBezTo>
                      <a:pt x="376" y="6968"/>
                      <a:pt x="442" y="6951"/>
                      <a:pt x="501" y="6893"/>
                    </a:cubicBezTo>
                    <a:cubicBezTo>
                      <a:pt x="1050" y="6376"/>
                      <a:pt x="2500" y="5052"/>
                      <a:pt x="2942" y="4218"/>
                    </a:cubicBezTo>
                    <a:cubicBezTo>
                      <a:pt x="3241" y="3652"/>
                      <a:pt x="3850" y="1811"/>
                      <a:pt x="3850" y="1811"/>
                    </a:cubicBezTo>
                    <a:cubicBezTo>
                      <a:pt x="4000" y="1344"/>
                      <a:pt x="4141" y="878"/>
                      <a:pt x="4116" y="636"/>
                    </a:cubicBezTo>
                    <a:cubicBezTo>
                      <a:pt x="4091" y="453"/>
                      <a:pt x="4025" y="311"/>
                      <a:pt x="3933" y="203"/>
                    </a:cubicBezTo>
                    <a:cubicBezTo>
                      <a:pt x="3900" y="161"/>
                      <a:pt x="3858" y="128"/>
                      <a:pt x="3808" y="103"/>
                    </a:cubicBezTo>
                    <a:cubicBezTo>
                      <a:pt x="3705" y="33"/>
                      <a:pt x="3587" y="0"/>
                      <a:pt x="3468" y="0"/>
                    </a:cubicBezTo>
                    <a:close/>
                  </a:path>
                </a:pathLst>
              </a:custGeom>
              <a:solidFill>
                <a:srgbClr val="E4E7F0"/>
              </a:solidFill>
              <a:ln>
                <a:noFill/>
              </a:ln>
            </p:spPr>
            <p:txBody>
              <a:bodyPr spcFirstLastPara="1" wrap="square" lIns="121900" tIns="121900" rIns="121900" bIns="121900" anchor="ctr" anchorCtr="0">
                <a:noAutofit/>
              </a:bodyPr>
              <a:lstStyle/>
              <a:p>
                <a:endParaRPr sz="2400"/>
              </a:p>
            </p:txBody>
          </p:sp>
          <p:sp>
            <p:nvSpPr>
              <p:cNvPr id="239" name="Google Shape;3018;p66">
                <a:extLst>
                  <a:ext uri="{FF2B5EF4-FFF2-40B4-BE49-F238E27FC236}">
                    <a16:creationId xmlns:a16="http://schemas.microsoft.com/office/drawing/2014/main" xmlns="" id="{D690BAB2-BDBB-4F06-91E7-D7EE091E853C}"/>
                  </a:ext>
                </a:extLst>
              </p:cNvPr>
              <p:cNvSpPr/>
              <p:nvPr/>
            </p:nvSpPr>
            <p:spPr>
              <a:xfrm>
                <a:off x="5560479" y="3842454"/>
                <a:ext cx="102668" cy="181045"/>
              </a:xfrm>
              <a:custGeom>
                <a:avLst/>
                <a:gdLst/>
                <a:ahLst/>
                <a:cxnLst/>
                <a:rect l="l" t="t" r="r" b="b"/>
                <a:pathLst>
                  <a:path w="3842" h="6775" extrusionOk="0">
                    <a:moveTo>
                      <a:pt x="3633" y="1"/>
                    </a:moveTo>
                    <a:cubicBezTo>
                      <a:pt x="3641" y="26"/>
                      <a:pt x="3741" y="359"/>
                      <a:pt x="3541" y="992"/>
                    </a:cubicBezTo>
                    <a:cubicBezTo>
                      <a:pt x="3341" y="1650"/>
                      <a:pt x="2817" y="3275"/>
                      <a:pt x="2608" y="3750"/>
                    </a:cubicBezTo>
                    <a:cubicBezTo>
                      <a:pt x="2392" y="4225"/>
                      <a:pt x="1817" y="4933"/>
                      <a:pt x="1542" y="5224"/>
                    </a:cubicBezTo>
                    <a:cubicBezTo>
                      <a:pt x="1300" y="5474"/>
                      <a:pt x="276" y="6499"/>
                      <a:pt x="1" y="6774"/>
                    </a:cubicBezTo>
                    <a:cubicBezTo>
                      <a:pt x="76" y="6766"/>
                      <a:pt x="142" y="6749"/>
                      <a:pt x="201" y="6691"/>
                    </a:cubicBezTo>
                    <a:cubicBezTo>
                      <a:pt x="750" y="6174"/>
                      <a:pt x="2200" y="4850"/>
                      <a:pt x="2642" y="4016"/>
                    </a:cubicBezTo>
                    <a:cubicBezTo>
                      <a:pt x="2941" y="3450"/>
                      <a:pt x="3550" y="1609"/>
                      <a:pt x="3550" y="1609"/>
                    </a:cubicBezTo>
                    <a:cubicBezTo>
                      <a:pt x="3700" y="1142"/>
                      <a:pt x="3841" y="676"/>
                      <a:pt x="3816" y="434"/>
                    </a:cubicBezTo>
                    <a:cubicBezTo>
                      <a:pt x="3791" y="251"/>
                      <a:pt x="3725" y="109"/>
                      <a:pt x="3633" y="1"/>
                    </a:cubicBezTo>
                    <a:close/>
                  </a:path>
                </a:pathLst>
              </a:custGeom>
              <a:solidFill>
                <a:srgbClr val="DFE2ED"/>
              </a:solidFill>
              <a:ln>
                <a:noFill/>
              </a:ln>
            </p:spPr>
            <p:txBody>
              <a:bodyPr spcFirstLastPara="1" wrap="square" lIns="121900" tIns="121900" rIns="121900" bIns="121900" anchor="ctr" anchorCtr="0">
                <a:noAutofit/>
              </a:bodyPr>
              <a:lstStyle/>
              <a:p>
                <a:endParaRPr sz="2400"/>
              </a:p>
            </p:txBody>
          </p:sp>
          <p:sp>
            <p:nvSpPr>
              <p:cNvPr id="240" name="Google Shape;3019;p66">
                <a:extLst>
                  <a:ext uri="{FF2B5EF4-FFF2-40B4-BE49-F238E27FC236}">
                    <a16:creationId xmlns:a16="http://schemas.microsoft.com/office/drawing/2014/main" xmlns="" id="{8B485386-52E2-4918-B7D2-B6EFDB2EEC32}"/>
                  </a:ext>
                </a:extLst>
              </p:cNvPr>
              <p:cNvSpPr/>
              <p:nvPr/>
            </p:nvSpPr>
            <p:spPr>
              <a:xfrm>
                <a:off x="5552463" y="3870967"/>
                <a:ext cx="63920" cy="146519"/>
              </a:xfrm>
              <a:custGeom>
                <a:avLst/>
                <a:gdLst/>
                <a:ahLst/>
                <a:cxnLst/>
                <a:rect l="l" t="t" r="r" b="b"/>
                <a:pathLst>
                  <a:path w="2392" h="5483" extrusionOk="0">
                    <a:moveTo>
                      <a:pt x="2392" y="0"/>
                    </a:moveTo>
                    <a:lnTo>
                      <a:pt x="2392" y="0"/>
                    </a:lnTo>
                    <a:cubicBezTo>
                      <a:pt x="2217" y="792"/>
                      <a:pt x="2100" y="1966"/>
                      <a:pt x="2067" y="2366"/>
                    </a:cubicBezTo>
                    <a:cubicBezTo>
                      <a:pt x="1967" y="2483"/>
                      <a:pt x="1825" y="2666"/>
                      <a:pt x="1634" y="2949"/>
                    </a:cubicBezTo>
                    <a:cubicBezTo>
                      <a:pt x="1234" y="3541"/>
                      <a:pt x="217" y="5074"/>
                      <a:pt x="34" y="5349"/>
                    </a:cubicBezTo>
                    <a:lnTo>
                      <a:pt x="34" y="5357"/>
                    </a:lnTo>
                    <a:cubicBezTo>
                      <a:pt x="17" y="5374"/>
                      <a:pt x="1" y="5424"/>
                      <a:pt x="9" y="5482"/>
                    </a:cubicBezTo>
                    <a:cubicBezTo>
                      <a:pt x="201" y="5157"/>
                      <a:pt x="2208" y="2391"/>
                      <a:pt x="2208" y="2391"/>
                    </a:cubicBezTo>
                    <a:cubicBezTo>
                      <a:pt x="2208" y="1975"/>
                      <a:pt x="2383" y="117"/>
                      <a:pt x="2392" y="0"/>
                    </a:cubicBezTo>
                    <a:close/>
                  </a:path>
                </a:pathLst>
              </a:custGeom>
              <a:solidFill>
                <a:srgbClr val="E7EAF2"/>
              </a:solidFill>
              <a:ln>
                <a:noFill/>
              </a:ln>
            </p:spPr>
            <p:txBody>
              <a:bodyPr spcFirstLastPara="1" wrap="square" lIns="121900" tIns="121900" rIns="121900" bIns="121900" anchor="ctr" anchorCtr="0">
                <a:noAutofit/>
              </a:bodyPr>
              <a:lstStyle/>
              <a:p>
                <a:endParaRPr sz="2400"/>
              </a:p>
            </p:txBody>
          </p:sp>
          <p:sp>
            <p:nvSpPr>
              <p:cNvPr id="241" name="Google Shape;3020;p66">
                <a:extLst>
                  <a:ext uri="{FF2B5EF4-FFF2-40B4-BE49-F238E27FC236}">
                    <a16:creationId xmlns:a16="http://schemas.microsoft.com/office/drawing/2014/main" xmlns="" id="{197449C0-4AB8-41E7-91E7-00166020F981}"/>
                  </a:ext>
                </a:extLst>
              </p:cNvPr>
              <p:cNvSpPr/>
              <p:nvPr/>
            </p:nvSpPr>
            <p:spPr>
              <a:xfrm>
                <a:off x="5552463" y="3837057"/>
                <a:ext cx="110685" cy="186443"/>
              </a:xfrm>
              <a:custGeom>
                <a:avLst/>
                <a:gdLst/>
                <a:ahLst/>
                <a:cxnLst/>
                <a:rect l="l" t="t" r="r" b="b"/>
                <a:pathLst>
                  <a:path w="4142" h="6977" extrusionOk="0">
                    <a:moveTo>
                      <a:pt x="3468" y="0"/>
                    </a:moveTo>
                    <a:cubicBezTo>
                      <a:pt x="3318" y="0"/>
                      <a:pt x="3167" y="52"/>
                      <a:pt x="3042" y="145"/>
                    </a:cubicBezTo>
                    <a:cubicBezTo>
                      <a:pt x="2825" y="303"/>
                      <a:pt x="2567" y="586"/>
                      <a:pt x="2433" y="1094"/>
                    </a:cubicBezTo>
                    <a:cubicBezTo>
                      <a:pt x="2425" y="1144"/>
                      <a:pt x="2408" y="1203"/>
                      <a:pt x="2392" y="1261"/>
                    </a:cubicBezTo>
                    <a:cubicBezTo>
                      <a:pt x="2392" y="1261"/>
                      <a:pt x="2392" y="1269"/>
                      <a:pt x="2392" y="1269"/>
                    </a:cubicBezTo>
                    <a:cubicBezTo>
                      <a:pt x="2217" y="2061"/>
                      <a:pt x="2100" y="3235"/>
                      <a:pt x="2067" y="3635"/>
                    </a:cubicBezTo>
                    <a:cubicBezTo>
                      <a:pt x="1967" y="3752"/>
                      <a:pt x="1825" y="3935"/>
                      <a:pt x="1634" y="4218"/>
                    </a:cubicBezTo>
                    <a:cubicBezTo>
                      <a:pt x="1234" y="4810"/>
                      <a:pt x="217" y="6343"/>
                      <a:pt x="34" y="6618"/>
                    </a:cubicBezTo>
                    <a:cubicBezTo>
                      <a:pt x="34" y="6618"/>
                      <a:pt x="34" y="6618"/>
                      <a:pt x="34" y="6626"/>
                    </a:cubicBezTo>
                    <a:cubicBezTo>
                      <a:pt x="17" y="6643"/>
                      <a:pt x="1" y="6693"/>
                      <a:pt x="9" y="6751"/>
                    </a:cubicBezTo>
                    <a:cubicBezTo>
                      <a:pt x="17" y="6776"/>
                      <a:pt x="26" y="6801"/>
                      <a:pt x="42" y="6834"/>
                    </a:cubicBezTo>
                    <a:cubicBezTo>
                      <a:pt x="101" y="6926"/>
                      <a:pt x="201" y="6976"/>
                      <a:pt x="301" y="6976"/>
                    </a:cubicBezTo>
                    <a:cubicBezTo>
                      <a:pt x="376" y="6968"/>
                      <a:pt x="442" y="6951"/>
                      <a:pt x="501" y="6893"/>
                    </a:cubicBezTo>
                    <a:cubicBezTo>
                      <a:pt x="1050" y="6376"/>
                      <a:pt x="2500" y="5052"/>
                      <a:pt x="2942" y="4218"/>
                    </a:cubicBezTo>
                    <a:cubicBezTo>
                      <a:pt x="3241" y="3652"/>
                      <a:pt x="3850" y="1811"/>
                      <a:pt x="3850" y="1811"/>
                    </a:cubicBezTo>
                    <a:cubicBezTo>
                      <a:pt x="4000" y="1344"/>
                      <a:pt x="4141" y="878"/>
                      <a:pt x="4116" y="636"/>
                    </a:cubicBezTo>
                    <a:cubicBezTo>
                      <a:pt x="4091" y="453"/>
                      <a:pt x="4025" y="311"/>
                      <a:pt x="3933" y="203"/>
                    </a:cubicBezTo>
                    <a:cubicBezTo>
                      <a:pt x="3900" y="161"/>
                      <a:pt x="3858" y="128"/>
                      <a:pt x="3808" y="103"/>
                    </a:cubicBezTo>
                    <a:cubicBezTo>
                      <a:pt x="3705" y="33"/>
                      <a:pt x="3587" y="0"/>
                      <a:pt x="3468"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42" name="Google Shape;3021;p66">
                <a:extLst>
                  <a:ext uri="{FF2B5EF4-FFF2-40B4-BE49-F238E27FC236}">
                    <a16:creationId xmlns:a16="http://schemas.microsoft.com/office/drawing/2014/main" xmlns="" id="{5DC457CF-BA8F-4E56-BC4F-34A4E9F0B3B1}"/>
                  </a:ext>
                </a:extLst>
              </p:cNvPr>
              <p:cNvSpPr/>
              <p:nvPr/>
            </p:nvSpPr>
            <p:spPr>
              <a:xfrm>
                <a:off x="5546236" y="3709938"/>
                <a:ext cx="90643" cy="114533"/>
              </a:xfrm>
              <a:custGeom>
                <a:avLst/>
                <a:gdLst/>
                <a:ahLst/>
                <a:cxnLst/>
                <a:rect l="l" t="t" r="r" b="b"/>
                <a:pathLst>
                  <a:path w="3392" h="4286" extrusionOk="0">
                    <a:moveTo>
                      <a:pt x="1376" y="0"/>
                    </a:moveTo>
                    <a:cubicBezTo>
                      <a:pt x="940" y="0"/>
                      <a:pt x="501" y="158"/>
                      <a:pt x="242" y="569"/>
                    </a:cubicBezTo>
                    <a:cubicBezTo>
                      <a:pt x="234" y="586"/>
                      <a:pt x="225" y="603"/>
                      <a:pt x="209" y="628"/>
                    </a:cubicBezTo>
                    <a:cubicBezTo>
                      <a:pt x="0" y="1019"/>
                      <a:pt x="259" y="1503"/>
                      <a:pt x="700" y="1594"/>
                    </a:cubicBezTo>
                    <a:cubicBezTo>
                      <a:pt x="816" y="1617"/>
                      <a:pt x="950" y="1635"/>
                      <a:pt x="1097" y="1635"/>
                    </a:cubicBezTo>
                    <a:cubicBezTo>
                      <a:pt x="1215" y="1635"/>
                      <a:pt x="1342" y="1624"/>
                      <a:pt x="1475" y="1594"/>
                    </a:cubicBezTo>
                    <a:cubicBezTo>
                      <a:pt x="1568" y="1575"/>
                      <a:pt x="1648" y="1565"/>
                      <a:pt x="1716" y="1565"/>
                    </a:cubicBezTo>
                    <a:cubicBezTo>
                      <a:pt x="2144" y="1565"/>
                      <a:pt x="2126" y="1927"/>
                      <a:pt x="2133" y="2394"/>
                    </a:cubicBezTo>
                    <a:lnTo>
                      <a:pt x="2133" y="2419"/>
                    </a:lnTo>
                    <a:cubicBezTo>
                      <a:pt x="2133" y="2802"/>
                      <a:pt x="1958" y="3560"/>
                      <a:pt x="2316" y="3885"/>
                    </a:cubicBezTo>
                    <a:cubicBezTo>
                      <a:pt x="2333" y="3902"/>
                      <a:pt x="2358" y="3919"/>
                      <a:pt x="2375" y="3935"/>
                    </a:cubicBezTo>
                    <a:cubicBezTo>
                      <a:pt x="2391" y="3952"/>
                      <a:pt x="2416" y="3960"/>
                      <a:pt x="2433" y="3977"/>
                    </a:cubicBezTo>
                    <a:cubicBezTo>
                      <a:pt x="2716" y="4160"/>
                      <a:pt x="3025" y="4143"/>
                      <a:pt x="3300" y="4285"/>
                    </a:cubicBezTo>
                    <a:cubicBezTo>
                      <a:pt x="3300" y="4285"/>
                      <a:pt x="3391" y="3719"/>
                      <a:pt x="3333" y="3069"/>
                    </a:cubicBezTo>
                    <a:cubicBezTo>
                      <a:pt x="3333" y="3019"/>
                      <a:pt x="3325" y="2960"/>
                      <a:pt x="3316" y="2910"/>
                    </a:cubicBezTo>
                    <a:cubicBezTo>
                      <a:pt x="3316" y="2869"/>
                      <a:pt x="3308" y="2827"/>
                      <a:pt x="3300" y="2785"/>
                    </a:cubicBezTo>
                    <a:cubicBezTo>
                      <a:pt x="3191" y="2236"/>
                      <a:pt x="2950" y="2261"/>
                      <a:pt x="2958" y="1644"/>
                    </a:cubicBezTo>
                    <a:cubicBezTo>
                      <a:pt x="2966" y="928"/>
                      <a:pt x="2791" y="536"/>
                      <a:pt x="2325" y="253"/>
                    </a:cubicBezTo>
                    <a:cubicBezTo>
                      <a:pt x="2073" y="101"/>
                      <a:pt x="1726" y="0"/>
                      <a:pt x="1376"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43" name="Google Shape;3022;p66">
                <a:extLst>
                  <a:ext uri="{FF2B5EF4-FFF2-40B4-BE49-F238E27FC236}">
                    <a16:creationId xmlns:a16="http://schemas.microsoft.com/office/drawing/2014/main" xmlns="" id="{7D9EDFB2-DF5E-41FB-8B46-6548C45ADAAA}"/>
                  </a:ext>
                </a:extLst>
              </p:cNvPr>
              <p:cNvSpPr/>
              <p:nvPr/>
            </p:nvSpPr>
            <p:spPr>
              <a:xfrm>
                <a:off x="5598559" y="3769209"/>
                <a:ext cx="38320" cy="55262"/>
              </a:xfrm>
              <a:custGeom>
                <a:avLst/>
                <a:gdLst/>
                <a:ahLst/>
                <a:cxnLst/>
                <a:rect l="l" t="t" r="r" b="b"/>
                <a:pathLst>
                  <a:path w="1434" h="2068" extrusionOk="0">
                    <a:moveTo>
                      <a:pt x="483" y="1"/>
                    </a:moveTo>
                    <a:lnTo>
                      <a:pt x="175" y="201"/>
                    </a:lnTo>
                    <a:cubicBezTo>
                      <a:pt x="175" y="584"/>
                      <a:pt x="0" y="1342"/>
                      <a:pt x="358" y="1667"/>
                    </a:cubicBezTo>
                    <a:cubicBezTo>
                      <a:pt x="375" y="1684"/>
                      <a:pt x="400" y="1701"/>
                      <a:pt x="417" y="1717"/>
                    </a:cubicBezTo>
                    <a:cubicBezTo>
                      <a:pt x="433" y="1734"/>
                      <a:pt x="458" y="1742"/>
                      <a:pt x="475" y="1759"/>
                    </a:cubicBezTo>
                    <a:cubicBezTo>
                      <a:pt x="758" y="1942"/>
                      <a:pt x="1067" y="1925"/>
                      <a:pt x="1342" y="2067"/>
                    </a:cubicBezTo>
                    <a:cubicBezTo>
                      <a:pt x="1342" y="2067"/>
                      <a:pt x="1433" y="1501"/>
                      <a:pt x="1375" y="851"/>
                    </a:cubicBezTo>
                    <a:cubicBezTo>
                      <a:pt x="1375" y="801"/>
                      <a:pt x="1367" y="742"/>
                      <a:pt x="1358" y="692"/>
                    </a:cubicBezTo>
                    <a:cubicBezTo>
                      <a:pt x="1358" y="651"/>
                      <a:pt x="1350" y="609"/>
                      <a:pt x="1342" y="567"/>
                    </a:cubicBezTo>
                    <a:lnTo>
                      <a:pt x="1342" y="567"/>
                    </a:lnTo>
                    <a:cubicBezTo>
                      <a:pt x="1358" y="1301"/>
                      <a:pt x="1142" y="1726"/>
                      <a:pt x="1142" y="1726"/>
                    </a:cubicBezTo>
                    <a:cubicBezTo>
                      <a:pt x="1042" y="1667"/>
                      <a:pt x="708" y="1709"/>
                      <a:pt x="500" y="1551"/>
                    </a:cubicBezTo>
                    <a:cubicBezTo>
                      <a:pt x="292" y="1401"/>
                      <a:pt x="267" y="1001"/>
                      <a:pt x="333" y="792"/>
                    </a:cubicBezTo>
                    <a:cubicBezTo>
                      <a:pt x="392" y="584"/>
                      <a:pt x="450" y="576"/>
                      <a:pt x="483" y="393"/>
                    </a:cubicBezTo>
                    <a:cubicBezTo>
                      <a:pt x="517" y="209"/>
                      <a:pt x="483" y="1"/>
                      <a:pt x="483"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44" name="Google Shape;3023;p66">
                <a:extLst>
                  <a:ext uri="{FF2B5EF4-FFF2-40B4-BE49-F238E27FC236}">
                    <a16:creationId xmlns:a16="http://schemas.microsoft.com/office/drawing/2014/main" xmlns="" id="{72117253-E1B1-472E-A3C7-D58370D87989}"/>
                  </a:ext>
                </a:extLst>
              </p:cNvPr>
              <p:cNvSpPr/>
              <p:nvPr/>
            </p:nvSpPr>
            <p:spPr>
              <a:xfrm>
                <a:off x="5600990" y="3762688"/>
                <a:ext cx="11838" cy="19481"/>
              </a:xfrm>
              <a:custGeom>
                <a:avLst/>
                <a:gdLst/>
                <a:ahLst/>
                <a:cxnLst/>
                <a:rect l="l" t="t" r="r" b="b"/>
                <a:pathLst>
                  <a:path w="443" h="729" extrusionOk="0">
                    <a:moveTo>
                      <a:pt x="243" y="1"/>
                    </a:moveTo>
                    <a:cubicBezTo>
                      <a:pt x="95" y="1"/>
                      <a:pt x="1" y="153"/>
                      <a:pt x="1" y="153"/>
                    </a:cubicBezTo>
                    <a:lnTo>
                      <a:pt x="34" y="728"/>
                    </a:lnTo>
                    <a:cubicBezTo>
                      <a:pt x="34" y="728"/>
                      <a:pt x="41" y="729"/>
                      <a:pt x="53" y="729"/>
                    </a:cubicBezTo>
                    <a:cubicBezTo>
                      <a:pt x="118" y="729"/>
                      <a:pt x="327" y="711"/>
                      <a:pt x="376" y="487"/>
                    </a:cubicBezTo>
                    <a:cubicBezTo>
                      <a:pt x="426" y="287"/>
                      <a:pt x="442" y="37"/>
                      <a:pt x="276" y="3"/>
                    </a:cubicBezTo>
                    <a:cubicBezTo>
                      <a:pt x="265" y="2"/>
                      <a:pt x="254" y="1"/>
                      <a:pt x="243"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45" name="Google Shape;3024;p66">
                <a:extLst>
                  <a:ext uri="{FF2B5EF4-FFF2-40B4-BE49-F238E27FC236}">
                    <a16:creationId xmlns:a16="http://schemas.microsoft.com/office/drawing/2014/main" xmlns="" id="{B45E36AB-CB6D-4BA0-88D2-ACC5A35304D0}"/>
                  </a:ext>
                </a:extLst>
              </p:cNvPr>
              <p:cNvSpPr/>
              <p:nvPr/>
            </p:nvSpPr>
            <p:spPr>
              <a:xfrm>
                <a:off x="6178941" y="4344273"/>
                <a:ext cx="420345" cy="241331"/>
              </a:xfrm>
              <a:custGeom>
                <a:avLst/>
                <a:gdLst/>
                <a:ahLst/>
                <a:cxnLst/>
                <a:rect l="l" t="t" r="r" b="b"/>
                <a:pathLst>
                  <a:path w="15730" h="9031" extrusionOk="0">
                    <a:moveTo>
                      <a:pt x="15671" y="0"/>
                    </a:moveTo>
                    <a:lnTo>
                      <a:pt x="13555" y="558"/>
                    </a:lnTo>
                    <a:lnTo>
                      <a:pt x="0" y="8381"/>
                    </a:lnTo>
                    <a:lnTo>
                      <a:pt x="1125" y="9031"/>
                    </a:lnTo>
                    <a:lnTo>
                      <a:pt x="14688" y="1208"/>
                    </a:lnTo>
                    <a:lnTo>
                      <a:pt x="15713" y="58"/>
                    </a:lnTo>
                    <a:cubicBezTo>
                      <a:pt x="15730" y="33"/>
                      <a:pt x="15713" y="0"/>
                      <a:pt x="15680" y="0"/>
                    </a:cubicBezTo>
                    <a:lnTo>
                      <a:pt x="15680" y="0"/>
                    </a:lnTo>
                    <a:cubicBezTo>
                      <a:pt x="15680" y="0"/>
                      <a:pt x="15680" y="0"/>
                      <a:pt x="15671" y="0"/>
                    </a:cubicBezTo>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46" name="Google Shape;3025;p66">
                <a:extLst>
                  <a:ext uri="{FF2B5EF4-FFF2-40B4-BE49-F238E27FC236}">
                    <a16:creationId xmlns:a16="http://schemas.microsoft.com/office/drawing/2014/main" xmlns="" id="{C3E09582-0FA4-4198-AD95-FD5C53C857DA}"/>
                  </a:ext>
                </a:extLst>
              </p:cNvPr>
              <p:cNvSpPr/>
              <p:nvPr/>
            </p:nvSpPr>
            <p:spPr>
              <a:xfrm>
                <a:off x="6541830" y="4313249"/>
                <a:ext cx="51788" cy="39496"/>
              </a:xfrm>
              <a:custGeom>
                <a:avLst/>
                <a:gdLst/>
                <a:ahLst/>
                <a:cxnLst/>
                <a:rect l="l" t="t" r="r" b="b"/>
                <a:pathLst>
                  <a:path w="1938" h="1478" extrusionOk="0">
                    <a:moveTo>
                      <a:pt x="1850" y="1"/>
                    </a:moveTo>
                    <a:cubicBezTo>
                      <a:pt x="1844" y="1"/>
                      <a:pt x="1839" y="1"/>
                      <a:pt x="1833" y="3"/>
                    </a:cubicBezTo>
                    <a:lnTo>
                      <a:pt x="0" y="436"/>
                    </a:lnTo>
                    <a:lnTo>
                      <a:pt x="650" y="1478"/>
                    </a:lnTo>
                    <a:lnTo>
                      <a:pt x="1900" y="111"/>
                    </a:lnTo>
                    <a:cubicBezTo>
                      <a:pt x="1937" y="66"/>
                      <a:pt x="1900" y="1"/>
                      <a:pt x="1850"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47" name="Google Shape;3026;p66">
                <a:extLst>
                  <a:ext uri="{FF2B5EF4-FFF2-40B4-BE49-F238E27FC236}">
                    <a16:creationId xmlns:a16="http://schemas.microsoft.com/office/drawing/2014/main" xmlns="" id="{B98478F3-0F62-419F-86B5-A6C0BF5C7B17}"/>
                  </a:ext>
                </a:extLst>
              </p:cNvPr>
              <p:cNvSpPr/>
              <p:nvPr/>
            </p:nvSpPr>
            <p:spPr>
              <a:xfrm>
                <a:off x="6572321" y="4313249"/>
                <a:ext cx="21271" cy="17236"/>
              </a:xfrm>
              <a:custGeom>
                <a:avLst/>
                <a:gdLst/>
                <a:ahLst/>
                <a:cxnLst/>
                <a:rect l="l" t="t" r="r" b="b"/>
                <a:pathLst>
                  <a:path w="796" h="645" extrusionOk="0">
                    <a:moveTo>
                      <a:pt x="709" y="1"/>
                    </a:moveTo>
                    <a:cubicBezTo>
                      <a:pt x="703" y="1"/>
                      <a:pt x="698" y="1"/>
                      <a:pt x="692" y="3"/>
                    </a:cubicBezTo>
                    <a:lnTo>
                      <a:pt x="1" y="161"/>
                    </a:lnTo>
                    <a:cubicBezTo>
                      <a:pt x="26" y="186"/>
                      <a:pt x="51" y="211"/>
                      <a:pt x="76" y="236"/>
                    </a:cubicBezTo>
                    <a:cubicBezTo>
                      <a:pt x="126" y="286"/>
                      <a:pt x="167" y="345"/>
                      <a:pt x="201" y="420"/>
                    </a:cubicBezTo>
                    <a:cubicBezTo>
                      <a:pt x="234" y="495"/>
                      <a:pt x="259" y="570"/>
                      <a:pt x="267" y="645"/>
                    </a:cubicBezTo>
                    <a:lnTo>
                      <a:pt x="750" y="111"/>
                    </a:lnTo>
                    <a:cubicBezTo>
                      <a:pt x="796" y="66"/>
                      <a:pt x="759" y="1"/>
                      <a:pt x="709"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48" name="Google Shape;3027;p66">
                <a:extLst>
                  <a:ext uri="{FF2B5EF4-FFF2-40B4-BE49-F238E27FC236}">
                    <a16:creationId xmlns:a16="http://schemas.microsoft.com/office/drawing/2014/main" xmlns="" id="{97114E45-473D-4CF3-877F-17217C1402A3}"/>
                  </a:ext>
                </a:extLst>
              </p:cNvPr>
              <p:cNvSpPr/>
              <p:nvPr/>
            </p:nvSpPr>
            <p:spPr>
              <a:xfrm>
                <a:off x="6202083" y="4324178"/>
                <a:ext cx="360914" cy="228264"/>
              </a:xfrm>
              <a:custGeom>
                <a:avLst/>
                <a:gdLst/>
                <a:ahLst/>
                <a:cxnLst/>
                <a:rect l="l" t="t" r="r" b="b"/>
                <a:pathLst>
                  <a:path w="13506" h="8542" extrusionOk="0">
                    <a:moveTo>
                      <a:pt x="12866" y="0"/>
                    </a:moveTo>
                    <a:cubicBezTo>
                      <a:pt x="12852" y="0"/>
                      <a:pt x="12837" y="1"/>
                      <a:pt x="12823" y="2"/>
                    </a:cubicBezTo>
                    <a:cubicBezTo>
                      <a:pt x="12773" y="11"/>
                      <a:pt x="12731" y="19"/>
                      <a:pt x="12681" y="44"/>
                    </a:cubicBezTo>
                    <a:cubicBezTo>
                      <a:pt x="12673" y="44"/>
                      <a:pt x="12673" y="44"/>
                      <a:pt x="12664" y="52"/>
                    </a:cubicBezTo>
                    <a:lnTo>
                      <a:pt x="12631" y="69"/>
                    </a:lnTo>
                    <a:cubicBezTo>
                      <a:pt x="12631" y="69"/>
                      <a:pt x="12631" y="77"/>
                      <a:pt x="12623" y="77"/>
                    </a:cubicBezTo>
                    <a:cubicBezTo>
                      <a:pt x="12623" y="77"/>
                      <a:pt x="12623" y="77"/>
                      <a:pt x="12614" y="86"/>
                    </a:cubicBezTo>
                    <a:lnTo>
                      <a:pt x="1" y="7450"/>
                    </a:lnTo>
                    <a:lnTo>
                      <a:pt x="176" y="7750"/>
                    </a:lnTo>
                    <a:lnTo>
                      <a:pt x="617" y="8542"/>
                    </a:lnTo>
                    <a:lnTo>
                      <a:pt x="13231" y="1177"/>
                    </a:lnTo>
                    <a:cubicBezTo>
                      <a:pt x="13256" y="1169"/>
                      <a:pt x="13281" y="1152"/>
                      <a:pt x="13306" y="1135"/>
                    </a:cubicBezTo>
                    <a:cubicBezTo>
                      <a:pt x="13372" y="1085"/>
                      <a:pt x="13414" y="1010"/>
                      <a:pt x="13447" y="935"/>
                    </a:cubicBezTo>
                    <a:cubicBezTo>
                      <a:pt x="13506" y="777"/>
                      <a:pt x="13497" y="577"/>
                      <a:pt x="13414" y="394"/>
                    </a:cubicBezTo>
                    <a:cubicBezTo>
                      <a:pt x="13381" y="319"/>
                      <a:pt x="13339" y="261"/>
                      <a:pt x="13289" y="211"/>
                    </a:cubicBezTo>
                    <a:cubicBezTo>
                      <a:pt x="13168" y="74"/>
                      <a:pt x="13013" y="0"/>
                      <a:pt x="12866"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49" name="Google Shape;3028;p66">
                <a:extLst>
                  <a:ext uri="{FF2B5EF4-FFF2-40B4-BE49-F238E27FC236}">
                    <a16:creationId xmlns:a16="http://schemas.microsoft.com/office/drawing/2014/main" xmlns="" id="{DA5FDE61-D089-44E1-A86E-50F431A1C059}"/>
                  </a:ext>
                </a:extLst>
              </p:cNvPr>
              <p:cNvSpPr/>
              <p:nvPr/>
            </p:nvSpPr>
            <p:spPr>
              <a:xfrm>
                <a:off x="6202083" y="4324178"/>
                <a:ext cx="355142" cy="207126"/>
              </a:xfrm>
              <a:custGeom>
                <a:avLst/>
                <a:gdLst/>
                <a:ahLst/>
                <a:cxnLst/>
                <a:rect l="l" t="t" r="r" b="b"/>
                <a:pathLst>
                  <a:path w="13290" h="7751" extrusionOk="0">
                    <a:moveTo>
                      <a:pt x="12866" y="0"/>
                    </a:moveTo>
                    <a:cubicBezTo>
                      <a:pt x="12852" y="0"/>
                      <a:pt x="12837" y="1"/>
                      <a:pt x="12823" y="2"/>
                    </a:cubicBezTo>
                    <a:cubicBezTo>
                      <a:pt x="12773" y="11"/>
                      <a:pt x="12731" y="19"/>
                      <a:pt x="12681" y="44"/>
                    </a:cubicBezTo>
                    <a:cubicBezTo>
                      <a:pt x="12673" y="44"/>
                      <a:pt x="12673" y="44"/>
                      <a:pt x="12664" y="52"/>
                    </a:cubicBezTo>
                    <a:lnTo>
                      <a:pt x="12631" y="69"/>
                    </a:lnTo>
                    <a:cubicBezTo>
                      <a:pt x="12631" y="69"/>
                      <a:pt x="12631" y="77"/>
                      <a:pt x="12623" y="77"/>
                    </a:cubicBezTo>
                    <a:cubicBezTo>
                      <a:pt x="12623" y="77"/>
                      <a:pt x="12623" y="77"/>
                      <a:pt x="12614" y="86"/>
                    </a:cubicBezTo>
                    <a:lnTo>
                      <a:pt x="1" y="7450"/>
                    </a:lnTo>
                    <a:lnTo>
                      <a:pt x="176" y="7750"/>
                    </a:lnTo>
                    <a:lnTo>
                      <a:pt x="609" y="7617"/>
                    </a:lnTo>
                    <a:lnTo>
                      <a:pt x="13289" y="211"/>
                    </a:lnTo>
                    <a:cubicBezTo>
                      <a:pt x="13168" y="74"/>
                      <a:pt x="13013" y="0"/>
                      <a:pt x="12866"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50" name="Google Shape;3029;p66">
                <a:extLst>
                  <a:ext uri="{FF2B5EF4-FFF2-40B4-BE49-F238E27FC236}">
                    <a16:creationId xmlns:a16="http://schemas.microsoft.com/office/drawing/2014/main" xmlns="" id="{2E8891D1-8EA8-4917-8B8B-D08B0557333B}"/>
                  </a:ext>
                </a:extLst>
              </p:cNvPr>
              <p:cNvSpPr/>
              <p:nvPr/>
            </p:nvSpPr>
            <p:spPr>
              <a:xfrm>
                <a:off x="6193425" y="4522057"/>
                <a:ext cx="30731" cy="32655"/>
              </a:xfrm>
              <a:custGeom>
                <a:avLst/>
                <a:gdLst/>
                <a:ahLst/>
                <a:cxnLst/>
                <a:rect l="l" t="t" r="r" b="b"/>
                <a:pathLst>
                  <a:path w="1150" h="1222" extrusionOk="0">
                    <a:moveTo>
                      <a:pt x="507" y="1"/>
                    </a:moveTo>
                    <a:cubicBezTo>
                      <a:pt x="491" y="1"/>
                      <a:pt x="475" y="2"/>
                      <a:pt x="458" y="4"/>
                    </a:cubicBezTo>
                    <a:cubicBezTo>
                      <a:pt x="417" y="12"/>
                      <a:pt x="367" y="20"/>
                      <a:pt x="325" y="37"/>
                    </a:cubicBezTo>
                    <a:cubicBezTo>
                      <a:pt x="317" y="45"/>
                      <a:pt x="308" y="45"/>
                      <a:pt x="300" y="54"/>
                    </a:cubicBezTo>
                    <a:lnTo>
                      <a:pt x="275" y="70"/>
                    </a:lnTo>
                    <a:cubicBezTo>
                      <a:pt x="267" y="70"/>
                      <a:pt x="267" y="79"/>
                      <a:pt x="267" y="79"/>
                    </a:cubicBezTo>
                    <a:cubicBezTo>
                      <a:pt x="58" y="220"/>
                      <a:pt x="0" y="545"/>
                      <a:pt x="142" y="828"/>
                    </a:cubicBezTo>
                    <a:cubicBezTo>
                      <a:pt x="257" y="1071"/>
                      <a:pt x="475" y="1221"/>
                      <a:pt x="683" y="1221"/>
                    </a:cubicBezTo>
                    <a:cubicBezTo>
                      <a:pt x="746" y="1221"/>
                      <a:pt x="808" y="1207"/>
                      <a:pt x="866" y="1178"/>
                    </a:cubicBezTo>
                    <a:cubicBezTo>
                      <a:pt x="900" y="1170"/>
                      <a:pt x="925" y="1153"/>
                      <a:pt x="941" y="1137"/>
                    </a:cubicBezTo>
                    <a:cubicBezTo>
                      <a:pt x="1008" y="1087"/>
                      <a:pt x="1058" y="1012"/>
                      <a:pt x="1091" y="937"/>
                    </a:cubicBezTo>
                    <a:cubicBezTo>
                      <a:pt x="1150" y="778"/>
                      <a:pt x="1141" y="578"/>
                      <a:pt x="1050" y="395"/>
                    </a:cubicBezTo>
                    <a:cubicBezTo>
                      <a:pt x="934" y="148"/>
                      <a:pt x="718" y="1"/>
                      <a:pt x="50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51" name="Google Shape;3030;p66">
                <a:extLst>
                  <a:ext uri="{FF2B5EF4-FFF2-40B4-BE49-F238E27FC236}">
                    <a16:creationId xmlns:a16="http://schemas.microsoft.com/office/drawing/2014/main" xmlns="" id="{F6D97FE8-6869-4835-9A05-5F1515BEE5A6}"/>
                  </a:ext>
                </a:extLst>
              </p:cNvPr>
              <p:cNvSpPr/>
              <p:nvPr/>
            </p:nvSpPr>
            <p:spPr>
              <a:xfrm>
                <a:off x="6474143" y="4460702"/>
                <a:ext cx="73487" cy="69719"/>
              </a:xfrm>
              <a:custGeom>
                <a:avLst/>
                <a:gdLst/>
                <a:ahLst/>
                <a:cxnLst/>
                <a:rect l="l" t="t" r="r" b="b"/>
                <a:pathLst>
                  <a:path w="2750" h="2609" extrusionOk="0">
                    <a:moveTo>
                      <a:pt x="2175" y="0"/>
                    </a:moveTo>
                    <a:lnTo>
                      <a:pt x="1192" y="800"/>
                    </a:lnTo>
                    <a:cubicBezTo>
                      <a:pt x="1192" y="800"/>
                      <a:pt x="1009" y="1117"/>
                      <a:pt x="925" y="1225"/>
                    </a:cubicBezTo>
                    <a:cubicBezTo>
                      <a:pt x="842" y="1325"/>
                      <a:pt x="417" y="1725"/>
                      <a:pt x="276" y="1816"/>
                    </a:cubicBezTo>
                    <a:cubicBezTo>
                      <a:pt x="134" y="1908"/>
                      <a:pt x="1" y="1975"/>
                      <a:pt x="34" y="2200"/>
                    </a:cubicBezTo>
                    <a:cubicBezTo>
                      <a:pt x="67" y="2412"/>
                      <a:pt x="411" y="2608"/>
                      <a:pt x="699" y="2608"/>
                    </a:cubicBezTo>
                    <a:cubicBezTo>
                      <a:pt x="705" y="2608"/>
                      <a:pt x="711" y="2608"/>
                      <a:pt x="717" y="2608"/>
                    </a:cubicBezTo>
                    <a:cubicBezTo>
                      <a:pt x="1009" y="2591"/>
                      <a:pt x="1317" y="2391"/>
                      <a:pt x="1567" y="2166"/>
                    </a:cubicBezTo>
                    <a:cubicBezTo>
                      <a:pt x="1808" y="1950"/>
                      <a:pt x="2008" y="1475"/>
                      <a:pt x="2300" y="1300"/>
                    </a:cubicBezTo>
                    <a:cubicBezTo>
                      <a:pt x="2592" y="1133"/>
                      <a:pt x="2683" y="1050"/>
                      <a:pt x="2742" y="908"/>
                    </a:cubicBezTo>
                    <a:cubicBezTo>
                      <a:pt x="2750" y="892"/>
                      <a:pt x="2750" y="875"/>
                      <a:pt x="2750" y="858"/>
                    </a:cubicBezTo>
                    <a:cubicBezTo>
                      <a:pt x="2742" y="767"/>
                      <a:pt x="2658" y="700"/>
                      <a:pt x="2658" y="700"/>
                    </a:cubicBezTo>
                    <a:cubicBezTo>
                      <a:pt x="2658" y="700"/>
                      <a:pt x="2442" y="683"/>
                      <a:pt x="2417" y="675"/>
                    </a:cubicBezTo>
                    <a:cubicBezTo>
                      <a:pt x="2392" y="667"/>
                      <a:pt x="2317" y="542"/>
                      <a:pt x="2317" y="542"/>
                    </a:cubicBezTo>
                    <a:cubicBezTo>
                      <a:pt x="2317" y="542"/>
                      <a:pt x="2400" y="300"/>
                      <a:pt x="2425" y="284"/>
                    </a:cubicBezTo>
                    <a:cubicBezTo>
                      <a:pt x="2429" y="279"/>
                      <a:pt x="2442" y="277"/>
                      <a:pt x="2458" y="277"/>
                    </a:cubicBezTo>
                    <a:cubicBezTo>
                      <a:pt x="2475" y="277"/>
                      <a:pt x="2496" y="279"/>
                      <a:pt x="2517" y="284"/>
                    </a:cubicBezTo>
                    <a:cubicBezTo>
                      <a:pt x="2425" y="175"/>
                      <a:pt x="2317" y="75"/>
                      <a:pt x="2175"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52" name="Google Shape;3031;p66">
                <a:extLst>
                  <a:ext uri="{FF2B5EF4-FFF2-40B4-BE49-F238E27FC236}">
                    <a16:creationId xmlns:a16="http://schemas.microsoft.com/office/drawing/2014/main" xmlns="" id="{F0570BA4-9817-4A52-B3B1-B5E5F3A165AB}"/>
                  </a:ext>
                </a:extLst>
              </p:cNvPr>
              <p:cNvSpPr/>
              <p:nvPr/>
            </p:nvSpPr>
            <p:spPr>
              <a:xfrm>
                <a:off x="6473020" y="4458244"/>
                <a:ext cx="75064" cy="69746"/>
              </a:xfrm>
              <a:custGeom>
                <a:avLst/>
                <a:gdLst/>
                <a:ahLst/>
                <a:cxnLst/>
                <a:rect l="l" t="t" r="r" b="b"/>
                <a:pathLst>
                  <a:path w="2809" h="2610" extrusionOk="0">
                    <a:moveTo>
                      <a:pt x="2175" y="1"/>
                    </a:moveTo>
                    <a:lnTo>
                      <a:pt x="1201" y="809"/>
                    </a:lnTo>
                    <a:cubicBezTo>
                      <a:pt x="1201" y="809"/>
                      <a:pt x="1017" y="1125"/>
                      <a:pt x="934" y="1225"/>
                    </a:cubicBezTo>
                    <a:cubicBezTo>
                      <a:pt x="851" y="1334"/>
                      <a:pt x="418" y="1725"/>
                      <a:pt x="284" y="1817"/>
                    </a:cubicBezTo>
                    <a:cubicBezTo>
                      <a:pt x="143" y="1917"/>
                      <a:pt x="1" y="1983"/>
                      <a:pt x="34" y="2200"/>
                    </a:cubicBezTo>
                    <a:cubicBezTo>
                      <a:pt x="66" y="2416"/>
                      <a:pt x="406" y="2609"/>
                      <a:pt x="691" y="2609"/>
                    </a:cubicBezTo>
                    <a:cubicBezTo>
                      <a:pt x="703" y="2609"/>
                      <a:pt x="714" y="2609"/>
                      <a:pt x="726" y="2608"/>
                    </a:cubicBezTo>
                    <a:cubicBezTo>
                      <a:pt x="1017" y="2600"/>
                      <a:pt x="1326" y="2400"/>
                      <a:pt x="1567" y="2175"/>
                    </a:cubicBezTo>
                    <a:cubicBezTo>
                      <a:pt x="1817" y="1950"/>
                      <a:pt x="2017" y="1484"/>
                      <a:pt x="2309" y="1309"/>
                    </a:cubicBezTo>
                    <a:cubicBezTo>
                      <a:pt x="2592" y="1134"/>
                      <a:pt x="2692" y="1059"/>
                      <a:pt x="2750" y="917"/>
                    </a:cubicBezTo>
                    <a:cubicBezTo>
                      <a:pt x="2809" y="775"/>
                      <a:pt x="2634" y="234"/>
                      <a:pt x="2175"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53" name="Google Shape;3032;p66">
                <a:extLst>
                  <a:ext uri="{FF2B5EF4-FFF2-40B4-BE49-F238E27FC236}">
                    <a16:creationId xmlns:a16="http://schemas.microsoft.com/office/drawing/2014/main" xmlns="" id="{4D88659E-4C37-4685-BB58-EB4A6B2902C9}"/>
                  </a:ext>
                </a:extLst>
              </p:cNvPr>
              <p:cNvSpPr/>
              <p:nvPr/>
            </p:nvSpPr>
            <p:spPr>
              <a:xfrm>
                <a:off x="6388444" y="4201790"/>
                <a:ext cx="145611" cy="278769"/>
              </a:xfrm>
              <a:custGeom>
                <a:avLst/>
                <a:gdLst/>
                <a:ahLst/>
                <a:cxnLst/>
                <a:rect l="l" t="t" r="r" b="b"/>
                <a:pathLst>
                  <a:path w="5449" h="10432" extrusionOk="0">
                    <a:moveTo>
                      <a:pt x="0" y="0"/>
                    </a:moveTo>
                    <a:cubicBezTo>
                      <a:pt x="0" y="0"/>
                      <a:pt x="150" y="3799"/>
                      <a:pt x="592" y="5574"/>
                    </a:cubicBezTo>
                    <a:cubicBezTo>
                      <a:pt x="650" y="5824"/>
                      <a:pt x="717" y="6024"/>
                      <a:pt x="792" y="6182"/>
                    </a:cubicBezTo>
                    <a:cubicBezTo>
                      <a:pt x="842" y="6290"/>
                      <a:pt x="908" y="6407"/>
                      <a:pt x="992" y="6540"/>
                    </a:cubicBezTo>
                    <a:cubicBezTo>
                      <a:pt x="1350" y="7115"/>
                      <a:pt x="1966" y="7881"/>
                      <a:pt x="2566" y="8573"/>
                    </a:cubicBezTo>
                    <a:cubicBezTo>
                      <a:pt x="3416" y="9573"/>
                      <a:pt x="4241" y="10431"/>
                      <a:pt x="4241" y="10431"/>
                    </a:cubicBezTo>
                    <a:cubicBezTo>
                      <a:pt x="4241" y="10431"/>
                      <a:pt x="4248" y="10431"/>
                      <a:pt x="4260" y="10431"/>
                    </a:cubicBezTo>
                    <a:cubicBezTo>
                      <a:pt x="4399" y="10431"/>
                      <a:pt x="5228" y="10396"/>
                      <a:pt x="5449" y="9573"/>
                    </a:cubicBezTo>
                    <a:cubicBezTo>
                      <a:pt x="5449" y="9573"/>
                      <a:pt x="4107" y="7290"/>
                      <a:pt x="3624" y="6557"/>
                    </a:cubicBezTo>
                    <a:cubicBezTo>
                      <a:pt x="3441" y="6282"/>
                      <a:pt x="3241" y="6024"/>
                      <a:pt x="3058" y="5815"/>
                    </a:cubicBezTo>
                    <a:cubicBezTo>
                      <a:pt x="2758" y="5474"/>
                      <a:pt x="2516" y="5249"/>
                      <a:pt x="2516" y="5249"/>
                    </a:cubicBezTo>
                    <a:lnTo>
                      <a:pt x="2541" y="1258"/>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54" name="Google Shape;3033;p66">
                <a:extLst>
                  <a:ext uri="{FF2B5EF4-FFF2-40B4-BE49-F238E27FC236}">
                    <a16:creationId xmlns:a16="http://schemas.microsoft.com/office/drawing/2014/main" xmlns="" id="{B3E80551-FB0A-4D9A-A7D2-3F485390B46A}"/>
                  </a:ext>
                </a:extLst>
              </p:cNvPr>
              <p:cNvSpPr/>
              <p:nvPr/>
            </p:nvSpPr>
            <p:spPr>
              <a:xfrm>
                <a:off x="6457014" y="4357180"/>
                <a:ext cx="77041" cy="123378"/>
              </a:xfrm>
              <a:custGeom>
                <a:avLst/>
                <a:gdLst/>
                <a:ahLst/>
                <a:cxnLst/>
                <a:rect l="l" t="t" r="r" b="b"/>
                <a:pathLst>
                  <a:path w="2883" h="4617" extrusionOk="0">
                    <a:moveTo>
                      <a:pt x="392" y="0"/>
                    </a:moveTo>
                    <a:lnTo>
                      <a:pt x="150" y="1117"/>
                    </a:lnTo>
                    <a:lnTo>
                      <a:pt x="0" y="2758"/>
                    </a:lnTo>
                    <a:cubicBezTo>
                      <a:pt x="850" y="3758"/>
                      <a:pt x="1675" y="4616"/>
                      <a:pt x="1675" y="4616"/>
                    </a:cubicBezTo>
                    <a:cubicBezTo>
                      <a:pt x="1675" y="4616"/>
                      <a:pt x="1682" y="4616"/>
                      <a:pt x="1694" y="4616"/>
                    </a:cubicBezTo>
                    <a:cubicBezTo>
                      <a:pt x="1833" y="4616"/>
                      <a:pt x="2662" y="4581"/>
                      <a:pt x="2883" y="3758"/>
                    </a:cubicBezTo>
                    <a:cubicBezTo>
                      <a:pt x="2883" y="3758"/>
                      <a:pt x="1541" y="1475"/>
                      <a:pt x="1058" y="742"/>
                    </a:cubicBezTo>
                    <a:cubicBezTo>
                      <a:pt x="875" y="467"/>
                      <a:pt x="675" y="209"/>
                      <a:pt x="492"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55" name="Google Shape;3034;p66">
                <a:extLst>
                  <a:ext uri="{FF2B5EF4-FFF2-40B4-BE49-F238E27FC236}">
                    <a16:creationId xmlns:a16="http://schemas.microsoft.com/office/drawing/2014/main" xmlns="" id="{AA90AEB8-4316-4C82-83BF-E4E79F2956BC}"/>
                  </a:ext>
                </a:extLst>
              </p:cNvPr>
              <p:cNvSpPr/>
              <p:nvPr/>
            </p:nvSpPr>
            <p:spPr>
              <a:xfrm>
                <a:off x="6404237" y="4245641"/>
                <a:ext cx="36316" cy="130940"/>
              </a:xfrm>
              <a:custGeom>
                <a:avLst/>
                <a:gdLst/>
                <a:ahLst/>
                <a:cxnLst/>
                <a:rect l="l" t="t" r="r" b="b"/>
                <a:pathLst>
                  <a:path w="1359" h="4900" extrusionOk="0">
                    <a:moveTo>
                      <a:pt x="659" y="0"/>
                    </a:moveTo>
                    <a:cubicBezTo>
                      <a:pt x="659" y="0"/>
                      <a:pt x="159" y="2708"/>
                      <a:pt x="1" y="3933"/>
                    </a:cubicBezTo>
                    <a:cubicBezTo>
                      <a:pt x="59" y="4183"/>
                      <a:pt x="126" y="4383"/>
                      <a:pt x="201" y="4541"/>
                    </a:cubicBezTo>
                    <a:cubicBezTo>
                      <a:pt x="251" y="4649"/>
                      <a:pt x="317" y="4766"/>
                      <a:pt x="401" y="4899"/>
                    </a:cubicBezTo>
                    <a:cubicBezTo>
                      <a:pt x="567" y="4158"/>
                      <a:pt x="917" y="2658"/>
                      <a:pt x="959" y="2650"/>
                    </a:cubicBezTo>
                    <a:cubicBezTo>
                      <a:pt x="1009" y="2633"/>
                      <a:pt x="1359" y="842"/>
                      <a:pt x="1359" y="842"/>
                    </a:cubicBezTo>
                    <a:lnTo>
                      <a:pt x="1117"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56" name="Google Shape;3035;p66">
                <a:extLst>
                  <a:ext uri="{FF2B5EF4-FFF2-40B4-BE49-F238E27FC236}">
                    <a16:creationId xmlns:a16="http://schemas.microsoft.com/office/drawing/2014/main" xmlns="" id="{8E6CA0B0-2C2D-438A-9D98-A4EDF7E47922}"/>
                  </a:ext>
                </a:extLst>
              </p:cNvPr>
              <p:cNvSpPr/>
              <p:nvPr/>
            </p:nvSpPr>
            <p:spPr>
              <a:xfrm>
                <a:off x="6388444" y="4201790"/>
                <a:ext cx="129364" cy="370534"/>
              </a:xfrm>
              <a:custGeom>
                <a:avLst/>
                <a:gdLst/>
                <a:ahLst/>
                <a:cxnLst/>
                <a:rect l="l" t="t" r="r" b="b"/>
                <a:pathLst>
                  <a:path w="4841" h="13866" extrusionOk="0">
                    <a:moveTo>
                      <a:pt x="0" y="0"/>
                    </a:moveTo>
                    <a:lnTo>
                      <a:pt x="0" y="0"/>
                    </a:lnTo>
                    <a:cubicBezTo>
                      <a:pt x="50" y="1516"/>
                      <a:pt x="1491" y="1983"/>
                      <a:pt x="1491" y="1983"/>
                    </a:cubicBezTo>
                    <a:cubicBezTo>
                      <a:pt x="1491" y="1983"/>
                      <a:pt x="558" y="5965"/>
                      <a:pt x="533" y="6940"/>
                    </a:cubicBezTo>
                    <a:cubicBezTo>
                      <a:pt x="517" y="7915"/>
                      <a:pt x="533" y="13480"/>
                      <a:pt x="533" y="13480"/>
                    </a:cubicBezTo>
                    <a:cubicBezTo>
                      <a:pt x="831" y="13773"/>
                      <a:pt x="1133" y="13866"/>
                      <a:pt x="1395" y="13866"/>
                    </a:cubicBezTo>
                    <a:cubicBezTo>
                      <a:pt x="1618" y="13866"/>
                      <a:pt x="1812" y="13799"/>
                      <a:pt x="1950" y="13730"/>
                    </a:cubicBezTo>
                    <a:cubicBezTo>
                      <a:pt x="2100" y="13663"/>
                      <a:pt x="2183" y="13597"/>
                      <a:pt x="2183" y="13597"/>
                    </a:cubicBezTo>
                    <a:cubicBezTo>
                      <a:pt x="2275" y="13088"/>
                      <a:pt x="2533" y="10472"/>
                      <a:pt x="2658" y="8731"/>
                    </a:cubicBezTo>
                    <a:cubicBezTo>
                      <a:pt x="2724" y="7740"/>
                      <a:pt x="2933" y="6765"/>
                      <a:pt x="3283" y="5824"/>
                    </a:cubicBezTo>
                    <a:cubicBezTo>
                      <a:pt x="3824" y="4341"/>
                      <a:pt x="4574" y="2341"/>
                      <a:pt x="4682" y="1791"/>
                    </a:cubicBezTo>
                    <a:cubicBezTo>
                      <a:pt x="4841" y="967"/>
                      <a:pt x="4682" y="608"/>
                      <a:pt x="4682" y="608"/>
                    </a:cubicBezTo>
                    <a:lnTo>
                      <a:pt x="3999" y="517"/>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57" name="Google Shape;3036;p66">
                <a:extLst>
                  <a:ext uri="{FF2B5EF4-FFF2-40B4-BE49-F238E27FC236}">
                    <a16:creationId xmlns:a16="http://schemas.microsoft.com/office/drawing/2014/main" xmlns="" id="{71172B77-15C0-485F-8E21-E2113774CB62}"/>
                  </a:ext>
                </a:extLst>
              </p:cNvPr>
              <p:cNvSpPr/>
              <p:nvPr/>
            </p:nvSpPr>
            <p:spPr>
              <a:xfrm>
                <a:off x="6440526" y="4215578"/>
                <a:ext cx="77281" cy="353111"/>
              </a:xfrm>
              <a:custGeom>
                <a:avLst/>
                <a:gdLst/>
                <a:ahLst/>
                <a:cxnLst/>
                <a:rect l="l" t="t" r="r" b="b"/>
                <a:pathLst>
                  <a:path w="2892" h="13214" extrusionOk="0">
                    <a:moveTo>
                      <a:pt x="2050" y="1"/>
                    </a:moveTo>
                    <a:lnTo>
                      <a:pt x="1858" y="192"/>
                    </a:lnTo>
                    <a:cubicBezTo>
                      <a:pt x="1858" y="192"/>
                      <a:pt x="1933" y="1584"/>
                      <a:pt x="1534" y="2958"/>
                    </a:cubicBezTo>
                    <a:cubicBezTo>
                      <a:pt x="1142" y="4333"/>
                      <a:pt x="492" y="5874"/>
                      <a:pt x="425" y="6824"/>
                    </a:cubicBezTo>
                    <a:cubicBezTo>
                      <a:pt x="375" y="7615"/>
                      <a:pt x="92" y="11848"/>
                      <a:pt x="1" y="13214"/>
                    </a:cubicBezTo>
                    <a:cubicBezTo>
                      <a:pt x="151" y="13147"/>
                      <a:pt x="234" y="13081"/>
                      <a:pt x="234" y="13081"/>
                    </a:cubicBezTo>
                    <a:cubicBezTo>
                      <a:pt x="326" y="12572"/>
                      <a:pt x="584" y="9956"/>
                      <a:pt x="709" y="8215"/>
                    </a:cubicBezTo>
                    <a:cubicBezTo>
                      <a:pt x="775" y="7224"/>
                      <a:pt x="984" y="6249"/>
                      <a:pt x="1334" y="5308"/>
                    </a:cubicBezTo>
                    <a:cubicBezTo>
                      <a:pt x="1875" y="3825"/>
                      <a:pt x="2625" y="1825"/>
                      <a:pt x="2733" y="1275"/>
                    </a:cubicBezTo>
                    <a:cubicBezTo>
                      <a:pt x="2892" y="451"/>
                      <a:pt x="2733" y="92"/>
                      <a:pt x="2733" y="92"/>
                    </a:cubicBezTo>
                    <a:lnTo>
                      <a:pt x="2050"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58" name="Google Shape;3037;p66">
                <a:extLst>
                  <a:ext uri="{FF2B5EF4-FFF2-40B4-BE49-F238E27FC236}">
                    <a16:creationId xmlns:a16="http://schemas.microsoft.com/office/drawing/2014/main" xmlns="" id="{4C0DA54B-41E4-477F-AAA1-792F11CA6C3C}"/>
                  </a:ext>
                </a:extLst>
              </p:cNvPr>
              <p:cNvSpPr/>
              <p:nvPr/>
            </p:nvSpPr>
            <p:spPr>
              <a:xfrm>
                <a:off x="6386868" y="4193212"/>
                <a:ext cx="133613" cy="45669"/>
              </a:xfrm>
              <a:custGeom>
                <a:avLst/>
                <a:gdLst/>
                <a:ahLst/>
                <a:cxnLst/>
                <a:rect l="l" t="t" r="r" b="b"/>
                <a:pathLst>
                  <a:path w="5000" h="1709" extrusionOk="0">
                    <a:moveTo>
                      <a:pt x="132" y="1"/>
                    </a:moveTo>
                    <a:cubicBezTo>
                      <a:pt x="76" y="1"/>
                      <a:pt x="45" y="7"/>
                      <a:pt x="42" y="21"/>
                    </a:cubicBezTo>
                    <a:lnTo>
                      <a:pt x="42" y="30"/>
                    </a:lnTo>
                    <a:cubicBezTo>
                      <a:pt x="1" y="305"/>
                      <a:pt x="117" y="588"/>
                      <a:pt x="359" y="738"/>
                    </a:cubicBezTo>
                    <a:cubicBezTo>
                      <a:pt x="1300" y="1338"/>
                      <a:pt x="2867" y="1679"/>
                      <a:pt x="3025" y="1696"/>
                    </a:cubicBezTo>
                    <a:cubicBezTo>
                      <a:pt x="3121" y="1704"/>
                      <a:pt x="3225" y="1709"/>
                      <a:pt x="3335" y="1709"/>
                    </a:cubicBezTo>
                    <a:cubicBezTo>
                      <a:pt x="3663" y="1709"/>
                      <a:pt x="4033" y="1667"/>
                      <a:pt x="4333" y="1554"/>
                    </a:cubicBezTo>
                    <a:cubicBezTo>
                      <a:pt x="4683" y="1421"/>
                      <a:pt x="4866" y="1321"/>
                      <a:pt x="4949" y="1263"/>
                    </a:cubicBezTo>
                    <a:cubicBezTo>
                      <a:pt x="4983" y="1246"/>
                      <a:pt x="4999" y="1204"/>
                      <a:pt x="4991" y="1163"/>
                    </a:cubicBezTo>
                    <a:cubicBezTo>
                      <a:pt x="4974" y="1029"/>
                      <a:pt x="4949" y="938"/>
                      <a:pt x="4949" y="938"/>
                    </a:cubicBezTo>
                    <a:cubicBezTo>
                      <a:pt x="4949" y="938"/>
                      <a:pt x="797" y="1"/>
                      <a:pt x="13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59" name="Google Shape;3038;p66">
                <a:extLst>
                  <a:ext uri="{FF2B5EF4-FFF2-40B4-BE49-F238E27FC236}">
                    <a16:creationId xmlns:a16="http://schemas.microsoft.com/office/drawing/2014/main" xmlns="" id="{C4A4CED8-C581-49CB-946C-8DEB655DFECD}"/>
                  </a:ext>
                </a:extLst>
              </p:cNvPr>
              <p:cNvSpPr/>
              <p:nvPr/>
            </p:nvSpPr>
            <p:spPr>
              <a:xfrm>
                <a:off x="6373293" y="3970481"/>
                <a:ext cx="170329" cy="266129"/>
              </a:xfrm>
              <a:custGeom>
                <a:avLst/>
                <a:gdLst/>
                <a:ahLst/>
                <a:cxnLst/>
                <a:rect l="l" t="t" r="r" b="b"/>
                <a:pathLst>
                  <a:path w="6374" h="9959" extrusionOk="0">
                    <a:moveTo>
                      <a:pt x="2117" y="0"/>
                    </a:moveTo>
                    <a:cubicBezTo>
                      <a:pt x="2058" y="0"/>
                      <a:pt x="2008" y="9"/>
                      <a:pt x="1950" y="9"/>
                    </a:cubicBezTo>
                    <a:cubicBezTo>
                      <a:pt x="1567" y="34"/>
                      <a:pt x="825" y="242"/>
                      <a:pt x="825" y="242"/>
                    </a:cubicBezTo>
                    <a:cubicBezTo>
                      <a:pt x="825" y="242"/>
                      <a:pt x="492" y="875"/>
                      <a:pt x="301" y="1250"/>
                    </a:cubicBezTo>
                    <a:cubicBezTo>
                      <a:pt x="1" y="1841"/>
                      <a:pt x="609" y="4024"/>
                      <a:pt x="775" y="5107"/>
                    </a:cubicBezTo>
                    <a:cubicBezTo>
                      <a:pt x="784" y="5282"/>
                      <a:pt x="792" y="5457"/>
                      <a:pt x="792" y="5632"/>
                    </a:cubicBezTo>
                    <a:cubicBezTo>
                      <a:pt x="809" y="6015"/>
                      <a:pt x="775" y="6407"/>
                      <a:pt x="709" y="6790"/>
                    </a:cubicBezTo>
                    <a:cubicBezTo>
                      <a:pt x="650" y="7123"/>
                      <a:pt x="584" y="7523"/>
                      <a:pt x="534" y="7815"/>
                    </a:cubicBezTo>
                    <a:cubicBezTo>
                      <a:pt x="450" y="8381"/>
                      <a:pt x="600" y="8806"/>
                      <a:pt x="892" y="8973"/>
                    </a:cubicBezTo>
                    <a:cubicBezTo>
                      <a:pt x="1817" y="9548"/>
                      <a:pt x="2883" y="9806"/>
                      <a:pt x="3450" y="9914"/>
                    </a:cubicBezTo>
                    <a:cubicBezTo>
                      <a:pt x="3541" y="9931"/>
                      <a:pt x="3633" y="9948"/>
                      <a:pt x="3725" y="9948"/>
                    </a:cubicBezTo>
                    <a:cubicBezTo>
                      <a:pt x="3807" y="9954"/>
                      <a:pt x="3890" y="9958"/>
                      <a:pt x="3972" y="9958"/>
                    </a:cubicBezTo>
                    <a:cubicBezTo>
                      <a:pt x="4089" y="9958"/>
                      <a:pt x="4204" y="9950"/>
                      <a:pt x="4316" y="9931"/>
                    </a:cubicBezTo>
                    <a:cubicBezTo>
                      <a:pt x="4399" y="9914"/>
                      <a:pt x="4483" y="9898"/>
                      <a:pt x="4558" y="9873"/>
                    </a:cubicBezTo>
                    <a:lnTo>
                      <a:pt x="4583" y="9864"/>
                    </a:lnTo>
                    <a:lnTo>
                      <a:pt x="4633" y="9856"/>
                    </a:lnTo>
                    <a:cubicBezTo>
                      <a:pt x="4716" y="9823"/>
                      <a:pt x="4808" y="9789"/>
                      <a:pt x="4883" y="9739"/>
                    </a:cubicBezTo>
                    <a:cubicBezTo>
                      <a:pt x="5258" y="9498"/>
                      <a:pt x="5291" y="9314"/>
                      <a:pt x="5316" y="9106"/>
                    </a:cubicBezTo>
                    <a:cubicBezTo>
                      <a:pt x="5349" y="8748"/>
                      <a:pt x="5174" y="8315"/>
                      <a:pt x="5099" y="7965"/>
                    </a:cubicBezTo>
                    <a:cubicBezTo>
                      <a:pt x="4916" y="7082"/>
                      <a:pt x="5233" y="6265"/>
                      <a:pt x="5541" y="5449"/>
                    </a:cubicBezTo>
                    <a:cubicBezTo>
                      <a:pt x="5624" y="5224"/>
                      <a:pt x="5707" y="4999"/>
                      <a:pt x="5774" y="4766"/>
                    </a:cubicBezTo>
                    <a:cubicBezTo>
                      <a:pt x="5924" y="4282"/>
                      <a:pt x="6066" y="3791"/>
                      <a:pt x="6191" y="3299"/>
                    </a:cubicBezTo>
                    <a:cubicBezTo>
                      <a:pt x="6266" y="2999"/>
                      <a:pt x="6374" y="2650"/>
                      <a:pt x="6341" y="2341"/>
                    </a:cubicBezTo>
                    <a:cubicBezTo>
                      <a:pt x="6341" y="2333"/>
                      <a:pt x="6341" y="2325"/>
                      <a:pt x="6332" y="2316"/>
                    </a:cubicBezTo>
                    <a:cubicBezTo>
                      <a:pt x="6316" y="2216"/>
                      <a:pt x="6299" y="2141"/>
                      <a:pt x="6282" y="2100"/>
                    </a:cubicBezTo>
                    <a:cubicBezTo>
                      <a:pt x="6224" y="1916"/>
                      <a:pt x="6032" y="1708"/>
                      <a:pt x="5816" y="1517"/>
                    </a:cubicBezTo>
                    <a:cubicBezTo>
                      <a:pt x="5599" y="1317"/>
                      <a:pt x="5349" y="1142"/>
                      <a:pt x="5183" y="1042"/>
                    </a:cubicBezTo>
                    <a:cubicBezTo>
                      <a:pt x="5174" y="1033"/>
                      <a:pt x="5174" y="1025"/>
                      <a:pt x="5166" y="1025"/>
                    </a:cubicBezTo>
                    <a:cubicBezTo>
                      <a:pt x="5016" y="925"/>
                      <a:pt x="4883" y="842"/>
                      <a:pt x="4683" y="742"/>
                    </a:cubicBezTo>
                    <a:cubicBezTo>
                      <a:pt x="4516" y="658"/>
                      <a:pt x="4308" y="567"/>
                      <a:pt x="4016" y="450"/>
                    </a:cubicBezTo>
                    <a:cubicBezTo>
                      <a:pt x="3966" y="433"/>
                      <a:pt x="3916" y="417"/>
                      <a:pt x="3875" y="400"/>
                    </a:cubicBezTo>
                    <a:cubicBezTo>
                      <a:pt x="3808" y="375"/>
                      <a:pt x="3750" y="358"/>
                      <a:pt x="3691" y="342"/>
                    </a:cubicBezTo>
                    <a:cubicBezTo>
                      <a:pt x="3491" y="275"/>
                      <a:pt x="3283" y="225"/>
                      <a:pt x="3075" y="184"/>
                    </a:cubicBezTo>
                    <a:cubicBezTo>
                      <a:pt x="2750" y="117"/>
                      <a:pt x="2425" y="67"/>
                      <a:pt x="2117"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60" name="Google Shape;3039;p66">
                <a:extLst>
                  <a:ext uri="{FF2B5EF4-FFF2-40B4-BE49-F238E27FC236}">
                    <a16:creationId xmlns:a16="http://schemas.microsoft.com/office/drawing/2014/main" xmlns="" id="{AD83702B-43CA-462F-AF8F-3AC9203CDEE6}"/>
                  </a:ext>
                </a:extLst>
              </p:cNvPr>
              <p:cNvSpPr/>
              <p:nvPr/>
            </p:nvSpPr>
            <p:spPr>
              <a:xfrm>
                <a:off x="6431841" y="3951562"/>
                <a:ext cx="44546" cy="38106"/>
              </a:xfrm>
              <a:custGeom>
                <a:avLst/>
                <a:gdLst/>
                <a:ahLst/>
                <a:cxnLst/>
                <a:rect l="l" t="t" r="r" b="b"/>
                <a:pathLst>
                  <a:path w="1667" h="1426" extrusionOk="0">
                    <a:moveTo>
                      <a:pt x="1667" y="0"/>
                    </a:moveTo>
                    <a:lnTo>
                      <a:pt x="467" y="667"/>
                    </a:lnTo>
                    <a:lnTo>
                      <a:pt x="42" y="750"/>
                    </a:lnTo>
                    <a:cubicBezTo>
                      <a:pt x="1" y="1116"/>
                      <a:pt x="109" y="1375"/>
                      <a:pt x="309" y="1416"/>
                    </a:cubicBezTo>
                    <a:cubicBezTo>
                      <a:pt x="341" y="1423"/>
                      <a:pt x="374" y="1425"/>
                      <a:pt x="409" y="1425"/>
                    </a:cubicBezTo>
                    <a:cubicBezTo>
                      <a:pt x="898" y="1425"/>
                      <a:pt x="1667" y="867"/>
                      <a:pt x="1667" y="867"/>
                    </a:cubicBezTo>
                    <a:lnTo>
                      <a:pt x="1667"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61" name="Google Shape;3040;p66">
                <a:extLst>
                  <a:ext uri="{FF2B5EF4-FFF2-40B4-BE49-F238E27FC236}">
                    <a16:creationId xmlns:a16="http://schemas.microsoft.com/office/drawing/2014/main" xmlns="" id="{CEF49F47-5B74-428A-9053-354794E18C6E}"/>
                  </a:ext>
                </a:extLst>
              </p:cNvPr>
              <p:cNvSpPr/>
              <p:nvPr/>
            </p:nvSpPr>
            <p:spPr>
              <a:xfrm>
                <a:off x="6423397" y="3970615"/>
                <a:ext cx="18038" cy="33270"/>
              </a:xfrm>
              <a:custGeom>
                <a:avLst/>
                <a:gdLst/>
                <a:ahLst/>
                <a:cxnLst/>
                <a:rect l="l" t="t" r="r" b="b"/>
                <a:pathLst>
                  <a:path w="675" h="1245" extrusionOk="0">
                    <a:moveTo>
                      <a:pt x="582" y="1"/>
                    </a:moveTo>
                    <a:cubicBezTo>
                      <a:pt x="531" y="1"/>
                      <a:pt x="453" y="41"/>
                      <a:pt x="333" y="170"/>
                    </a:cubicBezTo>
                    <a:cubicBezTo>
                      <a:pt x="0" y="528"/>
                      <a:pt x="17" y="1245"/>
                      <a:pt x="17" y="1245"/>
                    </a:cubicBezTo>
                    <a:lnTo>
                      <a:pt x="517" y="653"/>
                    </a:lnTo>
                    <a:cubicBezTo>
                      <a:pt x="367" y="478"/>
                      <a:pt x="675" y="120"/>
                      <a:pt x="675" y="120"/>
                    </a:cubicBezTo>
                    <a:cubicBezTo>
                      <a:pt x="675" y="120"/>
                      <a:pt x="668" y="1"/>
                      <a:pt x="582"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62" name="Google Shape;3041;p66">
                <a:extLst>
                  <a:ext uri="{FF2B5EF4-FFF2-40B4-BE49-F238E27FC236}">
                    <a16:creationId xmlns:a16="http://schemas.microsoft.com/office/drawing/2014/main" xmlns="" id="{54C50BD2-D846-4CA4-BF2E-7F6120AFD1F4}"/>
                  </a:ext>
                </a:extLst>
              </p:cNvPr>
              <p:cNvSpPr/>
              <p:nvPr/>
            </p:nvSpPr>
            <p:spPr>
              <a:xfrm>
                <a:off x="6409127" y="3887375"/>
                <a:ext cx="74395" cy="97484"/>
              </a:xfrm>
              <a:custGeom>
                <a:avLst/>
                <a:gdLst/>
                <a:ahLst/>
                <a:cxnLst/>
                <a:rect l="l" t="t" r="r" b="b"/>
                <a:pathLst>
                  <a:path w="2784" h="3648" extrusionOk="0">
                    <a:moveTo>
                      <a:pt x="1637" y="1"/>
                    </a:moveTo>
                    <a:cubicBezTo>
                      <a:pt x="1310" y="1"/>
                      <a:pt x="964" y="96"/>
                      <a:pt x="751" y="203"/>
                    </a:cubicBezTo>
                    <a:cubicBezTo>
                      <a:pt x="334" y="419"/>
                      <a:pt x="151" y="819"/>
                      <a:pt x="68" y="1252"/>
                    </a:cubicBezTo>
                    <a:cubicBezTo>
                      <a:pt x="68" y="1252"/>
                      <a:pt x="1" y="1977"/>
                      <a:pt x="151" y="2635"/>
                    </a:cubicBezTo>
                    <a:cubicBezTo>
                      <a:pt x="301" y="3302"/>
                      <a:pt x="342" y="3452"/>
                      <a:pt x="609" y="3568"/>
                    </a:cubicBezTo>
                    <a:cubicBezTo>
                      <a:pt x="718" y="3616"/>
                      <a:pt x="823" y="3647"/>
                      <a:pt x="940" y="3647"/>
                    </a:cubicBezTo>
                    <a:cubicBezTo>
                      <a:pt x="1108" y="3647"/>
                      <a:pt x="1301" y="3582"/>
                      <a:pt x="1567" y="3410"/>
                    </a:cubicBezTo>
                    <a:cubicBezTo>
                      <a:pt x="2017" y="3119"/>
                      <a:pt x="2259" y="2652"/>
                      <a:pt x="2259" y="2652"/>
                    </a:cubicBezTo>
                    <a:cubicBezTo>
                      <a:pt x="2259" y="2652"/>
                      <a:pt x="2265" y="2656"/>
                      <a:pt x="2279" y="2656"/>
                    </a:cubicBezTo>
                    <a:cubicBezTo>
                      <a:pt x="2309" y="2656"/>
                      <a:pt x="2375" y="2636"/>
                      <a:pt x="2484" y="2510"/>
                    </a:cubicBezTo>
                    <a:cubicBezTo>
                      <a:pt x="2734" y="2227"/>
                      <a:pt x="2784" y="2086"/>
                      <a:pt x="2784" y="1702"/>
                    </a:cubicBezTo>
                    <a:cubicBezTo>
                      <a:pt x="2784" y="1319"/>
                      <a:pt x="2692" y="836"/>
                      <a:pt x="2392" y="336"/>
                    </a:cubicBezTo>
                    <a:cubicBezTo>
                      <a:pt x="2245" y="88"/>
                      <a:pt x="1950" y="1"/>
                      <a:pt x="1637"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63" name="Google Shape;3042;p66">
                <a:extLst>
                  <a:ext uri="{FF2B5EF4-FFF2-40B4-BE49-F238E27FC236}">
                    <a16:creationId xmlns:a16="http://schemas.microsoft.com/office/drawing/2014/main" xmlns="" id="{BBC91D2C-9538-4AA2-A77D-B568C7DE888A}"/>
                  </a:ext>
                </a:extLst>
              </p:cNvPr>
              <p:cNvSpPr/>
              <p:nvPr/>
            </p:nvSpPr>
            <p:spPr>
              <a:xfrm>
                <a:off x="6398011" y="3878530"/>
                <a:ext cx="91525" cy="87302"/>
              </a:xfrm>
              <a:custGeom>
                <a:avLst/>
                <a:gdLst/>
                <a:ahLst/>
                <a:cxnLst/>
                <a:rect l="l" t="t" r="r" b="b"/>
                <a:pathLst>
                  <a:path w="3425" h="3267" extrusionOk="0">
                    <a:moveTo>
                      <a:pt x="1754" y="1"/>
                    </a:moveTo>
                    <a:cubicBezTo>
                      <a:pt x="1607" y="1"/>
                      <a:pt x="1478" y="18"/>
                      <a:pt x="1383" y="51"/>
                    </a:cubicBezTo>
                    <a:cubicBezTo>
                      <a:pt x="1042" y="167"/>
                      <a:pt x="209" y="550"/>
                      <a:pt x="50" y="1092"/>
                    </a:cubicBezTo>
                    <a:cubicBezTo>
                      <a:pt x="0" y="1250"/>
                      <a:pt x="17" y="1425"/>
                      <a:pt x="125" y="1617"/>
                    </a:cubicBezTo>
                    <a:cubicBezTo>
                      <a:pt x="323" y="1965"/>
                      <a:pt x="647" y="2064"/>
                      <a:pt x="953" y="2064"/>
                    </a:cubicBezTo>
                    <a:cubicBezTo>
                      <a:pt x="1356" y="2064"/>
                      <a:pt x="1725" y="1892"/>
                      <a:pt x="1725" y="1892"/>
                    </a:cubicBezTo>
                    <a:cubicBezTo>
                      <a:pt x="1808" y="2242"/>
                      <a:pt x="2058" y="2275"/>
                      <a:pt x="2175" y="2342"/>
                    </a:cubicBezTo>
                    <a:cubicBezTo>
                      <a:pt x="2291" y="2408"/>
                      <a:pt x="2316" y="2750"/>
                      <a:pt x="2316" y="2750"/>
                    </a:cubicBezTo>
                    <a:lnTo>
                      <a:pt x="2425" y="2750"/>
                    </a:lnTo>
                    <a:cubicBezTo>
                      <a:pt x="2425" y="2750"/>
                      <a:pt x="2433" y="2408"/>
                      <a:pt x="2483" y="2233"/>
                    </a:cubicBezTo>
                    <a:cubicBezTo>
                      <a:pt x="2518" y="2133"/>
                      <a:pt x="2647" y="2045"/>
                      <a:pt x="2778" y="2045"/>
                    </a:cubicBezTo>
                    <a:cubicBezTo>
                      <a:pt x="2865" y="2045"/>
                      <a:pt x="2953" y="2084"/>
                      <a:pt x="3016" y="2183"/>
                    </a:cubicBezTo>
                    <a:cubicBezTo>
                      <a:pt x="3166" y="2408"/>
                      <a:pt x="3000" y="2658"/>
                      <a:pt x="2900" y="2841"/>
                    </a:cubicBezTo>
                    <a:cubicBezTo>
                      <a:pt x="2875" y="3141"/>
                      <a:pt x="2933" y="3266"/>
                      <a:pt x="2933" y="3266"/>
                    </a:cubicBezTo>
                    <a:cubicBezTo>
                      <a:pt x="2933" y="3266"/>
                      <a:pt x="3108" y="3091"/>
                      <a:pt x="3225" y="2741"/>
                    </a:cubicBezTo>
                    <a:cubicBezTo>
                      <a:pt x="3341" y="2383"/>
                      <a:pt x="3424" y="1650"/>
                      <a:pt x="3225" y="859"/>
                    </a:cubicBezTo>
                    <a:cubicBezTo>
                      <a:pt x="3200" y="775"/>
                      <a:pt x="3166" y="700"/>
                      <a:pt x="3125" y="625"/>
                    </a:cubicBezTo>
                    <a:cubicBezTo>
                      <a:pt x="2859" y="176"/>
                      <a:pt x="2218" y="1"/>
                      <a:pt x="1754"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64" name="Google Shape;3043;p66">
                <a:extLst>
                  <a:ext uri="{FF2B5EF4-FFF2-40B4-BE49-F238E27FC236}">
                    <a16:creationId xmlns:a16="http://schemas.microsoft.com/office/drawing/2014/main" xmlns="" id="{ADC75A8D-A662-4CB9-A78C-3DB726AB548D}"/>
                  </a:ext>
                </a:extLst>
              </p:cNvPr>
              <p:cNvSpPr/>
              <p:nvPr/>
            </p:nvSpPr>
            <p:spPr>
              <a:xfrm>
                <a:off x="6400443" y="4353840"/>
                <a:ext cx="481" cy="3367"/>
              </a:xfrm>
              <a:custGeom>
                <a:avLst/>
                <a:gdLst/>
                <a:ahLst/>
                <a:cxnLst/>
                <a:rect l="l" t="t" r="r" b="b"/>
                <a:pathLst>
                  <a:path w="18" h="126" extrusionOk="0">
                    <a:moveTo>
                      <a:pt x="1" y="0"/>
                    </a:moveTo>
                    <a:cubicBezTo>
                      <a:pt x="1" y="50"/>
                      <a:pt x="9" y="84"/>
                      <a:pt x="18" y="125"/>
                    </a:cubicBezTo>
                    <a:cubicBezTo>
                      <a:pt x="9" y="75"/>
                      <a:pt x="1" y="34"/>
                      <a:pt x="1" y="0"/>
                    </a:cubicBezTo>
                    <a:close/>
                  </a:path>
                </a:pathLst>
              </a:custGeom>
              <a:solidFill>
                <a:srgbClr val="D7D8D9"/>
              </a:solidFill>
              <a:ln>
                <a:noFill/>
              </a:ln>
            </p:spPr>
            <p:txBody>
              <a:bodyPr spcFirstLastPara="1" wrap="square" lIns="121900" tIns="121900" rIns="121900" bIns="121900" anchor="ctr" anchorCtr="0">
                <a:noAutofit/>
              </a:bodyPr>
              <a:lstStyle/>
              <a:p>
                <a:endParaRPr sz="2400"/>
              </a:p>
            </p:txBody>
          </p:sp>
          <p:sp>
            <p:nvSpPr>
              <p:cNvPr id="265" name="Google Shape;3044;p66">
                <a:extLst>
                  <a:ext uri="{FF2B5EF4-FFF2-40B4-BE49-F238E27FC236}">
                    <a16:creationId xmlns:a16="http://schemas.microsoft.com/office/drawing/2014/main" xmlns="" id="{73636B20-19BD-4F77-9F13-E7BE6B0413AF}"/>
                  </a:ext>
                </a:extLst>
              </p:cNvPr>
              <p:cNvSpPr/>
              <p:nvPr/>
            </p:nvSpPr>
            <p:spPr>
              <a:xfrm>
                <a:off x="6441194" y="3972245"/>
                <a:ext cx="39442" cy="38774"/>
              </a:xfrm>
              <a:custGeom>
                <a:avLst/>
                <a:gdLst/>
                <a:ahLst/>
                <a:cxnLst/>
                <a:rect l="l" t="t" r="r" b="b"/>
                <a:pathLst>
                  <a:path w="1476" h="1451" extrusionOk="0">
                    <a:moveTo>
                      <a:pt x="1317" y="1"/>
                    </a:moveTo>
                    <a:cubicBezTo>
                      <a:pt x="875" y="526"/>
                      <a:pt x="1" y="642"/>
                      <a:pt x="1" y="642"/>
                    </a:cubicBezTo>
                    <a:lnTo>
                      <a:pt x="117" y="1451"/>
                    </a:lnTo>
                    <a:cubicBezTo>
                      <a:pt x="1109" y="1134"/>
                      <a:pt x="1475" y="384"/>
                      <a:pt x="1475" y="384"/>
                    </a:cubicBezTo>
                    <a:cubicBezTo>
                      <a:pt x="1475" y="384"/>
                      <a:pt x="1450" y="276"/>
                      <a:pt x="1409" y="184"/>
                    </a:cubicBezTo>
                    <a:cubicBezTo>
                      <a:pt x="1367" y="76"/>
                      <a:pt x="1317" y="1"/>
                      <a:pt x="1317"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66" name="Google Shape;3045;p66">
                <a:extLst>
                  <a:ext uri="{FF2B5EF4-FFF2-40B4-BE49-F238E27FC236}">
                    <a16:creationId xmlns:a16="http://schemas.microsoft.com/office/drawing/2014/main" xmlns="" id="{0427D53D-8092-4C6F-A855-E09D6F44906C}"/>
                  </a:ext>
                </a:extLst>
              </p:cNvPr>
              <p:cNvSpPr/>
              <p:nvPr/>
            </p:nvSpPr>
            <p:spPr>
              <a:xfrm>
                <a:off x="6398011" y="3895231"/>
                <a:ext cx="91525" cy="70601"/>
              </a:xfrm>
              <a:custGeom>
                <a:avLst/>
                <a:gdLst/>
                <a:ahLst/>
                <a:cxnLst/>
                <a:rect l="l" t="t" r="r" b="b"/>
                <a:pathLst>
                  <a:path w="3425" h="2642" extrusionOk="0">
                    <a:moveTo>
                      <a:pt x="3125" y="0"/>
                    </a:moveTo>
                    <a:cubicBezTo>
                      <a:pt x="2933" y="167"/>
                      <a:pt x="2383" y="617"/>
                      <a:pt x="1808" y="858"/>
                    </a:cubicBezTo>
                    <a:cubicBezTo>
                      <a:pt x="1421" y="1019"/>
                      <a:pt x="1065" y="1079"/>
                      <a:pt x="790" y="1079"/>
                    </a:cubicBezTo>
                    <a:cubicBezTo>
                      <a:pt x="549" y="1079"/>
                      <a:pt x="369" y="1033"/>
                      <a:pt x="284" y="967"/>
                    </a:cubicBezTo>
                    <a:cubicBezTo>
                      <a:pt x="17" y="750"/>
                      <a:pt x="50" y="467"/>
                      <a:pt x="50" y="467"/>
                    </a:cubicBezTo>
                    <a:lnTo>
                      <a:pt x="50" y="467"/>
                    </a:lnTo>
                    <a:cubicBezTo>
                      <a:pt x="0" y="625"/>
                      <a:pt x="17" y="800"/>
                      <a:pt x="125" y="992"/>
                    </a:cubicBezTo>
                    <a:cubicBezTo>
                      <a:pt x="323" y="1340"/>
                      <a:pt x="647" y="1439"/>
                      <a:pt x="953" y="1439"/>
                    </a:cubicBezTo>
                    <a:cubicBezTo>
                      <a:pt x="1356" y="1439"/>
                      <a:pt x="1725" y="1267"/>
                      <a:pt x="1725" y="1267"/>
                    </a:cubicBezTo>
                    <a:cubicBezTo>
                      <a:pt x="1808" y="1617"/>
                      <a:pt x="2058" y="1650"/>
                      <a:pt x="2175" y="1717"/>
                    </a:cubicBezTo>
                    <a:cubicBezTo>
                      <a:pt x="2291" y="1783"/>
                      <a:pt x="2316" y="2125"/>
                      <a:pt x="2316" y="2125"/>
                    </a:cubicBezTo>
                    <a:lnTo>
                      <a:pt x="2425" y="2125"/>
                    </a:lnTo>
                    <a:cubicBezTo>
                      <a:pt x="2425" y="2125"/>
                      <a:pt x="2433" y="1783"/>
                      <a:pt x="2483" y="1608"/>
                    </a:cubicBezTo>
                    <a:cubicBezTo>
                      <a:pt x="2518" y="1508"/>
                      <a:pt x="2647" y="1420"/>
                      <a:pt x="2778" y="1420"/>
                    </a:cubicBezTo>
                    <a:cubicBezTo>
                      <a:pt x="2865" y="1420"/>
                      <a:pt x="2953" y="1459"/>
                      <a:pt x="3016" y="1558"/>
                    </a:cubicBezTo>
                    <a:cubicBezTo>
                      <a:pt x="3166" y="1783"/>
                      <a:pt x="3000" y="2033"/>
                      <a:pt x="2900" y="2216"/>
                    </a:cubicBezTo>
                    <a:cubicBezTo>
                      <a:pt x="2875" y="2516"/>
                      <a:pt x="2933" y="2641"/>
                      <a:pt x="2933" y="2641"/>
                    </a:cubicBezTo>
                    <a:cubicBezTo>
                      <a:pt x="2933" y="2641"/>
                      <a:pt x="3108" y="2466"/>
                      <a:pt x="3225" y="2116"/>
                    </a:cubicBezTo>
                    <a:cubicBezTo>
                      <a:pt x="3341" y="1758"/>
                      <a:pt x="3424" y="1025"/>
                      <a:pt x="3225" y="234"/>
                    </a:cubicBezTo>
                    <a:cubicBezTo>
                      <a:pt x="3200" y="150"/>
                      <a:pt x="3166" y="75"/>
                      <a:pt x="3125"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67" name="Google Shape;3046;p66">
                <a:extLst>
                  <a:ext uri="{FF2B5EF4-FFF2-40B4-BE49-F238E27FC236}">
                    <a16:creationId xmlns:a16="http://schemas.microsoft.com/office/drawing/2014/main" xmlns="" id="{42E0FAA0-EC64-4A2E-9B4A-7BF898DF4DC7}"/>
                  </a:ext>
                </a:extLst>
              </p:cNvPr>
              <p:cNvSpPr/>
              <p:nvPr/>
            </p:nvSpPr>
            <p:spPr>
              <a:xfrm>
                <a:off x="6493062" y="4250531"/>
                <a:ext cx="34980" cy="78618"/>
              </a:xfrm>
              <a:custGeom>
                <a:avLst/>
                <a:gdLst/>
                <a:ahLst/>
                <a:cxnLst/>
                <a:rect l="l" t="t" r="r" b="b"/>
                <a:pathLst>
                  <a:path w="1309" h="2942" extrusionOk="0">
                    <a:moveTo>
                      <a:pt x="484" y="1"/>
                    </a:moveTo>
                    <a:cubicBezTo>
                      <a:pt x="484" y="1"/>
                      <a:pt x="459" y="434"/>
                      <a:pt x="417" y="534"/>
                    </a:cubicBezTo>
                    <a:cubicBezTo>
                      <a:pt x="401" y="592"/>
                      <a:pt x="359" y="642"/>
                      <a:pt x="334" y="692"/>
                    </a:cubicBezTo>
                    <a:cubicBezTo>
                      <a:pt x="276" y="776"/>
                      <a:pt x="51" y="1184"/>
                      <a:pt x="17" y="1417"/>
                    </a:cubicBezTo>
                    <a:cubicBezTo>
                      <a:pt x="1" y="1567"/>
                      <a:pt x="92" y="2009"/>
                      <a:pt x="142" y="2100"/>
                    </a:cubicBezTo>
                    <a:cubicBezTo>
                      <a:pt x="142" y="2109"/>
                      <a:pt x="151" y="2117"/>
                      <a:pt x="159" y="2125"/>
                    </a:cubicBezTo>
                    <a:lnTo>
                      <a:pt x="192" y="2125"/>
                    </a:lnTo>
                    <a:cubicBezTo>
                      <a:pt x="342" y="2109"/>
                      <a:pt x="351" y="1925"/>
                      <a:pt x="334" y="1817"/>
                    </a:cubicBezTo>
                    <a:cubicBezTo>
                      <a:pt x="326" y="1760"/>
                      <a:pt x="326" y="1567"/>
                      <a:pt x="365" y="1567"/>
                    </a:cubicBezTo>
                    <a:cubicBezTo>
                      <a:pt x="366" y="1567"/>
                      <a:pt x="366" y="1567"/>
                      <a:pt x="367" y="1567"/>
                    </a:cubicBezTo>
                    <a:cubicBezTo>
                      <a:pt x="534" y="1667"/>
                      <a:pt x="551" y="2092"/>
                      <a:pt x="576" y="2258"/>
                    </a:cubicBezTo>
                    <a:cubicBezTo>
                      <a:pt x="617" y="2492"/>
                      <a:pt x="484" y="2942"/>
                      <a:pt x="601" y="2942"/>
                    </a:cubicBezTo>
                    <a:cubicBezTo>
                      <a:pt x="642" y="2933"/>
                      <a:pt x="992" y="2783"/>
                      <a:pt x="1067" y="2633"/>
                    </a:cubicBezTo>
                    <a:cubicBezTo>
                      <a:pt x="1192" y="2483"/>
                      <a:pt x="1259" y="2317"/>
                      <a:pt x="1284" y="2125"/>
                    </a:cubicBezTo>
                    <a:cubicBezTo>
                      <a:pt x="1309" y="1884"/>
                      <a:pt x="1250" y="1675"/>
                      <a:pt x="1217" y="1459"/>
                    </a:cubicBezTo>
                    <a:cubicBezTo>
                      <a:pt x="1192" y="1309"/>
                      <a:pt x="1159" y="1150"/>
                      <a:pt x="1134" y="950"/>
                    </a:cubicBezTo>
                    <a:cubicBezTo>
                      <a:pt x="1125" y="817"/>
                      <a:pt x="1175" y="317"/>
                      <a:pt x="1175" y="317"/>
                    </a:cubicBezTo>
                    <a:lnTo>
                      <a:pt x="484"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68" name="Google Shape;3047;p66">
                <a:extLst>
                  <a:ext uri="{FF2B5EF4-FFF2-40B4-BE49-F238E27FC236}">
                    <a16:creationId xmlns:a16="http://schemas.microsoft.com/office/drawing/2014/main" xmlns="" id="{1D7359FA-EC89-40E8-B491-FE5F81266B2E}"/>
                  </a:ext>
                </a:extLst>
              </p:cNvPr>
              <p:cNvSpPr/>
              <p:nvPr/>
            </p:nvSpPr>
            <p:spPr>
              <a:xfrm>
                <a:off x="6491512" y="4056634"/>
                <a:ext cx="29849" cy="177464"/>
              </a:xfrm>
              <a:custGeom>
                <a:avLst/>
                <a:gdLst/>
                <a:ahLst/>
                <a:cxnLst/>
                <a:rect l="l" t="t" r="r" b="b"/>
                <a:pathLst>
                  <a:path w="1117" h="6641" extrusionOk="0">
                    <a:moveTo>
                      <a:pt x="75" y="0"/>
                    </a:moveTo>
                    <a:cubicBezTo>
                      <a:pt x="75" y="1"/>
                      <a:pt x="0" y="2200"/>
                      <a:pt x="284" y="3183"/>
                    </a:cubicBezTo>
                    <a:cubicBezTo>
                      <a:pt x="284" y="3183"/>
                      <a:pt x="109" y="5332"/>
                      <a:pt x="159" y="6640"/>
                    </a:cubicBezTo>
                    <a:lnTo>
                      <a:pt x="209" y="6632"/>
                    </a:lnTo>
                    <a:cubicBezTo>
                      <a:pt x="292" y="6599"/>
                      <a:pt x="384" y="6565"/>
                      <a:pt x="459" y="6515"/>
                    </a:cubicBezTo>
                    <a:cubicBezTo>
                      <a:pt x="834" y="6274"/>
                      <a:pt x="867" y="6090"/>
                      <a:pt x="892" y="5882"/>
                    </a:cubicBezTo>
                    <a:cubicBezTo>
                      <a:pt x="925" y="5524"/>
                      <a:pt x="750" y="5091"/>
                      <a:pt x="675" y="4741"/>
                    </a:cubicBezTo>
                    <a:cubicBezTo>
                      <a:pt x="492" y="3858"/>
                      <a:pt x="809" y="3041"/>
                      <a:pt x="1117" y="2225"/>
                    </a:cubicBezTo>
                    <a:cubicBezTo>
                      <a:pt x="1067" y="1783"/>
                      <a:pt x="1017" y="1242"/>
                      <a:pt x="1017" y="1192"/>
                    </a:cubicBezTo>
                    <a:cubicBezTo>
                      <a:pt x="1017" y="1100"/>
                      <a:pt x="76" y="1"/>
                      <a:pt x="7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69" name="Google Shape;3048;p66">
                <a:extLst>
                  <a:ext uri="{FF2B5EF4-FFF2-40B4-BE49-F238E27FC236}">
                    <a16:creationId xmlns:a16="http://schemas.microsoft.com/office/drawing/2014/main" xmlns="" id="{E29B6672-232F-4C2A-B33E-A266C9CC9332}"/>
                  </a:ext>
                </a:extLst>
              </p:cNvPr>
              <p:cNvSpPr/>
              <p:nvPr/>
            </p:nvSpPr>
            <p:spPr>
              <a:xfrm>
                <a:off x="6489962" y="4021040"/>
                <a:ext cx="67688" cy="244538"/>
              </a:xfrm>
              <a:custGeom>
                <a:avLst/>
                <a:gdLst/>
                <a:ahLst/>
                <a:cxnLst/>
                <a:rect l="l" t="t" r="r" b="b"/>
                <a:pathLst>
                  <a:path w="2533" h="9151" extrusionOk="0">
                    <a:moveTo>
                      <a:pt x="1178" y="0"/>
                    </a:moveTo>
                    <a:cubicBezTo>
                      <a:pt x="729" y="0"/>
                      <a:pt x="246" y="265"/>
                      <a:pt x="158" y="899"/>
                    </a:cubicBezTo>
                    <a:cubicBezTo>
                      <a:pt x="0" y="2016"/>
                      <a:pt x="633" y="4498"/>
                      <a:pt x="633" y="4498"/>
                    </a:cubicBezTo>
                    <a:cubicBezTo>
                      <a:pt x="517" y="5515"/>
                      <a:pt x="425" y="8980"/>
                      <a:pt x="425" y="8980"/>
                    </a:cubicBezTo>
                    <a:cubicBezTo>
                      <a:pt x="703" y="9114"/>
                      <a:pt x="921" y="9151"/>
                      <a:pt x="1080" y="9151"/>
                    </a:cubicBezTo>
                    <a:cubicBezTo>
                      <a:pt x="1160" y="9151"/>
                      <a:pt x="1225" y="9141"/>
                      <a:pt x="1275" y="9130"/>
                    </a:cubicBezTo>
                    <a:cubicBezTo>
                      <a:pt x="1358" y="9114"/>
                      <a:pt x="1400" y="9089"/>
                      <a:pt x="1400" y="9089"/>
                    </a:cubicBezTo>
                    <a:lnTo>
                      <a:pt x="2349" y="4656"/>
                    </a:lnTo>
                    <a:cubicBezTo>
                      <a:pt x="2533" y="4015"/>
                      <a:pt x="1966" y="424"/>
                      <a:pt x="1966" y="424"/>
                    </a:cubicBezTo>
                    <a:cubicBezTo>
                      <a:pt x="1875" y="208"/>
                      <a:pt x="1641" y="58"/>
                      <a:pt x="1366" y="16"/>
                    </a:cubicBezTo>
                    <a:cubicBezTo>
                      <a:pt x="1305" y="6"/>
                      <a:pt x="1242" y="0"/>
                      <a:pt x="1178"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70" name="Google Shape;3049;p66">
                <a:extLst>
                  <a:ext uri="{FF2B5EF4-FFF2-40B4-BE49-F238E27FC236}">
                    <a16:creationId xmlns:a16="http://schemas.microsoft.com/office/drawing/2014/main" xmlns="" id="{996E4227-3266-4AF2-8163-27F08B9A2CC8}"/>
                  </a:ext>
                </a:extLst>
              </p:cNvPr>
              <p:cNvSpPr/>
              <p:nvPr/>
            </p:nvSpPr>
            <p:spPr>
              <a:xfrm>
                <a:off x="6324311" y="3977162"/>
                <a:ext cx="74395" cy="139385"/>
              </a:xfrm>
              <a:custGeom>
                <a:avLst/>
                <a:gdLst/>
                <a:ahLst/>
                <a:cxnLst/>
                <a:rect l="l" t="t" r="r" b="b"/>
                <a:pathLst>
                  <a:path w="2784" h="5216" extrusionOk="0">
                    <a:moveTo>
                      <a:pt x="2633" y="0"/>
                    </a:moveTo>
                    <a:cubicBezTo>
                      <a:pt x="2633" y="0"/>
                      <a:pt x="2075" y="100"/>
                      <a:pt x="1575" y="1150"/>
                    </a:cubicBezTo>
                    <a:cubicBezTo>
                      <a:pt x="1075" y="2200"/>
                      <a:pt x="1" y="4782"/>
                      <a:pt x="134" y="5215"/>
                    </a:cubicBezTo>
                    <a:cubicBezTo>
                      <a:pt x="134" y="5215"/>
                      <a:pt x="874" y="4616"/>
                      <a:pt x="1969" y="4616"/>
                    </a:cubicBezTo>
                    <a:cubicBezTo>
                      <a:pt x="1977" y="4616"/>
                      <a:pt x="1984" y="4616"/>
                      <a:pt x="1992" y="4616"/>
                    </a:cubicBezTo>
                    <a:lnTo>
                      <a:pt x="2000" y="4616"/>
                    </a:lnTo>
                    <a:cubicBezTo>
                      <a:pt x="2000" y="4616"/>
                      <a:pt x="1992" y="4607"/>
                      <a:pt x="1992" y="4607"/>
                    </a:cubicBezTo>
                    <a:cubicBezTo>
                      <a:pt x="1992" y="4607"/>
                      <a:pt x="2617" y="3349"/>
                      <a:pt x="2783" y="2849"/>
                    </a:cubicBezTo>
                    <a:lnTo>
                      <a:pt x="2633"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71" name="Google Shape;3050;p66">
                <a:extLst>
                  <a:ext uri="{FF2B5EF4-FFF2-40B4-BE49-F238E27FC236}">
                    <a16:creationId xmlns:a16="http://schemas.microsoft.com/office/drawing/2014/main" xmlns="" id="{EDF89B32-06E9-4944-9B55-997035163B49}"/>
                  </a:ext>
                </a:extLst>
              </p:cNvPr>
              <p:cNvSpPr/>
              <p:nvPr/>
            </p:nvSpPr>
            <p:spPr>
              <a:xfrm>
                <a:off x="6399561" y="4037047"/>
                <a:ext cx="70815" cy="139598"/>
              </a:xfrm>
              <a:custGeom>
                <a:avLst/>
                <a:gdLst/>
                <a:ahLst/>
                <a:cxnLst/>
                <a:rect l="l" t="t" r="r" b="b"/>
                <a:pathLst>
                  <a:path w="2650" h="5224" extrusionOk="0">
                    <a:moveTo>
                      <a:pt x="51" y="0"/>
                    </a:moveTo>
                    <a:lnTo>
                      <a:pt x="1" y="34"/>
                    </a:lnTo>
                    <a:lnTo>
                      <a:pt x="51" y="142"/>
                    </a:lnTo>
                    <a:lnTo>
                      <a:pt x="51" y="3749"/>
                    </a:lnTo>
                    <a:lnTo>
                      <a:pt x="2558" y="5207"/>
                    </a:lnTo>
                    <a:lnTo>
                      <a:pt x="2558" y="5224"/>
                    </a:lnTo>
                    <a:lnTo>
                      <a:pt x="2617" y="5182"/>
                    </a:lnTo>
                    <a:lnTo>
                      <a:pt x="2625" y="5182"/>
                    </a:lnTo>
                    <a:cubicBezTo>
                      <a:pt x="2625" y="5182"/>
                      <a:pt x="2625" y="5174"/>
                      <a:pt x="2625" y="5174"/>
                    </a:cubicBezTo>
                    <a:cubicBezTo>
                      <a:pt x="2650" y="5157"/>
                      <a:pt x="2650" y="5107"/>
                      <a:pt x="2650" y="5091"/>
                    </a:cubicBezTo>
                    <a:lnTo>
                      <a:pt x="2650" y="1700"/>
                    </a:lnTo>
                    <a:cubicBezTo>
                      <a:pt x="2650" y="1591"/>
                      <a:pt x="2592" y="1483"/>
                      <a:pt x="2492" y="1425"/>
                    </a:cubicBezTo>
                    <a:lnTo>
                      <a:pt x="51"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72" name="Google Shape;3051;p66">
                <a:extLst>
                  <a:ext uri="{FF2B5EF4-FFF2-40B4-BE49-F238E27FC236}">
                    <a16:creationId xmlns:a16="http://schemas.microsoft.com/office/drawing/2014/main" xmlns="" id="{DA865915-EB5F-41A0-86DC-3406FFF1372B}"/>
                  </a:ext>
                </a:extLst>
              </p:cNvPr>
              <p:cNvSpPr/>
              <p:nvPr/>
            </p:nvSpPr>
            <p:spPr>
              <a:xfrm>
                <a:off x="6399561" y="4037928"/>
                <a:ext cx="69479" cy="139037"/>
              </a:xfrm>
              <a:custGeom>
                <a:avLst/>
                <a:gdLst/>
                <a:ahLst/>
                <a:cxnLst/>
                <a:rect l="l" t="t" r="r" b="b"/>
                <a:pathLst>
                  <a:path w="2600" h="5203" extrusionOk="0">
                    <a:moveTo>
                      <a:pt x="1" y="1"/>
                    </a:moveTo>
                    <a:lnTo>
                      <a:pt x="1" y="3750"/>
                    </a:lnTo>
                    <a:lnTo>
                      <a:pt x="2475" y="5191"/>
                    </a:lnTo>
                    <a:cubicBezTo>
                      <a:pt x="2487" y="5199"/>
                      <a:pt x="2501" y="5203"/>
                      <a:pt x="2514" y="5203"/>
                    </a:cubicBezTo>
                    <a:cubicBezTo>
                      <a:pt x="2557" y="5203"/>
                      <a:pt x="2600" y="5166"/>
                      <a:pt x="2600" y="5116"/>
                    </a:cubicBezTo>
                    <a:lnTo>
                      <a:pt x="2600" y="1700"/>
                    </a:lnTo>
                    <a:cubicBezTo>
                      <a:pt x="2600" y="1583"/>
                      <a:pt x="2542" y="1484"/>
                      <a:pt x="2442" y="1425"/>
                    </a:cubicBezTo>
                    <a:lnTo>
                      <a:pt x="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73" name="Google Shape;3052;p66">
                <a:extLst>
                  <a:ext uri="{FF2B5EF4-FFF2-40B4-BE49-F238E27FC236}">
                    <a16:creationId xmlns:a16="http://schemas.microsoft.com/office/drawing/2014/main" xmlns="" id="{DFA2A4AA-169B-4DDD-B5D0-75541842A448}"/>
                  </a:ext>
                </a:extLst>
              </p:cNvPr>
              <p:cNvSpPr/>
              <p:nvPr/>
            </p:nvSpPr>
            <p:spPr>
              <a:xfrm>
                <a:off x="6379091" y="4037928"/>
                <a:ext cx="22287" cy="24291"/>
              </a:xfrm>
              <a:custGeom>
                <a:avLst/>
                <a:gdLst/>
                <a:ahLst/>
                <a:cxnLst/>
                <a:rect l="l" t="t" r="r" b="b"/>
                <a:pathLst>
                  <a:path w="834" h="909" extrusionOk="0">
                    <a:moveTo>
                      <a:pt x="767" y="1"/>
                    </a:moveTo>
                    <a:lnTo>
                      <a:pt x="0" y="442"/>
                    </a:lnTo>
                    <a:lnTo>
                      <a:pt x="800" y="909"/>
                    </a:lnTo>
                    <a:lnTo>
                      <a:pt x="833" y="42"/>
                    </a:lnTo>
                    <a:lnTo>
                      <a:pt x="767"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74" name="Google Shape;3053;p66">
                <a:extLst>
                  <a:ext uri="{FF2B5EF4-FFF2-40B4-BE49-F238E27FC236}">
                    <a16:creationId xmlns:a16="http://schemas.microsoft.com/office/drawing/2014/main" xmlns="" id="{E332D67D-6766-4BD2-8A4B-DCFD403FDBA0}"/>
                  </a:ext>
                </a:extLst>
              </p:cNvPr>
              <p:cNvSpPr/>
              <p:nvPr/>
            </p:nvSpPr>
            <p:spPr>
              <a:xfrm>
                <a:off x="6380855" y="4039051"/>
                <a:ext cx="20523" cy="28059"/>
              </a:xfrm>
              <a:custGeom>
                <a:avLst/>
                <a:gdLst/>
                <a:ahLst/>
                <a:cxnLst/>
                <a:rect l="l" t="t" r="r" b="b"/>
                <a:pathLst>
                  <a:path w="768" h="1050" extrusionOk="0">
                    <a:moveTo>
                      <a:pt x="767" y="0"/>
                    </a:moveTo>
                    <a:lnTo>
                      <a:pt x="1" y="442"/>
                    </a:lnTo>
                    <a:lnTo>
                      <a:pt x="1" y="1050"/>
                    </a:lnTo>
                    <a:lnTo>
                      <a:pt x="767" y="500"/>
                    </a:lnTo>
                    <a:lnTo>
                      <a:pt x="767"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75" name="Google Shape;3054;p66">
                <a:extLst>
                  <a:ext uri="{FF2B5EF4-FFF2-40B4-BE49-F238E27FC236}">
                    <a16:creationId xmlns:a16="http://schemas.microsoft.com/office/drawing/2014/main" xmlns="" id="{C29313D5-F9FE-460D-9841-6A83970F0501}"/>
                  </a:ext>
                </a:extLst>
              </p:cNvPr>
              <p:cNvSpPr/>
              <p:nvPr/>
            </p:nvSpPr>
            <p:spPr>
              <a:xfrm>
                <a:off x="6380855" y="4041723"/>
                <a:ext cx="85753" cy="144515"/>
              </a:xfrm>
              <a:custGeom>
                <a:avLst/>
                <a:gdLst/>
                <a:ahLst/>
                <a:cxnLst/>
                <a:rect l="l" t="t" r="r" b="b"/>
                <a:pathLst>
                  <a:path w="3209" h="5408" extrusionOk="0">
                    <a:moveTo>
                      <a:pt x="767" y="0"/>
                    </a:moveTo>
                    <a:lnTo>
                      <a:pt x="92" y="392"/>
                    </a:lnTo>
                    <a:lnTo>
                      <a:pt x="1" y="4016"/>
                    </a:lnTo>
                    <a:lnTo>
                      <a:pt x="2342" y="5407"/>
                    </a:lnTo>
                    <a:lnTo>
                      <a:pt x="3100" y="4957"/>
                    </a:lnTo>
                    <a:cubicBezTo>
                      <a:pt x="3167" y="4916"/>
                      <a:pt x="3208" y="4841"/>
                      <a:pt x="3208" y="4766"/>
                    </a:cubicBezTo>
                    <a:lnTo>
                      <a:pt x="3208" y="1558"/>
                    </a:lnTo>
                    <a:cubicBezTo>
                      <a:pt x="3208" y="1475"/>
                      <a:pt x="3167" y="1400"/>
                      <a:pt x="3092" y="1358"/>
                    </a:cubicBezTo>
                    <a:lnTo>
                      <a:pt x="767"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76" name="Google Shape;3055;p66">
                <a:extLst>
                  <a:ext uri="{FF2B5EF4-FFF2-40B4-BE49-F238E27FC236}">
                    <a16:creationId xmlns:a16="http://schemas.microsoft.com/office/drawing/2014/main" xmlns="" id="{DB2424F6-D47D-4DAF-9C86-3C210893ECFB}"/>
                  </a:ext>
                </a:extLst>
              </p:cNvPr>
              <p:cNvSpPr/>
              <p:nvPr/>
            </p:nvSpPr>
            <p:spPr>
              <a:xfrm>
                <a:off x="6377515" y="4049740"/>
                <a:ext cx="71055" cy="139598"/>
              </a:xfrm>
              <a:custGeom>
                <a:avLst/>
                <a:gdLst/>
                <a:ahLst/>
                <a:cxnLst/>
                <a:rect l="l" t="t" r="r" b="b"/>
                <a:pathLst>
                  <a:path w="2659" h="5224" extrusionOk="0">
                    <a:moveTo>
                      <a:pt x="59" y="0"/>
                    </a:moveTo>
                    <a:lnTo>
                      <a:pt x="1" y="33"/>
                    </a:lnTo>
                    <a:lnTo>
                      <a:pt x="59" y="142"/>
                    </a:lnTo>
                    <a:lnTo>
                      <a:pt x="59" y="3749"/>
                    </a:lnTo>
                    <a:lnTo>
                      <a:pt x="2559" y="5207"/>
                    </a:lnTo>
                    <a:lnTo>
                      <a:pt x="2567" y="5224"/>
                    </a:lnTo>
                    <a:lnTo>
                      <a:pt x="2617" y="5190"/>
                    </a:lnTo>
                    <a:cubicBezTo>
                      <a:pt x="2617" y="5182"/>
                      <a:pt x="2617" y="5182"/>
                      <a:pt x="2625" y="5182"/>
                    </a:cubicBezTo>
                    <a:cubicBezTo>
                      <a:pt x="2650" y="5157"/>
                      <a:pt x="2659" y="5107"/>
                      <a:pt x="2659" y="5090"/>
                    </a:cubicBezTo>
                    <a:lnTo>
                      <a:pt x="2659" y="1700"/>
                    </a:lnTo>
                    <a:cubicBezTo>
                      <a:pt x="2659" y="1591"/>
                      <a:pt x="2592" y="1483"/>
                      <a:pt x="2492" y="1425"/>
                    </a:cubicBezTo>
                    <a:lnTo>
                      <a:pt x="59"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77" name="Google Shape;3056;p66">
                <a:extLst>
                  <a:ext uri="{FF2B5EF4-FFF2-40B4-BE49-F238E27FC236}">
                    <a16:creationId xmlns:a16="http://schemas.microsoft.com/office/drawing/2014/main" xmlns="" id="{F0DE8FEE-21AB-497A-862A-F493ACE2797A}"/>
                  </a:ext>
                </a:extLst>
              </p:cNvPr>
              <p:cNvSpPr/>
              <p:nvPr/>
            </p:nvSpPr>
            <p:spPr>
              <a:xfrm>
                <a:off x="6377515" y="4050621"/>
                <a:ext cx="69505" cy="139037"/>
              </a:xfrm>
              <a:custGeom>
                <a:avLst/>
                <a:gdLst/>
                <a:ahLst/>
                <a:cxnLst/>
                <a:rect l="l" t="t" r="r" b="b"/>
                <a:pathLst>
                  <a:path w="2601" h="5203" extrusionOk="0">
                    <a:moveTo>
                      <a:pt x="1" y="0"/>
                    </a:moveTo>
                    <a:lnTo>
                      <a:pt x="1" y="3749"/>
                    </a:lnTo>
                    <a:lnTo>
                      <a:pt x="2475" y="5191"/>
                    </a:lnTo>
                    <a:cubicBezTo>
                      <a:pt x="2489" y="5199"/>
                      <a:pt x="2504" y="5202"/>
                      <a:pt x="2518" y="5202"/>
                    </a:cubicBezTo>
                    <a:cubicBezTo>
                      <a:pt x="2562" y="5202"/>
                      <a:pt x="2600" y="5166"/>
                      <a:pt x="2600" y="5116"/>
                    </a:cubicBezTo>
                    <a:lnTo>
                      <a:pt x="2600" y="1700"/>
                    </a:lnTo>
                    <a:cubicBezTo>
                      <a:pt x="2600" y="1592"/>
                      <a:pt x="2542" y="1483"/>
                      <a:pt x="2442" y="1425"/>
                    </a:cubicBezTo>
                    <a:lnTo>
                      <a:pt x="1"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78" name="Google Shape;3057;p66">
                <a:extLst>
                  <a:ext uri="{FF2B5EF4-FFF2-40B4-BE49-F238E27FC236}">
                    <a16:creationId xmlns:a16="http://schemas.microsoft.com/office/drawing/2014/main" xmlns="" id="{BFDFAEE6-4C08-426D-9900-D981DF964C88}"/>
                  </a:ext>
                </a:extLst>
              </p:cNvPr>
              <p:cNvSpPr/>
              <p:nvPr/>
            </p:nvSpPr>
            <p:spPr>
              <a:xfrm>
                <a:off x="6423825" y="4132766"/>
                <a:ext cx="50131" cy="35327"/>
              </a:xfrm>
              <a:custGeom>
                <a:avLst/>
                <a:gdLst/>
                <a:ahLst/>
                <a:cxnLst/>
                <a:rect l="l" t="t" r="r" b="b"/>
                <a:pathLst>
                  <a:path w="1876" h="1322" extrusionOk="0">
                    <a:moveTo>
                      <a:pt x="1513" y="0"/>
                    </a:moveTo>
                    <a:cubicBezTo>
                      <a:pt x="1457" y="0"/>
                      <a:pt x="1115" y="152"/>
                      <a:pt x="1025" y="209"/>
                    </a:cubicBezTo>
                    <a:cubicBezTo>
                      <a:pt x="984" y="234"/>
                      <a:pt x="934" y="301"/>
                      <a:pt x="901" y="342"/>
                    </a:cubicBezTo>
                    <a:cubicBezTo>
                      <a:pt x="826" y="417"/>
                      <a:pt x="751" y="425"/>
                      <a:pt x="709" y="425"/>
                    </a:cubicBezTo>
                    <a:lnTo>
                      <a:pt x="367" y="301"/>
                    </a:lnTo>
                    <a:lnTo>
                      <a:pt x="1" y="575"/>
                    </a:lnTo>
                    <a:lnTo>
                      <a:pt x="84" y="1000"/>
                    </a:lnTo>
                    <a:cubicBezTo>
                      <a:pt x="84" y="1000"/>
                      <a:pt x="661" y="1322"/>
                      <a:pt x="899" y="1322"/>
                    </a:cubicBezTo>
                    <a:cubicBezTo>
                      <a:pt x="915" y="1322"/>
                      <a:pt x="929" y="1320"/>
                      <a:pt x="942" y="1317"/>
                    </a:cubicBezTo>
                    <a:cubicBezTo>
                      <a:pt x="1600" y="1150"/>
                      <a:pt x="1800" y="817"/>
                      <a:pt x="1800" y="817"/>
                    </a:cubicBezTo>
                    <a:cubicBezTo>
                      <a:pt x="1850" y="734"/>
                      <a:pt x="1875" y="367"/>
                      <a:pt x="1859" y="259"/>
                    </a:cubicBezTo>
                    <a:cubicBezTo>
                      <a:pt x="1842" y="159"/>
                      <a:pt x="1759" y="126"/>
                      <a:pt x="1759" y="126"/>
                    </a:cubicBezTo>
                    <a:lnTo>
                      <a:pt x="1375" y="309"/>
                    </a:lnTo>
                    <a:cubicBezTo>
                      <a:pt x="1400" y="276"/>
                      <a:pt x="1484" y="209"/>
                      <a:pt x="1517" y="184"/>
                    </a:cubicBezTo>
                    <a:cubicBezTo>
                      <a:pt x="1600" y="92"/>
                      <a:pt x="1550" y="9"/>
                      <a:pt x="1517" y="1"/>
                    </a:cubicBezTo>
                    <a:cubicBezTo>
                      <a:pt x="1516" y="0"/>
                      <a:pt x="1515" y="0"/>
                      <a:pt x="1513"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79" name="Google Shape;3058;p66">
                <a:extLst>
                  <a:ext uri="{FF2B5EF4-FFF2-40B4-BE49-F238E27FC236}">
                    <a16:creationId xmlns:a16="http://schemas.microsoft.com/office/drawing/2014/main" xmlns="" id="{CBBB1BF5-A0AE-465B-BDFC-CD6A7433CCF7}"/>
                  </a:ext>
                </a:extLst>
              </p:cNvPr>
              <p:cNvSpPr/>
              <p:nvPr/>
            </p:nvSpPr>
            <p:spPr>
              <a:xfrm>
                <a:off x="6327891" y="4100191"/>
                <a:ext cx="111326" cy="61996"/>
              </a:xfrm>
              <a:custGeom>
                <a:avLst/>
                <a:gdLst/>
                <a:ahLst/>
                <a:cxnLst/>
                <a:rect l="l" t="t" r="r" b="b"/>
                <a:pathLst>
                  <a:path w="4166" h="2320" extrusionOk="0">
                    <a:moveTo>
                      <a:pt x="1720" y="1"/>
                    </a:moveTo>
                    <a:cubicBezTo>
                      <a:pt x="1499" y="1"/>
                      <a:pt x="1081" y="36"/>
                      <a:pt x="742" y="153"/>
                    </a:cubicBezTo>
                    <a:cubicBezTo>
                      <a:pt x="300" y="303"/>
                      <a:pt x="0" y="611"/>
                      <a:pt x="0" y="611"/>
                    </a:cubicBezTo>
                    <a:cubicBezTo>
                      <a:pt x="125" y="1036"/>
                      <a:pt x="3774" y="2319"/>
                      <a:pt x="3774" y="2319"/>
                    </a:cubicBezTo>
                    <a:cubicBezTo>
                      <a:pt x="3774" y="2319"/>
                      <a:pt x="3749" y="2269"/>
                      <a:pt x="3741" y="2194"/>
                    </a:cubicBezTo>
                    <a:cubicBezTo>
                      <a:pt x="3708" y="1957"/>
                      <a:pt x="3820" y="1552"/>
                      <a:pt x="4146" y="1552"/>
                    </a:cubicBezTo>
                    <a:cubicBezTo>
                      <a:pt x="4152" y="1552"/>
                      <a:pt x="4159" y="1553"/>
                      <a:pt x="4166" y="1553"/>
                    </a:cubicBezTo>
                    <a:cubicBezTo>
                      <a:pt x="4166" y="1553"/>
                      <a:pt x="2908" y="603"/>
                      <a:pt x="1866" y="12"/>
                    </a:cubicBezTo>
                    <a:cubicBezTo>
                      <a:pt x="1849" y="5"/>
                      <a:pt x="1796" y="1"/>
                      <a:pt x="1720"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80" name="Google Shape;3059;p66">
                <a:extLst>
                  <a:ext uri="{FF2B5EF4-FFF2-40B4-BE49-F238E27FC236}">
                    <a16:creationId xmlns:a16="http://schemas.microsoft.com/office/drawing/2014/main" xmlns="" id="{342C8E56-D3F8-4DCA-ADEE-B557D0853E4B}"/>
                  </a:ext>
                </a:extLst>
              </p:cNvPr>
              <p:cNvSpPr/>
              <p:nvPr/>
            </p:nvSpPr>
            <p:spPr>
              <a:xfrm>
                <a:off x="5672686" y="3944240"/>
                <a:ext cx="85726" cy="106863"/>
              </a:xfrm>
              <a:custGeom>
                <a:avLst/>
                <a:gdLst/>
                <a:ahLst/>
                <a:cxnLst/>
                <a:rect l="l" t="t" r="r" b="b"/>
                <a:pathLst>
                  <a:path w="3208" h="3999" extrusionOk="0">
                    <a:moveTo>
                      <a:pt x="2294" y="1"/>
                    </a:moveTo>
                    <a:cubicBezTo>
                      <a:pt x="2155" y="1"/>
                      <a:pt x="1995" y="23"/>
                      <a:pt x="1808" y="74"/>
                    </a:cubicBezTo>
                    <a:cubicBezTo>
                      <a:pt x="634" y="399"/>
                      <a:pt x="125" y="932"/>
                      <a:pt x="59" y="1390"/>
                    </a:cubicBezTo>
                    <a:cubicBezTo>
                      <a:pt x="0" y="1849"/>
                      <a:pt x="659" y="2990"/>
                      <a:pt x="659" y="2990"/>
                    </a:cubicBezTo>
                    <a:lnTo>
                      <a:pt x="609" y="3098"/>
                    </a:lnTo>
                    <a:lnTo>
                      <a:pt x="675" y="3440"/>
                    </a:lnTo>
                    <a:lnTo>
                      <a:pt x="1783" y="3998"/>
                    </a:lnTo>
                    <a:lnTo>
                      <a:pt x="1850" y="3990"/>
                    </a:lnTo>
                    <a:lnTo>
                      <a:pt x="2025" y="3965"/>
                    </a:lnTo>
                    <a:lnTo>
                      <a:pt x="2300" y="3931"/>
                    </a:lnTo>
                    <a:lnTo>
                      <a:pt x="2300" y="3548"/>
                    </a:lnTo>
                    <a:cubicBezTo>
                      <a:pt x="2300" y="3357"/>
                      <a:pt x="2408" y="3165"/>
                      <a:pt x="2591" y="3082"/>
                    </a:cubicBezTo>
                    <a:lnTo>
                      <a:pt x="2600" y="3082"/>
                    </a:lnTo>
                    <a:cubicBezTo>
                      <a:pt x="2658" y="3057"/>
                      <a:pt x="2725" y="3015"/>
                      <a:pt x="2791" y="2957"/>
                    </a:cubicBezTo>
                    <a:lnTo>
                      <a:pt x="2808" y="2940"/>
                    </a:lnTo>
                    <a:cubicBezTo>
                      <a:pt x="3016" y="2715"/>
                      <a:pt x="3208" y="2207"/>
                      <a:pt x="3150" y="1099"/>
                    </a:cubicBezTo>
                    <a:cubicBezTo>
                      <a:pt x="3141" y="907"/>
                      <a:pt x="3100" y="566"/>
                      <a:pt x="3008" y="399"/>
                    </a:cubicBezTo>
                    <a:cubicBezTo>
                      <a:pt x="2892" y="173"/>
                      <a:pt x="2677" y="1"/>
                      <a:pt x="2294"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81" name="Google Shape;3060;p66">
                <a:extLst>
                  <a:ext uri="{FF2B5EF4-FFF2-40B4-BE49-F238E27FC236}">
                    <a16:creationId xmlns:a16="http://schemas.microsoft.com/office/drawing/2014/main" xmlns="" id="{47CF283B-A7D7-4986-89A5-16359793F1B2}"/>
                  </a:ext>
                </a:extLst>
              </p:cNvPr>
              <p:cNvSpPr/>
              <p:nvPr/>
            </p:nvSpPr>
            <p:spPr>
              <a:xfrm>
                <a:off x="5726559" y="4026571"/>
                <a:ext cx="15392" cy="23623"/>
              </a:xfrm>
              <a:custGeom>
                <a:avLst/>
                <a:gdLst/>
                <a:ahLst/>
                <a:cxnLst/>
                <a:rect l="l" t="t" r="r" b="b"/>
                <a:pathLst>
                  <a:path w="576" h="884" extrusionOk="0">
                    <a:moveTo>
                      <a:pt x="575" y="1"/>
                    </a:moveTo>
                    <a:lnTo>
                      <a:pt x="575" y="1"/>
                    </a:lnTo>
                    <a:cubicBezTo>
                      <a:pt x="517" y="26"/>
                      <a:pt x="334" y="117"/>
                      <a:pt x="101" y="242"/>
                    </a:cubicBezTo>
                    <a:cubicBezTo>
                      <a:pt x="1" y="292"/>
                      <a:pt x="9" y="601"/>
                      <a:pt x="9" y="884"/>
                    </a:cubicBezTo>
                    <a:lnTo>
                      <a:pt x="284" y="850"/>
                    </a:lnTo>
                    <a:lnTo>
                      <a:pt x="284" y="467"/>
                    </a:lnTo>
                    <a:cubicBezTo>
                      <a:pt x="284" y="276"/>
                      <a:pt x="392" y="84"/>
                      <a:pt x="575"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82" name="Google Shape;3061;p66">
                <a:extLst>
                  <a:ext uri="{FF2B5EF4-FFF2-40B4-BE49-F238E27FC236}">
                    <a16:creationId xmlns:a16="http://schemas.microsoft.com/office/drawing/2014/main" xmlns="" id="{428F5B87-8717-4BD3-A507-54221C611019}"/>
                  </a:ext>
                </a:extLst>
              </p:cNvPr>
              <p:cNvSpPr/>
              <p:nvPr/>
            </p:nvSpPr>
            <p:spPr>
              <a:xfrm>
                <a:off x="5782008" y="4007385"/>
                <a:ext cx="91738" cy="125302"/>
              </a:xfrm>
              <a:custGeom>
                <a:avLst/>
                <a:gdLst/>
                <a:ahLst/>
                <a:cxnLst/>
                <a:rect l="l" t="t" r="r" b="b"/>
                <a:pathLst>
                  <a:path w="3433" h="4689" extrusionOk="0">
                    <a:moveTo>
                      <a:pt x="1235" y="1"/>
                    </a:moveTo>
                    <a:cubicBezTo>
                      <a:pt x="1152" y="1"/>
                      <a:pt x="1075" y="54"/>
                      <a:pt x="1050" y="136"/>
                    </a:cubicBezTo>
                    <a:lnTo>
                      <a:pt x="25" y="3435"/>
                    </a:lnTo>
                    <a:cubicBezTo>
                      <a:pt x="0" y="3493"/>
                      <a:pt x="33" y="3568"/>
                      <a:pt x="92" y="3593"/>
                    </a:cubicBezTo>
                    <a:lnTo>
                      <a:pt x="2199" y="4676"/>
                    </a:lnTo>
                    <a:cubicBezTo>
                      <a:pt x="2217" y="4685"/>
                      <a:pt x="2236" y="4689"/>
                      <a:pt x="2254" y="4689"/>
                    </a:cubicBezTo>
                    <a:cubicBezTo>
                      <a:pt x="2305" y="4689"/>
                      <a:pt x="2354" y="4656"/>
                      <a:pt x="2366" y="4601"/>
                    </a:cubicBezTo>
                    <a:lnTo>
                      <a:pt x="3391" y="1327"/>
                    </a:lnTo>
                    <a:cubicBezTo>
                      <a:pt x="3432" y="1210"/>
                      <a:pt x="3374" y="1085"/>
                      <a:pt x="3266" y="1027"/>
                    </a:cubicBezTo>
                    <a:lnTo>
                      <a:pt x="1316" y="19"/>
                    </a:lnTo>
                    <a:cubicBezTo>
                      <a:pt x="1290" y="7"/>
                      <a:pt x="1262" y="1"/>
                      <a:pt x="1235"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83" name="Google Shape;3062;p66">
                <a:extLst>
                  <a:ext uri="{FF2B5EF4-FFF2-40B4-BE49-F238E27FC236}">
                    <a16:creationId xmlns:a16="http://schemas.microsoft.com/office/drawing/2014/main" xmlns="" id="{4C383263-57F3-4C5D-ABFC-F20AE35E23E1}"/>
                  </a:ext>
                </a:extLst>
              </p:cNvPr>
              <p:cNvSpPr/>
              <p:nvPr/>
            </p:nvSpPr>
            <p:spPr>
              <a:xfrm>
                <a:off x="5786016" y="4011179"/>
                <a:ext cx="83054" cy="116644"/>
              </a:xfrm>
              <a:custGeom>
                <a:avLst/>
                <a:gdLst/>
                <a:ahLst/>
                <a:cxnLst/>
                <a:rect l="l" t="t" r="r" b="b"/>
                <a:pathLst>
                  <a:path w="3108" h="4365" extrusionOk="0">
                    <a:moveTo>
                      <a:pt x="1089" y="0"/>
                    </a:moveTo>
                    <a:cubicBezTo>
                      <a:pt x="1055" y="0"/>
                      <a:pt x="1020" y="24"/>
                      <a:pt x="1008" y="60"/>
                    </a:cubicBezTo>
                    <a:lnTo>
                      <a:pt x="17" y="3251"/>
                    </a:lnTo>
                    <a:cubicBezTo>
                      <a:pt x="0" y="3293"/>
                      <a:pt x="17" y="3343"/>
                      <a:pt x="58" y="3359"/>
                    </a:cubicBezTo>
                    <a:lnTo>
                      <a:pt x="1975" y="4351"/>
                    </a:lnTo>
                    <a:cubicBezTo>
                      <a:pt x="1988" y="4360"/>
                      <a:pt x="2004" y="4364"/>
                      <a:pt x="2019" y="4364"/>
                    </a:cubicBezTo>
                    <a:cubicBezTo>
                      <a:pt x="2058" y="4364"/>
                      <a:pt x="2096" y="4337"/>
                      <a:pt x="2108" y="4301"/>
                    </a:cubicBezTo>
                    <a:lnTo>
                      <a:pt x="3066" y="1235"/>
                    </a:lnTo>
                    <a:cubicBezTo>
                      <a:pt x="3108" y="1085"/>
                      <a:pt x="3099" y="1027"/>
                      <a:pt x="2949" y="952"/>
                    </a:cubicBezTo>
                    <a:lnTo>
                      <a:pt x="1125" y="10"/>
                    </a:lnTo>
                    <a:cubicBezTo>
                      <a:pt x="1114" y="3"/>
                      <a:pt x="1101" y="0"/>
                      <a:pt x="108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84" name="Google Shape;3063;p66">
                <a:extLst>
                  <a:ext uri="{FF2B5EF4-FFF2-40B4-BE49-F238E27FC236}">
                    <a16:creationId xmlns:a16="http://schemas.microsoft.com/office/drawing/2014/main" xmlns="" id="{60F617CE-51A2-44A8-9D48-19A4EFBE94C0}"/>
                  </a:ext>
                </a:extLst>
              </p:cNvPr>
              <p:cNvSpPr/>
              <p:nvPr/>
            </p:nvSpPr>
            <p:spPr>
              <a:xfrm>
                <a:off x="5816052" y="4018341"/>
                <a:ext cx="46123" cy="26509"/>
              </a:xfrm>
              <a:custGeom>
                <a:avLst/>
                <a:gdLst/>
                <a:ahLst/>
                <a:cxnLst/>
                <a:rect l="l" t="t" r="r" b="b"/>
                <a:pathLst>
                  <a:path w="1726" h="992" extrusionOk="0">
                    <a:moveTo>
                      <a:pt x="34" y="0"/>
                    </a:moveTo>
                    <a:cubicBezTo>
                      <a:pt x="34" y="0"/>
                      <a:pt x="34" y="9"/>
                      <a:pt x="34" y="9"/>
                    </a:cubicBezTo>
                    <a:lnTo>
                      <a:pt x="1" y="117"/>
                    </a:lnTo>
                    <a:lnTo>
                      <a:pt x="1692" y="992"/>
                    </a:lnTo>
                    <a:lnTo>
                      <a:pt x="1725" y="875"/>
                    </a:lnTo>
                    <a:lnTo>
                      <a:pt x="34"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85" name="Google Shape;3064;p66">
                <a:extLst>
                  <a:ext uri="{FF2B5EF4-FFF2-40B4-BE49-F238E27FC236}">
                    <a16:creationId xmlns:a16="http://schemas.microsoft.com/office/drawing/2014/main" xmlns="" id="{4AED176B-FC2F-49C3-9271-9BD79FF846B7}"/>
                  </a:ext>
                </a:extLst>
              </p:cNvPr>
              <p:cNvSpPr/>
              <p:nvPr/>
            </p:nvSpPr>
            <p:spPr>
              <a:xfrm>
                <a:off x="5812952" y="4028816"/>
                <a:ext cx="46096" cy="26295"/>
              </a:xfrm>
              <a:custGeom>
                <a:avLst/>
                <a:gdLst/>
                <a:ahLst/>
                <a:cxnLst/>
                <a:rect l="l" t="t" r="r" b="b"/>
                <a:pathLst>
                  <a:path w="1725" h="984" extrusionOk="0">
                    <a:moveTo>
                      <a:pt x="33" y="0"/>
                    </a:moveTo>
                    <a:lnTo>
                      <a:pt x="0" y="117"/>
                    </a:lnTo>
                    <a:lnTo>
                      <a:pt x="1683" y="983"/>
                    </a:lnTo>
                    <a:lnTo>
                      <a:pt x="1725" y="866"/>
                    </a:lnTo>
                    <a:lnTo>
                      <a:pt x="33"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86" name="Google Shape;3065;p66">
                <a:extLst>
                  <a:ext uri="{FF2B5EF4-FFF2-40B4-BE49-F238E27FC236}">
                    <a16:creationId xmlns:a16="http://schemas.microsoft.com/office/drawing/2014/main" xmlns="" id="{BD9D591D-4A6C-44CD-A892-121B27110207}"/>
                  </a:ext>
                </a:extLst>
              </p:cNvPr>
              <p:cNvSpPr/>
              <p:nvPr/>
            </p:nvSpPr>
            <p:spPr>
              <a:xfrm>
                <a:off x="5809612" y="4039051"/>
                <a:ext cx="46096" cy="26295"/>
              </a:xfrm>
              <a:custGeom>
                <a:avLst/>
                <a:gdLst/>
                <a:ahLst/>
                <a:cxnLst/>
                <a:rect l="l" t="t" r="r" b="b"/>
                <a:pathLst>
                  <a:path w="1725" h="984" extrusionOk="0">
                    <a:moveTo>
                      <a:pt x="33" y="0"/>
                    </a:moveTo>
                    <a:lnTo>
                      <a:pt x="0" y="117"/>
                    </a:lnTo>
                    <a:lnTo>
                      <a:pt x="1691" y="983"/>
                    </a:lnTo>
                    <a:lnTo>
                      <a:pt x="1725" y="867"/>
                    </a:lnTo>
                    <a:lnTo>
                      <a:pt x="33"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87" name="Google Shape;3066;p66">
                <a:extLst>
                  <a:ext uri="{FF2B5EF4-FFF2-40B4-BE49-F238E27FC236}">
                    <a16:creationId xmlns:a16="http://schemas.microsoft.com/office/drawing/2014/main" xmlns="" id="{4ADD977E-898B-418C-87D1-0712A0FEE082}"/>
                  </a:ext>
                </a:extLst>
              </p:cNvPr>
              <p:cNvSpPr/>
              <p:nvPr/>
            </p:nvSpPr>
            <p:spPr>
              <a:xfrm>
                <a:off x="5806271" y="4049285"/>
                <a:ext cx="46337" cy="26295"/>
              </a:xfrm>
              <a:custGeom>
                <a:avLst/>
                <a:gdLst/>
                <a:ahLst/>
                <a:cxnLst/>
                <a:rect l="l" t="t" r="r" b="b"/>
                <a:pathLst>
                  <a:path w="1734" h="984" extrusionOk="0">
                    <a:moveTo>
                      <a:pt x="42" y="0"/>
                    </a:moveTo>
                    <a:lnTo>
                      <a:pt x="0" y="117"/>
                    </a:lnTo>
                    <a:lnTo>
                      <a:pt x="1691" y="984"/>
                    </a:lnTo>
                    <a:lnTo>
                      <a:pt x="1733" y="867"/>
                    </a:lnTo>
                    <a:lnTo>
                      <a:pt x="42"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88" name="Google Shape;3067;p66">
                <a:extLst>
                  <a:ext uri="{FF2B5EF4-FFF2-40B4-BE49-F238E27FC236}">
                    <a16:creationId xmlns:a16="http://schemas.microsoft.com/office/drawing/2014/main" xmlns="" id="{335D5876-ECA4-4227-BE73-88ABE947A1A4}"/>
                  </a:ext>
                </a:extLst>
              </p:cNvPr>
              <p:cNvSpPr/>
              <p:nvPr/>
            </p:nvSpPr>
            <p:spPr>
              <a:xfrm>
                <a:off x="5803145" y="4059520"/>
                <a:ext cx="46123" cy="26535"/>
              </a:xfrm>
              <a:custGeom>
                <a:avLst/>
                <a:gdLst/>
                <a:ahLst/>
                <a:cxnLst/>
                <a:rect l="l" t="t" r="r" b="b"/>
                <a:pathLst>
                  <a:path w="1726" h="993" extrusionOk="0">
                    <a:moveTo>
                      <a:pt x="34" y="1"/>
                    </a:moveTo>
                    <a:lnTo>
                      <a:pt x="1" y="117"/>
                    </a:lnTo>
                    <a:lnTo>
                      <a:pt x="1692" y="992"/>
                    </a:lnTo>
                    <a:lnTo>
                      <a:pt x="1725" y="875"/>
                    </a:lnTo>
                    <a:lnTo>
                      <a:pt x="34" y="1"/>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89" name="Google Shape;3068;p66">
                <a:extLst>
                  <a:ext uri="{FF2B5EF4-FFF2-40B4-BE49-F238E27FC236}">
                    <a16:creationId xmlns:a16="http://schemas.microsoft.com/office/drawing/2014/main" xmlns="" id="{3BCFE31C-3D34-45E1-8FA9-BB35D8BB71DF}"/>
                  </a:ext>
                </a:extLst>
              </p:cNvPr>
              <p:cNvSpPr/>
              <p:nvPr/>
            </p:nvSpPr>
            <p:spPr>
              <a:xfrm>
                <a:off x="5799805" y="4069995"/>
                <a:ext cx="46337" cy="26295"/>
              </a:xfrm>
              <a:custGeom>
                <a:avLst/>
                <a:gdLst/>
                <a:ahLst/>
                <a:cxnLst/>
                <a:rect l="l" t="t" r="r" b="b"/>
                <a:pathLst>
                  <a:path w="1734" h="984" extrusionOk="0">
                    <a:moveTo>
                      <a:pt x="42" y="0"/>
                    </a:moveTo>
                    <a:lnTo>
                      <a:pt x="1" y="117"/>
                    </a:lnTo>
                    <a:lnTo>
                      <a:pt x="1692" y="983"/>
                    </a:lnTo>
                    <a:lnTo>
                      <a:pt x="1733" y="867"/>
                    </a:lnTo>
                    <a:lnTo>
                      <a:pt x="42"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90" name="Google Shape;3069;p66">
                <a:extLst>
                  <a:ext uri="{FF2B5EF4-FFF2-40B4-BE49-F238E27FC236}">
                    <a16:creationId xmlns:a16="http://schemas.microsoft.com/office/drawing/2014/main" xmlns="" id="{DC9AAD72-1FC1-48B2-B52F-98124B6856E4}"/>
                  </a:ext>
                </a:extLst>
              </p:cNvPr>
              <p:cNvSpPr/>
              <p:nvPr/>
            </p:nvSpPr>
            <p:spPr>
              <a:xfrm>
                <a:off x="5796678" y="4080230"/>
                <a:ext cx="46123" cy="26295"/>
              </a:xfrm>
              <a:custGeom>
                <a:avLst/>
                <a:gdLst/>
                <a:ahLst/>
                <a:cxnLst/>
                <a:rect l="l" t="t" r="r" b="b"/>
                <a:pathLst>
                  <a:path w="1726" h="984" extrusionOk="0">
                    <a:moveTo>
                      <a:pt x="34" y="0"/>
                    </a:moveTo>
                    <a:lnTo>
                      <a:pt x="1" y="117"/>
                    </a:lnTo>
                    <a:lnTo>
                      <a:pt x="1692" y="984"/>
                    </a:lnTo>
                    <a:lnTo>
                      <a:pt x="1725" y="875"/>
                    </a:lnTo>
                    <a:lnTo>
                      <a:pt x="34"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91" name="Google Shape;3070;p66">
                <a:extLst>
                  <a:ext uri="{FF2B5EF4-FFF2-40B4-BE49-F238E27FC236}">
                    <a16:creationId xmlns:a16="http://schemas.microsoft.com/office/drawing/2014/main" xmlns="" id="{92221218-86F2-4573-BF89-F1B41D90F6A4}"/>
                  </a:ext>
                </a:extLst>
              </p:cNvPr>
              <p:cNvSpPr/>
              <p:nvPr/>
            </p:nvSpPr>
            <p:spPr>
              <a:xfrm>
                <a:off x="5793338" y="4090464"/>
                <a:ext cx="46337" cy="26535"/>
              </a:xfrm>
              <a:custGeom>
                <a:avLst/>
                <a:gdLst/>
                <a:ahLst/>
                <a:cxnLst/>
                <a:rect l="l" t="t" r="r" b="b"/>
                <a:pathLst>
                  <a:path w="1734" h="993" extrusionOk="0">
                    <a:moveTo>
                      <a:pt x="43" y="1"/>
                    </a:moveTo>
                    <a:lnTo>
                      <a:pt x="1" y="117"/>
                    </a:lnTo>
                    <a:lnTo>
                      <a:pt x="1692" y="992"/>
                    </a:lnTo>
                    <a:lnTo>
                      <a:pt x="1734" y="875"/>
                    </a:lnTo>
                    <a:lnTo>
                      <a:pt x="43" y="1"/>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92" name="Google Shape;3071;p66">
                <a:extLst>
                  <a:ext uri="{FF2B5EF4-FFF2-40B4-BE49-F238E27FC236}">
                    <a16:creationId xmlns:a16="http://schemas.microsoft.com/office/drawing/2014/main" xmlns="" id="{5398ED0A-11A0-453D-913A-225DFF2717DE}"/>
                  </a:ext>
                </a:extLst>
              </p:cNvPr>
              <p:cNvSpPr/>
              <p:nvPr/>
            </p:nvSpPr>
            <p:spPr>
              <a:xfrm>
                <a:off x="5830749" y="4074217"/>
                <a:ext cx="34525" cy="51468"/>
              </a:xfrm>
              <a:custGeom>
                <a:avLst/>
                <a:gdLst/>
                <a:ahLst/>
                <a:cxnLst/>
                <a:rect l="l" t="t" r="r" b="b"/>
                <a:pathLst>
                  <a:path w="1292" h="1926" extrusionOk="0">
                    <a:moveTo>
                      <a:pt x="688" y="0"/>
                    </a:moveTo>
                    <a:cubicBezTo>
                      <a:pt x="680" y="0"/>
                      <a:pt x="673" y="3"/>
                      <a:pt x="667" y="9"/>
                    </a:cubicBezTo>
                    <a:cubicBezTo>
                      <a:pt x="625" y="51"/>
                      <a:pt x="359" y="384"/>
                      <a:pt x="259" y="659"/>
                    </a:cubicBezTo>
                    <a:cubicBezTo>
                      <a:pt x="151" y="934"/>
                      <a:pt x="1" y="1550"/>
                      <a:pt x="1" y="1550"/>
                    </a:cubicBezTo>
                    <a:lnTo>
                      <a:pt x="384" y="1867"/>
                    </a:lnTo>
                    <a:lnTo>
                      <a:pt x="450" y="1925"/>
                    </a:lnTo>
                    <a:cubicBezTo>
                      <a:pt x="450" y="1925"/>
                      <a:pt x="534" y="1567"/>
                      <a:pt x="692" y="1425"/>
                    </a:cubicBezTo>
                    <a:cubicBezTo>
                      <a:pt x="742" y="1383"/>
                      <a:pt x="892" y="1317"/>
                      <a:pt x="984" y="1292"/>
                    </a:cubicBezTo>
                    <a:cubicBezTo>
                      <a:pt x="1034" y="1284"/>
                      <a:pt x="1075" y="1250"/>
                      <a:pt x="1109" y="1209"/>
                    </a:cubicBezTo>
                    <a:cubicBezTo>
                      <a:pt x="1184" y="1109"/>
                      <a:pt x="1292" y="892"/>
                      <a:pt x="1234" y="509"/>
                    </a:cubicBezTo>
                    <a:cubicBezTo>
                      <a:pt x="1225" y="434"/>
                      <a:pt x="1200" y="384"/>
                      <a:pt x="1184" y="350"/>
                    </a:cubicBezTo>
                    <a:cubicBezTo>
                      <a:pt x="1184" y="342"/>
                      <a:pt x="1184" y="342"/>
                      <a:pt x="1184" y="342"/>
                    </a:cubicBezTo>
                    <a:cubicBezTo>
                      <a:pt x="1134" y="267"/>
                      <a:pt x="1075" y="267"/>
                      <a:pt x="1075" y="267"/>
                    </a:cubicBezTo>
                    <a:cubicBezTo>
                      <a:pt x="1075" y="267"/>
                      <a:pt x="825" y="450"/>
                      <a:pt x="750" y="500"/>
                    </a:cubicBezTo>
                    <a:cubicBezTo>
                      <a:pt x="708" y="537"/>
                      <a:pt x="651" y="592"/>
                      <a:pt x="601" y="592"/>
                    </a:cubicBezTo>
                    <a:cubicBezTo>
                      <a:pt x="583" y="592"/>
                      <a:pt x="566" y="585"/>
                      <a:pt x="550" y="567"/>
                    </a:cubicBezTo>
                    <a:cubicBezTo>
                      <a:pt x="517" y="534"/>
                      <a:pt x="709" y="300"/>
                      <a:pt x="759" y="192"/>
                    </a:cubicBezTo>
                    <a:cubicBezTo>
                      <a:pt x="802" y="99"/>
                      <a:pt x="734" y="0"/>
                      <a:pt x="688"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93" name="Google Shape;3072;p66">
                <a:extLst>
                  <a:ext uri="{FF2B5EF4-FFF2-40B4-BE49-F238E27FC236}">
                    <a16:creationId xmlns:a16="http://schemas.microsoft.com/office/drawing/2014/main" xmlns="" id="{D68FA7F5-BAE9-43DD-B0B9-7D94947FA0C4}"/>
                  </a:ext>
                </a:extLst>
              </p:cNvPr>
              <p:cNvSpPr/>
              <p:nvPr/>
            </p:nvSpPr>
            <p:spPr>
              <a:xfrm>
                <a:off x="5838552" y="4083356"/>
                <a:ext cx="26722" cy="42328"/>
              </a:xfrm>
              <a:custGeom>
                <a:avLst/>
                <a:gdLst/>
                <a:ahLst/>
                <a:cxnLst/>
                <a:rect l="l" t="t" r="r" b="b"/>
                <a:pathLst>
                  <a:path w="1000" h="1584" extrusionOk="0">
                    <a:moveTo>
                      <a:pt x="892" y="0"/>
                    </a:moveTo>
                    <a:cubicBezTo>
                      <a:pt x="892" y="0"/>
                      <a:pt x="892" y="67"/>
                      <a:pt x="783" y="158"/>
                    </a:cubicBezTo>
                    <a:cubicBezTo>
                      <a:pt x="675" y="250"/>
                      <a:pt x="525" y="342"/>
                      <a:pt x="450" y="383"/>
                    </a:cubicBezTo>
                    <a:cubicBezTo>
                      <a:pt x="375" y="433"/>
                      <a:pt x="267" y="600"/>
                      <a:pt x="192" y="767"/>
                    </a:cubicBezTo>
                    <a:cubicBezTo>
                      <a:pt x="125" y="942"/>
                      <a:pt x="0" y="1258"/>
                      <a:pt x="0" y="1258"/>
                    </a:cubicBezTo>
                    <a:lnTo>
                      <a:pt x="92" y="1525"/>
                    </a:lnTo>
                    <a:lnTo>
                      <a:pt x="158" y="1583"/>
                    </a:lnTo>
                    <a:cubicBezTo>
                      <a:pt x="158" y="1583"/>
                      <a:pt x="242" y="1225"/>
                      <a:pt x="400" y="1083"/>
                    </a:cubicBezTo>
                    <a:cubicBezTo>
                      <a:pt x="450" y="1041"/>
                      <a:pt x="600" y="975"/>
                      <a:pt x="692" y="950"/>
                    </a:cubicBezTo>
                    <a:cubicBezTo>
                      <a:pt x="742" y="942"/>
                      <a:pt x="783" y="908"/>
                      <a:pt x="817" y="867"/>
                    </a:cubicBezTo>
                    <a:cubicBezTo>
                      <a:pt x="892" y="767"/>
                      <a:pt x="1000" y="550"/>
                      <a:pt x="942" y="167"/>
                    </a:cubicBezTo>
                    <a:cubicBezTo>
                      <a:pt x="933" y="92"/>
                      <a:pt x="908" y="42"/>
                      <a:pt x="892" y="8"/>
                    </a:cubicBezTo>
                    <a:cubicBezTo>
                      <a:pt x="892" y="0"/>
                      <a:pt x="892" y="0"/>
                      <a:pt x="892"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94" name="Google Shape;3073;p66">
                <a:extLst>
                  <a:ext uri="{FF2B5EF4-FFF2-40B4-BE49-F238E27FC236}">
                    <a16:creationId xmlns:a16="http://schemas.microsoft.com/office/drawing/2014/main" xmlns="" id="{64958219-ED46-446A-9E52-87511D6B15ED}"/>
                  </a:ext>
                </a:extLst>
              </p:cNvPr>
              <p:cNvSpPr/>
              <p:nvPr/>
            </p:nvSpPr>
            <p:spPr>
              <a:xfrm>
                <a:off x="5649545" y="4264106"/>
                <a:ext cx="79045" cy="320136"/>
              </a:xfrm>
              <a:custGeom>
                <a:avLst/>
                <a:gdLst/>
                <a:ahLst/>
                <a:cxnLst/>
                <a:rect l="l" t="t" r="r" b="b"/>
                <a:pathLst>
                  <a:path w="2958" h="11980" extrusionOk="0">
                    <a:moveTo>
                      <a:pt x="242" y="1"/>
                    </a:moveTo>
                    <a:lnTo>
                      <a:pt x="242" y="9"/>
                    </a:lnTo>
                    <a:lnTo>
                      <a:pt x="225" y="1"/>
                    </a:lnTo>
                    <a:lnTo>
                      <a:pt x="225" y="1"/>
                    </a:lnTo>
                    <a:cubicBezTo>
                      <a:pt x="225" y="1"/>
                      <a:pt x="0" y="576"/>
                      <a:pt x="392" y="1509"/>
                    </a:cubicBezTo>
                    <a:cubicBezTo>
                      <a:pt x="650" y="2933"/>
                      <a:pt x="841" y="4708"/>
                      <a:pt x="841" y="4708"/>
                    </a:cubicBezTo>
                    <a:cubicBezTo>
                      <a:pt x="841" y="4708"/>
                      <a:pt x="400" y="8249"/>
                      <a:pt x="891" y="11340"/>
                    </a:cubicBezTo>
                    <a:cubicBezTo>
                      <a:pt x="916" y="11481"/>
                      <a:pt x="966" y="11789"/>
                      <a:pt x="1150" y="11914"/>
                    </a:cubicBezTo>
                    <a:cubicBezTo>
                      <a:pt x="1209" y="11951"/>
                      <a:pt x="1319" y="11979"/>
                      <a:pt x="1443" y="11979"/>
                    </a:cubicBezTo>
                    <a:cubicBezTo>
                      <a:pt x="1547" y="11979"/>
                      <a:pt x="1659" y="11959"/>
                      <a:pt x="1758" y="11906"/>
                    </a:cubicBezTo>
                    <a:cubicBezTo>
                      <a:pt x="1766" y="11906"/>
                      <a:pt x="1775" y="11898"/>
                      <a:pt x="1783" y="11898"/>
                    </a:cubicBezTo>
                    <a:cubicBezTo>
                      <a:pt x="2516" y="11498"/>
                      <a:pt x="2441" y="10973"/>
                      <a:pt x="2549" y="10631"/>
                    </a:cubicBezTo>
                    <a:cubicBezTo>
                      <a:pt x="2549" y="9257"/>
                      <a:pt x="2399" y="5883"/>
                      <a:pt x="2691" y="5141"/>
                    </a:cubicBezTo>
                    <a:lnTo>
                      <a:pt x="2958" y="2142"/>
                    </a:lnTo>
                    <a:lnTo>
                      <a:pt x="2858"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95" name="Google Shape;3074;p66">
                <a:extLst>
                  <a:ext uri="{FF2B5EF4-FFF2-40B4-BE49-F238E27FC236}">
                    <a16:creationId xmlns:a16="http://schemas.microsoft.com/office/drawing/2014/main" xmlns="" id="{0D98A34C-42AF-46F7-999C-8178F389A3FD}"/>
                  </a:ext>
                </a:extLst>
              </p:cNvPr>
              <p:cNvSpPr/>
              <p:nvPr/>
            </p:nvSpPr>
            <p:spPr>
              <a:xfrm>
                <a:off x="5674691" y="4264106"/>
                <a:ext cx="53899" cy="317944"/>
              </a:xfrm>
              <a:custGeom>
                <a:avLst/>
                <a:gdLst/>
                <a:ahLst/>
                <a:cxnLst/>
                <a:rect l="l" t="t" r="r" b="b"/>
                <a:pathLst>
                  <a:path w="2017" h="11898" extrusionOk="0">
                    <a:moveTo>
                      <a:pt x="117" y="1"/>
                    </a:moveTo>
                    <a:cubicBezTo>
                      <a:pt x="117" y="1"/>
                      <a:pt x="0" y="751"/>
                      <a:pt x="250" y="1567"/>
                    </a:cubicBezTo>
                    <a:cubicBezTo>
                      <a:pt x="500" y="2375"/>
                      <a:pt x="817" y="4491"/>
                      <a:pt x="884" y="5008"/>
                    </a:cubicBezTo>
                    <a:cubicBezTo>
                      <a:pt x="884" y="5008"/>
                      <a:pt x="642" y="9090"/>
                      <a:pt x="842" y="11898"/>
                    </a:cubicBezTo>
                    <a:cubicBezTo>
                      <a:pt x="1575" y="11498"/>
                      <a:pt x="1500" y="10973"/>
                      <a:pt x="1608" y="10631"/>
                    </a:cubicBezTo>
                    <a:cubicBezTo>
                      <a:pt x="1608" y="9257"/>
                      <a:pt x="1458" y="5883"/>
                      <a:pt x="1750" y="5141"/>
                    </a:cubicBezTo>
                    <a:lnTo>
                      <a:pt x="2017" y="2142"/>
                    </a:lnTo>
                    <a:lnTo>
                      <a:pt x="1917"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96" name="Google Shape;3075;p66">
                <a:extLst>
                  <a:ext uri="{FF2B5EF4-FFF2-40B4-BE49-F238E27FC236}">
                    <a16:creationId xmlns:a16="http://schemas.microsoft.com/office/drawing/2014/main" xmlns="" id="{09D84964-6D16-4FE9-A2B8-87B22CA9890B}"/>
                  </a:ext>
                </a:extLst>
              </p:cNvPr>
              <p:cNvSpPr/>
              <p:nvPr/>
            </p:nvSpPr>
            <p:spPr>
              <a:xfrm>
                <a:off x="5685834" y="4281716"/>
                <a:ext cx="99755" cy="316902"/>
              </a:xfrm>
              <a:custGeom>
                <a:avLst/>
                <a:gdLst/>
                <a:ahLst/>
                <a:cxnLst/>
                <a:rect l="l" t="t" r="r" b="b"/>
                <a:pathLst>
                  <a:path w="3733" h="11859" extrusionOk="0">
                    <a:moveTo>
                      <a:pt x="3691" y="0"/>
                    </a:moveTo>
                    <a:lnTo>
                      <a:pt x="1550" y="33"/>
                    </a:lnTo>
                    <a:lnTo>
                      <a:pt x="0" y="50"/>
                    </a:lnTo>
                    <a:cubicBezTo>
                      <a:pt x="83" y="417"/>
                      <a:pt x="250" y="933"/>
                      <a:pt x="567" y="1416"/>
                    </a:cubicBezTo>
                    <a:cubicBezTo>
                      <a:pt x="617" y="1491"/>
                      <a:pt x="667" y="1575"/>
                      <a:pt x="708" y="1650"/>
                    </a:cubicBezTo>
                    <a:cubicBezTo>
                      <a:pt x="716" y="1683"/>
                      <a:pt x="841" y="2166"/>
                      <a:pt x="1000" y="2808"/>
                    </a:cubicBezTo>
                    <a:cubicBezTo>
                      <a:pt x="1158" y="3449"/>
                      <a:pt x="1350" y="4257"/>
                      <a:pt x="1491" y="4949"/>
                    </a:cubicBezTo>
                    <a:cubicBezTo>
                      <a:pt x="1416" y="5807"/>
                      <a:pt x="1200" y="8823"/>
                      <a:pt x="1608" y="11439"/>
                    </a:cubicBezTo>
                    <a:cubicBezTo>
                      <a:pt x="1633" y="11622"/>
                      <a:pt x="1766" y="11780"/>
                      <a:pt x="1949" y="11830"/>
                    </a:cubicBezTo>
                    <a:cubicBezTo>
                      <a:pt x="2012" y="11849"/>
                      <a:pt x="2084" y="11858"/>
                      <a:pt x="2162" y="11858"/>
                    </a:cubicBezTo>
                    <a:cubicBezTo>
                      <a:pt x="2187" y="11858"/>
                      <a:pt x="2214" y="11857"/>
                      <a:pt x="2241" y="11855"/>
                    </a:cubicBezTo>
                    <a:cubicBezTo>
                      <a:pt x="2316" y="11855"/>
                      <a:pt x="2399" y="11839"/>
                      <a:pt x="2483" y="11805"/>
                    </a:cubicBezTo>
                    <a:cubicBezTo>
                      <a:pt x="2908" y="11622"/>
                      <a:pt x="3224" y="10930"/>
                      <a:pt x="3224" y="10930"/>
                    </a:cubicBezTo>
                    <a:cubicBezTo>
                      <a:pt x="3224" y="10930"/>
                      <a:pt x="3232" y="6590"/>
                      <a:pt x="3457" y="5457"/>
                    </a:cubicBezTo>
                    <a:cubicBezTo>
                      <a:pt x="3499" y="5240"/>
                      <a:pt x="3524" y="5015"/>
                      <a:pt x="3532" y="4799"/>
                    </a:cubicBezTo>
                    <a:cubicBezTo>
                      <a:pt x="3574" y="4099"/>
                      <a:pt x="3649" y="2824"/>
                      <a:pt x="3674" y="2291"/>
                    </a:cubicBezTo>
                    <a:cubicBezTo>
                      <a:pt x="3724" y="1258"/>
                      <a:pt x="3732" y="392"/>
                      <a:pt x="3691"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97" name="Google Shape;3076;p66">
                <a:extLst>
                  <a:ext uri="{FF2B5EF4-FFF2-40B4-BE49-F238E27FC236}">
                    <a16:creationId xmlns:a16="http://schemas.microsoft.com/office/drawing/2014/main" xmlns="" id="{CBBB4F20-9C31-4827-8DFC-4D206F30A402}"/>
                  </a:ext>
                </a:extLst>
              </p:cNvPr>
              <p:cNvSpPr/>
              <p:nvPr/>
            </p:nvSpPr>
            <p:spPr>
              <a:xfrm>
                <a:off x="5727227" y="4281716"/>
                <a:ext cx="58362" cy="316822"/>
              </a:xfrm>
              <a:custGeom>
                <a:avLst/>
                <a:gdLst/>
                <a:ahLst/>
                <a:cxnLst/>
                <a:rect l="l" t="t" r="r" b="b"/>
                <a:pathLst>
                  <a:path w="2184" h="11856" extrusionOk="0">
                    <a:moveTo>
                      <a:pt x="2142" y="0"/>
                    </a:moveTo>
                    <a:lnTo>
                      <a:pt x="1" y="33"/>
                    </a:lnTo>
                    <a:cubicBezTo>
                      <a:pt x="9" y="158"/>
                      <a:pt x="17" y="242"/>
                      <a:pt x="17" y="242"/>
                    </a:cubicBezTo>
                    <a:cubicBezTo>
                      <a:pt x="17" y="242"/>
                      <a:pt x="34" y="783"/>
                      <a:pt x="309" y="1591"/>
                    </a:cubicBezTo>
                    <a:cubicBezTo>
                      <a:pt x="584" y="2408"/>
                      <a:pt x="850" y="4332"/>
                      <a:pt x="884" y="5049"/>
                    </a:cubicBezTo>
                    <a:cubicBezTo>
                      <a:pt x="909" y="5715"/>
                      <a:pt x="559" y="8873"/>
                      <a:pt x="692" y="11855"/>
                    </a:cubicBezTo>
                    <a:cubicBezTo>
                      <a:pt x="767" y="11855"/>
                      <a:pt x="850" y="11839"/>
                      <a:pt x="934" y="11805"/>
                    </a:cubicBezTo>
                    <a:cubicBezTo>
                      <a:pt x="1359" y="11622"/>
                      <a:pt x="1675" y="10930"/>
                      <a:pt x="1675" y="10930"/>
                    </a:cubicBezTo>
                    <a:cubicBezTo>
                      <a:pt x="1675" y="10930"/>
                      <a:pt x="1683" y="6590"/>
                      <a:pt x="1908" y="5457"/>
                    </a:cubicBezTo>
                    <a:cubicBezTo>
                      <a:pt x="1950" y="5240"/>
                      <a:pt x="1975" y="5015"/>
                      <a:pt x="1983" y="4799"/>
                    </a:cubicBezTo>
                    <a:cubicBezTo>
                      <a:pt x="2025" y="4099"/>
                      <a:pt x="2100" y="2824"/>
                      <a:pt x="2125" y="2291"/>
                    </a:cubicBezTo>
                    <a:cubicBezTo>
                      <a:pt x="2175" y="1258"/>
                      <a:pt x="2183" y="392"/>
                      <a:pt x="214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98" name="Google Shape;3077;p66">
                <a:extLst>
                  <a:ext uri="{FF2B5EF4-FFF2-40B4-BE49-F238E27FC236}">
                    <a16:creationId xmlns:a16="http://schemas.microsoft.com/office/drawing/2014/main" xmlns="" id="{D84CC23C-BFB8-4272-8F3C-8054D86EBDCC}"/>
                  </a:ext>
                </a:extLst>
              </p:cNvPr>
              <p:cNvSpPr/>
              <p:nvPr/>
            </p:nvSpPr>
            <p:spPr>
              <a:xfrm>
                <a:off x="5629503" y="4024380"/>
                <a:ext cx="157422" cy="285263"/>
              </a:xfrm>
              <a:custGeom>
                <a:avLst/>
                <a:gdLst/>
                <a:ahLst/>
                <a:cxnLst/>
                <a:rect l="l" t="t" r="r" b="b"/>
                <a:pathLst>
                  <a:path w="5891" h="10675" extrusionOk="0">
                    <a:moveTo>
                      <a:pt x="1339" y="1"/>
                    </a:moveTo>
                    <a:cubicBezTo>
                      <a:pt x="887" y="1"/>
                      <a:pt x="369" y="287"/>
                      <a:pt x="200" y="1057"/>
                    </a:cubicBezTo>
                    <a:cubicBezTo>
                      <a:pt x="0" y="1924"/>
                      <a:pt x="375" y="2574"/>
                      <a:pt x="725" y="3623"/>
                    </a:cubicBezTo>
                    <a:cubicBezTo>
                      <a:pt x="1067" y="4673"/>
                      <a:pt x="1258" y="6398"/>
                      <a:pt x="1050" y="7122"/>
                    </a:cubicBezTo>
                    <a:cubicBezTo>
                      <a:pt x="842" y="7847"/>
                      <a:pt x="725" y="8864"/>
                      <a:pt x="725" y="8864"/>
                    </a:cubicBezTo>
                    <a:cubicBezTo>
                      <a:pt x="917" y="9405"/>
                      <a:pt x="2750" y="10580"/>
                      <a:pt x="3774" y="10671"/>
                    </a:cubicBezTo>
                    <a:cubicBezTo>
                      <a:pt x="3808" y="10674"/>
                      <a:pt x="3841" y="10675"/>
                      <a:pt x="3875" y="10675"/>
                    </a:cubicBezTo>
                    <a:cubicBezTo>
                      <a:pt x="3966" y="10675"/>
                      <a:pt x="4058" y="10667"/>
                      <a:pt x="4149" y="10655"/>
                    </a:cubicBezTo>
                    <a:cubicBezTo>
                      <a:pt x="5049" y="10522"/>
                      <a:pt x="5890" y="9722"/>
                      <a:pt x="5890" y="9722"/>
                    </a:cubicBezTo>
                    <a:cubicBezTo>
                      <a:pt x="5890" y="9722"/>
                      <a:pt x="5690" y="6764"/>
                      <a:pt x="5574" y="4873"/>
                    </a:cubicBezTo>
                    <a:cubicBezTo>
                      <a:pt x="5490" y="3615"/>
                      <a:pt x="5307" y="2824"/>
                      <a:pt x="5191" y="2440"/>
                    </a:cubicBezTo>
                    <a:cubicBezTo>
                      <a:pt x="5132" y="2249"/>
                      <a:pt x="5091" y="2157"/>
                      <a:pt x="5091" y="2157"/>
                    </a:cubicBezTo>
                    <a:cubicBezTo>
                      <a:pt x="4982" y="2015"/>
                      <a:pt x="4666" y="1774"/>
                      <a:pt x="4249" y="1507"/>
                    </a:cubicBezTo>
                    <a:cubicBezTo>
                      <a:pt x="4249" y="1507"/>
                      <a:pt x="4249" y="1499"/>
                      <a:pt x="4241" y="1499"/>
                    </a:cubicBezTo>
                    <a:cubicBezTo>
                      <a:pt x="3966" y="1316"/>
                      <a:pt x="3649" y="1124"/>
                      <a:pt x="3333" y="941"/>
                    </a:cubicBezTo>
                    <a:cubicBezTo>
                      <a:pt x="2916" y="691"/>
                      <a:pt x="2491" y="458"/>
                      <a:pt x="2150" y="283"/>
                    </a:cubicBezTo>
                    <a:cubicBezTo>
                      <a:pt x="2116" y="266"/>
                      <a:pt x="2075" y="249"/>
                      <a:pt x="2041" y="233"/>
                    </a:cubicBezTo>
                    <a:cubicBezTo>
                      <a:pt x="1800" y="116"/>
                      <a:pt x="1616" y="41"/>
                      <a:pt x="1516" y="16"/>
                    </a:cubicBezTo>
                    <a:cubicBezTo>
                      <a:pt x="1459" y="6"/>
                      <a:pt x="1399" y="1"/>
                      <a:pt x="1339"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99" name="Google Shape;3078;p66">
                <a:extLst>
                  <a:ext uri="{FF2B5EF4-FFF2-40B4-BE49-F238E27FC236}">
                    <a16:creationId xmlns:a16="http://schemas.microsoft.com/office/drawing/2014/main" xmlns="" id="{602990DD-37A5-459F-9BBA-E2CAE03D1CD2}"/>
                  </a:ext>
                </a:extLst>
              </p:cNvPr>
              <p:cNvSpPr/>
              <p:nvPr/>
            </p:nvSpPr>
            <p:spPr>
              <a:xfrm>
                <a:off x="5715656" y="4084906"/>
                <a:ext cx="71269" cy="224202"/>
              </a:xfrm>
              <a:custGeom>
                <a:avLst/>
                <a:gdLst/>
                <a:ahLst/>
                <a:cxnLst/>
                <a:rect l="l" t="t" r="r" b="b"/>
                <a:pathLst>
                  <a:path w="2667" h="8390" extrusionOk="0">
                    <a:moveTo>
                      <a:pt x="617" y="0"/>
                    </a:moveTo>
                    <a:cubicBezTo>
                      <a:pt x="617" y="0"/>
                      <a:pt x="0" y="125"/>
                      <a:pt x="225" y="1525"/>
                    </a:cubicBezTo>
                    <a:cubicBezTo>
                      <a:pt x="450" y="2933"/>
                      <a:pt x="958" y="3858"/>
                      <a:pt x="1033" y="4849"/>
                    </a:cubicBezTo>
                    <a:cubicBezTo>
                      <a:pt x="1092" y="5649"/>
                      <a:pt x="967" y="7665"/>
                      <a:pt x="925" y="8390"/>
                    </a:cubicBezTo>
                    <a:cubicBezTo>
                      <a:pt x="1825" y="8257"/>
                      <a:pt x="2666" y="7457"/>
                      <a:pt x="2666" y="7457"/>
                    </a:cubicBezTo>
                    <a:cubicBezTo>
                      <a:pt x="2666" y="7457"/>
                      <a:pt x="2466" y="4499"/>
                      <a:pt x="2350" y="2608"/>
                    </a:cubicBezTo>
                    <a:cubicBezTo>
                      <a:pt x="2266" y="1350"/>
                      <a:pt x="2083" y="559"/>
                      <a:pt x="1967" y="175"/>
                    </a:cubicBezTo>
                    <a:cubicBezTo>
                      <a:pt x="1867" y="67"/>
                      <a:pt x="1808" y="0"/>
                      <a:pt x="1808"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00" name="Google Shape;3079;p66">
                <a:extLst>
                  <a:ext uri="{FF2B5EF4-FFF2-40B4-BE49-F238E27FC236}">
                    <a16:creationId xmlns:a16="http://schemas.microsoft.com/office/drawing/2014/main" xmlns="" id="{5B0D1365-C4F5-45F5-A935-BBB48F52021C}"/>
                  </a:ext>
                </a:extLst>
              </p:cNvPr>
              <p:cNvSpPr/>
              <p:nvPr/>
            </p:nvSpPr>
            <p:spPr>
              <a:xfrm>
                <a:off x="5680035" y="4030580"/>
                <a:ext cx="63252" cy="34098"/>
              </a:xfrm>
              <a:custGeom>
                <a:avLst/>
                <a:gdLst/>
                <a:ahLst/>
                <a:cxnLst/>
                <a:rect l="l" t="t" r="r" b="b"/>
                <a:pathLst>
                  <a:path w="2367" h="1276" extrusionOk="0">
                    <a:moveTo>
                      <a:pt x="150" y="1"/>
                    </a:moveTo>
                    <a:cubicBezTo>
                      <a:pt x="84" y="84"/>
                      <a:pt x="0" y="251"/>
                      <a:pt x="142" y="442"/>
                    </a:cubicBezTo>
                    <a:cubicBezTo>
                      <a:pt x="317" y="692"/>
                      <a:pt x="967" y="1050"/>
                      <a:pt x="1267" y="1109"/>
                    </a:cubicBezTo>
                    <a:cubicBezTo>
                      <a:pt x="1417" y="1142"/>
                      <a:pt x="1550" y="1150"/>
                      <a:pt x="1664" y="1150"/>
                    </a:cubicBezTo>
                    <a:cubicBezTo>
                      <a:pt x="1777" y="1150"/>
                      <a:pt x="1871" y="1142"/>
                      <a:pt x="1942" y="1142"/>
                    </a:cubicBezTo>
                    <a:cubicBezTo>
                      <a:pt x="1949" y="1142"/>
                      <a:pt x="1956" y="1142"/>
                      <a:pt x="1963" y="1142"/>
                    </a:cubicBezTo>
                    <a:cubicBezTo>
                      <a:pt x="2152" y="1142"/>
                      <a:pt x="2294" y="1243"/>
                      <a:pt x="2350" y="1267"/>
                    </a:cubicBezTo>
                    <a:cubicBezTo>
                      <a:pt x="2358" y="1267"/>
                      <a:pt x="2358" y="1275"/>
                      <a:pt x="2358" y="1275"/>
                    </a:cubicBezTo>
                    <a:lnTo>
                      <a:pt x="2366" y="1275"/>
                    </a:lnTo>
                    <a:lnTo>
                      <a:pt x="2183" y="1009"/>
                    </a:lnTo>
                    <a:lnTo>
                      <a:pt x="1983" y="875"/>
                    </a:lnTo>
                    <a:cubicBezTo>
                      <a:pt x="1983" y="875"/>
                      <a:pt x="1683" y="767"/>
                      <a:pt x="1617" y="734"/>
                    </a:cubicBezTo>
                    <a:cubicBezTo>
                      <a:pt x="1592" y="725"/>
                      <a:pt x="1525" y="717"/>
                      <a:pt x="1442" y="709"/>
                    </a:cubicBezTo>
                    <a:cubicBezTo>
                      <a:pt x="1267" y="684"/>
                      <a:pt x="1008" y="667"/>
                      <a:pt x="967" y="659"/>
                    </a:cubicBezTo>
                    <a:cubicBezTo>
                      <a:pt x="917" y="650"/>
                      <a:pt x="450" y="334"/>
                      <a:pt x="425" y="317"/>
                    </a:cubicBezTo>
                    <a:cubicBezTo>
                      <a:pt x="417" y="317"/>
                      <a:pt x="325" y="159"/>
                      <a:pt x="259" y="51"/>
                    </a:cubicBezTo>
                    <a:cubicBezTo>
                      <a:pt x="225" y="34"/>
                      <a:pt x="184" y="17"/>
                      <a:pt x="150"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01" name="Google Shape;3080;p66">
                <a:extLst>
                  <a:ext uri="{FF2B5EF4-FFF2-40B4-BE49-F238E27FC236}">
                    <a16:creationId xmlns:a16="http://schemas.microsoft.com/office/drawing/2014/main" xmlns="" id="{8CC24B8B-4893-4B58-985E-C265C7A4DF03}"/>
                  </a:ext>
                </a:extLst>
              </p:cNvPr>
              <p:cNvSpPr/>
              <p:nvPr/>
            </p:nvSpPr>
            <p:spPr>
              <a:xfrm>
                <a:off x="5664884" y="3920457"/>
                <a:ext cx="87543" cy="107959"/>
              </a:xfrm>
              <a:custGeom>
                <a:avLst/>
                <a:gdLst/>
                <a:ahLst/>
                <a:cxnLst/>
                <a:rect l="l" t="t" r="r" b="b"/>
                <a:pathLst>
                  <a:path w="3276" h="4040" extrusionOk="0">
                    <a:moveTo>
                      <a:pt x="2422" y="1"/>
                    </a:moveTo>
                    <a:cubicBezTo>
                      <a:pt x="1798" y="1"/>
                      <a:pt x="951" y="565"/>
                      <a:pt x="592" y="864"/>
                    </a:cubicBezTo>
                    <a:cubicBezTo>
                      <a:pt x="342" y="1072"/>
                      <a:pt x="176" y="1314"/>
                      <a:pt x="84" y="1581"/>
                    </a:cubicBezTo>
                    <a:lnTo>
                      <a:pt x="84" y="1589"/>
                    </a:lnTo>
                    <a:cubicBezTo>
                      <a:pt x="18" y="1814"/>
                      <a:pt x="1" y="2056"/>
                      <a:pt x="43" y="2322"/>
                    </a:cubicBezTo>
                    <a:cubicBezTo>
                      <a:pt x="151" y="2930"/>
                      <a:pt x="659" y="3872"/>
                      <a:pt x="917" y="3963"/>
                    </a:cubicBezTo>
                    <a:cubicBezTo>
                      <a:pt x="1076" y="4013"/>
                      <a:pt x="1217" y="4038"/>
                      <a:pt x="1342" y="4038"/>
                    </a:cubicBezTo>
                    <a:cubicBezTo>
                      <a:pt x="1352" y="4039"/>
                      <a:pt x="1363" y="4040"/>
                      <a:pt x="1373" y="4040"/>
                    </a:cubicBezTo>
                    <a:cubicBezTo>
                      <a:pt x="1560" y="4040"/>
                      <a:pt x="1727" y="3895"/>
                      <a:pt x="1759" y="3713"/>
                    </a:cubicBezTo>
                    <a:cubicBezTo>
                      <a:pt x="1792" y="3538"/>
                      <a:pt x="1842" y="3330"/>
                      <a:pt x="1934" y="3164"/>
                    </a:cubicBezTo>
                    <a:cubicBezTo>
                      <a:pt x="2091" y="2877"/>
                      <a:pt x="2285" y="2708"/>
                      <a:pt x="2411" y="2708"/>
                    </a:cubicBezTo>
                    <a:cubicBezTo>
                      <a:pt x="2432" y="2708"/>
                      <a:pt x="2450" y="2713"/>
                      <a:pt x="2467" y="2722"/>
                    </a:cubicBezTo>
                    <a:cubicBezTo>
                      <a:pt x="2584" y="2780"/>
                      <a:pt x="2575" y="2997"/>
                      <a:pt x="2575" y="2997"/>
                    </a:cubicBezTo>
                    <a:lnTo>
                      <a:pt x="2650" y="2997"/>
                    </a:lnTo>
                    <a:cubicBezTo>
                      <a:pt x="2650" y="2997"/>
                      <a:pt x="2659" y="2922"/>
                      <a:pt x="2667" y="2830"/>
                    </a:cubicBezTo>
                    <a:cubicBezTo>
                      <a:pt x="2684" y="2747"/>
                      <a:pt x="2692" y="2630"/>
                      <a:pt x="2692" y="2539"/>
                    </a:cubicBezTo>
                    <a:cubicBezTo>
                      <a:pt x="2692" y="2314"/>
                      <a:pt x="2767" y="2097"/>
                      <a:pt x="2900" y="1914"/>
                    </a:cubicBezTo>
                    <a:cubicBezTo>
                      <a:pt x="2983" y="1806"/>
                      <a:pt x="3083" y="1639"/>
                      <a:pt x="3192" y="1381"/>
                    </a:cubicBezTo>
                    <a:cubicBezTo>
                      <a:pt x="3258" y="1214"/>
                      <a:pt x="3275" y="1056"/>
                      <a:pt x="3258" y="906"/>
                    </a:cubicBezTo>
                    <a:cubicBezTo>
                      <a:pt x="3217" y="448"/>
                      <a:pt x="3025" y="256"/>
                      <a:pt x="2842" y="123"/>
                    </a:cubicBezTo>
                    <a:cubicBezTo>
                      <a:pt x="2724" y="37"/>
                      <a:pt x="2580" y="1"/>
                      <a:pt x="2422"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302" name="Google Shape;3081;p66">
                <a:extLst>
                  <a:ext uri="{FF2B5EF4-FFF2-40B4-BE49-F238E27FC236}">
                    <a16:creationId xmlns:a16="http://schemas.microsoft.com/office/drawing/2014/main" xmlns="" id="{DDFFA6C5-9556-468E-B41A-8669E1D908F7}"/>
                  </a:ext>
                </a:extLst>
              </p:cNvPr>
              <p:cNvSpPr/>
              <p:nvPr/>
            </p:nvSpPr>
            <p:spPr>
              <a:xfrm>
                <a:off x="5682921" y="4027026"/>
                <a:ext cx="60366" cy="37652"/>
              </a:xfrm>
              <a:custGeom>
                <a:avLst/>
                <a:gdLst/>
                <a:ahLst/>
                <a:cxnLst/>
                <a:rect l="l" t="t" r="r" b="b"/>
                <a:pathLst>
                  <a:path w="2259" h="1409" extrusionOk="0">
                    <a:moveTo>
                      <a:pt x="226" y="0"/>
                    </a:moveTo>
                    <a:lnTo>
                      <a:pt x="117" y="100"/>
                    </a:lnTo>
                    <a:cubicBezTo>
                      <a:pt x="1" y="217"/>
                      <a:pt x="9" y="400"/>
                      <a:pt x="126" y="500"/>
                    </a:cubicBezTo>
                    <a:cubicBezTo>
                      <a:pt x="442" y="758"/>
                      <a:pt x="1042" y="1183"/>
                      <a:pt x="1642" y="1192"/>
                    </a:cubicBezTo>
                    <a:cubicBezTo>
                      <a:pt x="1642" y="1192"/>
                      <a:pt x="1775" y="1192"/>
                      <a:pt x="1834" y="1208"/>
                    </a:cubicBezTo>
                    <a:cubicBezTo>
                      <a:pt x="1934" y="1217"/>
                      <a:pt x="2025" y="1258"/>
                      <a:pt x="2100" y="1308"/>
                    </a:cubicBezTo>
                    <a:lnTo>
                      <a:pt x="2258" y="1408"/>
                    </a:lnTo>
                    <a:cubicBezTo>
                      <a:pt x="2183" y="1100"/>
                      <a:pt x="1917" y="833"/>
                      <a:pt x="1917" y="833"/>
                    </a:cubicBezTo>
                    <a:cubicBezTo>
                      <a:pt x="1917" y="833"/>
                      <a:pt x="959" y="800"/>
                      <a:pt x="226"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03" name="Google Shape;3082;p66">
                <a:extLst>
                  <a:ext uri="{FF2B5EF4-FFF2-40B4-BE49-F238E27FC236}">
                    <a16:creationId xmlns:a16="http://schemas.microsoft.com/office/drawing/2014/main" xmlns="" id="{EEB6E020-C996-4CDC-9394-63550CCAEBD5}"/>
                  </a:ext>
                </a:extLst>
              </p:cNvPr>
              <p:cNvSpPr/>
              <p:nvPr/>
            </p:nvSpPr>
            <p:spPr>
              <a:xfrm>
                <a:off x="5761966" y="4108502"/>
                <a:ext cx="82626" cy="108680"/>
              </a:xfrm>
              <a:custGeom>
                <a:avLst/>
                <a:gdLst/>
                <a:ahLst/>
                <a:cxnLst/>
                <a:rect l="l" t="t" r="r" b="b"/>
                <a:pathLst>
                  <a:path w="3092" h="4067" extrusionOk="0">
                    <a:moveTo>
                      <a:pt x="2641" y="1"/>
                    </a:moveTo>
                    <a:cubicBezTo>
                      <a:pt x="2625" y="59"/>
                      <a:pt x="2441" y="584"/>
                      <a:pt x="2158" y="975"/>
                    </a:cubicBezTo>
                    <a:cubicBezTo>
                      <a:pt x="1966" y="1242"/>
                      <a:pt x="1733" y="1733"/>
                      <a:pt x="1650" y="1933"/>
                    </a:cubicBezTo>
                    <a:cubicBezTo>
                      <a:pt x="1625" y="2000"/>
                      <a:pt x="1608" y="2033"/>
                      <a:pt x="1608" y="2033"/>
                    </a:cubicBezTo>
                    <a:cubicBezTo>
                      <a:pt x="1500" y="1767"/>
                      <a:pt x="1233" y="1342"/>
                      <a:pt x="1108" y="1050"/>
                    </a:cubicBezTo>
                    <a:cubicBezTo>
                      <a:pt x="900" y="1358"/>
                      <a:pt x="617" y="1600"/>
                      <a:pt x="367" y="1783"/>
                    </a:cubicBezTo>
                    <a:cubicBezTo>
                      <a:pt x="234" y="1892"/>
                      <a:pt x="100" y="1967"/>
                      <a:pt x="0" y="2033"/>
                    </a:cubicBezTo>
                    <a:cubicBezTo>
                      <a:pt x="250" y="2508"/>
                      <a:pt x="1117" y="4066"/>
                      <a:pt x="1483" y="4066"/>
                    </a:cubicBezTo>
                    <a:lnTo>
                      <a:pt x="1508" y="4066"/>
                    </a:lnTo>
                    <a:cubicBezTo>
                      <a:pt x="1741" y="4041"/>
                      <a:pt x="1925" y="3883"/>
                      <a:pt x="2016" y="3700"/>
                    </a:cubicBezTo>
                    <a:cubicBezTo>
                      <a:pt x="2025" y="3683"/>
                      <a:pt x="2033" y="3658"/>
                      <a:pt x="2050" y="3641"/>
                    </a:cubicBezTo>
                    <a:cubicBezTo>
                      <a:pt x="2050" y="3641"/>
                      <a:pt x="2050" y="3641"/>
                      <a:pt x="2050" y="3633"/>
                    </a:cubicBezTo>
                    <a:cubicBezTo>
                      <a:pt x="2058" y="3625"/>
                      <a:pt x="2058" y="3616"/>
                      <a:pt x="2066" y="3608"/>
                    </a:cubicBezTo>
                    <a:cubicBezTo>
                      <a:pt x="2075" y="3583"/>
                      <a:pt x="2083" y="3566"/>
                      <a:pt x="2100" y="3533"/>
                    </a:cubicBezTo>
                    <a:cubicBezTo>
                      <a:pt x="2108" y="3525"/>
                      <a:pt x="2108" y="3516"/>
                      <a:pt x="2108" y="3508"/>
                    </a:cubicBezTo>
                    <a:cubicBezTo>
                      <a:pt x="2375" y="2933"/>
                      <a:pt x="2700" y="1725"/>
                      <a:pt x="2800" y="1392"/>
                    </a:cubicBezTo>
                    <a:cubicBezTo>
                      <a:pt x="2900" y="1050"/>
                      <a:pt x="3074" y="492"/>
                      <a:pt x="3091" y="450"/>
                    </a:cubicBezTo>
                    <a:lnTo>
                      <a:pt x="3091" y="442"/>
                    </a:lnTo>
                    <a:cubicBezTo>
                      <a:pt x="3083" y="417"/>
                      <a:pt x="3066" y="400"/>
                      <a:pt x="3058" y="375"/>
                    </a:cubicBezTo>
                    <a:cubicBezTo>
                      <a:pt x="3049" y="367"/>
                      <a:pt x="3049" y="359"/>
                      <a:pt x="3041" y="350"/>
                    </a:cubicBezTo>
                    <a:cubicBezTo>
                      <a:pt x="3008" y="292"/>
                      <a:pt x="2966" y="234"/>
                      <a:pt x="2916" y="184"/>
                    </a:cubicBezTo>
                    <a:cubicBezTo>
                      <a:pt x="2875" y="125"/>
                      <a:pt x="2833" y="92"/>
                      <a:pt x="2783" y="84"/>
                    </a:cubicBezTo>
                    <a:cubicBezTo>
                      <a:pt x="2658" y="67"/>
                      <a:pt x="2641" y="17"/>
                      <a:pt x="2641"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304" name="Google Shape;3083;p66">
                <a:extLst>
                  <a:ext uri="{FF2B5EF4-FFF2-40B4-BE49-F238E27FC236}">
                    <a16:creationId xmlns:a16="http://schemas.microsoft.com/office/drawing/2014/main" xmlns="" id="{B08DE46C-303E-43E4-BF15-530E9B99E741}"/>
                  </a:ext>
                </a:extLst>
              </p:cNvPr>
              <p:cNvSpPr/>
              <p:nvPr/>
            </p:nvSpPr>
            <p:spPr>
              <a:xfrm>
                <a:off x="5761966" y="4113392"/>
                <a:ext cx="82626" cy="103790"/>
              </a:xfrm>
              <a:custGeom>
                <a:avLst/>
                <a:gdLst/>
                <a:ahLst/>
                <a:cxnLst/>
                <a:rect l="l" t="t" r="r" b="b"/>
                <a:pathLst>
                  <a:path w="3092" h="3884" extrusionOk="0">
                    <a:moveTo>
                      <a:pt x="2916" y="1"/>
                    </a:moveTo>
                    <a:cubicBezTo>
                      <a:pt x="2916" y="1"/>
                      <a:pt x="2458" y="1509"/>
                      <a:pt x="2258" y="2034"/>
                    </a:cubicBezTo>
                    <a:cubicBezTo>
                      <a:pt x="2050" y="2550"/>
                      <a:pt x="1775" y="3425"/>
                      <a:pt x="1650" y="3425"/>
                    </a:cubicBezTo>
                    <a:cubicBezTo>
                      <a:pt x="1367" y="3425"/>
                      <a:pt x="625" y="2075"/>
                      <a:pt x="367" y="1600"/>
                    </a:cubicBezTo>
                    <a:cubicBezTo>
                      <a:pt x="234" y="1709"/>
                      <a:pt x="100" y="1784"/>
                      <a:pt x="0" y="1850"/>
                    </a:cubicBezTo>
                    <a:cubicBezTo>
                      <a:pt x="250" y="2325"/>
                      <a:pt x="1117" y="3883"/>
                      <a:pt x="1483" y="3883"/>
                    </a:cubicBezTo>
                    <a:lnTo>
                      <a:pt x="1508" y="3883"/>
                    </a:lnTo>
                    <a:cubicBezTo>
                      <a:pt x="1741" y="3858"/>
                      <a:pt x="1925" y="3700"/>
                      <a:pt x="2016" y="3517"/>
                    </a:cubicBezTo>
                    <a:cubicBezTo>
                      <a:pt x="2025" y="3500"/>
                      <a:pt x="2033" y="3475"/>
                      <a:pt x="2050" y="3458"/>
                    </a:cubicBezTo>
                    <a:cubicBezTo>
                      <a:pt x="2050" y="3458"/>
                      <a:pt x="2050" y="3458"/>
                      <a:pt x="2050" y="3450"/>
                    </a:cubicBezTo>
                    <a:cubicBezTo>
                      <a:pt x="2058" y="3442"/>
                      <a:pt x="2058" y="3433"/>
                      <a:pt x="2066" y="3425"/>
                    </a:cubicBezTo>
                    <a:cubicBezTo>
                      <a:pt x="2075" y="3400"/>
                      <a:pt x="2083" y="3383"/>
                      <a:pt x="2100" y="3350"/>
                    </a:cubicBezTo>
                    <a:cubicBezTo>
                      <a:pt x="2108" y="3342"/>
                      <a:pt x="2108" y="3333"/>
                      <a:pt x="2108" y="3325"/>
                    </a:cubicBezTo>
                    <a:cubicBezTo>
                      <a:pt x="2375" y="2750"/>
                      <a:pt x="2700" y="1542"/>
                      <a:pt x="2800" y="1209"/>
                    </a:cubicBezTo>
                    <a:cubicBezTo>
                      <a:pt x="2900" y="867"/>
                      <a:pt x="3074" y="309"/>
                      <a:pt x="3091" y="267"/>
                    </a:cubicBezTo>
                    <a:lnTo>
                      <a:pt x="3091" y="259"/>
                    </a:lnTo>
                    <a:cubicBezTo>
                      <a:pt x="3083" y="234"/>
                      <a:pt x="3066" y="217"/>
                      <a:pt x="3058" y="192"/>
                    </a:cubicBezTo>
                    <a:cubicBezTo>
                      <a:pt x="3049" y="184"/>
                      <a:pt x="3049" y="176"/>
                      <a:pt x="3041" y="167"/>
                    </a:cubicBezTo>
                    <a:cubicBezTo>
                      <a:pt x="3008" y="109"/>
                      <a:pt x="2966" y="51"/>
                      <a:pt x="2916"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305" name="Google Shape;3084;p66">
                <a:extLst>
                  <a:ext uri="{FF2B5EF4-FFF2-40B4-BE49-F238E27FC236}">
                    <a16:creationId xmlns:a16="http://schemas.microsoft.com/office/drawing/2014/main" xmlns="" id="{B5B5FE21-927B-4292-82F7-3D3E3F954815}"/>
                  </a:ext>
                </a:extLst>
              </p:cNvPr>
              <p:cNvSpPr/>
              <p:nvPr/>
            </p:nvSpPr>
            <p:spPr>
              <a:xfrm>
                <a:off x="5725436" y="4075019"/>
                <a:ext cx="70841" cy="94731"/>
              </a:xfrm>
              <a:custGeom>
                <a:avLst/>
                <a:gdLst/>
                <a:ahLst/>
                <a:cxnLst/>
                <a:rect l="l" t="t" r="r" b="b"/>
                <a:pathLst>
                  <a:path w="2651" h="3545" extrusionOk="0">
                    <a:moveTo>
                      <a:pt x="952" y="1"/>
                    </a:moveTo>
                    <a:cubicBezTo>
                      <a:pt x="698" y="1"/>
                      <a:pt x="446" y="133"/>
                      <a:pt x="251" y="370"/>
                    </a:cubicBezTo>
                    <a:cubicBezTo>
                      <a:pt x="251" y="370"/>
                      <a:pt x="243" y="379"/>
                      <a:pt x="234" y="387"/>
                    </a:cubicBezTo>
                    <a:cubicBezTo>
                      <a:pt x="209" y="420"/>
                      <a:pt x="1" y="662"/>
                      <a:pt x="126" y="1345"/>
                    </a:cubicBezTo>
                    <a:cubicBezTo>
                      <a:pt x="126" y="1378"/>
                      <a:pt x="134" y="1412"/>
                      <a:pt x="143" y="1445"/>
                    </a:cubicBezTo>
                    <a:cubicBezTo>
                      <a:pt x="243" y="1962"/>
                      <a:pt x="1184" y="3445"/>
                      <a:pt x="1251" y="3545"/>
                    </a:cubicBezTo>
                    <a:cubicBezTo>
                      <a:pt x="1292" y="3520"/>
                      <a:pt x="1367" y="3478"/>
                      <a:pt x="1459" y="3420"/>
                    </a:cubicBezTo>
                    <a:cubicBezTo>
                      <a:pt x="1767" y="3228"/>
                      <a:pt x="2334" y="2836"/>
                      <a:pt x="2650" y="2370"/>
                    </a:cubicBezTo>
                    <a:cubicBezTo>
                      <a:pt x="2325" y="1637"/>
                      <a:pt x="1950" y="937"/>
                      <a:pt x="1767" y="587"/>
                    </a:cubicBezTo>
                    <a:cubicBezTo>
                      <a:pt x="1551" y="182"/>
                      <a:pt x="1250" y="1"/>
                      <a:pt x="952"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06" name="Google Shape;3085;p66">
                <a:extLst>
                  <a:ext uri="{FF2B5EF4-FFF2-40B4-BE49-F238E27FC236}">
                    <a16:creationId xmlns:a16="http://schemas.microsoft.com/office/drawing/2014/main" xmlns="" id="{C2453764-70FE-4BD0-AA82-592855A81943}"/>
                  </a:ext>
                </a:extLst>
              </p:cNvPr>
              <p:cNvSpPr/>
              <p:nvPr/>
            </p:nvSpPr>
            <p:spPr>
              <a:xfrm>
                <a:off x="5664135" y="3944641"/>
                <a:ext cx="88291" cy="83775"/>
              </a:xfrm>
              <a:custGeom>
                <a:avLst/>
                <a:gdLst/>
                <a:ahLst/>
                <a:cxnLst/>
                <a:rect l="l" t="t" r="r" b="b"/>
                <a:pathLst>
                  <a:path w="3304" h="3135" extrusionOk="0">
                    <a:moveTo>
                      <a:pt x="3286" y="1"/>
                    </a:moveTo>
                    <a:cubicBezTo>
                      <a:pt x="3228" y="151"/>
                      <a:pt x="2745" y="1284"/>
                      <a:pt x="1387" y="1567"/>
                    </a:cubicBezTo>
                    <a:cubicBezTo>
                      <a:pt x="1221" y="1602"/>
                      <a:pt x="1076" y="1618"/>
                      <a:pt x="950" y="1618"/>
                    </a:cubicBezTo>
                    <a:cubicBezTo>
                      <a:pt x="0" y="1618"/>
                      <a:pt x="105" y="735"/>
                      <a:pt x="112" y="684"/>
                    </a:cubicBezTo>
                    <a:lnTo>
                      <a:pt x="112" y="684"/>
                    </a:lnTo>
                    <a:cubicBezTo>
                      <a:pt x="46" y="909"/>
                      <a:pt x="29" y="1151"/>
                      <a:pt x="71" y="1417"/>
                    </a:cubicBezTo>
                    <a:cubicBezTo>
                      <a:pt x="179" y="2025"/>
                      <a:pt x="687" y="2967"/>
                      <a:pt x="945" y="3058"/>
                    </a:cubicBezTo>
                    <a:cubicBezTo>
                      <a:pt x="1104" y="3108"/>
                      <a:pt x="1245" y="3133"/>
                      <a:pt x="1370" y="3133"/>
                    </a:cubicBezTo>
                    <a:cubicBezTo>
                      <a:pt x="1380" y="3134"/>
                      <a:pt x="1391" y="3135"/>
                      <a:pt x="1401" y="3135"/>
                    </a:cubicBezTo>
                    <a:cubicBezTo>
                      <a:pt x="1588" y="3135"/>
                      <a:pt x="1755" y="2990"/>
                      <a:pt x="1787" y="2808"/>
                    </a:cubicBezTo>
                    <a:cubicBezTo>
                      <a:pt x="1820" y="2633"/>
                      <a:pt x="1870" y="2425"/>
                      <a:pt x="1962" y="2259"/>
                    </a:cubicBezTo>
                    <a:cubicBezTo>
                      <a:pt x="2119" y="1972"/>
                      <a:pt x="2313" y="1803"/>
                      <a:pt x="2439" y="1803"/>
                    </a:cubicBezTo>
                    <a:cubicBezTo>
                      <a:pt x="2460" y="1803"/>
                      <a:pt x="2478" y="1808"/>
                      <a:pt x="2495" y="1817"/>
                    </a:cubicBezTo>
                    <a:cubicBezTo>
                      <a:pt x="2612" y="1875"/>
                      <a:pt x="2603" y="2092"/>
                      <a:pt x="2603" y="2092"/>
                    </a:cubicBezTo>
                    <a:lnTo>
                      <a:pt x="2678" y="2092"/>
                    </a:lnTo>
                    <a:cubicBezTo>
                      <a:pt x="2678" y="2092"/>
                      <a:pt x="2687" y="2017"/>
                      <a:pt x="2695" y="1925"/>
                    </a:cubicBezTo>
                    <a:cubicBezTo>
                      <a:pt x="2712" y="1842"/>
                      <a:pt x="2720" y="1725"/>
                      <a:pt x="2720" y="1634"/>
                    </a:cubicBezTo>
                    <a:cubicBezTo>
                      <a:pt x="2720" y="1409"/>
                      <a:pt x="2795" y="1192"/>
                      <a:pt x="2928" y="1009"/>
                    </a:cubicBezTo>
                    <a:cubicBezTo>
                      <a:pt x="3011" y="901"/>
                      <a:pt x="3111" y="734"/>
                      <a:pt x="3220" y="476"/>
                    </a:cubicBezTo>
                    <a:cubicBezTo>
                      <a:pt x="3286" y="309"/>
                      <a:pt x="3303" y="151"/>
                      <a:pt x="3286"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307" name="Google Shape;3086;p66">
                <a:extLst>
                  <a:ext uri="{FF2B5EF4-FFF2-40B4-BE49-F238E27FC236}">
                    <a16:creationId xmlns:a16="http://schemas.microsoft.com/office/drawing/2014/main" xmlns="" id="{FF18EBBB-1775-4297-8896-28B787171A00}"/>
                  </a:ext>
                </a:extLst>
              </p:cNvPr>
              <p:cNvSpPr/>
              <p:nvPr/>
            </p:nvSpPr>
            <p:spPr>
              <a:xfrm>
                <a:off x="5647755" y="4083410"/>
                <a:ext cx="128268" cy="196571"/>
              </a:xfrm>
              <a:custGeom>
                <a:avLst/>
                <a:gdLst/>
                <a:ahLst/>
                <a:cxnLst/>
                <a:rect l="l" t="t" r="r" b="b"/>
                <a:pathLst>
                  <a:path w="4800" h="7356" extrusionOk="0">
                    <a:moveTo>
                      <a:pt x="1789" y="1"/>
                    </a:moveTo>
                    <a:cubicBezTo>
                      <a:pt x="1585" y="1"/>
                      <a:pt x="1289" y="128"/>
                      <a:pt x="1133" y="440"/>
                    </a:cubicBezTo>
                    <a:cubicBezTo>
                      <a:pt x="442" y="1756"/>
                      <a:pt x="0" y="5222"/>
                      <a:pt x="450" y="5855"/>
                    </a:cubicBezTo>
                    <a:cubicBezTo>
                      <a:pt x="800" y="6355"/>
                      <a:pt x="2125" y="7055"/>
                      <a:pt x="3141" y="7288"/>
                    </a:cubicBezTo>
                    <a:cubicBezTo>
                      <a:pt x="3150" y="7288"/>
                      <a:pt x="3158" y="7296"/>
                      <a:pt x="3166" y="7296"/>
                    </a:cubicBezTo>
                    <a:cubicBezTo>
                      <a:pt x="3258" y="7321"/>
                      <a:pt x="3350" y="7338"/>
                      <a:pt x="3433" y="7346"/>
                    </a:cubicBezTo>
                    <a:cubicBezTo>
                      <a:pt x="3480" y="7353"/>
                      <a:pt x="3526" y="7356"/>
                      <a:pt x="3571" y="7356"/>
                    </a:cubicBezTo>
                    <a:cubicBezTo>
                      <a:pt x="3992" y="7356"/>
                      <a:pt x="4336" y="7092"/>
                      <a:pt x="4441" y="6896"/>
                    </a:cubicBezTo>
                    <a:cubicBezTo>
                      <a:pt x="4799" y="6238"/>
                      <a:pt x="4049" y="1556"/>
                      <a:pt x="3624" y="1031"/>
                    </a:cubicBezTo>
                    <a:cubicBezTo>
                      <a:pt x="3200" y="515"/>
                      <a:pt x="1858" y="6"/>
                      <a:pt x="1858" y="6"/>
                    </a:cubicBezTo>
                    <a:cubicBezTo>
                      <a:pt x="1837" y="3"/>
                      <a:pt x="1813" y="1"/>
                      <a:pt x="178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08" name="Google Shape;3087;p66">
                <a:extLst>
                  <a:ext uri="{FF2B5EF4-FFF2-40B4-BE49-F238E27FC236}">
                    <a16:creationId xmlns:a16="http://schemas.microsoft.com/office/drawing/2014/main" xmlns="" id="{202EE2AF-3ACB-4F55-9A3F-FCA8456CFC3F}"/>
                  </a:ext>
                </a:extLst>
              </p:cNvPr>
              <p:cNvSpPr/>
              <p:nvPr/>
            </p:nvSpPr>
            <p:spPr>
              <a:xfrm>
                <a:off x="5678031" y="4083410"/>
                <a:ext cx="97991" cy="196571"/>
              </a:xfrm>
              <a:custGeom>
                <a:avLst/>
                <a:gdLst/>
                <a:ahLst/>
                <a:cxnLst/>
                <a:rect l="l" t="t" r="r" b="b"/>
                <a:pathLst>
                  <a:path w="3667" h="7356" extrusionOk="0">
                    <a:moveTo>
                      <a:pt x="656" y="1"/>
                    </a:moveTo>
                    <a:cubicBezTo>
                      <a:pt x="452" y="1"/>
                      <a:pt x="156" y="128"/>
                      <a:pt x="0" y="440"/>
                    </a:cubicBezTo>
                    <a:cubicBezTo>
                      <a:pt x="434" y="640"/>
                      <a:pt x="1800" y="1264"/>
                      <a:pt x="1908" y="1581"/>
                    </a:cubicBezTo>
                    <a:cubicBezTo>
                      <a:pt x="2275" y="2656"/>
                      <a:pt x="2591" y="6513"/>
                      <a:pt x="2591" y="6763"/>
                    </a:cubicBezTo>
                    <a:cubicBezTo>
                      <a:pt x="2591" y="6988"/>
                      <a:pt x="2395" y="7308"/>
                      <a:pt x="2125" y="7308"/>
                    </a:cubicBezTo>
                    <a:cubicBezTo>
                      <a:pt x="2095" y="7308"/>
                      <a:pt x="2064" y="7304"/>
                      <a:pt x="2033" y="7296"/>
                    </a:cubicBezTo>
                    <a:lnTo>
                      <a:pt x="2033" y="7296"/>
                    </a:lnTo>
                    <a:cubicBezTo>
                      <a:pt x="2125" y="7321"/>
                      <a:pt x="2217" y="7338"/>
                      <a:pt x="2300" y="7346"/>
                    </a:cubicBezTo>
                    <a:cubicBezTo>
                      <a:pt x="2347" y="7353"/>
                      <a:pt x="2393" y="7356"/>
                      <a:pt x="2438" y="7356"/>
                    </a:cubicBezTo>
                    <a:cubicBezTo>
                      <a:pt x="2859" y="7356"/>
                      <a:pt x="3203" y="7092"/>
                      <a:pt x="3308" y="6896"/>
                    </a:cubicBezTo>
                    <a:cubicBezTo>
                      <a:pt x="3666" y="6238"/>
                      <a:pt x="2916" y="1556"/>
                      <a:pt x="2491" y="1031"/>
                    </a:cubicBezTo>
                    <a:cubicBezTo>
                      <a:pt x="2067" y="515"/>
                      <a:pt x="725" y="6"/>
                      <a:pt x="725" y="6"/>
                    </a:cubicBezTo>
                    <a:cubicBezTo>
                      <a:pt x="704" y="3"/>
                      <a:pt x="680" y="1"/>
                      <a:pt x="656"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309" name="Google Shape;3088;p66">
                <a:extLst>
                  <a:ext uri="{FF2B5EF4-FFF2-40B4-BE49-F238E27FC236}">
                    <a16:creationId xmlns:a16="http://schemas.microsoft.com/office/drawing/2014/main" xmlns="" id="{03DA7E50-1D41-434F-B4A3-2CE5DA6F210F}"/>
                  </a:ext>
                </a:extLst>
              </p:cNvPr>
              <p:cNvSpPr/>
              <p:nvPr/>
            </p:nvSpPr>
            <p:spPr>
              <a:xfrm>
                <a:off x="5711861" y="4066067"/>
                <a:ext cx="47673" cy="33777"/>
              </a:xfrm>
              <a:custGeom>
                <a:avLst/>
                <a:gdLst/>
                <a:ahLst/>
                <a:cxnLst/>
                <a:rect l="l" t="t" r="r" b="b"/>
                <a:pathLst>
                  <a:path w="1784" h="1264" extrusionOk="0">
                    <a:moveTo>
                      <a:pt x="1196" y="1"/>
                    </a:moveTo>
                    <a:cubicBezTo>
                      <a:pt x="1077" y="1"/>
                      <a:pt x="851" y="24"/>
                      <a:pt x="617" y="172"/>
                    </a:cubicBezTo>
                    <a:cubicBezTo>
                      <a:pt x="284" y="389"/>
                      <a:pt x="1" y="922"/>
                      <a:pt x="1" y="922"/>
                    </a:cubicBezTo>
                    <a:lnTo>
                      <a:pt x="676" y="1264"/>
                    </a:lnTo>
                    <a:cubicBezTo>
                      <a:pt x="676" y="1264"/>
                      <a:pt x="992" y="722"/>
                      <a:pt x="1175" y="589"/>
                    </a:cubicBezTo>
                    <a:cubicBezTo>
                      <a:pt x="1479" y="371"/>
                      <a:pt x="1746" y="364"/>
                      <a:pt x="1780" y="364"/>
                    </a:cubicBezTo>
                    <a:cubicBezTo>
                      <a:pt x="1782" y="364"/>
                      <a:pt x="1784" y="364"/>
                      <a:pt x="1784" y="364"/>
                    </a:cubicBezTo>
                    <a:lnTo>
                      <a:pt x="1284" y="6"/>
                    </a:lnTo>
                    <a:cubicBezTo>
                      <a:pt x="1284" y="6"/>
                      <a:pt x="1251" y="1"/>
                      <a:pt x="1196"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310" name="Google Shape;3089;p66">
                <a:extLst>
                  <a:ext uri="{FF2B5EF4-FFF2-40B4-BE49-F238E27FC236}">
                    <a16:creationId xmlns:a16="http://schemas.microsoft.com/office/drawing/2014/main" xmlns="" id="{3D7868FD-B66B-471B-AEC8-FF6F6C95F967}"/>
                  </a:ext>
                </a:extLst>
              </p:cNvPr>
              <p:cNvSpPr/>
              <p:nvPr/>
            </p:nvSpPr>
            <p:spPr>
              <a:xfrm>
                <a:off x="5763970" y="4200667"/>
                <a:ext cx="19401" cy="47219"/>
              </a:xfrm>
              <a:custGeom>
                <a:avLst/>
                <a:gdLst/>
                <a:ahLst/>
                <a:cxnLst/>
                <a:rect l="l" t="t" r="r" b="b"/>
                <a:pathLst>
                  <a:path w="726" h="1767" extrusionOk="0">
                    <a:moveTo>
                      <a:pt x="667" y="1"/>
                    </a:moveTo>
                    <a:cubicBezTo>
                      <a:pt x="667" y="1"/>
                      <a:pt x="583" y="600"/>
                      <a:pt x="0" y="1000"/>
                    </a:cubicBezTo>
                    <a:lnTo>
                      <a:pt x="100" y="1767"/>
                    </a:lnTo>
                    <a:cubicBezTo>
                      <a:pt x="100" y="1767"/>
                      <a:pt x="417" y="1583"/>
                      <a:pt x="725" y="909"/>
                    </a:cubicBezTo>
                    <a:lnTo>
                      <a:pt x="667"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grpSp>
      </p:grpSp>
    </p:spTree>
    <p:extLst>
      <p:ext uri="{BB962C8B-B14F-4D97-AF65-F5344CB8AC3E}">
        <p14:creationId xmlns:p14="http://schemas.microsoft.com/office/powerpoint/2010/main" val="419617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7BD4922-EACA-4EE5-B9A2-0D64C31039BE}"/>
              </a:ext>
            </a:extLst>
          </p:cNvPr>
          <p:cNvSpPr>
            <a:spLocks noGrp="1"/>
          </p:cNvSpPr>
          <p:nvPr>
            <p:ph type="title"/>
          </p:nvPr>
        </p:nvSpPr>
        <p:spPr/>
        <p:txBody>
          <a:bodyPr/>
          <a:lstStyle/>
          <a:p>
            <a:r>
              <a:rPr lang="es-EC" dirty="0"/>
              <a:t>Marco Teórico</a:t>
            </a:r>
          </a:p>
        </p:txBody>
      </p:sp>
      <p:sp>
        <p:nvSpPr>
          <p:cNvPr id="4" name="Google Shape;415;p20">
            <a:extLst>
              <a:ext uri="{FF2B5EF4-FFF2-40B4-BE49-F238E27FC236}">
                <a16:creationId xmlns:a16="http://schemas.microsoft.com/office/drawing/2014/main" xmlns="" id="{2BE7E5CF-B3D2-4004-85EE-0626A02FD180}"/>
              </a:ext>
            </a:extLst>
          </p:cNvPr>
          <p:cNvSpPr/>
          <p:nvPr/>
        </p:nvSpPr>
        <p:spPr>
          <a:xfrm>
            <a:off x="1678674" y="947637"/>
            <a:ext cx="2431709" cy="939999"/>
          </a:xfrm>
          <a:custGeom>
            <a:avLst/>
            <a:gdLst/>
            <a:ahLst/>
            <a:cxnLst/>
            <a:rect l="l" t="t" r="r" b="b"/>
            <a:pathLst>
              <a:path w="28683" h="20979" extrusionOk="0">
                <a:moveTo>
                  <a:pt x="7633" y="0"/>
                </a:moveTo>
                <a:cubicBezTo>
                  <a:pt x="3644" y="0"/>
                  <a:pt x="370" y="3060"/>
                  <a:pt x="36" y="6965"/>
                </a:cubicBezTo>
                <a:cubicBezTo>
                  <a:pt x="13" y="7179"/>
                  <a:pt x="1" y="7406"/>
                  <a:pt x="1" y="7632"/>
                </a:cubicBezTo>
                <a:lnTo>
                  <a:pt x="1" y="20717"/>
                </a:lnTo>
                <a:cubicBezTo>
                  <a:pt x="1" y="20800"/>
                  <a:pt x="1" y="20895"/>
                  <a:pt x="1" y="20979"/>
                </a:cubicBezTo>
                <a:cubicBezTo>
                  <a:pt x="405" y="15431"/>
                  <a:pt x="9359" y="14716"/>
                  <a:pt x="12681" y="14633"/>
                </a:cubicBezTo>
                <a:cubicBezTo>
                  <a:pt x="12935" y="14629"/>
                  <a:pt x="13156" y="14627"/>
                  <a:pt x="13337" y="14627"/>
                </a:cubicBezTo>
                <a:cubicBezTo>
                  <a:pt x="13701" y="14627"/>
                  <a:pt x="13907" y="14633"/>
                  <a:pt x="13907" y="14633"/>
                </a:cubicBezTo>
                <a:lnTo>
                  <a:pt x="21253" y="14633"/>
                </a:lnTo>
                <a:cubicBezTo>
                  <a:pt x="25206" y="14633"/>
                  <a:pt x="28516" y="11537"/>
                  <a:pt x="28671" y="7608"/>
                </a:cubicBezTo>
                <a:lnTo>
                  <a:pt x="28671" y="7596"/>
                </a:lnTo>
                <a:cubicBezTo>
                  <a:pt x="28671" y="7537"/>
                  <a:pt x="28671" y="7477"/>
                  <a:pt x="28671" y="7418"/>
                </a:cubicBezTo>
                <a:cubicBezTo>
                  <a:pt x="28683" y="7287"/>
                  <a:pt x="28671" y="7156"/>
                  <a:pt x="28671" y="7025"/>
                </a:cubicBezTo>
                <a:cubicBezTo>
                  <a:pt x="28671" y="7013"/>
                  <a:pt x="28671" y="6989"/>
                  <a:pt x="28671" y="6965"/>
                </a:cubicBezTo>
                <a:cubicBezTo>
                  <a:pt x="28492" y="3084"/>
                  <a:pt x="25289" y="0"/>
                  <a:pt x="21360" y="0"/>
                </a:cubicBezTo>
                <a:close/>
              </a:path>
            </a:pathLst>
          </a:custGeom>
          <a:solidFill>
            <a:schemeClr val="accent2">
              <a:lumMod val="20000"/>
              <a:lumOff val="80000"/>
            </a:schemeClr>
          </a:solidFill>
          <a:ln>
            <a:solidFill>
              <a:schemeClr val="accent2">
                <a:lumMod val="75000"/>
              </a:schemeClr>
            </a:solidFill>
          </a:ln>
        </p:spPr>
        <p:txBody>
          <a:bodyPr spcFirstLastPara="1" wrap="square" lIns="91425" tIns="91425" rIns="91425" bIns="228600" anchor="ctr" anchorCtr="0">
            <a:noAutofit/>
          </a:bodyPr>
          <a:lstStyle/>
          <a:p>
            <a:pPr marL="0" lvl="0" indent="0" algn="ctr" rtl="0">
              <a:spcBef>
                <a:spcPts val="0"/>
              </a:spcBef>
              <a:spcAft>
                <a:spcPts val="0"/>
              </a:spcAft>
              <a:buClr>
                <a:schemeClr val="dk1"/>
              </a:buClr>
              <a:buSzPts val="1100"/>
              <a:buFont typeface="Arial"/>
              <a:buNone/>
            </a:pPr>
            <a:r>
              <a:rPr lang="en" b="1" dirty="0">
                <a:solidFill>
                  <a:schemeClr val="tx1"/>
                </a:solidFill>
                <a:latin typeface="+mn-lt"/>
                <a:ea typeface="Fira Sans Extra Condensed Medium"/>
                <a:cs typeface="Fira Sans Extra Condensed Medium"/>
                <a:sym typeface="Fira Sans Extra Condensed Medium"/>
              </a:rPr>
              <a:t>Teoría Finaciera</a:t>
            </a:r>
            <a:endParaRPr b="1" dirty="0">
              <a:solidFill>
                <a:schemeClr val="tx1"/>
              </a:solidFill>
              <a:latin typeface="+mn-lt"/>
              <a:ea typeface="Fira Sans Extra Condensed Medium"/>
              <a:cs typeface="Fira Sans Extra Condensed Medium"/>
              <a:sym typeface="Fira Sans Extra Condensed Medium"/>
            </a:endParaRPr>
          </a:p>
        </p:txBody>
      </p:sp>
      <p:sp>
        <p:nvSpPr>
          <p:cNvPr id="5" name="Google Shape;415;p20">
            <a:extLst>
              <a:ext uri="{FF2B5EF4-FFF2-40B4-BE49-F238E27FC236}">
                <a16:creationId xmlns:a16="http://schemas.microsoft.com/office/drawing/2014/main" xmlns="" id="{428FFA93-C137-4038-B166-08187A153ABB}"/>
              </a:ext>
            </a:extLst>
          </p:cNvPr>
          <p:cNvSpPr/>
          <p:nvPr/>
        </p:nvSpPr>
        <p:spPr>
          <a:xfrm>
            <a:off x="7342496" y="947637"/>
            <a:ext cx="2620370" cy="939999"/>
          </a:xfrm>
          <a:custGeom>
            <a:avLst/>
            <a:gdLst/>
            <a:ahLst/>
            <a:cxnLst/>
            <a:rect l="l" t="t" r="r" b="b"/>
            <a:pathLst>
              <a:path w="28683" h="20979" extrusionOk="0">
                <a:moveTo>
                  <a:pt x="7633" y="0"/>
                </a:moveTo>
                <a:cubicBezTo>
                  <a:pt x="3644" y="0"/>
                  <a:pt x="370" y="3060"/>
                  <a:pt x="36" y="6965"/>
                </a:cubicBezTo>
                <a:cubicBezTo>
                  <a:pt x="13" y="7179"/>
                  <a:pt x="1" y="7406"/>
                  <a:pt x="1" y="7632"/>
                </a:cubicBezTo>
                <a:lnTo>
                  <a:pt x="1" y="20717"/>
                </a:lnTo>
                <a:cubicBezTo>
                  <a:pt x="1" y="20800"/>
                  <a:pt x="1" y="20895"/>
                  <a:pt x="1" y="20979"/>
                </a:cubicBezTo>
                <a:cubicBezTo>
                  <a:pt x="405" y="15431"/>
                  <a:pt x="9359" y="14716"/>
                  <a:pt x="12681" y="14633"/>
                </a:cubicBezTo>
                <a:cubicBezTo>
                  <a:pt x="12935" y="14629"/>
                  <a:pt x="13156" y="14627"/>
                  <a:pt x="13337" y="14627"/>
                </a:cubicBezTo>
                <a:cubicBezTo>
                  <a:pt x="13701" y="14627"/>
                  <a:pt x="13907" y="14633"/>
                  <a:pt x="13907" y="14633"/>
                </a:cubicBezTo>
                <a:lnTo>
                  <a:pt x="21253" y="14633"/>
                </a:lnTo>
                <a:cubicBezTo>
                  <a:pt x="25206" y="14633"/>
                  <a:pt x="28516" y="11537"/>
                  <a:pt x="28671" y="7608"/>
                </a:cubicBezTo>
                <a:lnTo>
                  <a:pt x="28671" y="7596"/>
                </a:lnTo>
                <a:cubicBezTo>
                  <a:pt x="28671" y="7537"/>
                  <a:pt x="28671" y="7477"/>
                  <a:pt x="28671" y="7418"/>
                </a:cubicBezTo>
                <a:cubicBezTo>
                  <a:pt x="28683" y="7287"/>
                  <a:pt x="28671" y="7156"/>
                  <a:pt x="28671" y="7025"/>
                </a:cubicBezTo>
                <a:cubicBezTo>
                  <a:pt x="28671" y="7013"/>
                  <a:pt x="28671" y="6989"/>
                  <a:pt x="28671" y="6965"/>
                </a:cubicBezTo>
                <a:cubicBezTo>
                  <a:pt x="28492" y="3084"/>
                  <a:pt x="25289" y="0"/>
                  <a:pt x="21360" y="0"/>
                </a:cubicBezTo>
                <a:close/>
              </a:path>
            </a:pathLst>
          </a:custGeom>
          <a:solidFill>
            <a:srgbClr val="DEFF9B"/>
          </a:solidFill>
          <a:ln>
            <a:solidFill>
              <a:srgbClr val="00B050"/>
            </a:solidFill>
          </a:ln>
        </p:spPr>
        <p:txBody>
          <a:bodyPr spcFirstLastPara="1" wrap="square" lIns="91425" tIns="91425" rIns="91425" bIns="228600" anchor="ctr" anchorCtr="0">
            <a:noAutofit/>
          </a:bodyPr>
          <a:lstStyle/>
          <a:p>
            <a:pPr marL="0" lvl="0" indent="0" algn="ctr" rtl="0">
              <a:spcBef>
                <a:spcPts val="0"/>
              </a:spcBef>
              <a:spcAft>
                <a:spcPts val="0"/>
              </a:spcAft>
              <a:buClr>
                <a:schemeClr val="dk1"/>
              </a:buClr>
              <a:buSzPts val="1100"/>
              <a:buFont typeface="Arial"/>
              <a:buNone/>
            </a:pPr>
            <a:r>
              <a:rPr lang="en" b="1" dirty="0">
                <a:solidFill>
                  <a:schemeClr val="tx1"/>
                </a:solidFill>
                <a:latin typeface="+mn-lt"/>
                <a:ea typeface="Fira Sans Extra Condensed Medium"/>
                <a:cs typeface="Fira Sans Extra Condensed Medium"/>
                <a:sym typeface="Fira Sans Extra Condensed Medium"/>
              </a:rPr>
              <a:t>Teoría del Riesgo</a:t>
            </a:r>
            <a:endParaRPr b="1" dirty="0">
              <a:solidFill>
                <a:schemeClr val="tx1"/>
              </a:solidFill>
              <a:latin typeface="+mn-lt"/>
              <a:ea typeface="Fira Sans Extra Condensed Medium"/>
              <a:cs typeface="Fira Sans Extra Condensed Medium"/>
              <a:sym typeface="Fira Sans Extra Condensed Medium"/>
            </a:endParaRPr>
          </a:p>
        </p:txBody>
      </p:sp>
      <p:graphicFrame>
        <p:nvGraphicFramePr>
          <p:cNvPr id="6" name="Diagrama 5">
            <a:extLst>
              <a:ext uri="{FF2B5EF4-FFF2-40B4-BE49-F238E27FC236}">
                <a16:creationId xmlns:a16="http://schemas.microsoft.com/office/drawing/2014/main" xmlns="" id="{D1468445-1A68-40C9-8FE2-A3BEE36CA77C}"/>
              </a:ext>
            </a:extLst>
          </p:cNvPr>
          <p:cNvGraphicFramePr/>
          <p:nvPr>
            <p:extLst>
              <p:ext uri="{D42A27DB-BD31-4B8C-83A1-F6EECF244321}">
                <p14:modId xmlns:p14="http://schemas.microsoft.com/office/powerpoint/2010/main" val="272300639"/>
              </p:ext>
            </p:extLst>
          </p:nvPr>
        </p:nvGraphicFramePr>
        <p:xfrm>
          <a:off x="462116" y="1983449"/>
          <a:ext cx="4431323" cy="3514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xmlns="" id="{67AAB0D2-8DA7-4AEA-B10D-8762BFF1988A}"/>
              </a:ext>
            </a:extLst>
          </p:cNvPr>
          <p:cNvSpPr txBox="1"/>
          <p:nvPr/>
        </p:nvSpPr>
        <p:spPr>
          <a:xfrm>
            <a:off x="609600" y="5578111"/>
            <a:ext cx="2841523" cy="276999"/>
          </a:xfrm>
          <a:prstGeom prst="rect">
            <a:avLst/>
          </a:prstGeom>
          <a:noFill/>
        </p:spPr>
        <p:txBody>
          <a:bodyPr wrap="square" rtlCol="0">
            <a:spAutoFit/>
          </a:bodyPr>
          <a:lstStyle/>
          <a:p>
            <a:r>
              <a:rPr lang="es-EC" sz="1200" i="1" dirty="0">
                <a:solidFill>
                  <a:srgbClr val="000000"/>
                </a:solidFill>
                <a:effectLst/>
                <a:latin typeface="Courier New" panose="02070309020205020404" pitchFamily="49" charset="0"/>
                <a:ea typeface="Calibri" panose="020F0502020204030204" pitchFamily="34" charset="0"/>
                <a:cs typeface="Arial" panose="020B0604020202020204" pitchFamily="34" charset="0"/>
              </a:rPr>
              <a:t>Saavedra &amp; Saavedra, (2012)</a:t>
            </a:r>
            <a:endParaRPr lang="es-EC" sz="1200" i="1" dirty="0"/>
          </a:p>
        </p:txBody>
      </p:sp>
      <p:graphicFrame>
        <p:nvGraphicFramePr>
          <p:cNvPr id="8" name="Diagrama 7">
            <a:extLst>
              <a:ext uri="{FF2B5EF4-FFF2-40B4-BE49-F238E27FC236}">
                <a16:creationId xmlns:a16="http://schemas.microsoft.com/office/drawing/2014/main" xmlns="" id="{9C0A3357-AB7C-415F-9424-02CDEC339207}"/>
              </a:ext>
            </a:extLst>
          </p:cNvPr>
          <p:cNvGraphicFramePr/>
          <p:nvPr>
            <p:extLst>
              <p:ext uri="{D42A27DB-BD31-4B8C-83A1-F6EECF244321}">
                <p14:modId xmlns:p14="http://schemas.microsoft.com/office/powerpoint/2010/main" val="722241388"/>
              </p:ext>
            </p:extLst>
          </p:nvPr>
        </p:nvGraphicFramePr>
        <p:xfrm>
          <a:off x="5411329" y="1928857"/>
          <a:ext cx="6171071" cy="37877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5809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7BD4922-EACA-4EE5-B9A2-0D64C31039BE}"/>
              </a:ext>
            </a:extLst>
          </p:cNvPr>
          <p:cNvSpPr>
            <a:spLocks noGrp="1"/>
          </p:cNvSpPr>
          <p:nvPr>
            <p:ph type="title"/>
          </p:nvPr>
        </p:nvSpPr>
        <p:spPr/>
        <p:txBody>
          <a:bodyPr/>
          <a:lstStyle/>
          <a:p>
            <a:r>
              <a:rPr lang="es-EC" dirty="0"/>
              <a:t>Marco Teórico</a:t>
            </a:r>
          </a:p>
        </p:txBody>
      </p:sp>
      <p:sp>
        <p:nvSpPr>
          <p:cNvPr id="4" name="Google Shape;415;p20">
            <a:extLst>
              <a:ext uri="{FF2B5EF4-FFF2-40B4-BE49-F238E27FC236}">
                <a16:creationId xmlns:a16="http://schemas.microsoft.com/office/drawing/2014/main" xmlns="" id="{2BE7E5CF-B3D2-4004-85EE-0626A02FD180}"/>
              </a:ext>
            </a:extLst>
          </p:cNvPr>
          <p:cNvSpPr/>
          <p:nvPr/>
        </p:nvSpPr>
        <p:spPr>
          <a:xfrm>
            <a:off x="892340" y="920261"/>
            <a:ext cx="3969712" cy="1143001"/>
          </a:xfrm>
          <a:custGeom>
            <a:avLst/>
            <a:gdLst/>
            <a:ahLst/>
            <a:cxnLst/>
            <a:rect l="l" t="t" r="r" b="b"/>
            <a:pathLst>
              <a:path w="28683" h="20979" extrusionOk="0">
                <a:moveTo>
                  <a:pt x="7633" y="0"/>
                </a:moveTo>
                <a:cubicBezTo>
                  <a:pt x="3644" y="0"/>
                  <a:pt x="370" y="3060"/>
                  <a:pt x="36" y="6965"/>
                </a:cubicBezTo>
                <a:cubicBezTo>
                  <a:pt x="13" y="7179"/>
                  <a:pt x="1" y="7406"/>
                  <a:pt x="1" y="7632"/>
                </a:cubicBezTo>
                <a:lnTo>
                  <a:pt x="1" y="20717"/>
                </a:lnTo>
                <a:cubicBezTo>
                  <a:pt x="1" y="20800"/>
                  <a:pt x="1" y="20895"/>
                  <a:pt x="1" y="20979"/>
                </a:cubicBezTo>
                <a:cubicBezTo>
                  <a:pt x="405" y="15431"/>
                  <a:pt x="9359" y="14716"/>
                  <a:pt x="12681" y="14633"/>
                </a:cubicBezTo>
                <a:cubicBezTo>
                  <a:pt x="12935" y="14629"/>
                  <a:pt x="13156" y="14627"/>
                  <a:pt x="13337" y="14627"/>
                </a:cubicBezTo>
                <a:cubicBezTo>
                  <a:pt x="13701" y="14627"/>
                  <a:pt x="13907" y="14633"/>
                  <a:pt x="13907" y="14633"/>
                </a:cubicBezTo>
                <a:lnTo>
                  <a:pt x="21253" y="14633"/>
                </a:lnTo>
                <a:cubicBezTo>
                  <a:pt x="25206" y="14633"/>
                  <a:pt x="28516" y="11537"/>
                  <a:pt x="28671" y="7608"/>
                </a:cubicBezTo>
                <a:lnTo>
                  <a:pt x="28671" y="7596"/>
                </a:lnTo>
                <a:cubicBezTo>
                  <a:pt x="28671" y="7537"/>
                  <a:pt x="28671" y="7477"/>
                  <a:pt x="28671" y="7418"/>
                </a:cubicBezTo>
                <a:cubicBezTo>
                  <a:pt x="28683" y="7287"/>
                  <a:pt x="28671" y="7156"/>
                  <a:pt x="28671" y="7025"/>
                </a:cubicBezTo>
                <a:cubicBezTo>
                  <a:pt x="28671" y="7013"/>
                  <a:pt x="28671" y="6989"/>
                  <a:pt x="28671" y="6965"/>
                </a:cubicBezTo>
                <a:cubicBezTo>
                  <a:pt x="28492" y="3084"/>
                  <a:pt x="25289" y="0"/>
                  <a:pt x="21360" y="0"/>
                </a:cubicBezTo>
                <a:close/>
              </a:path>
            </a:pathLst>
          </a:custGeom>
          <a:solidFill>
            <a:schemeClr val="accent6">
              <a:lumMod val="20000"/>
              <a:lumOff val="80000"/>
            </a:schemeClr>
          </a:solidFill>
          <a:ln>
            <a:solidFill>
              <a:schemeClr val="accent6">
                <a:lumMod val="50000"/>
              </a:schemeClr>
            </a:solidFill>
          </a:ln>
        </p:spPr>
        <p:txBody>
          <a:bodyPr spcFirstLastPara="1" wrap="square" lIns="91425" tIns="91425" rIns="91425" bIns="228600" anchor="ctr" anchorCtr="0">
            <a:noAutofit/>
          </a:bodyPr>
          <a:lstStyle/>
          <a:p>
            <a:pPr lvl="0" indent="0" algn="ctr" rtl="0">
              <a:spcAft>
                <a:spcPts val="0"/>
              </a:spcAft>
              <a:buClr>
                <a:schemeClr val="dk1"/>
              </a:buClr>
              <a:buSzPts val="1100"/>
              <a:buFont typeface="Arial"/>
              <a:buNone/>
            </a:pPr>
            <a:r>
              <a:rPr lang="en" b="1" dirty="0">
                <a:solidFill>
                  <a:schemeClr val="tx1"/>
                </a:solidFill>
                <a:latin typeface="+mn-lt"/>
                <a:ea typeface="Fira Sans Extra Condensed Medium"/>
                <a:cs typeface="Fira Sans Extra Condensed Medium"/>
                <a:sym typeface="Fira Sans Extra Condensed Medium"/>
              </a:rPr>
              <a:t>Teoría de la Gestión Financiera Operativa</a:t>
            </a:r>
            <a:endParaRPr b="1" dirty="0">
              <a:solidFill>
                <a:schemeClr val="tx1"/>
              </a:solidFill>
              <a:latin typeface="+mn-lt"/>
              <a:ea typeface="Fira Sans Extra Condensed Medium"/>
              <a:cs typeface="Fira Sans Extra Condensed Medium"/>
              <a:sym typeface="Fira Sans Extra Condensed Medium"/>
            </a:endParaRPr>
          </a:p>
        </p:txBody>
      </p:sp>
      <p:graphicFrame>
        <p:nvGraphicFramePr>
          <p:cNvPr id="3" name="Diagrama 2">
            <a:extLst>
              <a:ext uri="{FF2B5EF4-FFF2-40B4-BE49-F238E27FC236}">
                <a16:creationId xmlns:a16="http://schemas.microsoft.com/office/drawing/2014/main" xmlns="" id="{BECA9ADA-7501-4162-A79C-EFD0661DCD02}"/>
              </a:ext>
            </a:extLst>
          </p:cNvPr>
          <p:cNvGraphicFramePr/>
          <p:nvPr>
            <p:extLst>
              <p:ext uri="{D42A27DB-BD31-4B8C-83A1-F6EECF244321}">
                <p14:modId xmlns:p14="http://schemas.microsoft.com/office/powerpoint/2010/main" val="3228533043"/>
              </p:ext>
            </p:extLst>
          </p:nvPr>
        </p:nvGraphicFramePr>
        <p:xfrm>
          <a:off x="4064000" y="1165122"/>
          <a:ext cx="8128000" cy="3917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AutoShape 2" descr="Procesos administrativos – Introducción a la Administración">
            <a:extLst>
              <a:ext uri="{FF2B5EF4-FFF2-40B4-BE49-F238E27FC236}">
                <a16:creationId xmlns:a16="http://schemas.microsoft.com/office/drawing/2014/main" xmlns="" id="{114992F0-FA74-46F4-BFCF-BC11B4A47D1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148" name="Picture 4" descr="Procesos administrativos – Introducción a la Administración">
            <a:extLst>
              <a:ext uri="{FF2B5EF4-FFF2-40B4-BE49-F238E27FC236}">
                <a16:creationId xmlns:a16="http://schemas.microsoft.com/office/drawing/2014/main" xmlns="" id="{B655F042-7FFD-4006-BFAA-A86E7048C4E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9163" b="9298"/>
          <a:stretch/>
        </p:blipFill>
        <p:spPr bwMode="auto">
          <a:xfrm>
            <a:off x="408450" y="2419258"/>
            <a:ext cx="2857500" cy="211781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ómo elaborar el Estado de Flujos de Efectivo - Contador Contado">
            <a:extLst>
              <a:ext uri="{FF2B5EF4-FFF2-40B4-BE49-F238E27FC236}">
                <a16:creationId xmlns:a16="http://schemas.microsoft.com/office/drawing/2014/main" xmlns="" id="{EFEEAB32-55CD-4666-93F3-A7481DBD0115}"/>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714" b="89881" l="54000" r="93667">
                        <a14:foregroundMark x1="79000" y1="11905" x2="91333" y2="33333"/>
                        <a14:foregroundMark x1="91333" y1="33333" x2="93667" y2="47619"/>
                        <a14:foregroundMark x1="70333" y1="89286" x2="87333" y2="83333"/>
                        <a14:foregroundMark x1="87333" y1="83333" x2="93000" y2="74405"/>
                        <a14:foregroundMark x1="59333" y1="30357" x2="55333" y2="64881"/>
                        <a14:foregroundMark x1="55333" y1="64881" x2="59000" y2="72619"/>
                      </a14:backgroundRemoval>
                    </a14:imgEffect>
                  </a14:imgLayer>
                </a14:imgProps>
              </a:ext>
              <a:ext uri="{28A0092B-C50C-407E-A947-70E740481C1C}">
                <a14:useLocalDpi xmlns:a14="http://schemas.microsoft.com/office/drawing/2010/main" val="0"/>
              </a:ext>
            </a:extLst>
          </a:blip>
          <a:srcRect l="49376" t="815" r="2624"/>
          <a:stretch/>
        </p:blipFill>
        <p:spPr bwMode="auto">
          <a:xfrm>
            <a:off x="1172559" y="4829916"/>
            <a:ext cx="1172434" cy="1255496"/>
          </a:xfrm>
          <a:prstGeom prst="rect">
            <a:avLst/>
          </a:prstGeom>
          <a:noFill/>
          <a:extLst>
            <a:ext uri="{909E8E84-426E-40DD-AFC4-6F175D3DCCD1}">
              <a14:hiddenFill xmlns:a14="http://schemas.microsoft.com/office/drawing/2010/main">
                <a:solidFill>
                  <a:srgbClr val="FFFFFF"/>
                </a:solidFill>
              </a14:hiddenFill>
            </a:ext>
          </a:extLst>
        </p:spPr>
      </p:pic>
      <p:sp>
        <p:nvSpPr>
          <p:cNvPr id="10" name="Flecha: hacia abajo 9">
            <a:extLst>
              <a:ext uri="{FF2B5EF4-FFF2-40B4-BE49-F238E27FC236}">
                <a16:creationId xmlns:a16="http://schemas.microsoft.com/office/drawing/2014/main" xmlns="" id="{F348D74E-6CA8-4C76-B23B-99440E431BC9}"/>
              </a:ext>
            </a:extLst>
          </p:cNvPr>
          <p:cNvSpPr/>
          <p:nvPr/>
        </p:nvSpPr>
        <p:spPr>
          <a:xfrm>
            <a:off x="1546595" y="4505451"/>
            <a:ext cx="424362" cy="3244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pentágono 10">
            <a:extLst>
              <a:ext uri="{FF2B5EF4-FFF2-40B4-BE49-F238E27FC236}">
                <a16:creationId xmlns:a16="http://schemas.microsoft.com/office/drawing/2014/main" xmlns="" id="{BC5D4EFA-E629-4A31-8155-7D193BE26E0E}"/>
              </a:ext>
            </a:extLst>
          </p:cNvPr>
          <p:cNvSpPr/>
          <p:nvPr/>
        </p:nvSpPr>
        <p:spPr>
          <a:xfrm>
            <a:off x="3483138" y="4868418"/>
            <a:ext cx="1659479" cy="593010"/>
          </a:xfrm>
          <a:prstGeom prst="homePlate">
            <a:avLst/>
          </a:prstGeom>
          <a:ln w="28575">
            <a:solidFill>
              <a:srgbClr val="0070C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600" b="1" dirty="0"/>
              <a:t>Capital</a:t>
            </a:r>
          </a:p>
        </p:txBody>
      </p:sp>
      <p:sp>
        <p:nvSpPr>
          <p:cNvPr id="12" name="Placa 11">
            <a:extLst>
              <a:ext uri="{FF2B5EF4-FFF2-40B4-BE49-F238E27FC236}">
                <a16:creationId xmlns:a16="http://schemas.microsoft.com/office/drawing/2014/main" xmlns="" id="{61F6BC27-7F46-4B98-AEDC-FE5CCEA22E2B}"/>
              </a:ext>
            </a:extLst>
          </p:cNvPr>
          <p:cNvSpPr/>
          <p:nvPr/>
        </p:nvSpPr>
        <p:spPr>
          <a:xfrm>
            <a:off x="5703625" y="4829916"/>
            <a:ext cx="1458074" cy="699126"/>
          </a:xfrm>
          <a:prstGeom prst="plaque">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Inventario</a:t>
            </a:r>
          </a:p>
        </p:txBody>
      </p:sp>
      <p:sp>
        <p:nvSpPr>
          <p:cNvPr id="15" name="Placa 14">
            <a:extLst>
              <a:ext uri="{FF2B5EF4-FFF2-40B4-BE49-F238E27FC236}">
                <a16:creationId xmlns:a16="http://schemas.microsoft.com/office/drawing/2014/main" xmlns="" id="{783355B4-A560-4F55-A8D4-29A97726F0FD}"/>
              </a:ext>
            </a:extLst>
          </p:cNvPr>
          <p:cNvSpPr/>
          <p:nvPr/>
        </p:nvSpPr>
        <p:spPr>
          <a:xfrm>
            <a:off x="8128000" y="4692223"/>
            <a:ext cx="1458074" cy="458515"/>
          </a:xfrm>
          <a:prstGeom prst="plaque">
            <a:avLst/>
          </a:prstGeom>
          <a:solidFill>
            <a:srgbClr val="DEFF9B"/>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Efectivo</a:t>
            </a:r>
          </a:p>
        </p:txBody>
      </p:sp>
      <p:sp>
        <p:nvSpPr>
          <p:cNvPr id="16" name="Placa 15">
            <a:extLst>
              <a:ext uri="{FF2B5EF4-FFF2-40B4-BE49-F238E27FC236}">
                <a16:creationId xmlns:a16="http://schemas.microsoft.com/office/drawing/2014/main" xmlns="" id="{FB729F98-0548-4BC6-88BE-98F6066F805F}"/>
              </a:ext>
            </a:extLst>
          </p:cNvPr>
          <p:cNvSpPr/>
          <p:nvPr/>
        </p:nvSpPr>
        <p:spPr>
          <a:xfrm>
            <a:off x="8127999" y="5422926"/>
            <a:ext cx="2343355" cy="458515"/>
          </a:xfrm>
          <a:prstGeom prst="plaque">
            <a:avLst/>
          </a:prstGeom>
          <a:solidFill>
            <a:srgbClr val="DEFF9B"/>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Cuentas por cobrar</a:t>
            </a:r>
          </a:p>
        </p:txBody>
      </p:sp>
      <p:sp>
        <p:nvSpPr>
          <p:cNvPr id="20" name="Flecha: a la izquierda y arriba 19">
            <a:extLst>
              <a:ext uri="{FF2B5EF4-FFF2-40B4-BE49-F238E27FC236}">
                <a16:creationId xmlns:a16="http://schemas.microsoft.com/office/drawing/2014/main" xmlns="" id="{6F2EAFD6-FDA7-4B07-9FD3-72F97DA55C99}"/>
              </a:ext>
            </a:extLst>
          </p:cNvPr>
          <p:cNvSpPr/>
          <p:nvPr/>
        </p:nvSpPr>
        <p:spPr>
          <a:xfrm rot="7989826">
            <a:off x="7447784" y="4944885"/>
            <a:ext cx="591390" cy="610357"/>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Flecha: a la derecha 20">
            <a:extLst>
              <a:ext uri="{FF2B5EF4-FFF2-40B4-BE49-F238E27FC236}">
                <a16:creationId xmlns:a16="http://schemas.microsoft.com/office/drawing/2014/main" xmlns="" id="{322BB7E5-06FA-4160-B604-12A6F373ACB0}"/>
              </a:ext>
            </a:extLst>
          </p:cNvPr>
          <p:cNvSpPr/>
          <p:nvPr/>
        </p:nvSpPr>
        <p:spPr>
          <a:xfrm>
            <a:off x="5226176" y="4994721"/>
            <a:ext cx="374036" cy="340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Placa 11">
            <a:extLst>
              <a:ext uri="{FF2B5EF4-FFF2-40B4-BE49-F238E27FC236}">
                <a16:creationId xmlns:a16="http://schemas.microsoft.com/office/drawing/2014/main" xmlns="" id="{61F6BC27-7F46-4B98-AEDC-FE5CCEA22E2B}"/>
              </a:ext>
            </a:extLst>
          </p:cNvPr>
          <p:cNvSpPr/>
          <p:nvPr/>
        </p:nvSpPr>
        <p:spPr>
          <a:xfrm>
            <a:off x="3483138" y="5652183"/>
            <a:ext cx="1458074" cy="529939"/>
          </a:xfrm>
          <a:prstGeom prst="plaque">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Inv. Activo Corriente</a:t>
            </a:r>
          </a:p>
        </p:txBody>
      </p:sp>
      <p:cxnSp>
        <p:nvCxnSpPr>
          <p:cNvPr id="6" name="5 Conector curvado"/>
          <p:cNvCxnSpPr/>
          <p:nvPr/>
        </p:nvCxnSpPr>
        <p:spPr>
          <a:xfrm rot="10800000" flipV="1">
            <a:off x="3469490" y="5164923"/>
            <a:ext cx="12700" cy="752230"/>
          </a:xfrm>
          <a:prstGeom prst="curvedConnector3">
            <a:avLst>
              <a:gd name="adj1" fmla="val 1800000"/>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88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7BD4922-EACA-4EE5-B9A2-0D64C31039BE}"/>
              </a:ext>
            </a:extLst>
          </p:cNvPr>
          <p:cNvSpPr>
            <a:spLocks noGrp="1"/>
          </p:cNvSpPr>
          <p:nvPr>
            <p:ph type="title"/>
          </p:nvPr>
        </p:nvSpPr>
        <p:spPr/>
        <p:txBody>
          <a:bodyPr/>
          <a:lstStyle/>
          <a:p>
            <a:r>
              <a:rPr lang="es-EC" dirty="0"/>
              <a:t>Marco Referencial</a:t>
            </a:r>
          </a:p>
        </p:txBody>
      </p:sp>
      <p:graphicFrame>
        <p:nvGraphicFramePr>
          <p:cNvPr id="4" name="Tabla 3">
            <a:extLst>
              <a:ext uri="{FF2B5EF4-FFF2-40B4-BE49-F238E27FC236}">
                <a16:creationId xmlns:a16="http://schemas.microsoft.com/office/drawing/2014/main" xmlns="" id="{FB0968F7-5E33-4999-88A9-DA46972C177F}"/>
              </a:ext>
            </a:extLst>
          </p:cNvPr>
          <p:cNvGraphicFramePr>
            <a:graphicFrameLocks noGrp="1"/>
          </p:cNvGraphicFramePr>
          <p:nvPr>
            <p:extLst>
              <p:ext uri="{D42A27DB-BD31-4B8C-83A1-F6EECF244321}">
                <p14:modId xmlns:p14="http://schemas.microsoft.com/office/powerpoint/2010/main" val="3192570195"/>
              </p:ext>
            </p:extLst>
          </p:nvPr>
        </p:nvGraphicFramePr>
        <p:xfrm>
          <a:off x="664191" y="1298606"/>
          <a:ext cx="10972800" cy="4201442"/>
        </p:xfrm>
        <a:graphic>
          <a:graphicData uri="http://schemas.openxmlformats.org/drawingml/2006/table">
            <a:tbl>
              <a:tblPr firstRow="1">
                <a:tableStyleId>{FABFCF23-3B69-468F-B69F-88F6DE6A72F2}</a:tableStyleId>
              </a:tblPr>
              <a:tblGrid>
                <a:gridCol w="2611272">
                  <a:extLst>
                    <a:ext uri="{9D8B030D-6E8A-4147-A177-3AD203B41FA5}">
                      <a16:colId xmlns:a16="http://schemas.microsoft.com/office/drawing/2014/main" xmlns="" val="1334108481"/>
                    </a:ext>
                  </a:extLst>
                </a:gridCol>
                <a:gridCol w="4025055">
                  <a:extLst>
                    <a:ext uri="{9D8B030D-6E8A-4147-A177-3AD203B41FA5}">
                      <a16:colId xmlns:a16="http://schemas.microsoft.com/office/drawing/2014/main" xmlns="" val="1338858789"/>
                    </a:ext>
                  </a:extLst>
                </a:gridCol>
                <a:gridCol w="4336473">
                  <a:extLst>
                    <a:ext uri="{9D8B030D-6E8A-4147-A177-3AD203B41FA5}">
                      <a16:colId xmlns:a16="http://schemas.microsoft.com/office/drawing/2014/main" xmlns="" val="2367605822"/>
                    </a:ext>
                  </a:extLst>
                </a:gridCol>
              </a:tblGrid>
              <a:tr h="363850">
                <a:tc>
                  <a:txBody>
                    <a:bodyPr/>
                    <a:lstStyle/>
                    <a:p>
                      <a:pPr indent="0" algn="ctr">
                        <a:lnSpc>
                          <a:spcPct val="115000"/>
                        </a:lnSpc>
                        <a:spcBef>
                          <a:spcPts val="600"/>
                        </a:spcBef>
                        <a:spcAft>
                          <a:spcPts val="600"/>
                        </a:spcAft>
                      </a:pPr>
                      <a:r>
                        <a:rPr lang="es-EC" sz="1200" dirty="0">
                          <a:effectLst/>
                        </a:rPr>
                        <a:t>Autor</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371" marR="17371" marT="0" marB="0" anchor="ctr"/>
                </a:tc>
                <a:tc>
                  <a:txBody>
                    <a:bodyPr/>
                    <a:lstStyle/>
                    <a:p>
                      <a:pPr indent="0" algn="ctr">
                        <a:lnSpc>
                          <a:spcPct val="115000"/>
                        </a:lnSpc>
                        <a:spcBef>
                          <a:spcPts val="600"/>
                        </a:spcBef>
                        <a:spcAft>
                          <a:spcPts val="600"/>
                        </a:spcAft>
                      </a:pPr>
                      <a:r>
                        <a:rPr lang="es-EC" sz="1200" dirty="0">
                          <a:effectLst/>
                        </a:rPr>
                        <a:t>Tema</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371" marR="17371" marT="0" marB="0" anchor="ctr"/>
                </a:tc>
                <a:tc>
                  <a:txBody>
                    <a:bodyPr/>
                    <a:lstStyle/>
                    <a:p>
                      <a:pPr indent="0" algn="ctr">
                        <a:lnSpc>
                          <a:spcPct val="115000"/>
                        </a:lnSpc>
                        <a:spcBef>
                          <a:spcPts val="600"/>
                        </a:spcBef>
                        <a:spcAft>
                          <a:spcPts val="600"/>
                        </a:spcAft>
                      </a:pPr>
                      <a:r>
                        <a:rPr lang="es-EC" sz="1200" dirty="0">
                          <a:effectLst/>
                        </a:rPr>
                        <a:t>Resultados</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371" marR="17371" marT="0" marB="0" anchor="ctr"/>
                </a:tc>
                <a:extLst>
                  <a:ext uri="{0D108BD9-81ED-4DB2-BD59-A6C34878D82A}">
                    <a16:rowId xmlns:a16="http://schemas.microsoft.com/office/drawing/2014/main" xmlns="" val="2377002246"/>
                  </a:ext>
                </a:extLst>
              </a:tr>
              <a:tr h="712872">
                <a:tc>
                  <a:txBody>
                    <a:bodyPr/>
                    <a:lstStyle/>
                    <a:p>
                      <a:pPr indent="0" algn="just">
                        <a:lnSpc>
                          <a:spcPct val="150000"/>
                        </a:lnSpc>
                        <a:spcBef>
                          <a:spcPts val="600"/>
                        </a:spcBef>
                        <a:spcAft>
                          <a:spcPts val="600"/>
                        </a:spcAft>
                      </a:pPr>
                      <a:r>
                        <a:rPr lang="es-EC" sz="1100" dirty="0">
                          <a:effectLst/>
                        </a:rPr>
                        <a:t>Ávila Bustos, Juan Carlos (2005)</a:t>
                      </a:r>
                      <a:endPar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371" marR="17371" marT="0" marB="0" anchor="ctr"/>
                </a:tc>
                <a:tc>
                  <a:txBody>
                    <a:bodyPr/>
                    <a:lstStyle/>
                    <a:p>
                      <a:pPr indent="0" algn="ctr">
                        <a:lnSpc>
                          <a:spcPct val="150000"/>
                        </a:lnSpc>
                        <a:spcBef>
                          <a:spcPts val="600"/>
                        </a:spcBef>
                        <a:spcAft>
                          <a:spcPts val="600"/>
                        </a:spcAft>
                      </a:pPr>
                      <a:r>
                        <a:rPr lang="es-EC" sz="1200" dirty="0">
                          <a:effectLst/>
                        </a:rPr>
                        <a:t>Medición y control de riesgos financieros en empresas del sector real</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371" marR="17371" marT="0" marB="0" anchor="ctr"/>
                </a:tc>
                <a:tc>
                  <a:txBody>
                    <a:bodyPr/>
                    <a:lstStyle/>
                    <a:p>
                      <a:pPr indent="0" algn="just">
                        <a:lnSpc>
                          <a:spcPct val="150000"/>
                        </a:lnSpc>
                        <a:spcBef>
                          <a:spcPts val="600"/>
                        </a:spcBef>
                        <a:spcAft>
                          <a:spcPts val="600"/>
                        </a:spcAft>
                      </a:pPr>
                      <a:r>
                        <a:rPr lang="es-EC" sz="1200" dirty="0">
                          <a:effectLst/>
                        </a:rPr>
                        <a:t>Una gestión eficiente de los riesgos financieros ayuda a cumplir objetivos de rentabilidad, impulsar la eficiencia y solvencia.</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371" marR="17371" marT="0" marB="0" anchor="ctr"/>
                </a:tc>
                <a:extLst>
                  <a:ext uri="{0D108BD9-81ED-4DB2-BD59-A6C34878D82A}">
                    <a16:rowId xmlns:a16="http://schemas.microsoft.com/office/drawing/2014/main" xmlns="" val="650508847"/>
                  </a:ext>
                </a:extLst>
              </a:tr>
              <a:tr h="960696">
                <a:tc>
                  <a:txBody>
                    <a:bodyPr/>
                    <a:lstStyle/>
                    <a:p>
                      <a:pPr indent="0" algn="just">
                        <a:lnSpc>
                          <a:spcPct val="150000"/>
                        </a:lnSpc>
                        <a:spcBef>
                          <a:spcPts val="600"/>
                        </a:spcBef>
                        <a:spcAft>
                          <a:spcPts val="600"/>
                        </a:spcAft>
                      </a:pPr>
                      <a:r>
                        <a:rPr lang="es-EC" sz="1100" dirty="0">
                          <a:effectLst/>
                        </a:rPr>
                        <a:t>Rosero Cárdenas, Evelyn Paola (2013) </a:t>
                      </a:r>
                      <a:endPar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371" marR="17371" marT="0" marB="0" anchor="ctr"/>
                </a:tc>
                <a:tc>
                  <a:txBody>
                    <a:bodyPr/>
                    <a:lstStyle/>
                    <a:p>
                      <a:pPr indent="0" algn="ctr">
                        <a:lnSpc>
                          <a:spcPct val="150000"/>
                        </a:lnSpc>
                        <a:spcBef>
                          <a:spcPts val="600"/>
                        </a:spcBef>
                        <a:spcAft>
                          <a:spcPts val="600"/>
                        </a:spcAft>
                      </a:pPr>
                      <a:r>
                        <a:rPr lang="es-EC" sz="1200" dirty="0">
                          <a:effectLst/>
                        </a:rPr>
                        <a:t>Análisis del Riesgo Financiero de la Cooperativa de Ahorro y Crédito </a:t>
                      </a:r>
                      <a:r>
                        <a:rPr lang="es-EC" sz="1200" dirty="0" err="1">
                          <a:effectLst/>
                        </a:rPr>
                        <a:t>Cooprogreso</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371" marR="17371" marT="0" marB="0" anchor="ctr"/>
                </a:tc>
                <a:tc>
                  <a:txBody>
                    <a:bodyPr/>
                    <a:lstStyle/>
                    <a:p>
                      <a:pPr indent="0" algn="just">
                        <a:lnSpc>
                          <a:spcPct val="150000"/>
                        </a:lnSpc>
                        <a:spcBef>
                          <a:spcPts val="600"/>
                        </a:spcBef>
                        <a:spcAft>
                          <a:spcPts val="600"/>
                        </a:spcAft>
                      </a:pPr>
                      <a:r>
                        <a:rPr lang="es-EC" sz="1200" dirty="0">
                          <a:effectLst/>
                        </a:rPr>
                        <a:t>La gestión de riesgos al ser un proceso dinámico e interactivo necesita adaptarse a las características del negocio y la estrategia.</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371" marR="17371" marT="0" marB="0" anchor="ctr"/>
                </a:tc>
                <a:extLst>
                  <a:ext uri="{0D108BD9-81ED-4DB2-BD59-A6C34878D82A}">
                    <a16:rowId xmlns:a16="http://schemas.microsoft.com/office/drawing/2014/main" xmlns="" val="114416048"/>
                  </a:ext>
                </a:extLst>
              </a:tr>
              <a:tr h="955504">
                <a:tc>
                  <a:txBody>
                    <a:bodyPr/>
                    <a:lstStyle/>
                    <a:p>
                      <a:pPr indent="0" algn="just">
                        <a:lnSpc>
                          <a:spcPct val="150000"/>
                        </a:lnSpc>
                        <a:spcBef>
                          <a:spcPts val="600"/>
                        </a:spcBef>
                        <a:spcAft>
                          <a:spcPts val="600"/>
                        </a:spcAft>
                      </a:pPr>
                      <a:r>
                        <a:rPr lang="es-EC" sz="1100" dirty="0">
                          <a:effectLst/>
                        </a:rPr>
                        <a:t>Gómez Laura Analía (2014) </a:t>
                      </a:r>
                      <a:endPar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371" marR="17371" marT="0" marB="0" anchor="ctr"/>
                </a:tc>
                <a:tc>
                  <a:txBody>
                    <a:bodyPr/>
                    <a:lstStyle/>
                    <a:p>
                      <a:pPr indent="0" algn="ctr">
                        <a:lnSpc>
                          <a:spcPct val="150000"/>
                        </a:lnSpc>
                        <a:spcBef>
                          <a:spcPts val="600"/>
                        </a:spcBef>
                        <a:spcAft>
                          <a:spcPts val="600"/>
                        </a:spcAft>
                      </a:pPr>
                      <a:r>
                        <a:rPr lang="es-EC" sz="1200" dirty="0">
                          <a:effectLst/>
                        </a:rPr>
                        <a:t>La Gestión del Riesgo de Crédito como herramienta para una Administración Financiera eficiente. Un estudio de caso</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371" marR="17371" marT="0" marB="0" anchor="ctr"/>
                </a:tc>
                <a:tc>
                  <a:txBody>
                    <a:bodyPr/>
                    <a:lstStyle/>
                    <a:p>
                      <a:pPr indent="0" algn="just">
                        <a:lnSpc>
                          <a:spcPct val="150000"/>
                        </a:lnSpc>
                        <a:spcBef>
                          <a:spcPts val="600"/>
                        </a:spcBef>
                        <a:spcAft>
                          <a:spcPts val="600"/>
                        </a:spcAft>
                      </a:pPr>
                      <a:r>
                        <a:rPr lang="es-EC" sz="1200" dirty="0">
                          <a:effectLst/>
                        </a:rPr>
                        <a:t>En el otorgamiento de créditos la relación riesgo-rendimiento es inversamente proporcional. </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371" marR="17371" marT="0" marB="0" anchor="ctr"/>
                </a:tc>
                <a:extLst>
                  <a:ext uri="{0D108BD9-81ED-4DB2-BD59-A6C34878D82A}">
                    <a16:rowId xmlns:a16="http://schemas.microsoft.com/office/drawing/2014/main" xmlns="" val="2832875970"/>
                  </a:ext>
                </a:extLst>
              </a:tr>
              <a:tr h="1208520">
                <a:tc>
                  <a:txBody>
                    <a:bodyPr/>
                    <a:lstStyle/>
                    <a:p>
                      <a:pPr indent="0" algn="just">
                        <a:lnSpc>
                          <a:spcPct val="150000"/>
                        </a:lnSpc>
                        <a:spcBef>
                          <a:spcPts val="600"/>
                        </a:spcBef>
                        <a:spcAft>
                          <a:spcPts val="600"/>
                        </a:spcAft>
                      </a:pPr>
                      <a:r>
                        <a:rPr lang="es-EC" sz="1100" dirty="0" err="1">
                          <a:effectLst/>
                        </a:rPr>
                        <a:t>Nacimba</a:t>
                      </a:r>
                      <a:r>
                        <a:rPr lang="es-EC" sz="1100" dirty="0">
                          <a:effectLst/>
                        </a:rPr>
                        <a:t> </a:t>
                      </a:r>
                      <a:r>
                        <a:rPr lang="es-EC" sz="1100" dirty="0" err="1">
                          <a:effectLst/>
                        </a:rPr>
                        <a:t>Suntaxi</a:t>
                      </a:r>
                      <a:r>
                        <a:rPr lang="es-EC" sz="1100" dirty="0">
                          <a:effectLst/>
                        </a:rPr>
                        <a:t>, Nelson </a:t>
                      </a:r>
                      <a:r>
                        <a:rPr lang="es-EC" sz="1100" dirty="0" err="1">
                          <a:effectLst/>
                        </a:rPr>
                        <a:t>Everaldo</a:t>
                      </a:r>
                      <a:r>
                        <a:rPr lang="es-EC" sz="1100" dirty="0">
                          <a:effectLst/>
                        </a:rPr>
                        <a:t> (2015)</a:t>
                      </a:r>
                      <a:endPar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371" marR="17371" marT="0" marB="0" anchor="ctr"/>
                </a:tc>
                <a:tc>
                  <a:txBody>
                    <a:bodyPr/>
                    <a:lstStyle/>
                    <a:p>
                      <a:pPr indent="0" algn="ctr">
                        <a:lnSpc>
                          <a:spcPct val="150000"/>
                        </a:lnSpc>
                        <a:spcBef>
                          <a:spcPts val="600"/>
                        </a:spcBef>
                        <a:spcAft>
                          <a:spcPts val="600"/>
                        </a:spcAft>
                      </a:pPr>
                      <a:r>
                        <a:rPr lang="es-EC" sz="1200" dirty="0">
                          <a:effectLst/>
                        </a:rPr>
                        <a:t>Gestión integral de riesgos financieros en una organización no gubernamental que otorga microcréditos en el Ecuador</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371" marR="17371" marT="0" marB="0" anchor="ctr"/>
                </a:tc>
                <a:tc>
                  <a:txBody>
                    <a:bodyPr/>
                    <a:lstStyle/>
                    <a:p>
                      <a:pPr indent="0" algn="just">
                        <a:lnSpc>
                          <a:spcPct val="150000"/>
                        </a:lnSpc>
                        <a:spcBef>
                          <a:spcPts val="600"/>
                        </a:spcBef>
                        <a:spcAft>
                          <a:spcPts val="600"/>
                        </a:spcAft>
                      </a:pPr>
                      <a:r>
                        <a:rPr lang="es-EC" sz="1200" dirty="0">
                          <a:effectLst/>
                        </a:rPr>
                        <a:t>Se debe</a:t>
                      </a:r>
                      <a:r>
                        <a:rPr lang="es-EC" sz="1200" baseline="0" dirty="0">
                          <a:effectLst/>
                        </a:rPr>
                        <a:t> a</a:t>
                      </a:r>
                      <a:r>
                        <a:rPr lang="es-EC" sz="1200" dirty="0">
                          <a:effectLst/>
                        </a:rPr>
                        <a:t>plicar la gestión de riesgos, definir procesos y políticas que permitan su identificación, evaluación y control tomando en cuenta el tamaño del negocio y la complejidad de sus operaciones. </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371" marR="17371" marT="0" marB="0" anchor="ctr"/>
                </a:tc>
                <a:extLst>
                  <a:ext uri="{0D108BD9-81ED-4DB2-BD59-A6C34878D82A}">
                    <a16:rowId xmlns:a16="http://schemas.microsoft.com/office/drawing/2014/main" xmlns="" val="3388531847"/>
                  </a:ext>
                </a:extLst>
              </a:tr>
            </a:tbl>
          </a:graphicData>
        </a:graphic>
      </p:graphicFrame>
    </p:spTree>
    <p:extLst>
      <p:ext uri="{BB962C8B-B14F-4D97-AF65-F5344CB8AC3E}">
        <p14:creationId xmlns:p14="http://schemas.microsoft.com/office/powerpoint/2010/main" val="142220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13">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13">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1564</TotalTime>
  <Words>2538</Words>
  <Application>Microsoft Office PowerPoint</Application>
  <PresentationFormat>Panorámica</PresentationFormat>
  <Paragraphs>529</Paragraphs>
  <Slides>29</Slides>
  <Notes>2</Notes>
  <HiddenSlides>0</HiddenSlides>
  <MMClips>0</MMClips>
  <ScaleCrop>false</ScaleCrop>
  <HeadingPairs>
    <vt:vector size="8" baseType="variant">
      <vt:variant>
        <vt:lpstr>Fuentes usadas</vt:lpstr>
      </vt:variant>
      <vt:variant>
        <vt:i4>14</vt:i4>
      </vt:variant>
      <vt:variant>
        <vt:lpstr>Tema</vt:lpstr>
      </vt:variant>
      <vt:variant>
        <vt:i4>3</vt:i4>
      </vt:variant>
      <vt:variant>
        <vt:lpstr>Servidores OLE incrustados</vt:lpstr>
      </vt:variant>
      <vt:variant>
        <vt:i4>1</vt:i4>
      </vt:variant>
      <vt:variant>
        <vt:lpstr>Títulos de diapositiva</vt:lpstr>
      </vt:variant>
      <vt:variant>
        <vt:i4>29</vt:i4>
      </vt:variant>
    </vt:vector>
  </HeadingPairs>
  <TitlesOfParts>
    <vt:vector size="47" baseType="lpstr">
      <vt:lpstr>Arial</vt:lpstr>
      <vt:lpstr>Barlow</vt:lpstr>
      <vt:lpstr>Barlow Condensed</vt:lpstr>
      <vt:lpstr>Barlow Condensed ExtraLight</vt:lpstr>
      <vt:lpstr>Bradley Hand ITC</vt:lpstr>
      <vt:lpstr>Calibri</vt:lpstr>
      <vt:lpstr>Calibri Light</vt:lpstr>
      <vt:lpstr>Cambria Math</vt:lpstr>
      <vt:lpstr>Courier New</vt:lpstr>
      <vt:lpstr>Fira Sans Extra Condensed</vt:lpstr>
      <vt:lpstr>Fira Sans Extra Condensed Medium</vt:lpstr>
      <vt:lpstr>Roboto</vt:lpstr>
      <vt:lpstr>Times New Roman</vt:lpstr>
      <vt:lpstr>Wingdings</vt:lpstr>
      <vt:lpstr>Tema13</vt:lpstr>
      <vt:lpstr>1_Tema13</vt:lpstr>
      <vt:lpstr>1_Tema de Office</vt:lpstr>
      <vt:lpstr>CorelDRAW</vt:lpstr>
      <vt:lpstr>Presentación de PowerPoint</vt:lpstr>
      <vt:lpstr>Presentación de PowerPoint</vt:lpstr>
      <vt:lpstr>Problema de Investigación</vt:lpstr>
      <vt:lpstr>Presentación de PowerPoint</vt:lpstr>
      <vt:lpstr>Variables</vt:lpstr>
      <vt:lpstr>Hipótesis </vt:lpstr>
      <vt:lpstr>Marco Teórico</vt:lpstr>
      <vt:lpstr>Marco Teórico</vt:lpstr>
      <vt:lpstr>Marco Referencial</vt:lpstr>
      <vt:lpstr>Marco Referencial</vt:lpstr>
      <vt:lpstr>Presentación de PowerPoint</vt:lpstr>
      <vt:lpstr>Población y Muestra</vt:lpstr>
      <vt:lpstr>Instrumento de Recolección de Información</vt:lpstr>
      <vt:lpstr>Validación del Instrumento</vt:lpstr>
      <vt:lpstr>Resultados</vt:lpstr>
      <vt:lpstr>Resultados</vt:lpstr>
      <vt:lpstr>Resultados</vt:lpstr>
      <vt:lpstr>Resultados</vt:lpstr>
      <vt:lpstr>Resultados</vt:lpstr>
      <vt:lpstr>Resultados</vt:lpstr>
      <vt:lpstr>Resultados</vt:lpstr>
      <vt:lpstr>Resultados</vt:lpstr>
      <vt:lpstr>Resultados</vt:lpstr>
      <vt:lpstr>Propuesta: Guía Metodológica para la Gestión Eficiente y Oportuna del Riesgo</vt:lpstr>
      <vt:lpstr>Presentación de PowerPoint</vt:lpstr>
      <vt:lpstr>Conclusiones</vt:lpstr>
      <vt:lpstr>Conclusiones</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Almachi</dc:creator>
  <cp:lastModifiedBy>David Calderón</cp:lastModifiedBy>
  <cp:revision>77</cp:revision>
  <dcterms:created xsi:type="dcterms:W3CDTF">2021-03-24T17:26:19Z</dcterms:created>
  <dcterms:modified xsi:type="dcterms:W3CDTF">2021-04-09T16:53:59Z</dcterms:modified>
</cp:coreProperties>
</file>