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9">
  <p:sldMasterIdLst>
    <p:sldMasterId id="2147483732" r:id="rId1"/>
  </p:sldMasterIdLst>
  <p:notesMasterIdLst>
    <p:notesMasterId r:id="rId29"/>
  </p:notesMasterIdLst>
  <p:sldIdLst>
    <p:sldId id="256" r:id="rId2"/>
    <p:sldId id="268" r:id="rId3"/>
    <p:sldId id="258" r:id="rId4"/>
    <p:sldId id="257" r:id="rId5"/>
    <p:sldId id="287" r:id="rId6"/>
    <p:sldId id="263" r:id="rId7"/>
    <p:sldId id="264" r:id="rId8"/>
    <p:sldId id="269" r:id="rId9"/>
    <p:sldId id="288" r:id="rId10"/>
    <p:sldId id="297" r:id="rId11"/>
    <p:sldId id="266" r:id="rId12"/>
    <p:sldId id="279" r:id="rId13"/>
    <p:sldId id="260" r:id="rId14"/>
    <p:sldId id="275" r:id="rId15"/>
    <p:sldId id="267" r:id="rId16"/>
    <p:sldId id="289" r:id="rId17"/>
    <p:sldId id="290" r:id="rId18"/>
    <p:sldId id="274" r:id="rId19"/>
    <p:sldId id="277" r:id="rId20"/>
    <p:sldId id="273" r:id="rId21"/>
    <p:sldId id="282" r:id="rId22"/>
    <p:sldId id="292" r:id="rId23"/>
    <p:sldId id="272" r:id="rId24"/>
    <p:sldId id="283" r:id="rId25"/>
    <p:sldId id="294" r:id="rId26"/>
    <p:sldId id="295" r:id="rId27"/>
    <p:sldId id="262" r:id="rId2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A173"/>
    <a:srgbClr val="8DA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Google%20Drive\EMPRESAS\JENNY%20IESS\espe\tesis\Libro2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USUARIO\Google%20Drive\EMPRESAS\JENNY%20IESS\espe\tesis\Archivos%20actuales\ReporteRanking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nny\Google%20Drive\EMPRESAS\JENNY%20IESS\espe\tesis\Libro1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nny\Google%20Drive\EMPRESAS\JENNY%20IESS\espe\tesis\Libro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Google%20Drive\EMPRESAS\JENNY%20IESS\espe\tesis\Libro2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nny\Google%20Drive\EMPRESAS\JENNY%20IESS\espe\tesis\Libro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nny\Google%20Drive\EMPRESAS\JENNY%20IESS\espe\tesis\Libro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nny\Google%20Drive\EMPRESAS\JENNY%20IESS\espe\tesis\Libro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Google%20Drive\EMPRESAS\JENNY%20IESS\espe\tesis\Libro2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Balanza Comercial Automotriz  (</a:t>
            </a:r>
            <a:r>
              <a:rPr lang="es-EC" baseline="0"/>
              <a:t>miles USD)</a:t>
            </a:r>
            <a:endParaRPr lang="es-EC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Hoja1!$P$5</c:f>
              <c:strCache>
                <c:ptCount val="1"/>
                <c:pt idx="0">
                  <c:v>IMPORTACIÓN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Hoja1!$Q$4:$X$4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Hoja1!$Q$5:$X$5</c:f>
              <c:numCache>
                <c:formatCode>#,##0</c:formatCode>
                <c:ptCount val="8"/>
                <c:pt idx="0">
                  <c:v>58874</c:v>
                </c:pt>
                <c:pt idx="1">
                  <c:v>45067</c:v>
                </c:pt>
                <c:pt idx="2">
                  <c:v>65497</c:v>
                </c:pt>
                <c:pt idx="3">
                  <c:v>57964</c:v>
                </c:pt>
                <c:pt idx="4">
                  <c:v>35684</c:v>
                </c:pt>
                <c:pt idx="5">
                  <c:v>31136</c:v>
                </c:pt>
                <c:pt idx="6">
                  <c:v>69519</c:v>
                </c:pt>
                <c:pt idx="7">
                  <c:v>103386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D67-4DA6-824C-65691F7382DD}"/>
            </c:ext>
          </c:extLst>
        </c:ser>
        <c:ser>
          <c:idx val="1"/>
          <c:order val="1"/>
          <c:tx>
            <c:strRef>
              <c:f>Hoja1!$P$6</c:f>
              <c:strCache>
                <c:ptCount val="1"/>
                <c:pt idx="0">
                  <c:v>EXPORTACIÓN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Hoja1!$Q$4:$X$4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Hoja1!$Q$6:$X$6</c:f>
              <c:numCache>
                <c:formatCode>#,##0</c:formatCode>
                <c:ptCount val="8"/>
                <c:pt idx="0">
                  <c:v>20450</c:v>
                </c:pt>
                <c:pt idx="1">
                  <c:v>23386</c:v>
                </c:pt>
                <c:pt idx="2">
                  <c:v>6514</c:v>
                </c:pt>
                <c:pt idx="3">
                  <c:v>8668</c:v>
                </c:pt>
                <c:pt idx="4">
                  <c:v>3274</c:v>
                </c:pt>
                <c:pt idx="5">
                  <c:v>742</c:v>
                </c:pt>
                <c:pt idx="6">
                  <c:v>650</c:v>
                </c:pt>
                <c:pt idx="7">
                  <c:v>7510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D67-4DA6-824C-65691F7382DD}"/>
            </c:ext>
          </c:extLst>
        </c:ser>
        <c:ser>
          <c:idx val="2"/>
          <c:order val="2"/>
          <c:tx>
            <c:strRef>
              <c:f>Hoja1!$P$7</c:f>
              <c:strCache>
                <c:ptCount val="1"/>
                <c:pt idx="0">
                  <c:v>BALANZA COMERCIAL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Hoja1!$Q$4:$X$4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Hoja1!$Q$7:$X$7</c:f>
              <c:numCache>
                <c:formatCode>#,##0</c:formatCode>
                <c:ptCount val="8"/>
                <c:pt idx="0">
                  <c:v>-38424</c:v>
                </c:pt>
                <c:pt idx="1">
                  <c:v>-21681</c:v>
                </c:pt>
                <c:pt idx="2">
                  <c:v>-58983</c:v>
                </c:pt>
                <c:pt idx="3">
                  <c:v>-49296</c:v>
                </c:pt>
                <c:pt idx="4">
                  <c:v>-32410</c:v>
                </c:pt>
                <c:pt idx="5">
                  <c:v>-30394</c:v>
                </c:pt>
                <c:pt idx="6">
                  <c:v>-68869</c:v>
                </c:pt>
                <c:pt idx="7">
                  <c:v>-95876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D67-4DA6-824C-65691F738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249816"/>
        <c:axId val="216250992"/>
      </c:lineChart>
      <c:catAx>
        <c:axId val="21624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16250992"/>
        <c:crosses val="autoZero"/>
        <c:auto val="1"/>
        <c:lblAlgn val="ctr"/>
        <c:lblOffset val="100"/>
        <c:noMultiLvlLbl val="0"/>
      </c:catAx>
      <c:valAx>
        <c:axId val="216250992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162498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es-EC" sz="1600">
                <a:solidFill>
                  <a:schemeClr val="tx1">
                    <a:lumMod val="95000"/>
                    <a:lumOff val="5000"/>
                  </a:schemeClr>
                </a:solidFill>
              </a:rPr>
              <a:t>Número de empresas sector automotriz      (2015-2018)</a:t>
            </a:r>
          </a:p>
        </c:rich>
      </c:tx>
      <c:layout>
        <c:manualLayout>
          <c:xMode val="edge"/>
          <c:yMode val="edge"/>
          <c:x val="0.11581955380577427"/>
          <c:y val="2.777777777777777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RESUMEN!$M$26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RESUMEN!$L$27</c:f>
              <c:strCache>
                <c:ptCount val="1"/>
                <c:pt idx="0">
                  <c:v>EMPRESAS</c:v>
                </c:pt>
              </c:strCache>
            </c:strRef>
          </c:cat>
          <c:val>
            <c:numRef>
              <c:f>RESUMEN!$M$27</c:f>
              <c:numCache>
                <c:formatCode>General</c:formatCode>
                <c:ptCount val="1"/>
                <c:pt idx="0">
                  <c:v>1463</c:v>
                </c:pt>
              </c:numCache>
            </c:numRef>
          </c:val>
        </c:ser>
        <c:ser>
          <c:idx val="1"/>
          <c:order val="1"/>
          <c:tx>
            <c:strRef>
              <c:f>RESUMEN!$N$26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RESUMEN!$L$27</c:f>
              <c:strCache>
                <c:ptCount val="1"/>
                <c:pt idx="0">
                  <c:v>EMPRESAS</c:v>
                </c:pt>
              </c:strCache>
            </c:strRef>
          </c:cat>
          <c:val>
            <c:numRef>
              <c:f>RESUMEN!$N$27</c:f>
              <c:numCache>
                <c:formatCode>General</c:formatCode>
                <c:ptCount val="1"/>
                <c:pt idx="0">
                  <c:v>1527</c:v>
                </c:pt>
              </c:numCache>
            </c:numRef>
          </c:val>
        </c:ser>
        <c:ser>
          <c:idx val="2"/>
          <c:order val="2"/>
          <c:tx>
            <c:strRef>
              <c:f>RESUMEN!$O$26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RESUMEN!$L$27</c:f>
              <c:strCache>
                <c:ptCount val="1"/>
                <c:pt idx="0">
                  <c:v>EMPRESAS</c:v>
                </c:pt>
              </c:strCache>
            </c:strRef>
          </c:cat>
          <c:val>
            <c:numRef>
              <c:f>RESUMEN!$O$27</c:f>
              <c:numCache>
                <c:formatCode>General</c:formatCode>
                <c:ptCount val="1"/>
                <c:pt idx="0">
                  <c:v>1704</c:v>
                </c:pt>
              </c:numCache>
            </c:numRef>
          </c:val>
        </c:ser>
        <c:ser>
          <c:idx val="3"/>
          <c:order val="3"/>
          <c:tx>
            <c:strRef>
              <c:f>RESUMEN!$P$26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RESUMEN!$L$27</c:f>
              <c:strCache>
                <c:ptCount val="1"/>
                <c:pt idx="0">
                  <c:v>EMPRESAS</c:v>
                </c:pt>
              </c:strCache>
            </c:strRef>
          </c:cat>
          <c:val>
            <c:numRef>
              <c:f>RESUMEN!$P$27</c:f>
              <c:numCache>
                <c:formatCode>General</c:formatCode>
                <c:ptCount val="1"/>
                <c:pt idx="0">
                  <c:v>1796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52644512"/>
        <c:axId val="252644904"/>
      </c:barChart>
      <c:catAx>
        <c:axId val="2526445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2644904"/>
        <c:crosses val="autoZero"/>
        <c:auto val="1"/>
        <c:lblAlgn val="ctr"/>
        <c:lblOffset val="100"/>
        <c:noMultiLvlLbl val="0"/>
      </c:catAx>
      <c:valAx>
        <c:axId val="252644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0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Número de empresas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5264451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en-US" sz="1200"/>
              <a:t>Empleo en el sector automotriz por segmentos,en unidades (2015-2018)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Hoja1!$B$36</c:f>
              <c:strCache>
                <c:ptCount val="1"/>
                <c:pt idx="0">
                  <c:v>FABRICACIÓN DE VEHÍCULOS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Hoja1!$C$35:$F$35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Hoja1!$C$36:$F$36</c:f>
              <c:numCache>
                <c:formatCode>General</c:formatCode>
                <c:ptCount val="4"/>
                <c:pt idx="0">
                  <c:v>6244</c:v>
                </c:pt>
                <c:pt idx="1">
                  <c:v>4385</c:v>
                </c:pt>
                <c:pt idx="2">
                  <c:v>4630</c:v>
                </c:pt>
                <c:pt idx="3">
                  <c:v>4941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CD-488E-B7AA-AB86EC6B627F}"/>
            </c:ext>
          </c:extLst>
        </c:ser>
        <c:ser>
          <c:idx val="1"/>
          <c:order val="1"/>
          <c:tx>
            <c:strRef>
              <c:f>Hoja1!$B$37</c:f>
              <c:strCache>
                <c:ptCount val="1"/>
                <c:pt idx="0">
                  <c:v>COMERCIO Y REPARACIÓN DE VEHÍCULOS Y MOTOCICLETAS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008920596825186E-3"/>
                  <c:y val="-0.1085769713768411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56.209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6CD-488E-B7AA-AB86EC6B627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0.1517301092874442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64.364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6CD-488E-B7AA-AB86EC6B627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835768963116584E-3"/>
                  <c:y val="-0.1517301092874442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64.680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6CD-488E-B7AA-AB86EC6B627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206330715406424E-16"/>
                  <c:y val="-0.1560104723970505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68.155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6CD-488E-B7AA-AB86EC6B627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Hoja1!$C$35:$F$35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Hoja1!$C$37:$F$37</c:f>
              <c:numCache>
                <c:formatCode>General</c:formatCode>
                <c:ptCount val="4"/>
                <c:pt idx="0">
                  <c:v>49965</c:v>
                </c:pt>
                <c:pt idx="1">
                  <c:v>59979</c:v>
                </c:pt>
                <c:pt idx="2">
                  <c:v>60050</c:v>
                </c:pt>
                <c:pt idx="3">
                  <c:v>63214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6CD-488E-B7AA-AB86EC6B62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52646472"/>
        <c:axId val="252642944"/>
      </c:barChart>
      <c:catAx>
        <c:axId val="25264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52642944"/>
        <c:crosses val="autoZero"/>
        <c:auto val="1"/>
        <c:lblAlgn val="ctr"/>
        <c:lblOffset val="100"/>
        <c:noMultiLvlLbl val="0"/>
      </c:catAx>
      <c:valAx>
        <c:axId val="25264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UNIDADES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526464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Empleo en el sector automotriz, porcentaje (2015-2018)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'Hoja1 (2)'!$B$5</c:f>
              <c:strCache>
                <c:ptCount val="1"/>
                <c:pt idx="0">
                  <c:v>Puestos de trabajo</c:v>
                </c:pt>
              </c:strCache>
            </c:strRef>
          </c:tx>
          <c:invertIfNegative val="0"/>
          <c:cat>
            <c:numRef>
              <c:f>'Hoja1 (2)'!$C$4:$G$4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'Hoja1 (2)'!$C$5:$G$5</c:f>
              <c:numCache>
                <c:formatCode>#,##0</c:formatCode>
                <c:ptCount val="5"/>
                <c:pt idx="0">
                  <c:v>64364</c:v>
                </c:pt>
                <c:pt idx="1">
                  <c:v>64687</c:v>
                </c:pt>
                <c:pt idx="2">
                  <c:v>68155</c:v>
                </c:pt>
                <c:pt idx="3">
                  <c:v>68115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77-4DF5-B41A-C85F1B8CE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52642160"/>
        <c:axId val="252641376"/>
      </c:barChart>
      <c:lineChart>
        <c:grouping val="standard"/>
        <c:varyColors val="0"/>
        <c:ser>
          <c:idx val="1"/>
          <c:order val="1"/>
          <c:tx>
            <c:strRef>
              <c:f>'Hoja1 (2)'!$B$7</c:f>
              <c:strCache>
                <c:ptCount val="1"/>
                <c:pt idx="0">
                  <c:v>Variación</c:v>
                </c:pt>
              </c:strCache>
            </c:strRef>
          </c:tx>
          <c:marker>
            <c:symbol val="none"/>
          </c:marker>
          <c:val>
            <c:numRef>
              <c:f>'Hoja1 (2)'!$C$7:$F$7</c:f>
              <c:numCache>
                <c:formatCode>0%</c:formatCode>
                <c:ptCount val="4"/>
                <c:pt idx="0">
                  <c:v>0.13</c:v>
                </c:pt>
                <c:pt idx="1">
                  <c:v>5.0183332297557559E-3</c:v>
                </c:pt>
                <c:pt idx="2">
                  <c:v>5.3612008595235627E-2</c:v>
                </c:pt>
                <c:pt idx="3" formatCode="0.0%">
                  <c:v>-5.8689751302176685E-4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277-4DF5-B41A-C85F1B8CE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642552"/>
        <c:axId val="252647256"/>
      </c:lineChart>
      <c:catAx>
        <c:axId val="25264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s-EC"/>
          </a:p>
        </c:txPr>
        <c:crossAx val="252641376"/>
        <c:crosses val="autoZero"/>
        <c:auto val="1"/>
        <c:lblAlgn val="ctr"/>
        <c:lblOffset val="100"/>
        <c:noMultiLvlLbl val="0"/>
      </c:catAx>
      <c:valAx>
        <c:axId val="25264137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s-EC"/>
          </a:p>
        </c:txPr>
        <c:crossAx val="252642160"/>
        <c:crosses val="autoZero"/>
        <c:crossBetween val="between"/>
      </c:valAx>
      <c:valAx>
        <c:axId val="25264725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s-EC"/>
          </a:p>
        </c:txPr>
        <c:crossAx val="252642552"/>
        <c:crosses val="max"/>
        <c:crossBetween val="between"/>
      </c:valAx>
      <c:catAx>
        <c:axId val="252642552"/>
        <c:scaling>
          <c:orientation val="minMax"/>
        </c:scaling>
        <c:delete val="1"/>
        <c:axPos val="b"/>
        <c:majorTickMark val="out"/>
        <c:minorTickMark val="none"/>
        <c:tickLblPos val="nextTo"/>
        <c:crossAx val="25264725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000"/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 b="1" dirty="0" err="1"/>
              <a:t>Ventas</a:t>
            </a:r>
            <a:r>
              <a:rPr lang="en-US" sz="1600" b="1" dirty="0"/>
              <a:t> del sector </a:t>
            </a:r>
            <a:r>
              <a:rPr lang="en-US" sz="1600" b="1" dirty="0" err="1"/>
              <a:t>automotriz</a:t>
            </a:r>
            <a:r>
              <a:rPr lang="en-US" sz="1600" b="1" dirty="0"/>
              <a:t> en </a:t>
            </a:r>
            <a:r>
              <a:rPr lang="en-US" sz="1600" b="1" dirty="0" err="1"/>
              <a:t>unidades</a:t>
            </a:r>
            <a:r>
              <a:rPr lang="en-US" sz="1600" b="1" baseline="0" dirty="0"/>
              <a:t> </a:t>
            </a:r>
            <a:r>
              <a:rPr lang="en-US" sz="1600" b="1" baseline="0" dirty="0" smtClean="0"/>
              <a:t>       </a:t>
            </a:r>
            <a:r>
              <a:rPr lang="en-US" sz="1600" b="1" dirty="0" smtClean="0"/>
              <a:t>(</a:t>
            </a:r>
            <a:r>
              <a:rPr lang="en-US" sz="1600" b="1" dirty="0"/>
              <a:t>2015-2018)</a:t>
            </a:r>
          </a:p>
        </c:rich>
      </c:tx>
      <c:layout>
        <c:manualLayout>
          <c:xMode val="edge"/>
          <c:yMode val="edge"/>
          <c:x val="0.17259329345542598"/>
          <c:y val="3.59830870801285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Ventas!$B$5</c:f>
              <c:strCache>
                <c:ptCount val="1"/>
                <c:pt idx="0">
                  <c:v>Vtas Prod.Nacional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Ventas!$C$4:$F$4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Ventas!$C$5:$F$5</c:f>
              <c:numCache>
                <c:formatCode>#,##0</c:formatCode>
                <c:ptCount val="4"/>
                <c:pt idx="0">
                  <c:v>44210</c:v>
                </c:pt>
                <c:pt idx="1">
                  <c:v>31738</c:v>
                </c:pt>
                <c:pt idx="2">
                  <c:v>40138</c:v>
                </c:pt>
                <c:pt idx="3">
                  <c:v>37276</c:v>
                </c:pt>
              </c:numCache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2-5433-49F9-A2B3-37B6664F7920}"/>
            </c:ext>
          </c:extLst>
        </c:ser>
        <c:ser>
          <c:idx val="1"/>
          <c:order val="1"/>
          <c:tx>
            <c:strRef>
              <c:f>Ventas!$B$6</c:f>
              <c:strCache>
                <c:ptCount val="1"/>
                <c:pt idx="0">
                  <c:v>Vtas. Importados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Ventas!$C$4:$F$4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Ventas!$C$6:$F$6</c:f>
              <c:numCache>
                <c:formatCode>#,##0</c:formatCode>
                <c:ptCount val="4"/>
                <c:pt idx="0">
                  <c:v>37099</c:v>
                </c:pt>
                <c:pt idx="1">
                  <c:v>31817</c:v>
                </c:pt>
                <c:pt idx="2">
                  <c:v>64939</c:v>
                </c:pt>
                <c:pt idx="3">
                  <c:v>100339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33-49F9-A2B3-37B6664F7920}"/>
            </c:ext>
          </c:extLst>
        </c:ser>
        <c:ser>
          <c:idx val="2"/>
          <c:order val="2"/>
          <c:tx>
            <c:strRef>
              <c:f>Ventas!$B$7</c:f>
              <c:strCache>
                <c:ptCount val="1"/>
                <c:pt idx="0">
                  <c:v>Ventas totales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Ventas!$C$4:$F$4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Ventas!$C$7:$F$7</c:f>
              <c:numCache>
                <c:formatCode>#,##0</c:formatCode>
                <c:ptCount val="4"/>
                <c:pt idx="0">
                  <c:v>81309</c:v>
                </c:pt>
                <c:pt idx="1">
                  <c:v>63555</c:v>
                </c:pt>
                <c:pt idx="2">
                  <c:v>105077</c:v>
                </c:pt>
                <c:pt idx="3">
                  <c:v>137615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33-49F9-A2B3-37B6664F7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53119560"/>
        <c:axId val="253122304"/>
        <c:extLst xmlns:c16r2="http://schemas.microsoft.com/office/drawing/2015/06/chart"/>
      </c:barChart>
      <c:catAx>
        <c:axId val="253119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53122304"/>
        <c:crosses val="autoZero"/>
        <c:auto val="1"/>
        <c:lblAlgn val="ctr"/>
        <c:lblOffset val="100"/>
        <c:noMultiLvlLbl val="0"/>
      </c:catAx>
      <c:valAx>
        <c:axId val="25312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/>
                  <a:t>Unidades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531195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Importación del sector automotriz en unidades (2015-2018)</a:t>
            </a:r>
          </a:p>
        </c:rich>
      </c:tx>
      <c:layout>
        <c:manualLayout>
          <c:xMode val="edge"/>
          <c:yMode val="edge"/>
          <c:x val="0.12395785557355228"/>
          <c:y val="2.79888044782087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'Hoja1 (3)'!$B$6</c:f>
              <c:strCache>
                <c:ptCount val="1"/>
                <c:pt idx="0">
                  <c:v>IMPORTACIÓN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'Hoja1 (3)'!$C$4:$F$4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'Hoja1 (3)'!$C$6:$F$6</c:f>
              <c:numCache>
                <c:formatCode>#,##0</c:formatCode>
                <c:ptCount val="4"/>
                <c:pt idx="0">
                  <c:v>33640</c:v>
                </c:pt>
                <c:pt idx="1">
                  <c:v>31761</c:v>
                </c:pt>
                <c:pt idx="2">
                  <c:v>70203</c:v>
                </c:pt>
                <c:pt idx="3">
                  <c:v>101416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923-4809-9974-248FF18FC26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3123088"/>
        <c:axId val="253123872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'Hoja1 (3)'!$B$5</c15:sqref>
                        </c15:formulaRef>
                      </c:ext>
                    </c:extLst>
                    <c:strCache>
                      <c:ptCount val="1"/>
                      <c:pt idx="0">
                        <c:v>PRODUCCIÓN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es-EC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'Hoja1 (3)'!$C$4:$F$4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'Hoja1 (3)'!$C$5:$F$5</c15:sqref>
                        </c15:formulaRef>
                      </c:ext>
                    </c:extLst>
                    <c:numCache>
                      <c:formatCode>#,##0</c:formatCode>
                      <c:ptCount val="4"/>
                      <c:pt idx="0">
                        <c:v>50584</c:v>
                      </c:pt>
                      <c:pt idx="1">
                        <c:v>29064</c:v>
                      </c:pt>
                      <c:pt idx="2">
                        <c:v>43239</c:v>
                      </c:pt>
                      <c:pt idx="3">
                        <c:v>39991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A923-4809-9974-248FF18FC269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'Hoja1 (3)'!$B$7</c15:sqref>
                        </c15:formulaRef>
                      </c:ext>
                    </c:extLst>
                    <c:strCache>
                      <c:ptCount val="1"/>
                      <c:pt idx="0">
                        <c:v>EXPORTACIÓN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es-EC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'Hoja1 (3)'!$C$4:$F$4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'Hoja1 (3)'!$C$7:$F$7</c15:sqref>
                        </c15:formulaRef>
                      </c:ext>
                    </c:extLst>
                    <c:numCache>
                      <c:formatCode>#,##0</c:formatCode>
                      <c:ptCount val="4"/>
                      <c:pt idx="0">
                        <c:v>3274</c:v>
                      </c:pt>
                      <c:pt idx="1">
                        <c:v>716</c:v>
                      </c:pt>
                      <c:pt idx="2">
                        <c:v>640</c:v>
                      </c:pt>
                      <c:pt idx="3">
                        <c:v>1595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2-A923-4809-9974-248FF18FC269}"/>
                  </c:ext>
                </c:extLst>
              </c15:ser>
            </c15:filteredLineSeries>
          </c:ext>
        </c:extLst>
      </c:lineChart>
      <c:catAx>
        <c:axId val="25312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53123872"/>
        <c:crosses val="autoZero"/>
        <c:auto val="1"/>
        <c:lblAlgn val="ctr"/>
        <c:lblOffset val="100"/>
        <c:noMultiLvlLbl val="0"/>
      </c:catAx>
      <c:valAx>
        <c:axId val="25312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sz="1100"/>
                  <a:t>Unidades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531230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en-US" sz="1200" b="1"/>
              <a:t>Importaciones partida 8702 (2015-2018)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'Porcentaje de importación'!$I$8:$L$8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'Porcentaje de importación'!$I$9:$L$9</c:f>
              <c:numCache>
                <c:formatCode>General</c:formatCode>
                <c:ptCount val="4"/>
                <c:pt idx="0">
                  <c:v>71651</c:v>
                </c:pt>
                <c:pt idx="1">
                  <c:v>80899</c:v>
                </c:pt>
                <c:pt idx="2">
                  <c:v>48751</c:v>
                </c:pt>
                <c:pt idx="3">
                  <c:v>75939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21-4C0F-8A2C-1985081348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3119952"/>
        <c:axId val="253120344"/>
        <c:axId val="0"/>
      </c:bar3DChart>
      <c:catAx>
        <c:axId val="25311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53120344"/>
        <c:crosses val="autoZero"/>
        <c:auto val="1"/>
        <c:lblAlgn val="ctr"/>
        <c:lblOffset val="100"/>
        <c:noMultiLvlLbl val="0"/>
      </c:catAx>
      <c:valAx>
        <c:axId val="253120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miles de dólares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5311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 b="1"/>
              <a:t>Exportación del sector automotriz en unidades (2015-2018)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Exportación!$B$7</c:f>
              <c:strCache>
                <c:ptCount val="1"/>
                <c:pt idx="0">
                  <c:v>EXPORTACIÓN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Exportación!$C$4:$F$4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Exportación!$C$7:$F$7</c:f>
              <c:numCache>
                <c:formatCode>#,##0</c:formatCode>
                <c:ptCount val="4"/>
                <c:pt idx="0">
                  <c:v>3274</c:v>
                </c:pt>
                <c:pt idx="1">
                  <c:v>716</c:v>
                </c:pt>
                <c:pt idx="2">
                  <c:v>640</c:v>
                </c:pt>
                <c:pt idx="3">
                  <c:v>1595</c:v>
                </c:pt>
              </c:numCache>
            </c:numRef>
          </c: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0-34F0-46FC-9A01-659906C9ADE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3117208"/>
        <c:axId val="253118776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 </c15:sqref>
                        </c15:formulaRef>
                      </c:ext>
                    </c:extLst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es-EC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Exportación!$C$4:$F$4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Exportación!$C$6:$F$6</c15:sqref>
                        </c15:formulaRef>
                      </c:ext>
                    </c:extLst>
                    <c:numCache>
                      <c:formatCode>#,##0</c:formatCode>
                      <c:ptCount val="4"/>
                      <c:pt idx="0">
                        <c:v>33640</c:v>
                      </c:pt>
                      <c:pt idx="1">
                        <c:v>31761</c:v>
                      </c:pt>
                      <c:pt idx="2">
                        <c:v>70203</c:v>
                      </c:pt>
                      <c:pt idx="3">
                        <c:v>101416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34F0-46FC-9A01-659906C9ADE3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 </c15:sqref>
                        </c15:formulaRef>
                      </c:ext>
                    </c:extLst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es-EC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Exportación!$C$4:$F$4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Exportación!$C$7:$F$7</c15:sqref>
                        </c15:formulaRef>
                      </c:ext>
                    </c:extLst>
                    <c:numCache>
                      <c:formatCode>#,##0</c:formatCode>
                      <c:ptCount val="4"/>
                      <c:pt idx="0">
                        <c:v>3274</c:v>
                      </c:pt>
                      <c:pt idx="1">
                        <c:v>716</c:v>
                      </c:pt>
                      <c:pt idx="2">
                        <c:v>640</c:v>
                      </c:pt>
                      <c:pt idx="3">
                        <c:v>1595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2-34F0-46FC-9A01-659906C9ADE3}"/>
                  </c:ext>
                </c:extLst>
              </c15:ser>
            </c15:filteredLineSeries>
          </c:ext>
        </c:extLst>
      </c:lineChart>
      <c:catAx>
        <c:axId val="253117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53118776"/>
        <c:crosses val="autoZero"/>
        <c:auto val="1"/>
        <c:lblAlgn val="ctr"/>
        <c:lblOffset val="100"/>
        <c:noMultiLvlLbl val="0"/>
      </c:catAx>
      <c:valAx>
        <c:axId val="253118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UNIDADES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531172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/>
              <a:t>Impuestos sector automotriz (2015-2018)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tributos!$B$4:$B$7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tributos!$C$4:$C$7</c:f>
              <c:numCache>
                <c:formatCode>General</c:formatCode>
                <c:ptCount val="4"/>
                <c:pt idx="0">
                  <c:v>1111</c:v>
                </c:pt>
                <c:pt idx="1">
                  <c:v>895</c:v>
                </c:pt>
                <c:pt idx="2">
                  <c:v>1221</c:v>
                </c:pt>
                <c:pt idx="3">
                  <c:v>1451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19-43DC-A4E4-EA2086276B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3248144"/>
        <c:axId val="253246184"/>
      </c:barChart>
      <c:catAx>
        <c:axId val="253248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l"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Ad Valoem-IVA-ICE-Impuesto a los vehículos motorizados-Imp.a la contaminación ambiental-ISD-IR-FODIMFA-Salvaguardias</a:t>
                </a:r>
                <a:endParaRPr lang="es-EC"/>
              </a:p>
            </c:rich>
          </c:tx>
          <c:layout>
            <c:manualLayout>
              <c:xMode val="edge"/>
              <c:yMode val="edge"/>
              <c:x val="0.1202001312335958"/>
              <c:y val="0.858657407407407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l">
                <a:defRPr sz="14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53246184"/>
        <c:crosses val="autoZero"/>
        <c:auto val="1"/>
        <c:lblAlgn val="ctr"/>
        <c:lblOffset val="100"/>
        <c:noMultiLvlLbl val="0"/>
      </c:catAx>
      <c:valAx>
        <c:axId val="253246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MILLONES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5324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92E300-A12F-4789-B77E-12A0293450BA}" type="doc">
      <dgm:prSet loTypeId="urn:microsoft.com/office/officeart/2008/layout/Lin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EF8DE6D-FA07-48E8-A8BF-44DFF3149914}">
      <dgm:prSet phldrT="[Texto]" custT="1"/>
      <dgm:spPr/>
      <dgm:t>
        <a:bodyPr/>
        <a:lstStyle/>
        <a:p>
          <a:pPr algn="ctr"/>
          <a:r>
            <a:rPr lang="es-ES" sz="3200" dirty="0">
              <a:latin typeface="+mj-lt"/>
              <a:cs typeface="Arial" panose="020B0604020202020204" pitchFamily="34" charset="0"/>
            </a:rPr>
            <a:t>Objetivos Específicos </a:t>
          </a:r>
        </a:p>
      </dgm:t>
    </dgm:pt>
    <dgm:pt modelId="{114BA0B3-EF1B-4BEF-9D43-68B7B2E60B36}" type="parTrans" cxnId="{DA9C0289-AD56-40C0-8E47-EB02656FDF7C}">
      <dgm:prSet/>
      <dgm:spPr/>
      <dgm:t>
        <a:bodyPr/>
        <a:lstStyle/>
        <a:p>
          <a:endParaRPr lang="es-ES"/>
        </a:p>
      </dgm:t>
    </dgm:pt>
    <dgm:pt modelId="{057314E9-79E0-4079-8FF9-75FE3F53E435}" type="sibTrans" cxnId="{DA9C0289-AD56-40C0-8E47-EB02656FDF7C}">
      <dgm:prSet/>
      <dgm:spPr/>
      <dgm:t>
        <a:bodyPr/>
        <a:lstStyle/>
        <a:p>
          <a:endParaRPr lang="es-ES"/>
        </a:p>
      </dgm:t>
    </dgm:pt>
    <dgm:pt modelId="{D4D4E233-EAA8-4987-B6C0-C1FFA8335FED}">
      <dgm:prSet phldrT="[Texto]" custT="1"/>
      <dgm:spPr/>
      <dgm:t>
        <a:bodyPr/>
        <a:lstStyle/>
        <a:p>
          <a:r>
            <a:rPr lang="es-ES" sz="1800" dirty="0" smtClean="0">
              <a:latin typeface="+mn-lt"/>
              <a:cs typeface="Arial" panose="020B0604020202020204" pitchFamily="34" charset="0"/>
            </a:rPr>
            <a:t>Describir las políticas comerciales impuestas dentro del período 2015-2018.</a:t>
          </a:r>
          <a:endParaRPr lang="es-EC" sz="1800" dirty="0" smtClean="0">
            <a:latin typeface="+mn-lt"/>
            <a:cs typeface="Arial" panose="020B0604020202020204" pitchFamily="34" charset="0"/>
          </a:endParaRPr>
        </a:p>
        <a:p>
          <a:endParaRPr lang="es-ES" sz="1600" dirty="0">
            <a:latin typeface="+mn-lt"/>
          </a:endParaRPr>
        </a:p>
      </dgm:t>
    </dgm:pt>
    <dgm:pt modelId="{41AA81EB-45B5-4637-AFD5-A8567A550A4D}" type="parTrans" cxnId="{63F4BDA4-1EDF-4DFF-AC08-5EA8432B8DC1}">
      <dgm:prSet/>
      <dgm:spPr/>
      <dgm:t>
        <a:bodyPr/>
        <a:lstStyle/>
        <a:p>
          <a:endParaRPr lang="es-ES"/>
        </a:p>
      </dgm:t>
    </dgm:pt>
    <dgm:pt modelId="{335E9410-95FC-43BE-AC98-EE3C33CED676}" type="sibTrans" cxnId="{63F4BDA4-1EDF-4DFF-AC08-5EA8432B8DC1}">
      <dgm:prSet/>
      <dgm:spPr/>
      <dgm:t>
        <a:bodyPr/>
        <a:lstStyle/>
        <a:p>
          <a:endParaRPr lang="es-ES"/>
        </a:p>
      </dgm:t>
    </dgm:pt>
    <dgm:pt modelId="{DDA26C69-3A20-451E-905E-9095FBE6DD87}">
      <dgm:prSet custT="1"/>
      <dgm:spPr/>
      <dgm:t>
        <a:bodyPr/>
        <a:lstStyle/>
        <a:p>
          <a:r>
            <a:rPr lang="es-ES" sz="1800" dirty="0" smtClean="0">
              <a:latin typeface="+mn-lt"/>
              <a:cs typeface="Arial" panose="020B0604020202020204" pitchFamily="34" charset="0"/>
            </a:rPr>
            <a:t>Determinar la variación de las importaciones de vehículos en el período 2015-2018.</a:t>
          </a:r>
          <a:endParaRPr lang="es-EC" sz="1800" dirty="0" smtClean="0">
            <a:latin typeface="+mn-lt"/>
            <a:cs typeface="Arial" panose="020B0604020202020204" pitchFamily="34" charset="0"/>
          </a:endParaRPr>
        </a:p>
        <a:p>
          <a:endParaRPr lang="es-EC" sz="1800" dirty="0">
            <a:latin typeface="+mn-lt"/>
            <a:cs typeface="Arial" panose="020B0604020202020204" pitchFamily="34" charset="0"/>
          </a:endParaRPr>
        </a:p>
      </dgm:t>
    </dgm:pt>
    <dgm:pt modelId="{677CD063-8C17-4EDC-B828-DD6E3CAF1715}" type="parTrans" cxnId="{C380783A-AD57-4FB4-8538-7F3BB11EC5FD}">
      <dgm:prSet/>
      <dgm:spPr/>
      <dgm:t>
        <a:bodyPr/>
        <a:lstStyle/>
        <a:p>
          <a:endParaRPr lang="es-ES"/>
        </a:p>
      </dgm:t>
    </dgm:pt>
    <dgm:pt modelId="{5DA27215-BAF2-4F1C-A81C-1DC91DD31B0B}" type="sibTrans" cxnId="{C380783A-AD57-4FB4-8538-7F3BB11EC5FD}">
      <dgm:prSet/>
      <dgm:spPr/>
      <dgm:t>
        <a:bodyPr/>
        <a:lstStyle/>
        <a:p>
          <a:endParaRPr lang="es-ES"/>
        </a:p>
      </dgm:t>
    </dgm:pt>
    <dgm:pt modelId="{DA473A01-4EA6-45B0-B1FF-B693DE0283BB}">
      <dgm:prSet custT="1"/>
      <dgm:spPr/>
      <dgm:t>
        <a:bodyPr/>
        <a:lstStyle/>
        <a:p>
          <a:r>
            <a:rPr lang="es-ES" sz="1800" dirty="0" smtClean="0">
              <a:latin typeface="+mn-lt"/>
              <a:cs typeface="Arial" panose="020B0604020202020204" pitchFamily="34" charset="0"/>
            </a:rPr>
            <a:t>Analizar la evolución de la balanza comercial en el sector automotriz en el período 2015-2018.</a:t>
          </a:r>
          <a:endParaRPr lang="es-EC" sz="1800" dirty="0" smtClean="0">
            <a:latin typeface="+mn-lt"/>
            <a:cs typeface="Arial" panose="020B0604020202020204" pitchFamily="34" charset="0"/>
          </a:endParaRPr>
        </a:p>
        <a:p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C07D-67E9-49B1-9EC4-99EB59BD5D95}" type="parTrans" cxnId="{8C6B9581-B231-4CDF-B35F-DA83510D7F50}">
      <dgm:prSet/>
      <dgm:spPr/>
      <dgm:t>
        <a:bodyPr/>
        <a:lstStyle/>
        <a:p>
          <a:endParaRPr lang="es-ES"/>
        </a:p>
      </dgm:t>
    </dgm:pt>
    <dgm:pt modelId="{10E2DB0F-274E-483D-9B3A-AD1DAEDDE8DB}" type="sibTrans" cxnId="{8C6B9581-B231-4CDF-B35F-DA83510D7F50}">
      <dgm:prSet/>
      <dgm:spPr/>
      <dgm:t>
        <a:bodyPr/>
        <a:lstStyle/>
        <a:p>
          <a:endParaRPr lang="es-ES"/>
        </a:p>
      </dgm:t>
    </dgm:pt>
    <dgm:pt modelId="{9B0B352B-0826-4B5F-8A66-94E09240B98A}">
      <dgm:prSet custT="1"/>
      <dgm:spPr/>
      <dgm:t>
        <a:bodyPr/>
        <a:lstStyle/>
        <a:p>
          <a:r>
            <a:rPr lang="es-ES" sz="1800" dirty="0" smtClean="0">
              <a:latin typeface="+mn-lt"/>
              <a:cs typeface="Arial" panose="020B0604020202020204" pitchFamily="34" charset="0"/>
            </a:rPr>
            <a:t>Determinar el efecto de las políticas comerciales sobre las importaciones, sobre la recaudación tributaria, ventas, empleo y el PIB durante el período 2015-2018.</a:t>
          </a:r>
          <a:endParaRPr lang="es-EC" sz="1800" dirty="0" smtClean="0">
            <a:latin typeface="+mn-lt"/>
            <a:cs typeface="Arial" panose="020B0604020202020204" pitchFamily="34" charset="0"/>
          </a:endParaRPr>
        </a:p>
        <a:p>
          <a:endParaRPr lang="es-EC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78D139-AB81-4A03-A16D-25D4EC1A4295}" type="parTrans" cxnId="{7CF307B1-EA05-48BB-B0FA-ADD4239332EB}">
      <dgm:prSet/>
      <dgm:spPr/>
      <dgm:t>
        <a:bodyPr/>
        <a:lstStyle/>
        <a:p>
          <a:endParaRPr lang="es-ES"/>
        </a:p>
      </dgm:t>
    </dgm:pt>
    <dgm:pt modelId="{738D4A1E-1766-4927-A90B-D9E8EA031AC9}" type="sibTrans" cxnId="{7CF307B1-EA05-48BB-B0FA-ADD4239332EB}">
      <dgm:prSet/>
      <dgm:spPr/>
      <dgm:t>
        <a:bodyPr/>
        <a:lstStyle/>
        <a:p>
          <a:endParaRPr lang="es-ES"/>
        </a:p>
      </dgm:t>
    </dgm:pt>
    <dgm:pt modelId="{BCF0AFD7-F7C9-4C5C-B1CF-D94EB0B54D78}" type="pres">
      <dgm:prSet presAssocID="{A192E300-A12F-4789-B77E-12A0293450B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540704A-2828-4F9C-89D2-BBD59B562DB8}" type="pres">
      <dgm:prSet presAssocID="{EEF8DE6D-FA07-48E8-A8BF-44DFF3149914}" presName="thickLine" presStyleLbl="alignNode1" presStyleIdx="0" presStyleCnt="1"/>
      <dgm:spPr/>
      <dgm:t>
        <a:bodyPr/>
        <a:lstStyle/>
        <a:p>
          <a:endParaRPr lang="es-EC"/>
        </a:p>
      </dgm:t>
    </dgm:pt>
    <dgm:pt modelId="{34AE3216-FE42-43C3-BC3D-84D206CDC4C9}" type="pres">
      <dgm:prSet presAssocID="{EEF8DE6D-FA07-48E8-A8BF-44DFF3149914}" presName="horz1" presStyleCnt="0"/>
      <dgm:spPr/>
    </dgm:pt>
    <dgm:pt modelId="{5EDA9690-3805-4B9E-A005-A5AE576358E1}" type="pres">
      <dgm:prSet presAssocID="{EEF8DE6D-FA07-48E8-A8BF-44DFF3149914}" presName="tx1" presStyleLbl="revTx" presStyleIdx="0" presStyleCnt="5" custScaleX="161330"/>
      <dgm:spPr/>
      <dgm:t>
        <a:bodyPr/>
        <a:lstStyle/>
        <a:p>
          <a:endParaRPr lang="es-EC"/>
        </a:p>
      </dgm:t>
    </dgm:pt>
    <dgm:pt modelId="{DCD57BBB-327A-4D22-97BF-352438BB8E7E}" type="pres">
      <dgm:prSet presAssocID="{EEF8DE6D-FA07-48E8-A8BF-44DFF3149914}" presName="vert1" presStyleCnt="0"/>
      <dgm:spPr/>
    </dgm:pt>
    <dgm:pt modelId="{BA4B1EE2-0A58-44ED-8A16-76A2971D996C}" type="pres">
      <dgm:prSet presAssocID="{D4D4E233-EAA8-4987-B6C0-C1FFA8335FED}" presName="vertSpace2a" presStyleCnt="0"/>
      <dgm:spPr/>
    </dgm:pt>
    <dgm:pt modelId="{BB832822-5317-466B-AB19-B023A20F6D00}" type="pres">
      <dgm:prSet presAssocID="{D4D4E233-EAA8-4987-B6C0-C1FFA8335FED}" presName="horz2" presStyleCnt="0"/>
      <dgm:spPr/>
    </dgm:pt>
    <dgm:pt modelId="{C0BC628E-A2BC-4154-8F36-8E1A30F003D8}" type="pres">
      <dgm:prSet presAssocID="{D4D4E233-EAA8-4987-B6C0-C1FFA8335FED}" presName="horzSpace2" presStyleCnt="0"/>
      <dgm:spPr/>
    </dgm:pt>
    <dgm:pt modelId="{549FD76D-0CB1-498D-A9F1-BB9DAC1D2C1F}" type="pres">
      <dgm:prSet presAssocID="{D4D4E233-EAA8-4987-B6C0-C1FFA8335FED}" presName="tx2" presStyleLbl="revTx" presStyleIdx="1" presStyleCnt="5"/>
      <dgm:spPr/>
      <dgm:t>
        <a:bodyPr/>
        <a:lstStyle/>
        <a:p>
          <a:endParaRPr lang="es-EC"/>
        </a:p>
      </dgm:t>
    </dgm:pt>
    <dgm:pt modelId="{6630CD72-7EDF-4236-9A28-39C77D011F30}" type="pres">
      <dgm:prSet presAssocID="{D4D4E233-EAA8-4987-B6C0-C1FFA8335FED}" presName="vert2" presStyleCnt="0"/>
      <dgm:spPr/>
    </dgm:pt>
    <dgm:pt modelId="{EFE4BF2D-8154-492E-9CA5-D9108DBD2EEA}" type="pres">
      <dgm:prSet presAssocID="{D4D4E233-EAA8-4987-B6C0-C1FFA8335FED}" presName="thinLine2b" presStyleLbl="callout" presStyleIdx="0" presStyleCnt="4"/>
      <dgm:spPr/>
    </dgm:pt>
    <dgm:pt modelId="{B6DA76E6-5C55-4373-B269-2E8D96E23463}" type="pres">
      <dgm:prSet presAssocID="{D4D4E233-EAA8-4987-B6C0-C1FFA8335FED}" presName="vertSpace2b" presStyleCnt="0"/>
      <dgm:spPr/>
    </dgm:pt>
    <dgm:pt modelId="{7F4CF48F-DDAF-4639-97F3-5AEC3B5C7977}" type="pres">
      <dgm:prSet presAssocID="{DDA26C69-3A20-451E-905E-9095FBE6DD87}" presName="horz2" presStyleCnt="0"/>
      <dgm:spPr/>
    </dgm:pt>
    <dgm:pt modelId="{6AC09A86-DCBE-4D15-91BC-517D1E0E77BD}" type="pres">
      <dgm:prSet presAssocID="{DDA26C69-3A20-451E-905E-9095FBE6DD87}" presName="horzSpace2" presStyleCnt="0"/>
      <dgm:spPr/>
    </dgm:pt>
    <dgm:pt modelId="{A31D852B-8670-4400-B1F2-437AC410AE5E}" type="pres">
      <dgm:prSet presAssocID="{DDA26C69-3A20-451E-905E-9095FBE6DD87}" presName="tx2" presStyleLbl="revTx" presStyleIdx="2" presStyleCnt="5"/>
      <dgm:spPr/>
      <dgm:t>
        <a:bodyPr/>
        <a:lstStyle/>
        <a:p>
          <a:endParaRPr lang="es-EC"/>
        </a:p>
      </dgm:t>
    </dgm:pt>
    <dgm:pt modelId="{4857607F-B474-4616-89B4-86ED5A05C168}" type="pres">
      <dgm:prSet presAssocID="{DDA26C69-3A20-451E-905E-9095FBE6DD87}" presName="vert2" presStyleCnt="0"/>
      <dgm:spPr/>
    </dgm:pt>
    <dgm:pt modelId="{C646696F-4C12-4A73-97B6-139C3AF02FCD}" type="pres">
      <dgm:prSet presAssocID="{DDA26C69-3A20-451E-905E-9095FBE6DD87}" presName="thinLine2b" presStyleLbl="callout" presStyleIdx="1" presStyleCnt="4"/>
      <dgm:spPr/>
    </dgm:pt>
    <dgm:pt modelId="{D69512E1-A088-40E9-96FF-83B147D01561}" type="pres">
      <dgm:prSet presAssocID="{DDA26C69-3A20-451E-905E-9095FBE6DD87}" presName="vertSpace2b" presStyleCnt="0"/>
      <dgm:spPr/>
    </dgm:pt>
    <dgm:pt modelId="{1A70610D-D8D7-4D89-BF3F-81EB93C26C3B}" type="pres">
      <dgm:prSet presAssocID="{DA473A01-4EA6-45B0-B1FF-B693DE0283BB}" presName="horz2" presStyleCnt="0"/>
      <dgm:spPr/>
    </dgm:pt>
    <dgm:pt modelId="{E45EB50D-8D29-4DF0-80C0-F3F0C75FC31E}" type="pres">
      <dgm:prSet presAssocID="{DA473A01-4EA6-45B0-B1FF-B693DE0283BB}" presName="horzSpace2" presStyleCnt="0"/>
      <dgm:spPr/>
    </dgm:pt>
    <dgm:pt modelId="{0C666562-E836-4E16-929A-1A70FA6D498E}" type="pres">
      <dgm:prSet presAssocID="{DA473A01-4EA6-45B0-B1FF-B693DE0283BB}" presName="tx2" presStyleLbl="revTx" presStyleIdx="3" presStyleCnt="5"/>
      <dgm:spPr/>
      <dgm:t>
        <a:bodyPr/>
        <a:lstStyle/>
        <a:p>
          <a:endParaRPr lang="es-EC"/>
        </a:p>
      </dgm:t>
    </dgm:pt>
    <dgm:pt modelId="{FF42DB73-5F89-42D3-84E1-0E26544E79F5}" type="pres">
      <dgm:prSet presAssocID="{DA473A01-4EA6-45B0-B1FF-B693DE0283BB}" presName="vert2" presStyleCnt="0"/>
      <dgm:spPr/>
    </dgm:pt>
    <dgm:pt modelId="{3775BF93-4E42-4DA7-B685-FB4438AFDB2F}" type="pres">
      <dgm:prSet presAssocID="{DA473A01-4EA6-45B0-B1FF-B693DE0283BB}" presName="thinLine2b" presStyleLbl="callout" presStyleIdx="2" presStyleCnt="4"/>
      <dgm:spPr/>
    </dgm:pt>
    <dgm:pt modelId="{FF10F319-642F-4247-9079-A641A19DEB5E}" type="pres">
      <dgm:prSet presAssocID="{DA473A01-4EA6-45B0-B1FF-B693DE0283BB}" presName="vertSpace2b" presStyleCnt="0"/>
      <dgm:spPr/>
    </dgm:pt>
    <dgm:pt modelId="{F57C3FFA-9C24-47DF-A0D2-26B3BA730287}" type="pres">
      <dgm:prSet presAssocID="{9B0B352B-0826-4B5F-8A66-94E09240B98A}" presName="horz2" presStyleCnt="0"/>
      <dgm:spPr/>
    </dgm:pt>
    <dgm:pt modelId="{8D9990BA-3562-40EF-A7F7-8BC31ED7F85F}" type="pres">
      <dgm:prSet presAssocID="{9B0B352B-0826-4B5F-8A66-94E09240B98A}" presName="horzSpace2" presStyleCnt="0"/>
      <dgm:spPr/>
    </dgm:pt>
    <dgm:pt modelId="{3DB7AE4E-7605-4803-A129-C202D69C4DC7}" type="pres">
      <dgm:prSet presAssocID="{9B0B352B-0826-4B5F-8A66-94E09240B98A}" presName="tx2" presStyleLbl="revTx" presStyleIdx="4" presStyleCnt="5"/>
      <dgm:spPr/>
      <dgm:t>
        <a:bodyPr/>
        <a:lstStyle/>
        <a:p>
          <a:endParaRPr lang="es-EC"/>
        </a:p>
      </dgm:t>
    </dgm:pt>
    <dgm:pt modelId="{FA37D5C6-E4A1-4E10-8F47-951BDA544810}" type="pres">
      <dgm:prSet presAssocID="{9B0B352B-0826-4B5F-8A66-94E09240B98A}" presName="vert2" presStyleCnt="0"/>
      <dgm:spPr/>
    </dgm:pt>
    <dgm:pt modelId="{42A09F29-2733-4DA5-82FD-62A7AA832112}" type="pres">
      <dgm:prSet presAssocID="{9B0B352B-0826-4B5F-8A66-94E09240B98A}" presName="thinLine2b" presStyleLbl="callout" presStyleIdx="3" presStyleCnt="4"/>
      <dgm:spPr/>
    </dgm:pt>
    <dgm:pt modelId="{AF770B2E-8635-4B5E-ABAD-1735509D144B}" type="pres">
      <dgm:prSet presAssocID="{9B0B352B-0826-4B5F-8A66-94E09240B98A}" presName="vertSpace2b" presStyleCnt="0"/>
      <dgm:spPr/>
    </dgm:pt>
  </dgm:ptLst>
  <dgm:cxnLst>
    <dgm:cxn modelId="{AB0E1FD7-243B-4862-AF6D-2D94B6CF0C86}" type="presOf" srcId="{A192E300-A12F-4789-B77E-12A0293450BA}" destId="{BCF0AFD7-F7C9-4C5C-B1CF-D94EB0B54D78}" srcOrd="0" destOrd="0" presId="urn:microsoft.com/office/officeart/2008/layout/LinedList"/>
    <dgm:cxn modelId="{DA9C0289-AD56-40C0-8E47-EB02656FDF7C}" srcId="{A192E300-A12F-4789-B77E-12A0293450BA}" destId="{EEF8DE6D-FA07-48E8-A8BF-44DFF3149914}" srcOrd="0" destOrd="0" parTransId="{114BA0B3-EF1B-4BEF-9D43-68B7B2E60B36}" sibTransId="{057314E9-79E0-4079-8FF9-75FE3F53E435}"/>
    <dgm:cxn modelId="{9C48E4AD-3596-4CE6-B1A6-D218B53E621A}" type="presOf" srcId="{DA473A01-4EA6-45B0-B1FF-B693DE0283BB}" destId="{0C666562-E836-4E16-929A-1A70FA6D498E}" srcOrd="0" destOrd="0" presId="urn:microsoft.com/office/officeart/2008/layout/LinedList"/>
    <dgm:cxn modelId="{72810DAE-EB04-40DF-BDB5-0A0BCA24AED1}" type="presOf" srcId="{D4D4E233-EAA8-4987-B6C0-C1FFA8335FED}" destId="{549FD76D-0CB1-498D-A9F1-BB9DAC1D2C1F}" srcOrd="0" destOrd="0" presId="urn:microsoft.com/office/officeart/2008/layout/LinedList"/>
    <dgm:cxn modelId="{A840ED9C-47FD-4488-9968-52CCEB42D587}" type="presOf" srcId="{DDA26C69-3A20-451E-905E-9095FBE6DD87}" destId="{A31D852B-8670-4400-B1F2-437AC410AE5E}" srcOrd="0" destOrd="0" presId="urn:microsoft.com/office/officeart/2008/layout/LinedList"/>
    <dgm:cxn modelId="{63F4BDA4-1EDF-4DFF-AC08-5EA8432B8DC1}" srcId="{EEF8DE6D-FA07-48E8-A8BF-44DFF3149914}" destId="{D4D4E233-EAA8-4987-B6C0-C1FFA8335FED}" srcOrd="0" destOrd="0" parTransId="{41AA81EB-45B5-4637-AFD5-A8567A550A4D}" sibTransId="{335E9410-95FC-43BE-AC98-EE3C33CED676}"/>
    <dgm:cxn modelId="{7CF307B1-EA05-48BB-B0FA-ADD4239332EB}" srcId="{EEF8DE6D-FA07-48E8-A8BF-44DFF3149914}" destId="{9B0B352B-0826-4B5F-8A66-94E09240B98A}" srcOrd="3" destOrd="0" parTransId="{ED78D139-AB81-4A03-A16D-25D4EC1A4295}" sibTransId="{738D4A1E-1766-4927-A90B-D9E8EA031AC9}"/>
    <dgm:cxn modelId="{C380783A-AD57-4FB4-8538-7F3BB11EC5FD}" srcId="{EEF8DE6D-FA07-48E8-A8BF-44DFF3149914}" destId="{DDA26C69-3A20-451E-905E-9095FBE6DD87}" srcOrd="1" destOrd="0" parTransId="{677CD063-8C17-4EDC-B828-DD6E3CAF1715}" sibTransId="{5DA27215-BAF2-4F1C-A81C-1DC91DD31B0B}"/>
    <dgm:cxn modelId="{112A284D-19DB-42A2-B5B0-8587B38E8A02}" type="presOf" srcId="{EEF8DE6D-FA07-48E8-A8BF-44DFF3149914}" destId="{5EDA9690-3805-4B9E-A005-A5AE576358E1}" srcOrd="0" destOrd="0" presId="urn:microsoft.com/office/officeart/2008/layout/LinedList"/>
    <dgm:cxn modelId="{FDC3C57F-725F-4474-A629-4BB0E3FD706C}" type="presOf" srcId="{9B0B352B-0826-4B5F-8A66-94E09240B98A}" destId="{3DB7AE4E-7605-4803-A129-C202D69C4DC7}" srcOrd="0" destOrd="0" presId="urn:microsoft.com/office/officeart/2008/layout/LinedList"/>
    <dgm:cxn modelId="{8C6B9581-B231-4CDF-B35F-DA83510D7F50}" srcId="{EEF8DE6D-FA07-48E8-A8BF-44DFF3149914}" destId="{DA473A01-4EA6-45B0-B1FF-B693DE0283BB}" srcOrd="2" destOrd="0" parTransId="{A050C07D-67E9-49B1-9EC4-99EB59BD5D95}" sibTransId="{10E2DB0F-274E-483D-9B3A-AD1DAEDDE8DB}"/>
    <dgm:cxn modelId="{2A0B867C-42EE-4A21-94EC-1562E4061192}" type="presParOf" srcId="{BCF0AFD7-F7C9-4C5C-B1CF-D94EB0B54D78}" destId="{5540704A-2828-4F9C-89D2-BBD59B562DB8}" srcOrd="0" destOrd="0" presId="urn:microsoft.com/office/officeart/2008/layout/LinedList"/>
    <dgm:cxn modelId="{02BE5C4E-0887-435B-88C0-1138AB64AF77}" type="presParOf" srcId="{BCF0AFD7-F7C9-4C5C-B1CF-D94EB0B54D78}" destId="{34AE3216-FE42-43C3-BC3D-84D206CDC4C9}" srcOrd="1" destOrd="0" presId="urn:microsoft.com/office/officeart/2008/layout/LinedList"/>
    <dgm:cxn modelId="{750070D3-BAAA-499B-8FF8-987F9D53847E}" type="presParOf" srcId="{34AE3216-FE42-43C3-BC3D-84D206CDC4C9}" destId="{5EDA9690-3805-4B9E-A005-A5AE576358E1}" srcOrd="0" destOrd="0" presId="urn:microsoft.com/office/officeart/2008/layout/LinedList"/>
    <dgm:cxn modelId="{CE0C9B11-D2A5-4927-B220-72E601F7223B}" type="presParOf" srcId="{34AE3216-FE42-43C3-BC3D-84D206CDC4C9}" destId="{DCD57BBB-327A-4D22-97BF-352438BB8E7E}" srcOrd="1" destOrd="0" presId="urn:microsoft.com/office/officeart/2008/layout/LinedList"/>
    <dgm:cxn modelId="{773366AC-B3E8-417F-9605-7A10AA8F3CEB}" type="presParOf" srcId="{DCD57BBB-327A-4D22-97BF-352438BB8E7E}" destId="{BA4B1EE2-0A58-44ED-8A16-76A2971D996C}" srcOrd="0" destOrd="0" presId="urn:microsoft.com/office/officeart/2008/layout/LinedList"/>
    <dgm:cxn modelId="{AFE62DAB-7753-430D-8A35-470E1D4336EB}" type="presParOf" srcId="{DCD57BBB-327A-4D22-97BF-352438BB8E7E}" destId="{BB832822-5317-466B-AB19-B023A20F6D00}" srcOrd="1" destOrd="0" presId="urn:microsoft.com/office/officeart/2008/layout/LinedList"/>
    <dgm:cxn modelId="{679D2D22-9910-484C-8CE8-24CC77549718}" type="presParOf" srcId="{BB832822-5317-466B-AB19-B023A20F6D00}" destId="{C0BC628E-A2BC-4154-8F36-8E1A30F003D8}" srcOrd="0" destOrd="0" presId="urn:microsoft.com/office/officeart/2008/layout/LinedList"/>
    <dgm:cxn modelId="{F3CD9F4E-8C66-49E8-9706-14F84CAB8D3F}" type="presParOf" srcId="{BB832822-5317-466B-AB19-B023A20F6D00}" destId="{549FD76D-0CB1-498D-A9F1-BB9DAC1D2C1F}" srcOrd="1" destOrd="0" presId="urn:microsoft.com/office/officeart/2008/layout/LinedList"/>
    <dgm:cxn modelId="{C514A4E0-0977-4E98-ABBF-8A79DD9AE42B}" type="presParOf" srcId="{BB832822-5317-466B-AB19-B023A20F6D00}" destId="{6630CD72-7EDF-4236-9A28-39C77D011F30}" srcOrd="2" destOrd="0" presId="urn:microsoft.com/office/officeart/2008/layout/LinedList"/>
    <dgm:cxn modelId="{6FF8B2C4-9658-4C2F-AB5C-584FEBD3795D}" type="presParOf" srcId="{DCD57BBB-327A-4D22-97BF-352438BB8E7E}" destId="{EFE4BF2D-8154-492E-9CA5-D9108DBD2EEA}" srcOrd="2" destOrd="0" presId="urn:microsoft.com/office/officeart/2008/layout/LinedList"/>
    <dgm:cxn modelId="{8B2ADD53-24D5-4ED8-8F3F-76A89B0CAFBF}" type="presParOf" srcId="{DCD57BBB-327A-4D22-97BF-352438BB8E7E}" destId="{B6DA76E6-5C55-4373-B269-2E8D96E23463}" srcOrd="3" destOrd="0" presId="urn:microsoft.com/office/officeart/2008/layout/LinedList"/>
    <dgm:cxn modelId="{B88381AA-08BA-4DCD-8D69-A2A2F99D0987}" type="presParOf" srcId="{DCD57BBB-327A-4D22-97BF-352438BB8E7E}" destId="{7F4CF48F-DDAF-4639-97F3-5AEC3B5C7977}" srcOrd="4" destOrd="0" presId="urn:microsoft.com/office/officeart/2008/layout/LinedList"/>
    <dgm:cxn modelId="{5F37FD6B-863D-4E69-B50F-32B95295EA81}" type="presParOf" srcId="{7F4CF48F-DDAF-4639-97F3-5AEC3B5C7977}" destId="{6AC09A86-DCBE-4D15-91BC-517D1E0E77BD}" srcOrd="0" destOrd="0" presId="urn:microsoft.com/office/officeart/2008/layout/LinedList"/>
    <dgm:cxn modelId="{74014E22-D25C-4000-918F-EF0375140463}" type="presParOf" srcId="{7F4CF48F-DDAF-4639-97F3-5AEC3B5C7977}" destId="{A31D852B-8670-4400-B1F2-437AC410AE5E}" srcOrd="1" destOrd="0" presId="urn:microsoft.com/office/officeart/2008/layout/LinedList"/>
    <dgm:cxn modelId="{6FCCFB9D-1288-43B5-810C-B84DA86D5BC1}" type="presParOf" srcId="{7F4CF48F-DDAF-4639-97F3-5AEC3B5C7977}" destId="{4857607F-B474-4616-89B4-86ED5A05C168}" srcOrd="2" destOrd="0" presId="urn:microsoft.com/office/officeart/2008/layout/LinedList"/>
    <dgm:cxn modelId="{D9986114-FB8A-4DE8-AB5A-185F1C4F2518}" type="presParOf" srcId="{DCD57BBB-327A-4D22-97BF-352438BB8E7E}" destId="{C646696F-4C12-4A73-97B6-139C3AF02FCD}" srcOrd="5" destOrd="0" presId="urn:microsoft.com/office/officeart/2008/layout/LinedList"/>
    <dgm:cxn modelId="{1B6EA829-2BEF-45D7-B32F-254FD68DDC20}" type="presParOf" srcId="{DCD57BBB-327A-4D22-97BF-352438BB8E7E}" destId="{D69512E1-A088-40E9-96FF-83B147D01561}" srcOrd="6" destOrd="0" presId="urn:microsoft.com/office/officeart/2008/layout/LinedList"/>
    <dgm:cxn modelId="{AB0DAE48-47E4-4ABB-BA1C-DC558DCBDBDB}" type="presParOf" srcId="{DCD57BBB-327A-4D22-97BF-352438BB8E7E}" destId="{1A70610D-D8D7-4D89-BF3F-81EB93C26C3B}" srcOrd="7" destOrd="0" presId="urn:microsoft.com/office/officeart/2008/layout/LinedList"/>
    <dgm:cxn modelId="{A41E53CA-B8DD-4F54-8A27-42AF7B4D98CF}" type="presParOf" srcId="{1A70610D-D8D7-4D89-BF3F-81EB93C26C3B}" destId="{E45EB50D-8D29-4DF0-80C0-F3F0C75FC31E}" srcOrd="0" destOrd="0" presId="urn:microsoft.com/office/officeart/2008/layout/LinedList"/>
    <dgm:cxn modelId="{2B8C6DC7-EFB4-494A-8613-23FD552B519F}" type="presParOf" srcId="{1A70610D-D8D7-4D89-BF3F-81EB93C26C3B}" destId="{0C666562-E836-4E16-929A-1A70FA6D498E}" srcOrd="1" destOrd="0" presId="urn:microsoft.com/office/officeart/2008/layout/LinedList"/>
    <dgm:cxn modelId="{AF8043B6-9F21-4D27-B06C-945FCAC957B3}" type="presParOf" srcId="{1A70610D-D8D7-4D89-BF3F-81EB93C26C3B}" destId="{FF42DB73-5F89-42D3-84E1-0E26544E79F5}" srcOrd="2" destOrd="0" presId="urn:microsoft.com/office/officeart/2008/layout/LinedList"/>
    <dgm:cxn modelId="{27A51027-4DA3-483C-A0DD-21C1DC3D867A}" type="presParOf" srcId="{DCD57BBB-327A-4D22-97BF-352438BB8E7E}" destId="{3775BF93-4E42-4DA7-B685-FB4438AFDB2F}" srcOrd="8" destOrd="0" presId="urn:microsoft.com/office/officeart/2008/layout/LinedList"/>
    <dgm:cxn modelId="{4121EFCC-42F7-4065-84F6-AF937F39E2E4}" type="presParOf" srcId="{DCD57BBB-327A-4D22-97BF-352438BB8E7E}" destId="{FF10F319-642F-4247-9079-A641A19DEB5E}" srcOrd="9" destOrd="0" presId="urn:microsoft.com/office/officeart/2008/layout/LinedList"/>
    <dgm:cxn modelId="{BABF95E0-F57A-4942-92C1-D1D5F559C2A7}" type="presParOf" srcId="{DCD57BBB-327A-4D22-97BF-352438BB8E7E}" destId="{F57C3FFA-9C24-47DF-A0D2-26B3BA730287}" srcOrd="10" destOrd="0" presId="urn:microsoft.com/office/officeart/2008/layout/LinedList"/>
    <dgm:cxn modelId="{16574AFC-52E1-4B71-A651-FB8F27DC6044}" type="presParOf" srcId="{F57C3FFA-9C24-47DF-A0D2-26B3BA730287}" destId="{8D9990BA-3562-40EF-A7F7-8BC31ED7F85F}" srcOrd="0" destOrd="0" presId="urn:microsoft.com/office/officeart/2008/layout/LinedList"/>
    <dgm:cxn modelId="{B3E8A666-5E46-4B6C-8525-67F4124F5A10}" type="presParOf" srcId="{F57C3FFA-9C24-47DF-A0D2-26B3BA730287}" destId="{3DB7AE4E-7605-4803-A129-C202D69C4DC7}" srcOrd="1" destOrd="0" presId="urn:microsoft.com/office/officeart/2008/layout/LinedList"/>
    <dgm:cxn modelId="{FB9B9B28-9D6E-499A-864E-4442E31E7C1B}" type="presParOf" srcId="{F57C3FFA-9C24-47DF-A0D2-26B3BA730287}" destId="{FA37D5C6-E4A1-4E10-8F47-951BDA544810}" srcOrd="2" destOrd="0" presId="urn:microsoft.com/office/officeart/2008/layout/LinedList"/>
    <dgm:cxn modelId="{03E68DB4-C402-464C-B2EF-6F3CEED0BCB7}" type="presParOf" srcId="{DCD57BBB-327A-4D22-97BF-352438BB8E7E}" destId="{42A09F29-2733-4DA5-82FD-62A7AA832112}" srcOrd="11" destOrd="0" presId="urn:microsoft.com/office/officeart/2008/layout/LinedList"/>
    <dgm:cxn modelId="{5BC6FD4B-EBD1-4C30-B993-01A4C51B4E1B}" type="presParOf" srcId="{DCD57BBB-327A-4D22-97BF-352438BB8E7E}" destId="{AF770B2E-8635-4B5E-ABAD-1735509D144B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3C1D07-2DCD-4BC7-9A4A-97784C33F354}" type="doc">
      <dgm:prSet loTypeId="urn:microsoft.com/office/officeart/2005/8/layout/arrow2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0C4C46E-40F4-45A2-90DD-30B68BE2FCD9}">
      <dgm:prSet phldrT="[Texto]" custT="1"/>
      <dgm:spPr/>
      <dgm:t>
        <a:bodyPr/>
        <a:lstStyle/>
        <a:p>
          <a:pPr algn="l"/>
          <a:r>
            <a:rPr lang="es-MX" sz="1600" b="1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Teorías de soporte  </a:t>
          </a:r>
        </a:p>
        <a:p>
          <a:pPr algn="ctr"/>
          <a:r>
            <a:rPr lang="es-MX" sz="1200" b="0" dirty="0" smtClean="0">
              <a:solidFill>
                <a:schemeClr val="tx2">
                  <a:lumMod val="95000"/>
                  <a:lumOff val="5000"/>
                </a:schemeClr>
              </a:solidFill>
            </a:rPr>
            <a:t>Proteccionismo. Barreras arancelarias. Barreras no arancelarias. Teoría de Comercio Internacional</a:t>
          </a:r>
        </a:p>
      </dgm:t>
    </dgm:pt>
    <dgm:pt modelId="{1D8D0CAE-C5C2-411D-90EB-CEAF4C897047}" type="parTrans" cxnId="{4E8CEB1B-DCC9-4485-9240-6692F9DDDA2D}">
      <dgm:prSet/>
      <dgm:spPr/>
      <dgm:t>
        <a:bodyPr/>
        <a:lstStyle/>
        <a:p>
          <a:endParaRPr lang="es-MX" sz="1800"/>
        </a:p>
      </dgm:t>
    </dgm:pt>
    <dgm:pt modelId="{A26F18ED-EF62-42CB-9231-198760527FE2}" type="sibTrans" cxnId="{4E8CEB1B-DCC9-4485-9240-6692F9DDDA2D}">
      <dgm:prSet/>
      <dgm:spPr/>
      <dgm:t>
        <a:bodyPr/>
        <a:lstStyle/>
        <a:p>
          <a:endParaRPr lang="es-MX" sz="1800"/>
        </a:p>
      </dgm:t>
    </dgm:pt>
    <dgm:pt modelId="{449F163D-8D5F-439E-B346-D2CBCCA4B145}">
      <dgm:prSet/>
      <dgm:spPr/>
      <dgm:t>
        <a:bodyPr/>
        <a:lstStyle/>
        <a:p>
          <a:endParaRPr lang="es-EC" dirty="0"/>
        </a:p>
      </dgm:t>
    </dgm:pt>
    <dgm:pt modelId="{1D8A2550-8437-4D44-A44F-B079874F64C3}" type="parTrans" cxnId="{F6554E0C-6F1C-4544-A46A-0FEAF89F0F69}">
      <dgm:prSet/>
      <dgm:spPr/>
      <dgm:t>
        <a:bodyPr/>
        <a:lstStyle/>
        <a:p>
          <a:endParaRPr lang="es-EC"/>
        </a:p>
      </dgm:t>
    </dgm:pt>
    <dgm:pt modelId="{B931587B-0A48-404E-B79B-3B6218499105}" type="sibTrans" cxnId="{F6554E0C-6F1C-4544-A46A-0FEAF89F0F69}">
      <dgm:prSet/>
      <dgm:spPr/>
      <dgm:t>
        <a:bodyPr/>
        <a:lstStyle/>
        <a:p>
          <a:endParaRPr lang="es-EC"/>
        </a:p>
      </dgm:t>
    </dgm:pt>
    <dgm:pt modelId="{82756D41-ABF0-4442-92FE-8B92A291FFEF}">
      <dgm:prSet phldrT="[Texto]" custT="1"/>
      <dgm:spPr/>
      <dgm:t>
        <a:bodyPr/>
        <a:lstStyle/>
        <a:p>
          <a:pPr algn="l"/>
          <a:r>
            <a:rPr lang="es-MX" sz="1200" b="1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Marco referencial  (2)</a:t>
          </a:r>
          <a:endParaRPr lang="es-MX" sz="1200" b="0" dirty="0" smtClean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786AEE36-79C3-4C65-8A71-969855F3C75E}" type="parTrans" cxnId="{4F73193C-8F03-4D23-A942-4780D111D168}">
      <dgm:prSet/>
      <dgm:spPr/>
      <dgm:t>
        <a:bodyPr/>
        <a:lstStyle/>
        <a:p>
          <a:endParaRPr lang="es-EC"/>
        </a:p>
      </dgm:t>
    </dgm:pt>
    <dgm:pt modelId="{AB7B3307-F06E-4C36-9BF0-9A267755D0CE}" type="sibTrans" cxnId="{4F73193C-8F03-4D23-A942-4780D111D168}">
      <dgm:prSet/>
      <dgm:spPr/>
      <dgm:t>
        <a:bodyPr/>
        <a:lstStyle/>
        <a:p>
          <a:endParaRPr lang="es-EC"/>
        </a:p>
      </dgm:t>
    </dgm:pt>
    <dgm:pt modelId="{F31AB5C3-45F8-4D08-9CB1-C63043748633}">
      <dgm:prSet/>
      <dgm:spPr/>
      <dgm:t>
        <a:bodyPr/>
        <a:lstStyle/>
        <a:p>
          <a:r>
            <a:rPr lang="es-MX" b="1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Orientación. Composición. Análisis del desempleo-financiero. Políticas Comerciales.  </a:t>
          </a:r>
          <a:endParaRPr lang="es-MX" b="1" dirty="0">
            <a:solidFill>
              <a:schemeClr val="tx2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78A6C5-2A3E-4131-9AF9-5666F7C9076C}" type="parTrans" cxnId="{69932E82-AF24-49F6-ACA1-A8DF9605A0A1}">
      <dgm:prSet/>
      <dgm:spPr/>
      <dgm:t>
        <a:bodyPr/>
        <a:lstStyle/>
        <a:p>
          <a:endParaRPr lang="es-EC"/>
        </a:p>
      </dgm:t>
    </dgm:pt>
    <dgm:pt modelId="{0D250052-3DE5-486C-B8ED-59256783DC11}" type="sibTrans" cxnId="{69932E82-AF24-49F6-ACA1-A8DF9605A0A1}">
      <dgm:prSet/>
      <dgm:spPr/>
      <dgm:t>
        <a:bodyPr/>
        <a:lstStyle/>
        <a:p>
          <a:endParaRPr lang="es-EC"/>
        </a:p>
      </dgm:t>
    </dgm:pt>
    <dgm:pt modelId="{0FD0EA83-FE5F-4302-8432-FD2C17D77EC0}" type="pres">
      <dgm:prSet presAssocID="{073C1D07-2DCD-4BC7-9A4A-97784C33F354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F331ADE-2CDD-48A1-8699-3676C463658B}" type="pres">
      <dgm:prSet presAssocID="{073C1D07-2DCD-4BC7-9A4A-97784C33F354}" presName="arrow" presStyleLbl="bgShp" presStyleIdx="0" presStyleCnt="1" custLinFactNeighborX="-1209" custLinFactNeighborY="1333"/>
      <dgm:spPr>
        <a:solidFill>
          <a:schemeClr val="tx2">
            <a:lumMod val="10000"/>
            <a:lumOff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90500">
          <a:bevelT w="190500" h="38100"/>
        </a:sp3d>
      </dgm:spPr>
      <dgm:t>
        <a:bodyPr/>
        <a:lstStyle/>
        <a:p>
          <a:endParaRPr lang="es-MX"/>
        </a:p>
      </dgm:t>
    </dgm:pt>
    <dgm:pt modelId="{6324A68A-14D7-4154-9F3B-3921D8ED6D0A}" type="pres">
      <dgm:prSet presAssocID="{073C1D07-2DCD-4BC7-9A4A-97784C33F354}" presName="arrowDiagram4" presStyleCnt="0"/>
      <dgm:spPr/>
    </dgm:pt>
    <dgm:pt modelId="{AB517180-DD9A-49B9-AC41-C179BCCB3C82}" type="pres">
      <dgm:prSet presAssocID="{50C4C46E-40F4-45A2-90DD-30B68BE2FCD9}" presName="bullet4a" presStyleLbl="node1" presStyleIdx="0" presStyleCnt="4"/>
      <dgm:spPr/>
    </dgm:pt>
    <dgm:pt modelId="{CED72C73-2311-47B6-8073-735FF256E66E}" type="pres">
      <dgm:prSet presAssocID="{50C4C46E-40F4-45A2-90DD-30B68BE2FCD9}" presName="textBox4a" presStyleLbl="revTx" presStyleIdx="0" presStyleCnt="4" custLinFactNeighborX="44894" custLinFactNeighborY="-599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2FA4CB-8F3C-45BB-9B26-96550AC258C5}" type="pres">
      <dgm:prSet presAssocID="{82756D41-ABF0-4442-92FE-8B92A291FFEF}" presName="bullet4b" presStyleLbl="node1" presStyleIdx="1" presStyleCnt="4"/>
      <dgm:spPr/>
    </dgm:pt>
    <dgm:pt modelId="{36DCBA05-51EA-4D0F-9189-5A7A94988EDA}" type="pres">
      <dgm:prSet presAssocID="{82756D41-ABF0-4442-92FE-8B92A291FFEF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C74168-2FBF-4194-A542-ECDA6DC88E7D}" type="pres">
      <dgm:prSet presAssocID="{F31AB5C3-45F8-4D08-9CB1-C63043748633}" presName="bullet4c" presStyleLbl="node1" presStyleIdx="2" presStyleCnt="4"/>
      <dgm:spPr/>
    </dgm:pt>
    <dgm:pt modelId="{0C5257D0-4973-45B8-BD40-4DD427D4BF11}" type="pres">
      <dgm:prSet presAssocID="{F31AB5C3-45F8-4D08-9CB1-C63043748633}" presName="textBox4c" presStyleLbl="revTx" presStyleIdx="2" presStyleCnt="4">
        <dgm:presLayoutVars>
          <dgm:bulletEnabled val="1"/>
        </dgm:presLayoutVars>
      </dgm:prSet>
      <dgm:spPr/>
    </dgm:pt>
    <dgm:pt modelId="{6F5F0117-AC54-4149-9961-D0F23641E325}" type="pres">
      <dgm:prSet presAssocID="{449F163D-8D5F-439E-B346-D2CBCCA4B145}" presName="bullet4d" presStyleLbl="node1" presStyleIdx="3" presStyleCnt="4"/>
      <dgm:spPr/>
    </dgm:pt>
    <dgm:pt modelId="{378AA093-740E-488D-A303-C837443F171A}" type="pres">
      <dgm:prSet presAssocID="{449F163D-8D5F-439E-B346-D2CBCCA4B145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6A22208-10AB-4174-99D4-FBAC10D26740}" type="presOf" srcId="{073C1D07-2DCD-4BC7-9A4A-97784C33F354}" destId="{0FD0EA83-FE5F-4302-8432-FD2C17D77EC0}" srcOrd="0" destOrd="0" presId="urn:microsoft.com/office/officeart/2005/8/layout/arrow2"/>
    <dgm:cxn modelId="{F6554E0C-6F1C-4544-A46A-0FEAF89F0F69}" srcId="{073C1D07-2DCD-4BC7-9A4A-97784C33F354}" destId="{449F163D-8D5F-439E-B346-D2CBCCA4B145}" srcOrd="3" destOrd="0" parTransId="{1D8A2550-8437-4D44-A44F-B079874F64C3}" sibTransId="{B931587B-0A48-404E-B79B-3B6218499105}"/>
    <dgm:cxn modelId="{5BC02D43-7322-41F5-ABD2-294A2100A5D5}" type="presOf" srcId="{449F163D-8D5F-439E-B346-D2CBCCA4B145}" destId="{378AA093-740E-488D-A303-C837443F171A}" srcOrd="0" destOrd="0" presId="urn:microsoft.com/office/officeart/2005/8/layout/arrow2"/>
    <dgm:cxn modelId="{A6B30B00-6F92-4E56-A884-07B213E74F06}" type="presOf" srcId="{F31AB5C3-45F8-4D08-9CB1-C63043748633}" destId="{0C5257D0-4973-45B8-BD40-4DD427D4BF11}" srcOrd="0" destOrd="0" presId="urn:microsoft.com/office/officeart/2005/8/layout/arrow2"/>
    <dgm:cxn modelId="{4E8CEB1B-DCC9-4485-9240-6692F9DDDA2D}" srcId="{073C1D07-2DCD-4BC7-9A4A-97784C33F354}" destId="{50C4C46E-40F4-45A2-90DD-30B68BE2FCD9}" srcOrd="0" destOrd="0" parTransId="{1D8D0CAE-C5C2-411D-90EB-CEAF4C897047}" sibTransId="{A26F18ED-EF62-42CB-9231-198760527FE2}"/>
    <dgm:cxn modelId="{9A6C59E4-ECFA-4B62-B52A-0111043EC55F}" type="presOf" srcId="{50C4C46E-40F4-45A2-90DD-30B68BE2FCD9}" destId="{CED72C73-2311-47B6-8073-735FF256E66E}" srcOrd="0" destOrd="0" presId="urn:microsoft.com/office/officeart/2005/8/layout/arrow2"/>
    <dgm:cxn modelId="{4F73193C-8F03-4D23-A942-4780D111D168}" srcId="{073C1D07-2DCD-4BC7-9A4A-97784C33F354}" destId="{82756D41-ABF0-4442-92FE-8B92A291FFEF}" srcOrd="1" destOrd="0" parTransId="{786AEE36-79C3-4C65-8A71-969855F3C75E}" sibTransId="{AB7B3307-F06E-4C36-9BF0-9A267755D0CE}"/>
    <dgm:cxn modelId="{AEC55CC9-C011-4271-8192-80F3838A59DD}" type="presOf" srcId="{82756D41-ABF0-4442-92FE-8B92A291FFEF}" destId="{36DCBA05-51EA-4D0F-9189-5A7A94988EDA}" srcOrd="0" destOrd="0" presId="urn:microsoft.com/office/officeart/2005/8/layout/arrow2"/>
    <dgm:cxn modelId="{69932E82-AF24-49F6-ACA1-A8DF9605A0A1}" srcId="{073C1D07-2DCD-4BC7-9A4A-97784C33F354}" destId="{F31AB5C3-45F8-4D08-9CB1-C63043748633}" srcOrd="2" destOrd="0" parTransId="{B778A6C5-2A3E-4131-9AF9-5666F7C9076C}" sibTransId="{0D250052-3DE5-486C-B8ED-59256783DC11}"/>
    <dgm:cxn modelId="{C01C30BA-5F16-40EC-8960-52D307DC3AF3}" type="presParOf" srcId="{0FD0EA83-FE5F-4302-8432-FD2C17D77EC0}" destId="{1F331ADE-2CDD-48A1-8699-3676C463658B}" srcOrd="0" destOrd="0" presId="urn:microsoft.com/office/officeart/2005/8/layout/arrow2"/>
    <dgm:cxn modelId="{AB01F80E-F473-4B40-9E7E-C092F7B81310}" type="presParOf" srcId="{0FD0EA83-FE5F-4302-8432-FD2C17D77EC0}" destId="{6324A68A-14D7-4154-9F3B-3921D8ED6D0A}" srcOrd="1" destOrd="0" presId="urn:microsoft.com/office/officeart/2005/8/layout/arrow2"/>
    <dgm:cxn modelId="{5F95A9B5-9C12-4F7C-85AF-D5F542C71C76}" type="presParOf" srcId="{6324A68A-14D7-4154-9F3B-3921D8ED6D0A}" destId="{AB517180-DD9A-49B9-AC41-C179BCCB3C82}" srcOrd="0" destOrd="0" presId="urn:microsoft.com/office/officeart/2005/8/layout/arrow2"/>
    <dgm:cxn modelId="{42CD9A3E-1009-4149-AF91-902FAB43F9C1}" type="presParOf" srcId="{6324A68A-14D7-4154-9F3B-3921D8ED6D0A}" destId="{CED72C73-2311-47B6-8073-735FF256E66E}" srcOrd="1" destOrd="0" presId="urn:microsoft.com/office/officeart/2005/8/layout/arrow2"/>
    <dgm:cxn modelId="{E990A843-AA53-4CD4-8E0E-0C0287CC8677}" type="presParOf" srcId="{6324A68A-14D7-4154-9F3B-3921D8ED6D0A}" destId="{542FA4CB-8F3C-45BB-9B26-96550AC258C5}" srcOrd="2" destOrd="0" presId="urn:microsoft.com/office/officeart/2005/8/layout/arrow2"/>
    <dgm:cxn modelId="{7C8DBEAC-E684-4480-8A41-F38214FA97AC}" type="presParOf" srcId="{6324A68A-14D7-4154-9F3B-3921D8ED6D0A}" destId="{36DCBA05-51EA-4D0F-9189-5A7A94988EDA}" srcOrd="3" destOrd="0" presId="urn:microsoft.com/office/officeart/2005/8/layout/arrow2"/>
    <dgm:cxn modelId="{69B6BAC8-772F-44D6-B31A-88E4F179E66C}" type="presParOf" srcId="{6324A68A-14D7-4154-9F3B-3921D8ED6D0A}" destId="{B7C74168-2FBF-4194-A542-ECDA6DC88E7D}" srcOrd="4" destOrd="0" presId="urn:microsoft.com/office/officeart/2005/8/layout/arrow2"/>
    <dgm:cxn modelId="{72F8C47A-6FEE-4AD0-8100-7BB3016B90D1}" type="presParOf" srcId="{6324A68A-14D7-4154-9F3B-3921D8ED6D0A}" destId="{0C5257D0-4973-45B8-BD40-4DD427D4BF11}" srcOrd="5" destOrd="0" presId="urn:microsoft.com/office/officeart/2005/8/layout/arrow2"/>
    <dgm:cxn modelId="{D4D9E953-D347-4F30-A6FF-1D5884BA80A3}" type="presParOf" srcId="{6324A68A-14D7-4154-9F3B-3921D8ED6D0A}" destId="{6F5F0117-AC54-4149-9961-D0F23641E325}" srcOrd="6" destOrd="0" presId="urn:microsoft.com/office/officeart/2005/8/layout/arrow2"/>
    <dgm:cxn modelId="{733655A5-46E3-4886-AFB2-F4530B9E8310}" type="presParOf" srcId="{6324A68A-14D7-4154-9F3B-3921D8ED6D0A}" destId="{378AA093-740E-488D-A303-C837443F171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3C1D07-2DCD-4BC7-9A4A-97784C33F354}" type="doc">
      <dgm:prSet loTypeId="urn:microsoft.com/office/officeart/2005/8/layout/arrow2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0C4C46E-40F4-45A2-90DD-30B68BE2FCD9}">
      <dgm:prSet phldrT="[Texto]" custT="1"/>
      <dgm:spPr/>
      <dgm:t>
        <a:bodyPr/>
        <a:lstStyle/>
        <a:p>
          <a:pPr algn="l"/>
          <a:r>
            <a:rPr lang="es-MX" sz="1600" b="1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Teorías de soporte  (1)</a:t>
          </a:r>
        </a:p>
        <a:p>
          <a:pPr algn="ctr"/>
          <a:r>
            <a:rPr lang="es-MX" sz="1200" b="1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Proteccionismo. Barreras arancelarias. Barreras no arancelarias. Teoría de Comercio Internacional</a:t>
          </a:r>
        </a:p>
      </dgm:t>
    </dgm:pt>
    <dgm:pt modelId="{1D8D0CAE-C5C2-411D-90EB-CEAF4C897047}" type="parTrans" cxnId="{4E8CEB1B-DCC9-4485-9240-6692F9DDDA2D}">
      <dgm:prSet/>
      <dgm:spPr/>
      <dgm:t>
        <a:bodyPr/>
        <a:lstStyle/>
        <a:p>
          <a:endParaRPr lang="es-MX" sz="1800"/>
        </a:p>
      </dgm:t>
    </dgm:pt>
    <dgm:pt modelId="{A26F18ED-EF62-42CB-9231-198760527FE2}" type="sibTrans" cxnId="{4E8CEB1B-DCC9-4485-9240-6692F9DDDA2D}">
      <dgm:prSet/>
      <dgm:spPr/>
      <dgm:t>
        <a:bodyPr/>
        <a:lstStyle/>
        <a:p>
          <a:endParaRPr lang="es-MX" sz="1800"/>
        </a:p>
      </dgm:t>
    </dgm:pt>
    <dgm:pt modelId="{605471EB-6453-4AA6-BD86-609566F6D022}">
      <dgm:prSet phldrT="[Texto]" custT="1"/>
      <dgm:spPr/>
      <dgm:t>
        <a:bodyPr/>
        <a:lstStyle/>
        <a:p>
          <a:pPr algn="l"/>
          <a:r>
            <a:rPr lang="es-MX" sz="1600" b="1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Marco referencial  (2)</a:t>
          </a:r>
        </a:p>
        <a:p>
          <a:pPr algn="ctr"/>
          <a:r>
            <a:rPr lang="es-MX" sz="1200" b="1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Orientación. Composición. Análisis del desempleo-financiero. Políticas Comerciales.  </a:t>
          </a:r>
          <a:endParaRPr lang="es-MX" sz="1200" b="1" dirty="0">
            <a:solidFill>
              <a:schemeClr val="tx2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730029-93C2-4ACB-933C-B35A71B13EC4}" type="parTrans" cxnId="{6419C1B6-B3E2-40D9-AD1D-3AC64D564B64}">
      <dgm:prSet/>
      <dgm:spPr/>
      <dgm:t>
        <a:bodyPr/>
        <a:lstStyle/>
        <a:p>
          <a:endParaRPr lang="es-MX" sz="1800"/>
        </a:p>
      </dgm:t>
    </dgm:pt>
    <dgm:pt modelId="{42D85D4C-9F88-437B-A12D-7F92B7FEB804}" type="sibTrans" cxnId="{6419C1B6-B3E2-40D9-AD1D-3AC64D564B64}">
      <dgm:prSet/>
      <dgm:spPr/>
      <dgm:t>
        <a:bodyPr/>
        <a:lstStyle/>
        <a:p>
          <a:endParaRPr lang="es-MX" sz="1800"/>
        </a:p>
      </dgm:t>
    </dgm:pt>
    <dgm:pt modelId="{60B554A9-0154-46FC-86DF-DC003A6029E4}">
      <dgm:prSet phldrT="[Texto]" custT="1"/>
      <dgm:spPr/>
      <dgm:t>
        <a:bodyPr/>
        <a:lstStyle/>
        <a:p>
          <a:pPr algn="l"/>
          <a:r>
            <a:rPr lang="es-MX" sz="1500" b="1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Marco conceptual  (3)</a:t>
          </a:r>
        </a:p>
        <a:p>
          <a:pPr algn="ctr"/>
          <a:r>
            <a:rPr lang="es-MX" sz="1200" b="1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Comercio. Importación, exportación, aranceles, balanza comercial, comercio, salvaguardia, entre otros.  </a:t>
          </a:r>
          <a:endParaRPr lang="es-MX" sz="1200" b="1" dirty="0">
            <a:solidFill>
              <a:schemeClr val="tx2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4CC0D7-7796-459C-BBCF-BCF99F758921}" type="parTrans" cxnId="{F4AD2786-1E24-4708-B050-15AF025B1F5E}">
      <dgm:prSet/>
      <dgm:spPr/>
      <dgm:t>
        <a:bodyPr/>
        <a:lstStyle/>
        <a:p>
          <a:endParaRPr lang="es-MX" sz="1800"/>
        </a:p>
      </dgm:t>
    </dgm:pt>
    <dgm:pt modelId="{C7B87FC6-CFC1-44F9-A170-FFB1E9B54349}" type="sibTrans" cxnId="{F4AD2786-1E24-4708-B050-15AF025B1F5E}">
      <dgm:prSet/>
      <dgm:spPr/>
      <dgm:t>
        <a:bodyPr/>
        <a:lstStyle/>
        <a:p>
          <a:endParaRPr lang="es-MX" sz="1800"/>
        </a:p>
      </dgm:t>
    </dgm:pt>
    <dgm:pt modelId="{8A16EE69-D208-43FB-BA66-2FA0696B6EA8}">
      <dgm:prSet/>
      <dgm:spPr/>
      <dgm:t>
        <a:bodyPr/>
        <a:lstStyle/>
        <a:p>
          <a:endParaRPr lang="es-EC"/>
        </a:p>
      </dgm:t>
    </dgm:pt>
    <dgm:pt modelId="{CB44230B-9CE1-4297-932F-7B64BE090B89}" type="parTrans" cxnId="{229279E6-76BE-4EAB-9A0C-D42F0FF8459F}">
      <dgm:prSet/>
      <dgm:spPr/>
      <dgm:t>
        <a:bodyPr/>
        <a:lstStyle/>
        <a:p>
          <a:endParaRPr lang="es-EC"/>
        </a:p>
      </dgm:t>
    </dgm:pt>
    <dgm:pt modelId="{CCD4C9BA-D957-49DD-A249-6C3F1CFC164C}" type="sibTrans" cxnId="{229279E6-76BE-4EAB-9A0C-D42F0FF8459F}">
      <dgm:prSet/>
      <dgm:spPr/>
      <dgm:t>
        <a:bodyPr/>
        <a:lstStyle/>
        <a:p>
          <a:endParaRPr lang="es-EC"/>
        </a:p>
      </dgm:t>
    </dgm:pt>
    <dgm:pt modelId="{449F163D-8D5F-439E-B346-D2CBCCA4B145}">
      <dgm:prSet/>
      <dgm:spPr/>
      <dgm:t>
        <a:bodyPr/>
        <a:lstStyle/>
        <a:p>
          <a:endParaRPr lang="es-EC"/>
        </a:p>
      </dgm:t>
    </dgm:pt>
    <dgm:pt modelId="{1D8A2550-8437-4D44-A44F-B079874F64C3}" type="parTrans" cxnId="{F6554E0C-6F1C-4544-A46A-0FEAF89F0F69}">
      <dgm:prSet/>
      <dgm:spPr/>
      <dgm:t>
        <a:bodyPr/>
        <a:lstStyle/>
        <a:p>
          <a:endParaRPr lang="es-EC"/>
        </a:p>
      </dgm:t>
    </dgm:pt>
    <dgm:pt modelId="{B931587B-0A48-404E-B79B-3B6218499105}" type="sibTrans" cxnId="{F6554E0C-6F1C-4544-A46A-0FEAF89F0F69}">
      <dgm:prSet/>
      <dgm:spPr/>
      <dgm:t>
        <a:bodyPr/>
        <a:lstStyle/>
        <a:p>
          <a:endParaRPr lang="es-EC"/>
        </a:p>
      </dgm:t>
    </dgm:pt>
    <dgm:pt modelId="{0FD0EA83-FE5F-4302-8432-FD2C17D77EC0}" type="pres">
      <dgm:prSet presAssocID="{073C1D07-2DCD-4BC7-9A4A-97784C33F354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F331ADE-2CDD-48A1-8699-3676C463658B}" type="pres">
      <dgm:prSet presAssocID="{073C1D07-2DCD-4BC7-9A4A-97784C33F354}" presName="arrow" presStyleLbl="bgShp" presStyleIdx="0" presStyleCnt="1" custLinFactNeighborX="-1209" custLinFactNeighborY="1333"/>
      <dgm:spPr>
        <a:solidFill>
          <a:schemeClr val="tx2">
            <a:lumMod val="10000"/>
            <a:lumOff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90500">
          <a:bevelT w="190500" h="38100"/>
        </a:sp3d>
      </dgm:spPr>
      <dgm:t>
        <a:bodyPr/>
        <a:lstStyle/>
        <a:p>
          <a:endParaRPr lang="es-MX"/>
        </a:p>
      </dgm:t>
    </dgm:pt>
    <dgm:pt modelId="{0855DE4C-C015-405B-8A8D-46CADF83DBCD}" type="pres">
      <dgm:prSet presAssocID="{073C1D07-2DCD-4BC7-9A4A-97784C33F354}" presName="arrowDiagram5" presStyleCnt="0"/>
      <dgm:spPr/>
    </dgm:pt>
    <dgm:pt modelId="{89016D75-B239-4F5D-8FBB-C3E0C7B29F4D}" type="pres">
      <dgm:prSet presAssocID="{50C4C46E-40F4-45A2-90DD-30B68BE2FCD9}" presName="bullet5a" presStyleLbl="node1" presStyleIdx="0" presStyleCnt="5" custLinFactX="-100000" custLinFactY="168636" custLinFactNeighborX="-167463" custLinFactNeighborY="200000"/>
      <dgm:spPr/>
    </dgm:pt>
    <dgm:pt modelId="{76198D47-7452-452D-8376-9AA675B4C81C}" type="pres">
      <dgm:prSet presAssocID="{50C4C46E-40F4-45A2-90DD-30B68BE2FCD9}" presName="textBox5a" presStyleLbl="revTx" presStyleIdx="0" presStyleCnt="5" custScaleX="159408" custLinFactNeighborX="52021" custLinFactNeighborY="-489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4FB100-66B2-4DB5-992E-7AFC47AC506F}" type="pres">
      <dgm:prSet presAssocID="{605471EB-6453-4AA6-BD86-609566F6D022}" presName="bullet5b" presStyleLbl="node1" presStyleIdx="1" presStyleCnt="5" custLinFactNeighborX="-74781" custLinFactNeighborY="49004"/>
      <dgm:spPr/>
    </dgm:pt>
    <dgm:pt modelId="{76AD20A5-774C-48D2-A966-BD41C286B2CB}" type="pres">
      <dgm:prSet presAssocID="{605471EB-6453-4AA6-BD86-609566F6D022}" presName="textBox5b" presStyleLbl="revTx" presStyleIdx="1" presStyleCnt="5" custScaleX="157596" custLinFactNeighborX="75114" custLinFactNeighborY="-311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9502EE-938B-4F47-9E37-55A36D24E899}" type="pres">
      <dgm:prSet presAssocID="{60B554A9-0154-46FC-86DF-DC003A6029E4}" presName="bullet5c" presStyleLbl="node1" presStyleIdx="2" presStyleCnt="5" custLinFactX="556759" custLinFactY="-100000" custLinFactNeighborX="600000" custLinFactNeighborY="-189476"/>
      <dgm:spPr/>
    </dgm:pt>
    <dgm:pt modelId="{5416BF71-8A86-41B5-A2A3-6556189B70D0}" type="pres">
      <dgm:prSet presAssocID="{60B554A9-0154-46FC-86DF-DC003A6029E4}" presName="textBox5c" presStyleLbl="revTx" presStyleIdx="2" presStyleCnt="5" custScaleX="130774" custLinFactX="8060" custLinFactNeighborX="100000" custLinFactNeighborY="-139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CFDB89-A218-4143-8EE9-9D99E56508AF}" type="pres">
      <dgm:prSet presAssocID="{8A16EE69-D208-43FB-BA66-2FA0696B6EA8}" presName="bullet5d" presStyleLbl="node1" presStyleIdx="3" presStyleCnt="5" custLinFactX="100000" custLinFactNeighborX="136751" custLinFactNeighborY="-51185"/>
      <dgm:spPr/>
    </dgm:pt>
    <dgm:pt modelId="{F73E680B-FC13-4D04-BFF1-D45CD837E415}" type="pres">
      <dgm:prSet presAssocID="{8A16EE69-D208-43FB-BA66-2FA0696B6EA8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6D8F4B-FC5A-4D48-872A-9C63FB53DBB1}" type="pres">
      <dgm:prSet presAssocID="{449F163D-8D5F-439E-B346-D2CBCCA4B145}" presName="bullet5e" presStyleLbl="node1" presStyleIdx="4" presStyleCnt="5" custScaleX="64464" custScaleY="58883" custLinFactX="-200000" custLinFactY="5036" custLinFactNeighborX="-213576" custLinFactNeighborY="100000"/>
      <dgm:spPr/>
    </dgm:pt>
    <dgm:pt modelId="{E6E5480B-4D4A-4273-8965-9C68523F8237}" type="pres">
      <dgm:prSet presAssocID="{449F163D-8D5F-439E-B346-D2CBCCA4B145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4AD2786-1E24-4708-B050-15AF025B1F5E}" srcId="{073C1D07-2DCD-4BC7-9A4A-97784C33F354}" destId="{60B554A9-0154-46FC-86DF-DC003A6029E4}" srcOrd="2" destOrd="0" parTransId="{014CC0D7-7796-459C-BBCF-BCF99F758921}" sibTransId="{C7B87FC6-CFC1-44F9-A170-FFB1E9B54349}"/>
    <dgm:cxn modelId="{4E8CEB1B-DCC9-4485-9240-6692F9DDDA2D}" srcId="{073C1D07-2DCD-4BC7-9A4A-97784C33F354}" destId="{50C4C46E-40F4-45A2-90DD-30B68BE2FCD9}" srcOrd="0" destOrd="0" parTransId="{1D8D0CAE-C5C2-411D-90EB-CEAF4C897047}" sibTransId="{A26F18ED-EF62-42CB-9231-198760527FE2}"/>
    <dgm:cxn modelId="{5A040479-3D8D-494F-9100-7A5E87C0E349}" type="presOf" srcId="{8A16EE69-D208-43FB-BA66-2FA0696B6EA8}" destId="{F73E680B-FC13-4D04-BFF1-D45CD837E415}" srcOrd="0" destOrd="0" presId="urn:microsoft.com/office/officeart/2005/8/layout/arrow2"/>
    <dgm:cxn modelId="{78253A28-D704-41D4-B6ED-1C2A5D306AFC}" type="presOf" srcId="{50C4C46E-40F4-45A2-90DD-30B68BE2FCD9}" destId="{76198D47-7452-452D-8376-9AA675B4C81C}" srcOrd="0" destOrd="0" presId="urn:microsoft.com/office/officeart/2005/8/layout/arrow2"/>
    <dgm:cxn modelId="{77577D61-1853-4E4D-B258-3CB6C2322767}" type="presOf" srcId="{073C1D07-2DCD-4BC7-9A4A-97784C33F354}" destId="{0FD0EA83-FE5F-4302-8432-FD2C17D77EC0}" srcOrd="0" destOrd="0" presId="urn:microsoft.com/office/officeart/2005/8/layout/arrow2"/>
    <dgm:cxn modelId="{E1BA0262-AEF4-41F1-A148-C4E03F8462CC}" type="presOf" srcId="{605471EB-6453-4AA6-BD86-609566F6D022}" destId="{76AD20A5-774C-48D2-A966-BD41C286B2CB}" srcOrd="0" destOrd="0" presId="urn:microsoft.com/office/officeart/2005/8/layout/arrow2"/>
    <dgm:cxn modelId="{D230AD39-293A-4994-90B2-15F5ABDD8181}" type="presOf" srcId="{60B554A9-0154-46FC-86DF-DC003A6029E4}" destId="{5416BF71-8A86-41B5-A2A3-6556189B70D0}" srcOrd="0" destOrd="0" presId="urn:microsoft.com/office/officeart/2005/8/layout/arrow2"/>
    <dgm:cxn modelId="{F6554E0C-6F1C-4544-A46A-0FEAF89F0F69}" srcId="{073C1D07-2DCD-4BC7-9A4A-97784C33F354}" destId="{449F163D-8D5F-439E-B346-D2CBCCA4B145}" srcOrd="4" destOrd="0" parTransId="{1D8A2550-8437-4D44-A44F-B079874F64C3}" sibTransId="{B931587B-0A48-404E-B79B-3B6218499105}"/>
    <dgm:cxn modelId="{F3FD4B00-1B7D-4483-9629-219C36C1D9D6}" type="presOf" srcId="{449F163D-8D5F-439E-B346-D2CBCCA4B145}" destId="{E6E5480B-4D4A-4273-8965-9C68523F8237}" srcOrd="0" destOrd="0" presId="urn:microsoft.com/office/officeart/2005/8/layout/arrow2"/>
    <dgm:cxn modelId="{229279E6-76BE-4EAB-9A0C-D42F0FF8459F}" srcId="{073C1D07-2DCD-4BC7-9A4A-97784C33F354}" destId="{8A16EE69-D208-43FB-BA66-2FA0696B6EA8}" srcOrd="3" destOrd="0" parTransId="{CB44230B-9CE1-4297-932F-7B64BE090B89}" sibTransId="{CCD4C9BA-D957-49DD-A249-6C3F1CFC164C}"/>
    <dgm:cxn modelId="{6419C1B6-B3E2-40D9-AD1D-3AC64D564B64}" srcId="{073C1D07-2DCD-4BC7-9A4A-97784C33F354}" destId="{605471EB-6453-4AA6-BD86-609566F6D022}" srcOrd="1" destOrd="0" parTransId="{DE730029-93C2-4ACB-933C-B35A71B13EC4}" sibTransId="{42D85D4C-9F88-437B-A12D-7F92B7FEB804}"/>
    <dgm:cxn modelId="{9A744776-A97E-40E9-BF4F-504319D3CD92}" type="presParOf" srcId="{0FD0EA83-FE5F-4302-8432-FD2C17D77EC0}" destId="{1F331ADE-2CDD-48A1-8699-3676C463658B}" srcOrd="0" destOrd="0" presId="urn:microsoft.com/office/officeart/2005/8/layout/arrow2"/>
    <dgm:cxn modelId="{EDEAD5EE-909D-4476-8284-9B2D0CC77B17}" type="presParOf" srcId="{0FD0EA83-FE5F-4302-8432-FD2C17D77EC0}" destId="{0855DE4C-C015-405B-8A8D-46CADF83DBCD}" srcOrd="1" destOrd="0" presId="urn:microsoft.com/office/officeart/2005/8/layout/arrow2"/>
    <dgm:cxn modelId="{D8658B5E-FC8E-45A6-9BC9-9ABD68BCEF11}" type="presParOf" srcId="{0855DE4C-C015-405B-8A8D-46CADF83DBCD}" destId="{89016D75-B239-4F5D-8FBB-C3E0C7B29F4D}" srcOrd="0" destOrd="0" presId="urn:microsoft.com/office/officeart/2005/8/layout/arrow2"/>
    <dgm:cxn modelId="{4F714607-3E3F-47DE-BC87-13407C46BCDE}" type="presParOf" srcId="{0855DE4C-C015-405B-8A8D-46CADF83DBCD}" destId="{76198D47-7452-452D-8376-9AA675B4C81C}" srcOrd="1" destOrd="0" presId="urn:microsoft.com/office/officeart/2005/8/layout/arrow2"/>
    <dgm:cxn modelId="{31E453B7-6323-402D-A923-7158D02ED14D}" type="presParOf" srcId="{0855DE4C-C015-405B-8A8D-46CADF83DBCD}" destId="{C64FB100-66B2-4DB5-992E-7AFC47AC506F}" srcOrd="2" destOrd="0" presId="urn:microsoft.com/office/officeart/2005/8/layout/arrow2"/>
    <dgm:cxn modelId="{FFDA53C9-E33B-4CF5-A222-91AA05EBB5E1}" type="presParOf" srcId="{0855DE4C-C015-405B-8A8D-46CADF83DBCD}" destId="{76AD20A5-774C-48D2-A966-BD41C286B2CB}" srcOrd="3" destOrd="0" presId="urn:microsoft.com/office/officeart/2005/8/layout/arrow2"/>
    <dgm:cxn modelId="{4B64D27F-AC4B-4B78-A5B8-7DA629AF1F4E}" type="presParOf" srcId="{0855DE4C-C015-405B-8A8D-46CADF83DBCD}" destId="{5E9502EE-938B-4F47-9E37-55A36D24E899}" srcOrd="4" destOrd="0" presId="urn:microsoft.com/office/officeart/2005/8/layout/arrow2"/>
    <dgm:cxn modelId="{0AD6747B-4830-4778-BAD6-948EAE9E79E2}" type="presParOf" srcId="{0855DE4C-C015-405B-8A8D-46CADF83DBCD}" destId="{5416BF71-8A86-41B5-A2A3-6556189B70D0}" srcOrd="5" destOrd="0" presId="urn:microsoft.com/office/officeart/2005/8/layout/arrow2"/>
    <dgm:cxn modelId="{C915A92E-D1CE-40F7-ADB3-41AAD5FA82D7}" type="presParOf" srcId="{0855DE4C-C015-405B-8A8D-46CADF83DBCD}" destId="{64CFDB89-A218-4143-8EE9-9D99E56508AF}" srcOrd="6" destOrd="0" presId="urn:microsoft.com/office/officeart/2005/8/layout/arrow2"/>
    <dgm:cxn modelId="{8CB0DF19-0545-42FF-AF7A-DA297554410F}" type="presParOf" srcId="{0855DE4C-C015-405B-8A8D-46CADF83DBCD}" destId="{F73E680B-FC13-4D04-BFF1-D45CD837E415}" srcOrd="7" destOrd="0" presId="urn:microsoft.com/office/officeart/2005/8/layout/arrow2"/>
    <dgm:cxn modelId="{0D818A8E-2EBC-4CC3-A465-5EC24BFAEE5B}" type="presParOf" srcId="{0855DE4C-C015-405B-8A8D-46CADF83DBCD}" destId="{256D8F4B-FC5A-4D48-872A-9C63FB53DBB1}" srcOrd="8" destOrd="0" presId="urn:microsoft.com/office/officeart/2005/8/layout/arrow2"/>
    <dgm:cxn modelId="{B68789A9-2CC1-4765-BCE8-3B5C16D354E9}" type="presParOf" srcId="{0855DE4C-C015-405B-8A8D-46CADF83DBCD}" destId="{E6E5480B-4D4A-4273-8965-9C68523F8237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7E8CE8-6CEC-4802-9592-35BB9E955F2C}" type="doc">
      <dgm:prSet loTypeId="urn:microsoft.com/office/officeart/2005/8/layout/b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4CDE1DD0-33D1-49C6-960F-4D1CB70A80E7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s-EC" sz="1400" dirty="0" smtClean="0"/>
            <a:t>Por el Alcance</a:t>
          </a:r>
          <a:endParaRPr lang="es-EC" sz="1400" dirty="0"/>
        </a:p>
      </dgm:t>
    </dgm:pt>
    <dgm:pt modelId="{9DDFB545-33FF-42CF-BCDA-1FF47CD40DC6}" type="parTrans" cxnId="{29F36F3C-40E5-4D09-AAF9-B9F63DAEA471}">
      <dgm:prSet/>
      <dgm:spPr/>
      <dgm:t>
        <a:bodyPr/>
        <a:lstStyle/>
        <a:p>
          <a:pPr algn="ctr"/>
          <a:endParaRPr lang="es-EC" sz="1400"/>
        </a:p>
      </dgm:t>
    </dgm:pt>
    <dgm:pt modelId="{2F7BBB81-8078-4C53-86FB-4E4AD5FBD0C1}" type="sibTrans" cxnId="{29F36F3C-40E5-4D09-AAF9-B9F63DAEA471}">
      <dgm:prSet custT="1"/>
      <dgm:spPr/>
      <dgm:t>
        <a:bodyPr/>
        <a:lstStyle/>
        <a:p>
          <a:pPr algn="ctr"/>
          <a:endParaRPr lang="es-EC" sz="1400"/>
        </a:p>
      </dgm:t>
    </dgm:pt>
    <dgm:pt modelId="{3597F91B-2BE4-49F8-BB8C-DE5710831360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s-EC" sz="1400" dirty="0" smtClean="0"/>
            <a:t>Descriptivo</a:t>
          </a:r>
          <a:endParaRPr lang="es-EC" sz="1400" dirty="0"/>
        </a:p>
      </dgm:t>
    </dgm:pt>
    <dgm:pt modelId="{935222EF-DB23-43E8-9341-B4F19D9D730E}" type="parTrans" cxnId="{B77C05B1-685F-4D0B-A834-46BB9F07B51C}">
      <dgm:prSet/>
      <dgm:spPr/>
      <dgm:t>
        <a:bodyPr/>
        <a:lstStyle/>
        <a:p>
          <a:pPr algn="ctr"/>
          <a:endParaRPr lang="es-EC" sz="1400"/>
        </a:p>
      </dgm:t>
    </dgm:pt>
    <dgm:pt modelId="{E6919A03-E7AF-4BA8-BAC2-F8ACC499CC66}" type="sibTrans" cxnId="{B77C05B1-685F-4D0B-A834-46BB9F07B51C}">
      <dgm:prSet/>
      <dgm:spPr/>
      <dgm:t>
        <a:bodyPr/>
        <a:lstStyle/>
        <a:p>
          <a:pPr algn="ctr"/>
          <a:endParaRPr lang="es-EC" sz="1400"/>
        </a:p>
      </dgm:t>
    </dgm:pt>
    <dgm:pt modelId="{ADBFF725-BFE0-4CEB-9BD2-DCBE520E5819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s-EC" sz="1400" dirty="0" smtClean="0"/>
            <a:t>Causal</a:t>
          </a:r>
          <a:endParaRPr lang="es-EC" sz="1400" dirty="0"/>
        </a:p>
      </dgm:t>
    </dgm:pt>
    <dgm:pt modelId="{E318E948-99CA-42F3-A141-3A79EF4CF6B6}" type="parTrans" cxnId="{7AD95398-9CF8-4592-8919-44D78744C662}">
      <dgm:prSet/>
      <dgm:spPr/>
      <dgm:t>
        <a:bodyPr/>
        <a:lstStyle/>
        <a:p>
          <a:pPr algn="ctr"/>
          <a:endParaRPr lang="es-EC" sz="1400"/>
        </a:p>
      </dgm:t>
    </dgm:pt>
    <dgm:pt modelId="{13C6F787-B4B9-4A8F-B74C-2AEFDD603601}" type="sibTrans" cxnId="{7AD95398-9CF8-4592-8919-44D78744C662}">
      <dgm:prSet/>
      <dgm:spPr/>
      <dgm:t>
        <a:bodyPr/>
        <a:lstStyle/>
        <a:p>
          <a:pPr algn="ctr"/>
          <a:endParaRPr lang="es-EC" sz="1400"/>
        </a:p>
      </dgm:t>
    </dgm:pt>
    <dgm:pt modelId="{13452C22-43FE-4CBB-B430-2CE6748BD53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s-EC" sz="1400" dirty="0" smtClean="0"/>
            <a:t>Finalidad</a:t>
          </a:r>
          <a:endParaRPr lang="es-EC" sz="1400" dirty="0"/>
        </a:p>
      </dgm:t>
    </dgm:pt>
    <dgm:pt modelId="{4D248A02-58EA-4BE2-90A8-66B924BA1328}" type="parTrans" cxnId="{56C71113-63CF-4174-A3A5-C92E103445BC}">
      <dgm:prSet/>
      <dgm:spPr/>
      <dgm:t>
        <a:bodyPr/>
        <a:lstStyle/>
        <a:p>
          <a:pPr algn="ctr"/>
          <a:endParaRPr lang="es-EC" sz="1400"/>
        </a:p>
      </dgm:t>
    </dgm:pt>
    <dgm:pt modelId="{E2CB7304-C472-4A70-BD11-96A69908B9CD}" type="sibTrans" cxnId="{56C71113-63CF-4174-A3A5-C92E103445BC}">
      <dgm:prSet custT="1"/>
      <dgm:spPr/>
      <dgm:t>
        <a:bodyPr/>
        <a:lstStyle/>
        <a:p>
          <a:pPr algn="ctr"/>
          <a:endParaRPr lang="es-EC" sz="1400"/>
        </a:p>
      </dgm:t>
    </dgm:pt>
    <dgm:pt modelId="{C6C2B39D-E283-4B1E-87FF-262D89C2CC7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s-EC" sz="1400" dirty="0" smtClean="0"/>
            <a:t>Aplicada </a:t>
          </a:r>
          <a:endParaRPr lang="es-EC" sz="1400" dirty="0"/>
        </a:p>
      </dgm:t>
    </dgm:pt>
    <dgm:pt modelId="{36CBF16A-5151-4024-A13A-CB232CBE9996}" type="parTrans" cxnId="{06352412-B807-4782-A3B5-B0446728ECBD}">
      <dgm:prSet/>
      <dgm:spPr/>
      <dgm:t>
        <a:bodyPr/>
        <a:lstStyle/>
        <a:p>
          <a:pPr algn="ctr"/>
          <a:endParaRPr lang="es-EC" sz="1400"/>
        </a:p>
      </dgm:t>
    </dgm:pt>
    <dgm:pt modelId="{69154487-C822-4F86-8FF6-EC1C7C61AECC}" type="sibTrans" cxnId="{06352412-B807-4782-A3B5-B0446728ECBD}">
      <dgm:prSet/>
      <dgm:spPr/>
      <dgm:t>
        <a:bodyPr/>
        <a:lstStyle/>
        <a:p>
          <a:pPr algn="ctr"/>
          <a:endParaRPr lang="es-EC" sz="1400"/>
        </a:p>
      </dgm:t>
    </dgm:pt>
    <dgm:pt modelId="{3D0A7A0F-DD19-43BC-8C98-7661CE259DAF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s-EC" sz="1400" dirty="0" smtClean="0"/>
            <a:t>Observación y Análisis</a:t>
          </a:r>
          <a:endParaRPr lang="es-EC" sz="1400" dirty="0"/>
        </a:p>
      </dgm:t>
    </dgm:pt>
    <dgm:pt modelId="{9B1885DC-FD1D-4D71-A0B6-3123797EE79A}" type="parTrans" cxnId="{91CA2DC5-4B61-46BE-B184-EB88A60221FC}">
      <dgm:prSet/>
      <dgm:spPr/>
      <dgm:t>
        <a:bodyPr/>
        <a:lstStyle/>
        <a:p>
          <a:pPr algn="ctr"/>
          <a:endParaRPr lang="es-EC" sz="1400"/>
        </a:p>
      </dgm:t>
    </dgm:pt>
    <dgm:pt modelId="{211CE880-72D8-4EC3-AF72-53D2284E47A6}" type="sibTrans" cxnId="{91CA2DC5-4B61-46BE-B184-EB88A60221FC}">
      <dgm:prSet/>
      <dgm:spPr/>
      <dgm:t>
        <a:bodyPr/>
        <a:lstStyle/>
        <a:p>
          <a:pPr algn="ctr"/>
          <a:endParaRPr lang="es-EC" sz="1400"/>
        </a:p>
      </dgm:t>
    </dgm:pt>
    <dgm:pt modelId="{8237877F-E01C-4B18-ADF1-C00020B6B02D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s-EC" sz="1400" dirty="0" smtClean="0"/>
            <a:t>Fuente</a:t>
          </a:r>
          <a:endParaRPr lang="es-EC" sz="1400" dirty="0"/>
        </a:p>
      </dgm:t>
    </dgm:pt>
    <dgm:pt modelId="{4E782CB3-4CF4-4DE1-A87B-17BCB8438F84}" type="parTrans" cxnId="{A86FC537-748B-4A45-B71B-4AF721387B52}">
      <dgm:prSet/>
      <dgm:spPr/>
      <dgm:t>
        <a:bodyPr/>
        <a:lstStyle/>
        <a:p>
          <a:pPr algn="ctr"/>
          <a:endParaRPr lang="es-EC" sz="1400"/>
        </a:p>
      </dgm:t>
    </dgm:pt>
    <dgm:pt modelId="{57648D0B-EAB2-4EAC-96D9-66EDF60BEF10}" type="sibTrans" cxnId="{A86FC537-748B-4A45-B71B-4AF721387B52}">
      <dgm:prSet custT="1"/>
      <dgm:spPr/>
      <dgm:t>
        <a:bodyPr/>
        <a:lstStyle/>
        <a:p>
          <a:pPr algn="ctr"/>
          <a:endParaRPr lang="es-EC" sz="1400"/>
        </a:p>
      </dgm:t>
    </dgm:pt>
    <dgm:pt modelId="{B934FDD7-E394-4523-B7A2-A31BF9F4DE16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s-EC" sz="1400" dirty="0" smtClean="0"/>
            <a:t>Documental</a:t>
          </a:r>
          <a:endParaRPr lang="es-EC" sz="1400" dirty="0"/>
        </a:p>
      </dgm:t>
    </dgm:pt>
    <dgm:pt modelId="{C2D668AC-9167-40AC-ABDC-170DB12C9E9A}" type="parTrans" cxnId="{89C3B90B-98C0-405D-B2A7-78A99EEB6882}">
      <dgm:prSet/>
      <dgm:spPr/>
      <dgm:t>
        <a:bodyPr/>
        <a:lstStyle/>
        <a:p>
          <a:pPr algn="ctr"/>
          <a:endParaRPr lang="es-EC" sz="1400"/>
        </a:p>
      </dgm:t>
    </dgm:pt>
    <dgm:pt modelId="{FF3D0319-CE9A-498F-A1D2-05C30B8E85F9}" type="sibTrans" cxnId="{89C3B90B-98C0-405D-B2A7-78A99EEB6882}">
      <dgm:prSet/>
      <dgm:spPr/>
      <dgm:t>
        <a:bodyPr/>
        <a:lstStyle/>
        <a:p>
          <a:pPr algn="ctr"/>
          <a:endParaRPr lang="es-EC" sz="1400"/>
        </a:p>
      </dgm:t>
    </dgm:pt>
    <dgm:pt modelId="{77CFA43A-1C9A-430D-942D-AAF326FC85C9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s-EC" sz="1400" dirty="0" smtClean="0"/>
            <a:t>Control de variables</a:t>
          </a:r>
          <a:endParaRPr lang="es-EC" sz="1400" dirty="0"/>
        </a:p>
      </dgm:t>
    </dgm:pt>
    <dgm:pt modelId="{8F98BF15-17DD-488D-8A0F-5402F79C4FDE}" type="parTrans" cxnId="{3D6DB303-7656-4C24-85D7-286C11D9F6CB}">
      <dgm:prSet/>
      <dgm:spPr/>
      <dgm:t>
        <a:bodyPr/>
        <a:lstStyle/>
        <a:p>
          <a:pPr algn="ctr"/>
          <a:endParaRPr lang="es-EC" sz="1400"/>
        </a:p>
      </dgm:t>
    </dgm:pt>
    <dgm:pt modelId="{6D45D659-B4B6-47AB-9DC6-75BC8248A3DF}" type="sibTrans" cxnId="{3D6DB303-7656-4C24-85D7-286C11D9F6CB}">
      <dgm:prSet custT="1"/>
      <dgm:spPr/>
      <dgm:t>
        <a:bodyPr/>
        <a:lstStyle/>
        <a:p>
          <a:pPr algn="ctr"/>
          <a:endParaRPr lang="es-EC" sz="1400"/>
        </a:p>
      </dgm:t>
    </dgm:pt>
    <dgm:pt modelId="{F796A0B6-AD86-4BF8-82F0-4434B9DEB4E7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s-EC" sz="1400" dirty="0" smtClean="0"/>
            <a:t>No experimental</a:t>
          </a:r>
          <a:endParaRPr lang="es-EC" sz="1400" dirty="0"/>
        </a:p>
      </dgm:t>
    </dgm:pt>
    <dgm:pt modelId="{10411971-4F8A-404D-A66A-2501A6865A6C}" type="parTrans" cxnId="{14CE36E3-8BEA-4B4B-8544-17753CC18B6B}">
      <dgm:prSet/>
      <dgm:spPr/>
      <dgm:t>
        <a:bodyPr/>
        <a:lstStyle/>
        <a:p>
          <a:pPr algn="ctr"/>
          <a:endParaRPr lang="es-EC" sz="1400"/>
        </a:p>
      </dgm:t>
    </dgm:pt>
    <dgm:pt modelId="{F4F5B609-C8BF-4D2D-899D-358585995DD2}" type="sibTrans" cxnId="{14CE36E3-8BEA-4B4B-8544-17753CC18B6B}">
      <dgm:prSet/>
      <dgm:spPr/>
      <dgm:t>
        <a:bodyPr/>
        <a:lstStyle/>
        <a:p>
          <a:pPr algn="ctr"/>
          <a:endParaRPr lang="es-EC" sz="1400"/>
        </a:p>
      </dgm:t>
    </dgm:pt>
    <dgm:pt modelId="{1911DE4E-299B-4CDD-BF5C-7B13923DC67C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s-EC" sz="1400" dirty="0" smtClean="0"/>
            <a:t>Cobertura de unidad de análisis</a:t>
          </a:r>
          <a:endParaRPr lang="es-EC" sz="1400" dirty="0"/>
        </a:p>
      </dgm:t>
    </dgm:pt>
    <dgm:pt modelId="{99F89CA3-BBB8-43C5-9BAC-9FDBFE9F8FC2}" type="parTrans" cxnId="{8DA35382-B6EC-42F2-8E14-9C09CAF8C7CF}">
      <dgm:prSet/>
      <dgm:spPr/>
      <dgm:t>
        <a:bodyPr/>
        <a:lstStyle/>
        <a:p>
          <a:pPr algn="ctr"/>
          <a:endParaRPr lang="es-EC" sz="1400"/>
        </a:p>
      </dgm:t>
    </dgm:pt>
    <dgm:pt modelId="{81C9BC96-53D8-4688-9761-3140A54DA5F8}" type="sibTrans" cxnId="{8DA35382-B6EC-42F2-8E14-9C09CAF8C7CF}">
      <dgm:prSet/>
      <dgm:spPr/>
      <dgm:t>
        <a:bodyPr/>
        <a:lstStyle/>
        <a:p>
          <a:pPr algn="ctr"/>
          <a:endParaRPr lang="es-EC" sz="1400"/>
        </a:p>
      </dgm:t>
    </dgm:pt>
    <dgm:pt modelId="{65D3AD8E-E052-4639-BC39-DAE87D34EFCC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s-EC" sz="1400" dirty="0" smtClean="0"/>
            <a:t>Coeficiente de determinación</a:t>
          </a:r>
          <a:endParaRPr lang="es-EC" sz="1400" dirty="0"/>
        </a:p>
      </dgm:t>
    </dgm:pt>
    <dgm:pt modelId="{A7843711-FDD0-4B19-B2A0-5B3C6AF985F5}" type="parTrans" cxnId="{F65FDA42-A9AA-4FAA-88E7-926F31275590}">
      <dgm:prSet/>
      <dgm:spPr/>
      <dgm:t>
        <a:bodyPr/>
        <a:lstStyle/>
        <a:p>
          <a:pPr algn="ctr"/>
          <a:endParaRPr lang="es-EC" sz="1400"/>
        </a:p>
      </dgm:t>
    </dgm:pt>
    <dgm:pt modelId="{DD9DE8DE-B50F-465A-B2F8-B71F9CA181E7}" type="sibTrans" cxnId="{F65FDA42-A9AA-4FAA-88E7-926F31275590}">
      <dgm:prSet/>
      <dgm:spPr/>
      <dgm:t>
        <a:bodyPr/>
        <a:lstStyle/>
        <a:p>
          <a:pPr algn="ctr"/>
          <a:endParaRPr lang="es-EC" sz="1400"/>
        </a:p>
      </dgm:t>
    </dgm:pt>
    <dgm:pt modelId="{2D802D65-4BED-4934-9B44-440517C29370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s-ES" sz="1400" dirty="0" smtClean="0"/>
            <a:t>Instrumentos de recolección de información.</a:t>
          </a:r>
          <a:endParaRPr lang="es-EC" sz="1400" dirty="0"/>
        </a:p>
      </dgm:t>
    </dgm:pt>
    <dgm:pt modelId="{967CD465-657B-4311-98D5-36766851C566}" type="parTrans" cxnId="{67F9D1D1-718D-4390-813C-9EFE6A56BAB5}">
      <dgm:prSet/>
      <dgm:spPr/>
      <dgm:t>
        <a:bodyPr/>
        <a:lstStyle/>
        <a:p>
          <a:endParaRPr lang="es-EC"/>
        </a:p>
      </dgm:t>
    </dgm:pt>
    <dgm:pt modelId="{99302C05-DFBF-4F38-A738-FF1011207BAF}" type="sibTrans" cxnId="{67F9D1D1-718D-4390-813C-9EFE6A56BAB5}">
      <dgm:prSet/>
      <dgm:spPr/>
      <dgm:t>
        <a:bodyPr/>
        <a:lstStyle/>
        <a:p>
          <a:endParaRPr lang="es-EC"/>
        </a:p>
      </dgm:t>
    </dgm:pt>
    <dgm:pt modelId="{D01F7E5D-EDBA-4BF5-9AF7-8913D1424DE3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s-ES" sz="1400" dirty="0" smtClean="0"/>
            <a:t>Bibliográfico</a:t>
          </a:r>
          <a:endParaRPr lang="es-EC" sz="1400" dirty="0"/>
        </a:p>
      </dgm:t>
    </dgm:pt>
    <dgm:pt modelId="{831D05D0-16CE-47DF-A604-A67BE661FABD}" type="parTrans" cxnId="{70FE4108-7EF1-46A5-8585-938DF5A598BB}">
      <dgm:prSet/>
      <dgm:spPr/>
      <dgm:t>
        <a:bodyPr/>
        <a:lstStyle/>
        <a:p>
          <a:endParaRPr lang="es-EC"/>
        </a:p>
      </dgm:t>
    </dgm:pt>
    <dgm:pt modelId="{2E47F937-F037-47EB-ADAF-340711ABE6F3}" type="sibTrans" cxnId="{70FE4108-7EF1-46A5-8585-938DF5A598BB}">
      <dgm:prSet/>
      <dgm:spPr/>
      <dgm:t>
        <a:bodyPr/>
        <a:lstStyle/>
        <a:p>
          <a:endParaRPr lang="es-EC"/>
        </a:p>
      </dgm:t>
    </dgm:pt>
    <dgm:pt modelId="{3C8D94DD-78AB-4541-A2BB-11D7C445436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s-ES" sz="1400" dirty="0" smtClean="0"/>
            <a:t>Censo</a:t>
          </a:r>
          <a:endParaRPr lang="es-EC" sz="1400" dirty="0"/>
        </a:p>
      </dgm:t>
    </dgm:pt>
    <dgm:pt modelId="{2285020E-A3FB-4759-B870-248778FBB699}" type="parTrans" cxnId="{A7CF0C14-D421-41EC-A886-14C55818B856}">
      <dgm:prSet/>
      <dgm:spPr/>
      <dgm:t>
        <a:bodyPr/>
        <a:lstStyle/>
        <a:p>
          <a:endParaRPr lang="es-EC"/>
        </a:p>
      </dgm:t>
    </dgm:pt>
    <dgm:pt modelId="{083DA5AB-E385-4DA5-BC8B-60A8AB1F9BB5}" type="sibTrans" cxnId="{A7CF0C14-D421-41EC-A886-14C55818B856}">
      <dgm:prSet/>
      <dgm:spPr/>
      <dgm:t>
        <a:bodyPr/>
        <a:lstStyle/>
        <a:p>
          <a:endParaRPr lang="es-EC"/>
        </a:p>
      </dgm:t>
    </dgm:pt>
    <dgm:pt modelId="{E8C810A6-4D71-4FAC-8BF2-20FEDB1C798F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s-ES" sz="1400" dirty="0" smtClean="0"/>
            <a:t>Procedimiento para el tratamiento y análisis de información</a:t>
          </a:r>
          <a:endParaRPr lang="es-EC" sz="1400" dirty="0"/>
        </a:p>
      </dgm:t>
    </dgm:pt>
    <dgm:pt modelId="{A1401747-3D6E-46B1-9349-FE4D35B6B900}" type="parTrans" cxnId="{45267079-1BB4-436C-8319-FA17E4B5956D}">
      <dgm:prSet/>
      <dgm:spPr/>
      <dgm:t>
        <a:bodyPr/>
        <a:lstStyle/>
        <a:p>
          <a:endParaRPr lang="es-EC"/>
        </a:p>
      </dgm:t>
    </dgm:pt>
    <dgm:pt modelId="{9C588407-9EEE-42D7-A47F-9218972FB4BF}" type="sibTrans" cxnId="{45267079-1BB4-436C-8319-FA17E4B5956D}">
      <dgm:prSet/>
      <dgm:spPr/>
      <dgm:t>
        <a:bodyPr/>
        <a:lstStyle/>
        <a:p>
          <a:endParaRPr lang="es-EC"/>
        </a:p>
      </dgm:t>
    </dgm:pt>
    <dgm:pt modelId="{4B6BDCE7-706F-4800-BC83-11DEB5B59719}" type="pres">
      <dgm:prSet presAssocID="{AA7E8CE8-6CEC-4802-9592-35BB9E955F2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E2669C02-48CF-4C56-9669-CB366B65ADDB}" type="pres">
      <dgm:prSet presAssocID="{4CDE1DD0-33D1-49C6-960F-4D1CB70A80E7}" presName="compNode" presStyleCnt="0"/>
      <dgm:spPr/>
      <dgm:t>
        <a:bodyPr/>
        <a:lstStyle/>
        <a:p>
          <a:endParaRPr lang="es-EC"/>
        </a:p>
      </dgm:t>
    </dgm:pt>
    <dgm:pt modelId="{2D938F62-5A16-42AC-B0AC-903BE87FA7E6}" type="pres">
      <dgm:prSet presAssocID="{4CDE1DD0-33D1-49C6-960F-4D1CB70A80E7}" presName="dummyConnPt" presStyleCnt="0"/>
      <dgm:spPr/>
      <dgm:t>
        <a:bodyPr/>
        <a:lstStyle/>
        <a:p>
          <a:endParaRPr lang="es-EC"/>
        </a:p>
      </dgm:t>
    </dgm:pt>
    <dgm:pt modelId="{F383E657-71A9-4E99-BB03-42675F19F170}" type="pres">
      <dgm:prSet presAssocID="{4CDE1DD0-33D1-49C6-960F-4D1CB70A80E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0EBED9-4081-4CBF-9AE4-23AB7CA74125}" type="pres">
      <dgm:prSet presAssocID="{2F7BBB81-8078-4C53-86FB-4E4AD5FBD0C1}" presName="sibTrans" presStyleLbl="bgSibTrans2D1" presStyleIdx="0" presStyleCnt="6"/>
      <dgm:spPr/>
      <dgm:t>
        <a:bodyPr/>
        <a:lstStyle/>
        <a:p>
          <a:endParaRPr lang="es-EC"/>
        </a:p>
      </dgm:t>
    </dgm:pt>
    <dgm:pt modelId="{5CC974BB-C6B2-4AE4-A8E3-42CECF3141D9}" type="pres">
      <dgm:prSet presAssocID="{13452C22-43FE-4CBB-B430-2CE6748BD534}" presName="compNode" presStyleCnt="0"/>
      <dgm:spPr/>
      <dgm:t>
        <a:bodyPr/>
        <a:lstStyle/>
        <a:p>
          <a:endParaRPr lang="es-EC"/>
        </a:p>
      </dgm:t>
    </dgm:pt>
    <dgm:pt modelId="{CF0C6DC3-D676-44AE-89F0-318E5E8AF1EA}" type="pres">
      <dgm:prSet presAssocID="{13452C22-43FE-4CBB-B430-2CE6748BD534}" presName="dummyConnPt" presStyleCnt="0"/>
      <dgm:spPr/>
      <dgm:t>
        <a:bodyPr/>
        <a:lstStyle/>
        <a:p>
          <a:endParaRPr lang="es-EC"/>
        </a:p>
      </dgm:t>
    </dgm:pt>
    <dgm:pt modelId="{6C92A70D-3E04-4B4B-8A2B-A5663C0B510D}" type="pres">
      <dgm:prSet presAssocID="{13452C22-43FE-4CBB-B430-2CE6748BD53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A1C265-ADB3-408D-8F10-9137A73A6586}" type="pres">
      <dgm:prSet presAssocID="{E2CB7304-C472-4A70-BD11-96A69908B9CD}" presName="sibTrans" presStyleLbl="bgSibTrans2D1" presStyleIdx="1" presStyleCnt="6"/>
      <dgm:spPr/>
      <dgm:t>
        <a:bodyPr/>
        <a:lstStyle/>
        <a:p>
          <a:endParaRPr lang="es-EC"/>
        </a:p>
      </dgm:t>
    </dgm:pt>
    <dgm:pt modelId="{CC525944-9B21-440F-B1DF-B45358BCFB53}" type="pres">
      <dgm:prSet presAssocID="{8237877F-E01C-4B18-ADF1-C00020B6B02D}" presName="compNode" presStyleCnt="0"/>
      <dgm:spPr/>
      <dgm:t>
        <a:bodyPr/>
        <a:lstStyle/>
        <a:p>
          <a:endParaRPr lang="es-EC"/>
        </a:p>
      </dgm:t>
    </dgm:pt>
    <dgm:pt modelId="{DDC766C7-F8EC-44B3-B85F-6CF5D1AF59AC}" type="pres">
      <dgm:prSet presAssocID="{8237877F-E01C-4B18-ADF1-C00020B6B02D}" presName="dummyConnPt" presStyleCnt="0"/>
      <dgm:spPr/>
      <dgm:t>
        <a:bodyPr/>
        <a:lstStyle/>
        <a:p>
          <a:endParaRPr lang="es-EC"/>
        </a:p>
      </dgm:t>
    </dgm:pt>
    <dgm:pt modelId="{8B57296D-DCFE-42A3-9959-C3B30FD844C7}" type="pres">
      <dgm:prSet presAssocID="{8237877F-E01C-4B18-ADF1-C00020B6B02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8B848F-E94E-4490-A86A-98B3AF0D36D0}" type="pres">
      <dgm:prSet presAssocID="{57648D0B-EAB2-4EAC-96D9-66EDF60BEF10}" presName="sibTrans" presStyleLbl="bgSibTrans2D1" presStyleIdx="2" presStyleCnt="6"/>
      <dgm:spPr/>
      <dgm:t>
        <a:bodyPr/>
        <a:lstStyle/>
        <a:p>
          <a:endParaRPr lang="es-EC"/>
        </a:p>
      </dgm:t>
    </dgm:pt>
    <dgm:pt modelId="{40D3EBBE-5A21-4CE6-8E06-2FE7E45B2452}" type="pres">
      <dgm:prSet presAssocID="{77CFA43A-1C9A-430D-942D-AAF326FC85C9}" presName="compNode" presStyleCnt="0"/>
      <dgm:spPr/>
      <dgm:t>
        <a:bodyPr/>
        <a:lstStyle/>
        <a:p>
          <a:endParaRPr lang="es-EC"/>
        </a:p>
      </dgm:t>
    </dgm:pt>
    <dgm:pt modelId="{37B201D2-B988-4C6D-B60D-F7FB0001FED6}" type="pres">
      <dgm:prSet presAssocID="{77CFA43A-1C9A-430D-942D-AAF326FC85C9}" presName="dummyConnPt" presStyleCnt="0"/>
      <dgm:spPr/>
      <dgm:t>
        <a:bodyPr/>
        <a:lstStyle/>
        <a:p>
          <a:endParaRPr lang="es-EC"/>
        </a:p>
      </dgm:t>
    </dgm:pt>
    <dgm:pt modelId="{1B11CFEA-1D48-4217-84C2-4B0F8FCC9AFE}" type="pres">
      <dgm:prSet presAssocID="{77CFA43A-1C9A-430D-942D-AAF326FC85C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FC4BEC-668E-4DAC-B4E6-D33D3107E91C}" type="pres">
      <dgm:prSet presAssocID="{6D45D659-B4B6-47AB-9DC6-75BC8248A3DF}" presName="sibTrans" presStyleLbl="bgSibTrans2D1" presStyleIdx="3" presStyleCnt="6"/>
      <dgm:spPr/>
      <dgm:t>
        <a:bodyPr/>
        <a:lstStyle/>
        <a:p>
          <a:endParaRPr lang="es-EC"/>
        </a:p>
      </dgm:t>
    </dgm:pt>
    <dgm:pt modelId="{1087BDF5-9A39-4421-94AD-F87EF2A4C78C}" type="pres">
      <dgm:prSet presAssocID="{2D802D65-4BED-4934-9B44-440517C29370}" presName="compNode" presStyleCnt="0"/>
      <dgm:spPr/>
      <dgm:t>
        <a:bodyPr/>
        <a:lstStyle/>
        <a:p>
          <a:endParaRPr lang="es-EC"/>
        </a:p>
      </dgm:t>
    </dgm:pt>
    <dgm:pt modelId="{A4B27E0E-E1B5-4ED9-9250-D360D21A6527}" type="pres">
      <dgm:prSet presAssocID="{2D802D65-4BED-4934-9B44-440517C29370}" presName="dummyConnPt" presStyleCnt="0"/>
      <dgm:spPr/>
      <dgm:t>
        <a:bodyPr/>
        <a:lstStyle/>
        <a:p>
          <a:endParaRPr lang="es-EC"/>
        </a:p>
      </dgm:t>
    </dgm:pt>
    <dgm:pt modelId="{FB6CB270-9CCA-48CA-9F91-328A9099B64B}" type="pres">
      <dgm:prSet presAssocID="{2D802D65-4BED-4934-9B44-440517C2937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3ABA02-E55D-452C-B71B-4682DF391F56}" type="pres">
      <dgm:prSet presAssocID="{99302C05-DFBF-4F38-A738-FF1011207BAF}" presName="sibTrans" presStyleLbl="bgSibTrans2D1" presStyleIdx="4" presStyleCnt="6"/>
      <dgm:spPr/>
      <dgm:t>
        <a:bodyPr/>
        <a:lstStyle/>
        <a:p>
          <a:endParaRPr lang="es-EC"/>
        </a:p>
      </dgm:t>
    </dgm:pt>
    <dgm:pt modelId="{3C0F25B9-718B-4213-A7EF-A9AA909F7C8C}" type="pres">
      <dgm:prSet presAssocID="{1911DE4E-299B-4CDD-BF5C-7B13923DC67C}" presName="compNode" presStyleCnt="0"/>
      <dgm:spPr/>
      <dgm:t>
        <a:bodyPr/>
        <a:lstStyle/>
        <a:p>
          <a:endParaRPr lang="es-EC"/>
        </a:p>
      </dgm:t>
    </dgm:pt>
    <dgm:pt modelId="{0181F399-BEAB-4880-BB84-CBD4A5ADE1F3}" type="pres">
      <dgm:prSet presAssocID="{1911DE4E-299B-4CDD-BF5C-7B13923DC67C}" presName="dummyConnPt" presStyleCnt="0"/>
      <dgm:spPr/>
      <dgm:t>
        <a:bodyPr/>
        <a:lstStyle/>
        <a:p>
          <a:endParaRPr lang="es-EC"/>
        </a:p>
      </dgm:t>
    </dgm:pt>
    <dgm:pt modelId="{1C417E70-43B4-48F7-B5A8-F3328C8B8733}" type="pres">
      <dgm:prSet presAssocID="{1911DE4E-299B-4CDD-BF5C-7B13923DC67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09AE26-C247-4DBF-AE92-9918A1D42042}" type="pres">
      <dgm:prSet presAssocID="{81C9BC96-53D8-4688-9761-3140A54DA5F8}" presName="sibTrans" presStyleLbl="bgSibTrans2D1" presStyleIdx="5" presStyleCnt="6"/>
      <dgm:spPr/>
      <dgm:t>
        <a:bodyPr/>
        <a:lstStyle/>
        <a:p>
          <a:endParaRPr lang="es-EC"/>
        </a:p>
      </dgm:t>
    </dgm:pt>
    <dgm:pt modelId="{4E4D9316-4735-456D-B7DB-34783D419CA5}" type="pres">
      <dgm:prSet presAssocID="{E8C810A6-4D71-4FAC-8BF2-20FEDB1C798F}" presName="compNode" presStyleCnt="0"/>
      <dgm:spPr/>
      <dgm:t>
        <a:bodyPr/>
        <a:lstStyle/>
        <a:p>
          <a:endParaRPr lang="es-EC"/>
        </a:p>
      </dgm:t>
    </dgm:pt>
    <dgm:pt modelId="{85C97B53-740F-4644-A03C-7FCDF5D2CDEA}" type="pres">
      <dgm:prSet presAssocID="{E8C810A6-4D71-4FAC-8BF2-20FEDB1C798F}" presName="dummyConnPt" presStyleCnt="0"/>
      <dgm:spPr/>
      <dgm:t>
        <a:bodyPr/>
        <a:lstStyle/>
        <a:p>
          <a:endParaRPr lang="es-EC"/>
        </a:p>
      </dgm:t>
    </dgm:pt>
    <dgm:pt modelId="{EF2873EC-B1DF-4490-B135-8503CC104FBC}" type="pres">
      <dgm:prSet presAssocID="{E8C810A6-4D71-4FAC-8BF2-20FEDB1C798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6352412-B807-4782-A3B5-B0446728ECBD}" srcId="{13452C22-43FE-4CBB-B430-2CE6748BD534}" destId="{C6C2B39D-E283-4B1E-87FF-262D89C2CC74}" srcOrd="0" destOrd="0" parTransId="{36CBF16A-5151-4024-A13A-CB232CBE9996}" sibTransId="{69154487-C822-4F86-8FF6-EC1C7C61AECC}"/>
    <dgm:cxn modelId="{E4BDF6D4-BB53-4E19-8463-194289DFD351}" type="presOf" srcId="{8237877F-E01C-4B18-ADF1-C00020B6B02D}" destId="{8B57296D-DCFE-42A3-9959-C3B30FD844C7}" srcOrd="0" destOrd="0" presId="urn:microsoft.com/office/officeart/2005/8/layout/bProcess4"/>
    <dgm:cxn modelId="{CA5B0999-E8E0-428A-B28F-A07DD263C57B}" type="presOf" srcId="{99302C05-DFBF-4F38-A738-FF1011207BAF}" destId="{323ABA02-E55D-452C-B71B-4682DF391F56}" srcOrd="0" destOrd="0" presId="urn:microsoft.com/office/officeart/2005/8/layout/bProcess4"/>
    <dgm:cxn modelId="{D29F28B5-61B1-487C-BDE6-581BBE3EC193}" type="presOf" srcId="{65D3AD8E-E052-4639-BC39-DAE87D34EFCC}" destId="{EF2873EC-B1DF-4490-B135-8503CC104FBC}" srcOrd="0" destOrd="1" presId="urn:microsoft.com/office/officeart/2005/8/layout/bProcess4"/>
    <dgm:cxn modelId="{448135A8-4179-4AFB-AB37-3CF9D8A2BEB4}" type="presOf" srcId="{E2CB7304-C472-4A70-BD11-96A69908B9CD}" destId="{61A1C265-ADB3-408D-8F10-9137A73A6586}" srcOrd="0" destOrd="0" presId="urn:microsoft.com/office/officeart/2005/8/layout/bProcess4"/>
    <dgm:cxn modelId="{3A4FB640-5047-4CAC-974B-DF1A42EDB38F}" type="presOf" srcId="{C6C2B39D-E283-4B1E-87FF-262D89C2CC74}" destId="{6C92A70D-3E04-4B4B-8A2B-A5663C0B510D}" srcOrd="0" destOrd="1" presId="urn:microsoft.com/office/officeart/2005/8/layout/bProcess4"/>
    <dgm:cxn modelId="{A583B79A-241D-4EE9-84F7-4938DB938C87}" type="presOf" srcId="{3597F91B-2BE4-49F8-BB8C-DE5710831360}" destId="{F383E657-71A9-4E99-BB03-42675F19F170}" srcOrd="0" destOrd="1" presId="urn:microsoft.com/office/officeart/2005/8/layout/bProcess4"/>
    <dgm:cxn modelId="{3D6DB303-7656-4C24-85D7-286C11D9F6CB}" srcId="{AA7E8CE8-6CEC-4802-9592-35BB9E955F2C}" destId="{77CFA43A-1C9A-430D-942D-AAF326FC85C9}" srcOrd="3" destOrd="0" parTransId="{8F98BF15-17DD-488D-8A0F-5402F79C4FDE}" sibTransId="{6D45D659-B4B6-47AB-9DC6-75BC8248A3DF}"/>
    <dgm:cxn modelId="{CEED7CA2-C1E5-45A3-9868-D5BA79C7F07C}" type="presOf" srcId="{3D0A7A0F-DD19-43BC-8C98-7661CE259DAF}" destId="{6C92A70D-3E04-4B4B-8A2B-A5663C0B510D}" srcOrd="0" destOrd="2" presId="urn:microsoft.com/office/officeart/2005/8/layout/bProcess4"/>
    <dgm:cxn modelId="{89C3B90B-98C0-405D-B2A7-78A99EEB6882}" srcId="{8237877F-E01C-4B18-ADF1-C00020B6B02D}" destId="{B934FDD7-E394-4523-B7A2-A31BF9F4DE16}" srcOrd="0" destOrd="0" parTransId="{C2D668AC-9167-40AC-ABDC-170DB12C9E9A}" sibTransId="{FF3D0319-CE9A-498F-A1D2-05C30B8E85F9}"/>
    <dgm:cxn modelId="{56C71113-63CF-4174-A3A5-C92E103445BC}" srcId="{AA7E8CE8-6CEC-4802-9592-35BB9E955F2C}" destId="{13452C22-43FE-4CBB-B430-2CE6748BD534}" srcOrd="1" destOrd="0" parTransId="{4D248A02-58EA-4BE2-90A8-66B924BA1328}" sibTransId="{E2CB7304-C472-4A70-BD11-96A69908B9CD}"/>
    <dgm:cxn modelId="{A7CF0C14-D421-41EC-A886-14C55818B856}" srcId="{1911DE4E-299B-4CDD-BF5C-7B13923DC67C}" destId="{3C8D94DD-78AB-4541-A2BB-11D7C4454364}" srcOrd="0" destOrd="0" parTransId="{2285020E-A3FB-4759-B870-248778FBB699}" sibTransId="{083DA5AB-E385-4DA5-BC8B-60A8AB1F9BB5}"/>
    <dgm:cxn modelId="{8DA35382-B6EC-42F2-8E14-9C09CAF8C7CF}" srcId="{AA7E8CE8-6CEC-4802-9592-35BB9E955F2C}" destId="{1911DE4E-299B-4CDD-BF5C-7B13923DC67C}" srcOrd="5" destOrd="0" parTransId="{99F89CA3-BBB8-43C5-9BAC-9FDBFE9F8FC2}" sibTransId="{81C9BC96-53D8-4688-9761-3140A54DA5F8}"/>
    <dgm:cxn modelId="{AFBD7E79-85A8-4DC5-AD02-B71EC4567EDA}" type="presOf" srcId="{B934FDD7-E394-4523-B7A2-A31BF9F4DE16}" destId="{8B57296D-DCFE-42A3-9959-C3B30FD844C7}" srcOrd="0" destOrd="1" presId="urn:microsoft.com/office/officeart/2005/8/layout/bProcess4"/>
    <dgm:cxn modelId="{67F9D1D1-718D-4390-813C-9EFE6A56BAB5}" srcId="{AA7E8CE8-6CEC-4802-9592-35BB9E955F2C}" destId="{2D802D65-4BED-4934-9B44-440517C29370}" srcOrd="4" destOrd="0" parTransId="{967CD465-657B-4311-98D5-36766851C566}" sibTransId="{99302C05-DFBF-4F38-A738-FF1011207BAF}"/>
    <dgm:cxn modelId="{F507AEF4-E3BD-4B4F-B410-0886795EF853}" type="presOf" srcId="{3C8D94DD-78AB-4541-A2BB-11D7C4454364}" destId="{1C417E70-43B4-48F7-B5A8-F3328C8B8733}" srcOrd="0" destOrd="1" presId="urn:microsoft.com/office/officeart/2005/8/layout/bProcess4"/>
    <dgm:cxn modelId="{A023DF19-3B69-4F91-9C2E-75F3A1CFAF2E}" type="presOf" srcId="{81C9BC96-53D8-4688-9761-3140A54DA5F8}" destId="{1009AE26-C247-4DBF-AE92-9918A1D42042}" srcOrd="0" destOrd="0" presId="urn:microsoft.com/office/officeart/2005/8/layout/bProcess4"/>
    <dgm:cxn modelId="{508DA271-931B-4523-BDE5-F47F4491DCE9}" type="presOf" srcId="{ADBFF725-BFE0-4CEB-9BD2-DCBE520E5819}" destId="{F383E657-71A9-4E99-BB03-42675F19F170}" srcOrd="0" destOrd="2" presId="urn:microsoft.com/office/officeart/2005/8/layout/bProcess4"/>
    <dgm:cxn modelId="{A86FC537-748B-4A45-B71B-4AF721387B52}" srcId="{AA7E8CE8-6CEC-4802-9592-35BB9E955F2C}" destId="{8237877F-E01C-4B18-ADF1-C00020B6B02D}" srcOrd="2" destOrd="0" parTransId="{4E782CB3-4CF4-4DE1-A87B-17BCB8438F84}" sibTransId="{57648D0B-EAB2-4EAC-96D9-66EDF60BEF10}"/>
    <dgm:cxn modelId="{70FE4108-7EF1-46A5-8585-938DF5A598BB}" srcId="{2D802D65-4BED-4934-9B44-440517C29370}" destId="{D01F7E5D-EDBA-4BF5-9AF7-8913D1424DE3}" srcOrd="0" destOrd="0" parTransId="{831D05D0-16CE-47DF-A604-A67BE661FABD}" sibTransId="{2E47F937-F037-47EB-ADAF-340711ABE6F3}"/>
    <dgm:cxn modelId="{4C1150A8-3D05-4C79-8094-7AD55C4A9706}" type="presOf" srcId="{AA7E8CE8-6CEC-4802-9592-35BB9E955F2C}" destId="{4B6BDCE7-706F-4800-BC83-11DEB5B59719}" srcOrd="0" destOrd="0" presId="urn:microsoft.com/office/officeart/2005/8/layout/bProcess4"/>
    <dgm:cxn modelId="{ABFFB645-CC81-4DDA-8957-D004C38DC300}" type="presOf" srcId="{57648D0B-EAB2-4EAC-96D9-66EDF60BEF10}" destId="{0B8B848F-E94E-4490-A86A-98B3AF0D36D0}" srcOrd="0" destOrd="0" presId="urn:microsoft.com/office/officeart/2005/8/layout/bProcess4"/>
    <dgm:cxn modelId="{29F36F3C-40E5-4D09-AAF9-B9F63DAEA471}" srcId="{AA7E8CE8-6CEC-4802-9592-35BB9E955F2C}" destId="{4CDE1DD0-33D1-49C6-960F-4D1CB70A80E7}" srcOrd="0" destOrd="0" parTransId="{9DDFB545-33FF-42CF-BCDA-1FF47CD40DC6}" sibTransId="{2F7BBB81-8078-4C53-86FB-4E4AD5FBD0C1}"/>
    <dgm:cxn modelId="{C302BF57-41B0-4CE6-88FF-9ED3AC08AAD5}" type="presOf" srcId="{1911DE4E-299B-4CDD-BF5C-7B13923DC67C}" destId="{1C417E70-43B4-48F7-B5A8-F3328C8B8733}" srcOrd="0" destOrd="0" presId="urn:microsoft.com/office/officeart/2005/8/layout/bProcess4"/>
    <dgm:cxn modelId="{B77C05B1-685F-4D0B-A834-46BB9F07B51C}" srcId="{4CDE1DD0-33D1-49C6-960F-4D1CB70A80E7}" destId="{3597F91B-2BE4-49F8-BB8C-DE5710831360}" srcOrd="0" destOrd="0" parTransId="{935222EF-DB23-43E8-9341-B4F19D9D730E}" sibTransId="{E6919A03-E7AF-4BA8-BAC2-F8ACC499CC66}"/>
    <dgm:cxn modelId="{14CE36E3-8BEA-4B4B-8544-17753CC18B6B}" srcId="{77CFA43A-1C9A-430D-942D-AAF326FC85C9}" destId="{F796A0B6-AD86-4BF8-82F0-4434B9DEB4E7}" srcOrd="0" destOrd="0" parTransId="{10411971-4F8A-404D-A66A-2501A6865A6C}" sibTransId="{F4F5B609-C8BF-4D2D-899D-358585995DD2}"/>
    <dgm:cxn modelId="{91CA2DC5-4B61-46BE-B184-EB88A60221FC}" srcId="{13452C22-43FE-4CBB-B430-2CE6748BD534}" destId="{3D0A7A0F-DD19-43BC-8C98-7661CE259DAF}" srcOrd="1" destOrd="0" parTransId="{9B1885DC-FD1D-4D71-A0B6-3123797EE79A}" sibTransId="{211CE880-72D8-4EC3-AF72-53D2284E47A6}"/>
    <dgm:cxn modelId="{D18621C7-9E0F-43DD-A1B0-5DADF6190329}" type="presOf" srcId="{77CFA43A-1C9A-430D-942D-AAF326FC85C9}" destId="{1B11CFEA-1D48-4217-84C2-4B0F8FCC9AFE}" srcOrd="0" destOrd="0" presId="urn:microsoft.com/office/officeart/2005/8/layout/bProcess4"/>
    <dgm:cxn modelId="{A3497773-9DBE-4F48-B0BE-B8F3BF760168}" type="presOf" srcId="{D01F7E5D-EDBA-4BF5-9AF7-8913D1424DE3}" destId="{FB6CB270-9CCA-48CA-9F91-328A9099B64B}" srcOrd="0" destOrd="1" presId="urn:microsoft.com/office/officeart/2005/8/layout/bProcess4"/>
    <dgm:cxn modelId="{F65FDA42-A9AA-4FAA-88E7-926F31275590}" srcId="{E8C810A6-4D71-4FAC-8BF2-20FEDB1C798F}" destId="{65D3AD8E-E052-4639-BC39-DAE87D34EFCC}" srcOrd="0" destOrd="0" parTransId="{A7843711-FDD0-4B19-B2A0-5B3C6AF985F5}" sibTransId="{DD9DE8DE-B50F-465A-B2F8-B71F9CA181E7}"/>
    <dgm:cxn modelId="{A4157E2F-087B-4268-A2AC-833E5E72E669}" type="presOf" srcId="{2F7BBB81-8078-4C53-86FB-4E4AD5FBD0C1}" destId="{8A0EBED9-4081-4CBF-9AE4-23AB7CA74125}" srcOrd="0" destOrd="0" presId="urn:microsoft.com/office/officeart/2005/8/layout/bProcess4"/>
    <dgm:cxn modelId="{89C2826A-05A5-4CB5-8A24-6C2FEEE3FABD}" type="presOf" srcId="{13452C22-43FE-4CBB-B430-2CE6748BD534}" destId="{6C92A70D-3E04-4B4B-8A2B-A5663C0B510D}" srcOrd="0" destOrd="0" presId="urn:microsoft.com/office/officeart/2005/8/layout/bProcess4"/>
    <dgm:cxn modelId="{69FF320D-9C56-4A21-9D7E-EB01F8F467EB}" type="presOf" srcId="{F796A0B6-AD86-4BF8-82F0-4434B9DEB4E7}" destId="{1B11CFEA-1D48-4217-84C2-4B0F8FCC9AFE}" srcOrd="0" destOrd="1" presId="urn:microsoft.com/office/officeart/2005/8/layout/bProcess4"/>
    <dgm:cxn modelId="{7AD95398-9CF8-4592-8919-44D78744C662}" srcId="{4CDE1DD0-33D1-49C6-960F-4D1CB70A80E7}" destId="{ADBFF725-BFE0-4CEB-9BD2-DCBE520E5819}" srcOrd="1" destOrd="0" parTransId="{E318E948-99CA-42F3-A141-3A79EF4CF6B6}" sibTransId="{13C6F787-B4B9-4A8F-B74C-2AEFDD603601}"/>
    <dgm:cxn modelId="{40318742-CA27-495D-8617-DE93C2AC335A}" type="presOf" srcId="{E8C810A6-4D71-4FAC-8BF2-20FEDB1C798F}" destId="{EF2873EC-B1DF-4490-B135-8503CC104FBC}" srcOrd="0" destOrd="0" presId="urn:microsoft.com/office/officeart/2005/8/layout/bProcess4"/>
    <dgm:cxn modelId="{45267079-1BB4-436C-8319-FA17E4B5956D}" srcId="{AA7E8CE8-6CEC-4802-9592-35BB9E955F2C}" destId="{E8C810A6-4D71-4FAC-8BF2-20FEDB1C798F}" srcOrd="6" destOrd="0" parTransId="{A1401747-3D6E-46B1-9349-FE4D35B6B900}" sibTransId="{9C588407-9EEE-42D7-A47F-9218972FB4BF}"/>
    <dgm:cxn modelId="{B604B91D-BFE5-4DDA-9790-6F78C3D73F0F}" type="presOf" srcId="{4CDE1DD0-33D1-49C6-960F-4D1CB70A80E7}" destId="{F383E657-71A9-4E99-BB03-42675F19F170}" srcOrd="0" destOrd="0" presId="urn:microsoft.com/office/officeart/2005/8/layout/bProcess4"/>
    <dgm:cxn modelId="{63AEBDE6-FE97-4E26-9402-AF85B054A412}" type="presOf" srcId="{2D802D65-4BED-4934-9B44-440517C29370}" destId="{FB6CB270-9CCA-48CA-9F91-328A9099B64B}" srcOrd="0" destOrd="0" presId="urn:microsoft.com/office/officeart/2005/8/layout/bProcess4"/>
    <dgm:cxn modelId="{F2F69006-DC85-4909-9F6D-3FE44D668BD7}" type="presOf" srcId="{6D45D659-B4B6-47AB-9DC6-75BC8248A3DF}" destId="{4FFC4BEC-668E-4DAC-B4E6-D33D3107E91C}" srcOrd="0" destOrd="0" presId="urn:microsoft.com/office/officeart/2005/8/layout/bProcess4"/>
    <dgm:cxn modelId="{AF14A1F0-0FE1-44AA-ABEB-6E265A789F61}" type="presParOf" srcId="{4B6BDCE7-706F-4800-BC83-11DEB5B59719}" destId="{E2669C02-48CF-4C56-9669-CB366B65ADDB}" srcOrd="0" destOrd="0" presId="urn:microsoft.com/office/officeart/2005/8/layout/bProcess4"/>
    <dgm:cxn modelId="{BC7BD916-8136-4DD2-9A04-ED2823F383D3}" type="presParOf" srcId="{E2669C02-48CF-4C56-9669-CB366B65ADDB}" destId="{2D938F62-5A16-42AC-B0AC-903BE87FA7E6}" srcOrd="0" destOrd="0" presId="urn:microsoft.com/office/officeart/2005/8/layout/bProcess4"/>
    <dgm:cxn modelId="{734086E8-B9FC-435F-88BA-E7C9E9DBA5C2}" type="presParOf" srcId="{E2669C02-48CF-4C56-9669-CB366B65ADDB}" destId="{F383E657-71A9-4E99-BB03-42675F19F170}" srcOrd="1" destOrd="0" presId="urn:microsoft.com/office/officeart/2005/8/layout/bProcess4"/>
    <dgm:cxn modelId="{2DFA100B-5F17-4998-86E4-B1DD180ED4C3}" type="presParOf" srcId="{4B6BDCE7-706F-4800-BC83-11DEB5B59719}" destId="{8A0EBED9-4081-4CBF-9AE4-23AB7CA74125}" srcOrd="1" destOrd="0" presId="urn:microsoft.com/office/officeart/2005/8/layout/bProcess4"/>
    <dgm:cxn modelId="{8E5BB45C-DA27-48BF-A09F-AD6C91B5A659}" type="presParOf" srcId="{4B6BDCE7-706F-4800-BC83-11DEB5B59719}" destId="{5CC974BB-C6B2-4AE4-A8E3-42CECF3141D9}" srcOrd="2" destOrd="0" presId="urn:microsoft.com/office/officeart/2005/8/layout/bProcess4"/>
    <dgm:cxn modelId="{FEF683CC-1B85-4535-B436-494049BF837F}" type="presParOf" srcId="{5CC974BB-C6B2-4AE4-A8E3-42CECF3141D9}" destId="{CF0C6DC3-D676-44AE-89F0-318E5E8AF1EA}" srcOrd="0" destOrd="0" presId="urn:microsoft.com/office/officeart/2005/8/layout/bProcess4"/>
    <dgm:cxn modelId="{84A3540F-2595-40F7-BB42-DFCBC1D10C90}" type="presParOf" srcId="{5CC974BB-C6B2-4AE4-A8E3-42CECF3141D9}" destId="{6C92A70D-3E04-4B4B-8A2B-A5663C0B510D}" srcOrd="1" destOrd="0" presId="urn:microsoft.com/office/officeart/2005/8/layout/bProcess4"/>
    <dgm:cxn modelId="{B22074C5-49BC-4521-B399-DE071E7AF224}" type="presParOf" srcId="{4B6BDCE7-706F-4800-BC83-11DEB5B59719}" destId="{61A1C265-ADB3-408D-8F10-9137A73A6586}" srcOrd="3" destOrd="0" presId="urn:microsoft.com/office/officeart/2005/8/layout/bProcess4"/>
    <dgm:cxn modelId="{D8F9B2F4-4F88-4F31-83C2-A0DD58FC852D}" type="presParOf" srcId="{4B6BDCE7-706F-4800-BC83-11DEB5B59719}" destId="{CC525944-9B21-440F-B1DF-B45358BCFB53}" srcOrd="4" destOrd="0" presId="urn:microsoft.com/office/officeart/2005/8/layout/bProcess4"/>
    <dgm:cxn modelId="{CE4831EE-6538-4129-A6E0-207D8592912A}" type="presParOf" srcId="{CC525944-9B21-440F-B1DF-B45358BCFB53}" destId="{DDC766C7-F8EC-44B3-B85F-6CF5D1AF59AC}" srcOrd="0" destOrd="0" presId="urn:microsoft.com/office/officeart/2005/8/layout/bProcess4"/>
    <dgm:cxn modelId="{4BCAA3AF-27A9-4BD3-8209-E38598EC1A55}" type="presParOf" srcId="{CC525944-9B21-440F-B1DF-B45358BCFB53}" destId="{8B57296D-DCFE-42A3-9959-C3B30FD844C7}" srcOrd="1" destOrd="0" presId="urn:microsoft.com/office/officeart/2005/8/layout/bProcess4"/>
    <dgm:cxn modelId="{30DFF1FE-B64C-42CD-A45E-906D89D1507E}" type="presParOf" srcId="{4B6BDCE7-706F-4800-BC83-11DEB5B59719}" destId="{0B8B848F-E94E-4490-A86A-98B3AF0D36D0}" srcOrd="5" destOrd="0" presId="urn:microsoft.com/office/officeart/2005/8/layout/bProcess4"/>
    <dgm:cxn modelId="{E7B2B98D-2ADF-434A-8B1B-FBD123488356}" type="presParOf" srcId="{4B6BDCE7-706F-4800-BC83-11DEB5B59719}" destId="{40D3EBBE-5A21-4CE6-8E06-2FE7E45B2452}" srcOrd="6" destOrd="0" presId="urn:microsoft.com/office/officeart/2005/8/layout/bProcess4"/>
    <dgm:cxn modelId="{D75E1C9D-B88C-4D0D-9D92-912ED8867892}" type="presParOf" srcId="{40D3EBBE-5A21-4CE6-8E06-2FE7E45B2452}" destId="{37B201D2-B988-4C6D-B60D-F7FB0001FED6}" srcOrd="0" destOrd="0" presId="urn:microsoft.com/office/officeart/2005/8/layout/bProcess4"/>
    <dgm:cxn modelId="{B4039F58-18DF-40CA-B971-C1BF4262D0A6}" type="presParOf" srcId="{40D3EBBE-5A21-4CE6-8E06-2FE7E45B2452}" destId="{1B11CFEA-1D48-4217-84C2-4B0F8FCC9AFE}" srcOrd="1" destOrd="0" presId="urn:microsoft.com/office/officeart/2005/8/layout/bProcess4"/>
    <dgm:cxn modelId="{86FA8BC6-46F6-49D6-8EBB-57266E35E4CC}" type="presParOf" srcId="{4B6BDCE7-706F-4800-BC83-11DEB5B59719}" destId="{4FFC4BEC-668E-4DAC-B4E6-D33D3107E91C}" srcOrd="7" destOrd="0" presId="urn:microsoft.com/office/officeart/2005/8/layout/bProcess4"/>
    <dgm:cxn modelId="{6AFD72BC-FA5A-4CD8-BFBB-6FA1A31502AB}" type="presParOf" srcId="{4B6BDCE7-706F-4800-BC83-11DEB5B59719}" destId="{1087BDF5-9A39-4421-94AD-F87EF2A4C78C}" srcOrd="8" destOrd="0" presId="urn:microsoft.com/office/officeart/2005/8/layout/bProcess4"/>
    <dgm:cxn modelId="{FB143626-AD88-4A47-BEC4-8FDC234D744E}" type="presParOf" srcId="{1087BDF5-9A39-4421-94AD-F87EF2A4C78C}" destId="{A4B27E0E-E1B5-4ED9-9250-D360D21A6527}" srcOrd="0" destOrd="0" presId="urn:microsoft.com/office/officeart/2005/8/layout/bProcess4"/>
    <dgm:cxn modelId="{5F353EEF-8E60-4388-A539-F5AE218C3326}" type="presParOf" srcId="{1087BDF5-9A39-4421-94AD-F87EF2A4C78C}" destId="{FB6CB270-9CCA-48CA-9F91-328A9099B64B}" srcOrd="1" destOrd="0" presId="urn:microsoft.com/office/officeart/2005/8/layout/bProcess4"/>
    <dgm:cxn modelId="{337200EA-5CA4-42F7-961F-03B88244E5E3}" type="presParOf" srcId="{4B6BDCE7-706F-4800-BC83-11DEB5B59719}" destId="{323ABA02-E55D-452C-B71B-4682DF391F56}" srcOrd="9" destOrd="0" presId="urn:microsoft.com/office/officeart/2005/8/layout/bProcess4"/>
    <dgm:cxn modelId="{8B447229-D857-40EE-B37E-74CE572FAB58}" type="presParOf" srcId="{4B6BDCE7-706F-4800-BC83-11DEB5B59719}" destId="{3C0F25B9-718B-4213-A7EF-A9AA909F7C8C}" srcOrd="10" destOrd="0" presId="urn:microsoft.com/office/officeart/2005/8/layout/bProcess4"/>
    <dgm:cxn modelId="{6303D0FA-AAB0-4FB8-9328-AEF7B91060DA}" type="presParOf" srcId="{3C0F25B9-718B-4213-A7EF-A9AA909F7C8C}" destId="{0181F399-BEAB-4880-BB84-CBD4A5ADE1F3}" srcOrd="0" destOrd="0" presId="urn:microsoft.com/office/officeart/2005/8/layout/bProcess4"/>
    <dgm:cxn modelId="{2547552B-346D-472E-B1B5-77565DE47F6D}" type="presParOf" srcId="{3C0F25B9-718B-4213-A7EF-A9AA909F7C8C}" destId="{1C417E70-43B4-48F7-B5A8-F3328C8B8733}" srcOrd="1" destOrd="0" presId="urn:microsoft.com/office/officeart/2005/8/layout/bProcess4"/>
    <dgm:cxn modelId="{88C059B9-02F2-4E1B-A886-99FCC5EAC399}" type="presParOf" srcId="{4B6BDCE7-706F-4800-BC83-11DEB5B59719}" destId="{1009AE26-C247-4DBF-AE92-9918A1D42042}" srcOrd="11" destOrd="0" presId="urn:microsoft.com/office/officeart/2005/8/layout/bProcess4"/>
    <dgm:cxn modelId="{92265E4D-C45F-4FE1-95AC-A86B37FBD4FC}" type="presParOf" srcId="{4B6BDCE7-706F-4800-BC83-11DEB5B59719}" destId="{4E4D9316-4735-456D-B7DB-34783D419CA5}" srcOrd="12" destOrd="0" presId="urn:microsoft.com/office/officeart/2005/8/layout/bProcess4"/>
    <dgm:cxn modelId="{A9A2C068-B6C2-47AD-BCA9-157280632CD2}" type="presParOf" srcId="{4E4D9316-4735-456D-B7DB-34783D419CA5}" destId="{85C97B53-740F-4644-A03C-7FCDF5D2CDEA}" srcOrd="0" destOrd="0" presId="urn:microsoft.com/office/officeart/2005/8/layout/bProcess4"/>
    <dgm:cxn modelId="{CECD8AFD-0DEA-490C-81D3-0A750DD37FB6}" type="presParOf" srcId="{4E4D9316-4735-456D-B7DB-34783D419CA5}" destId="{EF2873EC-B1DF-4490-B135-8503CC104FBC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728C97-D043-48EF-9161-B174D50AB296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81A287A1-445A-4E8D-8679-12325F17D303}">
      <dgm:prSet phldrT="[Texto]"/>
      <dgm:spPr/>
      <dgm:t>
        <a:bodyPr/>
        <a:lstStyle/>
        <a:p>
          <a:r>
            <a:rPr lang="es-EC" dirty="0" smtClean="0"/>
            <a:t>POLÍTICAS COMERCIALES </a:t>
          </a:r>
          <a:endParaRPr lang="es-EC" dirty="0"/>
        </a:p>
      </dgm:t>
    </dgm:pt>
    <dgm:pt modelId="{1F3B327E-D5BB-4AFF-81D5-437D1683F98C}" type="parTrans" cxnId="{86AA82F8-FC57-4B93-BBDD-B36E29E0D3D9}">
      <dgm:prSet/>
      <dgm:spPr/>
      <dgm:t>
        <a:bodyPr/>
        <a:lstStyle/>
        <a:p>
          <a:endParaRPr lang="es-EC"/>
        </a:p>
      </dgm:t>
    </dgm:pt>
    <dgm:pt modelId="{36BCAB99-0A9D-490C-98EF-DA9D50F76FD9}" type="sibTrans" cxnId="{86AA82F8-FC57-4B93-BBDD-B36E29E0D3D9}">
      <dgm:prSet/>
      <dgm:spPr/>
      <dgm:t>
        <a:bodyPr/>
        <a:lstStyle/>
        <a:p>
          <a:endParaRPr lang="es-EC"/>
        </a:p>
      </dgm:t>
    </dgm:pt>
    <dgm:pt modelId="{2C0BC68D-7DBC-4C02-A606-65237A11144D}">
      <dgm:prSet phldrT="[Texto]"/>
      <dgm:spPr/>
      <dgm:t>
        <a:bodyPr/>
        <a:lstStyle/>
        <a:p>
          <a:r>
            <a:rPr lang="es-EC" dirty="0" smtClean="0"/>
            <a:t>MEDIDAS ARANCELARIAS</a:t>
          </a:r>
          <a:endParaRPr lang="es-EC" dirty="0"/>
        </a:p>
      </dgm:t>
    </dgm:pt>
    <dgm:pt modelId="{221FB67E-D8A5-481D-BFFC-6AED107606C1}" type="parTrans" cxnId="{573B19C4-9AC5-41F6-8257-FCB450848034}">
      <dgm:prSet/>
      <dgm:spPr/>
      <dgm:t>
        <a:bodyPr/>
        <a:lstStyle/>
        <a:p>
          <a:endParaRPr lang="es-EC"/>
        </a:p>
      </dgm:t>
    </dgm:pt>
    <dgm:pt modelId="{BF8B0E31-7A3F-401D-A0FF-74E67F6B5815}" type="sibTrans" cxnId="{573B19C4-9AC5-41F6-8257-FCB450848034}">
      <dgm:prSet/>
      <dgm:spPr/>
      <dgm:t>
        <a:bodyPr/>
        <a:lstStyle/>
        <a:p>
          <a:endParaRPr lang="es-EC"/>
        </a:p>
      </dgm:t>
    </dgm:pt>
    <dgm:pt modelId="{AF72A949-39F8-47C7-9DBE-4599F059234B}">
      <dgm:prSet phldrT="[Texto]"/>
      <dgm:spPr/>
      <dgm:t>
        <a:bodyPr/>
        <a:lstStyle/>
        <a:p>
          <a:r>
            <a:rPr lang="es-EC" dirty="0" smtClean="0"/>
            <a:t>MEDIDAS NO ARANCELARIAS</a:t>
          </a:r>
          <a:endParaRPr lang="es-EC" dirty="0"/>
        </a:p>
      </dgm:t>
    </dgm:pt>
    <dgm:pt modelId="{66495CA4-361E-4B3B-89BA-7A9570D5B57D}" type="parTrans" cxnId="{EBD772EB-A70F-47D4-9695-E4BD4376E971}">
      <dgm:prSet/>
      <dgm:spPr/>
      <dgm:t>
        <a:bodyPr/>
        <a:lstStyle/>
        <a:p>
          <a:endParaRPr lang="es-EC"/>
        </a:p>
      </dgm:t>
    </dgm:pt>
    <dgm:pt modelId="{37565FA1-40CC-473B-B3CB-648082349893}" type="sibTrans" cxnId="{EBD772EB-A70F-47D4-9695-E4BD4376E971}">
      <dgm:prSet/>
      <dgm:spPr/>
      <dgm:t>
        <a:bodyPr/>
        <a:lstStyle/>
        <a:p>
          <a:endParaRPr lang="es-EC"/>
        </a:p>
      </dgm:t>
    </dgm:pt>
    <dgm:pt modelId="{5E61D6C7-17EC-47D6-81D6-9AFA04554277}">
      <dgm:prSet phldrT="[Texto]"/>
      <dgm:spPr/>
      <dgm:t>
        <a:bodyPr/>
        <a:lstStyle/>
        <a:p>
          <a:r>
            <a:rPr lang="es-EC" dirty="0" smtClean="0"/>
            <a:t>MEDIDAS TRIBUTARIAS</a:t>
          </a:r>
          <a:endParaRPr lang="es-EC" dirty="0"/>
        </a:p>
      </dgm:t>
    </dgm:pt>
    <dgm:pt modelId="{9B87A438-0AEB-43DA-AB7E-DC490FB8677C}" type="parTrans" cxnId="{8D8C67A5-CDED-4AA0-8349-BFAFC49F066E}">
      <dgm:prSet/>
      <dgm:spPr/>
      <dgm:t>
        <a:bodyPr/>
        <a:lstStyle/>
        <a:p>
          <a:endParaRPr lang="es-EC"/>
        </a:p>
      </dgm:t>
    </dgm:pt>
    <dgm:pt modelId="{E6C5B37C-A8FF-49E2-82F5-B93843D91ED6}" type="sibTrans" cxnId="{8D8C67A5-CDED-4AA0-8349-BFAFC49F066E}">
      <dgm:prSet/>
      <dgm:spPr/>
      <dgm:t>
        <a:bodyPr/>
        <a:lstStyle/>
        <a:p>
          <a:endParaRPr lang="es-EC"/>
        </a:p>
      </dgm:t>
    </dgm:pt>
    <dgm:pt modelId="{46770F5D-3BD3-48A4-8DBF-6132F1EEB3C6}" type="pres">
      <dgm:prSet presAssocID="{96728C97-D043-48EF-9161-B174D50AB296}" presName="Name0" presStyleCnt="0">
        <dgm:presLayoutVars>
          <dgm:dir/>
          <dgm:resizeHandles val="exact"/>
        </dgm:presLayoutVars>
      </dgm:prSet>
      <dgm:spPr/>
    </dgm:pt>
    <dgm:pt modelId="{65152F84-B3A9-434C-9E57-6129930CD80C}" type="pres">
      <dgm:prSet presAssocID="{81A287A1-445A-4E8D-8679-12325F17D30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E0FF34-ECB3-4388-816E-83A91ED3EADD}" type="pres">
      <dgm:prSet presAssocID="{36BCAB99-0A9D-490C-98EF-DA9D50F76FD9}" presName="sibTrans" presStyleLbl="sibTrans2D1" presStyleIdx="0" presStyleCnt="3"/>
      <dgm:spPr/>
      <dgm:t>
        <a:bodyPr/>
        <a:lstStyle/>
        <a:p>
          <a:endParaRPr lang="es-EC"/>
        </a:p>
      </dgm:t>
    </dgm:pt>
    <dgm:pt modelId="{616E51F4-BC01-45A4-9A29-470344240659}" type="pres">
      <dgm:prSet presAssocID="{36BCAB99-0A9D-490C-98EF-DA9D50F76FD9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5B8D792D-5505-49A4-B0C2-9774DFDCC5E8}" type="pres">
      <dgm:prSet presAssocID="{2C0BC68D-7DBC-4C02-A606-65237A11144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D66B1F-334A-4625-BDEF-532B4F5E5BA2}" type="pres">
      <dgm:prSet presAssocID="{BF8B0E31-7A3F-401D-A0FF-74E67F6B5815}" presName="sibTrans" presStyleLbl="sibTrans2D1" presStyleIdx="1" presStyleCnt="3"/>
      <dgm:spPr/>
      <dgm:t>
        <a:bodyPr/>
        <a:lstStyle/>
        <a:p>
          <a:endParaRPr lang="es-EC"/>
        </a:p>
      </dgm:t>
    </dgm:pt>
    <dgm:pt modelId="{AEAC32DC-BF35-4735-B1EF-2B690B01521B}" type="pres">
      <dgm:prSet presAssocID="{BF8B0E31-7A3F-401D-A0FF-74E67F6B5815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C93993EF-DDB6-4900-A2FA-A3FCD9A7CA8E}" type="pres">
      <dgm:prSet presAssocID="{5E61D6C7-17EC-47D6-81D6-9AFA0455427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B7BA3B-A7B3-466D-BCAE-4529B0463C86}" type="pres">
      <dgm:prSet presAssocID="{E6C5B37C-A8FF-49E2-82F5-B93843D91ED6}" presName="sibTrans" presStyleLbl="sibTrans2D1" presStyleIdx="2" presStyleCnt="3"/>
      <dgm:spPr/>
      <dgm:t>
        <a:bodyPr/>
        <a:lstStyle/>
        <a:p>
          <a:endParaRPr lang="es-EC"/>
        </a:p>
      </dgm:t>
    </dgm:pt>
    <dgm:pt modelId="{5417E2B8-2755-4091-A586-495F2A1867BC}" type="pres">
      <dgm:prSet presAssocID="{E6C5B37C-A8FF-49E2-82F5-B93843D91ED6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34670459-E163-40DE-899B-E314DA4943EF}" type="pres">
      <dgm:prSet presAssocID="{AF72A949-39F8-47C7-9DBE-4599F059234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18A4FCD-AA9C-43FD-9F3E-8571C5803C95}" type="presOf" srcId="{36BCAB99-0A9D-490C-98EF-DA9D50F76FD9}" destId="{616E51F4-BC01-45A4-9A29-470344240659}" srcOrd="1" destOrd="0" presId="urn:microsoft.com/office/officeart/2005/8/layout/process1"/>
    <dgm:cxn modelId="{C6A56942-8AB1-4FFB-BE43-B98C4BB3812D}" type="presOf" srcId="{81A287A1-445A-4E8D-8679-12325F17D303}" destId="{65152F84-B3A9-434C-9E57-6129930CD80C}" srcOrd="0" destOrd="0" presId="urn:microsoft.com/office/officeart/2005/8/layout/process1"/>
    <dgm:cxn modelId="{87E3E3AB-AF76-43B9-B930-417358752A9E}" type="presOf" srcId="{5E61D6C7-17EC-47D6-81D6-9AFA04554277}" destId="{C93993EF-DDB6-4900-A2FA-A3FCD9A7CA8E}" srcOrd="0" destOrd="0" presId="urn:microsoft.com/office/officeart/2005/8/layout/process1"/>
    <dgm:cxn modelId="{EBD772EB-A70F-47D4-9695-E4BD4376E971}" srcId="{96728C97-D043-48EF-9161-B174D50AB296}" destId="{AF72A949-39F8-47C7-9DBE-4599F059234B}" srcOrd="3" destOrd="0" parTransId="{66495CA4-361E-4B3B-89BA-7A9570D5B57D}" sibTransId="{37565FA1-40CC-473B-B3CB-648082349893}"/>
    <dgm:cxn modelId="{BDBC3E02-7E83-4DE8-9776-B0317FCE6A6A}" type="presOf" srcId="{E6C5B37C-A8FF-49E2-82F5-B93843D91ED6}" destId="{36B7BA3B-A7B3-466D-BCAE-4529B0463C86}" srcOrd="0" destOrd="0" presId="urn:microsoft.com/office/officeart/2005/8/layout/process1"/>
    <dgm:cxn modelId="{F6F8E680-6B09-423B-B954-D249DB889517}" type="presOf" srcId="{AF72A949-39F8-47C7-9DBE-4599F059234B}" destId="{34670459-E163-40DE-899B-E314DA4943EF}" srcOrd="0" destOrd="0" presId="urn:microsoft.com/office/officeart/2005/8/layout/process1"/>
    <dgm:cxn modelId="{86AA82F8-FC57-4B93-BBDD-B36E29E0D3D9}" srcId="{96728C97-D043-48EF-9161-B174D50AB296}" destId="{81A287A1-445A-4E8D-8679-12325F17D303}" srcOrd="0" destOrd="0" parTransId="{1F3B327E-D5BB-4AFF-81D5-437D1683F98C}" sibTransId="{36BCAB99-0A9D-490C-98EF-DA9D50F76FD9}"/>
    <dgm:cxn modelId="{99AA8D4E-CB23-4C3F-9636-22AB25C8AB75}" type="presOf" srcId="{96728C97-D043-48EF-9161-B174D50AB296}" destId="{46770F5D-3BD3-48A4-8DBF-6132F1EEB3C6}" srcOrd="0" destOrd="0" presId="urn:microsoft.com/office/officeart/2005/8/layout/process1"/>
    <dgm:cxn modelId="{CFD26914-C668-4EF0-8709-4F2B5FAF6088}" type="presOf" srcId="{2C0BC68D-7DBC-4C02-A606-65237A11144D}" destId="{5B8D792D-5505-49A4-B0C2-9774DFDCC5E8}" srcOrd="0" destOrd="0" presId="urn:microsoft.com/office/officeart/2005/8/layout/process1"/>
    <dgm:cxn modelId="{573B19C4-9AC5-41F6-8257-FCB450848034}" srcId="{96728C97-D043-48EF-9161-B174D50AB296}" destId="{2C0BC68D-7DBC-4C02-A606-65237A11144D}" srcOrd="1" destOrd="0" parTransId="{221FB67E-D8A5-481D-BFFC-6AED107606C1}" sibTransId="{BF8B0E31-7A3F-401D-A0FF-74E67F6B5815}"/>
    <dgm:cxn modelId="{6C0FA1AA-ACEE-4D6F-B391-EE0AA1799273}" type="presOf" srcId="{BF8B0E31-7A3F-401D-A0FF-74E67F6B5815}" destId="{AEAC32DC-BF35-4735-B1EF-2B690B01521B}" srcOrd="1" destOrd="0" presId="urn:microsoft.com/office/officeart/2005/8/layout/process1"/>
    <dgm:cxn modelId="{30B53BC7-02F5-4976-A06A-726EAD702B91}" type="presOf" srcId="{BF8B0E31-7A3F-401D-A0FF-74E67F6B5815}" destId="{E6D66B1F-334A-4625-BDEF-532B4F5E5BA2}" srcOrd="0" destOrd="0" presId="urn:microsoft.com/office/officeart/2005/8/layout/process1"/>
    <dgm:cxn modelId="{6B9EBBF7-80BA-4662-918D-3F3A821C0A1D}" type="presOf" srcId="{E6C5B37C-A8FF-49E2-82F5-B93843D91ED6}" destId="{5417E2B8-2755-4091-A586-495F2A1867BC}" srcOrd="1" destOrd="0" presId="urn:microsoft.com/office/officeart/2005/8/layout/process1"/>
    <dgm:cxn modelId="{8D8C67A5-CDED-4AA0-8349-BFAFC49F066E}" srcId="{96728C97-D043-48EF-9161-B174D50AB296}" destId="{5E61D6C7-17EC-47D6-81D6-9AFA04554277}" srcOrd="2" destOrd="0" parTransId="{9B87A438-0AEB-43DA-AB7E-DC490FB8677C}" sibTransId="{E6C5B37C-A8FF-49E2-82F5-B93843D91ED6}"/>
    <dgm:cxn modelId="{1F5449B9-46E8-4EE6-9F1F-6E8A0DDF9133}" type="presOf" srcId="{36BCAB99-0A9D-490C-98EF-DA9D50F76FD9}" destId="{99E0FF34-ECB3-4388-816E-83A91ED3EADD}" srcOrd="0" destOrd="0" presId="urn:microsoft.com/office/officeart/2005/8/layout/process1"/>
    <dgm:cxn modelId="{7D900513-694C-4DBB-962D-B140CEBC6D59}" type="presParOf" srcId="{46770F5D-3BD3-48A4-8DBF-6132F1EEB3C6}" destId="{65152F84-B3A9-434C-9E57-6129930CD80C}" srcOrd="0" destOrd="0" presId="urn:microsoft.com/office/officeart/2005/8/layout/process1"/>
    <dgm:cxn modelId="{52769BCB-BB74-4E91-9C18-EA6794F97B92}" type="presParOf" srcId="{46770F5D-3BD3-48A4-8DBF-6132F1EEB3C6}" destId="{99E0FF34-ECB3-4388-816E-83A91ED3EADD}" srcOrd="1" destOrd="0" presId="urn:microsoft.com/office/officeart/2005/8/layout/process1"/>
    <dgm:cxn modelId="{48F9C844-1D33-4689-86D4-4F6EE49F77B5}" type="presParOf" srcId="{99E0FF34-ECB3-4388-816E-83A91ED3EADD}" destId="{616E51F4-BC01-45A4-9A29-470344240659}" srcOrd="0" destOrd="0" presId="urn:microsoft.com/office/officeart/2005/8/layout/process1"/>
    <dgm:cxn modelId="{02B7A9A4-1038-41C2-AF35-E0F0C65D6BB5}" type="presParOf" srcId="{46770F5D-3BD3-48A4-8DBF-6132F1EEB3C6}" destId="{5B8D792D-5505-49A4-B0C2-9774DFDCC5E8}" srcOrd="2" destOrd="0" presId="urn:microsoft.com/office/officeart/2005/8/layout/process1"/>
    <dgm:cxn modelId="{7CD1A8AC-14C2-4AC6-92ED-ABBC9482D6CC}" type="presParOf" srcId="{46770F5D-3BD3-48A4-8DBF-6132F1EEB3C6}" destId="{E6D66B1F-334A-4625-BDEF-532B4F5E5BA2}" srcOrd="3" destOrd="0" presId="urn:microsoft.com/office/officeart/2005/8/layout/process1"/>
    <dgm:cxn modelId="{80D30EB0-8575-428A-98FB-BF51834025CC}" type="presParOf" srcId="{E6D66B1F-334A-4625-BDEF-532B4F5E5BA2}" destId="{AEAC32DC-BF35-4735-B1EF-2B690B01521B}" srcOrd="0" destOrd="0" presId="urn:microsoft.com/office/officeart/2005/8/layout/process1"/>
    <dgm:cxn modelId="{527A7E34-0A93-486C-8546-2D571F938AE7}" type="presParOf" srcId="{46770F5D-3BD3-48A4-8DBF-6132F1EEB3C6}" destId="{C93993EF-DDB6-4900-A2FA-A3FCD9A7CA8E}" srcOrd="4" destOrd="0" presId="urn:microsoft.com/office/officeart/2005/8/layout/process1"/>
    <dgm:cxn modelId="{C21CAFAA-0C64-46DB-BB6C-F1E152BCF271}" type="presParOf" srcId="{46770F5D-3BD3-48A4-8DBF-6132F1EEB3C6}" destId="{36B7BA3B-A7B3-466D-BCAE-4529B0463C86}" srcOrd="5" destOrd="0" presId="urn:microsoft.com/office/officeart/2005/8/layout/process1"/>
    <dgm:cxn modelId="{6D9E0146-7ECE-4CB7-85CE-D871F289E5DF}" type="presParOf" srcId="{36B7BA3B-A7B3-466D-BCAE-4529B0463C86}" destId="{5417E2B8-2755-4091-A586-495F2A1867BC}" srcOrd="0" destOrd="0" presId="urn:microsoft.com/office/officeart/2005/8/layout/process1"/>
    <dgm:cxn modelId="{F3343275-9AAF-4078-9E0A-48E55B9B75A3}" type="presParOf" srcId="{46770F5D-3BD3-48A4-8DBF-6132F1EEB3C6}" destId="{34670459-E163-40DE-899B-E314DA4943E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2330EB-F72E-4868-9CAE-0B9EC9DD9E82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7E84F19-93BF-4A13-BD1B-DE41AF2ED7F1}">
      <dgm:prSet phldrT="[Texto]" custT="1"/>
      <dgm:spPr/>
      <dgm:t>
        <a:bodyPr/>
        <a:lstStyle/>
        <a:p>
          <a:r>
            <a:rPr lang="es-EC" sz="1600" dirty="0" smtClean="0"/>
            <a:t>Salvaguardia</a:t>
          </a:r>
        </a:p>
        <a:p>
          <a:r>
            <a:rPr lang="es-ES" sz="1600" dirty="0" smtClean="0"/>
            <a:t>2017 </a:t>
          </a:r>
          <a:r>
            <a:rPr lang="es-ES" sz="1400" dirty="0" smtClean="0"/>
            <a:t>R21-2016</a:t>
          </a:r>
          <a:endParaRPr lang="es-EC" sz="1400" dirty="0"/>
        </a:p>
      </dgm:t>
    </dgm:pt>
    <dgm:pt modelId="{7025934B-3378-408C-BD06-8A8944DD81B5}" type="parTrans" cxnId="{1BB8FC91-7DA1-4522-A774-65C2E95BD6EF}">
      <dgm:prSet/>
      <dgm:spPr/>
      <dgm:t>
        <a:bodyPr/>
        <a:lstStyle/>
        <a:p>
          <a:endParaRPr lang="es-EC"/>
        </a:p>
      </dgm:t>
    </dgm:pt>
    <dgm:pt modelId="{73647474-C253-40DB-8364-9019179E1170}" type="sibTrans" cxnId="{1BB8FC91-7DA1-4522-A774-65C2E95BD6EF}">
      <dgm:prSet/>
      <dgm:spPr/>
      <dgm:t>
        <a:bodyPr/>
        <a:lstStyle/>
        <a:p>
          <a:endParaRPr lang="es-EC"/>
        </a:p>
      </dgm:t>
    </dgm:pt>
    <dgm:pt modelId="{B2C5E765-AC0C-458F-A87F-99728616287F}">
      <dgm:prSet phldrT="[Texto]" custT="1"/>
      <dgm:spPr/>
      <dgm:t>
        <a:bodyPr/>
        <a:lstStyle/>
        <a:p>
          <a:r>
            <a:rPr lang="es-EC" sz="1600" dirty="0" smtClean="0"/>
            <a:t>15% </a:t>
          </a:r>
        </a:p>
        <a:p>
          <a:r>
            <a:rPr lang="es-EC" sz="1600" dirty="0" smtClean="0"/>
            <a:t>25%</a:t>
          </a:r>
        </a:p>
        <a:p>
          <a:r>
            <a:rPr lang="es-ES" sz="1600" dirty="0" smtClean="0"/>
            <a:t>40%</a:t>
          </a:r>
          <a:endParaRPr lang="es-EC" sz="1600" dirty="0" smtClean="0"/>
        </a:p>
      </dgm:t>
    </dgm:pt>
    <dgm:pt modelId="{9A58323C-CA64-404E-BBA7-40E3463EDC60}" type="parTrans" cxnId="{730FBC97-2D96-4F5A-8FDA-4A98321AC4A8}">
      <dgm:prSet/>
      <dgm:spPr/>
      <dgm:t>
        <a:bodyPr/>
        <a:lstStyle/>
        <a:p>
          <a:endParaRPr lang="es-EC"/>
        </a:p>
      </dgm:t>
    </dgm:pt>
    <dgm:pt modelId="{0588A843-3227-4A3B-AABC-079AAB97DE5B}" type="sibTrans" cxnId="{730FBC97-2D96-4F5A-8FDA-4A98321AC4A8}">
      <dgm:prSet/>
      <dgm:spPr/>
      <dgm:t>
        <a:bodyPr/>
        <a:lstStyle/>
        <a:p>
          <a:endParaRPr lang="es-EC"/>
        </a:p>
      </dgm:t>
    </dgm:pt>
    <dgm:pt modelId="{1087AB00-3275-4E95-BBBF-26A8B8DD5B75}">
      <dgm:prSet phldrT="[Texto]" custT="1"/>
      <dgm:spPr/>
      <dgm:t>
        <a:bodyPr/>
        <a:lstStyle/>
        <a:p>
          <a:r>
            <a:rPr lang="es-EC" sz="1600" dirty="0" smtClean="0"/>
            <a:t>Abril: </a:t>
          </a:r>
        </a:p>
        <a:p>
          <a:r>
            <a:rPr lang="es-EC" sz="1600" dirty="0" smtClean="0"/>
            <a:t>10%</a:t>
          </a:r>
        </a:p>
        <a:p>
          <a:r>
            <a:rPr lang="es-ES" sz="1600" dirty="0" smtClean="0"/>
            <a:t>17%</a:t>
          </a:r>
        </a:p>
        <a:p>
          <a:r>
            <a:rPr lang="es-ES" sz="1600" dirty="0" smtClean="0"/>
            <a:t>27%</a:t>
          </a:r>
        </a:p>
        <a:p>
          <a:endParaRPr lang="es-EC" sz="1600" dirty="0"/>
        </a:p>
      </dgm:t>
    </dgm:pt>
    <dgm:pt modelId="{A6B9590B-BD46-484A-8A33-7C8C664F3A40}" type="parTrans" cxnId="{58AA260E-C7E9-457B-8306-36221337AF5F}">
      <dgm:prSet/>
      <dgm:spPr/>
      <dgm:t>
        <a:bodyPr/>
        <a:lstStyle/>
        <a:p>
          <a:endParaRPr lang="es-EC"/>
        </a:p>
      </dgm:t>
    </dgm:pt>
    <dgm:pt modelId="{B373F260-43E4-4132-8EF7-F1F377F04FDA}" type="sibTrans" cxnId="{58AA260E-C7E9-457B-8306-36221337AF5F}">
      <dgm:prSet/>
      <dgm:spPr/>
      <dgm:t>
        <a:bodyPr/>
        <a:lstStyle/>
        <a:p>
          <a:endParaRPr lang="es-EC"/>
        </a:p>
      </dgm:t>
    </dgm:pt>
    <dgm:pt modelId="{A2BE48D3-0942-4307-8DF3-42510AB10C03}">
      <dgm:prSet phldrT="[Texto]" custT="1"/>
      <dgm:spPr/>
      <dgm:t>
        <a:bodyPr/>
        <a:lstStyle/>
        <a:p>
          <a:r>
            <a:rPr lang="es-EC" sz="1600" dirty="0" smtClean="0"/>
            <a:t>Mayo :</a:t>
          </a:r>
        </a:p>
        <a:p>
          <a:r>
            <a:rPr lang="es-EC" sz="1600" dirty="0" smtClean="0"/>
            <a:t>5%</a:t>
          </a:r>
        </a:p>
        <a:p>
          <a:r>
            <a:rPr lang="es-ES" sz="1600" dirty="0" smtClean="0"/>
            <a:t>8%</a:t>
          </a:r>
        </a:p>
        <a:p>
          <a:r>
            <a:rPr lang="es-ES" sz="1600" dirty="0" smtClean="0"/>
            <a:t>13%</a:t>
          </a:r>
          <a:endParaRPr lang="es-EC" sz="1600" dirty="0"/>
        </a:p>
      </dgm:t>
    </dgm:pt>
    <dgm:pt modelId="{DB7C1D37-979E-4081-9F09-4FF1574A650D}" type="parTrans" cxnId="{8649B4D9-6FC1-437D-822D-067933037D81}">
      <dgm:prSet/>
      <dgm:spPr/>
      <dgm:t>
        <a:bodyPr/>
        <a:lstStyle/>
        <a:p>
          <a:endParaRPr lang="es-EC"/>
        </a:p>
      </dgm:t>
    </dgm:pt>
    <dgm:pt modelId="{A3338527-6DD8-44ED-95D7-AAAA988CABCE}" type="sibTrans" cxnId="{8649B4D9-6FC1-437D-822D-067933037D81}">
      <dgm:prSet/>
      <dgm:spPr/>
      <dgm:t>
        <a:bodyPr/>
        <a:lstStyle/>
        <a:p>
          <a:endParaRPr lang="es-EC"/>
        </a:p>
      </dgm:t>
    </dgm:pt>
    <dgm:pt modelId="{6F69590A-E1CE-4DDC-AE5F-E5353CD1CB28}">
      <dgm:prSet phldrT="[Texto]" custT="1"/>
      <dgm:spPr/>
      <dgm:t>
        <a:bodyPr/>
        <a:lstStyle/>
        <a:p>
          <a:r>
            <a:rPr lang="es-EC" sz="1600" dirty="0" smtClean="0"/>
            <a:t>Junio: </a:t>
          </a:r>
        </a:p>
        <a:p>
          <a:r>
            <a:rPr lang="es-EC" sz="1600" dirty="0" smtClean="0"/>
            <a:t>0%</a:t>
          </a:r>
        </a:p>
        <a:p>
          <a:r>
            <a:rPr lang="es-ES" sz="1600" dirty="0" smtClean="0"/>
            <a:t>0%</a:t>
          </a:r>
        </a:p>
        <a:p>
          <a:r>
            <a:rPr lang="es-ES" sz="1600" dirty="0" smtClean="0"/>
            <a:t>0%</a:t>
          </a:r>
          <a:endParaRPr lang="es-EC" sz="1600" dirty="0"/>
        </a:p>
      </dgm:t>
    </dgm:pt>
    <dgm:pt modelId="{1FC4CFE4-6631-4500-BC1C-25FCA5BCAA89}" type="parTrans" cxnId="{D287C5EA-A0AA-4375-A882-7DA576D65241}">
      <dgm:prSet/>
      <dgm:spPr/>
      <dgm:t>
        <a:bodyPr/>
        <a:lstStyle/>
        <a:p>
          <a:endParaRPr lang="es-EC"/>
        </a:p>
      </dgm:t>
    </dgm:pt>
    <dgm:pt modelId="{6FED7D9C-B418-4D84-B37E-22167375A56A}" type="sibTrans" cxnId="{D287C5EA-A0AA-4375-A882-7DA576D65241}">
      <dgm:prSet/>
      <dgm:spPr/>
      <dgm:t>
        <a:bodyPr/>
        <a:lstStyle/>
        <a:p>
          <a:endParaRPr lang="es-EC"/>
        </a:p>
      </dgm:t>
    </dgm:pt>
    <dgm:pt modelId="{ED07B109-78E4-452C-B0F9-B0E0227686D9}" type="pres">
      <dgm:prSet presAssocID="{782330EB-F72E-4868-9CAE-0B9EC9DD9E8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C6ED6F9-453B-4CA8-BEDF-E397E4F40793}" type="pres">
      <dgm:prSet presAssocID="{C7E84F19-93BF-4A13-BD1B-DE41AF2ED7F1}" presName="composite" presStyleCnt="0"/>
      <dgm:spPr/>
    </dgm:pt>
    <dgm:pt modelId="{BF3B7321-B69F-4C99-A24C-467A368CD3A3}" type="pres">
      <dgm:prSet presAssocID="{C7E84F19-93BF-4A13-BD1B-DE41AF2ED7F1}" presName="LShape" presStyleLbl="alignNode1" presStyleIdx="0" presStyleCnt="9"/>
      <dgm:spPr/>
    </dgm:pt>
    <dgm:pt modelId="{1B2C76E1-B598-4D98-9DC0-43527498D4D3}" type="pres">
      <dgm:prSet presAssocID="{C7E84F19-93BF-4A13-BD1B-DE41AF2ED7F1}" presName="ParentText" presStyleLbl="revTx" presStyleIdx="0" presStyleCnt="5" custScaleX="166827" custScaleY="171623" custLinFactNeighborX="32226" custLinFactNeighborY="330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786C98-DCC9-4E85-BAD2-287F50A6448B}" type="pres">
      <dgm:prSet presAssocID="{C7E84F19-93BF-4A13-BD1B-DE41AF2ED7F1}" presName="Triangle" presStyleLbl="alignNode1" presStyleIdx="1" presStyleCnt="9"/>
      <dgm:spPr/>
    </dgm:pt>
    <dgm:pt modelId="{53F43C55-0569-4FFF-9E6B-204EF55B52F1}" type="pres">
      <dgm:prSet presAssocID="{73647474-C253-40DB-8364-9019179E1170}" presName="sibTrans" presStyleCnt="0"/>
      <dgm:spPr/>
    </dgm:pt>
    <dgm:pt modelId="{B900DDDC-53EC-4361-88F3-A21F21618715}" type="pres">
      <dgm:prSet presAssocID="{73647474-C253-40DB-8364-9019179E1170}" presName="space" presStyleCnt="0"/>
      <dgm:spPr/>
    </dgm:pt>
    <dgm:pt modelId="{68817C4E-F1E7-41BC-BDC3-E66F1ED1A4C0}" type="pres">
      <dgm:prSet presAssocID="{B2C5E765-AC0C-458F-A87F-99728616287F}" presName="composite" presStyleCnt="0"/>
      <dgm:spPr/>
    </dgm:pt>
    <dgm:pt modelId="{84886755-7BBC-4848-AA82-C62F236573D2}" type="pres">
      <dgm:prSet presAssocID="{B2C5E765-AC0C-458F-A87F-99728616287F}" presName="LShape" presStyleLbl="alignNode1" presStyleIdx="2" presStyleCnt="9"/>
      <dgm:spPr/>
    </dgm:pt>
    <dgm:pt modelId="{FC259874-95F7-4C47-9B4D-06A1AA6B26D9}" type="pres">
      <dgm:prSet presAssocID="{B2C5E765-AC0C-458F-A87F-99728616287F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4B5570-61F9-4C5C-978F-E1479DF4EFE0}" type="pres">
      <dgm:prSet presAssocID="{B2C5E765-AC0C-458F-A87F-99728616287F}" presName="Triangle" presStyleLbl="alignNode1" presStyleIdx="3" presStyleCnt="9"/>
      <dgm:spPr/>
    </dgm:pt>
    <dgm:pt modelId="{44301141-E78A-4DB6-8D31-CBE2433DBAEE}" type="pres">
      <dgm:prSet presAssocID="{0588A843-3227-4A3B-AABC-079AAB97DE5B}" presName="sibTrans" presStyleCnt="0"/>
      <dgm:spPr/>
    </dgm:pt>
    <dgm:pt modelId="{EF4326F1-5AD6-4181-B6C8-62D4E33233C1}" type="pres">
      <dgm:prSet presAssocID="{0588A843-3227-4A3B-AABC-079AAB97DE5B}" presName="space" presStyleCnt="0"/>
      <dgm:spPr/>
    </dgm:pt>
    <dgm:pt modelId="{C78E10EC-7FDF-4B9F-8FC3-29A549B8662A}" type="pres">
      <dgm:prSet presAssocID="{1087AB00-3275-4E95-BBBF-26A8B8DD5B75}" presName="composite" presStyleCnt="0"/>
      <dgm:spPr/>
    </dgm:pt>
    <dgm:pt modelId="{1C338C80-9ADD-4718-B518-52D606D5FDCD}" type="pres">
      <dgm:prSet presAssocID="{1087AB00-3275-4E95-BBBF-26A8B8DD5B75}" presName="LShape" presStyleLbl="alignNode1" presStyleIdx="4" presStyleCnt="9"/>
      <dgm:spPr/>
    </dgm:pt>
    <dgm:pt modelId="{4667CB6F-9716-49D9-92AE-62A21D1C2F94}" type="pres">
      <dgm:prSet presAssocID="{1087AB00-3275-4E95-BBBF-26A8B8DD5B75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AB6C9C-57EE-4DB4-AD3A-98574ABEC204}" type="pres">
      <dgm:prSet presAssocID="{1087AB00-3275-4E95-BBBF-26A8B8DD5B75}" presName="Triangle" presStyleLbl="alignNode1" presStyleIdx="5" presStyleCnt="9"/>
      <dgm:spPr/>
    </dgm:pt>
    <dgm:pt modelId="{9AF2EACE-7147-49FC-A3F5-ED7F252A4E2A}" type="pres">
      <dgm:prSet presAssocID="{B373F260-43E4-4132-8EF7-F1F377F04FDA}" presName="sibTrans" presStyleCnt="0"/>
      <dgm:spPr/>
    </dgm:pt>
    <dgm:pt modelId="{23084E51-5372-4C93-AF82-FDDFC897A312}" type="pres">
      <dgm:prSet presAssocID="{B373F260-43E4-4132-8EF7-F1F377F04FDA}" presName="space" presStyleCnt="0"/>
      <dgm:spPr/>
    </dgm:pt>
    <dgm:pt modelId="{E0019592-8543-4B1B-B474-E1DF54F79889}" type="pres">
      <dgm:prSet presAssocID="{A2BE48D3-0942-4307-8DF3-42510AB10C03}" presName="composite" presStyleCnt="0"/>
      <dgm:spPr/>
    </dgm:pt>
    <dgm:pt modelId="{981B9368-0334-4876-8B25-6F0C6A900332}" type="pres">
      <dgm:prSet presAssocID="{A2BE48D3-0942-4307-8DF3-42510AB10C03}" presName="LShape" presStyleLbl="alignNode1" presStyleIdx="6" presStyleCnt="9"/>
      <dgm:spPr/>
    </dgm:pt>
    <dgm:pt modelId="{820B397B-B29F-4C72-AB1A-F3D414A5DE49}" type="pres">
      <dgm:prSet presAssocID="{A2BE48D3-0942-4307-8DF3-42510AB10C03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C4026C-CDF1-41D6-9B8D-E32C701B2A35}" type="pres">
      <dgm:prSet presAssocID="{A2BE48D3-0942-4307-8DF3-42510AB10C03}" presName="Triangle" presStyleLbl="alignNode1" presStyleIdx="7" presStyleCnt="9"/>
      <dgm:spPr/>
    </dgm:pt>
    <dgm:pt modelId="{BC8028F6-6C83-4246-8748-D1BBEBEAE024}" type="pres">
      <dgm:prSet presAssocID="{A3338527-6DD8-44ED-95D7-AAAA988CABCE}" presName="sibTrans" presStyleCnt="0"/>
      <dgm:spPr/>
    </dgm:pt>
    <dgm:pt modelId="{056ABBB7-598E-4ED8-8AE0-C8B3361F641A}" type="pres">
      <dgm:prSet presAssocID="{A3338527-6DD8-44ED-95D7-AAAA988CABCE}" presName="space" presStyleCnt="0"/>
      <dgm:spPr/>
    </dgm:pt>
    <dgm:pt modelId="{F953BE09-72DF-4328-8EBB-E91B26D420F5}" type="pres">
      <dgm:prSet presAssocID="{6F69590A-E1CE-4DDC-AE5F-E5353CD1CB28}" presName="composite" presStyleCnt="0"/>
      <dgm:spPr/>
    </dgm:pt>
    <dgm:pt modelId="{FD78BA84-4F38-4D40-BC4F-901E98008CD5}" type="pres">
      <dgm:prSet presAssocID="{6F69590A-E1CE-4DDC-AE5F-E5353CD1CB28}" presName="LShape" presStyleLbl="alignNode1" presStyleIdx="8" presStyleCnt="9"/>
      <dgm:spPr/>
    </dgm:pt>
    <dgm:pt modelId="{F344538B-52EF-4046-98BA-0D7843E1784E}" type="pres">
      <dgm:prSet presAssocID="{6F69590A-E1CE-4DDC-AE5F-E5353CD1CB2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E12DC88-AC25-4EA4-853B-65FFE492DC36}" type="presOf" srcId="{782330EB-F72E-4868-9CAE-0B9EC9DD9E82}" destId="{ED07B109-78E4-452C-B0F9-B0E0227686D9}" srcOrd="0" destOrd="0" presId="urn:microsoft.com/office/officeart/2009/3/layout/StepUpProcess"/>
    <dgm:cxn modelId="{730FBC97-2D96-4F5A-8FDA-4A98321AC4A8}" srcId="{782330EB-F72E-4868-9CAE-0B9EC9DD9E82}" destId="{B2C5E765-AC0C-458F-A87F-99728616287F}" srcOrd="1" destOrd="0" parTransId="{9A58323C-CA64-404E-BBA7-40E3463EDC60}" sibTransId="{0588A843-3227-4A3B-AABC-079AAB97DE5B}"/>
    <dgm:cxn modelId="{1FAB1DA1-2288-4CFD-96EF-05326A2F8432}" type="presOf" srcId="{6F69590A-E1CE-4DDC-AE5F-E5353CD1CB28}" destId="{F344538B-52EF-4046-98BA-0D7843E1784E}" srcOrd="0" destOrd="0" presId="urn:microsoft.com/office/officeart/2009/3/layout/StepUpProcess"/>
    <dgm:cxn modelId="{AE4A9911-4E53-4A8C-9915-A9DA376E37ED}" type="presOf" srcId="{A2BE48D3-0942-4307-8DF3-42510AB10C03}" destId="{820B397B-B29F-4C72-AB1A-F3D414A5DE49}" srcOrd="0" destOrd="0" presId="urn:microsoft.com/office/officeart/2009/3/layout/StepUpProcess"/>
    <dgm:cxn modelId="{58AA260E-C7E9-457B-8306-36221337AF5F}" srcId="{782330EB-F72E-4868-9CAE-0B9EC9DD9E82}" destId="{1087AB00-3275-4E95-BBBF-26A8B8DD5B75}" srcOrd="2" destOrd="0" parTransId="{A6B9590B-BD46-484A-8A33-7C8C664F3A40}" sibTransId="{B373F260-43E4-4132-8EF7-F1F377F04FDA}"/>
    <dgm:cxn modelId="{0B9E57D2-811F-4066-868B-664A6B7D9EEB}" type="presOf" srcId="{B2C5E765-AC0C-458F-A87F-99728616287F}" destId="{FC259874-95F7-4C47-9B4D-06A1AA6B26D9}" srcOrd="0" destOrd="0" presId="urn:microsoft.com/office/officeart/2009/3/layout/StepUpProcess"/>
    <dgm:cxn modelId="{1EFBE0EE-AB5D-4021-9C8F-27EB9827C587}" type="presOf" srcId="{C7E84F19-93BF-4A13-BD1B-DE41AF2ED7F1}" destId="{1B2C76E1-B598-4D98-9DC0-43527498D4D3}" srcOrd="0" destOrd="0" presId="urn:microsoft.com/office/officeart/2009/3/layout/StepUpProcess"/>
    <dgm:cxn modelId="{91F80525-6D98-480F-85CF-918C39FD46B8}" type="presOf" srcId="{1087AB00-3275-4E95-BBBF-26A8B8DD5B75}" destId="{4667CB6F-9716-49D9-92AE-62A21D1C2F94}" srcOrd="0" destOrd="0" presId="urn:microsoft.com/office/officeart/2009/3/layout/StepUpProcess"/>
    <dgm:cxn modelId="{1BB8FC91-7DA1-4522-A774-65C2E95BD6EF}" srcId="{782330EB-F72E-4868-9CAE-0B9EC9DD9E82}" destId="{C7E84F19-93BF-4A13-BD1B-DE41AF2ED7F1}" srcOrd="0" destOrd="0" parTransId="{7025934B-3378-408C-BD06-8A8944DD81B5}" sibTransId="{73647474-C253-40DB-8364-9019179E1170}"/>
    <dgm:cxn modelId="{D287C5EA-A0AA-4375-A882-7DA576D65241}" srcId="{782330EB-F72E-4868-9CAE-0B9EC9DD9E82}" destId="{6F69590A-E1CE-4DDC-AE5F-E5353CD1CB28}" srcOrd="4" destOrd="0" parTransId="{1FC4CFE4-6631-4500-BC1C-25FCA5BCAA89}" sibTransId="{6FED7D9C-B418-4D84-B37E-22167375A56A}"/>
    <dgm:cxn modelId="{8649B4D9-6FC1-437D-822D-067933037D81}" srcId="{782330EB-F72E-4868-9CAE-0B9EC9DD9E82}" destId="{A2BE48D3-0942-4307-8DF3-42510AB10C03}" srcOrd="3" destOrd="0" parTransId="{DB7C1D37-979E-4081-9F09-4FF1574A650D}" sibTransId="{A3338527-6DD8-44ED-95D7-AAAA988CABCE}"/>
    <dgm:cxn modelId="{6CBDEE97-F9B3-4162-94F2-E62133307046}" type="presParOf" srcId="{ED07B109-78E4-452C-B0F9-B0E0227686D9}" destId="{0C6ED6F9-453B-4CA8-BEDF-E397E4F40793}" srcOrd="0" destOrd="0" presId="urn:microsoft.com/office/officeart/2009/3/layout/StepUpProcess"/>
    <dgm:cxn modelId="{DC37F401-040E-4F6E-8420-B980035C8F21}" type="presParOf" srcId="{0C6ED6F9-453B-4CA8-BEDF-E397E4F40793}" destId="{BF3B7321-B69F-4C99-A24C-467A368CD3A3}" srcOrd="0" destOrd="0" presId="urn:microsoft.com/office/officeart/2009/3/layout/StepUpProcess"/>
    <dgm:cxn modelId="{4740DD2D-6D10-4928-8A93-AFCD9E7E345B}" type="presParOf" srcId="{0C6ED6F9-453B-4CA8-BEDF-E397E4F40793}" destId="{1B2C76E1-B598-4D98-9DC0-43527498D4D3}" srcOrd="1" destOrd="0" presId="urn:microsoft.com/office/officeart/2009/3/layout/StepUpProcess"/>
    <dgm:cxn modelId="{C1686000-B2A5-47F9-A07C-AA02D0B7F657}" type="presParOf" srcId="{0C6ED6F9-453B-4CA8-BEDF-E397E4F40793}" destId="{2B786C98-DCC9-4E85-BAD2-287F50A6448B}" srcOrd="2" destOrd="0" presId="urn:microsoft.com/office/officeart/2009/3/layout/StepUpProcess"/>
    <dgm:cxn modelId="{0ED41823-DD15-4E81-9BAE-C4E4D0425F65}" type="presParOf" srcId="{ED07B109-78E4-452C-B0F9-B0E0227686D9}" destId="{53F43C55-0569-4FFF-9E6B-204EF55B52F1}" srcOrd="1" destOrd="0" presId="urn:microsoft.com/office/officeart/2009/3/layout/StepUpProcess"/>
    <dgm:cxn modelId="{16269D14-625E-4438-9740-AB38D664A4E1}" type="presParOf" srcId="{53F43C55-0569-4FFF-9E6B-204EF55B52F1}" destId="{B900DDDC-53EC-4361-88F3-A21F21618715}" srcOrd="0" destOrd="0" presId="urn:microsoft.com/office/officeart/2009/3/layout/StepUpProcess"/>
    <dgm:cxn modelId="{3FA896C4-8E89-4195-B480-9FF5D02067BF}" type="presParOf" srcId="{ED07B109-78E4-452C-B0F9-B0E0227686D9}" destId="{68817C4E-F1E7-41BC-BDC3-E66F1ED1A4C0}" srcOrd="2" destOrd="0" presId="urn:microsoft.com/office/officeart/2009/3/layout/StepUpProcess"/>
    <dgm:cxn modelId="{E2F3D4C5-23C7-48E2-8294-2D1279F91C86}" type="presParOf" srcId="{68817C4E-F1E7-41BC-BDC3-E66F1ED1A4C0}" destId="{84886755-7BBC-4848-AA82-C62F236573D2}" srcOrd="0" destOrd="0" presId="urn:microsoft.com/office/officeart/2009/3/layout/StepUpProcess"/>
    <dgm:cxn modelId="{9FC0195D-4319-4A1A-966B-D6A13AC1B360}" type="presParOf" srcId="{68817C4E-F1E7-41BC-BDC3-E66F1ED1A4C0}" destId="{FC259874-95F7-4C47-9B4D-06A1AA6B26D9}" srcOrd="1" destOrd="0" presId="urn:microsoft.com/office/officeart/2009/3/layout/StepUpProcess"/>
    <dgm:cxn modelId="{53287343-E458-4D84-A958-4005527A7E56}" type="presParOf" srcId="{68817C4E-F1E7-41BC-BDC3-E66F1ED1A4C0}" destId="{DD4B5570-61F9-4C5C-978F-E1479DF4EFE0}" srcOrd="2" destOrd="0" presId="urn:microsoft.com/office/officeart/2009/3/layout/StepUpProcess"/>
    <dgm:cxn modelId="{163D2E71-4843-4EB8-9FC1-F0BEDAF2086B}" type="presParOf" srcId="{ED07B109-78E4-452C-B0F9-B0E0227686D9}" destId="{44301141-E78A-4DB6-8D31-CBE2433DBAEE}" srcOrd="3" destOrd="0" presId="urn:microsoft.com/office/officeart/2009/3/layout/StepUpProcess"/>
    <dgm:cxn modelId="{9679F71C-E324-453A-B48C-0E72793590B2}" type="presParOf" srcId="{44301141-E78A-4DB6-8D31-CBE2433DBAEE}" destId="{EF4326F1-5AD6-4181-B6C8-62D4E33233C1}" srcOrd="0" destOrd="0" presId="urn:microsoft.com/office/officeart/2009/3/layout/StepUpProcess"/>
    <dgm:cxn modelId="{07FE200C-7A6D-4204-9221-86BABF376E8C}" type="presParOf" srcId="{ED07B109-78E4-452C-B0F9-B0E0227686D9}" destId="{C78E10EC-7FDF-4B9F-8FC3-29A549B8662A}" srcOrd="4" destOrd="0" presId="urn:microsoft.com/office/officeart/2009/3/layout/StepUpProcess"/>
    <dgm:cxn modelId="{21D71C53-E3AB-4E48-A132-6037070A0DB1}" type="presParOf" srcId="{C78E10EC-7FDF-4B9F-8FC3-29A549B8662A}" destId="{1C338C80-9ADD-4718-B518-52D606D5FDCD}" srcOrd="0" destOrd="0" presId="urn:microsoft.com/office/officeart/2009/3/layout/StepUpProcess"/>
    <dgm:cxn modelId="{E6E7BCCB-905E-491D-886B-0993FB0FFC58}" type="presParOf" srcId="{C78E10EC-7FDF-4B9F-8FC3-29A549B8662A}" destId="{4667CB6F-9716-49D9-92AE-62A21D1C2F94}" srcOrd="1" destOrd="0" presId="urn:microsoft.com/office/officeart/2009/3/layout/StepUpProcess"/>
    <dgm:cxn modelId="{86FBB659-E6DB-4E49-B915-B26652639411}" type="presParOf" srcId="{C78E10EC-7FDF-4B9F-8FC3-29A549B8662A}" destId="{3BAB6C9C-57EE-4DB4-AD3A-98574ABEC204}" srcOrd="2" destOrd="0" presId="urn:microsoft.com/office/officeart/2009/3/layout/StepUpProcess"/>
    <dgm:cxn modelId="{8CE1AEBC-965B-45FA-A2BD-92E5621843D5}" type="presParOf" srcId="{ED07B109-78E4-452C-B0F9-B0E0227686D9}" destId="{9AF2EACE-7147-49FC-A3F5-ED7F252A4E2A}" srcOrd="5" destOrd="0" presId="urn:microsoft.com/office/officeart/2009/3/layout/StepUpProcess"/>
    <dgm:cxn modelId="{6E020954-0B6C-493D-8B32-CB7CFB04EADE}" type="presParOf" srcId="{9AF2EACE-7147-49FC-A3F5-ED7F252A4E2A}" destId="{23084E51-5372-4C93-AF82-FDDFC897A312}" srcOrd="0" destOrd="0" presId="urn:microsoft.com/office/officeart/2009/3/layout/StepUpProcess"/>
    <dgm:cxn modelId="{0DAD3CD7-822E-4EF4-81A7-B4550E53CA09}" type="presParOf" srcId="{ED07B109-78E4-452C-B0F9-B0E0227686D9}" destId="{E0019592-8543-4B1B-B474-E1DF54F79889}" srcOrd="6" destOrd="0" presId="urn:microsoft.com/office/officeart/2009/3/layout/StepUpProcess"/>
    <dgm:cxn modelId="{4E858C45-3E99-484D-9DC9-E5649CD511F5}" type="presParOf" srcId="{E0019592-8543-4B1B-B474-E1DF54F79889}" destId="{981B9368-0334-4876-8B25-6F0C6A900332}" srcOrd="0" destOrd="0" presId="urn:microsoft.com/office/officeart/2009/3/layout/StepUpProcess"/>
    <dgm:cxn modelId="{37C7BC39-AA4F-4FD1-AB2C-68670442B0A0}" type="presParOf" srcId="{E0019592-8543-4B1B-B474-E1DF54F79889}" destId="{820B397B-B29F-4C72-AB1A-F3D414A5DE49}" srcOrd="1" destOrd="0" presId="urn:microsoft.com/office/officeart/2009/3/layout/StepUpProcess"/>
    <dgm:cxn modelId="{1779887C-97D7-4965-A519-F1CA1F8D142E}" type="presParOf" srcId="{E0019592-8543-4B1B-B474-E1DF54F79889}" destId="{7AC4026C-CDF1-41D6-9B8D-E32C701B2A35}" srcOrd="2" destOrd="0" presId="urn:microsoft.com/office/officeart/2009/3/layout/StepUpProcess"/>
    <dgm:cxn modelId="{A1853097-259E-4032-B98B-CC38A4F5DA27}" type="presParOf" srcId="{ED07B109-78E4-452C-B0F9-B0E0227686D9}" destId="{BC8028F6-6C83-4246-8748-D1BBEBEAE024}" srcOrd="7" destOrd="0" presId="urn:microsoft.com/office/officeart/2009/3/layout/StepUpProcess"/>
    <dgm:cxn modelId="{E6135DA1-AEA0-494E-88F1-DED61A5460EF}" type="presParOf" srcId="{BC8028F6-6C83-4246-8748-D1BBEBEAE024}" destId="{056ABBB7-598E-4ED8-8AE0-C8B3361F641A}" srcOrd="0" destOrd="0" presId="urn:microsoft.com/office/officeart/2009/3/layout/StepUpProcess"/>
    <dgm:cxn modelId="{0DC5445F-557D-4AA7-8B64-260E9ED712C1}" type="presParOf" srcId="{ED07B109-78E4-452C-B0F9-B0E0227686D9}" destId="{F953BE09-72DF-4328-8EBB-E91B26D420F5}" srcOrd="8" destOrd="0" presId="urn:microsoft.com/office/officeart/2009/3/layout/StepUpProcess"/>
    <dgm:cxn modelId="{206E058D-3238-4469-9031-7B48FF20641F}" type="presParOf" srcId="{F953BE09-72DF-4328-8EBB-E91B26D420F5}" destId="{FD78BA84-4F38-4D40-BC4F-901E98008CD5}" srcOrd="0" destOrd="0" presId="urn:microsoft.com/office/officeart/2009/3/layout/StepUpProcess"/>
    <dgm:cxn modelId="{116DEDB4-4B6D-402F-8B4E-5353E6F039F2}" type="presParOf" srcId="{F953BE09-72DF-4328-8EBB-E91B26D420F5}" destId="{F344538B-52EF-4046-98BA-0D7843E1784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5D834D-ED6B-4A5A-A914-B08FDD05B972}" type="doc">
      <dgm:prSet loTypeId="urn:microsoft.com/office/officeart/2005/8/layout/bProcess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F34F811-922E-49D4-9547-DC325DF15C4C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Acuerdos comerciales</a:t>
          </a:r>
          <a:endParaRPr lang="es-EC" sz="1200" b="1" dirty="0">
            <a:solidFill>
              <a:schemeClr val="tx2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4D876F-87AF-4A0E-9D2D-F2C75AA77439}" type="parTrans" cxnId="{F945BBCE-9260-474C-96A8-B779EFB66234}">
      <dgm:prSet/>
      <dgm:spPr/>
      <dgm:t>
        <a:bodyPr/>
        <a:lstStyle/>
        <a:p>
          <a:endParaRPr lang="es-EC"/>
        </a:p>
      </dgm:t>
    </dgm:pt>
    <dgm:pt modelId="{D6350CBB-F149-4F3E-9790-997D1C60A588}" type="sibTrans" cxnId="{F945BBCE-9260-474C-96A8-B779EFB66234}">
      <dgm:prSet/>
      <dgm:spPr/>
      <dgm:t>
        <a:bodyPr/>
        <a:lstStyle/>
        <a:p>
          <a:endParaRPr lang="es-EC"/>
        </a:p>
      </dgm:t>
    </dgm:pt>
    <dgm:pt modelId="{8807383C-3750-4CD6-A342-FB2ADF3853D7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Relación comercial China (3361 </a:t>
          </a:r>
          <a:r>
            <a:rPr lang="es-EC" sz="1200" b="1" dirty="0" err="1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subp</a:t>
          </a:r>
          <a:r>
            <a:rPr lang="es-EC" sz="1200" b="1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EC" sz="1100" b="1" dirty="0">
            <a:solidFill>
              <a:schemeClr val="tx2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F0581A-BA5A-4D64-AFB7-A949A30C929C}" type="parTrans" cxnId="{2A8EDFC5-7771-419C-A63D-22C0BEF00C2F}">
      <dgm:prSet/>
      <dgm:spPr/>
      <dgm:t>
        <a:bodyPr/>
        <a:lstStyle/>
        <a:p>
          <a:endParaRPr lang="es-EC"/>
        </a:p>
      </dgm:t>
    </dgm:pt>
    <dgm:pt modelId="{B0CA7342-229C-4F8B-9DE2-4C92D57197D6}" type="sibTrans" cxnId="{2A8EDFC5-7771-419C-A63D-22C0BEF00C2F}">
      <dgm:prSet/>
      <dgm:spPr/>
      <dgm:t>
        <a:bodyPr/>
        <a:lstStyle/>
        <a:p>
          <a:endParaRPr lang="es-EC"/>
        </a:p>
      </dgm:t>
    </dgm:pt>
    <dgm:pt modelId="{B4082E97-295F-45F3-946B-CF3859DEAB7D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Análisis de las medidas de salvaguardias, en el período 2015-2018 </a:t>
          </a:r>
          <a:endParaRPr lang="es-EC" sz="1200" b="1" dirty="0">
            <a:solidFill>
              <a:schemeClr val="tx2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E0D8B1-92C5-4116-BAC4-1F2AF8915938}" type="parTrans" cxnId="{4C2FF821-15DF-4301-95A1-8C6A9C11E122}">
      <dgm:prSet/>
      <dgm:spPr/>
      <dgm:t>
        <a:bodyPr/>
        <a:lstStyle/>
        <a:p>
          <a:endParaRPr lang="es-EC"/>
        </a:p>
      </dgm:t>
    </dgm:pt>
    <dgm:pt modelId="{5658EE27-2F7A-451B-95CB-95F9F0D5A6E2}" type="sibTrans" cxnId="{4C2FF821-15DF-4301-95A1-8C6A9C11E122}">
      <dgm:prSet/>
      <dgm:spPr/>
      <dgm:t>
        <a:bodyPr/>
        <a:lstStyle/>
        <a:p>
          <a:endParaRPr lang="es-EC"/>
        </a:p>
      </dgm:t>
    </dgm:pt>
    <dgm:pt modelId="{43D4D2E6-2A37-41B1-B377-DD56E7EA5AED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1.Resoluciones del COMEX 2015-2018</a:t>
          </a:r>
          <a:endParaRPr lang="es-EC" sz="1200" b="1" dirty="0">
            <a:solidFill>
              <a:schemeClr val="tx2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FEB117-E7CE-4AB3-85AD-458D00034426}" type="parTrans" cxnId="{59E5D511-5F80-4ADB-AD2C-3C5A0FA778B3}">
      <dgm:prSet/>
      <dgm:spPr/>
      <dgm:t>
        <a:bodyPr/>
        <a:lstStyle/>
        <a:p>
          <a:endParaRPr lang="es-EC"/>
        </a:p>
      </dgm:t>
    </dgm:pt>
    <dgm:pt modelId="{241A32EE-11B5-4E4C-9482-B6858AE059F0}" type="sibTrans" cxnId="{59E5D511-5F80-4ADB-AD2C-3C5A0FA778B3}">
      <dgm:prSet/>
      <dgm:spPr/>
      <dgm:t>
        <a:bodyPr/>
        <a:lstStyle/>
        <a:p>
          <a:endParaRPr lang="es-EC"/>
        </a:p>
      </dgm:t>
    </dgm:pt>
    <dgm:pt modelId="{2A108C52-BBCF-455A-A7AD-01191A0BB82F}">
      <dgm:prSet custT="1"/>
      <dgm:spPr/>
      <dgm:t>
        <a:bodyPr/>
        <a:lstStyle/>
        <a:p>
          <a:r>
            <a:rPr lang="es-EC" sz="1200" b="1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PIB del sector automotriz (4.9%)</a:t>
          </a:r>
          <a:endParaRPr lang="es-EC" sz="1200" b="1" dirty="0">
            <a:solidFill>
              <a:schemeClr val="tx2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FC5B4F-1E37-4F9B-8E9B-275B1B2AC404}" type="parTrans" cxnId="{5F42C48E-2F3A-4BFA-968D-772F14A128A3}">
      <dgm:prSet/>
      <dgm:spPr/>
      <dgm:t>
        <a:bodyPr/>
        <a:lstStyle/>
        <a:p>
          <a:endParaRPr lang="es-EC"/>
        </a:p>
      </dgm:t>
    </dgm:pt>
    <dgm:pt modelId="{BA444883-DCEF-4F27-BAED-85806CCA6EB8}" type="sibTrans" cxnId="{5F42C48E-2F3A-4BFA-968D-772F14A128A3}">
      <dgm:prSet/>
      <dgm:spPr/>
      <dgm:t>
        <a:bodyPr/>
        <a:lstStyle/>
        <a:p>
          <a:endParaRPr lang="es-EC"/>
        </a:p>
      </dgm:t>
    </dgm:pt>
    <dgm:pt modelId="{A0FDD573-9CA0-4D86-B716-983C53853FBC}">
      <dgm:prSet custT="1"/>
      <dgm:spPr/>
      <dgm:t>
        <a:bodyPr/>
        <a:lstStyle/>
        <a:p>
          <a:r>
            <a:rPr lang="es-EC" sz="1200" b="1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Análisis de precios sobre los vehículos 87.02</a:t>
          </a:r>
          <a:endParaRPr lang="es-EC" sz="1200" b="1" dirty="0">
            <a:solidFill>
              <a:schemeClr val="tx2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C267E3-E358-432F-AA93-42CEEE626D01}" type="parTrans" cxnId="{16B0E539-6DB8-40A8-A557-D21BCC956812}">
      <dgm:prSet/>
      <dgm:spPr/>
      <dgm:t>
        <a:bodyPr/>
        <a:lstStyle/>
        <a:p>
          <a:endParaRPr lang="es-EC"/>
        </a:p>
      </dgm:t>
    </dgm:pt>
    <dgm:pt modelId="{CC87911F-8410-4984-8887-62D3013FE6B0}" type="sibTrans" cxnId="{16B0E539-6DB8-40A8-A557-D21BCC956812}">
      <dgm:prSet/>
      <dgm:spPr/>
      <dgm:t>
        <a:bodyPr/>
        <a:lstStyle/>
        <a:p>
          <a:endParaRPr lang="es-EC"/>
        </a:p>
      </dgm:t>
    </dgm:pt>
    <dgm:pt modelId="{95088656-FA47-4371-9AC1-4C8F28EBB857}">
      <dgm:prSet custT="1"/>
      <dgm:spPr/>
      <dgm:t>
        <a:bodyPr/>
        <a:lstStyle/>
        <a:p>
          <a:r>
            <a:rPr lang="es-EC" sz="1200" b="1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Análisis financiero del sector automotriz</a:t>
          </a:r>
          <a:endParaRPr lang="es-EC" sz="1200" b="1" dirty="0">
            <a:solidFill>
              <a:schemeClr val="tx2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B2C28C-DDDF-4C9F-9B92-2C145C038511}" type="parTrans" cxnId="{C27E94E3-15E4-456B-9D85-C3476233E9D1}">
      <dgm:prSet/>
      <dgm:spPr/>
      <dgm:t>
        <a:bodyPr/>
        <a:lstStyle/>
        <a:p>
          <a:endParaRPr lang="es-EC"/>
        </a:p>
      </dgm:t>
    </dgm:pt>
    <dgm:pt modelId="{A2F1AA84-4D07-4FC5-AAE4-33AB7384DEC5}" type="sibTrans" cxnId="{C27E94E3-15E4-456B-9D85-C3476233E9D1}">
      <dgm:prSet/>
      <dgm:spPr/>
      <dgm:t>
        <a:bodyPr/>
        <a:lstStyle/>
        <a:p>
          <a:endParaRPr lang="es-EC"/>
        </a:p>
      </dgm:t>
    </dgm:pt>
    <dgm:pt modelId="{FF45F4DE-5EFF-47B9-88BB-7741F05E5124}" type="pres">
      <dgm:prSet presAssocID="{145D834D-ED6B-4A5A-A914-B08FDD05B972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8DB565B4-07CC-4E66-B414-2BA878A74C5A}" type="pres">
      <dgm:prSet presAssocID="{9F34F811-922E-49D4-9547-DC325DF15C4C}" presName="firstNode" presStyleLbl="node1" presStyleIdx="0" presStyleCnt="7" custScaleX="2036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5EDFA2-9C08-4847-B0AA-92234866FDF5}" type="pres">
      <dgm:prSet presAssocID="{D6350CBB-F149-4F3E-9790-997D1C60A588}" presName="sibTrans" presStyleLbl="sibTrans2D1" presStyleIdx="0" presStyleCnt="6"/>
      <dgm:spPr/>
      <dgm:t>
        <a:bodyPr/>
        <a:lstStyle/>
        <a:p>
          <a:endParaRPr lang="es-EC"/>
        </a:p>
      </dgm:t>
    </dgm:pt>
    <dgm:pt modelId="{7D4E6E4B-6FC1-476F-9212-513F2402C4AD}" type="pres">
      <dgm:prSet presAssocID="{8807383C-3750-4CD6-A342-FB2ADF3853D7}" presName="middleNode" presStyleCnt="0"/>
      <dgm:spPr/>
    </dgm:pt>
    <dgm:pt modelId="{1A1B4E78-A68E-4810-AFF8-EFFECF72B8A0}" type="pres">
      <dgm:prSet presAssocID="{8807383C-3750-4CD6-A342-FB2ADF3853D7}" presName="padding" presStyleLbl="node1" presStyleIdx="0" presStyleCnt="7"/>
      <dgm:spPr/>
    </dgm:pt>
    <dgm:pt modelId="{B40F8220-CA1F-48B5-AC29-905E95C19F82}" type="pres">
      <dgm:prSet presAssocID="{8807383C-3750-4CD6-A342-FB2ADF3853D7}" presName="shape" presStyleLbl="node1" presStyleIdx="1" presStyleCnt="7" custScaleX="305345" custScaleY="14167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47DB5C-4C23-4B66-AAF1-CC4DE2CDA901}" type="pres">
      <dgm:prSet presAssocID="{B0CA7342-229C-4F8B-9DE2-4C92D57197D6}" presName="sibTrans" presStyleLbl="sibTrans2D1" presStyleIdx="1" presStyleCnt="6"/>
      <dgm:spPr/>
      <dgm:t>
        <a:bodyPr/>
        <a:lstStyle/>
        <a:p>
          <a:endParaRPr lang="es-EC"/>
        </a:p>
      </dgm:t>
    </dgm:pt>
    <dgm:pt modelId="{1021EA56-FF1F-46CA-80E3-5B076974E738}" type="pres">
      <dgm:prSet presAssocID="{B4082E97-295F-45F3-946B-CF3859DEAB7D}" presName="middleNode" presStyleCnt="0"/>
      <dgm:spPr/>
    </dgm:pt>
    <dgm:pt modelId="{06778BF1-46A8-4B2A-8475-2A1E6066A88A}" type="pres">
      <dgm:prSet presAssocID="{B4082E97-295F-45F3-946B-CF3859DEAB7D}" presName="padding" presStyleLbl="node1" presStyleIdx="1" presStyleCnt="7"/>
      <dgm:spPr/>
    </dgm:pt>
    <dgm:pt modelId="{E81A47C2-3BB1-4686-B0AC-E69D26732DA3}" type="pres">
      <dgm:prSet presAssocID="{B4082E97-295F-45F3-946B-CF3859DEAB7D}" presName="shape" presStyleLbl="node1" presStyleIdx="2" presStyleCnt="7" custScaleX="389809" custScaleY="205144" custLinFactNeighborX="-11891" custLinFactNeighborY="-36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21D26E-DE51-472F-BBCF-9073C7C689AF}" type="pres">
      <dgm:prSet presAssocID="{5658EE27-2F7A-451B-95CB-95F9F0D5A6E2}" presName="sibTrans" presStyleLbl="sibTrans2D1" presStyleIdx="2" presStyleCnt="6"/>
      <dgm:spPr/>
      <dgm:t>
        <a:bodyPr/>
        <a:lstStyle/>
        <a:p>
          <a:endParaRPr lang="es-EC"/>
        </a:p>
      </dgm:t>
    </dgm:pt>
    <dgm:pt modelId="{CD320717-06AB-44C8-934C-26F11C49647E}" type="pres">
      <dgm:prSet presAssocID="{43D4D2E6-2A37-41B1-B377-DD56E7EA5AED}" presName="middleNode" presStyleCnt="0"/>
      <dgm:spPr/>
    </dgm:pt>
    <dgm:pt modelId="{4C8FB687-4709-444B-890A-63612B1144F6}" type="pres">
      <dgm:prSet presAssocID="{43D4D2E6-2A37-41B1-B377-DD56E7EA5AED}" presName="padding" presStyleLbl="node1" presStyleIdx="2" presStyleCnt="7"/>
      <dgm:spPr/>
    </dgm:pt>
    <dgm:pt modelId="{2C73B806-37B5-41AE-AF46-305798BE3158}" type="pres">
      <dgm:prSet presAssocID="{43D4D2E6-2A37-41B1-B377-DD56E7EA5AED}" presName="shape" presStyleLbl="node1" presStyleIdx="3" presStyleCnt="7" custScaleX="382806" custScaleY="156144" custLinFactNeighborX="1354" custLinFactNeighborY="-289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645862-DCD3-470E-AF12-77E775D39895}" type="pres">
      <dgm:prSet presAssocID="{241A32EE-11B5-4E4C-9482-B6858AE059F0}" presName="sibTrans" presStyleLbl="sibTrans2D1" presStyleIdx="3" presStyleCnt="6"/>
      <dgm:spPr/>
      <dgm:t>
        <a:bodyPr/>
        <a:lstStyle/>
        <a:p>
          <a:endParaRPr lang="es-EC"/>
        </a:p>
      </dgm:t>
    </dgm:pt>
    <dgm:pt modelId="{E4F941EE-985A-4964-937A-658897D66F9C}" type="pres">
      <dgm:prSet presAssocID="{2A108C52-BBCF-455A-A7AD-01191A0BB82F}" presName="middleNode" presStyleCnt="0"/>
      <dgm:spPr/>
    </dgm:pt>
    <dgm:pt modelId="{EE97C771-3C12-4620-BE93-B5444781306E}" type="pres">
      <dgm:prSet presAssocID="{2A108C52-BBCF-455A-A7AD-01191A0BB82F}" presName="padding" presStyleLbl="node1" presStyleIdx="3" presStyleCnt="7"/>
      <dgm:spPr/>
    </dgm:pt>
    <dgm:pt modelId="{ECB44669-1A80-4F89-B0D8-048DE6B929F1}" type="pres">
      <dgm:prSet presAssocID="{2A108C52-BBCF-455A-A7AD-01191A0BB82F}" presName="shape" presStyleLbl="node1" presStyleIdx="4" presStyleCnt="7" custScaleX="380883" custScaleY="1521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296042-5A20-40FD-8032-4627A692748D}" type="pres">
      <dgm:prSet presAssocID="{BA444883-DCEF-4F27-BAED-85806CCA6EB8}" presName="sibTrans" presStyleLbl="sibTrans2D1" presStyleIdx="4" presStyleCnt="6"/>
      <dgm:spPr/>
      <dgm:t>
        <a:bodyPr/>
        <a:lstStyle/>
        <a:p>
          <a:endParaRPr lang="es-EC"/>
        </a:p>
      </dgm:t>
    </dgm:pt>
    <dgm:pt modelId="{81CDBCFC-D6A1-4BB4-B222-62FF188C1A5E}" type="pres">
      <dgm:prSet presAssocID="{A0FDD573-9CA0-4D86-B716-983C53853FBC}" presName="middleNode" presStyleCnt="0"/>
      <dgm:spPr/>
    </dgm:pt>
    <dgm:pt modelId="{6951D796-0376-4A0D-9F47-D9061E166F94}" type="pres">
      <dgm:prSet presAssocID="{A0FDD573-9CA0-4D86-B716-983C53853FBC}" presName="padding" presStyleLbl="node1" presStyleIdx="4" presStyleCnt="7"/>
      <dgm:spPr/>
    </dgm:pt>
    <dgm:pt modelId="{524E8833-5BF1-409C-B0E2-EC54CC245AB8}" type="pres">
      <dgm:prSet presAssocID="{A0FDD573-9CA0-4D86-B716-983C53853FBC}" presName="shape" presStyleLbl="node1" presStyleIdx="5" presStyleCnt="7" custScaleX="411298" custScaleY="1990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96611B-5527-4622-8130-85B96AEB60A5}" type="pres">
      <dgm:prSet presAssocID="{CC87911F-8410-4984-8887-62D3013FE6B0}" presName="sibTrans" presStyleLbl="sibTrans2D1" presStyleIdx="5" presStyleCnt="6"/>
      <dgm:spPr/>
      <dgm:t>
        <a:bodyPr/>
        <a:lstStyle/>
        <a:p>
          <a:endParaRPr lang="es-EC"/>
        </a:p>
      </dgm:t>
    </dgm:pt>
    <dgm:pt modelId="{0DF1548E-9EE7-4A8B-B384-0AD3C6493A25}" type="pres">
      <dgm:prSet presAssocID="{95088656-FA47-4371-9AC1-4C8F28EBB857}" presName="lastNode" presStyleLbl="node1" presStyleIdx="6" presStyleCnt="7" custScaleX="227581" custScaleY="1002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F4EEE2C-A4E3-4CA9-B30A-860E2371926D}" type="presOf" srcId="{145D834D-ED6B-4A5A-A914-B08FDD05B972}" destId="{FF45F4DE-5EFF-47B9-88BB-7741F05E5124}" srcOrd="0" destOrd="0" presId="urn:microsoft.com/office/officeart/2005/8/layout/bProcess2"/>
    <dgm:cxn modelId="{4BD787D2-1236-49ED-891E-3DB96F1B9A68}" type="presOf" srcId="{CC87911F-8410-4984-8887-62D3013FE6B0}" destId="{C196611B-5527-4622-8130-85B96AEB60A5}" srcOrd="0" destOrd="0" presId="urn:microsoft.com/office/officeart/2005/8/layout/bProcess2"/>
    <dgm:cxn modelId="{5637C724-D307-469A-8353-60202B6D3951}" type="presOf" srcId="{A0FDD573-9CA0-4D86-B716-983C53853FBC}" destId="{524E8833-5BF1-409C-B0E2-EC54CC245AB8}" srcOrd="0" destOrd="0" presId="urn:microsoft.com/office/officeart/2005/8/layout/bProcess2"/>
    <dgm:cxn modelId="{DB9FE7F3-D657-498E-8FED-8C975B9BA2A6}" type="presOf" srcId="{9F34F811-922E-49D4-9547-DC325DF15C4C}" destId="{8DB565B4-07CC-4E66-B414-2BA878A74C5A}" srcOrd="0" destOrd="0" presId="urn:microsoft.com/office/officeart/2005/8/layout/bProcess2"/>
    <dgm:cxn modelId="{2A8EDFC5-7771-419C-A63D-22C0BEF00C2F}" srcId="{145D834D-ED6B-4A5A-A914-B08FDD05B972}" destId="{8807383C-3750-4CD6-A342-FB2ADF3853D7}" srcOrd="1" destOrd="0" parTransId="{29F0581A-BA5A-4D64-AFB7-A949A30C929C}" sibTransId="{B0CA7342-229C-4F8B-9DE2-4C92D57197D6}"/>
    <dgm:cxn modelId="{0AFB5805-8204-45EF-9F5E-0752718CFC99}" type="presOf" srcId="{2A108C52-BBCF-455A-A7AD-01191A0BB82F}" destId="{ECB44669-1A80-4F89-B0D8-048DE6B929F1}" srcOrd="0" destOrd="0" presId="urn:microsoft.com/office/officeart/2005/8/layout/bProcess2"/>
    <dgm:cxn modelId="{C802A222-DBEA-4E9C-AA1D-DDFD78977280}" type="presOf" srcId="{BA444883-DCEF-4F27-BAED-85806CCA6EB8}" destId="{5E296042-5A20-40FD-8032-4627A692748D}" srcOrd="0" destOrd="0" presId="urn:microsoft.com/office/officeart/2005/8/layout/bProcess2"/>
    <dgm:cxn modelId="{AB36A7DE-9BD0-47B4-860A-071D14C0B76A}" type="presOf" srcId="{95088656-FA47-4371-9AC1-4C8F28EBB857}" destId="{0DF1548E-9EE7-4A8B-B384-0AD3C6493A25}" srcOrd="0" destOrd="0" presId="urn:microsoft.com/office/officeart/2005/8/layout/bProcess2"/>
    <dgm:cxn modelId="{C27E94E3-15E4-456B-9D85-C3476233E9D1}" srcId="{145D834D-ED6B-4A5A-A914-B08FDD05B972}" destId="{95088656-FA47-4371-9AC1-4C8F28EBB857}" srcOrd="6" destOrd="0" parTransId="{90B2C28C-DDDF-4C9F-9B92-2C145C038511}" sibTransId="{A2F1AA84-4D07-4FC5-AAE4-33AB7384DEC5}"/>
    <dgm:cxn modelId="{5D953954-BF2F-4A42-A5B4-0AEA941BBB1A}" type="presOf" srcId="{5658EE27-2F7A-451B-95CB-95F9F0D5A6E2}" destId="{0721D26E-DE51-472F-BBCF-9073C7C689AF}" srcOrd="0" destOrd="0" presId="urn:microsoft.com/office/officeart/2005/8/layout/bProcess2"/>
    <dgm:cxn modelId="{25DFE9DE-96B3-491E-B776-84316E9BBCA7}" type="presOf" srcId="{B4082E97-295F-45F3-946B-CF3859DEAB7D}" destId="{E81A47C2-3BB1-4686-B0AC-E69D26732DA3}" srcOrd="0" destOrd="0" presId="urn:microsoft.com/office/officeart/2005/8/layout/bProcess2"/>
    <dgm:cxn modelId="{957A3F77-D241-40E4-9615-F4EDBE998B6B}" type="presOf" srcId="{B0CA7342-229C-4F8B-9DE2-4C92D57197D6}" destId="{5C47DB5C-4C23-4B66-AAF1-CC4DE2CDA901}" srcOrd="0" destOrd="0" presId="urn:microsoft.com/office/officeart/2005/8/layout/bProcess2"/>
    <dgm:cxn modelId="{16B0E539-6DB8-40A8-A557-D21BCC956812}" srcId="{145D834D-ED6B-4A5A-A914-B08FDD05B972}" destId="{A0FDD573-9CA0-4D86-B716-983C53853FBC}" srcOrd="5" destOrd="0" parTransId="{9BC267E3-E358-432F-AA93-42CEEE626D01}" sibTransId="{CC87911F-8410-4984-8887-62D3013FE6B0}"/>
    <dgm:cxn modelId="{4FE58032-BB1D-485D-8B6E-FBACBCFF6FA9}" type="presOf" srcId="{43D4D2E6-2A37-41B1-B377-DD56E7EA5AED}" destId="{2C73B806-37B5-41AE-AF46-305798BE3158}" srcOrd="0" destOrd="0" presId="urn:microsoft.com/office/officeart/2005/8/layout/bProcess2"/>
    <dgm:cxn modelId="{5F42C48E-2F3A-4BFA-968D-772F14A128A3}" srcId="{145D834D-ED6B-4A5A-A914-B08FDD05B972}" destId="{2A108C52-BBCF-455A-A7AD-01191A0BB82F}" srcOrd="4" destOrd="0" parTransId="{A0FC5B4F-1E37-4F9B-8E9B-275B1B2AC404}" sibTransId="{BA444883-DCEF-4F27-BAED-85806CCA6EB8}"/>
    <dgm:cxn modelId="{F945BBCE-9260-474C-96A8-B779EFB66234}" srcId="{145D834D-ED6B-4A5A-A914-B08FDD05B972}" destId="{9F34F811-922E-49D4-9547-DC325DF15C4C}" srcOrd="0" destOrd="0" parTransId="{CA4D876F-87AF-4A0E-9D2D-F2C75AA77439}" sibTransId="{D6350CBB-F149-4F3E-9790-997D1C60A588}"/>
    <dgm:cxn modelId="{400B46AD-17A3-44F4-AC34-9EEEDA55C42F}" type="presOf" srcId="{8807383C-3750-4CD6-A342-FB2ADF3853D7}" destId="{B40F8220-CA1F-48B5-AC29-905E95C19F82}" srcOrd="0" destOrd="0" presId="urn:microsoft.com/office/officeart/2005/8/layout/bProcess2"/>
    <dgm:cxn modelId="{750C1FDB-6638-46E4-9F18-E7B22020EFF8}" type="presOf" srcId="{D6350CBB-F149-4F3E-9790-997D1C60A588}" destId="{B45EDFA2-9C08-4847-B0AA-92234866FDF5}" srcOrd="0" destOrd="0" presId="urn:microsoft.com/office/officeart/2005/8/layout/bProcess2"/>
    <dgm:cxn modelId="{59E5D511-5F80-4ADB-AD2C-3C5A0FA778B3}" srcId="{145D834D-ED6B-4A5A-A914-B08FDD05B972}" destId="{43D4D2E6-2A37-41B1-B377-DD56E7EA5AED}" srcOrd="3" destOrd="0" parTransId="{98FEB117-E7CE-4AB3-85AD-458D00034426}" sibTransId="{241A32EE-11B5-4E4C-9482-B6858AE059F0}"/>
    <dgm:cxn modelId="{4C2FF821-15DF-4301-95A1-8C6A9C11E122}" srcId="{145D834D-ED6B-4A5A-A914-B08FDD05B972}" destId="{B4082E97-295F-45F3-946B-CF3859DEAB7D}" srcOrd="2" destOrd="0" parTransId="{B1E0D8B1-92C5-4116-BAC4-1F2AF8915938}" sibTransId="{5658EE27-2F7A-451B-95CB-95F9F0D5A6E2}"/>
    <dgm:cxn modelId="{5DA33715-2BCD-4383-A8E3-A0C2727CA529}" type="presOf" srcId="{241A32EE-11B5-4E4C-9482-B6858AE059F0}" destId="{22645862-DCD3-470E-AF12-77E775D39895}" srcOrd="0" destOrd="0" presId="urn:microsoft.com/office/officeart/2005/8/layout/bProcess2"/>
    <dgm:cxn modelId="{EF7506A2-3272-4E8E-AC7C-B0A5F2F6CD8B}" type="presParOf" srcId="{FF45F4DE-5EFF-47B9-88BB-7741F05E5124}" destId="{8DB565B4-07CC-4E66-B414-2BA878A74C5A}" srcOrd="0" destOrd="0" presId="urn:microsoft.com/office/officeart/2005/8/layout/bProcess2"/>
    <dgm:cxn modelId="{6E891518-AA0B-4F41-969F-779258638574}" type="presParOf" srcId="{FF45F4DE-5EFF-47B9-88BB-7741F05E5124}" destId="{B45EDFA2-9C08-4847-B0AA-92234866FDF5}" srcOrd="1" destOrd="0" presId="urn:microsoft.com/office/officeart/2005/8/layout/bProcess2"/>
    <dgm:cxn modelId="{75C65174-A5C5-4119-80E9-B313AEBB4D68}" type="presParOf" srcId="{FF45F4DE-5EFF-47B9-88BB-7741F05E5124}" destId="{7D4E6E4B-6FC1-476F-9212-513F2402C4AD}" srcOrd="2" destOrd="0" presId="urn:microsoft.com/office/officeart/2005/8/layout/bProcess2"/>
    <dgm:cxn modelId="{66BC0E49-5156-40E7-A219-B10FAEFECF5A}" type="presParOf" srcId="{7D4E6E4B-6FC1-476F-9212-513F2402C4AD}" destId="{1A1B4E78-A68E-4810-AFF8-EFFECF72B8A0}" srcOrd="0" destOrd="0" presId="urn:microsoft.com/office/officeart/2005/8/layout/bProcess2"/>
    <dgm:cxn modelId="{EFCF73E2-477E-47BC-BE9C-765CF02C8AAB}" type="presParOf" srcId="{7D4E6E4B-6FC1-476F-9212-513F2402C4AD}" destId="{B40F8220-CA1F-48B5-AC29-905E95C19F82}" srcOrd="1" destOrd="0" presId="urn:microsoft.com/office/officeart/2005/8/layout/bProcess2"/>
    <dgm:cxn modelId="{99B8CD75-8638-45F2-9EF5-0D532DD1425B}" type="presParOf" srcId="{FF45F4DE-5EFF-47B9-88BB-7741F05E5124}" destId="{5C47DB5C-4C23-4B66-AAF1-CC4DE2CDA901}" srcOrd="3" destOrd="0" presId="urn:microsoft.com/office/officeart/2005/8/layout/bProcess2"/>
    <dgm:cxn modelId="{E87E52B0-B063-45B2-A2D3-EBB53F909024}" type="presParOf" srcId="{FF45F4DE-5EFF-47B9-88BB-7741F05E5124}" destId="{1021EA56-FF1F-46CA-80E3-5B076974E738}" srcOrd="4" destOrd="0" presId="urn:microsoft.com/office/officeart/2005/8/layout/bProcess2"/>
    <dgm:cxn modelId="{1505AADE-A19F-4800-8864-133F2E6BE0AB}" type="presParOf" srcId="{1021EA56-FF1F-46CA-80E3-5B076974E738}" destId="{06778BF1-46A8-4B2A-8475-2A1E6066A88A}" srcOrd="0" destOrd="0" presId="urn:microsoft.com/office/officeart/2005/8/layout/bProcess2"/>
    <dgm:cxn modelId="{7E721DE1-FCA4-47A9-AF7C-6B857C18FDC6}" type="presParOf" srcId="{1021EA56-FF1F-46CA-80E3-5B076974E738}" destId="{E81A47C2-3BB1-4686-B0AC-E69D26732DA3}" srcOrd="1" destOrd="0" presId="urn:microsoft.com/office/officeart/2005/8/layout/bProcess2"/>
    <dgm:cxn modelId="{D78165B5-422B-41E2-90B6-0E2C0D3AB541}" type="presParOf" srcId="{FF45F4DE-5EFF-47B9-88BB-7741F05E5124}" destId="{0721D26E-DE51-472F-BBCF-9073C7C689AF}" srcOrd="5" destOrd="0" presId="urn:microsoft.com/office/officeart/2005/8/layout/bProcess2"/>
    <dgm:cxn modelId="{D2EC0535-AD9B-4A62-809F-8EF24D5381B5}" type="presParOf" srcId="{FF45F4DE-5EFF-47B9-88BB-7741F05E5124}" destId="{CD320717-06AB-44C8-934C-26F11C49647E}" srcOrd="6" destOrd="0" presId="urn:microsoft.com/office/officeart/2005/8/layout/bProcess2"/>
    <dgm:cxn modelId="{1BD17D69-23DE-4E8C-B38B-FDE81AFC6124}" type="presParOf" srcId="{CD320717-06AB-44C8-934C-26F11C49647E}" destId="{4C8FB687-4709-444B-890A-63612B1144F6}" srcOrd="0" destOrd="0" presId="urn:microsoft.com/office/officeart/2005/8/layout/bProcess2"/>
    <dgm:cxn modelId="{5E5290B5-CCDC-4853-A7C0-DC75CE7B4D6C}" type="presParOf" srcId="{CD320717-06AB-44C8-934C-26F11C49647E}" destId="{2C73B806-37B5-41AE-AF46-305798BE3158}" srcOrd="1" destOrd="0" presId="urn:microsoft.com/office/officeart/2005/8/layout/bProcess2"/>
    <dgm:cxn modelId="{926CEB46-0319-4A57-B568-DEDA2CE78774}" type="presParOf" srcId="{FF45F4DE-5EFF-47B9-88BB-7741F05E5124}" destId="{22645862-DCD3-470E-AF12-77E775D39895}" srcOrd="7" destOrd="0" presId="urn:microsoft.com/office/officeart/2005/8/layout/bProcess2"/>
    <dgm:cxn modelId="{BDBCCC32-023C-4028-99DB-75E96DD1C3ED}" type="presParOf" srcId="{FF45F4DE-5EFF-47B9-88BB-7741F05E5124}" destId="{E4F941EE-985A-4964-937A-658897D66F9C}" srcOrd="8" destOrd="0" presId="urn:microsoft.com/office/officeart/2005/8/layout/bProcess2"/>
    <dgm:cxn modelId="{79437687-0D26-4FF6-81A1-3E701DA27A10}" type="presParOf" srcId="{E4F941EE-985A-4964-937A-658897D66F9C}" destId="{EE97C771-3C12-4620-BE93-B5444781306E}" srcOrd="0" destOrd="0" presId="urn:microsoft.com/office/officeart/2005/8/layout/bProcess2"/>
    <dgm:cxn modelId="{D30D16EB-6313-4F8F-AE7D-608477DB9E2A}" type="presParOf" srcId="{E4F941EE-985A-4964-937A-658897D66F9C}" destId="{ECB44669-1A80-4F89-B0D8-048DE6B929F1}" srcOrd="1" destOrd="0" presId="urn:microsoft.com/office/officeart/2005/8/layout/bProcess2"/>
    <dgm:cxn modelId="{5285416B-E1B3-465E-8FD6-E5C4A42F4A38}" type="presParOf" srcId="{FF45F4DE-5EFF-47B9-88BB-7741F05E5124}" destId="{5E296042-5A20-40FD-8032-4627A692748D}" srcOrd="9" destOrd="0" presId="urn:microsoft.com/office/officeart/2005/8/layout/bProcess2"/>
    <dgm:cxn modelId="{86EAC45B-750C-4DB2-BA70-25CD3F72E848}" type="presParOf" srcId="{FF45F4DE-5EFF-47B9-88BB-7741F05E5124}" destId="{81CDBCFC-D6A1-4BB4-B222-62FF188C1A5E}" srcOrd="10" destOrd="0" presId="urn:microsoft.com/office/officeart/2005/8/layout/bProcess2"/>
    <dgm:cxn modelId="{C8F77416-EF4E-4CA6-9517-8193E0367D76}" type="presParOf" srcId="{81CDBCFC-D6A1-4BB4-B222-62FF188C1A5E}" destId="{6951D796-0376-4A0D-9F47-D9061E166F94}" srcOrd="0" destOrd="0" presId="urn:microsoft.com/office/officeart/2005/8/layout/bProcess2"/>
    <dgm:cxn modelId="{C0B15AAF-1FF8-4406-88D1-4ED23265FA85}" type="presParOf" srcId="{81CDBCFC-D6A1-4BB4-B222-62FF188C1A5E}" destId="{524E8833-5BF1-409C-B0E2-EC54CC245AB8}" srcOrd="1" destOrd="0" presId="urn:microsoft.com/office/officeart/2005/8/layout/bProcess2"/>
    <dgm:cxn modelId="{F8D8BD7C-5ED7-4B06-BD24-3C5C1943AF80}" type="presParOf" srcId="{FF45F4DE-5EFF-47B9-88BB-7741F05E5124}" destId="{C196611B-5527-4622-8130-85B96AEB60A5}" srcOrd="11" destOrd="0" presId="urn:microsoft.com/office/officeart/2005/8/layout/bProcess2"/>
    <dgm:cxn modelId="{3017171F-7926-49C3-8A7D-4E31C3D14B16}" type="presParOf" srcId="{FF45F4DE-5EFF-47B9-88BB-7741F05E5124}" destId="{0DF1548E-9EE7-4A8B-B384-0AD3C6493A25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B06FB6-B39A-4221-8D26-6F93248C0C7E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9B6130E4-5721-43E5-98B7-76A22616631F}">
      <dgm:prSet phldrT="[Texto]" custT="1"/>
      <dgm:spPr/>
      <dgm:t>
        <a:bodyPr/>
        <a:lstStyle/>
        <a:p>
          <a:r>
            <a:rPr lang="es-MX" sz="1200" b="1" i="0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Incidencia del arancel sobre las importaciones del sector automotriz </a:t>
          </a:r>
          <a:r>
            <a:rPr lang="es-EC" sz="1200" dirty="0" smtClean="0"/>
            <a:t>R²0.84</a:t>
          </a:r>
          <a:endParaRPr lang="es-MX" sz="1200" b="1" i="0" dirty="0">
            <a:solidFill>
              <a:schemeClr val="tx2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6C06FA-6B60-4D01-985E-24C1CDB4C4CA}" type="parTrans" cxnId="{1A6B6B79-4B5E-4780-BF24-F4A3C657C43E}">
      <dgm:prSet/>
      <dgm:spPr/>
      <dgm:t>
        <a:bodyPr/>
        <a:lstStyle/>
        <a:p>
          <a:endParaRPr lang="es-MX" sz="1200"/>
        </a:p>
      </dgm:t>
    </dgm:pt>
    <dgm:pt modelId="{0B4A7E69-0CCD-4DB4-988D-5C161519A039}" type="sibTrans" cxnId="{1A6B6B79-4B5E-4780-BF24-F4A3C657C43E}">
      <dgm:prSet custT="1"/>
      <dgm:spPr/>
      <dgm:t>
        <a:bodyPr/>
        <a:lstStyle/>
        <a:p>
          <a:r>
            <a:rPr lang="es-EC" sz="1200" b="1" i="0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Incidencia de la política comercial en el sector automotriz.</a:t>
          </a:r>
          <a:endParaRPr lang="es-MX" sz="1200" b="1" dirty="0">
            <a:solidFill>
              <a:schemeClr val="tx2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A953A0-DF21-475A-A82F-7592B15AE2BB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Incidencia de las importaciones sobre las ventas del sector automotriz </a:t>
          </a:r>
          <a:endParaRPr lang="es-EC" sz="1200" dirty="0" smtClean="0"/>
        </a:p>
        <a:p>
          <a:r>
            <a:rPr lang="es-EC" sz="1200" dirty="0" smtClean="0"/>
            <a:t>R²0.997</a:t>
          </a:r>
          <a:endParaRPr lang="es-MX" sz="1200" b="1" dirty="0">
            <a:solidFill>
              <a:schemeClr val="tx2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D138BF-995C-452A-9E60-5844374CDAC9}" type="parTrans" cxnId="{D27D0F1D-EBCE-482D-944D-0AAF66402ADF}">
      <dgm:prSet/>
      <dgm:spPr/>
      <dgm:t>
        <a:bodyPr/>
        <a:lstStyle/>
        <a:p>
          <a:endParaRPr lang="es-MX" sz="1200"/>
        </a:p>
      </dgm:t>
    </dgm:pt>
    <dgm:pt modelId="{995A44F7-98FC-4C8E-855C-DC8AC281BAB1}" type="sibTrans" cxnId="{D27D0F1D-EBCE-482D-944D-0AAF66402ADF}">
      <dgm:prSet custT="1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es-EC" sz="1200" b="1" i="0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Incidencia de las importaciones del sector automotriz sobre recaudación arancelaria.</a:t>
          </a:r>
        </a:p>
        <a:p>
          <a:r>
            <a:rPr lang="es-EC" sz="1200" dirty="0" smtClean="0"/>
            <a:t>R²0.992</a:t>
          </a:r>
          <a:endParaRPr lang="es-MX" sz="1200" b="1" dirty="0">
            <a:solidFill>
              <a:schemeClr val="tx2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6BA682-759C-400D-B5B0-F5CDB702410A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es-MX" sz="1200" b="1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INCIDENCIAS</a:t>
          </a:r>
          <a:endParaRPr lang="es-MX" sz="1200" b="1" dirty="0">
            <a:solidFill>
              <a:schemeClr val="tx2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FDCEF0-20F1-4B0B-9955-4A6E11071BB8}" type="parTrans" cxnId="{2EC3BD7E-D881-41E3-847F-2E79757323D5}">
      <dgm:prSet/>
      <dgm:spPr/>
      <dgm:t>
        <a:bodyPr/>
        <a:lstStyle/>
        <a:p>
          <a:endParaRPr lang="es-MX" sz="1200"/>
        </a:p>
      </dgm:t>
    </dgm:pt>
    <dgm:pt modelId="{E0E44D83-2EE4-4351-8D25-6B0ECB89C953}" type="sibTrans" cxnId="{2EC3BD7E-D881-41E3-847F-2E79757323D5}">
      <dgm:prSet/>
      <dgm:spPr/>
      <dgm:t>
        <a:bodyPr/>
        <a:lstStyle/>
        <a:p>
          <a:endParaRPr lang="es-MX" sz="1200"/>
        </a:p>
      </dgm:t>
    </dgm:pt>
    <dgm:pt modelId="{AA39DA6B-B564-4CE3-BC7B-6C98071587B4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s-EC" sz="1200" dirty="0" smtClean="0"/>
        </a:p>
        <a:p>
          <a:r>
            <a:rPr lang="es-EC" sz="1200" b="1" i="0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Incidencia del sector automotriz sobre empleo. </a:t>
          </a:r>
          <a:endParaRPr lang="es-EC" sz="1200" dirty="0" smtClean="0"/>
        </a:p>
        <a:p>
          <a:r>
            <a:rPr lang="es-EC" sz="1200" dirty="0" smtClean="0"/>
            <a:t>R²0.54</a:t>
          </a:r>
          <a:endParaRPr lang="es-MX" sz="1200" dirty="0">
            <a:solidFill>
              <a:schemeClr val="tx2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1A8BDE-615C-4BC3-87CE-F9B23745398E}" type="parTrans" cxnId="{EB2687A1-6BB4-4FCA-BF3B-FE8F9D088750}">
      <dgm:prSet/>
      <dgm:spPr/>
      <dgm:t>
        <a:bodyPr/>
        <a:lstStyle/>
        <a:p>
          <a:endParaRPr lang="es-MX" sz="1200"/>
        </a:p>
      </dgm:t>
    </dgm:pt>
    <dgm:pt modelId="{A63E2AB7-7AB8-47AD-B290-113DD5847057}" type="sibTrans" cxnId="{EB2687A1-6BB4-4FCA-BF3B-FE8F9D088750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C" sz="1200" b="1" i="0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Incidencia de las importaciones del sector automotriz sobre el PIB – Transporte.</a:t>
          </a:r>
          <a:endParaRPr lang="es-EC" sz="1200" dirty="0" smtClean="0"/>
        </a:p>
        <a:p>
          <a:r>
            <a:rPr lang="es-EC" sz="1200" b="1" dirty="0" smtClean="0"/>
            <a:t>R²0.1994</a:t>
          </a:r>
          <a:r>
            <a:rPr lang="es-EC" sz="1200" b="1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endParaRPr lang="es-MX" sz="1200" b="1" dirty="0">
            <a:solidFill>
              <a:schemeClr val="tx2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82D1FB-2EE3-4187-AE45-B8DE871873BA}" type="pres">
      <dgm:prSet presAssocID="{E9B06FB6-B39A-4221-8D26-6F93248C0C7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4E6E494-2212-4189-BB26-D90BC8F7C826}" type="pres">
      <dgm:prSet presAssocID="{9B6130E4-5721-43E5-98B7-76A22616631F}" presName="composite" presStyleCnt="0"/>
      <dgm:spPr/>
    </dgm:pt>
    <dgm:pt modelId="{9AC1731F-A275-4819-BB46-EA751EF82DB2}" type="pres">
      <dgm:prSet presAssocID="{9B6130E4-5721-43E5-98B7-76A22616631F}" presName="Parent1" presStyleLbl="node1" presStyleIdx="0" presStyleCnt="6" custScaleX="108144" custLinFactNeighborX="19911" custLinFactNeighborY="1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85657F-203F-41A0-9029-74103D139B8B}" type="pres">
      <dgm:prSet presAssocID="{9B6130E4-5721-43E5-98B7-76A22616631F}" presName="Childtext1" presStyleLbl="revTx" presStyleIdx="0" presStyleCnt="3" custScaleX="139055" custLinFactNeighborX="20304" custLinFactNeighborY="-6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00DE33-EF2C-4984-B4FC-AF1F9F060222}" type="pres">
      <dgm:prSet presAssocID="{9B6130E4-5721-43E5-98B7-76A22616631F}" presName="BalanceSpacing" presStyleCnt="0"/>
      <dgm:spPr/>
    </dgm:pt>
    <dgm:pt modelId="{F027A5CA-438E-424D-8C84-A3178788763D}" type="pres">
      <dgm:prSet presAssocID="{9B6130E4-5721-43E5-98B7-76A22616631F}" presName="BalanceSpacing1" presStyleCnt="0"/>
      <dgm:spPr/>
    </dgm:pt>
    <dgm:pt modelId="{7A083923-D6F8-46F5-9DF2-508420E45CEB}" type="pres">
      <dgm:prSet presAssocID="{0B4A7E69-0CCD-4DB4-988D-5C161519A039}" presName="Accent1Text" presStyleLbl="node1" presStyleIdx="1" presStyleCnt="6" custScaleX="128528" custLinFactNeighborX="0" custLinFactNeighborY="180"/>
      <dgm:spPr/>
      <dgm:t>
        <a:bodyPr/>
        <a:lstStyle/>
        <a:p>
          <a:endParaRPr lang="es-EC"/>
        </a:p>
      </dgm:t>
    </dgm:pt>
    <dgm:pt modelId="{7C915AF8-25A2-418D-9D18-700DEB8A3352}" type="pres">
      <dgm:prSet presAssocID="{0B4A7E69-0CCD-4DB4-988D-5C161519A039}" presName="spaceBetweenRectangles" presStyleCnt="0"/>
      <dgm:spPr/>
    </dgm:pt>
    <dgm:pt modelId="{9B86E09F-41B3-4B6E-9E5F-20970D850F2F}" type="pres">
      <dgm:prSet presAssocID="{16A953A0-DF21-475A-A82F-7592B15AE2BB}" presName="composite" presStyleCnt="0"/>
      <dgm:spPr/>
    </dgm:pt>
    <dgm:pt modelId="{9D4E801B-0D4F-4326-A088-042408B1FF83}" type="pres">
      <dgm:prSet presAssocID="{16A953A0-DF21-475A-A82F-7592B15AE2BB}" presName="Parent1" presStyleLbl="node1" presStyleIdx="2" presStyleCnt="6" custScaleX="1229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7DA936-BD0E-4B64-9600-04AF5B7925B2}" type="pres">
      <dgm:prSet presAssocID="{16A953A0-DF21-475A-A82F-7592B15AE2BB}" presName="Childtext1" presStyleLbl="revTx" presStyleIdx="1" presStyleCnt="3" custAng="20945547" custScaleY="44535" custLinFactNeighborX="-8258" custLinFactNeighborY="234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328C47-9873-4F42-92C5-68C379BB1052}" type="pres">
      <dgm:prSet presAssocID="{16A953A0-DF21-475A-A82F-7592B15AE2BB}" presName="BalanceSpacing" presStyleCnt="0"/>
      <dgm:spPr/>
    </dgm:pt>
    <dgm:pt modelId="{6A3DB2A1-3B2F-4DEA-AE98-A94BD65E9B3B}" type="pres">
      <dgm:prSet presAssocID="{16A953A0-DF21-475A-A82F-7592B15AE2BB}" presName="BalanceSpacing1" presStyleCnt="0"/>
      <dgm:spPr/>
    </dgm:pt>
    <dgm:pt modelId="{A9FF6A7A-2024-4E75-B1E8-D385D4D884E2}" type="pres">
      <dgm:prSet presAssocID="{995A44F7-98FC-4C8E-855C-DC8AC281BAB1}" presName="Accent1Text" presStyleLbl="node1" presStyleIdx="3" presStyleCnt="6" custLinFactNeighborX="10901" custLinFactNeighborY="593"/>
      <dgm:spPr/>
      <dgm:t>
        <a:bodyPr/>
        <a:lstStyle/>
        <a:p>
          <a:endParaRPr lang="es-EC"/>
        </a:p>
      </dgm:t>
    </dgm:pt>
    <dgm:pt modelId="{83B68472-9481-4AB3-80E0-F43ECE140460}" type="pres">
      <dgm:prSet presAssocID="{995A44F7-98FC-4C8E-855C-DC8AC281BAB1}" presName="spaceBetweenRectangles" presStyleCnt="0"/>
      <dgm:spPr/>
    </dgm:pt>
    <dgm:pt modelId="{D9A79BE9-09D8-465E-BF4D-5E1EC37FAEE8}" type="pres">
      <dgm:prSet presAssocID="{AA39DA6B-B564-4CE3-BC7B-6C98071587B4}" presName="composite" presStyleCnt="0"/>
      <dgm:spPr/>
    </dgm:pt>
    <dgm:pt modelId="{6400AF2C-6422-412C-A892-E980177E08C8}" type="pres">
      <dgm:prSet presAssocID="{AA39DA6B-B564-4CE3-BC7B-6C98071587B4}" presName="Parent1" presStyleLbl="node1" presStyleIdx="4" presStyleCnt="6" custLinFactNeighborX="12007" custLinFactNeighborY="-41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4F4C53-F5C7-4716-B331-74AF2B59E664}" type="pres">
      <dgm:prSet presAssocID="{AA39DA6B-B564-4CE3-BC7B-6C98071587B4}" presName="Childtext1" presStyleLbl="revTx" presStyleIdx="2" presStyleCnt="3" custScaleX="115144" custLinFactNeighborX="23292" custLinFactNeighborY="-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3DE6C2A-BB0B-4019-8421-1DB4A73B49B5}" type="pres">
      <dgm:prSet presAssocID="{AA39DA6B-B564-4CE3-BC7B-6C98071587B4}" presName="BalanceSpacing" presStyleCnt="0"/>
      <dgm:spPr/>
    </dgm:pt>
    <dgm:pt modelId="{0F44CE1B-63AF-41D3-A49C-05307D523BFB}" type="pres">
      <dgm:prSet presAssocID="{AA39DA6B-B564-4CE3-BC7B-6C98071587B4}" presName="BalanceSpacing1" presStyleCnt="0"/>
      <dgm:spPr/>
    </dgm:pt>
    <dgm:pt modelId="{801D2DFA-640C-4C88-AD1F-347FCF285BCB}" type="pres">
      <dgm:prSet presAssocID="{A63E2AB7-7AB8-47AD-B290-113DD5847057}" presName="Accent1Text" presStyleLbl="node1" presStyleIdx="5" presStyleCnt="6"/>
      <dgm:spPr/>
      <dgm:t>
        <a:bodyPr/>
        <a:lstStyle/>
        <a:p>
          <a:endParaRPr lang="es-EC"/>
        </a:p>
      </dgm:t>
    </dgm:pt>
  </dgm:ptLst>
  <dgm:cxnLst>
    <dgm:cxn modelId="{FF43A806-8943-404E-A403-CC1A1A0D1CBD}" type="presOf" srcId="{E9B06FB6-B39A-4221-8D26-6F93248C0C7E}" destId="{B282D1FB-2EE3-4187-AE45-B8DE871873BA}" srcOrd="0" destOrd="0" presId="urn:microsoft.com/office/officeart/2008/layout/AlternatingHexagons"/>
    <dgm:cxn modelId="{91C8B4A9-EE65-4EC1-BD34-78745089B4B1}" type="presOf" srcId="{0B4A7E69-0CCD-4DB4-988D-5C161519A039}" destId="{7A083923-D6F8-46F5-9DF2-508420E45CEB}" srcOrd="0" destOrd="0" presId="urn:microsoft.com/office/officeart/2008/layout/AlternatingHexagons"/>
    <dgm:cxn modelId="{A7022FBA-B0E7-489E-9794-7994FD08C298}" type="presOf" srcId="{AA39DA6B-B564-4CE3-BC7B-6C98071587B4}" destId="{6400AF2C-6422-412C-A892-E980177E08C8}" srcOrd="0" destOrd="0" presId="urn:microsoft.com/office/officeart/2008/layout/AlternatingHexagons"/>
    <dgm:cxn modelId="{EB2687A1-6BB4-4FCA-BF3B-FE8F9D088750}" srcId="{E9B06FB6-B39A-4221-8D26-6F93248C0C7E}" destId="{AA39DA6B-B564-4CE3-BC7B-6C98071587B4}" srcOrd="2" destOrd="0" parTransId="{721A8BDE-615C-4BC3-87CE-F9B23745398E}" sibTransId="{A63E2AB7-7AB8-47AD-B290-113DD5847057}"/>
    <dgm:cxn modelId="{517E1A27-92F4-4566-B604-15194C96DDF9}" type="presOf" srcId="{995A44F7-98FC-4C8E-855C-DC8AC281BAB1}" destId="{A9FF6A7A-2024-4E75-B1E8-D385D4D884E2}" srcOrd="0" destOrd="0" presId="urn:microsoft.com/office/officeart/2008/layout/AlternatingHexagons"/>
    <dgm:cxn modelId="{B4A9FED7-DD9A-4911-A110-D6D6BDDB69CF}" type="presOf" srcId="{16A953A0-DF21-475A-A82F-7592B15AE2BB}" destId="{9D4E801B-0D4F-4326-A088-042408B1FF83}" srcOrd="0" destOrd="0" presId="urn:microsoft.com/office/officeart/2008/layout/AlternatingHexagons"/>
    <dgm:cxn modelId="{D27D0F1D-EBCE-482D-944D-0AAF66402ADF}" srcId="{E9B06FB6-B39A-4221-8D26-6F93248C0C7E}" destId="{16A953A0-DF21-475A-A82F-7592B15AE2BB}" srcOrd="1" destOrd="0" parTransId="{44D138BF-995C-452A-9E60-5844374CDAC9}" sibTransId="{995A44F7-98FC-4C8E-855C-DC8AC281BAB1}"/>
    <dgm:cxn modelId="{856D1C18-9EBD-442C-8AD0-6F656CEF2F1C}" type="presOf" srcId="{166BA682-759C-400D-B5B0-F5CDB702410A}" destId="{527DA936-BD0E-4B64-9600-04AF5B7925B2}" srcOrd="0" destOrd="0" presId="urn:microsoft.com/office/officeart/2008/layout/AlternatingHexagons"/>
    <dgm:cxn modelId="{2EC3BD7E-D881-41E3-847F-2E79757323D5}" srcId="{16A953A0-DF21-475A-A82F-7592B15AE2BB}" destId="{166BA682-759C-400D-B5B0-F5CDB702410A}" srcOrd="0" destOrd="0" parTransId="{68FDCEF0-20F1-4B0B-9955-4A6E11071BB8}" sibTransId="{E0E44D83-2EE4-4351-8D25-6B0ECB89C953}"/>
    <dgm:cxn modelId="{6785B759-37A4-439F-AFF6-0E8495599B1A}" type="presOf" srcId="{9B6130E4-5721-43E5-98B7-76A22616631F}" destId="{9AC1731F-A275-4819-BB46-EA751EF82DB2}" srcOrd="0" destOrd="0" presId="urn:microsoft.com/office/officeart/2008/layout/AlternatingHexagons"/>
    <dgm:cxn modelId="{25D92AC1-9E1B-424F-87AE-CD810B28E305}" type="presOf" srcId="{A63E2AB7-7AB8-47AD-B290-113DD5847057}" destId="{801D2DFA-640C-4C88-AD1F-347FCF285BCB}" srcOrd="0" destOrd="0" presId="urn:microsoft.com/office/officeart/2008/layout/AlternatingHexagons"/>
    <dgm:cxn modelId="{1A6B6B79-4B5E-4780-BF24-F4A3C657C43E}" srcId="{E9B06FB6-B39A-4221-8D26-6F93248C0C7E}" destId="{9B6130E4-5721-43E5-98B7-76A22616631F}" srcOrd="0" destOrd="0" parTransId="{A76C06FA-6B60-4D01-985E-24C1CDB4C4CA}" sibTransId="{0B4A7E69-0CCD-4DB4-988D-5C161519A039}"/>
    <dgm:cxn modelId="{BA2470BE-5D13-4476-BBF5-7594A8E38810}" type="presParOf" srcId="{B282D1FB-2EE3-4187-AE45-B8DE871873BA}" destId="{54E6E494-2212-4189-BB26-D90BC8F7C826}" srcOrd="0" destOrd="0" presId="urn:microsoft.com/office/officeart/2008/layout/AlternatingHexagons"/>
    <dgm:cxn modelId="{A622C75A-E276-43C0-B6FE-9E22B4DB627A}" type="presParOf" srcId="{54E6E494-2212-4189-BB26-D90BC8F7C826}" destId="{9AC1731F-A275-4819-BB46-EA751EF82DB2}" srcOrd="0" destOrd="0" presId="urn:microsoft.com/office/officeart/2008/layout/AlternatingHexagons"/>
    <dgm:cxn modelId="{52BE695F-29EE-402A-B746-292E228F7C2B}" type="presParOf" srcId="{54E6E494-2212-4189-BB26-D90BC8F7C826}" destId="{3285657F-203F-41A0-9029-74103D139B8B}" srcOrd="1" destOrd="0" presId="urn:microsoft.com/office/officeart/2008/layout/AlternatingHexagons"/>
    <dgm:cxn modelId="{06928B05-E5D1-477D-BB82-E82521BFAAEB}" type="presParOf" srcId="{54E6E494-2212-4189-BB26-D90BC8F7C826}" destId="{0E00DE33-EF2C-4984-B4FC-AF1F9F060222}" srcOrd="2" destOrd="0" presId="urn:microsoft.com/office/officeart/2008/layout/AlternatingHexagons"/>
    <dgm:cxn modelId="{291D9842-D1BF-4579-B880-4086175320BC}" type="presParOf" srcId="{54E6E494-2212-4189-BB26-D90BC8F7C826}" destId="{F027A5CA-438E-424D-8C84-A3178788763D}" srcOrd="3" destOrd="0" presId="urn:microsoft.com/office/officeart/2008/layout/AlternatingHexagons"/>
    <dgm:cxn modelId="{528AFAB3-5C73-4CFC-BE42-981EE33DAE85}" type="presParOf" srcId="{54E6E494-2212-4189-BB26-D90BC8F7C826}" destId="{7A083923-D6F8-46F5-9DF2-508420E45CEB}" srcOrd="4" destOrd="0" presId="urn:microsoft.com/office/officeart/2008/layout/AlternatingHexagons"/>
    <dgm:cxn modelId="{EA1122B4-EAB8-4DC7-B750-2BA944DFF0B0}" type="presParOf" srcId="{B282D1FB-2EE3-4187-AE45-B8DE871873BA}" destId="{7C915AF8-25A2-418D-9D18-700DEB8A3352}" srcOrd="1" destOrd="0" presId="urn:microsoft.com/office/officeart/2008/layout/AlternatingHexagons"/>
    <dgm:cxn modelId="{B0DDCD68-F16A-4762-9987-DFF4A9734645}" type="presParOf" srcId="{B282D1FB-2EE3-4187-AE45-B8DE871873BA}" destId="{9B86E09F-41B3-4B6E-9E5F-20970D850F2F}" srcOrd="2" destOrd="0" presId="urn:microsoft.com/office/officeart/2008/layout/AlternatingHexagons"/>
    <dgm:cxn modelId="{F81F585E-D4B1-485A-B8D2-A3A6DCE1EC0D}" type="presParOf" srcId="{9B86E09F-41B3-4B6E-9E5F-20970D850F2F}" destId="{9D4E801B-0D4F-4326-A088-042408B1FF83}" srcOrd="0" destOrd="0" presId="urn:microsoft.com/office/officeart/2008/layout/AlternatingHexagons"/>
    <dgm:cxn modelId="{3F26D788-312F-4AF6-AE26-DD261DFA2BA4}" type="presParOf" srcId="{9B86E09F-41B3-4B6E-9E5F-20970D850F2F}" destId="{527DA936-BD0E-4B64-9600-04AF5B7925B2}" srcOrd="1" destOrd="0" presId="urn:microsoft.com/office/officeart/2008/layout/AlternatingHexagons"/>
    <dgm:cxn modelId="{008078E2-DF49-4B53-A9AC-E56895DCA3F9}" type="presParOf" srcId="{9B86E09F-41B3-4B6E-9E5F-20970D850F2F}" destId="{AB328C47-9873-4F42-92C5-68C379BB1052}" srcOrd="2" destOrd="0" presId="urn:microsoft.com/office/officeart/2008/layout/AlternatingHexagons"/>
    <dgm:cxn modelId="{5AC0C8C8-2BF2-4E72-9CA8-234F71CD05A2}" type="presParOf" srcId="{9B86E09F-41B3-4B6E-9E5F-20970D850F2F}" destId="{6A3DB2A1-3B2F-4DEA-AE98-A94BD65E9B3B}" srcOrd="3" destOrd="0" presId="urn:microsoft.com/office/officeart/2008/layout/AlternatingHexagons"/>
    <dgm:cxn modelId="{FCAEEF2D-AB6D-4E40-8FAD-316E54DA82A0}" type="presParOf" srcId="{9B86E09F-41B3-4B6E-9E5F-20970D850F2F}" destId="{A9FF6A7A-2024-4E75-B1E8-D385D4D884E2}" srcOrd="4" destOrd="0" presId="urn:microsoft.com/office/officeart/2008/layout/AlternatingHexagons"/>
    <dgm:cxn modelId="{EB5B741B-6957-4C9B-BE8D-DB90DD34E471}" type="presParOf" srcId="{B282D1FB-2EE3-4187-AE45-B8DE871873BA}" destId="{83B68472-9481-4AB3-80E0-F43ECE140460}" srcOrd="3" destOrd="0" presId="urn:microsoft.com/office/officeart/2008/layout/AlternatingHexagons"/>
    <dgm:cxn modelId="{FFE837E3-09EC-4102-90E9-A2ACE3088DCF}" type="presParOf" srcId="{B282D1FB-2EE3-4187-AE45-B8DE871873BA}" destId="{D9A79BE9-09D8-465E-BF4D-5E1EC37FAEE8}" srcOrd="4" destOrd="0" presId="urn:microsoft.com/office/officeart/2008/layout/AlternatingHexagons"/>
    <dgm:cxn modelId="{DBFF5E8F-72E3-44D9-AF6D-C73CCEFCDCFA}" type="presParOf" srcId="{D9A79BE9-09D8-465E-BF4D-5E1EC37FAEE8}" destId="{6400AF2C-6422-412C-A892-E980177E08C8}" srcOrd="0" destOrd="0" presId="urn:microsoft.com/office/officeart/2008/layout/AlternatingHexagons"/>
    <dgm:cxn modelId="{ABE6634A-12A4-48A6-9F09-C7F5C68C8412}" type="presParOf" srcId="{D9A79BE9-09D8-465E-BF4D-5E1EC37FAEE8}" destId="{9B4F4C53-F5C7-4716-B331-74AF2B59E664}" srcOrd="1" destOrd="0" presId="urn:microsoft.com/office/officeart/2008/layout/AlternatingHexagons"/>
    <dgm:cxn modelId="{B7C05AB6-64D6-4DB7-9739-53A0A918F1E5}" type="presParOf" srcId="{D9A79BE9-09D8-465E-BF4D-5E1EC37FAEE8}" destId="{33DE6C2A-BB0B-4019-8421-1DB4A73B49B5}" srcOrd="2" destOrd="0" presId="urn:microsoft.com/office/officeart/2008/layout/AlternatingHexagons"/>
    <dgm:cxn modelId="{6D0B7C98-03EA-4B00-9214-BCCAB2752141}" type="presParOf" srcId="{D9A79BE9-09D8-465E-BF4D-5E1EC37FAEE8}" destId="{0F44CE1B-63AF-41D3-A49C-05307D523BFB}" srcOrd="3" destOrd="0" presId="urn:microsoft.com/office/officeart/2008/layout/AlternatingHexagons"/>
    <dgm:cxn modelId="{147C408C-9021-486E-8719-A092196C2F50}" type="presParOf" srcId="{D9A79BE9-09D8-465E-BF4D-5E1EC37FAEE8}" destId="{801D2DFA-640C-4C88-AD1F-347FCF285BC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D3C57E-A865-4EAE-AF37-4A43EE51972B}" type="doc">
      <dgm:prSet loTypeId="urn:microsoft.com/office/officeart/2005/8/layout/arrow5" loCatId="process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s-MX"/>
        </a:p>
      </dgm:t>
    </dgm:pt>
    <dgm:pt modelId="{A69C2672-8016-4307-84AE-135190A7C52E}">
      <dgm:prSet phldrT="[Texto]" custT="1"/>
      <dgm:spPr/>
      <dgm:t>
        <a:bodyPr/>
        <a:lstStyle/>
        <a:p>
          <a:r>
            <a:rPr lang="es-EC" sz="2800" b="1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  <a:endParaRPr lang="es-MX" sz="2800" b="1" dirty="0">
            <a:solidFill>
              <a:schemeClr val="tx2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244A0B-0DEA-42EF-A9FB-B2CE298DFDF1}" type="parTrans" cxnId="{4C099B96-A85C-4524-9A80-F548BF1C2886}">
      <dgm:prSet/>
      <dgm:spPr/>
      <dgm:t>
        <a:bodyPr/>
        <a:lstStyle/>
        <a:p>
          <a:endParaRPr lang="es-MX"/>
        </a:p>
      </dgm:t>
    </dgm:pt>
    <dgm:pt modelId="{BE01BEA3-BCFA-418E-8479-EB037D2653DF}" type="sibTrans" cxnId="{4C099B96-A85C-4524-9A80-F548BF1C2886}">
      <dgm:prSet/>
      <dgm:spPr/>
      <dgm:t>
        <a:bodyPr/>
        <a:lstStyle/>
        <a:p>
          <a:endParaRPr lang="es-MX"/>
        </a:p>
      </dgm:t>
    </dgm:pt>
    <dgm:pt modelId="{231BEEEC-BBD9-419D-813D-2A262E89810D}">
      <dgm:prSet phldrT="[Texto]"/>
      <dgm:spPr/>
      <dgm:t>
        <a:bodyPr/>
        <a:lstStyle/>
        <a:p>
          <a:r>
            <a:rPr lang="es-EC" b="1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MX" b="1" dirty="0">
            <a:solidFill>
              <a:schemeClr val="tx2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E33ACE-6560-4C98-807E-8DDFE4A41249}" type="parTrans" cxnId="{3B5D8A44-071B-4DB5-878E-B04E509386A9}">
      <dgm:prSet/>
      <dgm:spPr/>
      <dgm:t>
        <a:bodyPr/>
        <a:lstStyle/>
        <a:p>
          <a:endParaRPr lang="es-MX"/>
        </a:p>
      </dgm:t>
    </dgm:pt>
    <dgm:pt modelId="{96FAF973-0A51-4A42-ADB0-B28834CB25D1}" type="sibTrans" cxnId="{3B5D8A44-071B-4DB5-878E-B04E509386A9}">
      <dgm:prSet/>
      <dgm:spPr/>
      <dgm:t>
        <a:bodyPr/>
        <a:lstStyle/>
        <a:p>
          <a:endParaRPr lang="es-MX"/>
        </a:p>
      </dgm:t>
    </dgm:pt>
    <dgm:pt modelId="{E348F305-C490-4079-8928-E0961703B8E4}" type="pres">
      <dgm:prSet presAssocID="{28D3C57E-A865-4EAE-AF37-4A43EE5197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9276A52-C0BC-458C-9FC3-12C353E5F380}" type="pres">
      <dgm:prSet presAssocID="{A69C2672-8016-4307-84AE-135190A7C52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CFB595-BA59-4E0B-BB9E-C4D9DBE67B41}" type="pres">
      <dgm:prSet presAssocID="{231BEEEC-BBD9-419D-813D-2A262E89810D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C099B96-A85C-4524-9A80-F548BF1C2886}" srcId="{28D3C57E-A865-4EAE-AF37-4A43EE51972B}" destId="{A69C2672-8016-4307-84AE-135190A7C52E}" srcOrd="0" destOrd="0" parTransId="{5F244A0B-0DEA-42EF-A9FB-B2CE298DFDF1}" sibTransId="{BE01BEA3-BCFA-418E-8479-EB037D2653DF}"/>
    <dgm:cxn modelId="{8281D5A3-C856-4A53-B391-0263A9DC28D6}" type="presOf" srcId="{A69C2672-8016-4307-84AE-135190A7C52E}" destId="{49276A52-C0BC-458C-9FC3-12C353E5F380}" srcOrd="0" destOrd="0" presId="urn:microsoft.com/office/officeart/2005/8/layout/arrow5"/>
    <dgm:cxn modelId="{3B5D8A44-071B-4DB5-878E-B04E509386A9}" srcId="{28D3C57E-A865-4EAE-AF37-4A43EE51972B}" destId="{231BEEEC-BBD9-419D-813D-2A262E89810D}" srcOrd="1" destOrd="0" parTransId="{55E33ACE-6560-4C98-807E-8DDFE4A41249}" sibTransId="{96FAF973-0A51-4A42-ADB0-B28834CB25D1}"/>
    <dgm:cxn modelId="{C4F7472D-C069-4F46-B559-ACC65ACDEB40}" type="presOf" srcId="{28D3C57E-A865-4EAE-AF37-4A43EE51972B}" destId="{E348F305-C490-4079-8928-E0961703B8E4}" srcOrd="0" destOrd="0" presId="urn:microsoft.com/office/officeart/2005/8/layout/arrow5"/>
    <dgm:cxn modelId="{8C52423D-A34E-4E60-B540-E654F75C2F95}" type="presOf" srcId="{231BEEEC-BBD9-419D-813D-2A262E89810D}" destId="{46CFB595-BA59-4E0B-BB9E-C4D9DBE67B41}" srcOrd="0" destOrd="0" presId="urn:microsoft.com/office/officeart/2005/8/layout/arrow5"/>
    <dgm:cxn modelId="{E3F7E893-B1B3-4912-9FC4-E5CD0024ABA9}" type="presParOf" srcId="{E348F305-C490-4079-8928-E0961703B8E4}" destId="{49276A52-C0BC-458C-9FC3-12C353E5F380}" srcOrd="0" destOrd="0" presId="urn:microsoft.com/office/officeart/2005/8/layout/arrow5"/>
    <dgm:cxn modelId="{A36301AD-A162-4D59-B35C-E0221507F679}" type="presParOf" srcId="{E348F305-C490-4079-8928-E0961703B8E4}" destId="{46CFB595-BA59-4E0B-BB9E-C4D9DBE67B4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31ADE-2CDD-48A1-8699-3676C463658B}">
      <dsp:nvSpPr>
        <dsp:cNvPr id="0" name=""/>
        <dsp:cNvSpPr/>
      </dsp:nvSpPr>
      <dsp:spPr>
        <a:xfrm>
          <a:off x="0" y="47036"/>
          <a:ext cx="8867524" cy="5542203"/>
        </a:xfrm>
        <a:prstGeom prst="swooshArrow">
          <a:avLst>
            <a:gd name="adj1" fmla="val 25000"/>
            <a:gd name="adj2" fmla="val 25000"/>
          </a:avLst>
        </a:prstGeom>
        <a:solidFill>
          <a:schemeClr val="tx2">
            <a:lumMod val="10000"/>
            <a:lumOff val="9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905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B517180-DD9A-49B9-AC41-C179BCCB3C82}">
      <dsp:nvSpPr>
        <dsp:cNvPr id="0" name=""/>
        <dsp:cNvSpPr/>
      </dsp:nvSpPr>
      <dsp:spPr>
        <a:xfrm>
          <a:off x="873451" y="4144700"/>
          <a:ext cx="203953" cy="20395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2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D72C73-2311-47B6-8073-735FF256E66E}">
      <dsp:nvSpPr>
        <dsp:cNvPr id="0" name=""/>
        <dsp:cNvSpPr/>
      </dsp:nvSpPr>
      <dsp:spPr>
        <a:xfrm>
          <a:off x="1656176" y="3456384"/>
          <a:ext cx="1516346" cy="1319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7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Teorías de soporte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Proteccionismo. Barreras arancelarias. Barreras no arancelarias. Teoría de Comercio Internacional</a:t>
          </a:r>
        </a:p>
      </dsp:txBody>
      <dsp:txXfrm>
        <a:off x="1656176" y="3456384"/>
        <a:ext cx="1516346" cy="1319044"/>
      </dsp:txXfrm>
    </dsp:sp>
    <dsp:sp modelId="{542FA4CB-8F3C-45BB-9B26-96550AC258C5}">
      <dsp:nvSpPr>
        <dsp:cNvPr id="0" name=""/>
        <dsp:cNvSpPr/>
      </dsp:nvSpPr>
      <dsp:spPr>
        <a:xfrm>
          <a:off x="2314424" y="2855584"/>
          <a:ext cx="354701" cy="354701"/>
        </a:xfrm>
        <a:prstGeom prst="ellipse">
          <a:avLst/>
        </a:prstGeom>
        <a:gradFill rotWithShape="0">
          <a:gsLst>
            <a:gs pos="0">
              <a:schemeClr val="accent2">
                <a:hueOff val="-2771965"/>
                <a:satOff val="19774"/>
                <a:lumOff val="-3399"/>
                <a:alphaOff val="0"/>
                <a:tint val="75000"/>
                <a:shade val="95000"/>
                <a:satMod val="175000"/>
              </a:schemeClr>
            </a:gs>
            <a:gs pos="12000">
              <a:schemeClr val="accent2">
                <a:hueOff val="-2771965"/>
                <a:satOff val="19774"/>
                <a:lumOff val="-3399"/>
                <a:alphaOff val="0"/>
                <a:tint val="90000"/>
                <a:shade val="90000"/>
                <a:satMod val="150000"/>
              </a:schemeClr>
            </a:gs>
            <a:gs pos="100000">
              <a:schemeClr val="accent2">
                <a:hueOff val="-2771965"/>
                <a:satOff val="19774"/>
                <a:lumOff val="-3399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DCBA05-51EA-4D0F-9189-5A7A94988EDA}">
      <dsp:nvSpPr>
        <dsp:cNvPr id="0" name=""/>
        <dsp:cNvSpPr/>
      </dsp:nvSpPr>
      <dsp:spPr>
        <a:xfrm>
          <a:off x="2491774" y="3032934"/>
          <a:ext cx="1862180" cy="2532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949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Marco referencial  (2)</a:t>
          </a:r>
          <a:endParaRPr lang="es-MX" sz="1200" b="0" kern="1200" dirty="0" smtClean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2491774" y="3032934"/>
        <a:ext cx="1862180" cy="2532786"/>
      </dsp:txXfrm>
    </dsp:sp>
    <dsp:sp modelId="{B7C74168-2FBF-4194-A542-ECDA6DC88E7D}">
      <dsp:nvSpPr>
        <dsp:cNvPr id="0" name=""/>
        <dsp:cNvSpPr/>
      </dsp:nvSpPr>
      <dsp:spPr>
        <a:xfrm>
          <a:off x="4154435" y="1905650"/>
          <a:ext cx="469978" cy="469978"/>
        </a:xfrm>
        <a:prstGeom prst="ellipse">
          <a:avLst/>
        </a:prstGeom>
        <a:gradFill rotWithShape="0">
          <a:gsLst>
            <a:gs pos="0">
              <a:schemeClr val="accent2">
                <a:hueOff val="-5543931"/>
                <a:satOff val="39548"/>
                <a:lumOff val="-6798"/>
                <a:alphaOff val="0"/>
                <a:tint val="75000"/>
                <a:shade val="95000"/>
                <a:satMod val="175000"/>
              </a:schemeClr>
            </a:gs>
            <a:gs pos="12000">
              <a:schemeClr val="accent2">
                <a:hueOff val="-5543931"/>
                <a:satOff val="39548"/>
                <a:lumOff val="-6798"/>
                <a:alphaOff val="0"/>
                <a:tint val="90000"/>
                <a:shade val="90000"/>
                <a:satMod val="150000"/>
              </a:schemeClr>
            </a:gs>
            <a:gs pos="100000">
              <a:schemeClr val="accent2">
                <a:hueOff val="-5543931"/>
                <a:satOff val="39548"/>
                <a:lumOff val="-6798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5257D0-4973-45B8-BD40-4DD427D4BF11}">
      <dsp:nvSpPr>
        <dsp:cNvPr id="0" name=""/>
        <dsp:cNvSpPr/>
      </dsp:nvSpPr>
      <dsp:spPr>
        <a:xfrm>
          <a:off x="4389424" y="2140640"/>
          <a:ext cx="1862180" cy="3425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032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Orientación. Composición. Análisis del desempleo-financiero. Políticas Comerciales.  </a:t>
          </a:r>
          <a:endParaRPr lang="es-MX" sz="1900" b="1" kern="1200" dirty="0">
            <a:solidFill>
              <a:schemeClr val="tx2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9424" y="2140640"/>
        <a:ext cx="1862180" cy="3425081"/>
      </dsp:txXfrm>
    </dsp:sp>
    <dsp:sp modelId="{6F5F0117-AC54-4149-9961-D0F23641E325}">
      <dsp:nvSpPr>
        <dsp:cNvPr id="0" name=""/>
        <dsp:cNvSpPr/>
      </dsp:nvSpPr>
      <dsp:spPr>
        <a:xfrm>
          <a:off x="6158496" y="1277164"/>
          <a:ext cx="629594" cy="629594"/>
        </a:xfrm>
        <a:prstGeom prst="ellipse">
          <a:avLst/>
        </a:prstGeom>
        <a:gradFill rotWithShape="0">
          <a:gsLst>
            <a:gs pos="0">
              <a:schemeClr val="accent2">
                <a:hueOff val="-8315896"/>
                <a:satOff val="59322"/>
                <a:lumOff val="-10197"/>
                <a:alphaOff val="0"/>
                <a:tint val="75000"/>
                <a:shade val="95000"/>
                <a:satMod val="175000"/>
              </a:schemeClr>
            </a:gs>
            <a:gs pos="12000">
              <a:schemeClr val="accent2">
                <a:hueOff val="-8315896"/>
                <a:satOff val="59322"/>
                <a:lumOff val="-10197"/>
                <a:alphaOff val="0"/>
                <a:tint val="90000"/>
                <a:shade val="90000"/>
                <a:satMod val="150000"/>
              </a:schemeClr>
            </a:gs>
            <a:gs pos="100000">
              <a:schemeClr val="accent2">
                <a:hueOff val="-8315896"/>
                <a:satOff val="59322"/>
                <a:lumOff val="-10197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8AA093-740E-488D-A303-C837443F171A}">
      <dsp:nvSpPr>
        <dsp:cNvPr id="0" name=""/>
        <dsp:cNvSpPr/>
      </dsp:nvSpPr>
      <dsp:spPr>
        <a:xfrm>
          <a:off x="6473293" y="1591961"/>
          <a:ext cx="1862180" cy="3973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609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 dirty="0"/>
        </a:p>
      </dsp:txBody>
      <dsp:txXfrm>
        <a:off x="6473293" y="1591961"/>
        <a:ext cx="1862180" cy="39737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31ADE-2CDD-48A1-8699-3676C463658B}">
      <dsp:nvSpPr>
        <dsp:cNvPr id="0" name=""/>
        <dsp:cNvSpPr/>
      </dsp:nvSpPr>
      <dsp:spPr>
        <a:xfrm>
          <a:off x="0" y="47036"/>
          <a:ext cx="8867525" cy="5542203"/>
        </a:xfrm>
        <a:prstGeom prst="swooshArrow">
          <a:avLst>
            <a:gd name="adj1" fmla="val 25000"/>
            <a:gd name="adj2" fmla="val 25000"/>
          </a:avLst>
        </a:prstGeom>
        <a:solidFill>
          <a:schemeClr val="tx2">
            <a:lumMod val="10000"/>
            <a:lumOff val="9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905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9016D75-B239-4F5D-8FBB-C3E0C7B29F4D}">
      <dsp:nvSpPr>
        <dsp:cNvPr id="0" name=""/>
        <dsp:cNvSpPr/>
      </dsp:nvSpPr>
      <dsp:spPr>
        <a:xfrm>
          <a:off x="327952" y="4896545"/>
          <a:ext cx="203953" cy="20395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2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198D47-7452-452D-8376-9AA675B4C81C}">
      <dsp:nvSpPr>
        <dsp:cNvPr id="0" name=""/>
        <dsp:cNvSpPr/>
      </dsp:nvSpPr>
      <dsp:spPr>
        <a:xfrm>
          <a:off x="1234672" y="3600398"/>
          <a:ext cx="1851756" cy="1319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7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Teorías de soporte  (1)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Proteccionismo. Barreras arancelarias. Barreras no arancelarias. Teoría de Comercio Internacional</a:t>
          </a:r>
        </a:p>
      </dsp:txBody>
      <dsp:txXfrm>
        <a:off x="1234672" y="3600398"/>
        <a:ext cx="1851756" cy="1319044"/>
      </dsp:txXfrm>
    </dsp:sp>
    <dsp:sp modelId="{C64FB100-66B2-4DB5-992E-7AFC47AC506F}">
      <dsp:nvSpPr>
        <dsp:cNvPr id="0" name=""/>
        <dsp:cNvSpPr/>
      </dsp:nvSpPr>
      <dsp:spPr>
        <a:xfrm>
          <a:off x="1738734" y="3240358"/>
          <a:ext cx="319230" cy="319230"/>
        </a:xfrm>
        <a:prstGeom prst="ellipse">
          <a:avLst/>
        </a:prstGeom>
        <a:gradFill rotWithShape="0">
          <a:gsLst>
            <a:gs pos="0">
              <a:schemeClr val="accent2">
                <a:hueOff val="-2078974"/>
                <a:satOff val="14830"/>
                <a:lumOff val="-2549"/>
                <a:alphaOff val="0"/>
                <a:tint val="75000"/>
                <a:shade val="95000"/>
                <a:satMod val="175000"/>
              </a:schemeClr>
            </a:gs>
            <a:gs pos="12000">
              <a:schemeClr val="accent2">
                <a:hueOff val="-2078974"/>
                <a:satOff val="14830"/>
                <a:lumOff val="-2549"/>
                <a:alphaOff val="0"/>
                <a:tint val="90000"/>
                <a:shade val="90000"/>
                <a:satMod val="150000"/>
              </a:schemeClr>
            </a:gs>
            <a:gs pos="100000">
              <a:schemeClr val="accent2">
                <a:hueOff val="-2078974"/>
                <a:satOff val="14830"/>
                <a:lumOff val="-2549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AD20A5-774C-48D2-A966-BD41C286B2CB}">
      <dsp:nvSpPr>
        <dsp:cNvPr id="0" name=""/>
        <dsp:cNvSpPr/>
      </dsp:nvSpPr>
      <dsp:spPr>
        <a:xfrm>
          <a:off x="2818849" y="2520271"/>
          <a:ext cx="2319827" cy="2322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15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Marco referencial  (2)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Orientación. Composición. Análisis del desempleo-financiero. Políticas Comerciales.  </a:t>
          </a:r>
          <a:endParaRPr lang="es-MX" sz="1200" b="1" kern="1200" dirty="0">
            <a:solidFill>
              <a:schemeClr val="tx2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18849" y="2520271"/>
        <a:ext cx="2319827" cy="2322183"/>
      </dsp:txXfrm>
    </dsp:sp>
    <dsp:sp modelId="{5E9502EE-938B-4F47-9E37-55A36D24E899}">
      <dsp:nvSpPr>
        <dsp:cNvPr id="0" name=""/>
        <dsp:cNvSpPr/>
      </dsp:nvSpPr>
      <dsp:spPr>
        <a:xfrm>
          <a:off x="8319904" y="1006053"/>
          <a:ext cx="425641" cy="425641"/>
        </a:xfrm>
        <a:prstGeom prst="ellipse">
          <a:avLst/>
        </a:prstGeom>
        <a:gradFill rotWithShape="0">
          <a:gsLst>
            <a:gs pos="0">
              <a:schemeClr val="accent2">
                <a:hueOff val="-4157948"/>
                <a:satOff val="29661"/>
                <a:lumOff val="-5098"/>
                <a:alphaOff val="0"/>
                <a:tint val="75000"/>
                <a:shade val="95000"/>
                <a:satMod val="175000"/>
              </a:schemeClr>
            </a:gs>
            <a:gs pos="12000">
              <a:schemeClr val="accent2">
                <a:hueOff val="-4157948"/>
                <a:satOff val="29661"/>
                <a:lumOff val="-5098"/>
                <a:alphaOff val="0"/>
                <a:tint val="90000"/>
                <a:shade val="90000"/>
                <a:satMod val="150000"/>
              </a:schemeClr>
            </a:gs>
            <a:gs pos="100000">
              <a:schemeClr val="accent2">
                <a:hueOff val="-4157948"/>
                <a:satOff val="29661"/>
                <a:lumOff val="-5098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16BF71-8A86-41B5-A2A3-6556189B70D0}">
      <dsp:nvSpPr>
        <dsp:cNvPr id="0" name=""/>
        <dsp:cNvSpPr/>
      </dsp:nvSpPr>
      <dsp:spPr>
        <a:xfrm>
          <a:off x="5195118" y="2016219"/>
          <a:ext cx="2238108" cy="311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538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Marco conceptual  (3)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Comercio. Importación, exportación, aranceles, balanza comercial, comercio, salvaguardia, entre otros.  </a:t>
          </a:r>
          <a:endParaRPr lang="es-MX" sz="1200" b="1" kern="1200" dirty="0">
            <a:solidFill>
              <a:schemeClr val="tx2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95118" y="2016219"/>
        <a:ext cx="2238108" cy="3114718"/>
      </dsp:txXfrm>
    </dsp:sp>
    <dsp:sp modelId="{64CFDB89-A218-4143-8EE9-9D99E56508AF}">
      <dsp:nvSpPr>
        <dsp:cNvPr id="0" name=""/>
        <dsp:cNvSpPr/>
      </dsp:nvSpPr>
      <dsp:spPr>
        <a:xfrm>
          <a:off x="6347246" y="1296143"/>
          <a:ext cx="549786" cy="549786"/>
        </a:xfrm>
        <a:prstGeom prst="ellipse">
          <a:avLst/>
        </a:prstGeom>
        <a:gradFill rotWithShape="0">
          <a:gsLst>
            <a:gs pos="0">
              <a:schemeClr val="accent2">
                <a:hueOff val="-6236922"/>
                <a:satOff val="44491"/>
                <a:lumOff val="-7648"/>
                <a:alphaOff val="0"/>
                <a:tint val="75000"/>
                <a:shade val="95000"/>
                <a:satMod val="175000"/>
              </a:schemeClr>
            </a:gs>
            <a:gs pos="12000">
              <a:schemeClr val="accent2">
                <a:hueOff val="-6236922"/>
                <a:satOff val="44491"/>
                <a:lumOff val="-7648"/>
                <a:alphaOff val="0"/>
                <a:tint val="90000"/>
                <a:shade val="90000"/>
                <a:satMod val="150000"/>
              </a:schemeClr>
            </a:gs>
            <a:gs pos="100000">
              <a:schemeClr val="accent2">
                <a:hueOff val="-6236922"/>
                <a:satOff val="44491"/>
                <a:lumOff val="-7648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E680B-FC13-4D04-BFF1-D45CD837E415}">
      <dsp:nvSpPr>
        <dsp:cNvPr id="0" name=""/>
        <dsp:cNvSpPr/>
      </dsp:nvSpPr>
      <dsp:spPr>
        <a:xfrm>
          <a:off x="5320515" y="1852445"/>
          <a:ext cx="1773505" cy="3713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321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/>
        </a:p>
      </dsp:txBody>
      <dsp:txXfrm>
        <a:off x="5320515" y="1852445"/>
        <a:ext cx="1773505" cy="3713276"/>
      </dsp:txXfrm>
    </dsp:sp>
    <dsp:sp modelId="{256D8F4B-FC5A-4D48-872A-9C63FB53DBB1}">
      <dsp:nvSpPr>
        <dsp:cNvPr id="0" name=""/>
        <dsp:cNvSpPr/>
      </dsp:nvSpPr>
      <dsp:spPr>
        <a:xfrm>
          <a:off x="3970981" y="2016225"/>
          <a:ext cx="451592" cy="412495"/>
        </a:xfrm>
        <a:prstGeom prst="ellipse">
          <a:avLst/>
        </a:prstGeom>
        <a:gradFill rotWithShape="0">
          <a:gsLst>
            <a:gs pos="0">
              <a:schemeClr val="accent2">
                <a:hueOff val="-8315896"/>
                <a:satOff val="59322"/>
                <a:lumOff val="-10197"/>
                <a:alphaOff val="0"/>
                <a:tint val="75000"/>
                <a:shade val="95000"/>
                <a:satMod val="175000"/>
              </a:schemeClr>
            </a:gs>
            <a:gs pos="12000">
              <a:schemeClr val="accent2">
                <a:hueOff val="-8315896"/>
                <a:satOff val="59322"/>
                <a:lumOff val="-10197"/>
                <a:alphaOff val="0"/>
                <a:tint val="90000"/>
                <a:shade val="90000"/>
                <a:satMod val="150000"/>
              </a:schemeClr>
            </a:gs>
            <a:gs pos="100000">
              <a:schemeClr val="accent2">
                <a:hueOff val="-8315896"/>
                <a:satOff val="59322"/>
                <a:lumOff val="-10197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E5480B-4D4A-4273-8965-9C68523F8237}">
      <dsp:nvSpPr>
        <dsp:cNvPr id="0" name=""/>
        <dsp:cNvSpPr/>
      </dsp:nvSpPr>
      <dsp:spPr>
        <a:xfrm>
          <a:off x="7094020" y="1486660"/>
          <a:ext cx="1773505" cy="4079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119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/>
        </a:p>
      </dsp:txBody>
      <dsp:txXfrm>
        <a:off x="7094020" y="1486660"/>
        <a:ext cx="1773505" cy="40790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EBED9-4081-4CBF-9AE4-23AB7CA74125}">
      <dsp:nvSpPr>
        <dsp:cNvPr id="0" name=""/>
        <dsp:cNvSpPr/>
      </dsp:nvSpPr>
      <dsp:spPr>
        <a:xfrm rot="5400000">
          <a:off x="344620" y="925190"/>
          <a:ext cx="1443869" cy="17425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3E657-71A9-4E99-BB03-42675F19F170}">
      <dsp:nvSpPr>
        <dsp:cNvPr id="0" name=""/>
        <dsp:cNvSpPr/>
      </dsp:nvSpPr>
      <dsp:spPr>
        <a:xfrm>
          <a:off x="675189" y="1376"/>
          <a:ext cx="1936175" cy="1161705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Por el Alcance</a:t>
          </a:r>
          <a:endParaRPr lang="es-EC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Descriptivo</a:t>
          </a:r>
          <a:endParaRPr lang="es-EC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Causal</a:t>
          </a:r>
          <a:endParaRPr lang="es-EC" sz="1400" kern="1200" dirty="0"/>
        </a:p>
      </dsp:txBody>
      <dsp:txXfrm>
        <a:off x="709214" y="35401"/>
        <a:ext cx="1868125" cy="1093655"/>
      </dsp:txXfrm>
    </dsp:sp>
    <dsp:sp modelId="{61A1C265-ADB3-408D-8F10-9137A73A6586}">
      <dsp:nvSpPr>
        <dsp:cNvPr id="0" name=""/>
        <dsp:cNvSpPr/>
      </dsp:nvSpPr>
      <dsp:spPr>
        <a:xfrm rot="5400000">
          <a:off x="344620" y="2377322"/>
          <a:ext cx="1443869" cy="17425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2A70D-3E04-4B4B-8A2B-A5663C0B510D}">
      <dsp:nvSpPr>
        <dsp:cNvPr id="0" name=""/>
        <dsp:cNvSpPr/>
      </dsp:nvSpPr>
      <dsp:spPr>
        <a:xfrm>
          <a:off x="675189" y="1453507"/>
          <a:ext cx="1936175" cy="1161705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Finalidad</a:t>
          </a:r>
          <a:endParaRPr lang="es-EC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Aplicada </a:t>
          </a:r>
          <a:endParaRPr lang="es-EC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Observación y Análisis</a:t>
          </a:r>
          <a:endParaRPr lang="es-EC" sz="1400" kern="1200" dirty="0"/>
        </a:p>
      </dsp:txBody>
      <dsp:txXfrm>
        <a:off x="709214" y="1487532"/>
        <a:ext cx="1868125" cy="1093655"/>
      </dsp:txXfrm>
    </dsp:sp>
    <dsp:sp modelId="{0B8B848F-E94E-4490-A86A-98B3AF0D36D0}">
      <dsp:nvSpPr>
        <dsp:cNvPr id="0" name=""/>
        <dsp:cNvSpPr/>
      </dsp:nvSpPr>
      <dsp:spPr>
        <a:xfrm>
          <a:off x="1070686" y="3103387"/>
          <a:ext cx="2566851" cy="17425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7296D-DCFE-42A3-9959-C3B30FD844C7}">
      <dsp:nvSpPr>
        <dsp:cNvPr id="0" name=""/>
        <dsp:cNvSpPr/>
      </dsp:nvSpPr>
      <dsp:spPr>
        <a:xfrm>
          <a:off x="675189" y="2905639"/>
          <a:ext cx="1936175" cy="1161705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Fuente</a:t>
          </a:r>
          <a:endParaRPr lang="es-EC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Documental</a:t>
          </a:r>
          <a:endParaRPr lang="es-EC" sz="1400" kern="1200" dirty="0"/>
        </a:p>
      </dsp:txBody>
      <dsp:txXfrm>
        <a:off x="709214" y="2939664"/>
        <a:ext cx="1868125" cy="1093655"/>
      </dsp:txXfrm>
    </dsp:sp>
    <dsp:sp modelId="{4FFC4BEC-668E-4DAC-B4E6-D33D3107E91C}">
      <dsp:nvSpPr>
        <dsp:cNvPr id="0" name=""/>
        <dsp:cNvSpPr/>
      </dsp:nvSpPr>
      <dsp:spPr>
        <a:xfrm rot="16200000">
          <a:off x="2919733" y="2377322"/>
          <a:ext cx="1443869" cy="17425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1CFEA-1D48-4217-84C2-4B0F8FCC9AFE}">
      <dsp:nvSpPr>
        <dsp:cNvPr id="0" name=""/>
        <dsp:cNvSpPr/>
      </dsp:nvSpPr>
      <dsp:spPr>
        <a:xfrm>
          <a:off x="3250302" y="2905639"/>
          <a:ext cx="1936175" cy="1161705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Control de variables</a:t>
          </a:r>
          <a:endParaRPr lang="es-EC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No experimental</a:t>
          </a:r>
          <a:endParaRPr lang="es-EC" sz="1400" kern="1200" dirty="0"/>
        </a:p>
      </dsp:txBody>
      <dsp:txXfrm>
        <a:off x="3284327" y="2939664"/>
        <a:ext cx="1868125" cy="1093655"/>
      </dsp:txXfrm>
    </dsp:sp>
    <dsp:sp modelId="{323ABA02-E55D-452C-B71B-4682DF391F56}">
      <dsp:nvSpPr>
        <dsp:cNvPr id="0" name=""/>
        <dsp:cNvSpPr/>
      </dsp:nvSpPr>
      <dsp:spPr>
        <a:xfrm rot="16200000">
          <a:off x="2919733" y="925190"/>
          <a:ext cx="1443869" cy="17425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CB270-9CCA-48CA-9F91-328A9099B64B}">
      <dsp:nvSpPr>
        <dsp:cNvPr id="0" name=""/>
        <dsp:cNvSpPr/>
      </dsp:nvSpPr>
      <dsp:spPr>
        <a:xfrm>
          <a:off x="3250302" y="1453507"/>
          <a:ext cx="1936175" cy="1161705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Instrumentos de recolección de información.</a:t>
          </a:r>
          <a:endParaRPr lang="es-EC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Bibliográfico</a:t>
          </a:r>
          <a:endParaRPr lang="es-EC" sz="1400" kern="1200" dirty="0"/>
        </a:p>
      </dsp:txBody>
      <dsp:txXfrm>
        <a:off x="3284327" y="1487532"/>
        <a:ext cx="1868125" cy="1093655"/>
      </dsp:txXfrm>
    </dsp:sp>
    <dsp:sp modelId="{1009AE26-C247-4DBF-AE92-9918A1D42042}">
      <dsp:nvSpPr>
        <dsp:cNvPr id="0" name=""/>
        <dsp:cNvSpPr/>
      </dsp:nvSpPr>
      <dsp:spPr>
        <a:xfrm>
          <a:off x="3645799" y="199124"/>
          <a:ext cx="2566851" cy="17425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17E70-43B4-48F7-B5A8-F3328C8B8733}">
      <dsp:nvSpPr>
        <dsp:cNvPr id="0" name=""/>
        <dsp:cNvSpPr/>
      </dsp:nvSpPr>
      <dsp:spPr>
        <a:xfrm>
          <a:off x="3250302" y="1376"/>
          <a:ext cx="1936175" cy="1161705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Cobertura de unidad de análisis</a:t>
          </a:r>
          <a:endParaRPr lang="es-EC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Censo</a:t>
          </a:r>
          <a:endParaRPr lang="es-EC" sz="1400" kern="1200" dirty="0"/>
        </a:p>
      </dsp:txBody>
      <dsp:txXfrm>
        <a:off x="3284327" y="35401"/>
        <a:ext cx="1868125" cy="1093655"/>
      </dsp:txXfrm>
    </dsp:sp>
    <dsp:sp modelId="{EF2873EC-B1DF-4490-B135-8503CC104FBC}">
      <dsp:nvSpPr>
        <dsp:cNvPr id="0" name=""/>
        <dsp:cNvSpPr/>
      </dsp:nvSpPr>
      <dsp:spPr>
        <a:xfrm>
          <a:off x="5825416" y="1376"/>
          <a:ext cx="1936175" cy="1161705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Procedimiento para el tratamiento y análisis de información</a:t>
          </a:r>
          <a:endParaRPr lang="es-EC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Coeficiente de determinación</a:t>
          </a:r>
          <a:endParaRPr lang="es-EC" sz="1400" kern="1200" dirty="0"/>
        </a:p>
      </dsp:txBody>
      <dsp:txXfrm>
        <a:off x="5859441" y="35401"/>
        <a:ext cx="1868125" cy="10936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565B4-07CC-4E66-B414-2BA878A74C5A}">
      <dsp:nvSpPr>
        <dsp:cNvPr id="0" name=""/>
        <dsp:cNvSpPr/>
      </dsp:nvSpPr>
      <dsp:spPr>
        <a:xfrm>
          <a:off x="1154107" y="1177388"/>
          <a:ext cx="1748332" cy="8584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Acuerdos comerciales</a:t>
          </a:r>
          <a:endParaRPr lang="es-EC" sz="1200" b="1" kern="1200" dirty="0">
            <a:solidFill>
              <a:schemeClr val="tx2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0144" y="1303103"/>
        <a:ext cx="1236258" cy="607005"/>
      </dsp:txXfrm>
    </dsp:sp>
    <dsp:sp modelId="{B45EDFA2-9C08-4847-B0AA-92234866FDF5}">
      <dsp:nvSpPr>
        <dsp:cNvPr id="0" name=""/>
        <dsp:cNvSpPr/>
      </dsp:nvSpPr>
      <dsp:spPr>
        <a:xfrm rot="10800000">
          <a:off x="1878047" y="2164163"/>
          <a:ext cx="300452" cy="71427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0F8220-CA1F-48B5-AC29-905E95C19F82}">
      <dsp:nvSpPr>
        <dsp:cNvPr id="0" name=""/>
        <dsp:cNvSpPr/>
      </dsp:nvSpPr>
      <dsp:spPr>
        <a:xfrm>
          <a:off x="1154107" y="2359886"/>
          <a:ext cx="1748333" cy="8112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Relación comercial China (3361 </a:t>
          </a:r>
          <a:r>
            <a:rPr lang="es-EC" sz="1200" b="1" kern="1200" dirty="0" err="1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subp</a:t>
          </a:r>
          <a:r>
            <a:rPr lang="es-EC" sz="1200" b="1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EC" sz="1100" b="1" kern="1200" dirty="0">
            <a:solidFill>
              <a:schemeClr val="tx2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0144" y="2478686"/>
        <a:ext cx="1236259" cy="573614"/>
      </dsp:txXfrm>
    </dsp:sp>
    <dsp:sp modelId="{5C47DB5C-4C23-4B66-AAF1-CC4DE2CDA901}">
      <dsp:nvSpPr>
        <dsp:cNvPr id="0" name=""/>
        <dsp:cNvSpPr/>
      </dsp:nvSpPr>
      <dsp:spPr>
        <a:xfrm rot="10980443">
          <a:off x="1848669" y="3288977"/>
          <a:ext cx="300452" cy="71427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1A47C2-3BB1-4686-B0AC-E69D26732DA3}">
      <dsp:nvSpPr>
        <dsp:cNvPr id="0" name=""/>
        <dsp:cNvSpPr/>
      </dsp:nvSpPr>
      <dsp:spPr>
        <a:xfrm>
          <a:off x="844211" y="3474138"/>
          <a:ext cx="2231953" cy="11746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Análisis de las medidas de salvaguardias, en el período 2015-2018 </a:t>
          </a:r>
          <a:endParaRPr lang="es-EC" sz="1200" b="1" kern="1200" dirty="0">
            <a:solidFill>
              <a:schemeClr val="tx2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1073" y="3646155"/>
        <a:ext cx="1578229" cy="830571"/>
      </dsp:txXfrm>
    </dsp:sp>
    <dsp:sp modelId="{0721D26E-DE51-472F-BBCF-9073C7C689AF}">
      <dsp:nvSpPr>
        <dsp:cNvPr id="0" name=""/>
        <dsp:cNvSpPr/>
      </dsp:nvSpPr>
      <dsp:spPr>
        <a:xfrm rot="5394612">
          <a:off x="3221274" y="4023516"/>
          <a:ext cx="300452" cy="71427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73B806-37B5-41AE-AF46-305798BE3158}">
      <dsp:nvSpPr>
        <dsp:cNvPr id="0" name=""/>
        <dsp:cNvSpPr/>
      </dsp:nvSpPr>
      <dsp:spPr>
        <a:xfrm>
          <a:off x="3662790" y="3610034"/>
          <a:ext cx="2191856" cy="8940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1.Resoluciones del COMEX 2015-2018</a:t>
          </a:r>
          <a:endParaRPr lang="es-EC" sz="1200" b="1" kern="1200" dirty="0">
            <a:solidFill>
              <a:schemeClr val="tx2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3780" y="3740964"/>
        <a:ext cx="1549876" cy="632183"/>
      </dsp:txXfrm>
    </dsp:sp>
    <dsp:sp modelId="{22645862-DCD3-470E-AF12-77E775D39895}">
      <dsp:nvSpPr>
        <dsp:cNvPr id="0" name=""/>
        <dsp:cNvSpPr/>
      </dsp:nvSpPr>
      <dsp:spPr>
        <a:xfrm rot="21573806">
          <a:off x="4604557" y="3504918"/>
          <a:ext cx="300452" cy="71427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B44669-1A80-4F89-B0D8-048DE6B929F1}">
      <dsp:nvSpPr>
        <dsp:cNvPr id="0" name=""/>
        <dsp:cNvSpPr/>
      </dsp:nvSpPr>
      <dsp:spPr>
        <a:xfrm>
          <a:off x="3660542" y="2603910"/>
          <a:ext cx="2180845" cy="8713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PIB del sector automotriz (4.9%)</a:t>
          </a:r>
          <a:endParaRPr lang="es-EC" sz="1200" b="1" kern="1200" dirty="0">
            <a:solidFill>
              <a:schemeClr val="tx2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9919" y="2731518"/>
        <a:ext cx="1542091" cy="616147"/>
      </dsp:txXfrm>
    </dsp:sp>
    <dsp:sp modelId="{5E296042-5A20-40FD-8032-4627A692748D}">
      <dsp:nvSpPr>
        <dsp:cNvPr id="0" name=""/>
        <dsp:cNvSpPr/>
      </dsp:nvSpPr>
      <dsp:spPr>
        <a:xfrm>
          <a:off x="4600739" y="2415948"/>
          <a:ext cx="300452" cy="71427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4E8833-5BF1-409C-B0E2-EC54CC245AB8}">
      <dsp:nvSpPr>
        <dsp:cNvPr id="0" name=""/>
        <dsp:cNvSpPr/>
      </dsp:nvSpPr>
      <dsp:spPr>
        <a:xfrm>
          <a:off x="3573468" y="1163532"/>
          <a:ext cx="2354994" cy="11399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Análisis de precios sobre los vehículos 87.02</a:t>
          </a:r>
          <a:endParaRPr lang="es-EC" sz="1200" b="1" kern="1200" dirty="0">
            <a:solidFill>
              <a:schemeClr val="tx2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8349" y="1330470"/>
        <a:ext cx="1665232" cy="806048"/>
      </dsp:txXfrm>
    </dsp:sp>
    <dsp:sp modelId="{C196611B-5527-4622-8130-85B96AEB60A5}">
      <dsp:nvSpPr>
        <dsp:cNvPr id="0" name=""/>
        <dsp:cNvSpPr/>
      </dsp:nvSpPr>
      <dsp:spPr>
        <a:xfrm>
          <a:off x="4600739" y="975571"/>
          <a:ext cx="300452" cy="71427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1548E-9EE7-4A8B-B384-0AD3C6493A25}">
      <dsp:nvSpPr>
        <dsp:cNvPr id="0" name=""/>
        <dsp:cNvSpPr/>
      </dsp:nvSpPr>
      <dsp:spPr>
        <a:xfrm>
          <a:off x="3774148" y="2619"/>
          <a:ext cx="1953635" cy="8604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Análisis financiero del sector automotriz</a:t>
          </a:r>
          <a:endParaRPr lang="es-EC" sz="1200" b="1" kern="1200" dirty="0">
            <a:solidFill>
              <a:schemeClr val="tx2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0251" y="128631"/>
        <a:ext cx="1381429" cy="6084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0.31429</cdr:x>
      <cdr:y>0.1799</cdr:y>
    </cdr:from>
    <cdr:to>
      <cdr:x>0.9619</cdr:x>
      <cdr:y>0.26904</cdr:y>
    </cdr:to>
    <cdr:sp macro="" textlink="">
      <cdr:nvSpPr>
        <cdr:cNvPr id="2" name="Cuadro de texto 1"/>
        <cdr:cNvSpPr txBox="1"/>
      </cdr:nvSpPr>
      <cdr:spPr>
        <a:xfrm xmlns:a="http://schemas.openxmlformats.org/drawingml/2006/main">
          <a:off x="2376264" y="679219"/>
          <a:ext cx="4896544" cy="336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FF0000"/>
              </a:solidFill>
            </a:rPr>
            <a:t>------------------ </a:t>
          </a:r>
          <a:r>
            <a:rPr lang="en-US" sz="1400" b="1" dirty="0" smtClean="0">
              <a:solidFill>
                <a:srgbClr val="FF0000"/>
              </a:solidFill>
            </a:rPr>
            <a:t>---------Política</a:t>
          </a:r>
          <a:r>
            <a:rPr lang="en-US" sz="1400" b="1" baseline="0" dirty="0" smtClean="0">
              <a:solidFill>
                <a:srgbClr val="FF0000"/>
              </a:solidFill>
            </a:rPr>
            <a:t> </a:t>
          </a:r>
          <a:r>
            <a:rPr lang="en-US" sz="1400" b="1" baseline="0" dirty="0">
              <a:solidFill>
                <a:srgbClr val="FF0000"/>
              </a:solidFill>
            </a:rPr>
            <a:t>Comercial </a:t>
          </a:r>
          <a:r>
            <a:rPr lang="en-US" sz="1400" b="1" baseline="0" dirty="0" smtClean="0">
              <a:solidFill>
                <a:srgbClr val="FF0000"/>
              </a:solidFill>
            </a:rPr>
            <a:t>-----------------------------</a:t>
          </a:r>
          <a:endParaRPr lang="en-US" sz="1400" b="1" baseline="0" dirty="0">
            <a:solidFill>
              <a:srgbClr val="FF0000"/>
            </a:solidFill>
          </a:endParaRPr>
        </a:p>
        <a:p xmlns:a="http://schemas.openxmlformats.org/drawingml/2006/main">
          <a:endParaRPr lang="en-US" sz="14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0.59048</cdr:x>
      <cdr:y>0.2722</cdr:y>
    </cdr:from>
    <cdr:to>
      <cdr:x>0.59048</cdr:x>
      <cdr:y>0.71715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id="{C190113F-AEA9-4871-B89C-12B01EFCEDF1}"/>
            </a:ext>
          </a:extLst>
        </cdr:cNvPr>
        <cdr:cNvCxnSpPr/>
      </cdr:nvCxnSpPr>
      <cdr:spPr>
        <a:xfrm xmlns:a="http://schemas.openxmlformats.org/drawingml/2006/main">
          <a:off x="4464496" y="1027726"/>
          <a:ext cx="0" cy="1679914"/>
        </a:xfrm>
        <a:prstGeom xmlns:a="http://schemas.openxmlformats.org/drawingml/2006/main" prst="line">
          <a:avLst/>
        </a:prstGeom>
        <a:ln xmlns:a="http://schemas.openxmlformats.org/drawingml/2006/main">
          <a:prstDash val="sysDot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0.97143</cdr:x>
      <cdr:y>0.25619</cdr:y>
    </cdr:from>
    <cdr:to>
      <cdr:x>0.97143</cdr:x>
      <cdr:y>0.70113</cdr:y>
    </cdr:to>
    <cdr:cxnSp macro="">
      <cdr:nvCxnSpPr>
        <cdr:cNvPr id="4" name="Conector recto 3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id="{C190113F-AEA9-4871-B89C-12B01EFCEDF1}"/>
            </a:ext>
          </a:extLst>
        </cdr:cNvPr>
        <cdr:cNvCxnSpPr/>
      </cdr:nvCxnSpPr>
      <cdr:spPr>
        <a:xfrm xmlns:a="http://schemas.openxmlformats.org/drawingml/2006/main">
          <a:off x="7344816" y="967251"/>
          <a:ext cx="0" cy="1679914"/>
        </a:xfrm>
        <a:prstGeom xmlns:a="http://schemas.openxmlformats.org/drawingml/2006/main" prst="line">
          <a:avLst/>
        </a:prstGeom>
        <a:ln xmlns:a="http://schemas.openxmlformats.org/drawingml/2006/main">
          <a:prstDash val="sysDot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0.55749</cdr:x>
      <cdr:y>0.41951</cdr:y>
    </cdr:from>
    <cdr:to>
      <cdr:x>0.58571</cdr:x>
      <cdr:y>0.61977</cdr:y>
    </cdr:to>
    <cdr:sp macro="" textlink="">
      <cdr:nvSpPr>
        <cdr:cNvPr id="5" name="CuadroTexto 2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id="{3A2F097D-D211-41DC-B37F-C123BF60C898}"/>
            </a:ext>
          </a:extLst>
        </cdr:cNvPr>
        <cdr:cNvSpPr txBox="1"/>
      </cdr:nvSpPr>
      <cdr:spPr>
        <a:xfrm xmlns:a="http://schemas.openxmlformats.org/drawingml/2006/main" rot="5400000" flipV="1">
          <a:off x="3943741" y="1855234"/>
          <a:ext cx="756092" cy="21341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 b="1"/>
            <a:t>Arancel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0.83552</cdr:x>
      <cdr:y>0.78182</cdr:y>
    </cdr:from>
    <cdr:to>
      <cdr:x>0.94024</cdr:x>
      <cdr:y>0.89091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5745045" y="3096344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400" dirty="0" smtClean="0"/>
            <a:t>22.76%</a:t>
          </a:r>
          <a:endParaRPr lang="es-EC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0.3991</cdr:x>
      <cdr:y>0.19189</cdr:y>
    </cdr:from>
    <cdr:to>
      <cdr:x>0.89081</cdr:x>
      <cdr:y>0.29104</cdr:y>
    </cdr:to>
    <cdr:grpSp>
      <cdr:nvGrpSpPr>
        <cdr:cNvPr id="4" name="Grupo 3"/>
        <cdr:cNvGrpSpPr/>
      </cdr:nvGrpSpPr>
      <cdr:grpSpPr>
        <a:xfrm xmlns:a="http://schemas.openxmlformats.org/drawingml/2006/main">
          <a:off x="1954231" y="525062"/>
          <a:ext cx="2407669" cy="271325"/>
          <a:chOff x="2118149" y="525908"/>
          <a:chExt cx="2445225" cy="338987"/>
        </a:xfrm>
      </cdr:grpSpPr>
      <cdr:cxnSp macro="">
        <cdr:nvCxnSpPr>
          <cdr:cNvPr id="2" name="Conector recto de flecha 1">
            <a:extLst xmlns:a="http://schemas.openxmlformats.org/drawingml/2006/main">
              <a:ext uri="{FF2B5EF4-FFF2-40B4-BE49-F238E27FC236}">
                <a16:creationId xmlns="" xmlns:a16="http://schemas.microsoft.com/office/drawing/2014/main" id="{8482E36F-AC09-4B46-8A20-D1CF284D4B67}"/>
              </a:ext>
            </a:extLst>
          </cdr:cNvPr>
          <cdr:cNvCxnSpPr/>
        </cdr:nvCxnSpPr>
        <cdr:spPr>
          <a:xfrm xmlns:a="http://schemas.openxmlformats.org/drawingml/2006/main" flipV="1">
            <a:off x="2118149" y="862642"/>
            <a:ext cx="2445225" cy="2253"/>
          </a:xfrm>
          <a:prstGeom xmlns:a="http://schemas.openxmlformats.org/drawingml/2006/main" prst="straightConnector1">
            <a:avLst/>
          </a:prstGeom>
          <a:ln xmlns:a="http://schemas.openxmlformats.org/drawingml/2006/main" w="19050">
            <a:solidFill>
              <a:srgbClr val="FF0000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3" name="CuadroTexto 15">
            <a:extLst xmlns:a="http://schemas.openxmlformats.org/drawingml/2006/main">
              <a:ext uri="{FF2B5EF4-FFF2-40B4-BE49-F238E27FC236}">
                <a16:creationId xmlns="" xmlns:a16="http://schemas.microsoft.com/office/drawing/2014/main" id="{4B6B2B00-5D37-4F0C-9E95-079A28719F5B}"/>
              </a:ext>
            </a:extLst>
          </cdr:cNvPr>
          <cdr:cNvSpPr txBox="1"/>
        </cdr:nvSpPr>
        <cdr:spPr>
          <a:xfrm xmlns:a="http://schemas.openxmlformats.org/drawingml/2006/main">
            <a:off x="2192934" y="525908"/>
            <a:ext cx="2237715" cy="285968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lt1"/>
          </a:solidFill>
          <a:ln xmlns:a="http://schemas.openxmlformats.org/drawingml/2006/main" w="9525" cmpd="sng">
            <a:solidFill>
              <a:schemeClr val="lt1">
                <a:shade val="50000"/>
              </a:schemeClr>
            </a:solidFill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11.946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Nuevos</a:t>
            </a:r>
            <a:r>
              <a:rPr lang="en-US" sz="1000" baseline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aseline="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trabajadores</a:t>
            </a:r>
            <a:r>
              <a:rPr lang="en-US" sz="1000" baseline="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21.25%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0.38268</cdr:x>
      <cdr:y>0.16981</cdr:y>
    </cdr:from>
    <cdr:to>
      <cdr:x>0.89455</cdr:x>
      <cdr:y>0.30589</cdr:y>
    </cdr:to>
    <cdr:sp macro="" textlink="">
      <cdr:nvSpPr>
        <cdr:cNvPr id="2" name="9 Rectángulo redondeado"/>
        <cdr:cNvSpPr/>
      </cdr:nvSpPr>
      <cdr:spPr>
        <a:xfrm xmlns:a="http://schemas.openxmlformats.org/drawingml/2006/main">
          <a:off x="2160241" y="648072"/>
          <a:ext cx="2889476" cy="519332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5">
            <a:lumMod val="40000"/>
            <a:lumOff val="60000"/>
          </a:schemeClr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EC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C" sz="1100" dirty="0" smtClean="0">
              <a:solidFill>
                <a:sysClr val="windowText" lastClr="000000"/>
              </a:solidFill>
            </a:rPr>
            <a:t>Liberación de cupos y barreras  arancelarias</a:t>
          </a:r>
          <a:endParaRPr lang="es-EC" sz="110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0.29858</cdr:x>
      <cdr:y>0.50318</cdr:y>
    </cdr:from>
    <cdr:to>
      <cdr:x>0.36339</cdr:x>
      <cdr:y>0.58318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322004" y="1811541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C" sz="1100" dirty="0"/>
        </a:p>
      </cdr:txBody>
    </cdr:sp>
  </cdr:relSizeAnchor>
  <cdr:relSizeAnchor xmlns:cdr="http://schemas.openxmlformats.org/drawingml/2006/chartDrawing">
    <cdr:from>
      <cdr:x>0.70599</cdr:x>
      <cdr:y>0.50915</cdr:y>
    </cdr:from>
    <cdr:to>
      <cdr:x>0.80414</cdr:x>
      <cdr:y>0.59463</cdr:y>
    </cdr:to>
    <cdr:sp macro="" textlink="">
      <cdr:nvSpPr>
        <cdr:cNvPr id="3" name="Rectángulo 2"/>
        <cdr:cNvSpPr/>
      </cdr:nvSpPr>
      <cdr:spPr>
        <a:xfrm xmlns:a="http://schemas.openxmlformats.org/drawingml/2006/main">
          <a:off x="5490356" y="1833026"/>
          <a:ext cx="763351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s-EC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1400" dirty="0" smtClean="0"/>
            <a:t>18.84% </a:t>
          </a:r>
          <a:endParaRPr lang="es-EC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1511D-6221-4310-8B47-BE8F0E6BA5DE}" type="datetimeFigureOut">
              <a:rPr lang="es-EC" smtClean="0"/>
              <a:t>3/4/2021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F49B1-4CF7-440D-885C-25E0BA104FD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849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352B9AC1-2B42-4B30-8A74-768C780C876A}" type="datetimeFigureOut">
              <a:rPr lang="es-EC" smtClean="0"/>
              <a:t>3/4/2021</a:t>
            </a:fld>
            <a:endParaRPr lang="es-EC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01A175F7-65C1-4A9E-8EC0-B9214AC34E3E}" type="slidenum">
              <a:rPr lang="es-EC" smtClean="0"/>
              <a:t>‹Nº›</a:t>
            </a:fld>
            <a:endParaRPr lang="es-EC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9AC1-2B42-4B30-8A74-768C780C876A}" type="datetimeFigureOut">
              <a:rPr lang="es-EC" smtClean="0"/>
              <a:t>3/4/2021</a:t>
            </a:fld>
            <a:endParaRPr lang="es-EC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A175F7-65C1-4A9E-8EC0-B9214AC34E3E}" type="slidenum">
              <a:rPr lang="es-EC" smtClean="0"/>
              <a:t>‹Nº›</a:t>
            </a:fld>
            <a:endParaRPr lang="es-EC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9AC1-2B42-4B30-8A74-768C780C876A}" type="datetimeFigureOut">
              <a:rPr lang="es-EC" smtClean="0"/>
              <a:t>3/4/2021</a:t>
            </a:fld>
            <a:endParaRPr lang="es-EC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A175F7-65C1-4A9E-8EC0-B9214AC34E3E}" type="slidenum">
              <a:rPr lang="es-EC" smtClean="0"/>
              <a:t>‹Nº›</a:t>
            </a:fld>
            <a:endParaRPr lang="es-EC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9AC1-2B42-4B30-8A74-768C780C876A}" type="datetimeFigureOut">
              <a:rPr lang="es-EC" smtClean="0"/>
              <a:t>3/4/2021</a:t>
            </a:fld>
            <a:endParaRPr lang="es-EC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A175F7-65C1-4A9E-8EC0-B9214AC34E3E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352B9AC1-2B42-4B30-8A74-768C780C876A}" type="datetimeFigureOut">
              <a:rPr lang="es-EC" smtClean="0"/>
              <a:t>3/4/2021</a:t>
            </a:fld>
            <a:endParaRPr lang="es-EC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01A175F7-65C1-4A9E-8EC0-B9214AC34E3E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s-EC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9AC1-2B42-4B30-8A74-768C780C876A}" type="datetimeFigureOut">
              <a:rPr lang="es-EC" smtClean="0"/>
              <a:t>3/4/2021</a:t>
            </a:fld>
            <a:endParaRPr lang="es-EC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A175F7-65C1-4A9E-8EC0-B9214AC34E3E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9AC1-2B42-4B30-8A74-768C780C876A}" type="datetimeFigureOut">
              <a:rPr lang="es-EC" smtClean="0"/>
              <a:t>3/4/2021</a:t>
            </a:fld>
            <a:endParaRPr lang="es-EC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A175F7-65C1-4A9E-8EC0-B9214AC34E3E}" type="slidenum">
              <a:rPr lang="es-EC" smtClean="0"/>
              <a:t>‹Nº›</a:t>
            </a:fld>
            <a:endParaRPr lang="es-EC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9AC1-2B42-4B30-8A74-768C780C876A}" type="datetimeFigureOut">
              <a:rPr lang="es-EC" smtClean="0"/>
              <a:t>3/4/2021</a:t>
            </a:fld>
            <a:endParaRPr lang="es-EC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A175F7-65C1-4A9E-8EC0-B9214AC34E3E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9AC1-2B42-4B30-8A74-768C780C876A}" type="datetimeFigureOut">
              <a:rPr lang="es-EC" smtClean="0"/>
              <a:t>3/4/2021</a:t>
            </a:fld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A175F7-65C1-4A9E-8EC0-B9214AC34E3E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9AC1-2B42-4B30-8A74-768C780C876A}" type="datetimeFigureOut">
              <a:rPr lang="es-EC" smtClean="0"/>
              <a:t>3/4/2021</a:t>
            </a:fld>
            <a:endParaRPr lang="es-EC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A175F7-65C1-4A9E-8EC0-B9214AC34E3E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9AC1-2B42-4B30-8A74-768C780C876A}" type="datetimeFigureOut">
              <a:rPr lang="es-EC" smtClean="0"/>
              <a:t>3/4/2021</a:t>
            </a:fld>
            <a:endParaRPr lang="es-EC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A175F7-65C1-4A9E-8EC0-B9214AC34E3E}" type="slidenum">
              <a:rPr lang="es-EC" smtClean="0"/>
              <a:t>‹Nº›</a:t>
            </a:fld>
            <a:endParaRPr lang="es-EC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A175F7-65C1-4A9E-8EC0-B9214AC34E3E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2B9AC1-2B42-4B30-8A74-768C780C876A}" type="datetimeFigureOut">
              <a:rPr lang="es-EC" smtClean="0"/>
              <a:t>3/4/2021</a:t>
            </a:fld>
            <a:endParaRPr lang="es-EC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8.jpeg"/><Relationship Id="rId10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5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25.jpeg"/><Relationship Id="rId4" Type="http://schemas.openxmlformats.org/officeDocument/2006/relationships/diagramData" Target="../diagrams/data7.xml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6.gi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a digitalización es tendencia en industria automotriz, KPM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53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 descr="Resultado de imagen para esp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-6026" b="-14632"/>
          <a:stretch/>
        </p:blipFill>
        <p:spPr bwMode="auto">
          <a:xfrm>
            <a:off x="1259632" y="260648"/>
            <a:ext cx="6310305" cy="13009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425378" y="2273358"/>
            <a:ext cx="81492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/>
              <a:t>Incidencia </a:t>
            </a:r>
            <a:r>
              <a:rPr lang="es-EC" sz="3200" b="1" dirty="0"/>
              <a:t>de la Política Comercial en el Sector Automotriz del Ecuador durante el período 2015-2018</a:t>
            </a:r>
            <a:endParaRPr lang="es-EC" sz="3200" dirty="0"/>
          </a:p>
        </p:txBody>
      </p:sp>
      <p:sp>
        <p:nvSpPr>
          <p:cNvPr id="6" name="5 Rectángulo"/>
          <p:cNvSpPr/>
          <p:nvPr/>
        </p:nvSpPr>
        <p:spPr>
          <a:xfrm>
            <a:off x="96479" y="4674656"/>
            <a:ext cx="4403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Autora: </a:t>
            </a:r>
            <a:r>
              <a:rPr lang="es-EC" dirty="0" smtClean="0"/>
              <a:t>Cabezas </a:t>
            </a:r>
            <a:r>
              <a:rPr lang="es-EC" dirty="0"/>
              <a:t>Samaniego, Jenny Alexandra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07504" y="5137605"/>
            <a:ext cx="4932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Directora: </a:t>
            </a:r>
            <a:r>
              <a:rPr lang="es-EC" dirty="0"/>
              <a:t>Ing. Viteri Moya, Digna Marcela </a:t>
            </a:r>
            <a:r>
              <a:rPr lang="es-EC" dirty="0" err="1"/>
              <a:t>Msc</a:t>
            </a:r>
            <a:r>
              <a:rPr lang="es-EC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14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10 Diagrama"/>
          <p:cNvGraphicFramePr/>
          <p:nvPr>
            <p:extLst>
              <p:ext uri="{D42A27DB-BD31-4B8C-83A1-F6EECF244321}">
                <p14:modId xmlns:p14="http://schemas.microsoft.com/office/powerpoint/2010/main" val="3632704697"/>
              </p:ext>
            </p:extLst>
          </p:nvPr>
        </p:nvGraphicFramePr>
        <p:xfrm>
          <a:off x="179512" y="1052736"/>
          <a:ext cx="8867525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9" descr="Imagen relacionad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220222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Rectángulo"/>
          <p:cNvSpPr/>
          <p:nvPr/>
        </p:nvSpPr>
        <p:spPr>
          <a:xfrm>
            <a:off x="0" y="116632"/>
            <a:ext cx="882047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C" sz="4000" dirty="0" smtClean="0"/>
              <a:t>Teoría de Soporte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29143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924944"/>
            <a:ext cx="882047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C" sz="5400" dirty="0" smtClean="0"/>
              <a:t>METODOLOGÍA</a:t>
            </a:r>
          </a:p>
          <a:p>
            <a:pPr algn="ctr"/>
            <a:endParaRPr lang="es-EC" dirty="0"/>
          </a:p>
        </p:txBody>
      </p:sp>
      <p:sp>
        <p:nvSpPr>
          <p:cNvPr id="3" name="1 Rectángulo"/>
          <p:cNvSpPr/>
          <p:nvPr/>
        </p:nvSpPr>
        <p:spPr>
          <a:xfrm>
            <a:off x="2322004" y="1340768"/>
            <a:ext cx="4176464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dirty="0" smtClean="0">
                <a:solidFill>
                  <a:schemeClr val="tx1"/>
                </a:solidFill>
                <a:latin typeface="+mj-lt"/>
              </a:rPr>
              <a:t>CAPÍTULO III.</a:t>
            </a:r>
          </a:p>
        </p:txBody>
      </p:sp>
    </p:spTree>
    <p:extLst>
      <p:ext uri="{BB962C8B-B14F-4D97-AF65-F5344CB8AC3E}">
        <p14:creationId xmlns:p14="http://schemas.microsoft.com/office/powerpoint/2010/main" val="24496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332656"/>
            <a:ext cx="8820472" cy="800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C" sz="2800" dirty="0" smtClean="0"/>
              <a:t>Metodología </a:t>
            </a:r>
          </a:p>
          <a:p>
            <a:pPr algn="ctr"/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934059091"/>
              </p:ext>
            </p:extLst>
          </p:nvPr>
        </p:nvGraphicFramePr>
        <p:xfrm>
          <a:off x="-468560" y="2562978"/>
          <a:ext cx="8436781" cy="4068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276051" y="957644"/>
            <a:ext cx="8268370" cy="1331879"/>
            <a:chOff x="-7123" y="0"/>
            <a:chExt cx="8268370" cy="1331879"/>
          </a:xfrm>
          <a:scene3d>
            <a:camera prst="orthographicFront"/>
            <a:lightRig rig="flat" dir="t"/>
          </a:scene3d>
        </p:grpSpPr>
        <p:sp>
          <p:nvSpPr>
            <p:cNvPr id="6" name="Flecha derecha 5"/>
            <p:cNvSpPr/>
            <p:nvPr/>
          </p:nvSpPr>
          <p:spPr>
            <a:xfrm>
              <a:off x="-7123" y="0"/>
              <a:ext cx="8268370" cy="1331879"/>
            </a:xfrm>
            <a:prstGeom prst="rightArrow">
              <a:avLst>
                <a:gd name="adj1" fmla="val 50000"/>
                <a:gd name="adj2" fmla="val 5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lecha derecha 4"/>
            <p:cNvSpPr/>
            <p:nvPr/>
          </p:nvSpPr>
          <p:spPr>
            <a:xfrm>
              <a:off x="-7123" y="332970"/>
              <a:ext cx="7935400" cy="6659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254000" bIns="21143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kern="12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ENFOQUE DE INVESTIGACIÓN: CUANTITATIVO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270459" y="1623583"/>
            <a:ext cx="5952708" cy="990239"/>
            <a:chOff x="2634649" y="576058"/>
            <a:chExt cx="5952708" cy="990239"/>
          </a:xfrm>
          <a:scene3d>
            <a:camera prst="orthographicFront"/>
            <a:lightRig rig="flat" dir="t"/>
          </a:scene3d>
        </p:grpSpPr>
        <p:sp>
          <p:nvSpPr>
            <p:cNvPr id="9" name="Flecha derecha 8"/>
            <p:cNvSpPr/>
            <p:nvPr/>
          </p:nvSpPr>
          <p:spPr>
            <a:xfrm>
              <a:off x="2634649" y="576058"/>
              <a:ext cx="5952708" cy="990239"/>
            </a:xfrm>
            <a:prstGeom prst="rightArrow">
              <a:avLst>
                <a:gd name="adj1" fmla="val 50000"/>
                <a:gd name="adj2" fmla="val 5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echa derecha 4"/>
            <p:cNvSpPr/>
            <p:nvPr/>
          </p:nvSpPr>
          <p:spPr>
            <a:xfrm>
              <a:off x="2634649" y="823618"/>
              <a:ext cx="5705148" cy="4951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254000" bIns="211436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kern="12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TIPOLOGÍA DE LA INVESTIGACIÓN</a:t>
              </a:r>
              <a:endParaRPr lang="es-EC" sz="2000" b="1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0983" y="3933056"/>
            <a:ext cx="3989489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294" y="2528024"/>
            <a:ext cx="882047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C" sz="5400" dirty="0" smtClean="0"/>
              <a:t>RESULTADOS Y DISCUCIÓN</a:t>
            </a:r>
          </a:p>
          <a:p>
            <a:pPr algn="ctr"/>
            <a:endParaRPr lang="es-EC" dirty="0"/>
          </a:p>
        </p:txBody>
      </p:sp>
      <p:sp>
        <p:nvSpPr>
          <p:cNvPr id="4" name="1 Rectángulo"/>
          <p:cNvSpPr/>
          <p:nvPr/>
        </p:nvSpPr>
        <p:spPr>
          <a:xfrm>
            <a:off x="2322004" y="1340768"/>
            <a:ext cx="4176464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dirty="0" smtClean="0">
                <a:solidFill>
                  <a:schemeClr val="tx1"/>
                </a:solidFill>
                <a:latin typeface="+mj-lt"/>
              </a:rPr>
              <a:t>CAPÍTULO IV.</a:t>
            </a:r>
          </a:p>
        </p:txBody>
      </p:sp>
    </p:spTree>
    <p:extLst>
      <p:ext uri="{BB962C8B-B14F-4D97-AF65-F5344CB8AC3E}">
        <p14:creationId xmlns:p14="http://schemas.microsoft.com/office/powerpoint/2010/main" val="410976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404664"/>
            <a:ext cx="882047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s-EC" sz="2800" b="1" dirty="0"/>
              <a:t>P</a:t>
            </a:r>
            <a:r>
              <a:rPr lang="es-EC" sz="2800" b="1" dirty="0" smtClean="0"/>
              <a:t>olíticas </a:t>
            </a:r>
            <a:r>
              <a:rPr lang="es-EC" sz="2800" b="1" dirty="0"/>
              <a:t>comerciales impuestas </a:t>
            </a:r>
            <a:r>
              <a:rPr lang="es-EC" sz="2800" b="1" dirty="0" smtClean="0"/>
              <a:t>en el </a:t>
            </a:r>
            <a:r>
              <a:rPr lang="es-EC" sz="2800" b="1" dirty="0"/>
              <a:t>período 2015-2018</a:t>
            </a:r>
            <a:r>
              <a:rPr lang="es-EC" sz="2800" b="1" dirty="0" smtClean="0"/>
              <a:t>.</a:t>
            </a:r>
            <a:endParaRPr lang="es-EC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843808" y="6868557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Proteccionista</a:t>
            </a:r>
          </a:p>
          <a:p>
            <a:pPr marL="285750" indent="-285750">
              <a:buFontTx/>
              <a:buChar char="-"/>
            </a:pPr>
            <a:r>
              <a:rPr lang="es-EC" dirty="0" smtClean="0"/>
              <a:t>Salvaguardias </a:t>
            </a:r>
            <a:r>
              <a:rPr lang="es-EC" dirty="0" err="1" smtClean="0"/>
              <a:t>importanciones</a:t>
            </a:r>
            <a:endParaRPr lang="es-EC" dirty="0" smtClean="0"/>
          </a:p>
          <a:p>
            <a:pPr marL="285750" indent="-285750">
              <a:buFontTx/>
              <a:buChar char="-"/>
            </a:pPr>
            <a:r>
              <a:rPr lang="es-EC" dirty="0" smtClean="0"/>
              <a:t>Incremento de aranceles</a:t>
            </a:r>
          </a:p>
          <a:p>
            <a:pPr marL="285750" indent="-285750">
              <a:buFontTx/>
              <a:buChar char="-"/>
            </a:pPr>
            <a:r>
              <a:rPr lang="es-EC" dirty="0" smtClean="0"/>
              <a:t>Cupos de importaciones</a:t>
            </a:r>
            <a:endParaRPr lang="es-EC" dirty="0"/>
          </a:p>
        </p:txBody>
      </p:sp>
      <p:pic>
        <p:nvPicPr>
          <p:cNvPr id="2050" name="Picture 2" descr="Proteccionismo estadounidense, gran amenaza para el comercio mundial –  Listín USA || El Periodico de Los Dominicanos En New York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044" y="1901946"/>
            <a:ext cx="4503911" cy="39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5074" y="5877272"/>
            <a:ext cx="8820472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s-EC" sz="1400" b="1" dirty="0" smtClean="0"/>
              <a:t>«Teoría </a:t>
            </a:r>
            <a:r>
              <a:rPr lang="es-EC" sz="1400" b="1" dirty="0"/>
              <a:t>económica que concede un lineamiento económico a las políticas comerciales de los Estados cuya base radica en la protección de la producción nacional en el país que se aplica por medio de derechos de aduana y demás restricciones a las </a:t>
            </a:r>
            <a:r>
              <a:rPr lang="es-EC" sz="1400" b="1" dirty="0" smtClean="0"/>
              <a:t>importaciones» </a:t>
            </a:r>
            <a:r>
              <a:rPr lang="es-EC" sz="1400" b="1" dirty="0"/>
              <a:t>(Mochón, 2009).</a:t>
            </a:r>
          </a:p>
        </p:txBody>
      </p:sp>
    </p:spTree>
    <p:extLst>
      <p:ext uri="{BB962C8B-B14F-4D97-AF65-F5344CB8AC3E}">
        <p14:creationId xmlns:p14="http://schemas.microsoft.com/office/powerpoint/2010/main" val="257720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1270C2D1-4E4F-474D-9AA1-AD8D85D06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284561"/>
              </p:ext>
            </p:extLst>
          </p:nvPr>
        </p:nvGraphicFramePr>
        <p:xfrm>
          <a:off x="539552" y="1597653"/>
          <a:ext cx="7560840" cy="377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Rectángulo"/>
          <p:cNvSpPr/>
          <p:nvPr/>
        </p:nvSpPr>
        <p:spPr>
          <a:xfrm>
            <a:off x="31583" y="188640"/>
            <a:ext cx="882047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s-EC" sz="5400" dirty="0"/>
              <a:t> </a:t>
            </a:r>
            <a:r>
              <a:rPr lang="es-EC" sz="2400" b="1" dirty="0"/>
              <a:t>Políticas comerciales impuestas dentro del período 2015-2018.</a:t>
            </a:r>
          </a:p>
          <a:p>
            <a:pPr algn="ctr"/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755576" y="5301208"/>
            <a:ext cx="3761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Figura. </a:t>
            </a:r>
            <a:r>
              <a:rPr lang="es-EC" dirty="0" smtClean="0"/>
              <a:t>Balanza Comercial Automotriz</a:t>
            </a:r>
            <a:endParaRPr lang="es-EC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40446570"/>
              </p:ext>
            </p:extLst>
          </p:nvPr>
        </p:nvGraphicFramePr>
        <p:xfrm>
          <a:off x="899592" y="4149080"/>
          <a:ext cx="70567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2915816" y="1988840"/>
            <a:ext cx="4104456" cy="2880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Impuestos Valor </a:t>
            </a:r>
            <a:r>
              <a:rPr lang="es-EC" dirty="0" err="1" smtClean="0"/>
              <a:t>FOB</a:t>
            </a:r>
            <a:endParaRPr lang="es-EC" dirty="0"/>
          </a:p>
        </p:txBody>
      </p:sp>
      <p:sp>
        <p:nvSpPr>
          <p:cNvPr id="10" name="9 Rectángulo redondeado"/>
          <p:cNvSpPr/>
          <p:nvPr/>
        </p:nvSpPr>
        <p:spPr>
          <a:xfrm>
            <a:off x="2987824" y="3945253"/>
            <a:ext cx="4032448" cy="3600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Cupos de importación 57%</a:t>
            </a:r>
            <a:endParaRPr lang="es-EC" dirty="0"/>
          </a:p>
        </p:txBody>
      </p:sp>
      <p:sp>
        <p:nvSpPr>
          <p:cNvPr id="9" name="Cuadro de texto 1"/>
          <p:cNvSpPr txBox="1"/>
          <p:nvPr/>
        </p:nvSpPr>
        <p:spPr>
          <a:xfrm>
            <a:off x="5148064" y="3673036"/>
            <a:ext cx="2592288" cy="27221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--------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Período de estudio-</a:t>
            </a:r>
            <a:r>
              <a:rPr lang="es-EC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------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75295" y="1844824"/>
            <a:ext cx="1450325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Terminador 9"/>
          <p:cNvSpPr/>
          <p:nvPr/>
        </p:nvSpPr>
        <p:spPr>
          <a:xfrm>
            <a:off x="392463" y="1401312"/>
            <a:ext cx="4392488" cy="648072"/>
          </a:xfrm>
          <a:prstGeom prst="flowChartTerminator">
            <a:avLst/>
          </a:prstGeom>
          <a:solidFill>
            <a:srgbClr val="9BC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HISTÓRICO</a:t>
            </a:r>
            <a:endParaRPr lang="es-EC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4916214" y="1695986"/>
            <a:ext cx="1475978" cy="25096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Rectángulo 14"/>
          <p:cNvSpPr/>
          <p:nvPr/>
        </p:nvSpPr>
        <p:spPr>
          <a:xfrm>
            <a:off x="3415976" y="2888585"/>
            <a:ext cx="5396831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ESTADÍSTICAS DE LA PRODUCCIÓN DEL SECTOR AUTOMOTRIZ</a:t>
            </a:r>
            <a:endParaRPr lang="es-EC" sz="1200" dirty="0">
              <a:solidFill>
                <a:schemeClr val="tx2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echa abajo 15"/>
          <p:cNvSpPr/>
          <p:nvPr/>
        </p:nvSpPr>
        <p:spPr>
          <a:xfrm>
            <a:off x="2395805" y="2049384"/>
            <a:ext cx="396044" cy="37516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/>
          <p:cNvSpPr/>
          <p:nvPr/>
        </p:nvSpPr>
        <p:spPr>
          <a:xfrm>
            <a:off x="107504" y="2448665"/>
            <a:ext cx="588347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VENTAS DE VEHÍCULOS PERÍODO 2015-2018</a:t>
            </a:r>
            <a:endParaRPr lang="es-EC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lecha abajo 21"/>
          <p:cNvSpPr/>
          <p:nvPr/>
        </p:nvSpPr>
        <p:spPr>
          <a:xfrm>
            <a:off x="6357540" y="1887305"/>
            <a:ext cx="302692" cy="9007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93" y="2776041"/>
            <a:ext cx="4046958" cy="362234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871" y="3214362"/>
            <a:ext cx="4708084" cy="2927936"/>
          </a:xfrm>
          <a:prstGeom prst="rect">
            <a:avLst/>
          </a:prstGeom>
        </p:spPr>
      </p:pic>
      <p:sp>
        <p:nvSpPr>
          <p:cNvPr id="26" name="1 Rectángulo"/>
          <p:cNvSpPr/>
          <p:nvPr/>
        </p:nvSpPr>
        <p:spPr>
          <a:xfrm>
            <a:off x="-7665" y="17299"/>
            <a:ext cx="882047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C" sz="5400" dirty="0"/>
              <a:t> </a:t>
            </a:r>
            <a:r>
              <a:rPr lang="es-EC" sz="2800" b="1" dirty="0" smtClean="0"/>
              <a:t>Análisis </a:t>
            </a:r>
            <a:r>
              <a:rPr lang="es-EC" sz="2800" b="1" dirty="0"/>
              <a:t>del Sector Automotriz Ecuatoriano</a:t>
            </a:r>
          </a:p>
          <a:p>
            <a:pPr algn="ctr"/>
            <a:endParaRPr lang="es-EC" dirty="0"/>
          </a:p>
        </p:txBody>
      </p:sp>
      <p:sp>
        <p:nvSpPr>
          <p:cNvPr id="27" name="CuadroTexto 26"/>
          <p:cNvSpPr txBox="1"/>
          <p:nvPr/>
        </p:nvSpPr>
        <p:spPr>
          <a:xfrm>
            <a:off x="3547767" y="3645024"/>
            <a:ext cx="71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31%</a:t>
            </a:r>
            <a:endParaRPr lang="es-EC" sz="12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8100391" y="4437112"/>
            <a:ext cx="931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48.58%</a:t>
            </a:r>
            <a:endParaRPr lang="es-EC" sz="12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6847999" y="6525345"/>
            <a:ext cx="125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R065-2016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08299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1979712" y="1549859"/>
            <a:ext cx="417646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4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COMPOSICIÓN DEL SECTOR AUTOMOTRIZ</a:t>
            </a:r>
            <a:endParaRPr lang="es-EC" sz="1400" b="1" dirty="0">
              <a:solidFill>
                <a:schemeClr val="tx2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018297"/>
            <a:ext cx="7272808" cy="349858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653469" y="5405334"/>
            <a:ext cx="1598387" cy="12051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Variación del número de empresas</a:t>
            </a:r>
          </a:p>
          <a:p>
            <a:pPr algn="ctr"/>
            <a:r>
              <a:rPr lang="es-ES" sz="1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22.76%</a:t>
            </a:r>
            <a:endParaRPr lang="es-EC" sz="1400" b="1" dirty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316621" y="5395748"/>
            <a:ext cx="1679110" cy="12051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Clasificación de las empresas</a:t>
            </a:r>
            <a:endParaRPr lang="es-EC" sz="1400" b="1" dirty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arriba y abajo 3"/>
          <p:cNvSpPr/>
          <p:nvPr/>
        </p:nvSpPr>
        <p:spPr>
          <a:xfrm rot="5400000">
            <a:off x="4089359" y="5068125"/>
            <a:ext cx="342292" cy="1537250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 Rectángulo"/>
          <p:cNvSpPr/>
          <p:nvPr/>
        </p:nvSpPr>
        <p:spPr>
          <a:xfrm>
            <a:off x="-7665" y="17299"/>
            <a:ext cx="882047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C" sz="5400" dirty="0"/>
              <a:t> </a:t>
            </a:r>
            <a:r>
              <a:rPr lang="es-EC" sz="2800" b="1" dirty="0" smtClean="0"/>
              <a:t>Análisis </a:t>
            </a:r>
            <a:r>
              <a:rPr lang="es-EC" sz="2800" b="1" dirty="0"/>
              <a:t>del Sector Automotriz Ecuatoriano</a:t>
            </a:r>
          </a:p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31162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16632"/>
            <a:ext cx="8820472" cy="800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C" sz="2800" b="1" dirty="0"/>
              <a:t>Variación del número de las empresas</a:t>
            </a:r>
          </a:p>
          <a:p>
            <a:endParaRPr lang="es-EC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99592" y="5510181"/>
            <a:ext cx="64087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EC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Figura.</a:t>
            </a:r>
            <a:r>
              <a:rPr kumimoji="0" lang="es-EC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C" sz="14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Variaci</a:t>
            </a:r>
            <a:r>
              <a:rPr lang="es-EC" sz="1400" i="1" dirty="0" smtClean="0">
                <a:ea typeface="Calibri" pitchFamily="34" charset="0"/>
                <a:cs typeface="Arial" pitchFamily="34" charset="0"/>
              </a:rPr>
              <a:t>ó</a:t>
            </a:r>
            <a:r>
              <a:rPr lang="es-EC" sz="14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 </a:t>
            </a:r>
            <a:r>
              <a:rPr lang="es-EC" sz="1400" i="1" dirty="0">
                <a:latin typeface="Arial" pitchFamily="34" charset="0"/>
                <a:ea typeface="Calibri" pitchFamily="34" charset="0"/>
                <a:cs typeface="Arial" pitchFamily="34" charset="0"/>
              </a:rPr>
              <a:t>del n</a:t>
            </a:r>
            <a:r>
              <a:rPr lang="es-EC" sz="1400" i="1" dirty="0">
                <a:ea typeface="Calibri" pitchFamily="34" charset="0"/>
                <a:cs typeface="Arial" pitchFamily="34" charset="0"/>
              </a:rPr>
              <a:t>ú</a:t>
            </a:r>
            <a:r>
              <a:rPr lang="es-EC" sz="1400" i="1" dirty="0">
                <a:latin typeface="Arial" pitchFamily="34" charset="0"/>
                <a:ea typeface="Calibri" pitchFamily="34" charset="0"/>
                <a:cs typeface="Arial" pitchFamily="34" charset="0"/>
              </a:rPr>
              <a:t>mero de empresas </a:t>
            </a:r>
            <a:r>
              <a:rPr lang="es-EC" sz="14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sector </a:t>
            </a:r>
            <a:r>
              <a:rPr lang="es-EC" sz="1400" i="1" dirty="0">
                <a:latin typeface="Arial" pitchFamily="34" charset="0"/>
                <a:ea typeface="Calibri" pitchFamily="34" charset="0"/>
                <a:cs typeface="Arial" pitchFamily="34" charset="0"/>
              </a:rPr>
              <a:t>automotriz (2015-2018</a:t>
            </a:r>
            <a:r>
              <a:rPr lang="es-EC" sz="800" i="1" dirty="0"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lang="es-EC" sz="11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884153012"/>
              </p:ext>
            </p:extLst>
          </p:nvPr>
        </p:nvGraphicFramePr>
        <p:xfrm>
          <a:off x="987195" y="1484784"/>
          <a:ext cx="687604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82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lc="http://schemas.openxmlformats.org/drawingml/2006/lockedCanvas" xmlns:arto="http://schemas.microsoft.com/office/word/2006/arto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81477354-B558-4FEE-9580-1955639C68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607434"/>
              </p:ext>
            </p:extLst>
          </p:nvPr>
        </p:nvGraphicFramePr>
        <p:xfrm>
          <a:off x="3890763" y="3317761"/>
          <a:ext cx="4896545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Rectángulo"/>
          <p:cNvSpPr/>
          <p:nvPr/>
        </p:nvSpPr>
        <p:spPr>
          <a:xfrm>
            <a:off x="0" y="116632"/>
            <a:ext cx="8820472" cy="800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C" sz="2800" b="1" dirty="0" smtClean="0"/>
              <a:t>Empleo en el sector automotriz</a:t>
            </a:r>
            <a:endParaRPr lang="es-EC" sz="2800" b="1" dirty="0"/>
          </a:p>
          <a:p>
            <a:endParaRPr lang="es-EC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099" y="2996952"/>
            <a:ext cx="44644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EC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Figura.</a:t>
            </a:r>
            <a:r>
              <a:rPr kumimoji="0" lang="es-EC" sz="1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C" sz="10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Empleo del sector </a:t>
            </a:r>
            <a:r>
              <a:rPr lang="es-EC" sz="1000" i="1" dirty="0">
                <a:latin typeface="Arial" pitchFamily="34" charset="0"/>
                <a:ea typeface="Calibri" pitchFamily="34" charset="0"/>
                <a:cs typeface="Arial" pitchFamily="34" charset="0"/>
              </a:rPr>
              <a:t>automotriz (2015-2018</a:t>
            </a:r>
            <a:r>
              <a:rPr lang="es-EC" sz="10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Gráfico">
            <a:extLst>
              <a:ext uri="{FF2B5EF4-FFF2-40B4-BE49-F238E27FC236}">
                <a16:creationId xmlns:wp="http://schemas.openxmlformats.org/drawingml/2006/wordprocessingDrawing" xmlns:wp14="http://schemas.microsoft.com/office/word/2010/wordprocessingDrawing" xmlns:arto="http://schemas.microsoft.com/office/word/2006/arto" xmlns:a16="http://schemas.microsoft.com/office/drawing/2014/main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m="http://schemas.openxmlformats.org/officeDocument/2006/math" xmlns:mc="http://schemas.openxmlformats.org/markup-compatibility/2006" xmlns:wpc="http://schemas.microsoft.com/office/word/2010/wordprocessingCanvas" xmlns:lc="http://schemas.openxmlformats.org/drawingml/2006/lockedCanvas" id="{8361A0F5-C97D-4C66-940F-264FF7733C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8039534"/>
              </p:ext>
            </p:extLst>
          </p:nvPr>
        </p:nvGraphicFramePr>
        <p:xfrm>
          <a:off x="35496" y="3330570"/>
          <a:ext cx="370790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35896" y="2996952"/>
            <a:ext cx="44181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00" b="1" i="1" u="none" strike="noStrike" cap="none" normalizeH="0" baseline="0" dirty="0" smtClean="0" bmk="_Toc59268733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Figura:</a:t>
            </a:r>
            <a:r>
              <a:rPr kumimoji="0" lang="es-EC" altLang="es-EC" sz="1000" b="1" i="1" u="none" strike="noStrike" cap="none" normalizeH="0" dirty="0" smtClean="0" bmk="_Toc59268733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s-EC" altLang="es-EC" sz="1000" b="0" i="1" u="none" strike="noStrike" cap="none" normalizeH="0" baseline="0" dirty="0" smtClean="0" bmk="_Toc59268733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Empleo en el sector automotriz por segmento (2015-2018)</a:t>
            </a:r>
            <a:endParaRPr kumimoji="0" lang="es-EC" altLang="es-EC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995936" y="6021288"/>
            <a:ext cx="4464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 </a:t>
            </a:r>
            <a:r>
              <a:rPr lang="es-ES" sz="1100" b="1" i="1" dirty="0"/>
              <a:t>Fuente: </a:t>
            </a:r>
            <a:r>
              <a:rPr lang="es-ES" sz="1100" dirty="0"/>
              <a:t>(Asociación de Empresas Automotrices del Ecuador, 2019)</a:t>
            </a:r>
            <a:endParaRPr lang="es-EC" sz="1100" dirty="0"/>
          </a:p>
        </p:txBody>
      </p:sp>
      <p:pic>
        <p:nvPicPr>
          <p:cNvPr id="6149" name="Picture 5" descr="Industria automotriz Imágenes Vectoriales, Gráfico Vectorial de Industria  automotriz | Depositphotos®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0" y="1142864"/>
            <a:ext cx="1914597" cy="1592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CuadroTexto 9"/>
          <p:cNvSpPr txBox="1"/>
          <p:nvPr/>
        </p:nvSpPr>
        <p:spPr>
          <a:xfrm>
            <a:off x="-54260" y="6287809"/>
            <a:ext cx="4464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 </a:t>
            </a:r>
            <a:r>
              <a:rPr lang="es-ES" sz="1100" b="1" i="1" dirty="0"/>
              <a:t>Fuente: </a:t>
            </a:r>
            <a:r>
              <a:rPr lang="es-ES" sz="1100" dirty="0"/>
              <a:t>(Asociación de Empresas Automotrices del Ecuador, </a:t>
            </a:r>
            <a:r>
              <a:rPr lang="es-ES" sz="1100" dirty="0" smtClean="0"/>
              <a:t>2020)</a:t>
            </a:r>
            <a:endParaRPr lang="es-EC" sz="11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6110" y="1273392"/>
            <a:ext cx="4117983" cy="15310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89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636912"/>
            <a:ext cx="882047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C" sz="5400" dirty="0" smtClean="0"/>
              <a:t>INTRODUCCIÓN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5425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332656"/>
            <a:ext cx="882047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C" sz="5400" dirty="0"/>
              <a:t> </a:t>
            </a:r>
            <a:r>
              <a:rPr lang="es-EC" sz="2800" b="1" dirty="0" smtClean="0"/>
              <a:t>Análisis </a:t>
            </a:r>
            <a:r>
              <a:rPr lang="es-EC" sz="2800" b="1" dirty="0"/>
              <a:t>del Sector Automotriz Ecuatoriano</a:t>
            </a:r>
          </a:p>
          <a:p>
            <a:pPr algn="ctr"/>
            <a:endParaRPr lang="es-EC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118" y="1786967"/>
            <a:ext cx="301846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13 Grupo"/>
          <p:cNvGrpSpPr/>
          <p:nvPr/>
        </p:nvGrpSpPr>
        <p:grpSpPr>
          <a:xfrm>
            <a:off x="6723860" y="4077690"/>
            <a:ext cx="1082465" cy="668372"/>
            <a:chOff x="3664268" y="801426"/>
            <a:chExt cx="1082465" cy="668372"/>
          </a:xfrm>
        </p:grpSpPr>
        <p:sp>
          <p:nvSpPr>
            <p:cNvPr id="15" name="14 Rectángulo"/>
            <p:cNvSpPr/>
            <p:nvPr/>
          </p:nvSpPr>
          <p:spPr>
            <a:xfrm>
              <a:off x="3664268" y="801426"/>
              <a:ext cx="891561" cy="4455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3855172" y="1024217"/>
              <a:ext cx="891561" cy="445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/>
                <a:t>2017</a:t>
              </a:r>
              <a:endParaRPr lang="es-EC" sz="2000" kern="1200" dirty="0"/>
            </a:p>
          </p:txBody>
        </p:sp>
      </p:grpSp>
      <p:sp>
        <p:nvSpPr>
          <p:cNvPr id="17" name="16 Rectángulo"/>
          <p:cNvSpPr/>
          <p:nvPr/>
        </p:nvSpPr>
        <p:spPr>
          <a:xfrm>
            <a:off x="6303411" y="4678692"/>
            <a:ext cx="2301037" cy="5505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dirty="0" smtClean="0"/>
              <a:t>2018: Crecimiento ventas 31</a:t>
            </a:r>
            <a:r>
              <a:rPr lang="es-EC" sz="1200" dirty="0" smtClean="0"/>
              <a:t>%</a:t>
            </a:r>
            <a:endParaRPr lang="es-EC" sz="1200" kern="1200" dirty="0"/>
          </a:p>
        </p:txBody>
      </p:sp>
      <p:sp>
        <p:nvSpPr>
          <p:cNvPr id="3" name="2 Rectángulo"/>
          <p:cNvSpPr/>
          <p:nvPr/>
        </p:nvSpPr>
        <p:spPr>
          <a:xfrm>
            <a:off x="755576" y="5805264"/>
            <a:ext cx="403244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50" b="1" dirty="0"/>
              <a:t> </a:t>
            </a:r>
            <a:endParaRPr lang="es-EC" sz="1050" i="1" dirty="0"/>
          </a:p>
          <a:p>
            <a:r>
              <a:rPr lang="es-EC" sz="1050" b="1" dirty="0"/>
              <a:t>Fuente</a:t>
            </a:r>
            <a:r>
              <a:rPr lang="es-EC" sz="1050" dirty="0"/>
              <a:t>: (Asociación de Empresas Automotrices del Ecuador, 2018)</a:t>
            </a:r>
            <a:endParaRPr lang="es-EC" sz="1050" i="1" dirty="0"/>
          </a:p>
          <a:p>
            <a:endParaRPr lang="es-EC" sz="1050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:arto="http://schemas.microsoft.com/office/word/2006/arto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A953BBEC-FC1B-4303-BDD0-D6B5A478CB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848965"/>
              </p:ext>
            </p:extLst>
          </p:nvPr>
        </p:nvGraphicFramePr>
        <p:xfrm>
          <a:off x="467543" y="2132856"/>
          <a:ext cx="564496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16632"/>
            <a:ext cx="8820472" cy="800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S" sz="2800" b="1" dirty="0"/>
              <a:t>Análisis de importaciones del sector automotriz</a:t>
            </a:r>
            <a:endParaRPr lang="es-EC" sz="2800" b="1" dirty="0"/>
          </a:p>
          <a:p>
            <a:endParaRPr lang="es-EC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lc="http://schemas.openxmlformats.org/drawingml/2006/lockedCanvas" xmlns:arto="http://schemas.microsoft.com/office/word/2006/arto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606CFFA0-6F89-4BE7-BF0D-62B142A9C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7556397"/>
              </p:ext>
            </p:extLst>
          </p:nvPr>
        </p:nvGraphicFramePr>
        <p:xfrm>
          <a:off x="15999" y="1124745"/>
          <a:ext cx="4394237" cy="276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lc="http://schemas.openxmlformats.org/drawingml/2006/lockedCanvas" xmlns:arto="http://schemas.microsoft.com/office/word/2006/arto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ECA2B923-E5DC-4E3E-8668-6BFF75EDFD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5951477"/>
              </p:ext>
            </p:extLst>
          </p:nvPr>
        </p:nvGraphicFramePr>
        <p:xfrm>
          <a:off x="4499992" y="2420888"/>
          <a:ext cx="403244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860032" y="5733256"/>
            <a:ext cx="22322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b="1" i="1" dirty="0"/>
              <a:t> Fuente:</a:t>
            </a:r>
            <a:r>
              <a:rPr lang="es-EC" sz="1050" dirty="0"/>
              <a:t> </a:t>
            </a:r>
            <a:r>
              <a:rPr lang="es-EC" sz="1050" i="1" dirty="0"/>
              <a:t>(</a:t>
            </a:r>
            <a:r>
              <a:rPr lang="es-EC" sz="1050" i="1" dirty="0" err="1"/>
              <a:t>Trade</a:t>
            </a:r>
            <a:r>
              <a:rPr lang="es-EC" sz="1050" i="1" dirty="0"/>
              <a:t> </a:t>
            </a:r>
            <a:r>
              <a:rPr lang="es-EC" sz="1050" i="1" dirty="0" err="1"/>
              <a:t>Map</a:t>
            </a:r>
            <a:r>
              <a:rPr lang="es-EC" sz="1050" i="1" dirty="0"/>
              <a:t>, 2020)</a:t>
            </a:r>
            <a:endParaRPr lang="es-EC" sz="1050" dirty="0"/>
          </a:p>
        </p:txBody>
      </p:sp>
      <p:sp>
        <p:nvSpPr>
          <p:cNvPr id="7" name="CuadroTexto 6"/>
          <p:cNvSpPr txBox="1"/>
          <p:nvPr/>
        </p:nvSpPr>
        <p:spPr>
          <a:xfrm>
            <a:off x="179512" y="3987337"/>
            <a:ext cx="3960440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b="1" i="1" dirty="0"/>
              <a:t> </a:t>
            </a:r>
            <a:r>
              <a:rPr lang="es-ES" sz="1050" b="1" i="1" dirty="0"/>
              <a:t> Nota: </a:t>
            </a:r>
            <a:r>
              <a:rPr lang="es-ES" sz="1050" dirty="0"/>
              <a:t>Tomado de (Ministerio </a:t>
            </a:r>
            <a:r>
              <a:rPr lang="es-ES" sz="1000" dirty="0"/>
              <a:t>de</a:t>
            </a:r>
            <a:r>
              <a:rPr lang="es-ES" sz="1050" dirty="0"/>
              <a:t> Producción, Comercio Exterior, Inversiones y Pesca, 2020)</a:t>
            </a:r>
            <a:endParaRPr lang="es-EC" sz="1050" dirty="0"/>
          </a:p>
        </p:txBody>
      </p:sp>
      <p:pic>
        <p:nvPicPr>
          <p:cNvPr id="8" name="Gráfico 23" descr="Tendencia al alza">
            <a:extLst>
              <a:ext uri="{FF2B5EF4-FFF2-40B4-BE49-F238E27FC236}">
                <a16:creationId xmlns="" xmlns:a16="http://schemas.microsoft.com/office/drawing/2014/main" id="{02B01AF5-CD1D-46B7-9F1D-658D6E2883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60277" y="4818856"/>
            <a:ext cx="1130424" cy="914400"/>
          </a:xfrm>
          <a:prstGeom prst="rect">
            <a:avLst/>
          </a:prstGeom>
        </p:spPr>
      </p:pic>
      <p:pic>
        <p:nvPicPr>
          <p:cNvPr id="3076" name="Picture 4" descr="Exportación. Exportar transporte de mercancías o logística exporta cartón  con concepto de texto para el comercio | CanStoc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02" y="4451962"/>
            <a:ext cx="18573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jecutivos Sas Transporte Especial - Buseta Jac 19 Pasajeros Clipart  (#3641406) - Pik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96752"/>
            <a:ext cx="1008112" cy="1008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CuadroTexto 8"/>
          <p:cNvSpPr txBox="1"/>
          <p:nvPr/>
        </p:nvSpPr>
        <p:spPr>
          <a:xfrm>
            <a:off x="7272300" y="3943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56% </a:t>
            </a:r>
            <a:endParaRPr lang="es-EC" sz="16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807655" y="6332390"/>
            <a:ext cx="1352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R050-2015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2505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16632"/>
            <a:ext cx="8820472" cy="800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S" sz="2800" b="1" dirty="0"/>
              <a:t>Análisis de </a:t>
            </a:r>
            <a:r>
              <a:rPr lang="es-ES" sz="2800" b="1" dirty="0" smtClean="0"/>
              <a:t>las exportaciones </a:t>
            </a:r>
            <a:r>
              <a:rPr lang="es-ES" sz="2800" b="1" dirty="0"/>
              <a:t>del sector automotriz</a:t>
            </a:r>
            <a:endParaRPr lang="es-EC" sz="2800" b="1" dirty="0"/>
          </a:p>
          <a:p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611560" y="5301208"/>
            <a:ext cx="43924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b="1" i="1" dirty="0"/>
              <a:t> </a:t>
            </a:r>
            <a:r>
              <a:rPr lang="es-ES" sz="1050" b="1" i="1" dirty="0"/>
              <a:t>Fuente: </a:t>
            </a:r>
            <a:r>
              <a:rPr lang="es-ES" sz="1050" i="1" dirty="0"/>
              <a:t>(Asociación de Empresas Automotrices del Ecuador, 2018)</a:t>
            </a:r>
            <a:endParaRPr lang="es-EC" sz="1050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:arto="http://schemas.microsoft.com/office/word/2006/arto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55FE540B-9395-4453-9AA2-C5F7958700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9540247"/>
              </p:ext>
            </p:extLst>
          </p:nvPr>
        </p:nvGraphicFramePr>
        <p:xfrm>
          <a:off x="251520" y="1196752"/>
          <a:ext cx="5688632" cy="371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 descr="Actualidad Las exportaciones de Latam se recuperan lentamente -  siliconwee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326" y="1268760"/>
            <a:ext cx="2506146" cy="195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8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332656"/>
            <a:ext cx="882047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C" sz="5400" dirty="0"/>
              <a:t> </a:t>
            </a:r>
            <a:r>
              <a:rPr lang="es-EC" sz="2800" b="1" dirty="0" smtClean="0"/>
              <a:t>Análisis </a:t>
            </a:r>
            <a:r>
              <a:rPr lang="es-EC" sz="2800" b="1" dirty="0"/>
              <a:t>del Sector Automotriz Ecuatoriano</a:t>
            </a:r>
          </a:p>
          <a:p>
            <a:pPr algn="ctr"/>
            <a:endParaRPr lang="es-EC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547742576"/>
              </p:ext>
            </p:extLst>
          </p:nvPr>
        </p:nvGraphicFramePr>
        <p:xfrm>
          <a:off x="35496" y="3674779"/>
          <a:ext cx="7704856" cy="4434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64904"/>
            <a:ext cx="2832981" cy="1872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90021"/>
            <a:ext cx="3028950" cy="209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344293"/>
              </p:ext>
            </p:extLst>
          </p:nvPr>
        </p:nvGraphicFramePr>
        <p:xfrm>
          <a:off x="899592" y="2076042"/>
          <a:ext cx="3657602" cy="1688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5531"/>
                <a:gridCol w="715531"/>
                <a:gridCol w="795034"/>
                <a:gridCol w="715531"/>
                <a:gridCol w="715975"/>
              </a:tblGrid>
              <a:tr h="23442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 dirty="0">
                          <a:effectLst/>
                        </a:rPr>
                        <a:t>IMPUESTO</a:t>
                      </a:r>
                      <a:endParaRPr lang="es-EC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1" marR="47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>
                          <a:effectLst/>
                        </a:rPr>
                        <a:t>2015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1" marR="47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>
                          <a:effectLst/>
                        </a:rPr>
                        <a:t>2016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1" marR="47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>
                          <a:effectLst/>
                        </a:rPr>
                        <a:t>2017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1" marR="47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>
                          <a:effectLst/>
                        </a:rPr>
                        <a:t>2018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1" marR="47951" marT="0" marB="0" anchor="ctr"/>
                </a:tc>
              </a:tr>
              <a:tr h="23442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>
                          <a:effectLst/>
                        </a:rPr>
                        <a:t>ARANCEL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1" marR="479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>
                          <a:effectLst/>
                        </a:rPr>
                        <a:t>35% -45%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1" marR="479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>
                          <a:effectLst/>
                        </a:rPr>
                        <a:t>15% - 40%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1" marR="479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>
                          <a:effectLst/>
                        </a:rPr>
                        <a:t>15% - 35%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1" marR="479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>
                          <a:effectLst/>
                        </a:rPr>
                        <a:t>0%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1" marR="47951" marT="0" marB="0"/>
                </a:tc>
              </a:tr>
              <a:tr h="23442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>
                          <a:effectLst/>
                        </a:rPr>
                        <a:t>ICE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1" marR="479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>
                          <a:effectLst/>
                        </a:rPr>
                        <a:t>5% - 35%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1" marR="479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>
                          <a:effectLst/>
                        </a:rPr>
                        <a:t>5% - 35%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1" marR="479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>
                          <a:effectLst/>
                        </a:rPr>
                        <a:t>5% - 35%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1" marR="479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>
                          <a:effectLst/>
                        </a:rPr>
                        <a:t>5% - 35%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1" marR="47951" marT="0" marB="0"/>
                </a:tc>
              </a:tr>
              <a:tr h="23442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>
                          <a:effectLst/>
                        </a:rPr>
                        <a:t>ISD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1" marR="479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>
                          <a:effectLst/>
                        </a:rPr>
                        <a:t>5%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1" marR="479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>
                          <a:effectLst/>
                        </a:rPr>
                        <a:t>5%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1" marR="479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>
                          <a:effectLst/>
                        </a:rPr>
                        <a:t>5%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1" marR="479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>
                          <a:effectLst/>
                        </a:rPr>
                        <a:t>5%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1" marR="47951" marT="0" marB="0"/>
                </a:tc>
              </a:tr>
              <a:tr h="23442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>
                          <a:effectLst/>
                        </a:rPr>
                        <a:t>IVA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1" marR="479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>
                          <a:effectLst/>
                        </a:rPr>
                        <a:t>12%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1" marR="479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>
                          <a:effectLst/>
                        </a:rPr>
                        <a:t>12%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1" marR="479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>
                          <a:effectLst/>
                        </a:rPr>
                        <a:t>12%</a:t>
                      </a:r>
                      <a:endParaRPr lang="es-EC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1" marR="479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 dirty="0">
                          <a:effectLst/>
                        </a:rPr>
                        <a:t>12%</a:t>
                      </a:r>
                      <a:endParaRPr lang="es-EC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1" marR="47951" marT="0" marB="0"/>
                </a:tc>
              </a:tr>
              <a:tr h="468855">
                <a:tc gridSpan="5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  <a:r>
                        <a:rPr lang="es-EC" sz="10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Nota</a:t>
                      </a:r>
                      <a:r>
                        <a:rPr lang="es-EC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: Tomado de (Comex 2015)</a:t>
                      </a:r>
                      <a:endParaRPr lang="es-EC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51" marR="4795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1576637"/>
            <a:ext cx="47525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Salvaguardias a las importaciones del sector automotriz (2015-2018)</a:t>
            </a:r>
            <a:endParaRPr kumimoji="0" lang="es-EC" alt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16632"/>
            <a:ext cx="8820472" cy="800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C" sz="2800" b="1" dirty="0"/>
              <a:t>Análisis del Sector Automotriz Ecuatoriano</a:t>
            </a:r>
          </a:p>
          <a:p>
            <a:endParaRPr lang="es-EC" dirty="0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933652128"/>
              </p:ext>
            </p:extLst>
          </p:nvPr>
        </p:nvGraphicFramePr>
        <p:xfrm>
          <a:off x="521804" y="1257419"/>
          <a:ext cx="7776864" cy="3600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9 Rectángulo redondeado"/>
          <p:cNvSpPr/>
          <p:nvPr/>
        </p:nvSpPr>
        <p:spPr>
          <a:xfrm>
            <a:off x="4283968" y="1772816"/>
            <a:ext cx="2808312" cy="2160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>
                <a:solidFill>
                  <a:sysClr val="windowText" lastClr="000000"/>
                </a:solidFill>
              </a:rPr>
              <a:t>Liberación de cupos y barreras  arancelarias</a:t>
            </a:r>
            <a:endParaRPr lang="es-EC" sz="1100" dirty="0">
              <a:solidFill>
                <a:sysClr val="windowText" lastClr="00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11560" y="515719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/>
              <a:t>Fuente:</a:t>
            </a:r>
            <a:r>
              <a:rPr lang="es-EC" sz="1200" dirty="0"/>
              <a:t> (Asociación de Empresas Automotrices del Ecuador, 2019)</a:t>
            </a:r>
          </a:p>
          <a:p>
            <a:endParaRPr lang="es-EC" sz="1200" dirty="0"/>
          </a:p>
        </p:txBody>
      </p:sp>
      <p:sp>
        <p:nvSpPr>
          <p:cNvPr id="14" name="Rectángulo 13"/>
          <p:cNvSpPr/>
          <p:nvPr/>
        </p:nvSpPr>
        <p:spPr>
          <a:xfrm>
            <a:off x="2699792" y="3111351"/>
            <a:ext cx="7633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/>
              <a:t>19.45%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410236" y="3080573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/>
              <a:t>36.42</a:t>
            </a:r>
            <a:r>
              <a:rPr lang="es-EC" dirty="0"/>
              <a:t>% </a:t>
            </a:r>
          </a:p>
        </p:txBody>
      </p:sp>
    </p:spTree>
    <p:extLst>
      <p:ext uri="{BB962C8B-B14F-4D97-AF65-F5344CB8AC3E}">
        <p14:creationId xmlns:p14="http://schemas.microsoft.com/office/powerpoint/2010/main" val="192087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4.1.2 ACUERDOS COMERCIALES - EXPORTACIONES PERUANAS PESQUERA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1368152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434" y="4437112"/>
            <a:ext cx="2133600" cy="1952625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0" y="116632"/>
            <a:ext cx="8820472" cy="800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S" sz="2800" b="1" dirty="0"/>
              <a:t>Análisis </a:t>
            </a:r>
            <a:r>
              <a:rPr lang="es-ES" sz="2800" b="1" dirty="0" smtClean="0"/>
              <a:t>del </a:t>
            </a:r>
            <a:r>
              <a:rPr lang="es-ES" sz="2800" b="1" dirty="0"/>
              <a:t>sector automotriz</a:t>
            </a:r>
            <a:endParaRPr lang="es-EC" sz="2800" b="1" dirty="0"/>
          </a:p>
          <a:p>
            <a:endParaRPr lang="es-EC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44923084"/>
              </p:ext>
            </p:extLst>
          </p:nvPr>
        </p:nvGraphicFramePr>
        <p:xfrm>
          <a:off x="-641161" y="1703656"/>
          <a:ext cx="6840760" cy="4672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AutoShape 2" descr="El Producto Interno Bruto PIB – LaFlec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9" name="Imagen 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24813"/>
            <a:ext cx="3246120" cy="16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2" name="Picture 6" descr="FINANZAS INTERNACIONALES: ANALISIS FINANCIER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599" y="1046766"/>
            <a:ext cx="1800200" cy="1348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7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332656"/>
            <a:ext cx="882047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C" sz="5400" dirty="0"/>
              <a:t> </a:t>
            </a:r>
            <a:r>
              <a:rPr lang="es-EC" sz="2800" b="1" dirty="0" smtClean="0"/>
              <a:t>Incidencias en el </a:t>
            </a:r>
            <a:r>
              <a:rPr lang="es-EC" sz="2800" b="1" dirty="0"/>
              <a:t>Sector </a:t>
            </a:r>
            <a:r>
              <a:rPr lang="es-EC" sz="2800" b="1" dirty="0" smtClean="0"/>
              <a:t>Automotriz</a:t>
            </a:r>
            <a:endParaRPr lang="es-EC" dirty="0"/>
          </a:p>
        </p:txBody>
      </p:sp>
      <p:graphicFrame>
        <p:nvGraphicFramePr>
          <p:cNvPr id="8" name="5 Diagrama"/>
          <p:cNvGraphicFramePr/>
          <p:nvPr>
            <p:extLst>
              <p:ext uri="{D42A27DB-BD31-4B8C-83A1-F6EECF244321}">
                <p14:modId xmlns:p14="http://schemas.microsoft.com/office/powerpoint/2010/main" val="3603575239"/>
              </p:ext>
            </p:extLst>
          </p:nvPr>
        </p:nvGraphicFramePr>
        <p:xfrm>
          <a:off x="251520" y="1532985"/>
          <a:ext cx="8568952" cy="4992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 descr="Imagen relacionad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9120"/>
            <a:ext cx="187220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5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16632"/>
            <a:ext cx="8748464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s-EC" dirty="0"/>
          </a:p>
        </p:txBody>
      </p:sp>
      <p:graphicFrame>
        <p:nvGraphicFramePr>
          <p:cNvPr id="3" name="4 Diagrama"/>
          <p:cNvGraphicFramePr/>
          <p:nvPr>
            <p:extLst>
              <p:ext uri="{D42A27DB-BD31-4B8C-83A1-F6EECF244321}">
                <p14:modId xmlns:p14="http://schemas.microsoft.com/office/powerpoint/2010/main" val="1739924374"/>
              </p:ext>
            </p:extLst>
          </p:nvPr>
        </p:nvGraphicFramePr>
        <p:xfrm>
          <a:off x="539552" y="1628800"/>
          <a:ext cx="7560840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Rectángulo"/>
          <p:cNvSpPr/>
          <p:nvPr/>
        </p:nvSpPr>
        <p:spPr>
          <a:xfrm>
            <a:off x="-540568" y="908720"/>
            <a:ext cx="4176464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dirty="0" smtClean="0">
                <a:solidFill>
                  <a:schemeClr val="tx1"/>
                </a:solidFill>
                <a:latin typeface="+mj-lt"/>
              </a:rPr>
              <a:t>CAPÍTULO IV.</a:t>
            </a:r>
          </a:p>
        </p:txBody>
      </p:sp>
    </p:spTree>
    <p:extLst>
      <p:ext uri="{BB962C8B-B14F-4D97-AF65-F5344CB8AC3E}">
        <p14:creationId xmlns:p14="http://schemas.microsoft.com/office/powerpoint/2010/main" val="29157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16632"/>
            <a:ext cx="882047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C" sz="2800" dirty="0" smtClean="0"/>
              <a:t>Problema</a:t>
            </a:r>
            <a:endParaRPr lang="es-EC" sz="2800" dirty="0"/>
          </a:p>
        </p:txBody>
      </p:sp>
      <p:grpSp>
        <p:nvGrpSpPr>
          <p:cNvPr id="3" name="2 Grupo"/>
          <p:cNvGrpSpPr/>
          <p:nvPr/>
        </p:nvGrpSpPr>
        <p:grpSpPr>
          <a:xfrm>
            <a:off x="551720" y="1196752"/>
            <a:ext cx="7448686" cy="4608511"/>
            <a:chOff x="-1" y="-149"/>
            <a:chExt cx="6325337" cy="2548584"/>
          </a:xfrm>
        </p:grpSpPr>
        <p:sp>
          <p:nvSpPr>
            <p:cNvPr id="4" name="21 Cuadro de texto"/>
            <p:cNvSpPr txBox="1"/>
            <p:nvPr/>
          </p:nvSpPr>
          <p:spPr>
            <a:xfrm>
              <a:off x="0" y="1876011"/>
              <a:ext cx="1498710" cy="6145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6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Cupos para importar</a:t>
              </a:r>
              <a:endParaRPr lang="es-EC" sz="16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5" name="24 Cuadro de texto"/>
            <p:cNvSpPr txBox="1"/>
            <p:nvPr/>
          </p:nvSpPr>
          <p:spPr>
            <a:xfrm>
              <a:off x="2000250" y="1876424"/>
              <a:ext cx="1981201" cy="67201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6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Aranceles a vehículos ensamblados en el Ecuador</a:t>
              </a:r>
              <a:endParaRPr lang="es-EC" sz="16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6" name="22 Cuadro de texto"/>
            <p:cNvSpPr txBox="1"/>
            <p:nvPr/>
          </p:nvSpPr>
          <p:spPr>
            <a:xfrm>
              <a:off x="4820386" y="1924243"/>
              <a:ext cx="1504950" cy="61450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600" dirty="0">
                  <a:solidFill>
                    <a:srgbClr val="000000"/>
                  </a:solidFill>
                  <a:effectLst/>
                  <a:latin typeface="Liberation Sans1"/>
                  <a:ea typeface="Times New Roman"/>
                  <a:cs typeface="Times New Roman"/>
                </a:rPr>
                <a:t>Variaciones negativas. Balanza Comercial</a:t>
              </a:r>
              <a:endParaRPr lang="es-EC" sz="16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7" name="17 Cuadro de texto"/>
            <p:cNvSpPr txBox="1"/>
            <p:nvPr/>
          </p:nvSpPr>
          <p:spPr>
            <a:xfrm>
              <a:off x="-1" y="0"/>
              <a:ext cx="1587522" cy="6953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6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Disminución de ventas del sector automotriz</a:t>
              </a:r>
              <a:endParaRPr lang="es-EC" sz="16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8" name="18 Cuadro de texto"/>
            <p:cNvSpPr txBox="1"/>
            <p:nvPr/>
          </p:nvSpPr>
          <p:spPr>
            <a:xfrm>
              <a:off x="2093987" y="9523"/>
              <a:ext cx="1809751" cy="6856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6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Afectación al sector ensamblador del Ecuador</a:t>
              </a:r>
              <a:endParaRPr lang="es-EC" sz="16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9" name="19 Cuadro de texto"/>
            <p:cNvSpPr txBox="1"/>
            <p:nvPr/>
          </p:nvSpPr>
          <p:spPr>
            <a:xfrm>
              <a:off x="4721848" y="-149"/>
              <a:ext cx="1465390" cy="6953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600" dirty="0">
                  <a:solidFill>
                    <a:srgbClr val="000000"/>
                  </a:solidFill>
                  <a:effectLst/>
                  <a:latin typeface="Liberation Sans1"/>
                  <a:ea typeface="Times New Roman"/>
                  <a:cs typeface="Times New Roman"/>
                </a:rPr>
                <a:t>Implementación de políticas sobreprotectoras</a:t>
              </a:r>
              <a:endParaRPr lang="es-EC" sz="16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0" name="20 Cuadro de texto"/>
            <p:cNvSpPr txBox="1"/>
            <p:nvPr/>
          </p:nvSpPr>
          <p:spPr>
            <a:xfrm>
              <a:off x="170111" y="1110732"/>
              <a:ext cx="5547367" cy="27622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6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Afectación de la política comercial en el Sector automotriz del Ecuador</a:t>
              </a:r>
              <a:endParaRPr lang="es-EC" sz="1600" dirty="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11" name="25 Conector recto"/>
            <p:cNvCxnSpPr/>
            <p:nvPr/>
          </p:nvCxnSpPr>
          <p:spPr>
            <a:xfrm>
              <a:off x="581025" y="952500"/>
              <a:ext cx="4821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26 Conector recto"/>
            <p:cNvCxnSpPr/>
            <p:nvPr/>
          </p:nvCxnSpPr>
          <p:spPr>
            <a:xfrm flipV="1">
              <a:off x="581025" y="695325"/>
              <a:ext cx="0" cy="2667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30 Conector recto"/>
            <p:cNvCxnSpPr/>
            <p:nvPr/>
          </p:nvCxnSpPr>
          <p:spPr>
            <a:xfrm flipV="1">
              <a:off x="5372100" y="695325"/>
              <a:ext cx="0" cy="2571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64 Conector recto"/>
            <p:cNvCxnSpPr/>
            <p:nvPr/>
          </p:nvCxnSpPr>
          <p:spPr>
            <a:xfrm>
              <a:off x="581025" y="1619250"/>
              <a:ext cx="47904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65 Conector recto"/>
            <p:cNvCxnSpPr/>
            <p:nvPr/>
          </p:nvCxnSpPr>
          <p:spPr>
            <a:xfrm>
              <a:off x="581025" y="1628775"/>
              <a:ext cx="0" cy="2571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68 Conector recto"/>
            <p:cNvCxnSpPr/>
            <p:nvPr/>
          </p:nvCxnSpPr>
          <p:spPr>
            <a:xfrm>
              <a:off x="5372100" y="1647825"/>
              <a:ext cx="0" cy="2381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" name="26 Conector recto"/>
          <p:cNvCxnSpPr/>
          <p:nvPr/>
        </p:nvCxnSpPr>
        <p:spPr>
          <a:xfrm flipV="1">
            <a:off x="4005555" y="2432437"/>
            <a:ext cx="0" cy="482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26 Conector recto"/>
          <p:cNvCxnSpPr/>
          <p:nvPr/>
        </p:nvCxnSpPr>
        <p:spPr>
          <a:xfrm flipV="1">
            <a:off x="4005555" y="4125052"/>
            <a:ext cx="0" cy="482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26 Conector recto"/>
          <p:cNvCxnSpPr/>
          <p:nvPr/>
        </p:nvCxnSpPr>
        <p:spPr>
          <a:xfrm flipV="1">
            <a:off x="4005555" y="3660012"/>
            <a:ext cx="0" cy="482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26 Conector recto"/>
          <p:cNvCxnSpPr/>
          <p:nvPr/>
        </p:nvCxnSpPr>
        <p:spPr>
          <a:xfrm flipV="1">
            <a:off x="4018319" y="2914701"/>
            <a:ext cx="0" cy="2411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29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116632"/>
            <a:ext cx="882047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C" sz="5400" dirty="0" smtClean="0"/>
              <a:t>OBJETIVOS</a:t>
            </a:r>
            <a:r>
              <a:rPr lang="es-EC" dirty="0" smtClean="0"/>
              <a:t>.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1259632" y="2420888"/>
            <a:ext cx="664177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000" b="1" dirty="0" smtClean="0"/>
              <a:t>Objetivo General</a:t>
            </a:r>
            <a:endParaRPr lang="es-EC" sz="4000" b="1" dirty="0"/>
          </a:p>
          <a:p>
            <a:r>
              <a:rPr lang="es-EC" dirty="0"/>
              <a:t>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Analizar la incidencia de las políticas comerciales en el sector automotriz ecuatoriano durante el período 2015 al 2018</a:t>
            </a:r>
            <a:r>
              <a:rPr lang="es-EC" dirty="0" smtClean="0"/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680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116632"/>
            <a:ext cx="882047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C" sz="5400" dirty="0" smtClean="0"/>
              <a:t>OBJETIVOS</a:t>
            </a:r>
            <a:r>
              <a:rPr lang="es-EC" dirty="0" smtClean="0"/>
              <a:t>.</a:t>
            </a:r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68803148"/>
              </p:ext>
            </p:extLst>
          </p:nvPr>
        </p:nvGraphicFramePr>
        <p:xfrm>
          <a:off x="539552" y="1484784"/>
          <a:ext cx="741682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49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16632"/>
            <a:ext cx="882047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C" sz="5400" dirty="0" smtClean="0"/>
              <a:t>INTRODUCCIÓN</a:t>
            </a:r>
            <a:endParaRPr lang="es-EC" dirty="0"/>
          </a:p>
        </p:txBody>
      </p:sp>
      <p:pic>
        <p:nvPicPr>
          <p:cNvPr id="17" name="1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1704455"/>
            <a:ext cx="7848872" cy="406161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18 Rectángulo"/>
          <p:cNvSpPr/>
          <p:nvPr/>
        </p:nvSpPr>
        <p:spPr>
          <a:xfrm>
            <a:off x="683568" y="577865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/>
              <a:t>Fuente: </a:t>
            </a:r>
            <a:r>
              <a:rPr lang="es-EC" dirty="0" smtClean="0"/>
              <a:t>Tomado de (</a:t>
            </a:r>
            <a:r>
              <a:rPr lang="es-EC" dirty="0" err="1" smtClean="0"/>
              <a:t>Asociacion</a:t>
            </a:r>
            <a:r>
              <a:rPr lang="es-EC" dirty="0" smtClean="0"/>
              <a:t> de Empresas Automotrices del Ecuador </a:t>
            </a:r>
            <a:r>
              <a:rPr lang="es-EC" dirty="0" err="1" smtClean="0"/>
              <a:t>AEADE,2020</a:t>
            </a:r>
            <a:r>
              <a:rPr lang="es-EC" dirty="0" smtClean="0"/>
              <a:t>)</a:t>
            </a:r>
            <a:endParaRPr lang="es-EC" dirty="0"/>
          </a:p>
        </p:txBody>
      </p:sp>
      <p:sp>
        <p:nvSpPr>
          <p:cNvPr id="3" name="CuadroTexto 2"/>
          <p:cNvSpPr txBox="1"/>
          <p:nvPr/>
        </p:nvSpPr>
        <p:spPr>
          <a:xfrm>
            <a:off x="6444208" y="44371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27.09% - 72.91%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3676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16632"/>
            <a:ext cx="882047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C" sz="5400" dirty="0" smtClean="0"/>
              <a:t>INTRODUCCIÓN</a:t>
            </a:r>
            <a:endParaRPr lang="es-EC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3" y="2293620"/>
            <a:ext cx="6616133" cy="315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87623" y="14847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i="1" dirty="0"/>
              <a:t>Tabla </a:t>
            </a:r>
            <a:r>
              <a:rPr lang="es-EC" b="1" i="1" dirty="0" smtClean="0"/>
              <a:t>1. </a:t>
            </a:r>
            <a:r>
              <a:rPr lang="es-EC" i="1" dirty="0" smtClean="0"/>
              <a:t> </a:t>
            </a:r>
            <a:r>
              <a:rPr lang="es-EC" i="1" dirty="0"/>
              <a:t>Venta de vehículos (unidades)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340022" y="5445224"/>
            <a:ext cx="63283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/>
              <a:t>Fuente: </a:t>
            </a:r>
            <a:r>
              <a:rPr lang="es-EC" sz="1400" dirty="0" smtClean="0"/>
              <a:t>Tomado de (</a:t>
            </a:r>
            <a:r>
              <a:rPr lang="es-EC" sz="1400" dirty="0" err="1" smtClean="0"/>
              <a:t>Asociacion</a:t>
            </a:r>
            <a:r>
              <a:rPr lang="es-EC" sz="1400" dirty="0" smtClean="0"/>
              <a:t> de Empresas Automotrices del Ecuador </a:t>
            </a:r>
            <a:r>
              <a:rPr lang="es-EC" sz="1400" dirty="0" err="1" smtClean="0"/>
              <a:t>AEADE,2020</a:t>
            </a:r>
            <a:r>
              <a:rPr lang="es-EC" sz="1400" dirty="0" smtClean="0"/>
              <a:t>)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3375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636912"/>
            <a:ext cx="882047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C" sz="5400" dirty="0" smtClean="0"/>
              <a:t>MARCO TEÓRICO</a:t>
            </a:r>
            <a:endParaRPr lang="es-EC" dirty="0"/>
          </a:p>
        </p:txBody>
      </p:sp>
      <p:sp>
        <p:nvSpPr>
          <p:cNvPr id="3" name="1 Rectángulo"/>
          <p:cNvSpPr/>
          <p:nvPr/>
        </p:nvSpPr>
        <p:spPr>
          <a:xfrm>
            <a:off x="2322004" y="1124744"/>
            <a:ext cx="4176464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dirty="0" smtClean="0">
                <a:solidFill>
                  <a:schemeClr val="tx1"/>
                </a:solidFill>
                <a:latin typeface="+mj-lt"/>
              </a:rPr>
              <a:t>CAPÍTULO II.</a:t>
            </a:r>
          </a:p>
        </p:txBody>
      </p:sp>
    </p:spTree>
    <p:extLst>
      <p:ext uri="{BB962C8B-B14F-4D97-AF65-F5344CB8AC3E}">
        <p14:creationId xmlns:p14="http://schemas.microsoft.com/office/powerpoint/2010/main" val="137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10 Diagrama"/>
          <p:cNvGraphicFramePr/>
          <p:nvPr>
            <p:extLst>
              <p:ext uri="{D42A27DB-BD31-4B8C-83A1-F6EECF244321}">
                <p14:modId xmlns:p14="http://schemas.microsoft.com/office/powerpoint/2010/main" val="2379320573"/>
              </p:ext>
            </p:extLst>
          </p:nvPr>
        </p:nvGraphicFramePr>
        <p:xfrm>
          <a:off x="179512" y="1052736"/>
          <a:ext cx="8867525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9" descr="Imagen relacionad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220222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Rectángulo"/>
          <p:cNvSpPr/>
          <p:nvPr/>
        </p:nvSpPr>
        <p:spPr>
          <a:xfrm>
            <a:off x="0" y="116632"/>
            <a:ext cx="882047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C" sz="4000" dirty="0" smtClean="0"/>
              <a:t>Teoría de Soporte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378285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uesto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ues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ues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955</Words>
  <Application>Microsoft Office PowerPoint</Application>
  <PresentationFormat>Presentación en pantalla (4:3)</PresentationFormat>
  <Paragraphs>208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Liberation Sans1</vt:lpstr>
      <vt:lpstr>Times New Roman</vt:lpstr>
      <vt:lpstr>Wingdings</vt:lpstr>
      <vt:lpstr>Compuesto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2021-03-21T23:57:59Z</dcterms:created>
  <dcterms:modified xsi:type="dcterms:W3CDTF">2021-04-03T12:43:32Z</dcterms:modified>
</cp:coreProperties>
</file>