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48" r:id="rId3"/>
    <p:sldId id="366" r:id="rId4"/>
    <p:sldId id="357" r:id="rId5"/>
    <p:sldId id="391" r:id="rId6"/>
    <p:sldId id="358" r:id="rId7"/>
    <p:sldId id="390" r:id="rId8"/>
    <p:sldId id="368" r:id="rId9"/>
    <p:sldId id="392" r:id="rId10"/>
    <p:sldId id="393" r:id="rId11"/>
    <p:sldId id="394" r:id="rId12"/>
    <p:sldId id="396" r:id="rId13"/>
    <p:sldId id="395" r:id="rId14"/>
    <p:sldId id="401" r:id="rId15"/>
    <p:sldId id="400" r:id="rId16"/>
    <p:sldId id="423" r:id="rId17"/>
    <p:sldId id="399" r:id="rId18"/>
    <p:sldId id="407" r:id="rId19"/>
    <p:sldId id="408" r:id="rId20"/>
    <p:sldId id="409" r:id="rId21"/>
    <p:sldId id="410" r:id="rId22"/>
    <p:sldId id="398" r:id="rId23"/>
    <p:sldId id="403" r:id="rId24"/>
    <p:sldId id="404" r:id="rId25"/>
    <p:sldId id="405" r:id="rId26"/>
    <p:sldId id="428" r:id="rId27"/>
    <p:sldId id="427" r:id="rId28"/>
    <p:sldId id="433" r:id="rId29"/>
    <p:sldId id="432" r:id="rId30"/>
    <p:sldId id="425" r:id="rId31"/>
    <p:sldId id="413" r:id="rId32"/>
    <p:sldId id="380" r:id="rId33"/>
    <p:sldId id="365" r:id="rId34"/>
  </p:sldIdLst>
  <p:sldSz cx="9144000" cy="5715000" type="screen16x1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C"/>
    <a:srgbClr val="EEEEEE"/>
    <a:srgbClr val="D1D1D1"/>
    <a:srgbClr val="005CB8"/>
    <a:srgbClr val="03080D"/>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18" autoAdjust="0"/>
  </p:normalViewPr>
  <p:slideViewPr>
    <p:cSldViewPr>
      <p:cViewPr varScale="1">
        <p:scale>
          <a:sx n="103" d="100"/>
          <a:sy n="103" d="100"/>
        </p:scale>
        <p:origin x="1014" y="84"/>
      </p:cViewPr>
      <p:guideLst>
        <p:guide orient="horz" pos="1724"/>
        <p:guide pos="2880"/>
      </p:guideLst>
    </p:cSldViewPr>
  </p:slideViewPr>
  <p:outlineViewPr>
    <p:cViewPr>
      <p:scale>
        <a:sx n="33" d="100"/>
        <a:sy n="33" d="100"/>
      </p:scale>
      <p:origin x="0" y="-1267"/>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49" d="100"/>
          <a:sy n="49"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NTEL\Desktop\Alejandro\Robert\Cap%203\Tablas%20Cap%20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INTEL\Desktop\Alejandro\Robert\Cap%203\Tablas%20Cap%20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INTEL\Desktop\Alejandro\Robert\Cap%203\Tablas%20Cap%20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INTEL\Desktop\Alejandro\Robert\Cap%203\Tablas%20Cap%20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INTEL\Desktop\Alejandro\Robert\Cap%203\Tablas%20Cap%20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NTEL\Desktop\Alejandro\Robert\Cap%203\Tablas%20Cap%20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INTEL\Desktop\Alejandro\Robert\Cap%203\Tablas%20Cap%203.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NTEL\Desktop\Alejandro\Robert\Cap%203\Tablas%20Cap%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NTEL\Desktop\Alejandro\Robert\Documentos%20cap%203\ranking%20empresarial%20provinci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NTEL\Desktop\Alejandro\Robert\Documentos%20cap%203\ranking%20empresarial%20provinci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NTEL\Desktop\Alejandro\Robert\Recolecci&#243;n%20de%20informaci&#243;n\tablas%20pi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NTEL\Desktop\Alejandro\Robert\Recolecci&#243;n%20de%20informaci&#243;n\tablas%20pi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NTEL\Desktop\Alejandro\Robert\Recolecci&#243;n%20de%20informaci&#243;n\An&#225;lisis%20de%20todos%20los%20PEAs%20provincial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INTEL\Desktop\Alejandro\Robert\Cap%203\Tablas%20Cap%20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IDH!$B$2</c:f>
              <c:strCache>
                <c:ptCount val="1"/>
                <c:pt idx="0">
                  <c:v>Ecuador</c:v>
                </c:pt>
              </c:strCache>
            </c:strRef>
          </c:tx>
          <c:spPr>
            <a:ln w="22225" cap="rnd">
              <a:solidFill>
                <a:schemeClr val="accent1"/>
              </a:solidFill>
            </a:ln>
            <a:effectLst>
              <a:glow rad="139700">
                <a:schemeClr val="accent1">
                  <a:satMod val="175000"/>
                  <a:alpha val="14000"/>
                </a:schemeClr>
              </a:glow>
            </a:effectLst>
          </c:spPr>
          <c:marker>
            <c:symbol val="none"/>
          </c:marker>
          <c:trendline>
            <c:spPr>
              <a:ln w="25400" cap="rnd">
                <a:solidFill>
                  <a:schemeClr val="accent1">
                    <a:alpha val="50000"/>
                  </a:schemeClr>
                </a:solidFill>
              </a:ln>
              <a:effectLst/>
            </c:spPr>
            <c:trendlineType val="linear"/>
            <c:dispRSqr val="0"/>
            <c:dispEq val="0"/>
          </c:trendline>
          <c:cat>
            <c:numRef>
              <c:f>IDH!$C$1:$F$1</c:f>
              <c:numCache>
                <c:formatCode>General</c:formatCode>
                <c:ptCount val="4"/>
                <c:pt idx="0">
                  <c:v>2015</c:v>
                </c:pt>
                <c:pt idx="1">
                  <c:v>2016</c:v>
                </c:pt>
                <c:pt idx="2">
                  <c:v>2017</c:v>
                </c:pt>
                <c:pt idx="3">
                  <c:v>2018</c:v>
                </c:pt>
              </c:numCache>
            </c:numRef>
          </c:cat>
          <c:val>
            <c:numRef>
              <c:f>IDH!$C$2:$F$2</c:f>
              <c:numCache>
                <c:formatCode>0.000</c:formatCode>
                <c:ptCount val="4"/>
                <c:pt idx="0">
                  <c:v>0.73899999999999999</c:v>
                </c:pt>
                <c:pt idx="1">
                  <c:v>0.749</c:v>
                </c:pt>
                <c:pt idx="2">
                  <c:v>0.752</c:v>
                </c:pt>
                <c:pt idx="3">
                  <c:v>0.75800000000000001</c:v>
                </c:pt>
              </c:numCache>
            </c:numRef>
          </c:val>
          <c:smooth val="0"/>
        </c:ser>
        <c:dLbls>
          <c:showLegendKey val="0"/>
          <c:showVal val="0"/>
          <c:showCatName val="0"/>
          <c:showSerName val="0"/>
          <c:showPercent val="0"/>
          <c:showBubbleSize val="0"/>
        </c:dLbls>
        <c:smooth val="0"/>
        <c:axId val="2127347264"/>
        <c:axId val="2127348352"/>
      </c:lineChart>
      <c:catAx>
        <c:axId val="212734726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27348352"/>
        <c:crosses val="autoZero"/>
        <c:auto val="1"/>
        <c:lblAlgn val="ctr"/>
        <c:lblOffset val="100"/>
        <c:noMultiLvlLbl val="0"/>
      </c:catAx>
      <c:valAx>
        <c:axId val="212734835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s-EC" sz="1600"/>
                  <a:t>IDH</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endParaRPr lang="es-EC"/>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27347264"/>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197"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no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cat>
            <c:numRef>
              <c:f>'Empleo inadecuado'!$C$3:$G$3</c:f>
              <c:numCache>
                <c:formatCode>General</c:formatCode>
                <c:ptCount val="5"/>
                <c:pt idx="0">
                  <c:v>2015</c:v>
                </c:pt>
                <c:pt idx="1">
                  <c:v>2016</c:v>
                </c:pt>
                <c:pt idx="2">
                  <c:v>2017</c:v>
                </c:pt>
                <c:pt idx="3">
                  <c:v>2018</c:v>
                </c:pt>
                <c:pt idx="4">
                  <c:v>2019</c:v>
                </c:pt>
              </c:numCache>
            </c:numRef>
          </c:cat>
          <c:val>
            <c:numRef>
              <c:f>'Empleo inadecuado'!$C$4:$G$4</c:f>
              <c:numCache>
                <c:formatCode>General</c:formatCode>
                <c:ptCount val="5"/>
                <c:pt idx="0">
                  <c:v>48.1</c:v>
                </c:pt>
                <c:pt idx="1">
                  <c:v>53.4</c:v>
                </c:pt>
                <c:pt idx="2">
                  <c:v>53</c:v>
                </c:pt>
                <c:pt idx="3">
                  <c:v>55.3</c:v>
                </c:pt>
                <c:pt idx="4">
                  <c:v>56.7</c:v>
                </c:pt>
              </c:numCache>
            </c:numRef>
          </c:val>
          <c:smooth val="0"/>
        </c:ser>
        <c:dLbls>
          <c:showLegendKey val="0"/>
          <c:showVal val="0"/>
          <c:showCatName val="0"/>
          <c:showSerName val="0"/>
          <c:showPercent val="0"/>
          <c:showBubbleSize val="0"/>
        </c:dLbls>
        <c:smooth val="0"/>
        <c:axId val="2132174048"/>
        <c:axId val="2132183296"/>
      </c:lineChart>
      <c:catAx>
        <c:axId val="213217404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2183296"/>
        <c:crosses val="autoZero"/>
        <c:auto val="1"/>
        <c:lblAlgn val="ctr"/>
        <c:lblOffset val="100"/>
        <c:noMultiLvlLbl val="0"/>
      </c:catAx>
      <c:valAx>
        <c:axId val="213218329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s-EC" sz="1600"/>
                  <a:t>Porcentaje</a:t>
                </a:r>
              </a:p>
            </c:rich>
          </c:tx>
          <c:layout>
            <c:manualLayout>
              <c:xMode val="edge"/>
              <c:yMode val="edge"/>
              <c:x val="2.0288220531359678E-2"/>
              <c:y val="0.374423482045886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2174048"/>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197"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noFill/>
      <a:round/>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cat>
            <c:numRef>
              <c:f>Desempleo!$C$3:$G$3</c:f>
              <c:numCache>
                <c:formatCode>General</c:formatCode>
                <c:ptCount val="5"/>
                <c:pt idx="0">
                  <c:v>2015</c:v>
                </c:pt>
                <c:pt idx="1">
                  <c:v>2016</c:v>
                </c:pt>
                <c:pt idx="2">
                  <c:v>2017</c:v>
                </c:pt>
                <c:pt idx="3">
                  <c:v>2018</c:v>
                </c:pt>
                <c:pt idx="4">
                  <c:v>2019</c:v>
                </c:pt>
              </c:numCache>
            </c:numRef>
          </c:cat>
          <c:val>
            <c:numRef>
              <c:f>Desempleo!$C$4:$G$4</c:f>
              <c:numCache>
                <c:formatCode>General</c:formatCode>
                <c:ptCount val="5"/>
                <c:pt idx="0">
                  <c:v>4.8</c:v>
                </c:pt>
                <c:pt idx="1">
                  <c:v>5.2</c:v>
                </c:pt>
                <c:pt idx="2">
                  <c:v>4.5999999999999996</c:v>
                </c:pt>
                <c:pt idx="3">
                  <c:v>3.7</c:v>
                </c:pt>
                <c:pt idx="4">
                  <c:v>3.8</c:v>
                </c:pt>
              </c:numCache>
            </c:numRef>
          </c:val>
          <c:smooth val="0"/>
        </c:ser>
        <c:dLbls>
          <c:showLegendKey val="0"/>
          <c:showVal val="0"/>
          <c:showCatName val="0"/>
          <c:showSerName val="0"/>
          <c:showPercent val="0"/>
          <c:showBubbleSize val="0"/>
        </c:dLbls>
        <c:smooth val="0"/>
        <c:axId val="2132175680"/>
        <c:axId val="2132176224"/>
      </c:lineChart>
      <c:catAx>
        <c:axId val="213217568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2176224"/>
        <c:crosses val="autoZero"/>
        <c:auto val="1"/>
        <c:lblAlgn val="ctr"/>
        <c:lblOffset val="100"/>
        <c:noMultiLvlLbl val="0"/>
      </c:catAx>
      <c:valAx>
        <c:axId val="213217622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s-EC" sz="1600"/>
                  <a:t>Porcentaje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2175680"/>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197"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noFill/>
      <a:round/>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'PEA DESEMPLEO Y % DESEMPLEO'!$B$2</c:f>
              <c:strCache>
                <c:ptCount val="1"/>
                <c:pt idx="0">
                  <c:v>2015</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'PEA DESEMPLEO Y % DESEMPLEO'!$A$3:$A$7</c:f>
              <c:strCache>
                <c:ptCount val="5"/>
                <c:pt idx="0">
                  <c:v>Esmeraldas</c:v>
                </c:pt>
                <c:pt idx="1">
                  <c:v>El Oro</c:v>
                </c:pt>
                <c:pt idx="2">
                  <c:v>Guayas</c:v>
                </c:pt>
                <c:pt idx="3">
                  <c:v>Manabí</c:v>
                </c:pt>
                <c:pt idx="4">
                  <c:v>Santa Elena</c:v>
                </c:pt>
              </c:strCache>
            </c:strRef>
          </c:cat>
          <c:val>
            <c:numRef>
              <c:f>'PEA DESEMPLEO Y % DESEMPLEO'!$B$3:$B$7</c:f>
              <c:numCache>
                <c:formatCode>General</c:formatCode>
                <c:ptCount val="5"/>
                <c:pt idx="0">
                  <c:v>39</c:v>
                </c:pt>
                <c:pt idx="1">
                  <c:v>46</c:v>
                </c:pt>
                <c:pt idx="2">
                  <c:v>45</c:v>
                </c:pt>
                <c:pt idx="3">
                  <c:v>42</c:v>
                </c:pt>
                <c:pt idx="4">
                  <c:v>38</c:v>
                </c:pt>
              </c:numCache>
            </c:numRef>
          </c:val>
          <c:smooth val="0"/>
        </c:ser>
        <c:ser>
          <c:idx val="1"/>
          <c:order val="1"/>
          <c:tx>
            <c:strRef>
              <c:f>'PEA DESEMPLEO Y % DESEMPLEO'!$C$2</c:f>
              <c:strCache>
                <c:ptCount val="1"/>
                <c:pt idx="0">
                  <c:v>2016</c:v>
                </c:pt>
              </c:strCache>
            </c:strRef>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'PEA DESEMPLEO Y % DESEMPLEO'!$A$3:$A$7</c:f>
              <c:strCache>
                <c:ptCount val="5"/>
                <c:pt idx="0">
                  <c:v>Esmeraldas</c:v>
                </c:pt>
                <c:pt idx="1">
                  <c:v>El Oro</c:v>
                </c:pt>
                <c:pt idx="2">
                  <c:v>Guayas</c:v>
                </c:pt>
                <c:pt idx="3">
                  <c:v>Manabí</c:v>
                </c:pt>
                <c:pt idx="4">
                  <c:v>Santa Elena</c:v>
                </c:pt>
              </c:strCache>
            </c:strRef>
          </c:cat>
          <c:val>
            <c:numRef>
              <c:f>'PEA DESEMPLEO Y % DESEMPLEO'!$C$3:$C$7</c:f>
              <c:numCache>
                <c:formatCode>General</c:formatCode>
                <c:ptCount val="5"/>
                <c:pt idx="0">
                  <c:v>39</c:v>
                </c:pt>
                <c:pt idx="1">
                  <c:v>46</c:v>
                </c:pt>
                <c:pt idx="2">
                  <c:v>46</c:v>
                </c:pt>
                <c:pt idx="3">
                  <c:v>45</c:v>
                </c:pt>
                <c:pt idx="4">
                  <c:v>41</c:v>
                </c:pt>
              </c:numCache>
            </c:numRef>
          </c:val>
          <c:smooth val="0"/>
        </c:ser>
        <c:ser>
          <c:idx val="2"/>
          <c:order val="2"/>
          <c:tx>
            <c:strRef>
              <c:f>'PEA DESEMPLEO Y % DESEMPLEO'!$D$2</c:f>
              <c:strCache>
                <c:ptCount val="1"/>
                <c:pt idx="0">
                  <c:v>2017</c:v>
                </c:pt>
              </c:strCache>
            </c:strRef>
          </c:tx>
          <c:spPr>
            <a:ln w="22225" cap="rnd">
              <a:solidFill>
                <a:schemeClr val="accent3"/>
              </a:solidFill>
            </a:ln>
            <a:effectLst>
              <a:glow rad="139700">
                <a:schemeClr val="accent3">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'PEA DESEMPLEO Y % DESEMPLEO'!$A$3:$A$7</c:f>
              <c:strCache>
                <c:ptCount val="5"/>
                <c:pt idx="0">
                  <c:v>Esmeraldas</c:v>
                </c:pt>
                <c:pt idx="1">
                  <c:v>El Oro</c:v>
                </c:pt>
                <c:pt idx="2">
                  <c:v>Guayas</c:v>
                </c:pt>
                <c:pt idx="3">
                  <c:v>Manabí</c:v>
                </c:pt>
                <c:pt idx="4">
                  <c:v>Santa Elena</c:v>
                </c:pt>
              </c:strCache>
            </c:strRef>
          </c:cat>
          <c:val>
            <c:numRef>
              <c:f>'PEA DESEMPLEO Y % DESEMPLEO'!$D$3:$D$7</c:f>
              <c:numCache>
                <c:formatCode>General</c:formatCode>
                <c:ptCount val="5"/>
                <c:pt idx="0">
                  <c:v>58.5</c:v>
                </c:pt>
                <c:pt idx="1">
                  <c:v>48.2</c:v>
                </c:pt>
                <c:pt idx="2">
                  <c:v>44.2</c:v>
                </c:pt>
                <c:pt idx="3">
                  <c:v>43.9</c:v>
                </c:pt>
                <c:pt idx="4">
                  <c:v>53.3</c:v>
                </c:pt>
              </c:numCache>
            </c:numRef>
          </c:val>
          <c:smooth val="0"/>
        </c:ser>
        <c:dLbls>
          <c:showLegendKey val="0"/>
          <c:showVal val="0"/>
          <c:showCatName val="0"/>
          <c:showSerName val="0"/>
          <c:showPercent val="0"/>
          <c:showBubbleSize val="0"/>
        </c:dLbls>
        <c:smooth val="0"/>
        <c:axId val="2137567872"/>
        <c:axId val="2137572768"/>
      </c:lineChart>
      <c:catAx>
        <c:axId val="213756787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7572768"/>
        <c:crosses val="autoZero"/>
        <c:auto val="1"/>
        <c:lblAlgn val="ctr"/>
        <c:lblOffset val="100"/>
        <c:noMultiLvlLbl val="0"/>
      </c:catAx>
      <c:valAx>
        <c:axId val="213757276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7567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legend>
    <c:plotVisOnly val="1"/>
    <c:dispBlanksAs val="zero"/>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'PEA DESEMPLEO Y % DESEMPLEO'!$G$2</c:f>
              <c:strCache>
                <c:ptCount val="1"/>
                <c:pt idx="0">
                  <c:v>2015</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'PEA DESEMPLEO Y % DESEMPLEO'!$F$3:$F$7</c:f>
              <c:strCache>
                <c:ptCount val="5"/>
                <c:pt idx="0">
                  <c:v>Esmeraldas</c:v>
                </c:pt>
                <c:pt idx="1">
                  <c:v>El Oro</c:v>
                </c:pt>
                <c:pt idx="2">
                  <c:v>Guayas</c:v>
                </c:pt>
                <c:pt idx="3">
                  <c:v>Manabí</c:v>
                </c:pt>
                <c:pt idx="4">
                  <c:v>Santa Elena</c:v>
                </c:pt>
              </c:strCache>
            </c:strRef>
          </c:cat>
          <c:val>
            <c:numRef>
              <c:f>'PEA DESEMPLEO Y % DESEMPLEO'!$G$3:$G$7</c:f>
              <c:numCache>
                <c:formatCode>General</c:formatCode>
                <c:ptCount val="5"/>
                <c:pt idx="0">
                  <c:v>7.8</c:v>
                </c:pt>
                <c:pt idx="1">
                  <c:v>4.0999999999999996</c:v>
                </c:pt>
                <c:pt idx="2">
                  <c:v>5.2</c:v>
                </c:pt>
                <c:pt idx="3">
                  <c:v>6.1</c:v>
                </c:pt>
                <c:pt idx="4">
                  <c:v>3.8</c:v>
                </c:pt>
              </c:numCache>
            </c:numRef>
          </c:val>
          <c:smooth val="0"/>
        </c:ser>
        <c:ser>
          <c:idx val="1"/>
          <c:order val="1"/>
          <c:tx>
            <c:strRef>
              <c:f>'PEA DESEMPLEO Y % DESEMPLEO'!$H$2</c:f>
              <c:strCache>
                <c:ptCount val="1"/>
                <c:pt idx="0">
                  <c:v>2016</c:v>
                </c:pt>
              </c:strCache>
            </c:strRef>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'PEA DESEMPLEO Y % DESEMPLEO'!$F$3:$F$7</c:f>
              <c:strCache>
                <c:ptCount val="5"/>
                <c:pt idx="0">
                  <c:v>Esmeraldas</c:v>
                </c:pt>
                <c:pt idx="1">
                  <c:v>El Oro</c:v>
                </c:pt>
                <c:pt idx="2">
                  <c:v>Guayas</c:v>
                </c:pt>
                <c:pt idx="3">
                  <c:v>Manabí</c:v>
                </c:pt>
                <c:pt idx="4">
                  <c:v>Santa Elena</c:v>
                </c:pt>
              </c:strCache>
            </c:strRef>
          </c:cat>
          <c:val>
            <c:numRef>
              <c:f>'PEA DESEMPLEO Y % DESEMPLEO'!$H$3:$H$7</c:f>
              <c:numCache>
                <c:formatCode>General</c:formatCode>
                <c:ptCount val="5"/>
                <c:pt idx="0">
                  <c:v>8.9</c:v>
                </c:pt>
                <c:pt idx="1">
                  <c:v>4.0999999999999996</c:v>
                </c:pt>
                <c:pt idx="2">
                  <c:v>6.4</c:v>
                </c:pt>
                <c:pt idx="3">
                  <c:v>3.1</c:v>
                </c:pt>
                <c:pt idx="4">
                  <c:v>3.2</c:v>
                </c:pt>
              </c:numCache>
            </c:numRef>
          </c:val>
          <c:smooth val="0"/>
        </c:ser>
        <c:ser>
          <c:idx val="2"/>
          <c:order val="2"/>
          <c:tx>
            <c:strRef>
              <c:f>'PEA DESEMPLEO Y % DESEMPLEO'!$I$2</c:f>
              <c:strCache>
                <c:ptCount val="1"/>
                <c:pt idx="0">
                  <c:v>2017</c:v>
                </c:pt>
              </c:strCache>
            </c:strRef>
          </c:tx>
          <c:spPr>
            <a:ln w="22225" cap="rnd">
              <a:solidFill>
                <a:schemeClr val="accent3"/>
              </a:solidFill>
            </a:ln>
            <a:effectLst>
              <a:glow rad="139700">
                <a:schemeClr val="accent3">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'PEA DESEMPLEO Y % DESEMPLEO'!$F$3:$F$7</c:f>
              <c:strCache>
                <c:ptCount val="5"/>
                <c:pt idx="0">
                  <c:v>Esmeraldas</c:v>
                </c:pt>
                <c:pt idx="1">
                  <c:v>El Oro</c:v>
                </c:pt>
                <c:pt idx="2">
                  <c:v>Guayas</c:v>
                </c:pt>
                <c:pt idx="3">
                  <c:v>Manabí</c:v>
                </c:pt>
                <c:pt idx="4">
                  <c:v>Santa Elena</c:v>
                </c:pt>
              </c:strCache>
            </c:strRef>
          </c:cat>
          <c:val>
            <c:numRef>
              <c:f>'PEA DESEMPLEO Y % DESEMPLEO'!$I$3:$I$7</c:f>
              <c:numCache>
                <c:formatCode>General</c:formatCode>
                <c:ptCount val="5"/>
                <c:pt idx="0">
                  <c:v>7.8</c:v>
                </c:pt>
                <c:pt idx="1">
                  <c:v>4.2</c:v>
                </c:pt>
                <c:pt idx="2">
                  <c:v>5</c:v>
                </c:pt>
                <c:pt idx="3">
                  <c:v>2.7</c:v>
                </c:pt>
                <c:pt idx="4">
                  <c:v>4.3</c:v>
                </c:pt>
              </c:numCache>
            </c:numRef>
          </c:val>
          <c:smooth val="0"/>
        </c:ser>
        <c:dLbls>
          <c:showLegendKey val="0"/>
          <c:showVal val="0"/>
          <c:showCatName val="0"/>
          <c:showSerName val="0"/>
          <c:showPercent val="0"/>
          <c:showBubbleSize val="0"/>
        </c:dLbls>
        <c:smooth val="0"/>
        <c:axId val="2137570048"/>
        <c:axId val="2137568960"/>
      </c:lineChart>
      <c:catAx>
        <c:axId val="213757004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7568960"/>
        <c:crosses val="autoZero"/>
        <c:auto val="1"/>
        <c:lblAlgn val="ctr"/>
        <c:lblOffset val="100"/>
        <c:noMultiLvlLbl val="0"/>
      </c:catAx>
      <c:valAx>
        <c:axId val="213756896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7570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legend>
    <c:plotVisOnly val="1"/>
    <c:dispBlanksAs val="zero"/>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Embarcaciones!$D$1:$H$1</c:f>
              <c:numCache>
                <c:formatCode>General</c:formatCode>
                <c:ptCount val="5"/>
                <c:pt idx="0">
                  <c:v>2013</c:v>
                </c:pt>
                <c:pt idx="1">
                  <c:v>2014</c:v>
                </c:pt>
                <c:pt idx="2">
                  <c:v>2015</c:v>
                </c:pt>
                <c:pt idx="3">
                  <c:v>2016</c:v>
                </c:pt>
                <c:pt idx="4">
                  <c:v>2017</c:v>
                </c:pt>
              </c:numCache>
            </c:numRef>
          </c:cat>
          <c:val>
            <c:numRef>
              <c:f>Embarcaciones!$D$2:$H$2</c:f>
              <c:numCache>
                <c:formatCode>General</c:formatCode>
                <c:ptCount val="5"/>
                <c:pt idx="0">
                  <c:v>20048</c:v>
                </c:pt>
                <c:pt idx="1">
                  <c:v>20067</c:v>
                </c:pt>
                <c:pt idx="2">
                  <c:v>20246</c:v>
                </c:pt>
                <c:pt idx="3">
                  <c:v>20260</c:v>
                </c:pt>
                <c:pt idx="4">
                  <c:v>16680</c:v>
                </c:pt>
              </c:numCache>
            </c:numRef>
          </c:val>
          <c:smooth val="0"/>
        </c:ser>
        <c:dLbls>
          <c:showLegendKey val="0"/>
          <c:showVal val="0"/>
          <c:showCatName val="0"/>
          <c:showSerName val="0"/>
          <c:showPercent val="0"/>
          <c:showBubbleSize val="0"/>
        </c:dLbls>
        <c:smooth val="0"/>
        <c:axId val="2137571680"/>
        <c:axId val="2137574400"/>
      </c:lineChart>
      <c:catAx>
        <c:axId val="213757168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37574400"/>
        <c:crosses val="autoZero"/>
        <c:auto val="1"/>
        <c:lblAlgn val="ctr"/>
        <c:lblOffset val="100"/>
        <c:noMultiLvlLbl val="0"/>
      </c:catAx>
      <c:valAx>
        <c:axId val="213757440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C"/>
                  <a:t># embarcaciones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3757168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pescadores!$B$2:$F$2</c:f>
              <c:numCache>
                <c:formatCode>General</c:formatCode>
                <c:ptCount val="5"/>
                <c:pt idx="0">
                  <c:v>2013</c:v>
                </c:pt>
                <c:pt idx="1">
                  <c:v>2014</c:v>
                </c:pt>
                <c:pt idx="2">
                  <c:v>2015</c:v>
                </c:pt>
                <c:pt idx="3">
                  <c:v>2016</c:v>
                </c:pt>
                <c:pt idx="4">
                  <c:v>2017</c:v>
                </c:pt>
              </c:numCache>
            </c:numRef>
          </c:cat>
          <c:val>
            <c:numRef>
              <c:f>pescadores!$B$3:$F$3</c:f>
              <c:numCache>
                <c:formatCode>General</c:formatCode>
                <c:ptCount val="5"/>
                <c:pt idx="0">
                  <c:v>148177</c:v>
                </c:pt>
                <c:pt idx="1">
                  <c:v>148177</c:v>
                </c:pt>
                <c:pt idx="2">
                  <c:v>148177</c:v>
                </c:pt>
                <c:pt idx="3">
                  <c:v>148177</c:v>
                </c:pt>
                <c:pt idx="4">
                  <c:v>151850</c:v>
                </c:pt>
              </c:numCache>
            </c:numRef>
          </c:val>
          <c:smooth val="0"/>
        </c:ser>
        <c:dLbls>
          <c:showLegendKey val="0"/>
          <c:showVal val="0"/>
          <c:showCatName val="0"/>
          <c:showSerName val="0"/>
          <c:showPercent val="0"/>
          <c:showBubbleSize val="0"/>
        </c:dLbls>
        <c:smooth val="0"/>
        <c:axId val="2137567328"/>
        <c:axId val="2137851952"/>
      </c:lineChart>
      <c:catAx>
        <c:axId val="21375673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37851952"/>
        <c:crosses val="autoZero"/>
        <c:auto val="1"/>
        <c:lblAlgn val="ctr"/>
        <c:lblOffset val="100"/>
        <c:noMultiLvlLbl val="0"/>
      </c:catAx>
      <c:valAx>
        <c:axId val="21378519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C"/>
                  <a:t># pescadores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3756732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cat>
            <c:numRef>
              <c:f>'PIB Ecuador'!$B$2:$F$2</c:f>
              <c:numCache>
                <c:formatCode>General</c:formatCode>
                <c:ptCount val="5"/>
                <c:pt idx="0">
                  <c:v>2015</c:v>
                </c:pt>
                <c:pt idx="1">
                  <c:v>2016</c:v>
                </c:pt>
                <c:pt idx="2">
                  <c:v>2017</c:v>
                </c:pt>
                <c:pt idx="3">
                  <c:v>2018</c:v>
                </c:pt>
                <c:pt idx="4">
                  <c:v>2019</c:v>
                </c:pt>
              </c:numCache>
            </c:numRef>
          </c:cat>
          <c:val>
            <c:numRef>
              <c:f>'PIB Ecuador'!$B$3:$F$3</c:f>
              <c:numCache>
                <c:formatCode>General</c:formatCode>
                <c:ptCount val="5"/>
                <c:pt idx="0">
                  <c:v>99.29</c:v>
                </c:pt>
                <c:pt idx="1">
                  <c:v>99.938000000000002</c:v>
                </c:pt>
                <c:pt idx="2">
                  <c:v>104.29600000000001</c:v>
                </c:pt>
                <c:pt idx="3">
                  <c:v>107.562</c:v>
                </c:pt>
                <c:pt idx="4">
                  <c:v>107.43600000000001</c:v>
                </c:pt>
              </c:numCache>
            </c:numRef>
          </c:val>
          <c:smooth val="0"/>
        </c:ser>
        <c:dLbls>
          <c:showLegendKey val="0"/>
          <c:showVal val="0"/>
          <c:showCatName val="0"/>
          <c:showSerName val="0"/>
          <c:showPercent val="0"/>
          <c:showBubbleSize val="0"/>
        </c:dLbls>
        <c:smooth val="0"/>
        <c:axId val="2127347808"/>
        <c:axId val="2127342368"/>
      </c:lineChart>
      <c:catAx>
        <c:axId val="212734780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27342368"/>
        <c:crosses val="autoZero"/>
        <c:auto val="1"/>
        <c:lblAlgn val="ctr"/>
        <c:lblOffset val="100"/>
        <c:noMultiLvlLbl val="0"/>
      </c:catAx>
      <c:valAx>
        <c:axId val="2127342368"/>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s-EC" sz="1600"/>
                  <a:t>$ miles de millones</a:t>
                </a:r>
              </a:p>
            </c:rich>
          </c:tx>
          <c:layout>
            <c:manualLayout>
              <c:xMode val="edge"/>
              <c:yMode val="edge"/>
              <c:x val="7.7403022545367312E-3"/>
              <c:y val="0.3125361159123401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27347808"/>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197"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no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Hoja1!$B$4:$B$8</c:f>
              <c:strCache>
                <c:ptCount val="5"/>
                <c:pt idx="0">
                  <c:v>Esmeraldas</c:v>
                </c:pt>
                <c:pt idx="1">
                  <c:v>Santa Elena</c:v>
                </c:pt>
                <c:pt idx="2">
                  <c:v>El Oro</c:v>
                </c:pt>
                <c:pt idx="3">
                  <c:v>Manabí</c:v>
                </c:pt>
                <c:pt idx="4">
                  <c:v>Guayas</c:v>
                </c:pt>
              </c:strCache>
            </c:strRef>
          </c:cat>
          <c:val>
            <c:numRef>
              <c:f>Hoja1!$C$4:$C$8</c:f>
              <c:numCache>
                <c:formatCode>0%</c:formatCode>
                <c:ptCount val="5"/>
                <c:pt idx="0">
                  <c:v>9.673518742442563E-3</c:v>
                </c:pt>
                <c:pt idx="1">
                  <c:v>7.9806529625151154E-2</c:v>
                </c:pt>
                <c:pt idx="2">
                  <c:v>8.4643288996372426E-2</c:v>
                </c:pt>
                <c:pt idx="3">
                  <c:v>0.28778718258766628</c:v>
                </c:pt>
                <c:pt idx="4">
                  <c:v>0.53808948004836754</c:v>
                </c:pt>
              </c:numCache>
            </c:numRef>
          </c:val>
        </c:ser>
        <c:dLbls>
          <c:showLegendKey val="0"/>
          <c:showVal val="0"/>
          <c:showCatName val="0"/>
          <c:showSerName val="0"/>
          <c:showPercent val="0"/>
          <c:showBubbleSize val="0"/>
        </c:dLbls>
        <c:gapWidth val="150"/>
        <c:shape val="box"/>
        <c:axId val="2127342912"/>
        <c:axId val="2127346720"/>
        <c:axId val="0"/>
      </c:bar3DChart>
      <c:catAx>
        <c:axId val="2127342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2127346720"/>
        <c:crosses val="autoZero"/>
        <c:auto val="1"/>
        <c:lblAlgn val="ctr"/>
        <c:lblOffset val="100"/>
        <c:noMultiLvlLbl val="0"/>
      </c:catAx>
      <c:valAx>
        <c:axId val="2127346720"/>
        <c:scaling>
          <c:orientation val="minMax"/>
          <c:max val="0.8"/>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s-EC"/>
                  <a:t>Porcentaje</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EC"/>
          </a:p>
        </c:txPr>
        <c:crossAx val="212734291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Hoja4!$C$2</c:f>
              <c:strCache>
                <c:ptCount val="1"/>
                <c:pt idx="0">
                  <c:v>Manabí</c:v>
                </c:pt>
              </c:strCache>
            </c:strRef>
          </c:tx>
          <c:spPr>
            <a:ln w="22225" cap="rnd">
              <a:solidFill>
                <a:schemeClr val="accent1"/>
              </a:solidFill>
            </a:ln>
            <a:effectLst>
              <a:glow rad="139700">
                <a:schemeClr val="accent1">
                  <a:satMod val="175000"/>
                  <a:alpha val="14000"/>
                </a:schemeClr>
              </a:glow>
            </a:effectLst>
          </c:spPr>
          <c:marker>
            <c:symbol val="none"/>
          </c:marker>
          <c:cat>
            <c:numRef>
              <c:f>Hoja4!$B$3:$B$7</c:f>
              <c:numCache>
                <c:formatCode>General</c:formatCode>
                <c:ptCount val="5"/>
                <c:pt idx="0">
                  <c:v>2015</c:v>
                </c:pt>
                <c:pt idx="1">
                  <c:v>2016</c:v>
                </c:pt>
                <c:pt idx="2">
                  <c:v>2017</c:v>
                </c:pt>
                <c:pt idx="3">
                  <c:v>2018</c:v>
                </c:pt>
                <c:pt idx="4">
                  <c:v>2019</c:v>
                </c:pt>
              </c:numCache>
            </c:numRef>
          </c:cat>
          <c:val>
            <c:numRef>
              <c:f>Hoja4!$C$3:$C$7</c:f>
              <c:numCache>
                <c:formatCode>General</c:formatCode>
                <c:ptCount val="5"/>
                <c:pt idx="0">
                  <c:v>186</c:v>
                </c:pt>
                <c:pt idx="1">
                  <c:v>214</c:v>
                </c:pt>
                <c:pt idx="2">
                  <c:v>255</c:v>
                </c:pt>
                <c:pt idx="3">
                  <c:v>280</c:v>
                </c:pt>
                <c:pt idx="4">
                  <c:v>238</c:v>
                </c:pt>
              </c:numCache>
            </c:numRef>
          </c:val>
          <c:smooth val="0"/>
        </c:ser>
        <c:ser>
          <c:idx val="1"/>
          <c:order val="1"/>
          <c:tx>
            <c:strRef>
              <c:f>Hoja4!$D$2</c:f>
              <c:strCache>
                <c:ptCount val="1"/>
                <c:pt idx="0">
                  <c:v>Guayas</c:v>
                </c:pt>
              </c:strCache>
            </c:strRef>
          </c:tx>
          <c:spPr>
            <a:ln w="22225" cap="rnd">
              <a:solidFill>
                <a:schemeClr val="accent2"/>
              </a:solidFill>
            </a:ln>
            <a:effectLst>
              <a:glow rad="139700">
                <a:schemeClr val="accent2">
                  <a:satMod val="175000"/>
                  <a:alpha val="14000"/>
                </a:schemeClr>
              </a:glow>
            </a:effectLst>
          </c:spPr>
          <c:marker>
            <c:symbol val="none"/>
          </c:marker>
          <c:cat>
            <c:numRef>
              <c:f>Hoja4!$B$3:$B$7</c:f>
              <c:numCache>
                <c:formatCode>General</c:formatCode>
                <c:ptCount val="5"/>
                <c:pt idx="0">
                  <c:v>2015</c:v>
                </c:pt>
                <c:pt idx="1">
                  <c:v>2016</c:v>
                </c:pt>
                <c:pt idx="2">
                  <c:v>2017</c:v>
                </c:pt>
                <c:pt idx="3">
                  <c:v>2018</c:v>
                </c:pt>
                <c:pt idx="4">
                  <c:v>2019</c:v>
                </c:pt>
              </c:numCache>
            </c:numRef>
          </c:cat>
          <c:val>
            <c:numRef>
              <c:f>Hoja4!$D$3:$D$7</c:f>
              <c:numCache>
                <c:formatCode>General</c:formatCode>
                <c:ptCount val="5"/>
                <c:pt idx="0">
                  <c:v>455</c:v>
                </c:pt>
                <c:pt idx="1">
                  <c:v>472</c:v>
                </c:pt>
                <c:pt idx="2">
                  <c:v>495</c:v>
                </c:pt>
                <c:pt idx="3">
                  <c:v>514</c:v>
                </c:pt>
                <c:pt idx="4">
                  <c:v>445</c:v>
                </c:pt>
              </c:numCache>
            </c:numRef>
          </c:val>
          <c:smooth val="0"/>
        </c:ser>
        <c:ser>
          <c:idx val="2"/>
          <c:order val="2"/>
          <c:tx>
            <c:strRef>
              <c:f>Hoja4!$E$2</c:f>
              <c:strCache>
                <c:ptCount val="1"/>
                <c:pt idx="0">
                  <c:v>Esmeraldas</c:v>
                </c:pt>
              </c:strCache>
            </c:strRef>
          </c:tx>
          <c:spPr>
            <a:ln w="22225" cap="rnd">
              <a:solidFill>
                <a:schemeClr val="accent3"/>
              </a:solidFill>
            </a:ln>
            <a:effectLst>
              <a:glow rad="139700">
                <a:schemeClr val="accent3">
                  <a:satMod val="175000"/>
                  <a:alpha val="14000"/>
                </a:schemeClr>
              </a:glow>
            </a:effectLst>
          </c:spPr>
          <c:marker>
            <c:symbol val="none"/>
          </c:marker>
          <c:cat>
            <c:numRef>
              <c:f>Hoja4!$B$3:$B$7</c:f>
              <c:numCache>
                <c:formatCode>General</c:formatCode>
                <c:ptCount val="5"/>
                <c:pt idx="0">
                  <c:v>2015</c:v>
                </c:pt>
                <c:pt idx="1">
                  <c:v>2016</c:v>
                </c:pt>
                <c:pt idx="2">
                  <c:v>2017</c:v>
                </c:pt>
                <c:pt idx="3">
                  <c:v>2018</c:v>
                </c:pt>
                <c:pt idx="4">
                  <c:v>2019</c:v>
                </c:pt>
              </c:numCache>
            </c:numRef>
          </c:cat>
          <c:val>
            <c:numRef>
              <c:f>Hoja4!$E$3:$E$7</c:f>
              <c:numCache>
                <c:formatCode>General</c:formatCode>
                <c:ptCount val="5"/>
                <c:pt idx="0">
                  <c:v>10</c:v>
                </c:pt>
                <c:pt idx="1">
                  <c:v>11</c:v>
                </c:pt>
                <c:pt idx="2">
                  <c:v>13</c:v>
                </c:pt>
                <c:pt idx="3">
                  <c:v>14</c:v>
                </c:pt>
                <c:pt idx="4">
                  <c:v>8</c:v>
                </c:pt>
              </c:numCache>
            </c:numRef>
          </c:val>
          <c:smooth val="0"/>
        </c:ser>
        <c:ser>
          <c:idx val="3"/>
          <c:order val="3"/>
          <c:tx>
            <c:strRef>
              <c:f>Hoja4!$F$2</c:f>
              <c:strCache>
                <c:ptCount val="1"/>
                <c:pt idx="0">
                  <c:v>El Oro</c:v>
                </c:pt>
              </c:strCache>
            </c:strRef>
          </c:tx>
          <c:spPr>
            <a:ln w="22225" cap="rnd">
              <a:solidFill>
                <a:schemeClr val="accent4"/>
              </a:solidFill>
            </a:ln>
            <a:effectLst>
              <a:glow rad="139700">
                <a:schemeClr val="accent4">
                  <a:satMod val="175000"/>
                  <a:alpha val="14000"/>
                </a:schemeClr>
              </a:glow>
            </a:effectLst>
          </c:spPr>
          <c:marker>
            <c:symbol val="none"/>
          </c:marker>
          <c:cat>
            <c:numRef>
              <c:f>Hoja4!$B$3:$B$7</c:f>
              <c:numCache>
                <c:formatCode>General</c:formatCode>
                <c:ptCount val="5"/>
                <c:pt idx="0">
                  <c:v>2015</c:v>
                </c:pt>
                <c:pt idx="1">
                  <c:v>2016</c:v>
                </c:pt>
                <c:pt idx="2">
                  <c:v>2017</c:v>
                </c:pt>
                <c:pt idx="3">
                  <c:v>2018</c:v>
                </c:pt>
                <c:pt idx="4">
                  <c:v>2019</c:v>
                </c:pt>
              </c:numCache>
            </c:numRef>
          </c:cat>
          <c:val>
            <c:numRef>
              <c:f>Hoja4!$F$3:$F$7</c:f>
              <c:numCache>
                <c:formatCode>General</c:formatCode>
                <c:ptCount val="5"/>
                <c:pt idx="0">
                  <c:v>50</c:v>
                </c:pt>
                <c:pt idx="1">
                  <c:v>47</c:v>
                </c:pt>
                <c:pt idx="2">
                  <c:v>53</c:v>
                </c:pt>
                <c:pt idx="3">
                  <c:v>73</c:v>
                </c:pt>
                <c:pt idx="4">
                  <c:v>70</c:v>
                </c:pt>
              </c:numCache>
            </c:numRef>
          </c:val>
          <c:smooth val="0"/>
        </c:ser>
        <c:ser>
          <c:idx val="4"/>
          <c:order val="4"/>
          <c:tx>
            <c:strRef>
              <c:f>Hoja4!$G$2</c:f>
              <c:strCache>
                <c:ptCount val="1"/>
                <c:pt idx="0">
                  <c:v>Santa Elena</c:v>
                </c:pt>
              </c:strCache>
            </c:strRef>
          </c:tx>
          <c:spPr>
            <a:ln w="22225" cap="rnd">
              <a:solidFill>
                <a:srgbClr val="9C0000"/>
              </a:solidFill>
            </a:ln>
            <a:effectLst>
              <a:glow rad="139700">
                <a:schemeClr val="accent5">
                  <a:satMod val="175000"/>
                  <a:alpha val="14000"/>
                </a:schemeClr>
              </a:glow>
            </a:effectLst>
          </c:spPr>
          <c:marker>
            <c:symbol val="none"/>
          </c:marker>
          <c:cat>
            <c:numRef>
              <c:f>Hoja4!$B$3:$B$7</c:f>
              <c:numCache>
                <c:formatCode>General</c:formatCode>
                <c:ptCount val="5"/>
                <c:pt idx="0">
                  <c:v>2015</c:v>
                </c:pt>
                <c:pt idx="1">
                  <c:v>2016</c:v>
                </c:pt>
                <c:pt idx="2">
                  <c:v>2017</c:v>
                </c:pt>
                <c:pt idx="3">
                  <c:v>2018</c:v>
                </c:pt>
                <c:pt idx="4">
                  <c:v>2019</c:v>
                </c:pt>
              </c:numCache>
            </c:numRef>
          </c:cat>
          <c:val>
            <c:numRef>
              <c:f>Hoja4!$G$3:$G$7</c:f>
              <c:numCache>
                <c:formatCode>General</c:formatCode>
                <c:ptCount val="5"/>
                <c:pt idx="0">
                  <c:v>52</c:v>
                </c:pt>
                <c:pt idx="1">
                  <c:v>55</c:v>
                </c:pt>
                <c:pt idx="2">
                  <c:v>61</c:v>
                </c:pt>
                <c:pt idx="3">
                  <c:v>65</c:v>
                </c:pt>
                <c:pt idx="4">
                  <c:v>66</c:v>
                </c:pt>
              </c:numCache>
            </c:numRef>
          </c:val>
          <c:smooth val="0"/>
        </c:ser>
        <c:dLbls>
          <c:showLegendKey val="0"/>
          <c:showVal val="0"/>
          <c:showCatName val="0"/>
          <c:showSerName val="0"/>
          <c:showPercent val="0"/>
          <c:showBubbleSize val="0"/>
        </c:dLbls>
        <c:smooth val="0"/>
        <c:axId val="2127349440"/>
        <c:axId val="2127344544"/>
      </c:lineChart>
      <c:catAx>
        <c:axId val="21273494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27344544"/>
        <c:crosses val="autoZero"/>
        <c:auto val="1"/>
        <c:lblAlgn val="ctr"/>
        <c:lblOffset val="100"/>
        <c:noMultiLvlLbl val="0"/>
      </c:catAx>
      <c:valAx>
        <c:axId val="212734454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s-EC" sz="1600"/>
                  <a:t># empresas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27349440"/>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197"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no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Hoja4!$C$9</c:f>
              <c:strCache>
                <c:ptCount val="1"/>
                <c:pt idx="0">
                  <c:v>Manabí</c:v>
                </c:pt>
              </c:strCache>
            </c:strRef>
          </c:tx>
          <c:spPr>
            <a:ln w="22225" cap="rnd">
              <a:solidFill>
                <a:schemeClr val="accent1"/>
              </a:solidFill>
            </a:ln>
            <a:effectLst>
              <a:glow rad="139700">
                <a:schemeClr val="accent1">
                  <a:satMod val="175000"/>
                  <a:alpha val="14000"/>
                </a:schemeClr>
              </a:glow>
            </a:effectLst>
          </c:spPr>
          <c:marker>
            <c:symbol val="none"/>
          </c:marker>
          <c:cat>
            <c:numRef>
              <c:f>Hoja4!$B$10:$B$14</c:f>
              <c:numCache>
                <c:formatCode>General</c:formatCode>
                <c:ptCount val="5"/>
                <c:pt idx="0">
                  <c:v>2015</c:v>
                </c:pt>
                <c:pt idx="1">
                  <c:v>2016</c:v>
                </c:pt>
                <c:pt idx="2">
                  <c:v>2017</c:v>
                </c:pt>
                <c:pt idx="3">
                  <c:v>2018</c:v>
                </c:pt>
                <c:pt idx="4">
                  <c:v>2019</c:v>
                </c:pt>
              </c:numCache>
            </c:numRef>
          </c:cat>
          <c:val>
            <c:numRef>
              <c:f>Hoja4!$C$10:$C$14</c:f>
              <c:numCache>
                <c:formatCode>General</c:formatCode>
                <c:ptCount val="5"/>
                <c:pt idx="0">
                  <c:v>15057</c:v>
                </c:pt>
                <c:pt idx="1">
                  <c:v>13691</c:v>
                </c:pt>
                <c:pt idx="2">
                  <c:v>17963</c:v>
                </c:pt>
                <c:pt idx="3">
                  <c:v>20143</c:v>
                </c:pt>
                <c:pt idx="4">
                  <c:v>16063</c:v>
                </c:pt>
              </c:numCache>
            </c:numRef>
          </c:val>
          <c:smooth val="0"/>
        </c:ser>
        <c:ser>
          <c:idx val="1"/>
          <c:order val="1"/>
          <c:tx>
            <c:strRef>
              <c:f>Hoja4!$D$9</c:f>
              <c:strCache>
                <c:ptCount val="1"/>
                <c:pt idx="0">
                  <c:v>Guayas</c:v>
                </c:pt>
              </c:strCache>
            </c:strRef>
          </c:tx>
          <c:spPr>
            <a:ln w="22225" cap="rnd">
              <a:solidFill>
                <a:schemeClr val="accent2"/>
              </a:solidFill>
            </a:ln>
            <a:effectLst>
              <a:glow rad="139700">
                <a:schemeClr val="accent2">
                  <a:satMod val="175000"/>
                  <a:alpha val="14000"/>
                </a:schemeClr>
              </a:glow>
            </a:effectLst>
          </c:spPr>
          <c:marker>
            <c:symbol val="none"/>
          </c:marker>
          <c:cat>
            <c:numRef>
              <c:f>Hoja4!$B$10:$B$14</c:f>
              <c:numCache>
                <c:formatCode>General</c:formatCode>
                <c:ptCount val="5"/>
                <c:pt idx="0">
                  <c:v>2015</c:v>
                </c:pt>
                <c:pt idx="1">
                  <c:v>2016</c:v>
                </c:pt>
                <c:pt idx="2">
                  <c:v>2017</c:v>
                </c:pt>
                <c:pt idx="3">
                  <c:v>2018</c:v>
                </c:pt>
                <c:pt idx="4">
                  <c:v>2019</c:v>
                </c:pt>
              </c:numCache>
            </c:numRef>
          </c:cat>
          <c:val>
            <c:numRef>
              <c:f>Hoja4!$D$10:$D$14</c:f>
              <c:numCache>
                <c:formatCode>General</c:formatCode>
                <c:ptCount val="5"/>
                <c:pt idx="0">
                  <c:v>23272</c:v>
                </c:pt>
                <c:pt idx="1">
                  <c:v>22661</c:v>
                </c:pt>
                <c:pt idx="2">
                  <c:v>22819</c:v>
                </c:pt>
                <c:pt idx="3">
                  <c:v>26245</c:v>
                </c:pt>
                <c:pt idx="4">
                  <c:v>19763</c:v>
                </c:pt>
              </c:numCache>
            </c:numRef>
          </c:val>
          <c:smooth val="0"/>
        </c:ser>
        <c:ser>
          <c:idx val="2"/>
          <c:order val="2"/>
          <c:tx>
            <c:strRef>
              <c:f>Hoja4!$E$9</c:f>
              <c:strCache>
                <c:ptCount val="1"/>
                <c:pt idx="0">
                  <c:v>Esmeraldas</c:v>
                </c:pt>
              </c:strCache>
            </c:strRef>
          </c:tx>
          <c:spPr>
            <a:ln w="22225" cap="rnd">
              <a:solidFill>
                <a:schemeClr val="accent3"/>
              </a:solidFill>
            </a:ln>
            <a:effectLst>
              <a:glow rad="139700">
                <a:schemeClr val="accent3">
                  <a:satMod val="175000"/>
                  <a:alpha val="14000"/>
                </a:schemeClr>
              </a:glow>
            </a:effectLst>
          </c:spPr>
          <c:marker>
            <c:symbol val="none"/>
          </c:marker>
          <c:cat>
            <c:numRef>
              <c:f>Hoja4!$B$10:$B$14</c:f>
              <c:numCache>
                <c:formatCode>General</c:formatCode>
                <c:ptCount val="5"/>
                <c:pt idx="0">
                  <c:v>2015</c:v>
                </c:pt>
                <c:pt idx="1">
                  <c:v>2016</c:v>
                </c:pt>
                <c:pt idx="2">
                  <c:v>2017</c:v>
                </c:pt>
                <c:pt idx="3">
                  <c:v>2018</c:v>
                </c:pt>
                <c:pt idx="4">
                  <c:v>2019</c:v>
                </c:pt>
              </c:numCache>
            </c:numRef>
          </c:cat>
          <c:val>
            <c:numRef>
              <c:f>Hoja4!$E$10:$E$14</c:f>
              <c:numCache>
                <c:formatCode>General</c:formatCode>
                <c:ptCount val="5"/>
                <c:pt idx="0">
                  <c:v>242</c:v>
                </c:pt>
                <c:pt idx="1">
                  <c:v>397</c:v>
                </c:pt>
                <c:pt idx="2">
                  <c:v>438</c:v>
                </c:pt>
                <c:pt idx="3">
                  <c:v>89</c:v>
                </c:pt>
                <c:pt idx="4">
                  <c:v>47</c:v>
                </c:pt>
              </c:numCache>
            </c:numRef>
          </c:val>
          <c:smooth val="0"/>
        </c:ser>
        <c:ser>
          <c:idx val="3"/>
          <c:order val="3"/>
          <c:tx>
            <c:strRef>
              <c:f>Hoja4!$F$9</c:f>
              <c:strCache>
                <c:ptCount val="1"/>
                <c:pt idx="0">
                  <c:v>El Oro</c:v>
                </c:pt>
              </c:strCache>
            </c:strRef>
          </c:tx>
          <c:spPr>
            <a:ln w="22225" cap="rnd">
              <a:solidFill>
                <a:schemeClr val="accent4"/>
              </a:solidFill>
            </a:ln>
            <a:effectLst>
              <a:glow rad="139700">
                <a:schemeClr val="accent4">
                  <a:satMod val="175000"/>
                  <a:alpha val="14000"/>
                </a:schemeClr>
              </a:glow>
            </a:effectLst>
          </c:spPr>
          <c:marker>
            <c:symbol val="none"/>
          </c:marker>
          <c:cat>
            <c:numRef>
              <c:f>Hoja4!$B$10:$B$14</c:f>
              <c:numCache>
                <c:formatCode>General</c:formatCode>
                <c:ptCount val="5"/>
                <c:pt idx="0">
                  <c:v>2015</c:v>
                </c:pt>
                <c:pt idx="1">
                  <c:v>2016</c:v>
                </c:pt>
                <c:pt idx="2">
                  <c:v>2017</c:v>
                </c:pt>
                <c:pt idx="3">
                  <c:v>2018</c:v>
                </c:pt>
                <c:pt idx="4">
                  <c:v>2019</c:v>
                </c:pt>
              </c:numCache>
            </c:numRef>
          </c:cat>
          <c:val>
            <c:numRef>
              <c:f>Hoja4!$F$10:$F$14</c:f>
              <c:numCache>
                <c:formatCode>General</c:formatCode>
                <c:ptCount val="5"/>
                <c:pt idx="0">
                  <c:v>2148</c:v>
                </c:pt>
                <c:pt idx="1">
                  <c:v>1134</c:v>
                </c:pt>
                <c:pt idx="2">
                  <c:v>1677</c:v>
                </c:pt>
                <c:pt idx="3">
                  <c:v>2133</c:v>
                </c:pt>
                <c:pt idx="4">
                  <c:v>1527</c:v>
                </c:pt>
              </c:numCache>
            </c:numRef>
          </c:val>
          <c:smooth val="0"/>
        </c:ser>
        <c:ser>
          <c:idx val="4"/>
          <c:order val="4"/>
          <c:tx>
            <c:strRef>
              <c:f>Hoja4!$G$9</c:f>
              <c:strCache>
                <c:ptCount val="1"/>
                <c:pt idx="0">
                  <c:v>Santa Elena</c:v>
                </c:pt>
              </c:strCache>
            </c:strRef>
          </c:tx>
          <c:spPr>
            <a:ln w="22225" cap="rnd">
              <a:solidFill>
                <a:srgbClr val="C00000"/>
              </a:solidFill>
            </a:ln>
            <a:effectLst>
              <a:glow rad="139700">
                <a:schemeClr val="accent5">
                  <a:satMod val="175000"/>
                  <a:alpha val="14000"/>
                </a:schemeClr>
              </a:glow>
            </a:effectLst>
          </c:spPr>
          <c:marker>
            <c:symbol val="none"/>
          </c:marker>
          <c:cat>
            <c:numRef>
              <c:f>Hoja4!$B$10:$B$14</c:f>
              <c:numCache>
                <c:formatCode>General</c:formatCode>
                <c:ptCount val="5"/>
                <c:pt idx="0">
                  <c:v>2015</c:v>
                </c:pt>
                <c:pt idx="1">
                  <c:v>2016</c:v>
                </c:pt>
                <c:pt idx="2">
                  <c:v>2017</c:v>
                </c:pt>
                <c:pt idx="3">
                  <c:v>2018</c:v>
                </c:pt>
                <c:pt idx="4">
                  <c:v>2019</c:v>
                </c:pt>
              </c:numCache>
            </c:numRef>
          </c:cat>
          <c:val>
            <c:numRef>
              <c:f>Hoja4!$G$10:$G$14</c:f>
              <c:numCache>
                <c:formatCode>General</c:formatCode>
                <c:ptCount val="5"/>
                <c:pt idx="0">
                  <c:v>1018</c:v>
                </c:pt>
                <c:pt idx="1">
                  <c:v>1155</c:v>
                </c:pt>
                <c:pt idx="2">
                  <c:v>1174</c:v>
                </c:pt>
                <c:pt idx="3">
                  <c:v>803</c:v>
                </c:pt>
                <c:pt idx="4">
                  <c:v>703</c:v>
                </c:pt>
              </c:numCache>
            </c:numRef>
          </c:val>
          <c:smooth val="0"/>
        </c:ser>
        <c:dLbls>
          <c:showLegendKey val="0"/>
          <c:showVal val="0"/>
          <c:showCatName val="0"/>
          <c:showSerName val="0"/>
          <c:showPercent val="0"/>
          <c:showBubbleSize val="0"/>
        </c:dLbls>
        <c:smooth val="0"/>
        <c:axId val="2127343456"/>
        <c:axId val="2127346176"/>
      </c:lineChart>
      <c:catAx>
        <c:axId val="21273434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27346176"/>
        <c:crosses val="autoZero"/>
        <c:auto val="1"/>
        <c:lblAlgn val="ctr"/>
        <c:lblOffset val="100"/>
        <c:noMultiLvlLbl val="0"/>
      </c:catAx>
      <c:valAx>
        <c:axId val="212734617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EC"/>
                  <a:t># empledos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2734345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197"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no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Hoja2!$D$40</c:f>
              <c:strCache>
                <c:ptCount val="1"/>
                <c:pt idx="0">
                  <c:v>% VAB</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Hoja2!$C$41:$C$45</c:f>
              <c:strCache>
                <c:ptCount val="5"/>
                <c:pt idx="0">
                  <c:v>Esmeraldas</c:v>
                </c:pt>
                <c:pt idx="1">
                  <c:v>Guayas</c:v>
                </c:pt>
                <c:pt idx="2">
                  <c:v>El Oro</c:v>
                </c:pt>
                <c:pt idx="3">
                  <c:v>Santa Elena</c:v>
                </c:pt>
                <c:pt idx="4">
                  <c:v>Manabí</c:v>
                </c:pt>
              </c:strCache>
            </c:strRef>
          </c:cat>
          <c:val>
            <c:numRef>
              <c:f>Hoja2!$D$41:$D$45</c:f>
              <c:numCache>
                <c:formatCode>General</c:formatCode>
                <c:ptCount val="5"/>
                <c:pt idx="0">
                  <c:v>0.38</c:v>
                </c:pt>
                <c:pt idx="1">
                  <c:v>6.57</c:v>
                </c:pt>
                <c:pt idx="2">
                  <c:v>6.72</c:v>
                </c:pt>
                <c:pt idx="3" formatCode="0.00">
                  <c:v>10.7</c:v>
                </c:pt>
                <c:pt idx="4">
                  <c:v>14.42</c:v>
                </c:pt>
              </c:numCache>
            </c:numRef>
          </c:val>
        </c:ser>
        <c:dLbls>
          <c:showLegendKey val="0"/>
          <c:showVal val="0"/>
          <c:showCatName val="0"/>
          <c:showSerName val="0"/>
          <c:showPercent val="0"/>
          <c:showBubbleSize val="0"/>
        </c:dLbls>
        <c:gapWidth val="150"/>
        <c:shape val="box"/>
        <c:axId val="2127354880"/>
        <c:axId val="2132182752"/>
        <c:axId val="0"/>
      </c:bar3DChart>
      <c:catAx>
        <c:axId val="212735488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32182752"/>
        <c:crosses val="autoZero"/>
        <c:auto val="1"/>
        <c:lblAlgn val="ctr"/>
        <c:lblOffset val="100"/>
        <c:noMultiLvlLbl val="0"/>
      </c:catAx>
      <c:valAx>
        <c:axId val="2132182752"/>
        <c:scaling>
          <c:orientation val="minMax"/>
          <c:max val="20"/>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C" dirty="0" smtClean="0"/>
                  <a:t>Porcentaje</a:t>
                </a:r>
                <a:endParaRPr lang="es-EC" dirty="0"/>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2735488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Hoja2!$I$48</c:f>
              <c:strCache>
                <c:ptCount val="1"/>
                <c:pt idx="0">
                  <c:v>Millones de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Hoja2!$H$49:$H$53</c:f>
              <c:strCache>
                <c:ptCount val="5"/>
                <c:pt idx="0">
                  <c:v>Esmeraldas</c:v>
                </c:pt>
                <c:pt idx="1">
                  <c:v>Santa Elena</c:v>
                </c:pt>
                <c:pt idx="2">
                  <c:v>El Oro</c:v>
                </c:pt>
                <c:pt idx="3">
                  <c:v>Manabí</c:v>
                </c:pt>
                <c:pt idx="4">
                  <c:v>Guayas</c:v>
                </c:pt>
              </c:strCache>
            </c:strRef>
          </c:cat>
          <c:val>
            <c:numRef>
              <c:f>Hoja2!$I$49:$I$53</c:f>
              <c:numCache>
                <c:formatCode>0</c:formatCode>
                <c:ptCount val="5"/>
                <c:pt idx="0">
                  <c:v>11.02</c:v>
                </c:pt>
                <c:pt idx="1">
                  <c:v>191.49759999999998</c:v>
                </c:pt>
                <c:pt idx="2">
                  <c:v>221.8689</c:v>
                </c:pt>
                <c:pt idx="3">
                  <c:v>640.39499999999998</c:v>
                </c:pt>
                <c:pt idx="4">
                  <c:v>1719.1104</c:v>
                </c:pt>
              </c:numCache>
            </c:numRef>
          </c:val>
        </c:ser>
        <c:dLbls>
          <c:showLegendKey val="0"/>
          <c:showVal val="0"/>
          <c:showCatName val="0"/>
          <c:showSerName val="0"/>
          <c:showPercent val="0"/>
          <c:showBubbleSize val="0"/>
        </c:dLbls>
        <c:gapWidth val="150"/>
        <c:shape val="box"/>
        <c:axId val="2132180576"/>
        <c:axId val="2132181664"/>
        <c:axId val="0"/>
      </c:bar3DChart>
      <c:catAx>
        <c:axId val="2132180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32181664"/>
        <c:crosses val="autoZero"/>
        <c:auto val="1"/>
        <c:lblAlgn val="ctr"/>
        <c:lblOffset val="100"/>
        <c:noMultiLvlLbl val="0"/>
      </c:catAx>
      <c:valAx>
        <c:axId val="2132181664"/>
        <c:scaling>
          <c:orientation val="minMax"/>
          <c:max val="2500"/>
          <c:min val="0"/>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C" dirty="0" smtClean="0"/>
                  <a:t>Millones de </a:t>
                </a:r>
                <a:r>
                  <a:rPr lang="es-EC" dirty="0" err="1" smtClean="0"/>
                  <a:t>dÓLARES</a:t>
                </a:r>
                <a:endParaRPr lang="es-EC" dirty="0"/>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3218057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Hoja1!$D$43</c:f>
              <c:strCache>
                <c:ptCount val="1"/>
                <c:pt idx="0">
                  <c:v>% PEA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Hoja1!$E$42:$I$42</c:f>
              <c:strCache>
                <c:ptCount val="5"/>
                <c:pt idx="0">
                  <c:v>Esmeraldas</c:v>
                </c:pt>
                <c:pt idx="1">
                  <c:v>El Oro</c:v>
                </c:pt>
                <c:pt idx="2">
                  <c:v>Guayas</c:v>
                </c:pt>
                <c:pt idx="3">
                  <c:v>Mababí</c:v>
                </c:pt>
                <c:pt idx="4">
                  <c:v>Santa Elena</c:v>
                </c:pt>
              </c:strCache>
            </c:strRef>
          </c:cat>
          <c:val>
            <c:numRef>
              <c:f>Hoja1!$E$43:$I$43</c:f>
              <c:numCache>
                <c:formatCode>0</c:formatCode>
                <c:ptCount val="5"/>
                <c:pt idx="0">
                  <c:v>39.319780518426015</c:v>
                </c:pt>
                <c:pt idx="1">
                  <c:v>45.917266160278771</c:v>
                </c:pt>
                <c:pt idx="2">
                  <c:v>45.370010295908877</c:v>
                </c:pt>
                <c:pt idx="3">
                  <c:v>42.226367078642525</c:v>
                </c:pt>
                <c:pt idx="4">
                  <c:v>37.537058089251488</c:v>
                </c:pt>
              </c:numCache>
            </c:numRef>
          </c:val>
        </c:ser>
        <c:dLbls>
          <c:showLegendKey val="0"/>
          <c:showVal val="0"/>
          <c:showCatName val="0"/>
          <c:showSerName val="0"/>
          <c:showPercent val="0"/>
          <c:showBubbleSize val="0"/>
        </c:dLbls>
        <c:gapWidth val="150"/>
        <c:shape val="box"/>
        <c:axId val="2132173504"/>
        <c:axId val="2132172960"/>
        <c:axId val="0"/>
      </c:bar3DChart>
      <c:catAx>
        <c:axId val="2132173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32172960"/>
        <c:crosses val="autoZero"/>
        <c:auto val="1"/>
        <c:lblAlgn val="ctr"/>
        <c:lblOffset val="100"/>
        <c:noMultiLvlLbl val="0"/>
      </c:catAx>
      <c:valAx>
        <c:axId val="2132172960"/>
        <c:scaling>
          <c:orientation val="minMax"/>
          <c:max val="70"/>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C"/>
                  <a:t>%</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C"/>
          </a:p>
        </c:txPr>
        <c:crossAx val="2132173504"/>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66974663711161"/>
          <c:y val="3.67489088719994E-2"/>
          <c:w val="0.86131464822240578"/>
          <c:h val="0.83963005117014067"/>
        </c:manualLayout>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cat>
            <c:numRef>
              <c:f>'Empleo adecuado'!$C$3:$G$3</c:f>
              <c:numCache>
                <c:formatCode>General</c:formatCode>
                <c:ptCount val="5"/>
                <c:pt idx="0">
                  <c:v>2015</c:v>
                </c:pt>
                <c:pt idx="1">
                  <c:v>2016</c:v>
                </c:pt>
                <c:pt idx="2">
                  <c:v>2017</c:v>
                </c:pt>
                <c:pt idx="3">
                  <c:v>2018</c:v>
                </c:pt>
                <c:pt idx="4">
                  <c:v>2019</c:v>
                </c:pt>
              </c:numCache>
            </c:numRef>
          </c:cat>
          <c:val>
            <c:numRef>
              <c:f>'Empleo adecuado'!$C$4:$G$4</c:f>
              <c:numCache>
                <c:formatCode>General</c:formatCode>
                <c:ptCount val="5"/>
                <c:pt idx="0">
                  <c:v>46.5</c:v>
                </c:pt>
                <c:pt idx="1">
                  <c:v>41.2</c:v>
                </c:pt>
                <c:pt idx="2">
                  <c:v>42.3</c:v>
                </c:pt>
                <c:pt idx="3">
                  <c:v>40.6</c:v>
                </c:pt>
                <c:pt idx="4">
                  <c:v>38.799999999999997</c:v>
                </c:pt>
              </c:numCache>
            </c:numRef>
          </c:val>
          <c:smooth val="0"/>
        </c:ser>
        <c:dLbls>
          <c:showLegendKey val="0"/>
          <c:showVal val="0"/>
          <c:showCatName val="0"/>
          <c:showSerName val="0"/>
          <c:showPercent val="0"/>
          <c:showBubbleSize val="0"/>
        </c:dLbls>
        <c:smooth val="0"/>
        <c:axId val="2132186016"/>
        <c:axId val="2132178944"/>
      </c:lineChart>
      <c:catAx>
        <c:axId val="213218601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2178944"/>
        <c:crosses val="autoZero"/>
        <c:auto val="1"/>
        <c:lblAlgn val="ctr"/>
        <c:lblOffset val="100"/>
        <c:noMultiLvlLbl val="0"/>
      </c:catAx>
      <c:valAx>
        <c:axId val="213217894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s-EC" sz="1600"/>
                  <a:t>Porcentaje</a:t>
                </a:r>
              </a:p>
            </c:rich>
          </c:tx>
          <c:layout>
            <c:manualLayout>
              <c:xMode val="edge"/>
              <c:yMode val="edge"/>
              <c:x val="3.3459520954192752E-2"/>
              <c:y val="0.36747686056136653"/>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132186016"/>
        <c:crosses val="autoZero"/>
        <c:crossBetween val="between"/>
      </c:valAx>
      <c:dTable>
        <c:showHorzBorder val="1"/>
        <c:showVertBorder val="1"/>
        <c:showOutline val="1"/>
        <c:showKeys val="1"/>
        <c:spPr>
          <a:noFill/>
          <a:ln w="9525">
            <a:solidFill>
              <a:schemeClr val="dk1">
                <a:lumMod val="50000"/>
                <a:lumOff val="50000"/>
              </a:schemeClr>
            </a:solidFill>
          </a:ln>
          <a:effectLst/>
        </c:spPr>
        <c:txPr>
          <a:bodyPr rot="0" spcFirstLastPara="1" vertOverflow="ellipsis" vert="horz" wrap="square" anchor="ctr" anchorCtr="1"/>
          <a:lstStyle/>
          <a:p>
            <a:pPr rtl="0">
              <a:defRPr sz="1197" b="0" i="0" u="none" strike="noStrike" kern="1200" baseline="0">
                <a:solidFill>
                  <a:schemeClr val="lt1">
                    <a:lumMod val="75000"/>
                  </a:schemeClr>
                </a:solidFill>
                <a:latin typeface="+mn-lt"/>
                <a:ea typeface="+mn-ea"/>
                <a:cs typeface="+mn-cs"/>
              </a:defRPr>
            </a:pPr>
            <a:endParaRPr lang="es-EC"/>
          </a:p>
        </c:txPr>
      </c:dTable>
      <c:spPr>
        <a:noFill/>
        <a:ln>
          <a:noFill/>
        </a:ln>
        <a:effectLst/>
      </c:spPr>
    </c:plotArea>
    <c:plotVisOnly val="1"/>
    <c:dispBlanksAs val="gap"/>
    <c:showDLblsOverMax val="0"/>
  </c:chart>
  <c:spPr>
    <a:solidFill>
      <a:schemeClr val="dk1">
        <a:lumMod val="75000"/>
        <a:lumOff val="25000"/>
      </a:schemeClr>
    </a:solidFill>
    <a:ln w="9525" cap="flat" cmpd="sng" algn="ctr">
      <a:no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ABDB8-128E-458A-BCC9-ACCBBE34E2BC}" type="doc">
      <dgm:prSet loTypeId="urn:microsoft.com/office/officeart/2008/layout/VerticalCurvedList" loCatId="list" qsTypeId="urn:microsoft.com/office/officeart/2005/8/quickstyle/simple2" qsCatId="simple" csTypeId="urn:microsoft.com/office/officeart/2005/8/colors/accent0_1" csCatId="mainScheme" phldr="1"/>
      <dgm:spPr/>
      <dgm:t>
        <a:bodyPr/>
        <a:lstStyle/>
        <a:p>
          <a:endParaRPr lang="es-ES"/>
        </a:p>
      </dgm:t>
    </dgm:pt>
    <dgm:pt modelId="{AE8EFA47-719B-4E6F-819B-985525810D93}">
      <dgm:prSet phldrT="[Texto]"/>
      <dgm:spPr>
        <a:solidFill>
          <a:schemeClr val="tx2">
            <a:lumMod val="40000"/>
            <a:lumOff val="60000"/>
          </a:schemeClr>
        </a:solidFill>
      </dgm:spPr>
      <dgm:t>
        <a:bodyPr/>
        <a:lstStyle/>
        <a:p>
          <a:r>
            <a:rPr lang="es-ES" dirty="0"/>
            <a:t>PROBLEMA</a:t>
          </a:r>
        </a:p>
      </dgm:t>
    </dgm:pt>
    <dgm:pt modelId="{8489F72F-6081-45F6-9239-A015C187E631}" type="parTrans" cxnId="{34404721-371B-475D-BD86-E261D0253573}">
      <dgm:prSet/>
      <dgm:spPr/>
      <dgm:t>
        <a:bodyPr/>
        <a:lstStyle/>
        <a:p>
          <a:endParaRPr lang="es-ES"/>
        </a:p>
      </dgm:t>
    </dgm:pt>
    <dgm:pt modelId="{80DD0FFE-08EB-4823-BAC9-43A249DF32B4}" type="sibTrans" cxnId="{34404721-371B-475D-BD86-E261D0253573}">
      <dgm:prSet/>
      <dgm:spPr/>
      <dgm:t>
        <a:bodyPr/>
        <a:lstStyle/>
        <a:p>
          <a:endParaRPr lang="es-ES"/>
        </a:p>
      </dgm:t>
    </dgm:pt>
    <dgm:pt modelId="{ECC10683-C28A-4E3F-9664-9F1125654B53}">
      <dgm:prSet phldrT="[Texto]"/>
      <dgm:spPr>
        <a:solidFill>
          <a:schemeClr val="tx2">
            <a:lumMod val="40000"/>
            <a:lumOff val="60000"/>
          </a:schemeClr>
        </a:solidFill>
      </dgm:spPr>
      <dgm:t>
        <a:bodyPr/>
        <a:lstStyle/>
        <a:p>
          <a:r>
            <a:rPr lang="es-ES" dirty="0" smtClean="0"/>
            <a:t>FUNDAMENTACIÓN METODOLÓGICA</a:t>
          </a:r>
          <a:endParaRPr lang="es-ES" dirty="0"/>
        </a:p>
      </dgm:t>
    </dgm:pt>
    <dgm:pt modelId="{002DB183-46A4-4298-B672-6837F0B919F6}" type="parTrans" cxnId="{3FC24B9B-B179-44EF-BAAF-45962919091A}">
      <dgm:prSet/>
      <dgm:spPr/>
      <dgm:t>
        <a:bodyPr/>
        <a:lstStyle/>
        <a:p>
          <a:endParaRPr lang="es-ES"/>
        </a:p>
      </dgm:t>
    </dgm:pt>
    <dgm:pt modelId="{B0D3CDB8-6BC3-46FF-A799-7453ED4DE04C}" type="sibTrans" cxnId="{3FC24B9B-B179-44EF-BAAF-45962919091A}">
      <dgm:prSet/>
      <dgm:spPr/>
      <dgm:t>
        <a:bodyPr/>
        <a:lstStyle/>
        <a:p>
          <a:endParaRPr lang="es-ES"/>
        </a:p>
      </dgm:t>
    </dgm:pt>
    <dgm:pt modelId="{E71FE91F-7E64-4197-8CD2-B84F9F76EDA9}">
      <dgm:prSet phldrT="[Texto]"/>
      <dgm:spPr>
        <a:solidFill>
          <a:schemeClr val="tx2">
            <a:lumMod val="40000"/>
            <a:lumOff val="60000"/>
          </a:schemeClr>
        </a:solidFill>
      </dgm:spPr>
      <dgm:t>
        <a:bodyPr/>
        <a:lstStyle/>
        <a:p>
          <a:r>
            <a:rPr lang="es-ES" dirty="0" smtClean="0"/>
            <a:t>ANÁLISIS DE DATOS Y RESULTADOS</a:t>
          </a:r>
        </a:p>
      </dgm:t>
    </dgm:pt>
    <dgm:pt modelId="{42EDF3BC-D628-4B2E-AE8E-17BAA4F47F43}" type="parTrans" cxnId="{00D18D83-A27C-433E-8693-A2A0CA5EB573}">
      <dgm:prSet/>
      <dgm:spPr/>
      <dgm:t>
        <a:bodyPr/>
        <a:lstStyle/>
        <a:p>
          <a:endParaRPr lang="es-ES"/>
        </a:p>
      </dgm:t>
    </dgm:pt>
    <dgm:pt modelId="{5E9F9B18-8700-4576-B3A5-B96C8481937A}" type="sibTrans" cxnId="{00D18D83-A27C-433E-8693-A2A0CA5EB573}">
      <dgm:prSet/>
      <dgm:spPr/>
      <dgm:t>
        <a:bodyPr/>
        <a:lstStyle/>
        <a:p>
          <a:endParaRPr lang="es-ES"/>
        </a:p>
      </dgm:t>
    </dgm:pt>
    <dgm:pt modelId="{88AFF7C4-0A50-4066-AA89-2EF6F7544642}">
      <dgm:prSet phldrT="[Texto]"/>
      <dgm:spPr>
        <a:solidFill>
          <a:schemeClr val="tx2">
            <a:lumMod val="40000"/>
            <a:lumOff val="60000"/>
          </a:schemeClr>
        </a:solidFill>
      </dgm:spPr>
      <dgm:t>
        <a:bodyPr/>
        <a:lstStyle/>
        <a:p>
          <a:r>
            <a:rPr lang="es-ES" dirty="0" smtClean="0"/>
            <a:t>HIPÓTESIS</a:t>
          </a:r>
          <a:endParaRPr lang="es-ES" dirty="0"/>
        </a:p>
      </dgm:t>
    </dgm:pt>
    <dgm:pt modelId="{65C56025-BA1C-4CA1-946D-BD3F7AC653CE}" type="parTrans" cxnId="{2C2ABE68-3868-4BE0-BFAC-0D4B90B9A72F}">
      <dgm:prSet/>
      <dgm:spPr/>
      <dgm:t>
        <a:bodyPr/>
        <a:lstStyle/>
        <a:p>
          <a:endParaRPr lang="es-ES"/>
        </a:p>
      </dgm:t>
    </dgm:pt>
    <dgm:pt modelId="{0B0E42A5-D19D-49A2-8906-452085CB41E1}" type="sibTrans" cxnId="{2C2ABE68-3868-4BE0-BFAC-0D4B90B9A72F}">
      <dgm:prSet/>
      <dgm:spPr/>
      <dgm:t>
        <a:bodyPr/>
        <a:lstStyle/>
        <a:p>
          <a:endParaRPr lang="es-ES"/>
        </a:p>
      </dgm:t>
    </dgm:pt>
    <dgm:pt modelId="{F62DCF8D-C2A8-4D25-BC8D-1C06C863570E}">
      <dgm:prSet phldrT="[Texto]"/>
      <dgm:spPr>
        <a:solidFill>
          <a:schemeClr val="tx2">
            <a:lumMod val="40000"/>
            <a:lumOff val="60000"/>
          </a:schemeClr>
        </a:solidFill>
      </dgm:spPr>
      <dgm:t>
        <a:bodyPr/>
        <a:lstStyle/>
        <a:p>
          <a:r>
            <a:rPr lang="es-ES" dirty="0" smtClean="0"/>
            <a:t>JUSTIFICACIÓN </a:t>
          </a:r>
          <a:endParaRPr lang="es-ES" dirty="0"/>
        </a:p>
      </dgm:t>
    </dgm:pt>
    <dgm:pt modelId="{0B65DE84-054D-4C13-A495-EDF4751F99EA}" type="parTrans" cxnId="{A0279C29-2EAD-4F2D-890A-220A291AEA90}">
      <dgm:prSet/>
      <dgm:spPr/>
      <dgm:t>
        <a:bodyPr/>
        <a:lstStyle/>
        <a:p>
          <a:endParaRPr lang="es-ES"/>
        </a:p>
      </dgm:t>
    </dgm:pt>
    <dgm:pt modelId="{14847B10-80CA-4086-922A-8E6AA9C9ABA6}" type="sibTrans" cxnId="{A0279C29-2EAD-4F2D-890A-220A291AEA90}">
      <dgm:prSet/>
      <dgm:spPr/>
      <dgm:t>
        <a:bodyPr/>
        <a:lstStyle/>
        <a:p>
          <a:endParaRPr lang="es-ES"/>
        </a:p>
      </dgm:t>
    </dgm:pt>
    <dgm:pt modelId="{4E231A6D-CCCF-4305-B7D8-6BE40BD812B1}">
      <dgm:prSet phldrT="[Texto]"/>
      <dgm:spPr>
        <a:solidFill>
          <a:schemeClr val="tx2">
            <a:lumMod val="40000"/>
            <a:lumOff val="60000"/>
          </a:schemeClr>
        </a:solidFill>
      </dgm:spPr>
      <dgm:t>
        <a:bodyPr/>
        <a:lstStyle/>
        <a:p>
          <a:r>
            <a:rPr lang="es-ES" dirty="0" smtClean="0"/>
            <a:t>OBJETIVOS</a:t>
          </a:r>
          <a:endParaRPr lang="es-ES" dirty="0"/>
        </a:p>
      </dgm:t>
    </dgm:pt>
    <dgm:pt modelId="{4701772D-25FF-4447-BF78-890AD27AD65E}" type="parTrans" cxnId="{679A728D-9D87-4735-8147-3B31E7BDEBC4}">
      <dgm:prSet/>
      <dgm:spPr/>
      <dgm:t>
        <a:bodyPr/>
        <a:lstStyle/>
        <a:p>
          <a:endParaRPr lang="es-ES"/>
        </a:p>
      </dgm:t>
    </dgm:pt>
    <dgm:pt modelId="{89B27DE6-EF75-4B93-853E-EA6AB96EE31E}" type="sibTrans" cxnId="{679A728D-9D87-4735-8147-3B31E7BDEBC4}">
      <dgm:prSet/>
      <dgm:spPr/>
      <dgm:t>
        <a:bodyPr/>
        <a:lstStyle/>
        <a:p>
          <a:endParaRPr lang="es-ES"/>
        </a:p>
      </dgm:t>
    </dgm:pt>
    <dgm:pt modelId="{0EEFCC6E-922E-4754-8480-97E06EAC91C1}">
      <dgm:prSet phldrT="[Texto]"/>
      <dgm:spPr>
        <a:solidFill>
          <a:schemeClr val="tx2">
            <a:lumMod val="40000"/>
            <a:lumOff val="60000"/>
          </a:schemeClr>
        </a:solidFill>
      </dgm:spPr>
      <dgm:t>
        <a:bodyPr/>
        <a:lstStyle/>
        <a:p>
          <a:r>
            <a:rPr lang="es-ES" dirty="0" smtClean="0"/>
            <a:t>FUNDAMENTACIÓN TEÓRICA</a:t>
          </a:r>
          <a:endParaRPr lang="es-ES" dirty="0"/>
        </a:p>
      </dgm:t>
    </dgm:pt>
    <dgm:pt modelId="{82757E86-4C6F-4F4C-833C-430A1CF09D95}" type="parTrans" cxnId="{843DB1D5-E90A-4F97-AA5C-1BDCCCC5E5F6}">
      <dgm:prSet/>
      <dgm:spPr/>
      <dgm:t>
        <a:bodyPr/>
        <a:lstStyle/>
        <a:p>
          <a:endParaRPr lang="es-ES"/>
        </a:p>
      </dgm:t>
    </dgm:pt>
    <dgm:pt modelId="{D30C9F66-9ABD-4EF7-9F03-B6727A24EB99}" type="sibTrans" cxnId="{843DB1D5-E90A-4F97-AA5C-1BDCCCC5E5F6}">
      <dgm:prSet/>
      <dgm:spPr/>
      <dgm:t>
        <a:bodyPr/>
        <a:lstStyle/>
        <a:p>
          <a:endParaRPr lang="es-ES"/>
        </a:p>
      </dgm:t>
    </dgm:pt>
    <dgm:pt modelId="{A2DA1A75-B7C4-4FE5-9AC1-FC5A02236CD6}" type="pres">
      <dgm:prSet presAssocID="{2A5ABDB8-128E-458A-BCC9-ACCBBE34E2BC}" presName="Name0" presStyleCnt="0">
        <dgm:presLayoutVars>
          <dgm:chMax val="7"/>
          <dgm:chPref val="7"/>
          <dgm:dir/>
        </dgm:presLayoutVars>
      </dgm:prSet>
      <dgm:spPr/>
      <dgm:t>
        <a:bodyPr/>
        <a:lstStyle/>
        <a:p>
          <a:endParaRPr lang="es-EC"/>
        </a:p>
      </dgm:t>
    </dgm:pt>
    <dgm:pt modelId="{12CECDCE-B48F-49C4-B021-C783BA2EF9A0}" type="pres">
      <dgm:prSet presAssocID="{2A5ABDB8-128E-458A-BCC9-ACCBBE34E2BC}" presName="Name1" presStyleCnt="0"/>
      <dgm:spPr/>
    </dgm:pt>
    <dgm:pt modelId="{DE2D9799-75FC-4E08-82B7-B16023638AC2}" type="pres">
      <dgm:prSet presAssocID="{2A5ABDB8-128E-458A-BCC9-ACCBBE34E2BC}" presName="cycle" presStyleCnt="0"/>
      <dgm:spPr/>
    </dgm:pt>
    <dgm:pt modelId="{BF078E86-0B5B-4CAC-9041-FEF4DAE3B2A0}" type="pres">
      <dgm:prSet presAssocID="{2A5ABDB8-128E-458A-BCC9-ACCBBE34E2BC}" presName="srcNode" presStyleLbl="node1" presStyleIdx="0" presStyleCnt="7"/>
      <dgm:spPr/>
    </dgm:pt>
    <dgm:pt modelId="{EB5DFA58-5BCC-43E0-99D0-712B3DAC9B43}" type="pres">
      <dgm:prSet presAssocID="{2A5ABDB8-128E-458A-BCC9-ACCBBE34E2BC}" presName="conn" presStyleLbl="parChTrans1D2" presStyleIdx="0" presStyleCnt="1" custScaleX="121000" custScaleY="121000"/>
      <dgm:spPr/>
      <dgm:t>
        <a:bodyPr/>
        <a:lstStyle/>
        <a:p>
          <a:endParaRPr lang="es-EC"/>
        </a:p>
      </dgm:t>
    </dgm:pt>
    <dgm:pt modelId="{1E3C6424-C591-492A-A17A-3E36C4436B4B}" type="pres">
      <dgm:prSet presAssocID="{2A5ABDB8-128E-458A-BCC9-ACCBBE34E2BC}" presName="extraNode" presStyleLbl="node1" presStyleIdx="0" presStyleCnt="7"/>
      <dgm:spPr/>
    </dgm:pt>
    <dgm:pt modelId="{3B1F9943-D3C4-4E1C-BE97-019B6802EBF2}" type="pres">
      <dgm:prSet presAssocID="{2A5ABDB8-128E-458A-BCC9-ACCBBE34E2BC}" presName="dstNode" presStyleLbl="node1" presStyleIdx="0" presStyleCnt="7"/>
      <dgm:spPr/>
    </dgm:pt>
    <dgm:pt modelId="{8A5B08A3-3B2A-408A-A24D-7DDDFB64BBA5}" type="pres">
      <dgm:prSet presAssocID="{AE8EFA47-719B-4E6F-819B-985525810D93}" presName="text_1" presStyleLbl="node1" presStyleIdx="0" presStyleCnt="7">
        <dgm:presLayoutVars>
          <dgm:bulletEnabled val="1"/>
        </dgm:presLayoutVars>
      </dgm:prSet>
      <dgm:spPr/>
      <dgm:t>
        <a:bodyPr/>
        <a:lstStyle/>
        <a:p>
          <a:endParaRPr lang="es-EC"/>
        </a:p>
      </dgm:t>
    </dgm:pt>
    <dgm:pt modelId="{8130C6E6-F463-4F81-899F-B8FFFD8CAF5F}" type="pres">
      <dgm:prSet presAssocID="{AE8EFA47-719B-4E6F-819B-985525810D93}" presName="accent_1" presStyleCnt="0"/>
      <dgm:spPr/>
    </dgm:pt>
    <dgm:pt modelId="{C4D420CF-835C-43D4-AC5E-98242DC48EE8}" type="pres">
      <dgm:prSet presAssocID="{AE8EFA47-719B-4E6F-819B-985525810D93}" presName="accentRepeatNode" presStyleLbl="solidFgAcc1" presStyleIdx="0" presStyleCnt="7"/>
      <dgm:spPr>
        <a:solidFill>
          <a:schemeClr val="bg1"/>
        </a:solidFill>
      </dgm:spPr>
    </dgm:pt>
    <dgm:pt modelId="{E63991FD-C51D-4E6E-B8DB-D617BE6D365C}" type="pres">
      <dgm:prSet presAssocID="{88AFF7C4-0A50-4066-AA89-2EF6F7544642}" presName="text_2" presStyleLbl="node1" presStyleIdx="1" presStyleCnt="7">
        <dgm:presLayoutVars>
          <dgm:bulletEnabled val="1"/>
        </dgm:presLayoutVars>
      </dgm:prSet>
      <dgm:spPr/>
      <dgm:t>
        <a:bodyPr/>
        <a:lstStyle/>
        <a:p>
          <a:endParaRPr lang="es-EC"/>
        </a:p>
      </dgm:t>
    </dgm:pt>
    <dgm:pt modelId="{5A8CEC12-1E94-45B5-A632-8CC6BCB3690D}" type="pres">
      <dgm:prSet presAssocID="{88AFF7C4-0A50-4066-AA89-2EF6F7544642}" presName="accent_2" presStyleCnt="0"/>
      <dgm:spPr/>
    </dgm:pt>
    <dgm:pt modelId="{6650877A-D659-404A-B4E1-F57F86984459}" type="pres">
      <dgm:prSet presAssocID="{88AFF7C4-0A50-4066-AA89-2EF6F7544642}" presName="accentRepeatNode" presStyleLbl="solidFgAcc1" presStyleIdx="1" presStyleCnt="7"/>
      <dgm:spPr/>
    </dgm:pt>
    <dgm:pt modelId="{9AE1CA1D-3BBD-4203-9354-D595E18C92C8}" type="pres">
      <dgm:prSet presAssocID="{F62DCF8D-C2A8-4D25-BC8D-1C06C863570E}" presName="text_3" presStyleLbl="node1" presStyleIdx="2" presStyleCnt="7">
        <dgm:presLayoutVars>
          <dgm:bulletEnabled val="1"/>
        </dgm:presLayoutVars>
      </dgm:prSet>
      <dgm:spPr/>
      <dgm:t>
        <a:bodyPr/>
        <a:lstStyle/>
        <a:p>
          <a:endParaRPr lang="es-EC"/>
        </a:p>
      </dgm:t>
    </dgm:pt>
    <dgm:pt modelId="{D39F5260-CEE1-45D6-B0BB-C3B19BFEC011}" type="pres">
      <dgm:prSet presAssocID="{F62DCF8D-C2A8-4D25-BC8D-1C06C863570E}" presName="accent_3" presStyleCnt="0"/>
      <dgm:spPr/>
    </dgm:pt>
    <dgm:pt modelId="{E049A72F-4457-4EC2-B2E0-55B8174A5B16}" type="pres">
      <dgm:prSet presAssocID="{F62DCF8D-C2A8-4D25-BC8D-1C06C863570E}" presName="accentRepeatNode" presStyleLbl="solidFgAcc1" presStyleIdx="2" presStyleCnt="7"/>
      <dgm:spPr/>
    </dgm:pt>
    <dgm:pt modelId="{C6A51E94-D00D-472F-BDA6-EE7C85DC9289}" type="pres">
      <dgm:prSet presAssocID="{4E231A6D-CCCF-4305-B7D8-6BE40BD812B1}" presName="text_4" presStyleLbl="node1" presStyleIdx="3" presStyleCnt="7">
        <dgm:presLayoutVars>
          <dgm:bulletEnabled val="1"/>
        </dgm:presLayoutVars>
      </dgm:prSet>
      <dgm:spPr/>
      <dgm:t>
        <a:bodyPr/>
        <a:lstStyle/>
        <a:p>
          <a:endParaRPr lang="es-EC"/>
        </a:p>
      </dgm:t>
    </dgm:pt>
    <dgm:pt modelId="{65A7D8AA-5421-42AF-8B29-2366B73CAD16}" type="pres">
      <dgm:prSet presAssocID="{4E231A6D-CCCF-4305-B7D8-6BE40BD812B1}" presName="accent_4" presStyleCnt="0"/>
      <dgm:spPr/>
    </dgm:pt>
    <dgm:pt modelId="{098BAF89-C315-4D96-BF1E-0837B7AFA689}" type="pres">
      <dgm:prSet presAssocID="{4E231A6D-CCCF-4305-B7D8-6BE40BD812B1}" presName="accentRepeatNode" presStyleLbl="solidFgAcc1" presStyleIdx="3" presStyleCnt="7"/>
      <dgm:spPr/>
    </dgm:pt>
    <dgm:pt modelId="{E5186F1E-85C4-40CE-8284-F44E0B53AB1A}" type="pres">
      <dgm:prSet presAssocID="{0EEFCC6E-922E-4754-8480-97E06EAC91C1}" presName="text_5" presStyleLbl="node1" presStyleIdx="4" presStyleCnt="7">
        <dgm:presLayoutVars>
          <dgm:bulletEnabled val="1"/>
        </dgm:presLayoutVars>
      </dgm:prSet>
      <dgm:spPr/>
      <dgm:t>
        <a:bodyPr/>
        <a:lstStyle/>
        <a:p>
          <a:endParaRPr lang="es-EC"/>
        </a:p>
      </dgm:t>
    </dgm:pt>
    <dgm:pt modelId="{AA74F583-31E4-4DEC-BCE6-35B0901D5548}" type="pres">
      <dgm:prSet presAssocID="{0EEFCC6E-922E-4754-8480-97E06EAC91C1}" presName="accent_5" presStyleCnt="0"/>
      <dgm:spPr/>
    </dgm:pt>
    <dgm:pt modelId="{9378C0A6-7D22-4830-B7F2-7FD01AC77088}" type="pres">
      <dgm:prSet presAssocID="{0EEFCC6E-922E-4754-8480-97E06EAC91C1}" presName="accentRepeatNode" presStyleLbl="solidFgAcc1" presStyleIdx="4" presStyleCnt="7"/>
      <dgm:spPr/>
    </dgm:pt>
    <dgm:pt modelId="{D40E5E2B-B46C-40CF-9F59-783DADAC40BB}" type="pres">
      <dgm:prSet presAssocID="{ECC10683-C28A-4E3F-9664-9F1125654B53}" presName="text_6" presStyleLbl="node1" presStyleIdx="5" presStyleCnt="7">
        <dgm:presLayoutVars>
          <dgm:bulletEnabled val="1"/>
        </dgm:presLayoutVars>
      </dgm:prSet>
      <dgm:spPr/>
      <dgm:t>
        <a:bodyPr/>
        <a:lstStyle/>
        <a:p>
          <a:endParaRPr lang="es-EC"/>
        </a:p>
      </dgm:t>
    </dgm:pt>
    <dgm:pt modelId="{21FBC548-34AE-4E83-8F13-A96A05CE64BD}" type="pres">
      <dgm:prSet presAssocID="{ECC10683-C28A-4E3F-9664-9F1125654B53}" presName="accent_6" presStyleCnt="0"/>
      <dgm:spPr/>
    </dgm:pt>
    <dgm:pt modelId="{0CAB8DB4-B798-4A8A-B989-DDFBBEE513A8}" type="pres">
      <dgm:prSet presAssocID="{ECC10683-C28A-4E3F-9664-9F1125654B53}" presName="accentRepeatNode" presStyleLbl="solidFgAcc1" presStyleIdx="5" presStyleCnt="7"/>
      <dgm:spPr/>
    </dgm:pt>
    <dgm:pt modelId="{B9BB13E0-8713-406B-A8B3-E87DF4A0DC08}" type="pres">
      <dgm:prSet presAssocID="{E71FE91F-7E64-4197-8CD2-B84F9F76EDA9}" presName="text_7" presStyleLbl="node1" presStyleIdx="6" presStyleCnt="7">
        <dgm:presLayoutVars>
          <dgm:bulletEnabled val="1"/>
        </dgm:presLayoutVars>
      </dgm:prSet>
      <dgm:spPr/>
      <dgm:t>
        <a:bodyPr/>
        <a:lstStyle/>
        <a:p>
          <a:endParaRPr lang="es-EC"/>
        </a:p>
      </dgm:t>
    </dgm:pt>
    <dgm:pt modelId="{81BFE949-0617-417E-AB18-37484364A03F}" type="pres">
      <dgm:prSet presAssocID="{E71FE91F-7E64-4197-8CD2-B84F9F76EDA9}" presName="accent_7" presStyleCnt="0"/>
      <dgm:spPr/>
    </dgm:pt>
    <dgm:pt modelId="{91294CC5-AA25-429D-AEB0-3651F1F7FA6B}" type="pres">
      <dgm:prSet presAssocID="{E71FE91F-7E64-4197-8CD2-B84F9F76EDA9}" presName="accentRepeatNode" presStyleLbl="solidFgAcc1" presStyleIdx="6" presStyleCnt="7"/>
      <dgm:spPr/>
    </dgm:pt>
  </dgm:ptLst>
  <dgm:cxnLst>
    <dgm:cxn modelId="{AA411AA3-4EF2-435B-8FA1-9261167DA8AE}" type="presOf" srcId="{E71FE91F-7E64-4197-8CD2-B84F9F76EDA9}" destId="{B9BB13E0-8713-406B-A8B3-E87DF4A0DC08}" srcOrd="0" destOrd="0" presId="urn:microsoft.com/office/officeart/2008/layout/VerticalCurvedList"/>
    <dgm:cxn modelId="{2A3E8F75-8612-4773-A076-C4CAF9590593}" type="presOf" srcId="{0EEFCC6E-922E-4754-8480-97E06EAC91C1}" destId="{E5186F1E-85C4-40CE-8284-F44E0B53AB1A}" srcOrd="0" destOrd="0" presId="urn:microsoft.com/office/officeart/2008/layout/VerticalCurvedList"/>
    <dgm:cxn modelId="{679A728D-9D87-4735-8147-3B31E7BDEBC4}" srcId="{2A5ABDB8-128E-458A-BCC9-ACCBBE34E2BC}" destId="{4E231A6D-CCCF-4305-B7D8-6BE40BD812B1}" srcOrd="3" destOrd="0" parTransId="{4701772D-25FF-4447-BF78-890AD27AD65E}" sibTransId="{89B27DE6-EF75-4B93-853E-EA6AB96EE31E}"/>
    <dgm:cxn modelId="{6BB3C79F-9A06-405E-97CF-05286F84A075}" type="presOf" srcId="{2A5ABDB8-128E-458A-BCC9-ACCBBE34E2BC}" destId="{A2DA1A75-B7C4-4FE5-9AC1-FC5A02236CD6}" srcOrd="0" destOrd="0" presId="urn:microsoft.com/office/officeart/2008/layout/VerticalCurvedList"/>
    <dgm:cxn modelId="{76FD44D1-D841-4854-A920-9299E14AE584}" type="presOf" srcId="{ECC10683-C28A-4E3F-9664-9F1125654B53}" destId="{D40E5E2B-B46C-40CF-9F59-783DADAC40BB}" srcOrd="0" destOrd="0" presId="urn:microsoft.com/office/officeart/2008/layout/VerticalCurvedList"/>
    <dgm:cxn modelId="{2C2ABE68-3868-4BE0-BFAC-0D4B90B9A72F}" srcId="{2A5ABDB8-128E-458A-BCC9-ACCBBE34E2BC}" destId="{88AFF7C4-0A50-4066-AA89-2EF6F7544642}" srcOrd="1" destOrd="0" parTransId="{65C56025-BA1C-4CA1-946D-BD3F7AC653CE}" sibTransId="{0B0E42A5-D19D-49A2-8906-452085CB41E1}"/>
    <dgm:cxn modelId="{3FC24B9B-B179-44EF-BAAF-45962919091A}" srcId="{2A5ABDB8-128E-458A-BCC9-ACCBBE34E2BC}" destId="{ECC10683-C28A-4E3F-9664-9F1125654B53}" srcOrd="5" destOrd="0" parTransId="{002DB183-46A4-4298-B672-6837F0B919F6}" sibTransId="{B0D3CDB8-6BC3-46FF-A799-7453ED4DE04C}"/>
    <dgm:cxn modelId="{7DDAF4A4-4DCD-4BA4-AF47-559DF5821FBA}" type="presOf" srcId="{4E231A6D-CCCF-4305-B7D8-6BE40BD812B1}" destId="{C6A51E94-D00D-472F-BDA6-EE7C85DC9289}" srcOrd="0" destOrd="0" presId="urn:microsoft.com/office/officeart/2008/layout/VerticalCurvedList"/>
    <dgm:cxn modelId="{509C0963-85BF-4BAC-ABBD-C8AAFE93778C}" type="presOf" srcId="{88AFF7C4-0A50-4066-AA89-2EF6F7544642}" destId="{E63991FD-C51D-4E6E-B8DB-D617BE6D365C}" srcOrd="0" destOrd="0" presId="urn:microsoft.com/office/officeart/2008/layout/VerticalCurvedList"/>
    <dgm:cxn modelId="{A0279C29-2EAD-4F2D-890A-220A291AEA90}" srcId="{2A5ABDB8-128E-458A-BCC9-ACCBBE34E2BC}" destId="{F62DCF8D-C2A8-4D25-BC8D-1C06C863570E}" srcOrd="2" destOrd="0" parTransId="{0B65DE84-054D-4C13-A495-EDF4751F99EA}" sibTransId="{14847B10-80CA-4086-922A-8E6AA9C9ABA6}"/>
    <dgm:cxn modelId="{864C9565-B4E6-4569-B9BA-F18E252CCE88}" type="presOf" srcId="{AE8EFA47-719B-4E6F-819B-985525810D93}" destId="{8A5B08A3-3B2A-408A-A24D-7DDDFB64BBA5}" srcOrd="0" destOrd="0" presId="urn:microsoft.com/office/officeart/2008/layout/VerticalCurvedList"/>
    <dgm:cxn modelId="{0A8109D7-2FEC-4CB0-9150-E89E451702C8}" type="presOf" srcId="{F62DCF8D-C2A8-4D25-BC8D-1C06C863570E}" destId="{9AE1CA1D-3BBD-4203-9354-D595E18C92C8}" srcOrd="0" destOrd="0" presId="urn:microsoft.com/office/officeart/2008/layout/VerticalCurvedList"/>
    <dgm:cxn modelId="{34404721-371B-475D-BD86-E261D0253573}" srcId="{2A5ABDB8-128E-458A-BCC9-ACCBBE34E2BC}" destId="{AE8EFA47-719B-4E6F-819B-985525810D93}" srcOrd="0" destOrd="0" parTransId="{8489F72F-6081-45F6-9239-A015C187E631}" sibTransId="{80DD0FFE-08EB-4823-BAC9-43A249DF32B4}"/>
    <dgm:cxn modelId="{843DB1D5-E90A-4F97-AA5C-1BDCCCC5E5F6}" srcId="{2A5ABDB8-128E-458A-BCC9-ACCBBE34E2BC}" destId="{0EEFCC6E-922E-4754-8480-97E06EAC91C1}" srcOrd="4" destOrd="0" parTransId="{82757E86-4C6F-4F4C-833C-430A1CF09D95}" sibTransId="{D30C9F66-9ABD-4EF7-9F03-B6727A24EB99}"/>
    <dgm:cxn modelId="{23B2EE52-4D6C-4C0B-99A6-07013FEF8917}" type="presOf" srcId="{80DD0FFE-08EB-4823-BAC9-43A249DF32B4}" destId="{EB5DFA58-5BCC-43E0-99D0-712B3DAC9B43}" srcOrd="0" destOrd="0" presId="urn:microsoft.com/office/officeart/2008/layout/VerticalCurvedList"/>
    <dgm:cxn modelId="{00D18D83-A27C-433E-8693-A2A0CA5EB573}" srcId="{2A5ABDB8-128E-458A-BCC9-ACCBBE34E2BC}" destId="{E71FE91F-7E64-4197-8CD2-B84F9F76EDA9}" srcOrd="6" destOrd="0" parTransId="{42EDF3BC-D628-4B2E-AE8E-17BAA4F47F43}" sibTransId="{5E9F9B18-8700-4576-B3A5-B96C8481937A}"/>
    <dgm:cxn modelId="{85DC5744-4676-4268-AB10-08972EACEE1E}" type="presParOf" srcId="{A2DA1A75-B7C4-4FE5-9AC1-FC5A02236CD6}" destId="{12CECDCE-B48F-49C4-B021-C783BA2EF9A0}" srcOrd="0" destOrd="0" presId="urn:microsoft.com/office/officeart/2008/layout/VerticalCurvedList"/>
    <dgm:cxn modelId="{853B7F5B-851F-4797-AF33-8EA1B2689D6C}" type="presParOf" srcId="{12CECDCE-B48F-49C4-B021-C783BA2EF9A0}" destId="{DE2D9799-75FC-4E08-82B7-B16023638AC2}" srcOrd="0" destOrd="0" presId="urn:microsoft.com/office/officeart/2008/layout/VerticalCurvedList"/>
    <dgm:cxn modelId="{89560DD9-A525-400B-98CE-0DAB3889F5A7}" type="presParOf" srcId="{DE2D9799-75FC-4E08-82B7-B16023638AC2}" destId="{BF078E86-0B5B-4CAC-9041-FEF4DAE3B2A0}" srcOrd="0" destOrd="0" presId="urn:microsoft.com/office/officeart/2008/layout/VerticalCurvedList"/>
    <dgm:cxn modelId="{07964076-9C87-4D6D-A3C4-B0CF2955AE9F}" type="presParOf" srcId="{DE2D9799-75FC-4E08-82B7-B16023638AC2}" destId="{EB5DFA58-5BCC-43E0-99D0-712B3DAC9B43}" srcOrd="1" destOrd="0" presId="urn:microsoft.com/office/officeart/2008/layout/VerticalCurvedList"/>
    <dgm:cxn modelId="{282D72F4-9B52-4537-8419-52645C184B58}" type="presParOf" srcId="{DE2D9799-75FC-4E08-82B7-B16023638AC2}" destId="{1E3C6424-C591-492A-A17A-3E36C4436B4B}" srcOrd="2" destOrd="0" presId="urn:microsoft.com/office/officeart/2008/layout/VerticalCurvedList"/>
    <dgm:cxn modelId="{34862312-8E17-432C-8890-9C7ED31A3D25}" type="presParOf" srcId="{DE2D9799-75FC-4E08-82B7-B16023638AC2}" destId="{3B1F9943-D3C4-4E1C-BE97-019B6802EBF2}" srcOrd="3" destOrd="0" presId="urn:microsoft.com/office/officeart/2008/layout/VerticalCurvedList"/>
    <dgm:cxn modelId="{06B67FFA-30ED-4C4C-8303-A4DF01E3466F}" type="presParOf" srcId="{12CECDCE-B48F-49C4-B021-C783BA2EF9A0}" destId="{8A5B08A3-3B2A-408A-A24D-7DDDFB64BBA5}" srcOrd="1" destOrd="0" presId="urn:microsoft.com/office/officeart/2008/layout/VerticalCurvedList"/>
    <dgm:cxn modelId="{7D94BCAE-F7D7-4668-8D26-A0D1E6466E4B}" type="presParOf" srcId="{12CECDCE-B48F-49C4-B021-C783BA2EF9A0}" destId="{8130C6E6-F463-4F81-899F-B8FFFD8CAF5F}" srcOrd="2" destOrd="0" presId="urn:microsoft.com/office/officeart/2008/layout/VerticalCurvedList"/>
    <dgm:cxn modelId="{97D9AF6C-168C-4820-A90F-9E19C72D31AE}" type="presParOf" srcId="{8130C6E6-F463-4F81-899F-B8FFFD8CAF5F}" destId="{C4D420CF-835C-43D4-AC5E-98242DC48EE8}" srcOrd="0" destOrd="0" presId="urn:microsoft.com/office/officeart/2008/layout/VerticalCurvedList"/>
    <dgm:cxn modelId="{5FEDA6FB-DA3B-4DFA-91CC-BBFB3416D1DE}" type="presParOf" srcId="{12CECDCE-B48F-49C4-B021-C783BA2EF9A0}" destId="{E63991FD-C51D-4E6E-B8DB-D617BE6D365C}" srcOrd="3" destOrd="0" presId="urn:microsoft.com/office/officeart/2008/layout/VerticalCurvedList"/>
    <dgm:cxn modelId="{EF06DA6C-A4CE-49A5-B894-D4D0E77D4B63}" type="presParOf" srcId="{12CECDCE-B48F-49C4-B021-C783BA2EF9A0}" destId="{5A8CEC12-1E94-45B5-A632-8CC6BCB3690D}" srcOrd="4" destOrd="0" presId="urn:microsoft.com/office/officeart/2008/layout/VerticalCurvedList"/>
    <dgm:cxn modelId="{A643D3E2-C569-4C01-8E90-46982290EC3A}" type="presParOf" srcId="{5A8CEC12-1E94-45B5-A632-8CC6BCB3690D}" destId="{6650877A-D659-404A-B4E1-F57F86984459}" srcOrd="0" destOrd="0" presId="urn:microsoft.com/office/officeart/2008/layout/VerticalCurvedList"/>
    <dgm:cxn modelId="{53F24C9E-3202-47EF-812D-73C8D33FFFCA}" type="presParOf" srcId="{12CECDCE-B48F-49C4-B021-C783BA2EF9A0}" destId="{9AE1CA1D-3BBD-4203-9354-D595E18C92C8}" srcOrd="5" destOrd="0" presId="urn:microsoft.com/office/officeart/2008/layout/VerticalCurvedList"/>
    <dgm:cxn modelId="{90AEB3C0-0A3E-4336-B403-9D41948CCA18}" type="presParOf" srcId="{12CECDCE-B48F-49C4-B021-C783BA2EF9A0}" destId="{D39F5260-CEE1-45D6-B0BB-C3B19BFEC011}" srcOrd="6" destOrd="0" presId="urn:microsoft.com/office/officeart/2008/layout/VerticalCurvedList"/>
    <dgm:cxn modelId="{97A3376F-379B-49D0-9F84-392164082B6D}" type="presParOf" srcId="{D39F5260-CEE1-45D6-B0BB-C3B19BFEC011}" destId="{E049A72F-4457-4EC2-B2E0-55B8174A5B16}" srcOrd="0" destOrd="0" presId="urn:microsoft.com/office/officeart/2008/layout/VerticalCurvedList"/>
    <dgm:cxn modelId="{EF7292AC-8FE3-40BC-98A4-6BC844644202}" type="presParOf" srcId="{12CECDCE-B48F-49C4-B021-C783BA2EF9A0}" destId="{C6A51E94-D00D-472F-BDA6-EE7C85DC9289}" srcOrd="7" destOrd="0" presId="urn:microsoft.com/office/officeart/2008/layout/VerticalCurvedList"/>
    <dgm:cxn modelId="{3966E6C7-A622-4219-B84F-8F2369D321DD}" type="presParOf" srcId="{12CECDCE-B48F-49C4-B021-C783BA2EF9A0}" destId="{65A7D8AA-5421-42AF-8B29-2366B73CAD16}" srcOrd="8" destOrd="0" presId="urn:microsoft.com/office/officeart/2008/layout/VerticalCurvedList"/>
    <dgm:cxn modelId="{CC8D7199-EA38-4135-A40E-2865B4D3BEC6}" type="presParOf" srcId="{65A7D8AA-5421-42AF-8B29-2366B73CAD16}" destId="{098BAF89-C315-4D96-BF1E-0837B7AFA689}" srcOrd="0" destOrd="0" presId="urn:microsoft.com/office/officeart/2008/layout/VerticalCurvedList"/>
    <dgm:cxn modelId="{58F01BB7-45FF-41D5-B78F-33E62BC77BCD}" type="presParOf" srcId="{12CECDCE-B48F-49C4-B021-C783BA2EF9A0}" destId="{E5186F1E-85C4-40CE-8284-F44E0B53AB1A}" srcOrd="9" destOrd="0" presId="urn:microsoft.com/office/officeart/2008/layout/VerticalCurvedList"/>
    <dgm:cxn modelId="{56D2DC56-9607-4338-84E9-56AE45BB5FA1}" type="presParOf" srcId="{12CECDCE-B48F-49C4-B021-C783BA2EF9A0}" destId="{AA74F583-31E4-4DEC-BCE6-35B0901D5548}" srcOrd="10" destOrd="0" presId="urn:microsoft.com/office/officeart/2008/layout/VerticalCurvedList"/>
    <dgm:cxn modelId="{B38DA55C-AE3A-4B73-ACCD-E6BDA532CD9C}" type="presParOf" srcId="{AA74F583-31E4-4DEC-BCE6-35B0901D5548}" destId="{9378C0A6-7D22-4830-B7F2-7FD01AC77088}" srcOrd="0" destOrd="0" presId="urn:microsoft.com/office/officeart/2008/layout/VerticalCurvedList"/>
    <dgm:cxn modelId="{DC507D04-59AC-4251-87F4-983CEF898C15}" type="presParOf" srcId="{12CECDCE-B48F-49C4-B021-C783BA2EF9A0}" destId="{D40E5E2B-B46C-40CF-9F59-783DADAC40BB}" srcOrd="11" destOrd="0" presId="urn:microsoft.com/office/officeart/2008/layout/VerticalCurvedList"/>
    <dgm:cxn modelId="{F745A571-64B2-49B7-9990-368BEFC21925}" type="presParOf" srcId="{12CECDCE-B48F-49C4-B021-C783BA2EF9A0}" destId="{21FBC548-34AE-4E83-8F13-A96A05CE64BD}" srcOrd="12" destOrd="0" presId="urn:microsoft.com/office/officeart/2008/layout/VerticalCurvedList"/>
    <dgm:cxn modelId="{09EB18FA-F6E1-4068-9E96-57720CFFC600}" type="presParOf" srcId="{21FBC548-34AE-4E83-8F13-A96A05CE64BD}" destId="{0CAB8DB4-B798-4A8A-B989-DDFBBEE513A8}" srcOrd="0" destOrd="0" presId="urn:microsoft.com/office/officeart/2008/layout/VerticalCurvedList"/>
    <dgm:cxn modelId="{0114ACB6-2BED-4C5B-8521-58D87A441FBF}" type="presParOf" srcId="{12CECDCE-B48F-49C4-B021-C783BA2EF9A0}" destId="{B9BB13E0-8713-406B-A8B3-E87DF4A0DC08}" srcOrd="13" destOrd="0" presId="urn:microsoft.com/office/officeart/2008/layout/VerticalCurvedList"/>
    <dgm:cxn modelId="{F9BCE80E-76D2-4E79-9A6B-F3E47607CEEC}" type="presParOf" srcId="{12CECDCE-B48F-49C4-B021-C783BA2EF9A0}" destId="{81BFE949-0617-417E-AB18-37484364A03F}" srcOrd="14" destOrd="0" presId="urn:microsoft.com/office/officeart/2008/layout/VerticalCurvedList"/>
    <dgm:cxn modelId="{C317EB1F-93E1-40A1-810C-DC8BF2FCDC6D}" type="presParOf" srcId="{81BFE949-0617-417E-AB18-37484364A03F}" destId="{91294CC5-AA25-429D-AEB0-3651F1F7FA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EC95101-0400-4C50-BF16-C7C4A36CEE5B}" type="doc">
      <dgm:prSet loTypeId="urn:microsoft.com/office/officeart/2005/8/layout/hierarchy2" loCatId="hierarchy" qsTypeId="urn:microsoft.com/office/officeart/2005/8/quickstyle/simple5" qsCatId="simple" csTypeId="urn:microsoft.com/office/officeart/2005/8/colors/accent0_3" csCatId="mainScheme" phldr="1"/>
      <dgm:spPr/>
      <dgm:t>
        <a:bodyPr/>
        <a:lstStyle/>
        <a:p>
          <a:endParaRPr lang="es-EC"/>
        </a:p>
      </dgm:t>
    </dgm:pt>
    <dgm:pt modelId="{DA3B9CD5-507D-4561-B5AA-2EB3AF325747}">
      <dgm:prSet phldrT="[Texto]"/>
      <dgm:spPr/>
      <dgm:t>
        <a:bodyPr/>
        <a:lstStyle/>
        <a:p>
          <a:r>
            <a:rPr lang="es-EC" dirty="0" smtClean="0"/>
            <a:t>Hipótesis</a:t>
          </a:r>
          <a:endParaRPr lang="es-EC" dirty="0"/>
        </a:p>
      </dgm:t>
    </dgm:pt>
    <dgm:pt modelId="{4F608402-2BB0-432B-BF4B-80E9D0112355}" type="parTrans" cxnId="{22B15C89-F710-4DB8-B09A-2F4389D334FE}">
      <dgm:prSet/>
      <dgm:spPr/>
      <dgm:t>
        <a:bodyPr/>
        <a:lstStyle/>
        <a:p>
          <a:endParaRPr lang="es-EC"/>
        </a:p>
      </dgm:t>
    </dgm:pt>
    <dgm:pt modelId="{591A0887-8EFD-4EC9-8CA0-ECD1893C6D63}" type="sibTrans" cxnId="{22B15C89-F710-4DB8-B09A-2F4389D334FE}">
      <dgm:prSet/>
      <dgm:spPr/>
      <dgm:t>
        <a:bodyPr/>
        <a:lstStyle/>
        <a:p>
          <a:endParaRPr lang="es-EC"/>
        </a:p>
      </dgm:t>
    </dgm:pt>
    <dgm:pt modelId="{4CDAD303-DCEA-4EC6-8460-4E4FA10BE54C}">
      <dgm:prSet phldrT="[Texto]"/>
      <dgm:spPr>
        <a:ln w="57150">
          <a:solidFill>
            <a:srgbClr val="FF0000"/>
          </a:solidFill>
        </a:ln>
      </dgm:spPr>
      <dgm:t>
        <a:bodyPr/>
        <a:lstStyle/>
        <a:p>
          <a:r>
            <a:rPr lang="es-EC" dirty="0" smtClean="0"/>
            <a:t>IDH</a:t>
          </a:r>
          <a:endParaRPr lang="es-EC" dirty="0"/>
        </a:p>
      </dgm:t>
    </dgm:pt>
    <dgm:pt modelId="{4A4E0295-471B-4782-B27A-C5315D20D92B}" type="parTrans" cxnId="{465B6768-F74A-433E-BB7D-3AF907130850}">
      <dgm:prSet/>
      <dgm:spPr/>
      <dgm:t>
        <a:bodyPr/>
        <a:lstStyle/>
        <a:p>
          <a:endParaRPr lang="es-EC"/>
        </a:p>
      </dgm:t>
    </dgm:pt>
    <dgm:pt modelId="{E8C4E2CD-A5EC-43AD-9E2D-4FD1C4CB5CFA}" type="sibTrans" cxnId="{465B6768-F74A-433E-BB7D-3AF907130850}">
      <dgm:prSet/>
      <dgm:spPr/>
      <dgm:t>
        <a:bodyPr/>
        <a:lstStyle/>
        <a:p>
          <a:endParaRPr lang="es-EC"/>
        </a:p>
      </dgm:t>
    </dgm:pt>
    <dgm:pt modelId="{7B3DE7DB-8187-42F3-8B54-C1EA2C016EC0}">
      <dgm:prSet phldrT="[Texto]"/>
      <dgm:spPr>
        <a:ln w="57150">
          <a:solidFill>
            <a:srgbClr val="FF0000"/>
          </a:solidFill>
        </a:ln>
      </dgm:spPr>
      <dgm:t>
        <a:bodyPr/>
        <a:lstStyle/>
        <a:p>
          <a:r>
            <a:rPr lang="es-EC" dirty="0" smtClean="0"/>
            <a:t>PIB</a:t>
          </a:r>
          <a:endParaRPr lang="es-EC" dirty="0"/>
        </a:p>
      </dgm:t>
    </dgm:pt>
    <dgm:pt modelId="{310A8B93-8C43-40D6-898D-79621A11D06D}" type="parTrans" cxnId="{DE0076DB-9B45-4DEB-857E-ADF6CFFDE3F2}">
      <dgm:prSet/>
      <dgm:spPr/>
      <dgm:t>
        <a:bodyPr/>
        <a:lstStyle/>
        <a:p>
          <a:endParaRPr lang="es-EC"/>
        </a:p>
      </dgm:t>
    </dgm:pt>
    <dgm:pt modelId="{E80C0BD6-195B-4E24-A6D8-89A5C44D349B}" type="sibTrans" cxnId="{DE0076DB-9B45-4DEB-857E-ADF6CFFDE3F2}">
      <dgm:prSet/>
      <dgm:spPr/>
      <dgm:t>
        <a:bodyPr/>
        <a:lstStyle/>
        <a:p>
          <a:endParaRPr lang="es-EC"/>
        </a:p>
      </dgm:t>
    </dgm:pt>
    <dgm:pt modelId="{0A82370E-3422-47EB-9C3E-47169F0626B3}">
      <dgm:prSet/>
      <dgm:spPr>
        <a:ln w="57150">
          <a:solidFill>
            <a:srgbClr val="FFFF00"/>
          </a:solidFill>
        </a:ln>
      </dgm:spPr>
      <dgm:t>
        <a:bodyPr/>
        <a:lstStyle/>
        <a:p>
          <a:r>
            <a:rPr lang="es-EC" dirty="0" smtClean="0"/>
            <a:t>Empresas relacionadas al mar</a:t>
          </a:r>
          <a:endParaRPr lang="es-EC" dirty="0"/>
        </a:p>
      </dgm:t>
    </dgm:pt>
    <dgm:pt modelId="{67F021A5-A465-4820-98C2-7C98181ADCE3}" type="parTrans" cxnId="{7AC04A15-60C6-424E-B164-97E5851F4CB5}">
      <dgm:prSet/>
      <dgm:spPr/>
      <dgm:t>
        <a:bodyPr/>
        <a:lstStyle/>
        <a:p>
          <a:endParaRPr lang="es-EC"/>
        </a:p>
      </dgm:t>
    </dgm:pt>
    <dgm:pt modelId="{2C5376B5-2400-49A4-8F09-5D5D090F66CF}" type="sibTrans" cxnId="{7AC04A15-60C6-424E-B164-97E5851F4CB5}">
      <dgm:prSet/>
      <dgm:spPr/>
      <dgm:t>
        <a:bodyPr/>
        <a:lstStyle/>
        <a:p>
          <a:endParaRPr lang="es-EC"/>
        </a:p>
      </dgm:t>
    </dgm:pt>
    <dgm:pt modelId="{21F7825F-3937-487C-9091-84E51D392C49}">
      <dgm:prSet/>
      <dgm:spPr>
        <a:ln w="57150">
          <a:solidFill>
            <a:srgbClr val="FFFF00"/>
          </a:solidFill>
        </a:ln>
      </dgm:spPr>
      <dgm:t>
        <a:bodyPr/>
        <a:lstStyle/>
        <a:p>
          <a:r>
            <a:rPr lang="es-EC" dirty="0" smtClean="0"/>
            <a:t>% empresas por provincia</a:t>
          </a:r>
          <a:endParaRPr lang="es-EC" dirty="0"/>
        </a:p>
      </dgm:t>
    </dgm:pt>
    <dgm:pt modelId="{E4CB97DF-137D-4FE0-AD6F-55C4F7CEF668}" type="parTrans" cxnId="{7C032758-7B87-4A19-8646-7BF62D67E064}">
      <dgm:prSet/>
      <dgm:spPr/>
      <dgm:t>
        <a:bodyPr/>
        <a:lstStyle/>
        <a:p>
          <a:endParaRPr lang="es-EC"/>
        </a:p>
      </dgm:t>
    </dgm:pt>
    <dgm:pt modelId="{00F3434E-FC24-466A-A8E6-8E89EC82AE5A}" type="sibTrans" cxnId="{7C032758-7B87-4A19-8646-7BF62D67E064}">
      <dgm:prSet/>
      <dgm:spPr/>
      <dgm:t>
        <a:bodyPr/>
        <a:lstStyle/>
        <a:p>
          <a:endParaRPr lang="es-EC"/>
        </a:p>
      </dgm:t>
    </dgm:pt>
    <dgm:pt modelId="{F2ED4ADD-8ECC-40C5-A4AF-43D59DB14FBA}">
      <dgm:prSet/>
      <dgm:spPr>
        <a:ln w="57150">
          <a:solidFill>
            <a:srgbClr val="FFFF00"/>
          </a:solidFill>
        </a:ln>
      </dgm:spPr>
      <dgm:t>
        <a:bodyPr/>
        <a:lstStyle/>
        <a:p>
          <a:r>
            <a:rPr lang="es-EC" dirty="0" smtClean="0"/>
            <a:t>Empleos que generan esas empresas</a:t>
          </a:r>
          <a:endParaRPr lang="es-EC" dirty="0"/>
        </a:p>
      </dgm:t>
    </dgm:pt>
    <dgm:pt modelId="{5A94D6E2-822B-401C-BF50-4A65776F8592}" type="parTrans" cxnId="{C5777AA5-B2AC-486E-8BE9-BC8360194B20}">
      <dgm:prSet/>
      <dgm:spPr/>
      <dgm:t>
        <a:bodyPr/>
        <a:lstStyle/>
        <a:p>
          <a:endParaRPr lang="es-EC"/>
        </a:p>
      </dgm:t>
    </dgm:pt>
    <dgm:pt modelId="{6EE293D5-B920-4105-A5E2-3AACDACFE99B}" type="sibTrans" cxnId="{C5777AA5-B2AC-486E-8BE9-BC8360194B20}">
      <dgm:prSet/>
      <dgm:spPr/>
      <dgm:t>
        <a:bodyPr/>
        <a:lstStyle/>
        <a:p>
          <a:endParaRPr lang="es-EC"/>
        </a:p>
      </dgm:t>
    </dgm:pt>
    <dgm:pt modelId="{B2F25346-2709-402A-B931-53A16AC17BCA}">
      <dgm:prSet/>
      <dgm:spPr>
        <a:ln w="57150">
          <a:solidFill>
            <a:srgbClr val="00B050"/>
          </a:solidFill>
        </a:ln>
      </dgm:spPr>
      <dgm:t>
        <a:bodyPr/>
        <a:lstStyle/>
        <a:p>
          <a:r>
            <a:rPr lang="es-EC" dirty="0" smtClean="0"/>
            <a:t>VAB de actividades relacionadas al mar</a:t>
          </a:r>
          <a:endParaRPr lang="es-EC" dirty="0"/>
        </a:p>
      </dgm:t>
    </dgm:pt>
    <dgm:pt modelId="{F51C3C4D-1F8D-4912-8F05-BC6D0681E56D}" type="parTrans" cxnId="{D7BBEF9E-3011-4BE2-8FAE-8353EFC7F844}">
      <dgm:prSet/>
      <dgm:spPr/>
      <dgm:t>
        <a:bodyPr/>
        <a:lstStyle/>
        <a:p>
          <a:endParaRPr lang="es-EC"/>
        </a:p>
      </dgm:t>
    </dgm:pt>
    <dgm:pt modelId="{739040F9-F7B9-4D4F-A1DE-C7AF70CABB2F}" type="sibTrans" cxnId="{D7BBEF9E-3011-4BE2-8FAE-8353EFC7F844}">
      <dgm:prSet/>
      <dgm:spPr/>
      <dgm:t>
        <a:bodyPr/>
        <a:lstStyle/>
        <a:p>
          <a:endParaRPr lang="es-EC"/>
        </a:p>
      </dgm:t>
    </dgm:pt>
    <dgm:pt modelId="{33995C48-3352-42D1-B83F-87B1785E5CB0}">
      <dgm:prSet/>
      <dgm:spPr>
        <a:ln w="57150">
          <a:solidFill>
            <a:srgbClr val="FFFF00"/>
          </a:solidFill>
        </a:ln>
      </dgm:spPr>
      <dgm:t>
        <a:bodyPr/>
        <a:lstStyle/>
        <a:p>
          <a:r>
            <a:rPr lang="es-EC" dirty="0" smtClean="0"/>
            <a:t>Embarcaciones y pescadores</a:t>
          </a:r>
          <a:endParaRPr lang="es-EC" dirty="0"/>
        </a:p>
      </dgm:t>
    </dgm:pt>
    <dgm:pt modelId="{BC6A18D8-4848-410F-B920-0952821F021F}" type="parTrans" cxnId="{B5008022-840C-414D-8A02-31F1E35910D6}">
      <dgm:prSet/>
      <dgm:spPr/>
      <dgm:t>
        <a:bodyPr/>
        <a:lstStyle/>
        <a:p>
          <a:endParaRPr lang="es-EC"/>
        </a:p>
      </dgm:t>
    </dgm:pt>
    <dgm:pt modelId="{3BFF7076-44C0-401F-AA1C-AC56112666A5}" type="sibTrans" cxnId="{B5008022-840C-414D-8A02-31F1E35910D6}">
      <dgm:prSet/>
      <dgm:spPr/>
      <dgm:t>
        <a:bodyPr/>
        <a:lstStyle/>
        <a:p>
          <a:endParaRPr lang="es-EC"/>
        </a:p>
      </dgm:t>
    </dgm:pt>
    <dgm:pt modelId="{A0C85975-901B-428C-B710-3ECA8B0E6B89}">
      <dgm:prSet/>
      <dgm:spPr>
        <a:ln w="57150">
          <a:solidFill>
            <a:srgbClr val="FFFF00"/>
          </a:solidFill>
        </a:ln>
      </dgm:spPr>
      <dgm:t>
        <a:bodyPr/>
        <a:lstStyle/>
        <a:p>
          <a:r>
            <a:rPr lang="es-EC" dirty="0" smtClean="0"/>
            <a:t>PEA</a:t>
          </a:r>
          <a:endParaRPr lang="es-EC" dirty="0"/>
        </a:p>
      </dgm:t>
    </dgm:pt>
    <dgm:pt modelId="{8DAFDF38-6AEF-4AA6-AA8D-B60123872765}" type="parTrans" cxnId="{00CF9C50-F0E4-4455-A3EE-CFBA136318B3}">
      <dgm:prSet/>
      <dgm:spPr/>
      <dgm:t>
        <a:bodyPr/>
        <a:lstStyle/>
        <a:p>
          <a:endParaRPr lang="es-EC"/>
        </a:p>
      </dgm:t>
    </dgm:pt>
    <dgm:pt modelId="{06632573-2FE3-44A6-9092-D8E0564998EE}" type="sibTrans" cxnId="{00CF9C50-F0E4-4455-A3EE-CFBA136318B3}">
      <dgm:prSet/>
      <dgm:spPr/>
      <dgm:t>
        <a:bodyPr/>
        <a:lstStyle/>
        <a:p>
          <a:endParaRPr lang="es-EC"/>
        </a:p>
      </dgm:t>
    </dgm:pt>
    <dgm:pt modelId="{2958B84C-9C28-4EB8-A8DC-A8D096353371}">
      <dgm:prSet/>
      <dgm:spPr>
        <a:ln w="57150">
          <a:solidFill>
            <a:srgbClr val="FFFF00"/>
          </a:solidFill>
        </a:ln>
      </dgm:spPr>
      <dgm:t>
        <a:bodyPr/>
        <a:lstStyle/>
        <a:p>
          <a:r>
            <a:rPr lang="es-EC" dirty="0" smtClean="0"/>
            <a:t>PEA por Provincia</a:t>
          </a:r>
          <a:endParaRPr lang="es-EC" dirty="0"/>
        </a:p>
      </dgm:t>
    </dgm:pt>
    <dgm:pt modelId="{6E881F6F-9B7B-464C-BFD9-AB5A673CEAEC}" type="parTrans" cxnId="{233D3025-2B4D-4FD2-89EB-CFD93BFF7DA7}">
      <dgm:prSet/>
      <dgm:spPr/>
      <dgm:t>
        <a:bodyPr/>
        <a:lstStyle/>
        <a:p>
          <a:endParaRPr lang="es-EC"/>
        </a:p>
      </dgm:t>
    </dgm:pt>
    <dgm:pt modelId="{64C59D5E-C0CD-418B-9C6A-F2002218650F}" type="sibTrans" cxnId="{233D3025-2B4D-4FD2-89EB-CFD93BFF7DA7}">
      <dgm:prSet/>
      <dgm:spPr/>
      <dgm:t>
        <a:bodyPr/>
        <a:lstStyle/>
        <a:p>
          <a:endParaRPr lang="es-EC"/>
        </a:p>
      </dgm:t>
    </dgm:pt>
    <dgm:pt modelId="{C6370AB4-C2A3-49B3-8A0F-2DA6EBC65889}">
      <dgm:prSet/>
      <dgm:spPr>
        <a:ln w="57150">
          <a:solidFill>
            <a:srgbClr val="FFFF00"/>
          </a:solidFill>
        </a:ln>
      </dgm:spPr>
      <dgm:t>
        <a:bodyPr/>
        <a:lstStyle/>
        <a:p>
          <a:r>
            <a:rPr lang="es-EC" dirty="0" smtClean="0"/>
            <a:t>Desempleo por provincia</a:t>
          </a:r>
          <a:endParaRPr lang="es-EC" dirty="0"/>
        </a:p>
      </dgm:t>
    </dgm:pt>
    <dgm:pt modelId="{17FA7F0E-9240-473D-93D7-8483B2128F6D}" type="parTrans" cxnId="{29B68C5E-FD51-4751-B2C6-1983C2326BF3}">
      <dgm:prSet/>
      <dgm:spPr/>
      <dgm:t>
        <a:bodyPr/>
        <a:lstStyle/>
        <a:p>
          <a:endParaRPr lang="es-EC"/>
        </a:p>
      </dgm:t>
    </dgm:pt>
    <dgm:pt modelId="{269063C5-62BF-4164-854F-0B26C5AAB226}" type="sibTrans" cxnId="{29B68C5E-FD51-4751-B2C6-1983C2326BF3}">
      <dgm:prSet/>
      <dgm:spPr/>
      <dgm:t>
        <a:bodyPr/>
        <a:lstStyle/>
        <a:p>
          <a:endParaRPr lang="es-EC"/>
        </a:p>
      </dgm:t>
    </dgm:pt>
    <dgm:pt modelId="{506C1932-CEB9-4C6A-8E43-140502A76BFD}">
      <dgm:prSet/>
      <dgm:spPr>
        <a:ln w="57150">
          <a:solidFill>
            <a:srgbClr val="FFFF00"/>
          </a:solidFill>
        </a:ln>
      </dgm:spPr>
      <dgm:t>
        <a:bodyPr/>
        <a:lstStyle/>
        <a:p>
          <a:r>
            <a:rPr lang="es-EC" dirty="0" smtClean="0"/>
            <a:t>Empleo adecuado, Empleo inadecuado y Desempleo a nivel Nacional</a:t>
          </a:r>
          <a:endParaRPr lang="es-EC" dirty="0"/>
        </a:p>
      </dgm:t>
    </dgm:pt>
    <dgm:pt modelId="{D7AE14A4-61A2-44A7-A3F0-D354B4E5AB31}" type="parTrans" cxnId="{720AF74F-5267-4ACB-B9A2-E9CA731093DE}">
      <dgm:prSet/>
      <dgm:spPr/>
      <dgm:t>
        <a:bodyPr/>
        <a:lstStyle/>
        <a:p>
          <a:endParaRPr lang="es-EC"/>
        </a:p>
      </dgm:t>
    </dgm:pt>
    <dgm:pt modelId="{4FB3C3A9-33BC-407D-BAB6-12D8595FE187}" type="sibTrans" cxnId="{720AF74F-5267-4ACB-B9A2-E9CA731093DE}">
      <dgm:prSet/>
      <dgm:spPr/>
      <dgm:t>
        <a:bodyPr/>
        <a:lstStyle/>
        <a:p>
          <a:endParaRPr lang="es-EC"/>
        </a:p>
      </dgm:t>
    </dgm:pt>
    <dgm:pt modelId="{A6044333-2FF3-49F9-A34B-CD4D3F868007}" type="pres">
      <dgm:prSet presAssocID="{5EC95101-0400-4C50-BF16-C7C4A36CEE5B}" presName="diagram" presStyleCnt="0">
        <dgm:presLayoutVars>
          <dgm:chPref val="1"/>
          <dgm:dir/>
          <dgm:animOne val="branch"/>
          <dgm:animLvl val="lvl"/>
          <dgm:resizeHandles val="exact"/>
        </dgm:presLayoutVars>
      </dgm:prSet>
      <dgm:spPr/>
      <dgm:t>
        <a:bodyPr/>
        <a:lstStyle/>
        <a:p>
          <a:endParaRPr lang="es-EC"/>
        </a:p>
      </dgm:t>
    </dgm:pt>
    <dgm:pt modelId="{91847161-F135-4DD5-B626-423F92F9F721}" type="pres">
      <dgm:prSet presAssocID="{DA3B9CD5-507D-4561-B5AA-2EB3AF325747}" presName="root1" presStyleCnt="0"/>
      <dgm:spPr/>
      <dgm:t>
        <a:bodyPr/>
        <a:lstStyle/>
        <a:p>
          <a:endParaRPr lang="es-EC"/>
        </a:p>
      </dgm:t>
    </dgm:pt>
    <dgm:pt modelId="{735F11D1-0BDD-45A7-B5CA-2419077D09DB}" type="pres">
      <dgm:prSet presAssocID="{DA3B9CD5-507D-4561-B5AA-2EB3AF325747}" presName="LevelOneTextNode" presStyleLbl="node0" presStyleIdx="0" presStyleCnt="1">
        <dgm:presLayoutVars>
          <dgm:chPref val="3"/>
        </dgm:presLayoutVars>
      </dgm:prSet>
      <dgm:spPr/>
      <dgm:t>
        <a:bodyPr/>
        <a:lstStyle/>
        <a:p>
          <a:endParaRPr lang="es-EC"/>
        </a:p>
      </dgm:t>
    </dgm:pt>
    <dgm:pt modelId="{DE44684D-5A38-4E88-B47D-2ABD38FA38E6}" type="pres">
      <dgm:prSet presAssocID="{DA3B9CD5-507D-4561-B5AA-2EB3AF325747}" presName="level2hierChild" presStyleCnt="0"/>
      <dgm:spPr/>
      <dgm:t>
        <a:bodyPr/>
        <a:lstStyle/>
        <a:p>
          <a:endParaRPr lang="es-EC"/>
        </a:p>
      </dgm:t>
    </dgm:pt>
    <dgm:pt modelId="{63ACCB30-BCFB-4A6E-8834-62B6B99FAA81}" type="pres">
      <dgm:prSet presAssocID="{4A4E0295-471B-4782-B27A-C5315D20D92B}" presName="conn2-1" presStyleLbl="parChTrans1D2" presStyleIdx="0" presStyleCnt="6"/>
      <dgm:spPr/>
      <dgm:t>
        <a:bodyPr/>
        <a:lstStyle/>
        <a:p>
          <a:endParaRPr lang="es-EC"/>
        </a:p>
      </dgm:t>
    </dgm:pt>
    <dgm:pt modelId="{BFC49453-3894-4C31-9590-172EFAF24B50}" type="pres">
      <dgm:prSet presAssocID="{4A4E0295-471B-4782-B27A-C5315D20D92B}" presName="connTx" presStyleLbl="parChTrans1D2" presStyleIdx="0" presStyleCnt="6"/>
      <dgm:spPr/>
      <dgm:t>
        <a:bodyPr/>
        <a:lstStyle/>
        <a:p>
          <a:endParaRPr lang="es-EC"/>
        </a:p>
      </dgm:t>
    </dgm:pt>
    <dgm:pt modelId="{900D9584-CBF3-4223-AC7C-A66648F8D2F0}" type="pres">
      <dgm:prSet presAssocID="{4CDAD303-DCEA-4EC6-8460-4E4FA10BE54C}" presName="root2" presStyleCnt="0"/>
      <dgm:spPr/>
      <dgm:t>
        <a:bodyPr/>
        <a:lstStyle/>
        <a:p>
          <a:endParaRPr lang="es-EC"/>
        </a:p>
      </dgm:t>
    </dgm:pt>
    <dgm:pt modelId="{578DD928-FAF3-4213-9B20-43064295FE88}" type="pres">
      <dgm:prSet presAssocID="{4CDAD303-DCEA-4EC6-8460-4E4FA10BE54C}" presName="LevelTwoTextNode" presStyleLbl="node2" presStyleIdx="0" presStyleCnt="6">
        <dgm:presLayoutVars>
          <dgm:chPref val="3"/>
        </dgm:presLayoutVars>
      </dgm:prSet>
      <dgm:spPr/>
      <dgm:t>
        <a:bodyPr/>
        <a:lstStyle/>
        <a:p>
          <a:endParaRPr lang="es-EC"/>
        </a:p>
      </dgm:t>
    </dgm:pt>
    <dgm:pt modelId="{E01AE736-C9A5-45CC-8FB1-A9861650CBA0}" type="pres">
      <dgm:prSet presAssocID="{4CDAD303-DCEA-4EC6-8460-4E4FA10BE54C}" presName="level3hierChild" presStyleCnt="0"/>
      <dgm:spPr/>
      <dgm:t>
        <a:bodyPr/>
        <a:lstStyle/>
        <a:p>
          <a:endParaRPr lang="es-EC"/>
        </a:p>
      </dgm:t>
    </dgm:pt>
    <dgm:pt modelId="{48423E74-EBF3-4333-9676-E2193E2035D2}" type="pres">
      <dgm:prSet presAssocID="{310A8B93-8C43-40D6-898D-79621A11D06D}" presName="conn2-1" presStyleLbl="parChTrans1D2" presStyleIdx="1" presStyleCnt="6"/>
      <dgm:spPr/>
      <dgm:t>
        <a:bodyPr/>
        <a:lstStyle/>
        <a:p>
          <a:endParaRPr lang="es-EC"/>
        </a:p>
      </dgm:t>
    </dgm:pt>
    <dgm:pt modelId="{04F4EE7F-733F-4422-B88E-B3F241EA016F}" type="pres">
      <dgm:prSet presAssocID="{310A8B93-8C43-40D6-898D-79621A11D06D}" presName="connTx" presStyleLbl="parChTrans1D2" presStyleIdx="1" presStyleCnt="6"/>
      <dgm:spPr/>
      <dgm:t>
        <a:bodyPr/>
        <a:lstStyle/>
        <a:p>
          <a:endParaRPr lang="es-EC"/>
        </a:p>
      </dgm:t>
    </dgm:pt>
    <dgm:pt modelId="{25A6520D-28C8-4247-BCFD-1E062766B894}" type="pres">
      <dgm:prSet presAssocID="{7B3DE7DB-8187-42F3-8B54-C1EA2C016EC0}" presName="root2" presStyleCnt="0"/>
      <dgm:spPr/>
      <dgm:t>
        <a:bodyPr/>
        <a:lstStyle/>
        <a:p>
          <a:endParaRPr lang="es-EC"/>
        </a:p>
      </dgm:t>
    </dgm:pt>
    <dgm:pt modelId="{0EFFB474-784F-4558-97DA-002E37363C12}" type="pres">
      <dgm:prSet presAssocID="{7B3DE7DB-8187-42F3-8B54-C1EA2C016EC0}" presName="LevelTwoTextNode" presStyleLbl="node2" presStyleIdx="1" presStyleCnt="6">
        <dgm:presLayoutVars>
          <dgm:chPref val="3"/>
        </dgm:presLayoutVars>
      </dgm:prSet>
      <dgm:spPr/>
      <dgm:t>
        <a:bodyPr/>
        <a:lstStyle/>
        <a:p>
          <a:endParaRPr lang="es-EC"/>
        </a:p>
      </dgm:t>
    </dgm:pt>
    <dgm:pt modelId="{DF315A56-FB8D-4056-8319-D76E56BDBEC7}" type="pres">
      <dgm:prSet presAssocID="{7B3DE7DB-8187-42F3-8B54-C1EA2C016EC0}" presName="level3hierChild" presStyleCnt="0"/>
      <dgm:spPr/>
      <dgm:t>
        <a:bodyPr/>
        <a:lstStyle/>
        <a:p>
          <a:endParaRPr lang="es-EC"/>
        </a:p>
      </dgm:t>
    </dgm:pt>
    <dgm:pt modelId="{CAD3ECD2-DC46-4FB0-BE6C-9BFB4D97B9DF}" type="pres">
      <dgm:prSet presAssocID="{67F021A5-A465-4820-98C2-7C98181ADCE3}" presName="conn2-1" presStyleLbl="parChTrans1D2" presStyleIdx="2" presStyleCnt="6"/>
      <dgm:spPr/>
      <dgm:t>
        <a:bodyPr/>
        <a:lstStyle/>
        <a:p>
          <a:endParaRPr lang="es-EC"/>
        </a:p>
      </dgm:t>
    </dgm:pt>
    <dgm:pt modelId="{448BF121-41DA-4A01-96FB-457CEDC577CA}" type="pres">
      <dgm:prSet presAssocID="{67F021A5-A465-4820-98C2-7C98181ADCE3}" presName="connTx" presStyleLbl="parChTrans1D2" presStyleIdx="2" presStyleCnt="6"/>
      <dgm:spPr/>
      <dgm:t>
        <a:bodyPr/>
        <a:lstStyle/>
        <a:p>
          <a:endParaRPr lang="es-EC"/>
        </a:p>
      </dgm:t>
    </dgm:pt>
    <dgm:pt modelId="{88DF668F-91D3-4920-9A3F-E4C31606474D}" type="pres">
      <dgm:prSet presAssocID="{0A82370E-3422-47EB-9C3E-47169F0626B3}" presName="root2" presStyleCnt="0"/>
      <dgm:spPr/>
      <dgm:t>
        <a:bodyPr/>
        <a:lstStyle/>
        <a:p>
          <a:endParaRPr lang="es-EC"/>
        </a:p>
      </dgm:t>
    </dgm:pt>
    <dgm:pt modelId="{2842A198-78FF-4A0F-B005-A072E4A90569}" type="pres">
      <dgm:prSet presAssocID="{0A82370E-3422-47EB-9C3E-47169F0626B3}" presName="LevelTwoTextNode" presStyleLbl="node2" presStyleIdx="2" presStyleCnt="6">
        <dgm:presLayoutVars>
          <dgm:chPref val="3"/>
        </dgm:presLayoutVars>
      </dgm:prSet>
      <dgm:spPr/>
      <dgm:t>
        <a:bodyPr/>
        <a:lstStyle/>
        <a:p>
          <a:endParaRPr lang="es-EC"/>
        </a:p>
      </dgm:t>
    </dgm:pt>
    <dgm:pt modelId="{56A34A56-4E08-471F-854E-2DA23B223366}" type="pres">
      <dgm:prSet presAssocID="{0A82370E-3422-47EB-9C3E-47169F0626B3}" presName="level3hierChild" presStyleCnt="0"/>
      <dgm:spPr/>
      <dgm:t>
        <a:bodyPr/>
        <a:lstStyle/>
        <a:p>
          <a:endParaRPr lang="es-EC"/>
        </a:p>
      </dgm:t>
    </dgm:pt>
    <dgm:pt modelId="{A4A56D06-B853-47BB-8D1C-CEE7B347FEC3}" type="pres">
      <dgm:prSet presAssocID="{E4CB97DF-137D-4FE0-AD6F-55C4F7CEF668}" presName="conn2-1" presStyleLbl="parChTrans1D3" presStyleIdx="0" presStyleCnt="5"/>
      <dgm:spPr/>
      <dgm:t>
        <a:bodyPr/>
        <a:lstStyle/>
        <a:p>
          <a:endParaRPr lang="es-EC"/>
        </a:p>
      </dgm:t>
    </dgm:pt>
    <dgm:pt modelId="{083C5265-20FA-45AE-BF96-5CDA35EE67CB}" type="pres">
      <dgm:prSet presAssocID="{E4CB97DF-137D-4FE0-AD6F-55C4F7CEF668}" presName="connTx" presStyleLbl="parChTrans1D3" presStyleIdx="0" presStyleCnt="5"/>
      <dgm:spPr/>
      <dgm:t>
        <a:bodyPr/>
        <a:lstStyle/>
        <a:p>
          <a:endParaRPr lang="es-EC"/>
        </a:p>
      </dgm:t>
    </dgm:pt>
    <dgm:pt modelId="{D191F319-156F-46FF-8EA7-BAA175813F05}" type="pres">
      <dgm:prSet presAssocID="{21F7825F-3937-487C-9091-84E51D392C49}" presName="root2" presStyleCnt="0"/>
      <dgm:spPr/>
      <dgm:t>
        <a:bodyPr/>
        <a:lstStyle/>
        <a:p>
          <a:endParaRPr lang="es-EC"/>
        </a:p>
      </dgm:t>
    </dgm:pt>
    <dgm:pt modelId="{D5D58CE1-469D-44FA-96CA-04D2D1039E60}" type="pres">
      <dgm:prSet presAssocID="{21F7825F-3937-487C-9091-84E51D392C49}" presName="LevelTwoTextNode" presStyleLbl="node3" presStyleIdx="0" presStyleCnt="5">
        <dgm:presLayoutVars>
          <dgm:chPref val="3"/>
        </dgm:presLayoutVars>
      </dgm:prSet>
      <dgm:spPr/>
      <dgm:t>
        <a:bodyPr/>
        <a:lstStyle/>
        <a:p>
          <a:endParaRPr lang="es-EC"/>
        </a:p>
      </dgm:t>
    </dgm:pt>
    <dgm:pt modelId="{49792F91-837C-4836-99C5-ED7C16FA8E28}" type="pres">
      <dgm:prSet presAssocID="{21F7825F-3937-487C-9091-84E51D392C49}" presName="level3hierChild" presStyleCnt="0"/>
      <dgm:spPr/>
      <dgm:t>
        <a:bodyPr/>
        <a:lstStyle/>
        <a:p>
          <a:endParaRPr lang="es-EC"/>
        </a:p>
      </dgm:t>
    </dgm:pt>
    <dgm:pt modelId="{A93D4BC8-9B7B-4E35-BDF2-3488B6F55E91}" type="pres">
      <dgm:prSet presAssocID="{5A94D6E2-822B-401C-BF50-4A65776F8592}" presName="conn2-1" presStyleLbl="parChTrans1D3" presStyleIdx="1" presStyleCnt="5"/>
      <dgm:spPr/>
      <dgm:t>
        <a:bodyPr/>
        <a:lstStyle/>
        <a:p>
          <a:endParaRPr lang="es-EC"/>
        </a:p>
      </dgm:t>
    </dgm:pt>
    <dgm:pt modelId="{BC7A03DE-E8AF-4ADA-A570-989AA880118A}" type="pres">
      <dgm:prSet presAssocID="{5A94D6E2-822B-401C-BF50-4A65776F8592}" presName="connTx" presStyleLbl="parChTrans1D3" presStyleIdx="1" presStyleCnt="5"/>
      <dgm:spPr/>
      <dgm:t>
        <a:bodyPr/>
        <a:lstStyle/>
        <a:p>
          <a:endParaRPr lang="es-EC"/>
        </a:p>
      </dgm:t>
    </dgm:pt>
    <dgm:pt modelId="{00B5FEA7-0A1C-46A3-8A57-378E51516163}" type="pres">
      <dgm:prSet presAssocID="{F2ED4ADD-8ECC-40C5-A4AF-43D59DB14FBA}" presName="root2" presStyleCnt="0"/>
      <dgm:spPr/>
      <dgm:t>
        <a:bodyPr/>
        <a:lstStyle/>
        <a:p>
          <a:endParaRPr lang="es-EC"/>
        </a:p>
      </dgm:t>
    </dgm:pt>
    <dgm:pt modelId="{63170127-434B-4A6D-A25A-651A75F2F1C5}" type="pres">
      <dgm:prSet presAssocID="{F2ED4ADD-8ECC-40C5-A4AF-43D59DB14FBA}" presName="LevelTwoTextNode" presStyleLbl="node3" presStyleIdx="1" presStyleCnt="5">
        <dgm:presLayoutVars>
          <dgm:chPref val="3"/>
        </dgm:presLayoutVars>
      </dgm:prSet>
      <dgm:spPr/>
      <dgm:t>
        <a:bodyPr/>
        <a:lstStyle/>
        <a:p>
          <a:endParaRPr lang="es-EC"/>
        </a:p>
      </dgm:t>
    </dgm:pt>
    <dgm:pt modelId="{CCEDFD25-8220-4733-91F0-368D022AB1BF}" type="pres">
      <dgm:prSet presAssocID="{F2ED4ADD-8ECC-40C5-A4AF-43D59DB14FBA}" presName="level3hierChild" presStyleCnt="0"/>
      <dgm:spPr/>
      <dgm:t>
        <a:bodyPr/>
        <a:lstStyle/>
        <a:p>
          <a:endParaRPr lang="es-EC"/>
        </a:p>
      </dgm:t>
    </dgm:pt>
    <dgm:pt modelId="{D1D4CBBD-4DF1-4C1C-9997-5C1226175152}" type="pres">
      <dgm:prSet presAssocID="{F51C3C4D-1F8D-4912-8F05-BC6D0681E56D}" presName="conn2-1" presStyleLbl="parChTrans1D2" presStyleIdx="3" presStyleCnt="6"/>
      <dgm:spPr/>
      <dgm:t>
        <a:bodyPr/>
        <a:lstStyle/>
        <a:p>
          <a:endParaRPr lang="es-EC"/>
        </a:p>
      </dgm:t>
    </dgm:pt>
    <dgm:pt modelId="{FADF25E5-8DB8-40F5-A0F0-FDB85CBDD2D8}" type="pres">
      <dgm:prSet presAssocID="{F51C3C4D-1F8D-4912-8F05-BC6D0681E56D}" presName="connTx" presStyleLbl="parChTrans1D2" presStyleIdx="3" presStyleCnt="6"/>
      <dgm:spPr/>
      <dgm:t>
        <a:bodyPr/>
        <a:lstStyle/>
        <a:p>
          <a:endParaRPr lang="es-EC"/>
        </a:p>
      </dgm:t>
    </dgm:pt>
    <dgm:pt modelId="{27614636-06D5-4348-8C89-9EDF023D7F9C}" type="pres">
      <dgm:prSet presAssocID="{B2F25346-2709-402A-B931-53A16AC17BCA}" presName="root2" presStyleCnt="0"/>
      <dgm:spPr/>
      <dgm:t>
        <a:bodyPr/>
        <a:lstStyle/>
        <a:p>
          <a:endParaRPr lang="es-EC"/>
        </a:p>
      </dgm:t>
    </dgm:pt>
    <dgm:pt modelId="{4FFFBC21-89C9-46FE-95EA-136F4B807449}" type="pres">
      <dgm:prSet presAssocID="{B2F25346-2709-402A-B931-53A16AC17BCA}" presName="LevelTwoTextNode" presStyleLbl="node2" presStyleIdx="3" presStyleCnt="6">
        <dgm:presLayoutVars>
          <dgm:chPref val="3"/>
        </dgm:presLayoutVars>
      </dgm:prSet>
      <dgm:spPr/>
      <dgm:t>
        <a:bodyPr/>
        <a:lstStyle/>
        <a:p>
          <a:endParaRPr lang="es-EC"/>
        </a:p>
      </dgm:t>
    </dgm:pt>
    <dgm:pt modelId="{CECCFC02-DCA8-4358-87F6-DE366531CF05}" type="pres">
      <dgm:prSet presAssocID="{B2F25346-2709-402A-B931-53A16AC17BCA}" presName="level3hierChild" presStyleCnt="0"/>
      <dgm:spPr/>
      <dgm:t>
        <a:bodyPr/>
        <a:lstStyle/>
        <a:p>
          <a:endParaRPr lang="es-EC"/>
        </a:p>
      </dgm:t>
    </dgm:pt>
    <dgm:pt modelId="{0E0530ED-F67B-4059-812A-5AE26FC895D4}" type="pres">
      <dgm:prSet presAssocID="{8DAFDF38-6AEF-4AA6-AA8D-B60123872765}" presName="conn2-1" presStyleLbl="parChTrans1D2" presStyleIdx="4" presStyleCnt="6"/>
      <dgm:spPr/>
      <dgm:t>
        <a:bodyPr/>
        <a:lstStyle/>
        <a:p>
          <a:endParaRPr lang="es-EC"/>
        </a:p>
      </dgm:t>
    </dgm:pt>
    <dgm:pt modelId="{956D6C1E-A070-4A2A-AE64-BCE6B3B27006}" type="pres">
      <dgm:prSet presAssocID="{8DAFDF38-6AEF-4AA6-AA8D-B60123872765}" presName="connTx" presStyleLbl="parChTrans1D2" presStyleIdx="4" presStyleCnt="6"/>
      <dgm:spPr/>
      <dgm:t>
        <a:bodyPr/>
        <a:lstStyle/>
        <a:p>
          <a:endParaRPr lang="es-EC"/>
        </a:p>
      </dgm:t>
    </dgm:pt>
    <dgm:pt modelId="{FFBECABF-E729-4D08-8D0D-689034A255A9}" type="pres">
      <dgm:prSet presAssocID="{A0C85975-901B-428C-B710-3ECA8B0E6B89}" presName="root2" presStyleCnt="0"/>
      <dgm:spPr/>
      <dgm:t>
        <a:bodyPr/>
        <a:lstStyle/>
        <a:p>
          <a:endParaRPr lang="es-EC"/>
        </a:p>
      </dgm:t>
    </dgm:pt>
    <dgm:pt modelId="{2A5F9F65-4F4F-4F59-9518-86200D95E223}" type="pres">
      <dgm:prSet presAssocID="{A0C85975-901B-428C-B710-3ECA8B0E6B89}" presName="LevelTwoTextNode" presStyleLbl="node2" presStyleIdx="4" presStyleCnt="6">
        <dgm:presLayoutVars>
          <dgm:chPref val="3"/>
        </dgm:presLayoutVars>
      </dgm:prSet>
      <dgm:spPr/>
      <dgm:t>
        <a:bodyPr/>
        <a:lstStyle/>
        <a:p>
          <a:endParaRPr lang="es-EC"/>
        </a:p>
      </dgm:t>
    </dgm:pt>
    <dgm:pt modelId="{1E0A8903-3D3E-47E4-8EEB-444A445BFE8A}" type="pres">
      <dgm:prSet presAssocID="{A0C85975-901B-428C-B710-3ECA8B0E6B89}" presName="level3hierChild" presStyleCnt="0"/>
      <dgm:spPr/>
      <dgm:t>
        <a:bodyPr/>
        <a:lstStyle/>
        <a:p>
          <a:endParaRPr lang="es-EC"/>
        </a:p>
      </dgm:t>
    </dgm:pt>
    <dgm:pt modelId="{13D0DF41-EBEA-4BAE-BCDC-B81464572094}" type="pres">
      <dgm:prSet presAssocID="{6E881F6F-9B7B-464C-BFD9-AB5A673CEAEC}" presName="conn2-1" presStyleLbl="parChTrans1D3" presStyleIdx="2" presStyleCnt="5"/>
      <dgm:spPr/>
      <dgm:t>
        <a:bodyPr/>
        <a:lstStyle/>
        <a:p>
          <a:endParaRPr lang="es-EC"/>
        </a:p>
      </dgm:t>
    </dgm:pt>
    <dgm:pt modelId="{3A92A283-8640-4960-94D9-653C5823C654}" type="pres">
      <dgm:prSet presAssocID="{6E881F6F-9B7B-464C-BFD9-AB5A673CEAEC}" presName="connTx" presStyleLbl="parChTrans1D3" presStyleIdx="2" presStyleCnt="5"/>
      <dgm:spPr/>
      <dgm:t>
        <a:bodyPr/>
        <a:lstStyle/>
        <a:p>
          <a:endParaRPr lang="es-EC"/>
        </a:p>
      </dgm:t>
    </dgm:pt>
    <dgm:pt modelId="{F0DD030F-232F-4FF0-A36A-4CF5B70DDFB8}" type="pres">
      <dgm:prSet presAssocID="{2958B84C-9C28-4EB8-A8DC-A8D096353371}" presName="root2" presStyleCnt="0"/>
      <dgm:spPr/>
      <dgm:t>
        <a:bodyPr/>
        <a:lstStyle/>
        <a:p>
          <a:endParaRPr lang="es-EC"/>
        </a:p>
      </dgm:t>
    </dgm:pt>
    <dgm:pt modelId="{EC34A05A-13F1-49CC-BF14-815C7A544BDE}" type="pres">
      <dgm:prSet presAssocID="{2958B84C-9C28-4EB8-A8DC-A8D096353371}" presName="LevelTwoTextNode" presStyleLbl="node3" presStyleIdx="2" presStyleCnt="5">
        <dgm:presLayoutVars>
          <dgm:chPref val="3"/>
        </dgm:presLayoutVars>
      </dgm:prSet>
      <dgm:spPr/>
      <dgm:t>
        <a:bodyPr/>
        <a:lstStyle/>
        <a:p>
          <a:endParaRPr lang="es-EC"/>
        </a:p>
      </dgm:t>
    </dgm:pt>
    <dgm:pt modelId="{04BDFF0B-4783-46EC-A6E5-3ACE4BE2190F}" type="pres">
      <dgm:prSet presAssocID="{2958B84C-9C28-4EB8-A8DC-A8D096353371}" presName="level3hierChild" presStyleCnt="0"/>
      <dgm:spPr/>
      <dgm:t>
        <a:bodyPr/>
        <a:lstStyle/>
        <a:p>
          <a:endParaRPr lang="es-EC"/>
        </a:p>
      </dgm:t>
    </dgm:pt>
    <dgm:pt modelId="{0611132D-5724-4BF3-B2DE-7A752CE3AF8B}" type="pres">
      <dgm:prSet presAssocID="{17FA7F0E-9240-473D-93D7-8483B2128F6D}" presName="conn2-1" presStyleLbl="parChTrans1D3" presStyleIdx="3" presStyleCnt="5"/>
      <dgm:spPr/>
      <dgm:t>
        <a:bodyPr/>
        <a:lstStyle/>
        <a:p>
          <a:endParaRPr lang="es-EC"/>
        </a:p>
      </dgm:t>
    </dgm:pt>
    <dgm:pt modelId="{29F46962-5BF7-4F42-A9CC-08F71B4D4999}" type="pres">
      <dgm:prSet presAssocID="{17FA7F0E-9240-473D-93D7-8483B2128F6D}" presName="connTx" presStyleLbl="parChTrans1D3" presStyleIdx="3" presStyleCnt="5"/>
      <dgm:spPr/>
      <dgm:t>
        <a:bodyPr/>
        <a:lstStyle/>
        <a:p>
          <a:endParaRPr lang="es-EC"/>
        </a:p>
      </dgm:t>
    </dgm:pt>
    <dgm:pt modelId="{3B328962-66A9-45C7-AE15-4A01A4775743}" type="pres">
      <dgm:prSet presAssocID="{C6370AB4-C2A3-49B3-8A0F-2DA6EBC65889}" presName="root2" presStyleCnt="0"/>
      <dgm:spPr/>
      <dgm:t>
        <a:bodyPr/>
        <a:lstStyle/>
        <a:p>
          <a:endParaRPr lang="es-EC"/>
        </a:p>
      </dgm:t>
    </dgm:pt>
    <dgm:pt modelId="{A0F2A07E-D004-461E-8C7A-049E53D6C18B}" type="pres">
      <dgm:prSet presAssocID="{C6370AB4-C2A3-49B3-8A0F-2DA6EBC65889}" presName="LevelTwoTextNode" presStyleLbl="node3" presStyleIdx="3" presStyleCnt="5">
        <dgm:presLayoutVars>
          <dgm:chPref val="3"/>
        </dgm:presLayoutVars>
      </dgm:prSet>
      <dgm:spPr/>
      <dgm:t>
        <a:bodyPr/>
        <a:lstStyle/>
        <a:p>
          <a:endParaRPr lang="es-EC"/>
        </a:p>
      </dgm:t>
    </dgm:pt>
    <dgm:pt modelId="{1639CA08-5ECB-4D7C-A6B1-14922AC03121}" type="pres">
      <dgm:prSet presAssocID="{C6370AB4-C2A3-49B3-8A0F-2DA6EBC65889}" presName="level3hierChild" presStyleCnt="0"/>
      <dgm:spPr/>
      <dgm:t>
        <a:bodyPr/>
        <a:lstStyle/>
        <a:p>
          <a:endParaRPr lang="es-EC"/>
        </a:p>
      </dgm:t>
    </dgm:pt>
    <dgm:pt modelId="{29CEC2A9-755F-462E-8A68-82F778B7B579}" type="pres">
      <dgm:prSet presAssocID="{D7AE14A4-61A2-44A7-A3F0-D354B4E5AB31}" presName="conn2-1" presStyleLbl="parChTrans1D3" presStyleIdx="4" presStyleCnt="5"/>
      <dgm:spPr/>
      <dgm:t>
        <a:bodyPr/>
        <a:lstStyle/>
        <a:p>
          <a:endParaRPr lang="es-EC"/>
        </a:p>
      </dgm:t>
    </dgm:pt>
    <dgm:pt modelId="{F852D917-8EF7-4FEA-9AE5-1EF31CEF5B44}" type="pres">
      <dgm:prSet presAssocID="{D7AE14A4-61A2-44A7-A3F0-D354B4E5AB31}" presName="connTx" presStyleLbl="parChTrans1D3" presStyleIdx="4" presStyleCnt="5"/>
      <dgm:spPr/>
      <dgm:t>
        <a:bodyPr/>
        <a:lstStyle/>
        <a:p>
          <a:endParaRPr lang="es-EC"/>
        </a:p>
      </dgm:t>
    </dgm:pt>
    <dgm:pt modelId="{2254AE6E-36C0-4612-9B99-E5FCD8076AED}" type="pres">
      <dgm:prSet presAssocID="{506C1932-CEB9-4C6A-8E43-140502A76BFD}" presName="root2" presStyleCnt="0"/>
      <dgm:spPr/>
      <dgm:t>
        <a:bodyPr/>
        <a:lstStyle/>
        <a:p>
          <a:endParaRPr lang="es-EC"/>
        </a:p>
      </dgm:t>
    </dgm:pt>
    <dgm:pt modelId="{7DCF3CAA-E792-4395-9CDB-E027540745D2}" type="pres">
      <dgm:prSet presAssocID="{506C1932-CEB9-4C6A-8E43-140502A76BFD}" presName="LevelTwoTextNode" presStyleLbl="node3" presStyleIdx="4" presStyleCnt="5">
        <dgm:presLayoutVars>
          <dgm:chPref val="3"/>
        </dgm:presLayoutVars>
      </dgm:prSet>
      <dgm:spPr/>
      <dgm:t>
        <a:bodyPr/>
        <a:lstStyle/>
        <a:p>
          <a:endParaRPr lang="es-EC"/>
        </a:p>
      </dgm:t>
    </dgm:pt>
    <dgm:pt modelId="{8CB77D10-3FB3-4593-8791-41A9F34A22C2}" type="pres">
      <dgm:prSet presAssocID="{506C1932-CEB9-4C6A-8E43-140502A76BFD}" presName="level3hierChild" presStyleCnt="0"/>
      <dgm:spPr/>
      <dgm:t>
        <a:bodyPr/>
        <a:lstStyle/>
        <a:p>
          <a:endParaRPr lang="es-EC"/>
        </a:p>
      </dgm:t>
    </dgm:pt>
    <dgm:pt modelId="{E2831AA2-9375-4847-B1A0-FEB698CAF23C}" type="pres">
      <dgm:prSet presAssocID="{BC6A18D8-4848-410F-B920-0952821F021F}" presName="conn2-1" presStyleLbl="parChTrans1D2" presStyleIdx="5" presStyleCnt="6"/>
      <dgm:spPr/>
      <dgm:t>
        <a:bodyPr/>
        <a:lstStyle/>
        <a:p>
          <a:endParaRPr lang="es-EC"/>
        </a:p>
      </dgm:t>
    </dgm:pt>
    <dgm:pt modelId="{03F076CF-3EB6-474F-B930-E319F5F9A3B1}" type="pres">
      <dgm:prSet presAssocID="{BC6A18D8-4848-410F-B920-0952821F021F}" presName="connTx" presStyleLbl="parChTrans1D2" presStyleIdx="5" presStyleCnt="6"/>
      <dgm:spPr/>
      <dgm:t>
        <a:bodyPr/>
        <a:lstStyle/>
        <a:p>
          <a:endParaRPr lang="es-EC"/>
        </a:p>
      </dgm:t>
    </dgm:pt>
    <dgm:pt modelId="{4BABC276-B8B3-4A56-B592-06ABDA10852F}" type="pres">
      <dgm:prSet presAssocID="{33995C48-3352-42D1-B83F-87B1785E5CB0}" presName="root2" presStyleCnt="0"/>
      <dgm:spPr/>
      <dgm:t>
        <a:bodyPr/>
        <a:lstStyle/>
        <a:p>
          <a:endParaRPr lang="es-EC"/>
        </a:p>
      </dgm:t>
    </dgm:pt>
    <dgm:pt modelId="{8C753DF9-080E-4C08-AE29-FAA1C0D9E923}" type="pres">
      <dgm:prSet presAssocID="{33995C48-3352-42D1-B83F-87B1785E5CB0}" presName="LevelTwoTextNode" presStyleLbl="node2" presStyleIdx="5" presStyleCnt="6">
        <dgm:presLayoutVars>
          <dgm:chPref val="3"/>
        </dgm:presLayoutVars>
      </dgm:prSet>
      <dgm:spPr/>
      <dgm:t>
        <a:bodyPr/>
        <a:lstStyle/>
        <a:p>
          <a:endParaRPr lang="es-EC"/>
        </a:p>
      </dgm:t>
    </dgm:pt>
    <dgm:pt modelId="{BDD3E4A9-52D6-404E-BF84-8E34B8EB2C3C}" type="pres">
      <dgm:prSet presAssocID="{33995C48-3352-42D1-B83F-87B1785E5CB0}" presName="level3hierChild" presStyleCnt="0"/>
      <dgm:spPr/>
      <dgm:t>
        <a:bodyPr/>
        <a:lstStyle/>
        <a:p>
          <a:endParaRPr lang="es-EC"/>
        </a:p>
      </dgm:t>
    </dgm:pt>
  </dgm:ptLst>
  <dgm:cxnLst>
    <dgm:cxn modelId="{0142A75C-ACC5-4BA4-9546-4E0991354B9B}" type="presOf" srcId="{33995C48-3352-42D1-B83F-87B1785E5CB0}" destId="{8C753DF9-080E-4C08-AE29-FAA1C0D9E923}" srcOrd="0" destOrd="0" presId="urn:microsoft.com/office/officeart/2005/8/layout/hierarchy2"/>
    <dgm:cxn modelId="{3F162CE7-461E-4EBD-9EC5-CA7B029ACD2F}" type="presOf" srcId="{F51C3C4D-1F8D-4912-8F05-BC6D0681E56D}" destId="{D1D4CBBD-4DF1-4C1C-9997-5C1226175152}" srcOrd="0" destOrd="0" presId="urn:microsoft.com/office/officeart/2005/8/layout/hierarchy2"/>
    <dgm:cxn modelId="{996846B5-15A3-4522-A3F9-4E2F069BE70E}" type="presOf" srcId="{310A8B93-8C43-40D6-898D-79621A11D06D}" destId="{48423E74-EBF3-4333-9676-E2193E2035D2}" srcOrd="0" destOrd="0" presId="urn:microsoft.com/office/officeart/2005/8/layout/hierarchy2"/>
    <dgm:cxn modelId="{B268C646-F6E7-44C9-AB60-DBC65FE9BA1E}" type="presOf" srcId="{17FA7F0E-9240-473D-93D7-8483B2128F6D}" destId="{29F46962-5BF7-4F42-A9CC-08F71B4D4999}" srcOrd="1" destOrd="0" presId="urn:microsoft.com/office/officeart/2005/8/layout/hierarchy2"/>
    <dgm:cxn modelId="{0CA025EB-2658-45DE-8035-6D8136B518A4}" type="presOf" srcId="{A0C85975-901B-428C-B710-3ECA8B0E6B89}" destId="{2A5F9F65-4F4F-4F59-9518-86200D95E223}" srcOrd="0" destOrd="0" presId="urn:microsoft.com/office/officeart/2005/8/layout/hierarchy2"/>
    <dgm:cxn modelId="{233D3025-2B4D-4FD2-89EB-CFD93BFF7DA7}" srcId="{A0C85975-901B-428C-B710-3ECA8B0E6B89}" destId="{2958B84C-9C28-4EB8-A8DC-A8D096353371}" srcOrd="0" destOrd="0" parTransId="{6E881F6F-9B7B-464C-BFD9-AB5A673CEAEC}" sibTransId="{64C59D5E-C0CD-418B-9C6A-F2002218650F}"/>
    <dgm:cxn modelId="{BAD39056-E9F6-4760-8CA7-17573BF59D11}" type="presOf" srcId="{5A94D6E2-822B-401C-BF50-4A65776F8592}" destId="{BC7A03DE-E8AF-4ADA-A570-989AA880118A}" srcOrd="1" destOrd="0" presId="urn:microsoft.com/office/officeart/2005/8/layout/hierarchy2"/>
    <dgm:cxn modelId="{61628E23-7644-42C6-954E-7A76DAECDA7E}" type="presOf" srcId="{6E881F6F-9B7B-464C-BFD9-AB5A673CEAEC}" destId="{13D0DF41-EBEA-4BAE-BCDC-B81464572094}" srcOrd="0" destOrd="0" presId="urn:microsoft.com/office/officeart/2005/8/layout/hierarchy2"/>
    <dgm:cxn modelId="{847F0415-42A0-4A0F-9031-3672C2391259}" type="presOf" srcId="{BC6A18D8-4848-410F-B920-0952821F021F}" destId="{E2831AA2-9375-4847-B1A0-FEB698CAF23C}" srcOrd="0" destOrd="0" presId="urn:microsoft.com/office/officeart/2005/8/layout/hierarchy2"/>
    <dgm:cxn modelId="{7C032758-7B87-4A19-8646-7BF62D67E064}" srcId="{0A82370E-3422-47EB-9C3E-47169F0626B3}" destId="{21F7825F-3937-487C-9091-84E51D392C49}" srcOrd="0" destOrd="0" parTransId="{E4CB97DF-137D-4FE0-AD6F-55C4F7CEF668}" sibTransId="{00F3434E-FC24-466A-A8E6-8E89EC82AE5A}"/>
    <dgm:cxn modelId="{CEB76AF1-9D0D-4273-B82B-B0EF5974BAEB}" type="presOf" srcId="{5EC95101-0400-4C50-BF16-C7C4A36CEE5B}" destId="{A6044333-2FF3-49F9-A34B-CD4D3F868007}" srcOrd="0" destOrd="0" presId="urn:microsoft.com/office/officeart/2005/8/layout/hierarchy2"/>
    <dgm:cxn modelId="{860FBD27-A904-4E38-B4B9-D12C39A2B9CE}" type="presOf" srcId="{310A8B93-8C43-40D6-898D-79621A11D06D}" destId="{04F4EE7F-733F-4422-B88E-B3F241EA016F}" srcOrd="1" destOrd="0" presId="urn:microsoft.com/office/officeart/2005/8/layout/hierarchy2"/>
    <dgm:cxn modelId="{DE0076DB-9B45-4DEB-857E-ADF6CFFDE3F2}" srcId="{DA3B9CD5-507D-4561-B5AA-2EB3AF325747}" destId="{7B3DE7DB-8187-42F3-8B54-C1EA2C016EC0}" srcOrd="1" destOrd="0" parTransId="{310A8B93-8C43-40D6-898D-79621A11D06D}" sibTransId="{E80C0BD6-195B-4E24-A6D8-89A5C44D349B}"/>
    <dgm:cxn modelId="{A205A2C6-C8F5-474A-90BB-334D9B1D14C7}" type="presOf" srcId="{4CDAD303-DCEA-4EC6-8460-4E4FA10BE54C}" destId="{578DD928-FAF3-4213-9B20-43064295FE88}" srcOrd="0" destOrd="0" presId="urn:microsoft.com/office/officeart/2005/8/layout/hierarchy2"/>
    <dgm:cxn modelId="{1F3C4EB5-3933-46A5-B8C9-7B5253B835E4}" type="presOf" srcId="{67F021A5-A465-4820-98C2-7C98181ADCE3}" destId="{CAD3ECD2-DC46-4FB0-BE6C-9BFB4D97B9DF}" srcOrd="0" destOrd="0" presId="urn:microsoft.com/office/officeart/2005/8/layout/hierarchy2"/>
    <dgm:cxn modelId="{D6A9932B-DB1F-4021-9165-26D7C1853DF7}" type="presOf" srcId="{BC6A18D8-4848-410F-B920-0952821F021F}" destId="{03F076CF-3EB6-474F-B930-E319F5F9A3B1}" srcOrd="1" destOrd="0" presId="urn:microsoft.com/office/officeart/2005/8/layout/hierarchy2"/>
    <dgm:cxn modelId="{8C6256EF-93E3-4E58-8849-967541C43499}" type="presOf" srcId="{21F7825F-3937-487C-9091-84E51D392C49}" destId="{D5D58CE1-469D-44FA-96CA-04D2D1039E60}" srcOrd="0" destOrd="0" presId="urn:microsoft.com/office/officeart/2005/8/layout/hierarchy2"/>
    <dgm:cxn modelId="{29B68C5E-FD51-4751-B2C6-1983C2326BF3}" srcId="{A0C85975-901B-428C-B710-3ECA8B0E6B89}" destId="{C6370AB4-C2A3-49B3-8A0F-2DA6EBC65889}" srcOrd="1" destOrd="0" parTransId="{17FA7F0E-9240-473D-93D7-8483B2128F6D}" sibTransId="{269063C5-62BF-4164-854F-0B26C5AAB226}"/>
    <dgm:cxn modelId="{83286CF4-B3D8-44AA-BEE7-03B6D63E4C58}" type="presOf" srcId="{7B3DE7DB-8187-42F3-8B54-C1EA2C016EC0}" destId="{0EFFB474-784F-4558-97DA-002E37363C12}" srcOrd="0" destOrd="0" presId="urn:microsoft.com/office/officeart/2005/8/layout/hierarchy2"/>
    <dgm:cxn modelId="{1FFC9410-7A9D-4FE7-BC22-FE08BCB20401}" type="presOf" srcId="{2958B84C-9C28-4EB8-A8DC-A8D096353371}" destId="{EC34A05A-13F1-49CC-BF14-815C7A544BDE}" srcOrd="0" destOrd="0" presId="urn:microsoft.com/office/officeart/2005/8/layout/hierarchy2"/>
    <dgm:cxn modelId="{C5777AA5-B2AC-486E-8BE9-BC8360194B20}" srcId="{0A82370E-3422-47EB-9C3E-47169F0626B3}" destId="{F2ED4ADD-8ECC-40C5-A4AF-43D59DB14FBA}" srcOrd="1" destOrd="0" parTransId="{5A94D6E2-822B-401C-BF50-4A65776F8592}" sibTransId="{6EE293D5-B920-4105-A5E2-3AACDACFE99B}"/>
    <dgm:cxn modelId="{466D3C94-90ED-4593-BF62-854CC45A3A57}" type="presOf" srcId="{0A82370E-3422-47EB-9C3E-47169F0626B3}" destId="{2842A198-78FF-4A0F-B005-A072E4A90569}" srcOrd="0" destOrd="0" presId="urn:microsoft.com/office/officeart/2005/8/layout/hierarchy2"/>
    <dgm:cxn modelId="{EE78350B-2202-4C7F-A2C7-2E3258BA43A4}" type="presOf" srcId="{8DAFDF38-6AEF-4AA6-AA8D-B60123872765}" destId="{0E0530ED-F67B-4059-812A-5AE26FC895D4}" srcOrd="0" destOrd="0" presId="urn:microsoft.com/office/officeart/2005/8/layout/hierarchy2"/>
    <dgm:cxn modelId="{22B15C89-F710-4DB8-B09A-2F4389D334FE}" srcId="{5EC95101-0400-4C50-BF16-C7C4A36CEE5B}" destId="{DA3B9CD5-507D-4561-B5AA-2EB3AF325747}" srcOrd="0" destOrd="0" parTransId="{4F608402-2BB0-432B-BF4B-80E9D0112355}" sibTransId="{591A0887-8EFD-4EC9-8CA0-ECD1893C6D63}"/>
    <dgm:cxn modelId="{E0C66C28-D021-4FD5-B58F-D1CC78533697}" type="presOf" srcId="{F2ED4ADD-8ECC-40C5-A4AF-43D59DB14FBA}" destId="{63170127-434B-4A6D-A25A-651A75F2F1C5}" srcOrd="0" destOrd="0" presId="urn:microsoft.com/office/officeart/2005/8/layout/hierarchy2"/>
    <dgm:cxn modelId="{DC63E212-5D01-46F5-BC64-8ED7F4996AE4}" type="presOf" srcId="{8DAFDF38-6AEF-4AA6-AA8D-B60123872765}" destId="{956D6C1E-A070-4A2A-AE64-BCE6B3B27006}" srcOrd="1" destOrd="0" presId="urn:microsoft.com/office/officeart/2005/8/layout/hierarchy2"/>
    <dgm:cxn modelId="{9A2F1AFD-C02B-4340-9443-982245338F32}" type="presOf" srcId="{506C1932-CEB9-4C6A-8E43-140502A76BFD}" destId="{7DCF3CAA-E792-4395-9CDB-E027540745D2}" srcOrd="0" destOrd="0" presId="urn:microsoft.com/office/officeart/2005/8/layout/hierarchy2"/>
    <dgm:cxn modelId="{C4034885-CDE7-4AFD-B954-B8B9B9F149EA}" type="presOf" srcId="{6E881F6F-9B7B-464C-BFD9-AB5A673CEAEC}" destId="{3A92A283-8640-4960-94D9-653C5823C654}" srcOrd="1" destOrd="0" presId="urn:microsoft.com/office/officeart/2005/8/layout/hierarchy2"/>
    <dgm:cxn modelId="{CEDEC354-A977-4632-A17B-E9872FEC9EC2}" type="presOf" srcId="{B2F25346-2709-402A-B931-53A16AC17BCA}" destId="{4FFFBC21-89C9-46FE-95EA-136F4B807449}" srcOrd="0" destOrd="0" presId="urn:microsoft.com/office/officeart/2005/8/layout/hierarchy2"/>
    <dgm:cxn modelId="{7773C850-5F3C-4619-9C6F-5B0488C58969}" type="presOf" srcId="{DA3B9CD5-507D-4561-B5AA-2EB3AF325747}" destId="{735F11D1-0BDD-45A7-B5CA-2419077D09DB}" srcOrd="0" destOrd="0" presId="urn:microsoft.com/office/officeart/2005/8/layout/hierarchy2"/>
    <dgm:cxn modelId="{E0BF7FC3-9D5A-4CB6-AC1A-01035E60E56B}" type="presOf" srcId="{E4CB97DF-137D-4FE0-AD6F-55C4F7CEF668}" destId="{A4A56D06-B853-47BB-8D1C-CEE7B347FEC3}" srcOrd="0" destOrd="0" presId="urn:microsoft.com/office/officeart/2005/8/layout/hierarchy2"/>
    <dgm:cxn modelId="{CED13D97-AAF6-4100-999D-EC44797F2FEF}" type="presOf" srcId="{17FA7F0E-9240-473D-93D7-8483B2128F6D}" destId="{0611132D-5724-4BF3-B2DE-7A752CE3AF8B}" srcOrd="0" destOrd="0" presId="urn:microsoft.com/office/officeart/2005/8/layout/hierarchy2"/>
    <dgm:cxn modelId="{AF25D72F-0B94-4C84-86C7-7E702A3E5612}" type="presOf" srcId="{D7AE14A4-61A2-44A7-A3F0-D354B4E5AB31}" destId="{F852D917-8EF7-4FEA-9AE5-1EF31CEF5B44}" srcOrd="1" destOrd="0" presId="urn:microsoft.com/office/officeart/2005/8/layout/hierarchy2"/>
    <dgm:cxn modelId="{20152649-BBE4-4C3D-B005-5923139A7606}" type="presOf" srcId="{67F021A5-A465-4820-98C2-7C98181ADCE3}" destId="{448BF121-41DA-4A01-96FB-457CEDC577CA}" srcOrd="1" destOrd="0" presId="urn:microsoft.com/office/officeart/2005/8/layout/hierarchy2"/>
    <dgm:cxn modelId="{D7BBEF9E-3011-4BE2-8FAE-8353EFC7F844}" srcId="{DA3B9CD5-507D-4561-B5AA-2EB3AF325747}" destId="{B2F25346-2709-402A-B931-53A16AC17BCA}" srcOrd="3" destOrd="0" parTransId="{F51C3C4D-1F8D-4912-8F05-BC6D0681E56D}" sibTransId="{739040F9-F7B9-4D4F-A1DE-C7AF70CABB2F}"/>
    <dgm:cxn modelId="{00CF9C50-F0E4-4455-A3EE-CFBA136318B3}" srcId="{DA3B9CD5-507D-4561-B5AA-2EB3AF325747}" destId="{A0C85975-901B-428C-B710-3ECA8B0E6B89}" srcOrd="4" destOrd="0" parTransId="{8DAFDF38-6AEF-4AA6-AA8D-B60123872765}" sibTransId="{06632573-2FE3-44A6-9092-D8E0564998EE}"/>
    <dgm:cxn modelId="{E52ACD1A-6747-43C6-AC5D-7B7346C6E241}" type="presOf" srcId="{C6370AB4-C2A3-49B3-8A0F-2DA6EBC65889}" destId="{A0F2A07E-D004-461E-8C7A-049E53D6C18B}" srcOrd="0" destOrd="0" presId="urn:microsoft.com/office/officeart/2005/8/layout/hierarchy2"/>
    <dgm:cxn modelId="{60F6C632-C219-48DB-88B6-405A518089C0}" type="presOf" srcId="{4A4E0295-471B-4782-B27A-C5315D20D92B}" destId="{BFC49453-3894-4C31-9590-172EFAF24B50}" srcOrd="1" destOrd="0" presId="urn:microsoft.com/office/officeart/2005/8/layout/hierarchy2"/>
    <dgm:cxn modelId="{D05D0C8E-8676-423D-913D-103C54DBB2D2}" type="presOf" srcId="{4A4E0295-471B-4782-B27A-C5315D20D92B}" destId="{63ACCB30-BCFB-4A6E-8834-62B6B99FAA81}" srcOrd="0" destOrd="0" presId="urn:microsoft.com/office/officeart/2005/8/layout/hierarchy2"/>
    <dgm:cxn modelId="{7AC04A15-60C6-424E-B164-97E5851F4CB5}" srcId="{DA3B9CD5-507D-4561-B5AA-2EB3AF325747}" destId="{0A82370E-3422-47EB-9C3E-47169F0626B3}" srcOrd="2" destOrd="0" parTransId="{67F021A5-A465-4820-98C2-7C98181ADCE3}" sibTransId="{2C5376B5-2400-49A4-8F09-5D5D090F66CF}"/>
    <dgm:cxn modelId="{465B6768-F74A-433E-BB7D-3AF907130850}" srcId="{DA3B9CD5-507D-4561-B5AA-2EB3AF325747}" destId="{4CDAD303-DCEA-4EC6-8460-4E4FA10BE54C}" srcOrd="0" destOrd="0" parTransId="{4A4E0295-471B-4782-B27A-C5315D20D92B}" sibTransId="{E8C4E2CD-A5EC-43AD-9E2D-4FD1C4CB5CFA}"/>
    <dgm:cxn modelId="{69D1897B-CCD0-404E-950B-3D68E416A1B1}" type="presOf" srcId="{5A94D6E2-822B-401C-BF50-4A65776F8592}" destId="{A93D4BC8-9B7B-4E35-BDF2-3488B6F55E91}" srcOrd="0" destOrd="0" presId="urn:microsoft.com/office/officeart/2005/8/layout/hierarchy2"/>
    <dgm:cxn modelId="{C65697D0-8043-4136-B5F2-4FD30B198D27}" type="presOf" srcId="{E4CB97DF-137D-4FE0-AD6F-55C4F7CEF668}" destId="{083C5265-20FA-45AE-BF96-5CDA35EE67CB}" srcOrd="1" destOrd="0" presId="urn:microsoft.com/office/officeart/2005/8/layout/hierarchy2"/>
    <dgm:cxn modelId="{720AF74F-5267-4ACB-B9A2-E9CA731093DE}" srcId="{A0C85975-901B-428C-B710-3ECA8B0E6B89}" destId="{506C1932-CEB9-4C6A-8E43-140502A76BFD}" srcOrd="2" destOrd="0" parTransId="{D7AE14A4-61A2-44A7-A3F0-D354B4E5AB31}" sibTransId="{4FB3C3A9-33BC-407D-BAB6-12D8595FE187}"/>
    <dgm:cxn modelId="{B5008022-840C-414D-8A02-31F1E35910D6}" srcId="{DA3B9CD5-507D-4561-B5AA-2EB3AF325747}" destId="{33995C48-3352-42D1-B83F-87B1785E5CB0}" srcOrd="5" destOrd="0" parTransId="{BC6A18D8-4848-410F-B920-0952821F021F}" sibTransId="{3BFF7076-44C0-401F-AA1C-AC56112666A5}"/>
    <dgm:cxn modelId="{9BE61A2B-746E-4B45-95A3-3863F6B41B9E}" type="presOf" srcId="{F51C3C4D-1F8D-4912-8F05-BC6D0681E56D}" destId="{FADF25E5-8DB8-40F5-A0F0-FDB85CBDD2D8}" srcOrd="1" destOrd="0" presId="urn:microsoft.com/office/officeart/2005/8/layout/hierarchy2"/>
    <dgm:cxn modelId="{3FF4D88E-81A5-437A-9F4E-28E567E4E58D}" type="presOf" srcId="{D7AE14A4-61A2-44A7-A3F0-D354B4E5AB31}" destId="{29CEC2A9-755F-462E-8A68-82F778B7B579}" srcOrd="0" destOrd="0" presId="urn:microsoft.com/office/officeart/2005/8/layout/hierarchy2"/>
    <dgm:cxn modelId="{F2FDF1EB-14B8-4C19-AC8F-4A5E4F2FE38B}" type="presParOf" srcId="{A6044333-2FF3-49F9-A34B-CD4D3F868007}" destId="{91847161-F135-4DD5-B626-423F92F9F721}" srcOrd="0" destOrd="0" presId="urn:microsoft.com/office/officeart/2005/8/layout/hierarchy2"/>
    <dgm:cxn modelId="{01144611-78B8-4630-A354-58B481B2A069}" type="presParOf" srcId="{91847161-F135-4DD5-B626-423F92F9F721}" destId="{735F11D1-0BDD-45A7-B5CA-2419077D09DB}" srcOrd="0" destOrd="0" presId="urn:microsoft.com/office/officeart/2005/8/layout/hierarchy2"/>
    <dgm:cxn modelId="{ABCF20B5-B360-42E8-AC2D-6CA34EA337DA}" type="presParOf" srcId="{91847161-F135-4DD5-B626-423F92F9F721}" destId="{DE44684D-5A38-4E88-B47D-2ABD38FA38E6}" srcOrd="1" destOrd="0" presId="urn:microsoft.com/office/officeart/2005/8/layout/hierarchy2"/>
    <dgm:cxn modelId="{AE5B07C8-72FF-4885-A274-51EB6AEC3172}" type="presParOf" srcId="{DE44684D-5A38-4E88-B47D-2ABD38FA38E6}" destId="{63ACCB30-BCFB-4A6E-8834-62B6B99FAA81}" srcOrd="0" destOrd="0" presId="urn:microsoft.com/office/officeart/2005/8/layout/hierarchy2"/>
    <dgm:cxn modelId="{18D0744F-1A59-45DE-830D-6445694AEA19}" type="presParOf" srcId="{63ACCB30-BCFB-4A6E-8834-62B6B99FAA81}" destId="{BFC49453-3894-4C31-9590-172EFAF24B50}" srcOrd="0" destOrd="0" presId="urn:microsoft.com/office/officeart/2005/8/layout/hierarchy2"/>
    <dgm:cxn modelId="{8A6D131D-B696-4C64-951C-6922D7EA6693}" type="presParOf" srcId="{DE44684D-5A38-4E88-B47D-2ABD38FA38E6}" destId="{900D9584-CBF3-4223-AC7C-A66648F8D2F0}" srcOrd="1" destOrd="0" presId="urn:microsoft.com/office/officeart/2005/8/layout/hierarchy2"/>
    <dgm:cxn modelId="{82F8A603-66DF-4716-8AD4-F3484304969C}" type="presParOf" srcId="{900D9584-CBF3-4223-AC7C-A66648F8D2F0}" destId="{578DD928-FAF3-4213-9B20-43064295FE88}" srcOrd="0" destOrd="0" presId="urn:microsoft.com/office/officeart/2005/8/layout/hierarchy2"/>
    <dgm:cxn modelId="{F5DC0C17-A7F1-4A35-9E7B-B67181CB82A7}" type="presParOf" srcId="{900D9584-CBF3-4223-AC7C-A66648F8D2F0}" destId="{E01AE736-C9A5-45CC-8FB1-A9861650CBA0}" srcOrd="1" destOrd="0" presId="urn:microsoft.com/office/officeart/2005/8/layout/hierarchy2"/>
    <dgm:cxn modelId="{EBEF2FDA-5872-403E-BB45-3130529FC26D}" type="presParOf" srcId="{DE44684D-5A38-4E88-B47D-2ABD38FA38E6}" destId="{48423E74-EBF3-4333-9676-E2193E2035D2}" srcOrd="2" destOrd="0" presId="urn:microsoft.com/office/officeart/2005/8/layout/hierarchy2"/>
    <dgm:cxn modelId="{54F96191-82E3-403A-867F-83720C169AE3}" type="presParOf" srcId="{48423E74-EBF3-4333-9676-E2193E2035D2}" destId="{04F4EE7F-733F-4422-B88E-B3F241EA016F}" srcOrd="0" destOrd="0" presId="urn:microsoft.com/office/officeart/2005/8/layout/hierarchy2"/>
    <dgm:cxn modelId="{6A7B6DFC-3FC2-4D37-83DC-34D2315D82A2}" type="presParOf" srcId="{DE44684D-5A38-4E88-B47D-2ABD38FA38E6}" destId="{25A6520D-28C8-4247-BCFD-1E062766B894}" srcOrd="3" destOrd="0" presId="urn:microsoft.com/office/officeart/2005/8/layout/hierarchy2"/>
    <dgm:cxn modelId="{6DD7459C-632E-4D88-964B-C8CA9CB15C59}" type="presParOf" srcId="{25A6520D-28C8-4247-BCFD-1E062766B894}" destId="{0EFFB474-784F-4558-97DA-002E37363C12}" srcOrd="0" destOrd="0" presId="urn:microsoft.com/office/officeart/2005/8/layout/hierarchy2"/>
    <dgm:cxn modelId="{BAE7951D-4CC8-41E3-87FC-6063523D4A46}" type="presParOf" srcId="{25A6520D-28C8-4247-BCFD-1E062766B894}" destId="{DF315A56-FB8D-4056-8319-D76E56BDBEC7}" srcOrd="1" destOrd="0" presId="urn:microsoft.com/office/officeart/2005/8/layout/hierarchy2"/>
    <dgm:cxn modelId="{B740114A-B9B8-4378-96F5-3F74F41A63A1}" type="presParOf" srcId="{DE44684D-5A38-4E88-B47D-2ABD38FA38E6}" destId="{CAD3ECD2-DC46-4FB0-BE6C-9BFB4D97B9DF}" srcOrd="4" destOrd="0" presId="urn:microsoft.com/office/officeart/2005/8/layout/hierarchy2"/>
    <dgm:cxn modelId="{75B37EC4-D7AD-43A8-AA87-0EED9C3E7745}" type="presParOf" srcId="{CAD3ECD2-DC46-4FB0-BE6C-9BFB4D97B9DF}" destId="{448BF121-41DA-4A01-96FB-457CEDC577CA}" srcOrd="0" destOrd="0" presId="urn:microsoft.com/office/officeart/2005/8/layout/hierarchy2"/>
    <dgm:cxn modelId="{E670D7F2-683F-4C54-BCB6-EB32C5597E0E}" type="presParOf" srcId="{DE44684D-5A38-4E88-B47D-2ABD38FA38E6}" destId="{88DF668F-91D3-4920-9A3F-E4C31606474D}" srcOrd="5" destOrd="0" presId="urn:microsoft.com/office/officeart/2005/8/layout/hierarchy2"/>
    <dgm:cxn modelId="{D58DCAFC-0249-4068-9B6F-4194F062E2F7}" type="presParOf" srcId="{88DF668F-91D3-4920-9A3F-E4C31606474D}" destId="{2842A198-78FF-4A0F-B005-A072E4A90569}" srcOrd="0" destOrd="0" presId="urn:microsoft.com/office/officeart/2005/8/layout/hierarchy2"/>
    <dgm:cxn modelId="{89F03880-69A4-4D42-940B-D0BE66E3FDB8}" type="presParOf" srcId="{88DF668F-91D3-4920-9A3F-E4C31606474D}" destId="{56A34A56-4E08-471F-854E-2DA23B223366}" srcOrd="1" destOrd="0" presId="urn:microsoft.com/office/officeart/2005/8/layout/hierarchy2"/>
    <dgm:cxn modelId="{B739254B-AAA7-41A3-8146-438A4AF78BD3}" type="presParOf" srcId="{56A34A56-4E08-471F-854E-2DA23B223366}" destId="{A4A56D06-B853-47BB-8D1C-CEE7B347FEC3}" srcOrd="0" destOrd="0" presId="urn:microsoft.com/office/officeart/2005/8/layout/hierarchy2"/>
    <dgm:cxn modelId="{9E746B02-CF4F-454C-B7C8-F5E4CB0F4D0A}" type="presParOf" srcId="{A4A56D06-B853-47BB-8D1C-CEE7B347FEC3}" destId="{083C5265-20FA-45AE-BF96-5CDA35EE67CB}" srcOrd="0" destOrd="0" presId="urn:microsoft.com/office/officeart/2005/8/layout/hierarchy2"/>
    <dgm:cxn modelId="{E39E211B-52C5-40C3-AEDB-510C4BA3FA3A}" type="presParOf" srcId="{56A34A56-4E08-471F-854E-2DA23B223366}" destId="{D191F319-156F-46FF-8EA7-BAA175813F05}" srcOrd="1" destOrd="0" presId="urn:microsoft.com/office/officeart/2005/8/layout/hierarchy2"/>
    <dgm:cxn modelId="{10DEF27F-7BAE-402F-9915-D693EAEE4493}" type="presParOf" srcId="{D191F319-156F-46FF-8EA7-BAA175813F05}" destId="{D5D58CE1-469D-44FA-96CA-04D2D1039E60}" srcOrd="0" destOrd="0" presId="urn:microsoft.com/office/officeart/2005/8/layout/hierarchy2"/>
    <dgm:cxn modelId="{F8A71D3F-97E1-48C9-9F4C-5131440282E8}" type="presParOf" srcId="{D191F319-156F-46FF-8EA7-BAA175813F05}" destId="{49792F91-837C-4836-99C5-ED7C16FA8E28}" srcOrd="1" destOrd="0" presId="urn:microsoft.com/office/officeart/2005/8/layout/hierarchy2"/>
    <dgm:cxn modelId="{D0255889-6E6C-418E-AB51-80026A579CB7}" type="presParOf" srcId="{56A34A56-4E08-471F-854E-2DA23B223366}" destId="{A93D4BC8-9B7B-4E35-BDF2-3488B6F55E91}" srcOrd="2" destOrd="0" presId="urn:microsoft.com/office/officeart/2005/8/layout/hierarchy2"/>
    <dgm:cxn modelId="{5D055AA7-8ACB-46C7-B93A-DAFF450AADE9}" type="presParOf" srcId="{A93D4BC8-9B7B-4E35-BDF2-3488B6F55E91}" destId="{BC7A03DE-E8AF-4ADA-A570-989AA880118A}" srcOrd="0" destOrd="0" presId="urn:microsoft.com/office/officeart/2005/8/layout/hierarchy2"/>
    <dgm:cxn modelId="{6A195203-C441-4F34-BBF5-D10157DABDFF}" type="presParOf" srcId="{56A34A56-4E08-471F-854E-2DA23B223366}" destId="{00B5FEA7-0A1C-46A3-8A57-378E51516163}" srcOrd="3" destOrd="0" presId="urn:microsoft.com/office/officeart/2005/8/layout/hierarchy2"/>
    <dgm:cxn modelId="{C302C41A-FA83-438E-B4DD-9C0FE92AE80A}" type="presParOf" srcId="{00B5FEA7-0A1C-46A3-8A57-378E51516163}" destId="{63170127-434B-4A6D-A25A-651A75F2F1C5}" srcOrd="0" destOrd="0" presId="urn:microsoft.com/office/officeart/2005/8/layout/hierarchy2"/>
    <dgm:cxn modelId="{DD6FC6FE-CEFD-4050-A396-8DA2504E07C7}" type="presParOf" srcId="{00B5FEA7-0A1C-46A3-8A57-378E51516163}" destId="{CCEDFD25-8220-4733-91F0-368D022AB1BF}" srcOrd="1" destOrd="0" presId="urn:microsoft.com/office/officeart/2005/8/layout/hierarchy2"/>
    <dgm:cxn modelId="{176032E6-0DED-4E6B-9589-DE65827F7AA3}" type="presParOf" srcId="{DE44684D-5A38-4E88-B47D-2ABD38FA38E6}" destId="{D1D4CBBD-4DF1-4C1C-9997-5C1226175152}" srcOrd="6" destOrd="0" presId="urn:microsoft.com/office/officeart/2005/8/layout/hierarchy2"/>
    <dgm:cxn modelId="{85F3326A-1C2E-4A2E-B193-424E3C622715}" type="presParOf" srcId="{D1D4CBBD-4DF1-4C1C-9997-5C1226175152}" destId="{FADF25E5-8DB8-40F5-A0F0-FDB85CBDD2D8}" srcOrd="0" destOrd="0" presId="urn:microsoft.com/office/officeart/2005/8/layout/hierarchy2"/>
    <dgm:cxn modelId="{6895B6E3-D2A1-4DD1-8E6A-A39581DA0058}" type="presParOf" srcId="{DE44684D-5A38-4E88-B47D-2ABD38FA38E6}" destId="{27614636-06D5-4348-8C89-9EDF023D7F9C}" srcOrd="7" destOrd="0" presId="urn:microsoft.com/office/officeart/2005/8/layout/hierarchy2"/>
    <dgm:cxn modelId="{8F73B235-51E6-408A-8009-08BFEAD429D4}" type="presParOf" srcId="{27614636-06D5-4348-8C89-9EDF023D7F9C}" destId="{4FFFBC21-89C9-46FE-95EA-136F4B807449}" srcOrd="0" destOrd="0" presId="urn:microsoft.com/office/officeart/2005/8/layout/hierarchy2"/>
    <dgm:cxn modelId="{066219C7-83B9-4C59-A3EE-910E75117E31}" type="presParOf" srcId="{27614636-06D5-4348-8C89-9EDF023D7F9C}" destId="{CECCFC02-DCA8-4358-87F6-DE366531CF05}" srcOrd="1" destOrd="0" presId="urn:microsoft.com/office/officeart/2005/8/layout/hierarchy2"/>
    <dgm:cxn modelId="{E6768DAC-FE46-49AF-989E-209B55896F42}" type="presParOf" srcId="{DE44684D-5A38-4E88-B47D-2ABD38FA38E6}" destId="{0E0530ED-F67B-4059-812A-5AE26FC895D4}" srcOrd="8" destOrd="0" presId="urn:microsoft.com/office/officeart/2005/8/layout/hierarchy2"/>
    <dgm:cxn modelId="{40C721B5-7214-46EC-B964-24AE3A1022EA}" type="presParOf" srcId="{0E0530ED-F67B-4059-812A-5AE26FC895D4}" destId="{956D6C1E-A070-4A2A-AE64-BCE6B3B27006}" srcOrd="0" destOrd="0" presId="urn:microsoft.com/office/officeart/2005/8/layout/hierarchy2"/>
    <dgm:cxn modelId="{49BDDFA8-B747-4B95-88CD-2376FB1C82CD}" type="presParOf" srcId="{DE44684D-5A38-4E88-B47D-2ABD38FA38E6}" destId="{FFBECABF-E729-4D08-8D0D-689034A255A9}" srcOrd="9" destOrd="0" presId="urn:microsoft.com/office/officeart/2005/8/layout/hierarchy2"/>
    <dgm:cxn modelId="{6F931D61-1D00-4E46-8F66-0FE37A0D85FF}" type="presParOf" srcId="{FFBECABF-E729-4D08-8D0D-689034A255A9}" destId="{2A5F9F65-4F4F-4F59-9518-86200D95E223}" srcOrd="0" destOrd="0" presId="urn:microsoft.com/office/officeart/2005/8/layout/hierarchy2"/>
    <dgm:cxn modelId="{F1E46F98-DCB3-4F62-B7E8-2F8D4C33D385}" type="presParOf" srcId="{FFBECABF-E729-4D08-8D0D-689034A255A9}" destId="{1E0A8903-3D3E-47E4-8EEB-444A445BFE8A}" srcOrd="1" destOrd="0" presId="urn:microsoft.com/office/officeart/2005/8/layout/hierarchy2"/>
    <dgm:cxn modelId="{D151A1E5-1CE4-4A2C-B341-124ECB083ACA}" type="presParOf" srcId="{1E0A8903-3D3E-47E4-8EEB-444A445BFE8A}" destId="{13D0DF41-EBEA-4BAE-BCDC-B81464572094}" srcOrd="0" destOrd="0" presId="urn:microsoft.com/office/officeart/2005/8/layout/hierarchy2"/>
    <dgm:cxn modelId="{0C868EA6-ADDB-410E-AF82-3D2C0AAB87BB}" type="presParOf" srcId="{13D0DF41-EBEA-4BAE-BCDC-B81464572094}" destId="{3A92A283-8640-4960-94D9-653C5823C654}" srcOrd="0" destOrd="0" presId="urn:microsoft.com/office/officeart/2005/8/layout/hierarchy2"/>
    <dgm:cxn modelId="{AD16350B-23B3-4935-8A1A-EC389C238D68}" type="presParOf" srcId="{1E0A8903-3D3E-47E4-8EEB-444A445BFE8A}" destId="{F0DD030F-232F-4FF0-A36A-4CF5B70DDFB8}" srcOrd="1" destOrd="0" presId="urn:microsoft.com/office/officeart/2005/8/layout/hierarchy2"/>
    <dgm:cxn modelId="{673F505C-F112-4A6B-AA3C-43D8723FCD11}" type="presParOf" srcId="{F0DD030F-232F-4FF0-A36A-4CF5B70DDFB8}" destId="{EC34A05A-13F1-49CC-BF14-815C7A544BDE}" srcOrd="0" destOrd="0" presId="urn:microsoft.com/office/officeart/2005/8/layout/hierarchy2"/>
    <dgm:cxn modelId="{19B19786-8A76-4A28-B991-2D5BE582BA9C}" type="presParOf" srcId="{F0DD030F-232F-4FF0-A36A-4CF5B70DDFB8}" destId="{04BDFF0B-4783-46EC-A6E5-3ACE4BE2190F}" srcOrd="1" destOrd="0" presId="urn:microsoft.com/office/officeart/2005/8/layout/hierarchy2"/>
    <dgm:cxn modelId="{F261A10C-4117-4DD0-8B96-C92D7BA53C14}" type="presParOf" srcId="{1E0A8903-3D3E-47E4-8EEB-444A445BFE8A}" destId="{0611132D-5724-4BF3-B2DE-7A752CE3AF8B}" srcOrd="2" destOrd="0" presId="urn:microsoft.com/office/officeart/2005/8/layout/hierarchy2"/>
    <dgm:cxn modelId="{45C8BA0E-B46F-4FA4-B4A9-E070203E87B5}" type="presParOf" srcId="{0611132D-5724-4BF3-B2DE-7A752CE3AF8B}" destId="{29F46962-5BF7-4F42-A9CC-08F71B4D4999}" srcOrd="0" destOrd="0" presId="urn:microsoft.com/office/officeart/2005/8/layout/hierarchy2"/>
    <dgm:cxn modelId="{5DE86DF0-A02A-4F1F-9598-5BEF3B400D36}" type="presParOf" srcId="{1E0A8903-3D3E-47E4-8EEB-444A445BFE8A}" destId="{3B328962-66A9-45C7-AE15-4A01A4775743}" srcOrd="3" destOrd="0" presId="urn:microsoft.com/office/officeart/2005/8/layout/hierarchy2"/>
    <dgm:cxn modelId="{590C56C5-A869-43F0-935B-1ECE23345313}" type="presParOf" srcId="{3B328962-66A9-45C7-AE15-4A01A4775743}" destId="{A0F2A07E-D004-461E-8C7A-049E53D6C18B}" srcOrd="0" destOrd="0" presId="urn:microsoft.com/office/officeart/2005/8/layout/hierarchy2"/>
    <dgm:cxn modelId="{987BA9BC-B34C-4C72-8CBF-8B031F6CFF74}" type="presParOf" srcId="{3B328962-66A9-45C7-AE15-4A01A4775743}" destId="{1639CA08-5ECB-4D7C-A6B1-14922AC03121}" srcOrd="1" destOrd="0" presId="urn:microsoft.com/office/officeart/2005/8/layout/hierarchy2"/>
    <dgm:cxn modelId="{9C526F41-C336-4FFE-8BD2-CB657B6D7E77}" type="presParOf" srcId="{1E0A8903-3D3E-47E4-8EEB-444A445BFE8A}" destId="{29CEC2A9-755F-462E-8A68-82F778B7B579}" srcOrd="4" destOrd="0" presId="urn:microsoft.com/office/officeart/2005/8/layout/hierarchy2"/>
    <dgm:cxn modelId="{4D0E9B3B-0A65-4997-A1D5-5A7E9BEEB5BF}" type="presParOf" srcId="{29CEC2A9-755F-462E-8A68-82F778B7B579}" destId="{F852D917-8EF7-4FEA-9AE5-1EF31CEF5B44}" srcOrd="0" destOrd="0" presId="urn:microsoft.com/office/officeart/2005/8/layout/hierarchy2"/>
    <dgm:cxn modelId="{DC948ACA-8614-4D73-8D76-D73EF19C4B96}" type="presParOf" srcId="{1E0A8903-3D3E-47E4-8EEB-444A445BFE8A}" destId="{2254AE6E-36C0-4612-9B99-E5FCD8076AED}" srcOrd="5" destOrd="0" presId="urn:microsoft.com/office/officeart/2005/8/layout/hierarchy2"/>
    <dgm:cxn modelId="{B510271A-FC58-4629-9330-3725514A35AC}" type="presParOf" srcId="{2254AE6E-36C0-4612-9B99-E5FCD8076AED}" destId="{7DCF3CAA-E792-4395-9CDB-E027540745D2}" srcOrd="0" destOrd="0" presId="urn:microsoft.com/office/officeart/2005/8/layout/hierarchy2"/>
    <dgm:cxn modelId="{920873F0-D5C2-4682-808B-CE0925D3967B}" type="presParOf" srcId="{2254AE6E-36C0-4612-9B99-E5FCD8076AED}" destId="{8CB77D10-3FB3-4593-8791-41A9F34A22C2}" srcOrd="1" destOrd="0" presId="urn:microsoft.com/office/officeart/2005/8/layout/hierarchy2"/>
    <dgm:cxn modelId="{97D3179E-BD35-4884-ABAD-1D481BE10BCD}" type="presParOf" srcId="{DE44684D-5A38-4E88-B47D-2ABD38FA38E6}" destId="{E2831AA2-9375-4847-B1A0-FEB698CAF23C}" srcOrd="10" destOrd="0" presId="urn:microsoft.com/office/officeart/2005/8/layout/hierarchy2"/>
    <dgm:cxn modelId="{339E6AC5-0192-4489-8DE3-65988CEC1492}" type="presParOf" srcId="{E2831AA2-9375-4847-B1A0-FEB698CAF23C}" destId="{03F076CF-3EB6-474F-B930-E319F5F9A3B1}" srcOrd="0" destOrd="0" presId="urn:microsoft.com/office/officeart/2005/8/layout/hierarchy2"/>
    <dgm:cxn modelId="{952EFD85-FF7B-4FFB-B26D-DE8D48A194EE}" type="presParOf" srcId="{DE44684D-5A38-4E88-B47D-2ABD38FA38E6}" destId="{4BABC276-B8B3-4A56-B592-06ABDA10852F}" srcOrd="11" destOrd="0" presId="urn:microsoft.com/office/officeart/2005/8/layout/hierarchy2"/>
    <dgm:cxn modelId="{532872F6-3C8E-4305-9F23-612C4AD039E5}" type="presParOf" srcId="{4BABC276-B8B3-4A56-B592-06ABDA10852F}" destId="{8C753DF9-080E-4C08-AE29-FAA1C0D9E923}" srcOrd="0" destOrd="0" presId="urn:microsoft.com/office/officeart/2005/8/layout/hierarchy2"/>
    <dgm:cxn modelId="{0608DDD1-B0CB-444B-B051-7BB62ACFEF45}" type="presParOf" srcId="{4BABC276-B8B3-4A56-B592-06ABDA10852F}" destId="{BDD3E4A9-52D6-404E-BF84-8E34B8EB2C3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97349C-83C5-454F-B8EA-399FBB203FCF}" type="doc">
      <dgm:prSet loTypeId="urn:microsoft.com/office/officeart/2005/8/layout/vProcess5" loCatId="process" qsTypeId="urn:microsoft.com/office/officeart/2005/8/quickstyle/3d3" qsCatId="3D" csTypeId="urn:microsoft.com/office/officeart/2005/8/colors/accent0_3" csCatId="mainScheme" phldr="1"/>
      <dgm:spPr/>
      <dgm:t>
        <a:bodyPr/>
        <a:lstStyle/>
        <a:p>
          <a:endParaRPr lang="es-EC"/>
        </a:p>
      </dgm:t>
    </dgm:pt>
    <dgm:pt modelId="{E1F68A75-6DB4-4212-BED7-E338BFD9D302}">
      <dgm:prSet phldrT="[Texto]" custT="1"/>
      <dgm:spPr>
        <a:scene3d>
          <a:camera prst="orthographicFront">
            <a:rot lat="0" lon="0" rev="0"/>
          </a:camera>
          <a:lightRig rig="contrasting" dir="t">
            <a:rot lat="0" lon="0" rev="1200000"/>
          </a:lightRig>
        </a:scene3d>
        <a:sp3d contourW="19050" prstMaterial="metal">
          <a:bevelT w="88900" h="203200"/>
          <a:bevelB w="165100" h="254000"/>
        </a:sp3d>
      </dgm:spPr>
      <dgm:t>
        <a:bodyPr/>
        <a:lstStyle/>
        <a:p>
          <a:pPr algn="just"/>
          <a:r>
            <a:rPr lang="es-ES" sz="1400" b="1" dirty="0" smtClean="0">
              <a:solidFill>
                <a:schemeClr val="bg1"/>
              </a:solidFill>
              <a:latin typeface="Arial" panose="020B0604020202020204" pitchFamily="34" charset="0"/>
              <a:cs typeface="Arial" panose="020B0604020202020204" pitchFamily="34" charset="0"/>
            </a:rPr>
            <a:t>La desorganización de sectores relacionados con el mar no permite un desarrollo óptimo de la economía del país, a pesar de crear más plazas de trabajo, estas en su mayoría son consideradas como trabajo inadecuado.</a:t>
          </a:r>
          <a:endParaRPr lang="es-EC" sz="1400" b="1" dirty="0">
            <a:solidFill>
              <a:schemeClr val="bg1"/>
            </a:solidFill>
            <a:latin typeface="Arial" panose="020B0604020202020204" pitchFamily="34" charset="0"/>
            <a:cs typeface="Arial" panose="020B0604020202020204" pitchFamily="34" charset="0"/>
          </a:endParaRPr>
        </a:p>
      </dgm:t>
    </dgm:pt>
    <dgm:pt modelId="{504F4D5E-36B2-4AF4-8247-CC12FCD459A5}" type="parTrans" cxnId="{F326B137-EF58-4A58-B7B6-A36AACAFC72D}">
      <dgm:prSet/>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D4ABCA3E-1826-447E-A447-5B5E05AC4366}" type="sibTrans" cxnId="{F326B137-EF58-4A58-B7B6-A36AACAFC72D}">
      <dgm:prSet custT="1"/>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BCFB3702-0A90-4E61-98CA-FBA9C3C809A3}">
      <dgm:prSet phldrT="[Texto]" custT="1"/>
      <dgm:spPr/>
      <dgm:t>
        <a:bodyPr/>
        <a:lstStyle/>
        <a:p>
          <a:pPr algn="just"/>
          <a:r>
            <a:rPr lang="es-ES" sz="1400" b="1" dirty="0" smtClean="0">
              <a:solidFill>
                <a:schemeClr val="bg1"/>
              </a:solidFill>
              <a:latin typeface="Arial" panose="020B0604020202020204" pitchFamily="34" charset="0"/>
              <a:cs typeface="Arial" panose="020B0604020202020204" pitchFamily="34" charset="0"/>
            </a:rPr>
            <a:t>La dependencia económica del Ecuador de los recursos del mar en el último quinquenio ayuda a que el porcentaje de desempleo disminuya, mejora el índice de desarrollo humano y ayuda también a la industrialización de las provincias que limitan con el mar, no obstante la falta de infraestructura y recursos no permite que aprovechemos de manera eficiente los recursos del mar.</a:t>
          </a:r>
          <a:endParaRPr lang="es-EC" sz="1400" b="1" dirty="0">
            <a:solidFill>
              <a:schemeClr val="bg1"/>
            </a:solidFill>
            <a:latin typeface="Arial" panose="020B0604020202020204" pitchFamily="34" charset="0"/>
            <a:cs typeface="Arial" panose="020B0604020202020204" pitchFamily="34" charset="0"/>
          </a:endParaRPr>
        </a:p>
      </dgm:t>
    </dgm:pt>
    <dgm:pt modelId="{D2A58BD8-565B-48E3-ABD4-FDB0FE69E825}" type="parTrans" cxnId="{1A8CB4F6-E151-404E-A089-257262742B07}">
      <dgm:prSet/>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9F63856D-EC31-4DE3-89FA-6F5E8122B96F}" type="sibTrans" cxnId="{1A8CB4F6-E151-404E-A089-257262742B07}">
      <dgm:prSet custT="1"/>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3318E996-BEA7-4330-92F4-880AF4555BA4}">
      <dgm:prSet phldrT="[Texto]" custT="1"/>
      <dgm:spPr/>
      <dgm:t>
        <a:bodyPr/>
        <a:lstStyle/>
        <a:p>
          <a:pPr algn="just"/>
          <a:r>
            <a:rPr lang="es-ES" sz="1400" b="1" dirty="0" smtClean="0">
              <a:solidFill>
                <a:schemeClr val="bg1"/>
              </a:solidFill>
              <a:latin typeface="Arial" panose="020B0604020202020204" pitchFamily="34" charset="0"/>
              <a:cs typeface="Arial" panose="020B0604020202020204" pitchFamily="34" charset="0"/>
            </a:rPr>
            <a:t>La matriz FODA permite el establecimiento de estrategias ofensivas y defensivas que pueden ser adoptadas y utilizados como justificativos por los Gobiernos Autónomos Descentralizados con el fin de realizar planes de reactivación económica en las provincias costeras.</a:t>
          </a:r>
          <a:endParaRPr lang="es-EC" sz="1400" b="1" dirty="0">
            <a:solidFill>
              <a:schemeClr val="bg1"/>
            </a:solidFill>
            <a:latin typeface="Arial" panose="020B0604020202020204" pitchFamily="34" charset="0"/>
            <a:cs typeface="Arial" panose="020B0604020202020204" pitchFamily="34" charset="0"/>
          </a:endParaRPr>
        </a:p>
      </dgm:t>
    </dgm:pt>
    <dgm:pt modelId="{D21C9FBF-60B3-40B2-9343-69B7E4B71E61}" type="parTrans" cxnId="{77D1AEFB-E2D8-4077-9B02-6EB73501EDFF}">
      <dgm:prSet/>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008CA57D-E67E-4553-B05C-14C92C1516D8}" type="sibTrans" cxnId="{77D1AEFB-E2D8-4077-9B02-6EB73501EDFF}">
      <dgm:prSet custT="1"/>
      <dgm:spPr/>
      <dgm:t>
        <a:bodyPr/>
        <a:lstStyle/>
        <a:p>
          <a:pPr algn="just"/>
          <a:endParaRPr lang="es-EC" sz="1600" b="1">
            <a:solidFill>
              <a:schemeClr val="tx1"/>
            </a:solidFill>
            <a:latin typeface="Arial" panose="020B0604020202020204" pitchFamily="34" charset="0"/>
            <a:cs typeface="Arial" panose="020B0604020202020204" pitchFamily="34" charset="0"/>
          </a:endParaRPr>
        </a:p>
      </dgm:t>
    </dgm:pt>
    <dgm:pt modelId="{A005C136-C94B-4BC2-8B5A-F36F8681FE1B}" type="pres">
      <dgm:prSet presAssocID="{2597349C-83C5-454F-B8EA-399FBB203FCF}" presName="outerComposite" presStyleCnt="0">
        <dgm:presLayoutVars>
          <dgm:chMax val="5"/>
          <dgm:dir/>
          <dgm:resizeHandles val="exact"/>
        </dgm:presLayoutVars>
      </dgm:prSet>
      <dgm:spPr/>
      <dgm:t>
        <a:bodyPr/>
        <a:lstStyle/>
        <a:p>
          <a:endParaRPr lang="es-EC"/>
        </a:p>
      </dgm:t>
    </dgm:pt>
    <dgm:pt modelId="{78196FCB-6457-467A-9E71-E4B979FF6266}" type="pres">
      <dgm:prSet presAssocID="{2597349C-83C5-454F-B8EA-399FBB203FCF}" presName="dummyMaxCanvas" presStyleCnt="0">
        <dgm:presLayoutVars/>
      </dgm:prSet>
      <dgm:spPr/>
      <dgm:t>
        <a:bodyPr/>
        <a:lstStyle/>
        <a:p>
          <a:endParaRPr lang="es-EC"/>
        </a:p>
      </dgm:t>
    </dgm:pt>
    <dgm:pt modelId="{AF76365B-B6F9-431A-A114-6BD9B71D0BEB}" type="pres">
      <dgm:prSet presAssocID="{2597349C-83C5-454F-B8EA-399FBB203FCF}" presName="ThreeNodes_1" presStyleLbl="node1" presStyleIdx="0" presStyleCnt="3" custLinFactNeighborX="-175" custLinFactNeighborY="0">
        <dgm:presLayoutVars>
          <dgm:bulletEnabled val="1"/>
        </dgm:presLayoutVars>
      </dgm:prSet>
      <dgm:spPr/>
      <dgm:t>
        <a:bodyPr/>
        <a:lstStyle/>
        <a:p>
          <a:endParaRPr lang="es-EC"/>
        </a:p>
      </dgm:t>
    </dgm:pt>
    <dgm:pt modelId="{1597D227-9291-44C9-8828-9D3148EFE8C4}" type="pres">
      <dgm:prSet presAssocID="{2597349C-83C5-454F-B8EA-399FBB203FCF}" presName="ThreeNodes_2" presStyleLbl="node1" presStyleIdx="1" presStyleCnt="3" custScaleY="111840" custLinFactNeighborX="15" custLinFactNeighborY="457">
        <dgm:presLayoutVars>
          <dgm:bulletEnabled val="1"/>
        </dgm:presLayoutVars>
      </dgm:prSet>
      <dgm:spPr/>
      <dgm:t>
        <a:bodyPr/>
        <a:lstStyle/>
        <a:p>
          <a:endParaRPr lang="es-EC"/>
        </a:p>
      </dgm:t>
    </dgm:pt>
    <dgm:pt modelId="{6C387421-EA4C-4200-883A-FDF67FB06F01}" type="pres">
      <dgm:prSet presAssocID="{2597349C-83C5-454F-B8EA-399FBB203FCF}" presName="ThreeNodes_3" presStyleLbl="node1" presStyleIdx="2" presStyleCnt="3">
        <dgm:presLayoutVars>
          <dgm:bulletEnabled val="1"/>
        </dgm:presLayoutVars>
      </dgm:prSet>
      <dgm:spPr/>
      <dgm:t>
        <a:bodyPr/>
        <a:lstStyle/>
        <a:p>
          <a:endParaRPr lang="es-EC"/>
        </a:p>
      </dgm:t>
    </dgm:pt>
    <dgm:pt modelId="{2F651141-7EFD-487C-9B99-AA1465B97C46}" type="pres">
      <dgm:prSet presAssocID="{2597349C-83C5-454F-B8EA-399FBB203FCF}" presName="ThreeConn_1-2" presStyleLbl="fgAccFollowNode1" presStyleIdx="0" presStyleCnt="2">
        <dgm:presLayoutVars>
          <dgm:bulletEnabled val="1"/>
        </dgm:presLayoutVars>
      </dgm:prSet>
      <dgm:spPr/>
      <dgm:t>
        <a:bodyPr/>
        <a:lstStyle/>
        <a:p>
          <a:endParaRPr lang="es-EC"/>
        </a:p>
      </dgm:t>
    </dgm:pt>
    <dgm:pt modelId="{A99C4989-7E89-4603-902D-D63CE242A652}" type="pres">
      <dgm:prSet presAssocID="{2597349C-83C5-454F-B8EA-399FBB203FCF}" presName="ThreeConn_2-3" presStyleLbl="fgAccFollowNode1" presStyleIdx="1" presStyleCnt="2">
        <dgm:presLayoutVars>
          <dgm:bulletEnabled val="1"/>
        </dgm:presLayoutVars>
      </dgm:prSet>
      <dgm:spPr/>
      <dgm:t>
        <a:bodyPr/>
        <a:lstStyle/>
        <a:p>
          <a:endParaRPr lang="es-EC"/>
        </a:p>
      </dgm:t>
    </dgm:pt>
    <dgm:pt modelId="{56391229-075E-4F50-8F3C-7F36F0190E37}" type="pres">
      <dgm:prSet presAssocID="{2597349C-83C5-454F-B8EA-399FBB203FCF}" presName="ThreeNodes_1_text" presStyleLbl="node1" presStyleIdx="2" presStyleCnt="3">
        <dgm:presLayoutVars>
          <dgm:bulletEnabled val="1"/>
        </dgm:presLayoutVars>
      </dgm:prSet>
      <dgm:spPr/>
      <dgm:t>
        <a:bodyPr/>
        <a:lstStyle/>
        <a:p>
          <a:endParaRPr lang="es-EC"/>
        </a:p>
      </dgm:t>
    </dgm:pt>
    <dgm:pt modelId="{E3DE9BEB-C0A6-4281-B937-0AE5232D97F8}" type="pres">
      <dgm:prSet presAssocID="{2597349C-83C5-454F-B8EA-399FBB203FCF}" presName="ThreeNodes_2_text" presStyleLbl="node1" presStyleIdx="2" presStyleCnt="3">
        <dgm:presLayoutVars>
          <dgm:bulletEnabled val="1"/>
        </dgm:presLayoutVars>
      </dgm:prSet>
      <dgm:spPr/>
      <dgm:t>
        <a:bodyPr/>
        <a:lstStyle/>
        <a:p>
          <a:endParaRPr lang="es-EC"/>
        </a:p>
      </dgm:t>
    </dgm:pt>
    <dgm:pt modelId="{E582108D-363C-43E5-B259-79C8FA1C64D1}" type="pres">
      <dgm:prSet presAssocID="{2597349C-83C5-454F-B8EA-399FBB203FCF}" presName="ThreeNodes_3_text" presStyleLbl="node1" presStyleIdx="2" presStyleCnt="3">
        <dgm:presLayoutVars>
          <dgm:bulletEnabled val="1"/>
        </dgm:presLayoutVars>
      </dgm:prSet>
      <dgm:spPr/>
      <dgm:t>
        <a:bodyPr/>
        <a:lstStyle/>
        <a:p>
          <a:endParaRPr lang="es-EC"/>
        </a:p>
      </dgm:t>
    </dgm:pt>
  </dgm:ptLst>
  <dgm:cxnLst>
    <dgm:cxn modelId="{77D1AEFB-E2D8-4077-9B02-6EB73501EDFF}" srcId="{2597349C-83C5-454F-B8EA-399FBB203FCF}" destId="{3318E996-BEA7-4330-92F4-880AF4555BA4}" srcOrd="2" destOrd="0" parTransId="{D21C9FBF-60B3-40B2-9343-69B7E4B71E61}" sibTransId="{008CA57D-E67E-4553-B05C-14C92C1516D8}"/>
    <dgm:cxn modelId="{A849464E-945E-4F0E-9971-1DFA66F5F839}" type="presOf" srcId="{9F63856D-EC31-4DE3-89FA-6F5E8122B96F}" destId="{A99C4989-7E89-4603-902D-D63CE242A652}" srcOrd="0" destOrd="0" presId="urn:microsoft.com/office/officeart/2005/8/layout/vProcess5"/>
    <dgm:cxn modelId="{27B496CC-B948-468A-9DE1-848A5C01A101}" type="presOf" srcId="{3318E996-BEA7-4330-92F4-880AF4555BA4}" destId="{6C387421-EA4C-4200-883A-FDF67FB06F01}" srcOrd="0" destOrd="0" presId="urn:microsoft.com/office/officeart/2005/8/layout/vProcess5"/>
    <dgm:cxn modelId="{0D23176F-6C5B-486E-879A-E437B32E8139}" type="presOf" srcId="{E1F68A75-6DB4-4212-BED7-E338BFD9D302}" destId="{AF76365B-B6F9-431A-A114-6BD9B71D0BEB}" srcOrd="0" destOrd="0" presId="urn:microsoft.com/office/officeart/2005/8/layout/vProcess5"/>
    <dgm:cxn modelId="{F326B137-EF58-4A58-B7B6-A36AACAFC72D}" srcId="{2597349C-83C5-454F-B8EA-399FBB203FCF}" destId="{E1F68A75-6DB4-4212-BED7-E338BFD9D302}" srcOrd="0" destOrd="0" parTransId="{504F4D5E-36B2-4AF4-8247-CC12FCD459A5}" sibTransId="{D4ABCA3E-1826-447E-A447-5B5E05AC4366}"/>
    <dgm:cxn modelId="{2081C165-DFF6-4093-9560-B69502D8DBA1}" type="presOf" srcId="{3318E996-BEA7-4330-92F4-880AF4555BA4}" destId="{E582108D-363C-43E5-B259-79C8FA1C64D1}" srcOrd="1" destOrd="0" presId="urn:microsoft.com/office/officeart/2005/8/layout/vProcess5"/>
    <dgm:cxn modelId="{1A8CB4F6-E151-404E-A089-257262742B07}" srcId="{2597349C-83C5-454F-B8EA-399FBB203FCF}" destId="{BCFB3702-0A90-4E61-98CA-FBA9C3C809A3}" srcOrd="1" destOrd="0" parTransId="{D2A58BD8-565B-48E3-ABD4-FDB0FE69E825}" sibTransId="{9F63856D-EC31-4DE3-89FA-6F5E8122B96F}"/>
    <dgm:cxn modelId="{AB6868C7-FB3F-4766-AB66-A1DDB19E60AB}" type="presOf" srcId="{D4ABCA3E-1826-447E-A447-5B5E05AC4366}" destId="{2F651141-7EFD-487C-9B99-AA1465B97C46}" srcOrd="0" destOrd="0" presId="urn:microsoft.com/office/officeart/2005/8/layout/vProcess5"/>
    <dgm:cxn modelId="{85500308-0635-4814-963D-C5FF84A3A65B}" type="presOf" srcId="{BCFB3702-0A90-4E61-98CA-FBA9C3C809A3}" destId="{E3DE9BEB-C0A6-4281-B937-0AE5232D97F8}" srcOrd="1" destOrd="0" presId="urn:microsoft.com/office/officeart/2005/8/layout/vProcess5"/>
    <dgm:cxn modelId="{2AB13EDA-3EEC-42F7-910C-BD28925F7403}" type="presOf" srcId="{2597349C-83C5-454F-B8EA-399FBB203FCF}" destId="{A005C136-C94B-4BC2-8B5A-F36F8681FE1B}" srcOrd="0" destOrd="0" presId="urn:microsoft.com/office/officeart/2005/8/layout/vProcess5"/>
    <dgm:cxn modelId="{E9EB35A7-F1D2-4342-A3B7-350BB9BD4730}" type="presOf" srcId="{BCFB3702-0A90-4E61-98CA-FBA9C3C809A3}" destId="{1597D227-9291-44C9-8828-9D3148EFE8C4}" srcOrd="0" destOrd="0" presId="urn:microsoft.com/office/officeart/2005/8/layout/vProcess5"/>
    <dgm:cxn modelId="{62B5550D-AE11-4F8F-B62B-CBA43B4FFA8A}" type="presOf" srcId="{E1F68A75-6DB4-4212-BED7-E338BFD9D302}" destId="{56391229-075E-4F50-8F3C-7F36F0190E37}" srcOrd="1" destOrd="0" presId="urn:microsoft.com/office/officeart/2005/8/layout/vProcess5"/>
    <dgm:cxn modelId="{0AE59357-EE24-41B6-976E-2BB6F18F2D7A}" type="presParOf" srcId="{A005C136-C94B-4BC2-8B5A-F36F8681FE1B}" destId="{78196FCB-6457-467A-9E71-E4B979FF6266}" srcOrd="0" destOrd="0" presId="urn:microsoft.com/office/officeart/2005/8/layout/vProcess5"/>
    <dgm:cxn modelId="{1250B041-8521-4582-9B5E-2166C574E987}" type="presParOf" srcId="{A005C136-C94B-4BC2-8B5A-F36F8681FE1B}" destId="{AF76365B-B6F9-431A-A114-6BD9B71D0BEB}" srcOrd="1" destOrd="0" presId="urn:microsoft.com/office/officeart/2005/8/layout/vProcess5"/>
    <dgm:cxn modelId="{883BB008-274F-4977-BE27-AC66C06C9075}" type="presParOf" srcId="{A005C136-C94B-4BC2-8B5A-F36F8681FE1B}" destId="{1597D227-9291-44C9-8828-9D3148EFE8C4}" srcOrd="2" destOrd="0" presId="urn:microsoft.com/office/officeart/2005/8/layout/vProcess5"/>
    <dgm:cxn modelId="{063B17F4-0AC9-4454-A1F3-6286051D7B5A}" type="presParOf" srcId="{A005C136-C94B-4BC2-8B5A-F36F8681FE1B}" destId="{6C387421-EA4C-4200-883A-FDF67FB06F01}" srcOrd="3" destOrd="0" presId="urn:microsoft.com/office/officeart/2005/8/layout/vProcess5"/>
    <dgm:cxn modelId="{5EC63133-C640-4C3F-9A85-D1B53A5B654E}" type="presParOf" srcId="{A005C136-C94B-4BC2-8B5A-F36F8681FE1B}" destId="{2F651141-7EFD-487C-9B99-AA1465B97C46}" srcOrd="4" destOrd="0" presId="urn:microsoft.com/office/officeart/2005/8/layout/vProcess5"/>
    <dgm:cxn modelId="{FAC273F5-A74E-4DE8-9BE5-6D3294C072EB}" type="presParOf" srcId="{A005C136-C94B-4BC2-8B5A-F36F8681FE1B}" destId="{A99C4989-7E89-4603-902D-D63CE242A652}" srcOrd="5" destOrd="0" presId="urn:microsoft.com/office/officeart/2005/8/layout/vProcess5"/>
    <dgm:cxn modelId="{503B7406-DFD9-4C74-9FD1-EC39933DBD28}" type="presParOf" srcId="{A005C136-C94B-4BC2-8B5A-F36F8681FE1B}" destId="{56391229-075E-4F50-8F3C-7F36F0190E37}" srcOrd="6" destOrd="0" presId="urn:microsoft.com/office/officeart/2005/8/layout/vProcess5"/>
    <dgm:cxn modelId="{5749BE94-528C-4DEB-A54C-699DDD2C0F25}" type="presParOf" srcId="{A005C136-C94B-4BC2-8B5A-F36F8681FE1B}" destId="{E3DE9BEB-C0A6-4281-B937-0AE5232D97F8}" srcOrd="7" destOrd="0" presId="urn:microsoft.com/office/officeart/2005/8/layout/vProcess5"/>
    <dgm:cxn modelId="{14BB5DDA-43CC-4DF7-9DCF-5793D6AEDF7F}" type="presParOf" srcId="{A005C136-C94B-4BC2-8B5A-F36F8681FE1B}" destId="{E582108D-363C-43E5-B259-79C8FA1C64D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258BD-C474-4241-87A6-167381E96A65}" type="doc">
      <dgm:prSet loTypeId="urn:microsoft.com/office/officeart/2005/8/layout/vList3" loCatId="list" qsTypeId="urn:microsoft.com/office/officeart/2005/8/quickstyle/simple1" qsCatId="simple" csTypeId="urn:microsoft.com/office/officeart/2005/8/colors/accent1_2" csCatId="accent1" phldr="1"/>
      <dgm:spPr/>
    </dgm:pt>
    <dgm:pt modelId="{49C7D65A-88BA-4B2C-AC23-5CE8456E8BD0}">
      <dgm:prSet phldrT="[Texto]"/>
      <dgm:spPr/>
      <dgm:t>
        <a:bodyPr/>
        <a:lstStyle/>
        <a:p>
          <a:r>
            <a:rPr lang="es-EC" dirty="0" smtClean="0"/>
            <a:t>Contextualización</a:t>
          </a:r>
          <a:endParaRPr lang="es-EC" dirty="0"/>
        </a:p>
      </dgm:t>
    </dgm:pt>
    <dgm:pt modelId="{D7A6CAD9-8A98-4FF5-A83C-E3D39B7C7A22}" type="parTrans" cxnId="{644116FA-BA53-4155-BE46-90CA90A56734}">
      <dgm:prSet/>
      <dgm:spPr/>
      <dgm:t>
        <a:bodyPr/>
        <a:lstStyle/>
        <a:p>
          <a:endParaRPr lang="es-EC"/>
        </a:p>
      </dgm:t>
    </dgm:pt>
    <dgm:pt modelId="{50C5F52E-B4F3-4F14-A257-55A3DA23B666}" type="sibTrans" cxnId="{644116FA-BA53-4155-BE46-90CA90A56734}">
      <dgm:prSet/>
      <dgm:spPr/>
      <dgm:t>
        <a:bodyPr/>
        <a:lstStyle/>
        <a:p>
          <a:endParaRPr lang="es-EC"/>
        </a:p>
      </dgm:t>
    </dgm:pt>
    <dgm:pt modelId="{5179307B-7DE1-42C2-B5D7-B13EFA6F9D11}">
      <dgm:prSet phldrT="[Texto]"/>
      <dgm:spPr/>
      <dgm:t>
        <a:bodyPr/>
        <a:lstStyle/>
        <a:p>
          <a:r>
            <a:rPr lang="es-EC" dirty="0" smtClean="0"/>
            <a:t>Enunciado</a:t>
          </a:r>
          <a:endParaRPr lang="es-EC" dirty="0"/>
        </a:p>
      </dgm:t>
    </dgm:pt>
    <dgm:pt modelId="{A6ADAB55-763C-4B36-A562-5855AE9AE4D5}" type="parTrans" cxnId="{E8C918C3-6ECC-41AF-AF2A-20A8AF6FD694}">
      <dgm:prSet/>
      <dgm:spPr/>
      <dgm:t>
        <a:bodyPr/>
        <a:lstStyle/>
        <a:p>
          <a:endParaRPr lang="es-EC"/>
        </a:p>
      </dgm:t>
    </dgm:pt>
    <dgm:pt modelId="{56982175-8010-463E-B145-33F8BD638A86}" type="sibTrans" cxnId="{E8C918C3-6ECC-41AF-AF2A-20A8AF6FD694}">
      <dgm:prSet/>
      <dgm:spPr/>
      <dgm:t>
        <a:bodyPr/>
        <a:lstStyle/>
        <a:p>
          <a:endParaRPr lang="es-EC"/>
        </a:p>
      </dgm:t>
    </dgm:pt>
    <dgm:pt modelId="{98E41214-3D70-415D-AF51-94304D0ADAC4}">
      <dgm:prSet phldrT="[Texto]"/>
      <dgm:spPr/>
      <dgm:t>
        <a:bodyPr/>
        <a:lstStyle/>
        <a:p>
          <a:r>
            <a:rPr lang="es-EC" dirty="0" smtClean="0"/>
            <a:t>Delimitación</a:t>
          </a:r>
          <a:endParaRPr lang="es-EC" dirty="0"/>
        </a:p>
      </dgm:t>
    </dgm:pt>
    <dgm:pt modelId="{AEBD7835-0844-4EC1-A41A-214817C3B22E}" type="parTrans" cxnId="{DCC213E6-9C5A-4F51-A85D-74A5AD4D123D}">
      <dgm:prSet/>
      <dgm:spPr/>
      <dgm:t>
        <a:bodyPr/>
        <a:lstStyle/>
        <a:p>
          <a:endParaRPr lang="es-EC"/>
        </a:p>
      </dgm:t>
    </dgm:pt>
    <dgm:pt modelId="{E5B02C28-A055-4578-9E09-791625D2D034}" type="sibTrans" cxnId="{DCC213E6-9C5A-4F51-A85D-74A5AD4D123D}">
      <dgm:prSet/>
      <dgm:spPr/>
      <dgm:t>
        <a:bodyPr/>
        <a:lstStyle/>
        <a:p>
          <a:endParaRPr lang="es-EC"/>
        </a:p>
      </dgm:t>
    </dgm:pt>
    <dgm:pt modelId="{156DC533-E60D-4075-B069-B44B4376BED7}" type="pres">
      <dgm:prSet presAssocID="{C7D258BD-C474-4241-87A6-167381E96A65}" presName="linearFlow" presStyleCnt="0">
        <dgm:presLayoutVars>
          <dgm:dir/>
          <dgm:resizeHandles val="exact"/>
        </dgm:presLayoutVars>
      </dgm:prSet>
      <dgm:spPr/>
    </dgm:pt>
    <dgm:pt modelId="{14AAFA5D-A8C5-4BA4-92D4-DB014D3FAEA2}" type="pres">
      <dgm:prSet presAssocID="{49C7D65A-88BA-4B2C-AC23-5CE8456E8BD0}" presName="composite" presStyleCnt="0"/>
      <dgm:spPr/>
    </dgm:pt>
    <dgm:pt modelId="{3F86D606-3ACA-4F95-9CDE-02FA0B2C49E9}" type="pres">
      <dgm:prSet presAssocID="{49C7D65A-88BA-4B2C-AC23-5CE8456E8BD0}" presName="imgShp" presStyleLbl="fgImgPlace1" presStyleIdx="0" presStyleCnt="3"/>
      <dgm:spPr>
        <a:blipFill rotWithShape="1">
          <a:blip xmlns:r="http://schemas.openxmlformats.org/officeDocument/2006/relationships" r:embed="rId1"/>
          <a:stretch>
            <a:fillRect/>
          </a:stretch>
        </a:blipFill>
      </dgm:spPr>
    </dgm:pt>
    <dgm:pt modelId="{3B7330D6-9EB8-44CE-9949-88D5870AC16D}" type="pres">
      <dgm:prSet presAssocID="{49C7D65A-88BA-4B2C-AC23-5CE8456E8BD0}" presName="txShp" presStyleLbl="node1" presStyleIdx="0" presStyleCnt="3">
        <dgm:presLayoutVars>
          <dgm:bulletEnabled val="1"/>
        </dgm:presLayoutVars>
      </dgm:prSet>
      <dgm:spPr/>
      <dgm:t>
        <a:bodyPr/>
        <a:lstStyle/>
        <a:p>
          <a:endParaRPr lang="es-EC"/>
        </a:p>
      </dgm:t>
    </dgm:pt>
    <dgm:pt modelId="{072AF024-68EC-4BBF-B66A-3143A7509E0F}" type="pres">
      <dgm:prSet presAssocID="{50C5F52E-B4F3-4F14-A257-55A3DA23B666}" presName="spacing" presStyleCnt="0"/>
      <dgm:spPr/>
    </dgm:pt>
    <dgm:pt modelId="{E154C860-3A85-4567-9D2D-4E1F90E1E71C}" type="pres">
      <dgm:prSet presAssocID="{5179307B-7DE1-42C2-B5D7-B13EFA6F9D11}" presName="composite" presStyleCnt="0"/>
      <dgm:spPr/>
    </dgm:pt>
    <dgm:pt modelId="{1738BAFA-F63E-4477-82D4-9666B09D08B1}" type="pres">
      <dgm:prSet presAssocID="{5179307B-7DE1-42C2-B5D7-B13EFA6F9D11}" presName="imgShp" presStyleLbl="fgImgPlace1" presStyleIdx="1" presStyleCnt="3"/>
      <dgm:spPr>
        <a:blipFill rotWithShape="1">
          <a:blip xmlns:r="http://schemas.openxmlformats.org/officeDocument/2006/relationships" r:embed="rId2"/>
          <a:stretch>
            <a:fillRect/>
          </a:stretch>
        </a:blipFill>
      </dgm:spPr>
    </dgm:pt>
    <dgm:pt modelId="{5A06274F-2E2B-4A21-A45F-E60E29B66B9B}" type="pres">
      <dgm:prSet presAssocID="{5179307B-7DE1-42C2-B5D7-B13EFA6F9D11}" presName="txShp" presStyleLbl="node1" presStyleIdx="1" presStyleCnt="3">
        <dgm:presLayoutVars>
          <dgm:bulletEnabled val="1"/>
        </dgm:presLayoutVars>
      </dgm:prSet>
      <dgm:spPr/>
      <dgm:t>
        <a:bodyPr/>
        <a:lstStyle/>
        <a:p>
          <a:endParaRPr lang="es-EC"/>
        </a:p>
      </dgm:t>
    </dgm:pt>
    <dgm:pt modelId="{1099617C-BA17-4684-8694-806513A87A19}" type="pres">
      <dgm:prSet presAssocID="{56982175-8010-463E-B145-33F8BD638A86}" presName="spacing" presStyleCnt="0"/>
      <dgm:spPr/>
    </dgm:pt>
    <dgm:pt modelId="{AAD076AC-F319-499F-B882-1E8325983314}" type="pres">
      <dgm:prSet presAssocID="{98E41214-3D70-415D-AF51-94304D0ADAC4}" presName="composite" presStyleCnt="0"/>
      <dgm:spPr/>
    </dgm:pt>
    <dgm:pt modelId="{C85189DA-0644-4C53-ADF5-21EEB3717FE9}" type="pres">
      <dgm:prSet presAssocID="{98E41214-3D70-415D-AF51-94304D0ADAC4}" presName="imgShp" presStyleLbl="fgImgPlace1" presStyleIdx="2" presStyleCnt="3"/>
      <dgm:spPr>
        <a:blipFill rotWithShape="1">
          <a:blip xmlns:r="http://schemas.openxmlformats.org/officeDocument/2006/relationships" r:embed="rId3"/>
          <a:stretch>
            <a:fillRect/>
          </a:stretch>
        </a:blipFill>
      </dgm:spPr>
    </dgm:pt>
    <dgm:pt modelId="{E0AE4175-82A3-427E-A54B-B1C3A85B138C}" type="pres">
      <dgm:prSet presAssocID="{98E41214-3D70-415D-AF51-94304D0ADAC4}" presName="txShp" presStyleLbl="node1" presStyleIdx="2" presStyleCnt="3">
        <dgm:presLayoutVars>
          <dgm:bulletEnabled val="1"/>
        </dgm:presLayoutVars>
      </dgm:prSet>
      <dgm:spPr/>
      <dgm:t>
        <a:bodyPr/>
        <a:lstStyle/>
        <a:p>
          <a:endParaRPr lang="es-EC"/>
        </a:p>
      </dgm:t>
    </dgm:pt>
  </dgm:ptLst>
  <dgm:cxnLst>
    <dgm:cxn modelId="{644116FA-BA53-4155-BE46-90CA90A56734}" srcId="{C7D258BD-C474-4241-87A6-167381E96A65}" destId="{49C7D65A-88BA-4B2C-AC23-5CE8456E8BD0}" srcOrd="0" destOrd="0" parTransId="{D7A6CAD9-8A98-4FF5-A83C-E3D39B7C7A22}" sibTransId="{50C5F52E-B4F3-4F14-A257-55A3DA23B666}"/>
    <dgm:cxn modelId="{3FD7E822-721A-4A28-B2A1-C553F934F288}" type="presOf" srcId="{5179307B-7DE1-42C2-B5D7-B13EFA6F9D11}" destId="{5A06274F-2E2B-4A21-A45F-E60E29B66B9B}" srcOrd="0" destOrd="0" presId="urn:microsoft.com/office/officeart/2005/8/layout/vList3"/>
    <dgm:cxn modelId="{DCC213E6-9C5A-4F51-A85D-74A5AD4D123D}" srcId="{C7D258BD-C474-4241-87A6-167381E96A65}" destId="{98E41214-3D70-415D-AF51-94304D0ADAC4}" srcOrd="2" destOrd="0" parTransId="{AEBD7835-0844-4EC1-A41A-214817C3B22E}" sibTransId="{E5B02C28-A055-4578-9E09-791625D2D034}"/>
    <dgm:cxn modelId="{27244ADB-5F24-45A1-B143-22F804BBD8F9}" type="presOf" srcId="{C7D258BD-C474-4241-87A6-167381E96A65}" destId="{156DC533-E60D-4075-B069-B44B4376BED7}" srcOrd="0" destOrd="0" presId="urn:microsoft.com/office/officeart/2005/8/layout/vList3"/>
    <dgm:cxn modelId="{C5534428-7842-41DD-AF50-1B634526E30E}" type="presOf" srcId="{98E41214-3D70-415D-AF51-94304D0ADAC4}" destId="{E0AE4175-82A3-427E-A54B-B1C3A85B138C}" srcOrd="0" destOrd="0" presId="urn:microsoft.com/office/officeart/2005/8/layout/vList3"/>
    <dgm:cxn modelId="{E8C918C3-6ECC-41AF-AF2A-20A8AF6FD694}" srcId="{C7D258BD-C474-4241-87A6-167381E96A65}" destId="{5179307B-7DE1-42C2-B5D7-B13EFA6F9D11}" srcOrd="1" destOrd="0" parTransId="{A6ADAB55-763C-4B36-A562-5855AE9AE4D5}" sibTransId="{56982175-8010-463E-B145-33F8BD638A86}"/>
    <dgm:cxn modelId="{0B14EA83-8BDB-41B9-8401-B9AA05C14CA5}" type="presOf" srcId="{49C7D65A-88BA-4B2C-AC23-5CE8456E8BD0}" destId="{3B7330D6-9EB8-44CE-9949-88D5870AC16D}" srcOrd="0" destOrd="0" presId="urn:microsoft.com/office/officeart/2005/8/layout/vList3"/>
    <dgm:cxn modelId="{22DEF299-C1F1-4483-B075-82E176D8A866}" type="presParOf" srcId="{156DC533-E60D-4075-B069-B44B4376BED7}" destId="{14AAFA5D-A8C5-4BA4-92D4-DB014D3FAEA2}" srcOrd="0" destOrd="0" presId="urn:microsoft.com/office/officeart/2005/8/layout/vList3"/>
    <dgm:cxn modelId="{107D5562-8EF8-4DDD-A0FB-A67E82F37D1B}" type="presParOf" srcId="{14AAFA5D-A8C5-4BA4-92D4-DB014D3FAEA2}" destId="{3F86D606-3ACA-4F95-9CDE-02FA0B2C49E9}" srcOrd="0" destOrd="0" presId="urn:microsoft.com/office/officeart/2005/8/layout/vList3"/>
    <dgm:cxn modelId="{B33F37A4-BFDE-49C2-9C7C-7207818FECF7}" type="presParOf" srcId="{14AAFA5D-A8C5-4BA4-92D4-DB014D3FAEA2}" destId="{3B7330D6-9EB8-44CE-9949-88D5870AC16D}" srcOrd="1" destOrd="0" presId="urn:microsoft.com/office/officeart/2005/8/layout/vList3"/>
    <dgm:cxn modelId="{C866CBC9-B521-4B93-A6C9-DA2D20103C6B}" type="presParOf" srcId="{156DC533-E60D-4075-B069-B44B4376BED7}" destId="{072AF024-68EC-4BBF-B66A-3143A7509E0F}" srcOrd="1" destOrd="0" presId="urn:microsoft.com/office/officeart/2005/8/layout/vList3"/>
    <dgm:cxn modelId="{1AB39AAC-BEA6-4B34-8938-05FCA60CE222}" type="presParOf" srcId="{156DC533-E60D-4075-B069-B44B4376BED7}" destId="{E154C860-3A85-4567-9D2D-4E1F90E1E71C}" srcOrd="2" destOrd="0" presId="urn:microsoft.com/office/officeart/2005/8/layout/vList3"/>
    <dgm:cxn modelId="{0741E37A-EE0A-4D45-B8D2-F97620C06B32}" type="presParOf" srcId="{E154C860-3A85-4567-9D2D-4E1F90E1E71C}" destId="{1738BAFA-F63E-4477-82D4-9666B09D08B1}" srcOrd="0" destOrd="0" presId="urn:microsoft.com/office/officeart/2005/8/layout/vList3"/>
    <dgm:cxn modelId="{A932CC9F-F2E7-4418-91F8-BA235232580B}" type="presParOf" srcId="{E154C860-3A85-4567-9D2D-4E1F90E1E71C}" destId="{5A06274F-2E2B-4A21-A45F-E60E29B66B9B}" srcOrd="1" destOrd="0" presId="urn:microsoft.com/office/officeart/2005/8/layout/vList3"/>
    <dgm:cxn modelId="{A92186F4-6C3C-40A0-9EC5-61F1354D1CD0}" type="presParOf" srcId="{156DC533-E60D-4075-B069-B44B4376BED7}" destId="{1099617C-BA17-4684-8694-806513A87A19}" srcOrd="3" destOrd="0" presId="urn:microsoft.com/office/officeart/2005/8/layout/vList3"/>
    <dgm:cxn modelId="{A186AE17-7FE7-4B15-9476-553F9209746C}" type="presParOf" srcId="{156DC533-E60D-4075-B069-B44B4376BED7}" destId="{AAD076AC-F319-499F-B882-1E8325983314}" srcOrd="4" destOrd="0" presId="urn:microsoft.com/office/officeart/2005/8/layout/vList3"/>
    <dgm:cxn modelId="{2D674488-58E7-4206-8716-F69D11AAF195}" type="presParOf" srcId="{AAD076AC-F319-499F-B882-1E8325983314}" destId="{C85189DA-0644-4C53-ADF5-21EEB3717FE9}" srcOrd="0" destOrd="0" presId="urn:microsoft.com/office/officeart/2005/8/layout/vList3"/>
    <dgm:cxn modelId="{206CBE0D-7B27-4865-99E9-E660B3FFB191}" type="presParOf" srcId="{AAD076AC-F319-499F-B882-1E8325983314}" destId="{E0AE4175-82A3-427E-A54B-B1C3A85B138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0D91F5-C754-45D3-9897-6973E2D345E1}" type="doc">
      <dgm:prSet loTypeId="urn:microsoft.com/office/officeart/2005/8/layout/orgChart1" loCatId="hierarchy" qsTypeId="urn:microsoft.com/office/officeart/2005/8/quickstyle/simple5" qsCatId="simple" csTypeId="urn:microsoft.com/office/officeart/2005/8/colors/accent1_4" csCatId="accent1" phldr="1"/>
      <dgm:spPr/>
      <dgm:t>
        <a:bodyPr/>
        <a:lstStyle/>
        <a:p>
          <a:endParaRPr lang="es-EC"/>
        </a:p>
      </dgm:t>
    </dgm:pt>
    <dgm:pt modelId="{E011FADF-28C3-4F5A-91E3-110EE4848DAA}">
      <dgm:prSet phldrT="[Texto]"/>
      <dgm:spPr/>
      <dgm:t>
        <a:bodyPr/>
        <a:lstStyle/>
        <a:p>
          <a:r>
            <a:rPr lang="es-EC" dirty="0" smtClean="0"/>
            <a:t>Alfred Mahan</a:t>
          </a:r>
          <a:endParaRPr lang="es-EC" dirty="0"/>
        </a:p>
      </dgm:t>
    </dgm:pt>
    <dgm:pt modelId="{6178A447-7541-432C-9805-3565512863DE}" type="parTrans" cxnId="{87797F2E-3F07-4294-8CAB-D424799E2AB9}">
      <dgm:prSet/>
      <dgm:spPr/>
      <dgm:t>
        <a:bodyPr/>
        <a:lstStyle/>
        <a:p>
          <a:endParaRPr lang="es-EC"/>
        </a:p>
      </dgm:t>
    </dgm:pt>
    <dgm:pt modelId="{24415A9B-3A98-4104-B371-F3841A1966B3}" type="sibTrans" cxnId="{87797F2E-3F07-4294-8CAB-D424799E2AB9}">
      <dgm:prSet/>
      <dgm:spPr/>
      <dgm:t>
        <a:bodyPr/>
        <a:lstStyle/>
        <a:p>
          <a:endParaRPr lang="es-EC"/>
        </a:p>
      </dgm:t>
    </dgm:pt>
    <dgm:pt modelId="{C05AEED1-2DE2-4BC7-9BFD-F8A4D540E7E1}">
      <dgm:prSet phldrT="[Texto]"/>
      <dgm:spPr/>
      <dgm:t>
        <a:bodyPr/>
        <a:lstStyle/>
        <a:p>
          <a:r>
            <a:rPr lang="es-EC" dirty="0" smtClean="0"/>
            <a:t>Intereses Marítimos</a:t>
          </a:r>
          <a:endParaRPr lang="es-EC" dirty="0"/>
        </a:p>
      </dgm:t>
    </dgm:pt>
    <dgm:pt modelId="{ED5AAF11-D6B6-4907-9578-4CE890C4E5F6}" type="parTrans" cxnId="{4A85BE25-6D8E-4A2E-AA9E-2B8C6743897A}">
      <dgm:prSet/>
      <dgm:spPr/>
      <dgm:t>
        <a:bodyPr/>
        <a:lstStyle/>
        <a:p>
          <a:endParaRPr lang="es-EC"/>
        </a:p>
      </dgm:t>
    </dgm:pt>
    <dgm:pt modelId="{41879154-FD5B-4807-96CE-D4FC3A3A7804}" type="sibTrans" cxnId="{4A85BE25-6D8E-4A2E-AA9E-2B8C6743897A}">
      <dgm:prSet/>
      <dgm:spPr/>
      <dgm:t>
        <a:bodyPr/>
        <a:lstStyle/>
        <a:p>
          <a:endParaRPr lang="es-EC"/>
        </a:p>
      </dgm:t>
    </dgm:pt>
    <dgm:pt modelId="{CACF50BE-C695-4966-B79D-5E93D1479F16}">
      <dgm:prSet phldrT="[Texto]"/>
      <dgm:spPr/>
      <dgm:t>
        <a:bodyPr/>
        <a:lstStyle/>
        <a:p>
          <a:r>
            <a:rPr lang="es-EC" dirty="0" smtClean="0"/>
            <a:t>Poder Naval</a:t>
          </a:r>
          <a:endParaRPr lang="es-EC" dirty="0"/>
        </a:p>
      </dgm:t>
    </dgm:pt>
    <dgm:pt modelId="{692FFC70-0801-4834-8A61-85E66C9F064E}" type="parTrans" cxnId="{823A94C5-9C90-48FE-99FE-D928CCCF5D0C}">
      <dgm:prSet/>
      <dgm:spPr/>
      <dgm:t>
        <a:bodyPr/>
        <a:lstStyle/>
        <a:p>
          <a:endParaRPr lang="es-EC"/>
        </a:p>
      </dgm:t>
    </dgm:pt>
    <dgm:pt modelId="{6FBFA935-35E4-4443-A207-CFDF45472469}" type="sibTrans" cxnId="{823A94C5-9C90-48FE-99FE-D928CCCF5D0C}">
      <dgm:prSet/>
      <dgm:spPr/>
      <dgm:t>
        <a:bodyPr/>
        <a:lstStyle/>
        <a:p>
          <a:endParaRPr lang="es-EC"/>
        </a:p>
      </dgm:t>
    </dgm:pt>
    <dgm:pt modelId="{5D6F5788-6015-420F-9E1F-3CCA94DBB9E4}">
      <dgm:prSet phldrT="[Texto]"/>
      <dgm:spPr/>
      <dgm:t>
        <a:bodyPr/>
        <a:lstStyle/>
        <a:p>
          <a:r>
            <a:rPr lang="es-EC" dirty="0" smtClean="0"/>
            <a:t>Poder Marítimo</a:t>
          </a:r>
          <a:endParaRPr lang="es-EC" dirty="0"/>
        </a:p>
      </dgm:t>
    </dgm:pt>
    <dgm:pt modelId="{7C48CFB1-14B2-438A-B7D1-C67A9E5D79BE}" type="parTrans" cxnId="{F38B9727-138D-4384-AC62-6F176633C6C8}">
      <dgm:prSet/>
      <dgm:spPr/>
      <dgm:t>
        <a:bodyPr/>
        <a:lstStyle/>
        <a:p>
          <a:endParaRPr lang="es-EC"/>
        </a:p>
      </dgm:t>
    </dgm:pt>
    <dgm:pt modelId="{33C2C77A-50D5-480D-A0AD-4115B677A084}" type="sibTrans" cxnId="{F38B9727-138D-4384-AC62-6F176633C6C8}">
      <dgm:prSet/>
      <dgm:spPr/>
      <dgm:t>
        <a:bodyPr/>
        <a:lstStyle/>
        <a:p>
          <a:endParaRPr lang="es-EC"/>
        </a:p>
      </dgm:t>
    </dgm:pt>
    <dgm:pt modelId="{FB781089-50F8-4D37-A50C-ACB749C19BE9}" type="pres">
      <dgm:prSet presAssocID="{4B0D91F5-C754-45D3-9897-6973E2D345E1}" presName="hierChild1" presStyleCnt="0">
        <dgm:presLayoutVars>
          <dgm:orgChart val="1"/>
          <dgm:chPref val="1"/>
          <dgm:dir/>
          <dgm:animOne val="branch"/>
          <dgm:animLvl val="lvl"/>
          <dgm:resizeHandles/>
        </dgm:presLayoutVars>
      </dgm:prSet>
      <dgm:spPr/>
      <dgm:t>
        <a:bodyPr/>
        <a:lstStyle/>
        <a:p>
          <a:endParaRPr lang="es-EC"/>
        </a:p>
      </dgm:t>
    </dgm:pt>
    <dgm:pt modelId="{94CC8C32-3D39-4466-A4ED-BBB8416E1437}" type="pres">
      <dgm:prSet presAssocID="{E011FADF-28C3-4F5A-91E3-110EE4848DAA}" presName="hierRoot1" presStyleCnt="0">
        <dgm:presLayoutVars>
          <dgm:hierBranch val="init"/>
        </dgm:presLayoutVars>
      </dgm:prSet>
      <dgm:spPr/>
      <dgm:t>
        <a:bodyPr/>
        <a:lstStyle/>
        <a:p>
          <a:endParaRPr lang="es-EC"/>
        </a:p>
      </dgm:t>
    </dgm:pt>
    <dgm:pt modelId="{F215A2A4-4164-4056-8635-58F0B427DF85}" type="pres">
      <dgm:prSet presAssocID="{E011FADF-28C3-4F5A-91E3-110EE4848DAA}" presName="rootComposite1" presStyleCnt="0"/>
      <dgm:spPr/>
      <dgm:t>
        <a:bodyPr/>
        <a:lstStyle/>
        <a:p>
          <a:endParaRPr lang="es-EC"/>
        </a:p>
      </dgm:t>
    </dgm:pt>
    <dgm:pt modelId="{224EBEF7-E88B-441C-AF26-100BA5726C0A}" type="pres">
      <dgm:prSet presAssocID="{E011FADF-28C3-4F5A-91E3-110EE4848DAA}" presName="rootText1" presStyleLbl="node0" presStyleIdx="0" presStyleCnt="1">
        <dgm:presLayoutVars>
          <dgm:chPref val="3"/>
        </dgm:presLayoutVars>
      </dgm:prSet>
      <dgm:spPr/>
      <dgm:t>
        <a:bodyPr/>
        <a:lstStyle/>
        <a:p>
          <a:endParaRPr lang="es-EC"/>
        </a:p>
      </dgm:t>
    </dgm:pt>
    <dgm:pt modelId="{D2B678BE-1E06-4DBE-9439-87CD7CB049B5}" type="pres">
      <dgm:prSet presAssocID="{E011FADF-28C3-4F5A-91E3-110EE4848DAA}" presName="rootConnector1" presStyleLbl="node1" presStyleIdx="0" presStyleCnt="0"/>
      <dgm:spPr/>
      <dgm:t>
        <a:bodyPr/>
        <a:lstStyle/>
        <a:p>
          <a:endParaRPr lang="es-EC"/>
        </a:p>
      </dgm:t>
    </dgm:pt>
    <dgm:pt modelId="{912623B1-F782-4A1C-AA20-9005948AC77C}" type="pres">
      <dgm:prSet presAssocID="{E011FADF-28C3-4F5A-91E3-110EE4848DAA}" presName="hierChild2" presStyleCnt="0"/>
      <dgm:spPr/>
      <dgm:t>
        <a:bodyPr/>
        <a:lstStyle/>
        <a:p>
          <a:endParaRPr lang="es-EC"/>
        </a:p>
      </dgm:t>
    </dgm:pt>
    <dgm:pt modelId="{95630CDE-BEAB-4A9A-9C63-2BF70ED37CEF}" type="pres">
      <dgm:prSet presAssocID="{7C48CFB1-14B2-438A-B7D1-C67A9E5D79BE}" presName="Name37" presStyleLbl="parChTrans1D2" presStyleIdx="0" presStyleCnt="1"/>
      <dgm:spPr/>
      <dgm:t>
        <a:bodyPr/>
        <a:lstStyle/>
        <a:p>
          <a:endParaRPr lang="es-EC"/>
        </a:p>
      </dgm:t>
    </dgm:pt>
    <dgm:pt modelId="{83ABD0C6-BD42-4C25-8939-086065D04C49}" type="pres">
      <dgm:prSet presAssocID="{5D6F5788-6015-420F-9E1F-3CCA94DBB9E4}" presName="hierRoot2" presStyleCnt="0">
        <dgm:presLayoutVars>
          <dgm:hierBranch val="init"/>
        </dgm:presLayoutVars>
      </dgm:prSet>
      <dgm:spPr/>
      <dgm:t>
        <a:bodyPr/>
        <a:lstStyle/>
        <a:p>
          <a:endParaRPr lang="es-EC"/>
        </a:p>
      </dgm:t>
    </dgm:pt>
    <dgm:pt modelId="{52183DE6-22FC-41D8-A194-58003530ABF9}" type="pres">
      <dgm:prSet presAssocID="{5D6F5788-6015-420F-9E1F-3CCA94DBB9E4}" presName="rootComposite" presStyleCnt="0"/>
      <dgm:spPr/>
      <dgm:t>
        <a:bodyPr/>
        <a:lstStyle/>
        <a:p>
          <a:endParaRPr lang="es-EC"/>
        </a:p>
      </dgm:t>
    </dgm:pt>
    <dgm:pt modelId="{3F71BDEE-A376-4233-BF33-4E024664AC3A}" type="pres">
      <dgm:prSet presAssocID="{5D6F5788-6015-420F-9E1F-3CCA94DBB9E4}" presName="rootText" presStyleLbl="node2" presStyleIdx="0" presStyleCnt="1">
        <dgm:presLayoutVars>
          <dgm:chPref val="3"/>
        </dgm:presLayoutVars>
      </dgm:prSet>
      <dgm:spPr/>
      <dgm:t>
        <a:bodyPr/>
        <a:lstStyle/>
        <a:p>
          <a:endParaRPr lang="es-EC"/>
        </a:p>
      </dgm:t>
    </dgm:pt>
    <dgm:pt modelId="{7429C794-623A-44DA-8CB0-E0BDFFD47D9F}" type="pres">
      <dgm:prSet presAssocID="{5D6F5788-6015-420F-9E1F-3CCA94DBB9E4}" presName="rootConnector" presStyleLbl="node2" presStyleIdx="0" presStyleCnt="1"/>
      <dgm:spPr/>
      <dgm:t>
        <a:bodyPr/>
        <a:lstStyle/>
        <a:p>
          <a:endParaRPr lang="es-EC"/>
        </a:p>
      </dgm:t>
    </dgm:pt>
    <dgm:pt modelId="{BFD3C88F-3310-49F2-81D2-874C1F989EF9}" type="pres">
      <dgm:prSet presAssocID="{5D6F5788-6015-420F-9E1F-3CCA94DBB9E4}" presName="hierChild4" presStyleCnt="0"/>
      <dgm:spPr/>
      <dgm:t>
        <a:bodyPr/>
        <a:lstStyle/>
        <a:p>
          <a:endParaRPr lang="es-EC"/>
        </a:p>
      </dgm:t>
    </dgm:pt>
    <dgm:pt modelId="{54D9A30E-73D7-4826-A023-7AAB4BD39B2F}" type="pres">
      <dgm:prSet presAssocID="{ED5AAF11-D6B6-4907-9578-4CE890C4E5F6}" presName="Name37" presStyleLbl="parChTrans1D3" presStyleIdx="0" presStyleCnt="2"/>
      <dgm:spPr/>
      <dgm:t>
        <a:bodyPr/>
        <a:lstStyle/>
        <a:p>
          <a:endParaRPr lang="es-EC"/>
        </a:p>
      </dgm:t>
    </dgm:pt>
    <dgm:pt modelId="{CD7FC3D2-B235-4C97-91C1-CBCF8ED43CEB}" type="pres">
      <dgm:prSet presAssocID="{C05AEED1-2DE2-4BC7-9BFD-F8A4D540E7E1}" presName="hierRoot2" presStyleCnt="0">
        <dgm:presLayoutVars>
          <dgm:hierBranch val="init"/>
        </dgm:presLayoutVars>
      </dgm:prSet>
      <dgm:spPr/>
      <dgm:t>
        <a:bodyPr/>
        <a:lstStyle/>
        <a:p>
          <a:endParaRPr lang="es-EC"/>
        </a:p>
      </dgm:t>
    </dgm:pt>
    <dgm:pt modelId="{F0184B8D-E37E-4541-AC84-7191B5CA1D2A}" type="pres">
      <dgm:prSet presAssocID="{C05AEED1-2DE2-4BC7-9BFD-F8A4D540E7E1}" presName="rootComposite" presStyleCnt="0"/>
      <dgm:spPr/>
      <dgm:t>
        <a:bodyPr/>
        <a:lstStyle/>
        <a:p>
          <a:endParaRPr lang="es-EC"/>
        </a:p>
      </dgm:t>
    </dgm:pt>
    <dgm:pt modelId="{AB534978-F0E4-4E70-9646-E6A4BAA2A704}" type="pres">
      <dgm:prSet presAssocID="{C05AEED1-2DE2-4BC7-9BFD-F8A4D540E7E1}" presName="rootText" presStyleLbl="node3" presStyleIdx="0" presStyleCnt="2">
        <dgm:presLayoutVars>
          <dgm:chPref val="3"/>
        </dgm:presLayoutVars>
      </dgm:prSet>
      <dgm:spPr/>
      <dgm:t>
        <a:bodyPr/>
        <a:lstStyle/>
        <a:p>
          <a:endParaRPr lang="es-EC"/>
        </a:p>
      </dgm:t>
    </dgm:pt>
    <dgm:pt modelId="{D340DCAF-049A-4990-B0F7-865C4B7378B3}" type="pres">
      <dgm:prSet presAssocID="{C05AEED1-2DE2-4BC7-9BFD-F8A4D540E7E1}" presName="rootConnector" presStyleLbl="node3" presStyleIdx="0" presStyleCnt="2"/>
      <dgm:spPr/>
      <dgm:t>
        <a:bodyPr/>
        <a:lstStyle/>
        <a:p>
          <a:endParaRPr lang="es-EC"/>
        </a:p>
      </dgm:t>
    </dgm:pt>
    <dgm:pt modelId="{91AB23FC-1A42-472D-830B-69C01351EFF8}" type="pres">
      <dgm:prSet presAssocID="{C05AEED1-2DE2-4BC7-9BFD-F8A4D540E7E1}" presName="hierChild4" presStyleCnt="0"/>
      <dgm:spPr/>
      <dgm:t>
        <a:bodyPr/>
        <a:lstStyle/>
        <a:p>
          <a:endParaRPr lang="es-EC"/>
        </a:p>
      </dgm:t>
    </dgm:pt>
    <dgm:pt modelId="{78F600C1-3618-41BC-AAAE-B3D1809E5C72}" type="pres">
      <dgm:prSet presAssocID="{C05AEED1-2DE2-4BC7-9BFD-F8A4D540E7E1}" presName="hierChild5" presStyleCnt="0"/>
      <dgm:spPr/>
      <dgm:t>
        <a:bodyPr/>
        <a:lstStyle/>
        <a:p>
          <a:endParaRPr lang="es-EC"/>
        </a:p>
      </dgm:t>
    </dgm:pt>
    <dgm:pt modelId="{0726B596-F91B-4C41-9EA8-650B422F13F0}" type="pres">
      <dgm:prSet presAssocID="{692FFC70-0801-4834-8A61-85E66C9F064E}" presName="Name37" presStyleLbl="parChTrans1D3" presStyleIdx="1" presStyleCnt="2"/>
      <dgm:spPr/>
      <dgm:t>
        <a:bodyPr/>
        <a:lstStyle/>
        <a:p>
          <a:endParaRPr lang="es-EC"/>
        </a:p>
      </dgm:t>
    </dgm:pt>
    <dgm:pt modelId="{6DFC5C8F-99DA-4346-9024-6623FB79725C}" type="pres">
      <dgm:prSet presAssocID="{CACF50BE-C695-4966-B79D-5E93D1479F16}" presName="hierRoot2" presStyleCnt="0">
        <dgm:presLayoutVars>
          <dgm:hierBranch val="init"/>
        </dgm:presLayoutVars>
      </dgm:prSet>
      <dgm:spPr/>
      <dgm:t>
        <a:bodyPr/>
        <a:lstStyle/>
        <a:p>
          <a:endParaRPr lang="es-EC"/>
        </a:p>
      </dgm:t>
    </dgm:pt>
    <dgm:pt modelId="{EA712683-40D2-4950-B94C-2BFD999D6B39}" type="pres">
      <dgm:prSet presAssocID="{CACF50BE-C695-4966-B79D-5E93D1479F16}" presName="rootComposite" presStyleCnt="0"/>
      <dgm:spPr/>
      <dgm:t>
        <a:bodyPr/>
        <a:lstStyle/>
        <a:p>
          <a:endParaRPr lang="es-EC"/>
        </a:p>
      </dgm:t>
    </dgm:pt>
    <dgm:pt modelId="{236CB9AE-55F0-40A9-A6B4-D667A248DC33}" type="pres">
      <dgm:prSet presAssocID="{CACF50BE-C695-4966-B79D-5E93D1479F16}" presName="rootText" presStyleLbl="node3" presStyleIdx="1" presStyleCnt="2">
        <dgm:presLayoutVars>
          <dgm:chPref val="3"/>
        </dgm:presLayoutVars>
      </dgm:prSet>
      <dgm:spPr/>
      <dgm:t>
        <a:bodyPr/>
        <a:lstStyle/>
        <a:p>
          <a:endParaRPr lang="es-EC"/>
        </a:p>
      </dgm:t>
    </dgm:pt>
    <dgm:pt modelId="{B67959EE-1DEE-4D77-BAE2-91C9497C8592}" type="pres">
      <dgm:prSet presAssocID="{CACF50BE-C695-4966-B79D-5E93D1479F16}" presName="rootConnector" presStyleLbl="node3" presStyleIdx="1" presStyleCnt="2"/>
      <dgm:spPr/>
      <dgm:t>
        <a:bodyPr/>
        <a:lstStyle/>
        <a:p>
          <a:endParaRPr lang="es-EC"/>
        </a:p>
      </dgm:t>
    </dgm:pt>
    <dgm:pt modelId="{877589B9-1685-43FB-A6C3-EE6B2D3101C9}" type="pres">
      <dgm:prSet presAssocID="{CACF50BE-C695-4966-B79D-5E93D1479F16}" presName="hierChild4" presStyleCnt="0"/>
      <dgm:spPr/>
      <dgm:t>
        <a:bodyPr/>
        <a:lstStyle/>
        <a:p>
          <a:endParaRPr lang="es-EC"/>
        </a:p>
      </dgm:t>
    </dgm:pt>
    <dgm:pt modelId="{E3AEEF42-516B-426B-8664-2E1830EE39EE}" type="pres">
      <dgm:prSet presAssocID="{CACF50BE-C695-4966-B79D-5E93D1479F16}" presName="hierChild5" presStyleCnt="0"/>
      <dgm:spPr/>
      <dgm:t>
        <a:bodyPr/>
        <a:lstStyle/>
        <a:p>
          <a:endParaRPr lang="es-EC"/>
        </a:p>
      </dgm:t>
    </dgm:pt>
    <dgm:pt modelId="{86E43387-6F75-4778-9746-77CF4DBE7C75}" type="pres">
      <dgm:prSet presAssocID="{5D6F5788-6015-420F-9E1F-3CCA94DBB9E4}" presName="hierChild5" presStyleCnt="0"/>
      <dgm:spPr/>
      <dgm:t>
        <a:bodyPr/>
        <a:lstStyle/>
        <a:p>
          <a:endParaRPr lang="es-EC"/>
        </a:p>
      </dgm:t>
    </dgm:pt>
    <dgm:pt modelId="{2CED1BAA-8193-4084-AE3F-B430F1D49E48}" type="pres">
      <dgm:prSet presAssocID="{E011FADF-28C3-4F5A-91E3-110EE4848DAA}" presName="hierChild3" presStyleCnt="0"/>
      <dgm:spPr/>
      <dgm:t>
        <a:bodyPr/>
        <a:lstStyle/>
        <a:p>
          <a:endParaRPr lang="es-EC"/>
        </a:p>
      </dgm:t>
    </dgm:pt>
  </dgm:ptLst>
  <dgm:cxnLst>
    <dgm:cxn modelId="{5730E93B-FA3A-4B31-9654-22F2596B9988}" type="presOf" srcId="{C05AEED1-2DE2-4BC7-9BFD-F8A4D540E7E1}" destId="{D340DCAF-049A-4990-B0F7-865C4B7378B3}" srcOrd="1" destOrd="0" presId="urn:microsoft.com/office/officeart/2005/8/layout/orgChart1"/>
    <dgm:cxn modelId="{7A60D797-090F-43BD-A3D3-20C92CC7C118}" type="presOf" srcId="{4B0D91F5-C754-45D3-9897-6973E2D345E1}" destId="{FB781089-50F8-4D37-A50C-ACB749C19BE9}" srcOrd="0" destOrd="0" presId="urn:microsoft.com/office/officeart/2005/8/layout/orgChart1"/>
    <dgm:cxn modelId="{823A94C5-9C90-48FE-99FE-D928CCCF5D0C}" srcId="{5D6F5788-6015-420F-9E1F-3CCA94DBB9E4}" destId="{CACF50BE-C695-4966-B79D-5E93D1479F16}" srcOrd="1" destOrd="0" parTransId="{692FFC70-0801-4834-8A61-85E66C9F064E}" sibTransId="{6FBFA935-35E4-4443-A207-CFDF45472469}"/>
    <dgm:cxn modelId="{12E35799-22CD-4DB3-80C0-8C14E0E05F91}" type="presOf" srcId="{ED5AAF11-D6B6-4907-9578-4CE890C4E5F6}" destId="{54D9A30E-73D7-4826-A023-7AAB4BD39B2F}" srcOrd="0" destOrd="0" presId="urn:microsoft.com/office/officeart/2005/8/layout/orgChart1"/>
    <dgm:cxn modelId="{310F018C-B231-478E-8D55-77702DE5705E}" type="presOf" srcId="{C05AEED1-2DE2-4BC7-9BFD-F8A4D540E7E1}" destId="{AB534978-F0E4-4E70-9646-E6A4BAA2A704}" srcOrd="0" destOrd="0" presId="urn:microsoft.com/office/officeart/2005/8/layout/orgChart1"/>
    <dgm:cxn modelId="{F38B9727-138D-4384-AC62-6F176633C6C8}" srcId="{E011FADF-28C3-4F5A-91E3-110EE4848DAA}" destId="{5D6F5788-6015-420F-9E1F-3CCA94DBB9E4}" srcOrd="0" destOrd="0" parTransId="{7C48CFB1-14B2-438A-B7D1-C67A9E5D79BE}" sibTransId="{33C2C77A-50D5-480D-A0AD-4115B677A084}"/>
    <dgm:cxn modelId="{EDCF41C9-A3AA-4A8E-8A36-72BC3D0693E8}" type="presOf" srcId="{5D6F5788-6015-420F-9E1F-3CCA94DBB9E4}" destId="{7429C794-623A-44DA-8CB0-E0BDFFD47D9F}" srcOrd="1" destOrd="0" presId="urn:microsoft.com/office/officeart/2005/8/layout/orgChart1"/>
    <dgm:cxn modelId="{4350D758-A0C0-408A-AAFE-859BEACE63AF}" type="presOf" srcId="{E011FADF-28C3-4F5A-91E3-110EE4848DAA}" destId="{224EBEF7-E88B-441C-AF26-100BA5726C0A}" srcOrd="0" destOrd="0" presId="urn:microsoft.com/office/officeart/2005/8/layout/orgChart1"/>
    <dgm:cxn modelId="{4A85BE25-6D8E-4A2E-AA9E-2B8C6743897A}" srcId="{5D6F5788-6015-420F-9E1F-3CCA94DBB9E4}" destId="{C05AEED1-2DE2-4BC7-9BFD-F8A4D540E7E1}" srcOrd="0" destOrd="0" parTransId="{ED5AAF11-D6B6-4907-9578-4CE890C4E5F6}" sibTransId="{41879154-FD5B-4807-96CE-D4FC3A3A7804}"/>
    <dgm:cxn modelId="{A31719F9-D851-4660-A102-EBAAEE652BA1}" type="presOf" srcId="{7C48CFB1-14B2-438A-B7D1-C67A9E5D79BE}" destId="{95630CDE-BEAB-4A9A-9C63-2BF70ED37CEF}" srcOrd="0" destOrd="0" presId="urn:microsoft.com/office/officeart/2005/8/layout/orgChart1"/>
    <dgm:cxn modelId="{69BDC651-A014-41EA-B98E-333538AC33A7}" type="presOf" srcId="{CACF50BE-C695-4966-B79D-5E93D1479F16}" destId="{236CB9AE-55F0-40A9-A6B4-D667A248DC33}" srcOrd="0" destOrd="0" presId="urn:microsoft.com/office/officeart/2005/8/layout/orgChart1"/>
    <dgm:cxn modelId="{1DDF427D-A38D-405D-9553-4ABFAA9E504E}" type="presOf" srcId="{692FFC70-0801-4834-8A61-85E66C9F064E}" destId="{0726B596-F91B-4C41-9EA8-650B422F13F0}" srcOrd="0" destOrd="0" presId="urn:microsoft.com/office/officeart/2005/8/layout/orgChart1"/>
    <dgm:cxn modelId="{57CCFBE1-8E2F-4B09-A9C7-9C00CCD85D7F}" type="presOf" srcId="{E011FADF-28C3-4F5A-91E3-110EE4848DAA}" destId="{D2B678BE-1E06-4DBE-9439-87CD7CB049B5}" srcOrd="1" destOrd="0" presId="urn:microsoft.com/office/officeart/2005/8/layout/orgChart1"/>
    <dgm:cxn modelId="{0F0CC582-C016-4E37-BD86-9288A635CAC3}" type="presOf" srcId="{CACF50BE-C695-4966-B79D-5E93D1479F16}" destId="{B67959EE-1DEE-4D77-BAE2-91C9497C8592}" srcOrd="1" destOrd="0" presId="urn:microsoft.com/office/officeart/2005/8/layout/orgChart1"/>
    <dgm:cxn modelId="{87797F2E-3F07-4294-8CAB-D424799E2AB9}" srcId="{4B0D91F5-C754-45D3-9897-6973E2D345E1}" destId="{E011FADF-28C3-4F5A-91E3-110EE4848DAA}" srcOrd="0" destOrd="0" parTransId="{6178A447-7541-432C-9805-3565512863DE}" sibTransId="{24415A9B-3A98-4104-B371-F3841A1966B3}"/>
    <dgm:cxn modelId="{5F1B3DEA-FC9A-4F28-8D82-2D67B71BE8E7}" type="presOf" srcId="{5D6F5788-6015-420F-9E1F-3CCA94DBB9E4}" destId="{3F71BDEE-A376-4233-BF33-4E024664AC3A}" srcOrd="0" destOrd="0" presId="urn:microsoft.com/office/officeart/2005/8/layout/orgChart1"/>
    <dgm:cxn modelId="{1AEFB345-DFB5-4B29-9BBE-0437D906B105}" type="presParOf" srcId="{FB781089-50F8-4D37-A50C-ACB749C19BE9}" destId="{94CC8C32-3D39-4466-A4ED-BBB8416E1437}" srcOrd="0" destOrd="0" presId="urn:microsoft.com/office/officeart/2005/8/layout/orgChart1"/>
    <dgm:cxn modelId="{E9B04B09-D597-4A2B-B70E-6F1D641CBB12}" type="presParOf" srcId="{94CC8C32-3D39-4466-A4ED-BBB8416E1437}" destId="{F215A2A4-4164-4056-8635-58F0B427DF85}" srcOrd="0" destOrd="0" presId="urn:microsoft.com/office/officeart/2005/8/layout/orgChart1"/>
    <dgm:cxn modelId="{C5D3438B-3CEA-433F-9BEC-A5666E50F11C}" type="presParOf" srcId="{F215A2A4-4164-4056-8635-58F0B427DF85}" destId="{224EBEF7-E88B-441C-AF26-100BA5726C0A}" srcOrd="0" destOrd="0" presId="urn:microsoft.com/office/officeart/2005/8/layout/orgChart1"/>
    <dgm:cxn modelId="{E36CDCF4-078E-42BA-BAC5-F7DA2072B3F0}" type="presParOf" srcId="{F215A2A4-4164-4056-8635-58F0B427DF85}" destId="{D2B678BE-1E06-4DBE-9439-87CD7CB049B5}" srcOrd="1" destOrd="0" presId="urn:microsoft.com/office/officeart/2005/8/layout/orgChart1"/>
    <dgm:cxn modelId="{5C1D0EAF-CA5D-4D88-95EB-9592EA621261}" type="presParOf" srcId="{94CC8C32-3D39-4466-A4ED-BBB8416E1437}" destId="{912623B1-F782-4A1C-AA20-9005948AC77C}" srcOrd="1" destOrd="0" presId="urn:microsoft.com/office/officeart/2005/8/layout/orgChart1"/>
    <dgm:cxn modelId="{10746442-7976-49C7-B70D-85E38053E509}" type="presParOf" srcId="{912623B1-F782-4A1C-AA20-9005948AC77C}" destId="{95630CDE-BEAB-4A9A-9C63-2BF70ED37CEF}" srcOrd="0" destOrd="0" presId="urn:microsoft.com/office/officeart/2005/8/layout/orgChart1"/>
    <dgm:cxn modelId="{453E5FAE-4027-4BFC-BB80-AFFB778B734B}" type="presParOf" srcId="{912623B1-F782-4A1C-AA20-9005948AC77C}" destId="{83ABD0C6-BD42-4C25-8939-086065D04C49}" srcOrd="1" destOrd="0" presId="urn:microsoft.com/office/officeart/2005/8/layout/orgChart1"/>
    <dgm:cxn modelId="{0369FB6A-0D3D-4B41-90A3-66CF67EED7BE}" type="presParOf" srcId="{83ABD0C6-BD42-4C25-8939-086065D04C49}" destId="{52183DE6-22FC-41D8-A194-58003530ABF9}" srcOrd="0" destOrd="0" presId="urn:microsoft.com/office/officeart/2005/8/layout/orgChart1"/>
    <dgm:cxn modelId="{0A1A4AA6-4244-4BDB-B567-8CEE055A9B4B}" type="presParOf" srcId="{52183DE6-22FC-41D8-A194-58003530ABF9}" destId="{3F71BDEE-A376-4233-BF33-4E024664AC3A}" srcOrd="0" destOrd="0" presId="urn:microsoft.com/office/officeart/2005/8/layout/orgChart1"/>
    <dgm:cxn modelId="{75987886-34BD-46C9-A540-D6A7993E79EB}" type="presParOf" srcId="{52183DE6-22FC-41D8-A194-58003530ABF9}" destId="{7429C794-623A-44DA-8CB0-E0BDFFD47D9F}" srcOrd="1" destOrd="0" presId="urn:microsoft.com/office/officeart/2005/8/layout/orgChart1"/>
    <dgm:cxn modelId="{EFF10A00-B144-406B-8FBB-93AAC9937438}" type="presParOf" srcId="{83ABD0C6-BD42-4C25-8939-086065D04C49}" destId="{BFD3C88F-3310-49F2-81D2-874C1F989EF9}" srcOrd="1" destOrd="0" presId="urn:microsoft.com/office/officeart/2005/8/layout/orgChart1"/>
    <dgm:cxn modelId="{D91BCE06-D1C7-4723-8A0A-E6C9B636356E}" type="presParOf" srcId="{BFD3C88F-3310-49F2-81D2-874C1F989EF9}" destId="{54D9A30E-73D7-4826-A023-7AAB4BD39B2F}" srcOrd="0" destOrd="0" presId="urn:microsoft.com/office/officeart/2005/8/layout/orgChart1"/>
    <dgm:cxn modelId="{C7ACBDB4-E77A-4725-B9A4-C46928479310}" type="presParOf" srcId="{BFD3C88F-3310-49F2-81D2-874C1F989EF9}" destId="{CD7FC3D2-B235-4C97-91C1-CBCF8ED43CEB}" srcOrd="1" destOrd="0" presId="urn:microsoft.com/office/officeart/2005/8/layout/orgChart1"/>
    <dgm:cxn modelId="{2BCD2854-7398-4CA5-B7F3-268DEA24F2E9}" type="presParOf" srcId="{CD7FC3D2-B235-4C97-91C1-CBCF8ED43CEB}" destId="{F0184B8D-E37E-4541-AC84-7191B5CA1D2A}" srcOrd="0" destOrd="0" presId="urn:microsoft.com/office/officeart/2005/8/layout/orgChart1"/>
    <dgm:cxn modelId="{151C2EC2-B0BC-4705-B507-01078B0669F2}" type="presParOf" srcId="{F0184B8D-E37E-4541-AC84-7191B5CA1D2A}" destId="{AB534978-F0E4-4E70-9646-E6A4BAA2A704}" srcOrd="0" destOrd="0" presId="urn:microsoft.com/office/officeart/2005/8/layout/orgChart1"/>
    <dgm:cxn modelId="{8F96B5C0-5E6A-45D6-AA84-BC3AFDEDE2E0}" type="presParOf" srcId="{F0184B8D-E37E-4541-AC84-7191B5CA1D2A}" destId="{D340DCAF-049A-4990-B0F7-865C4B7378B3}" srcOrd="1" destOrd="0" presId="urn:microsoft.com/office/officeart/2005/8/layout/orgChart1"/>
    <dgm:cxn modelId="{4242CC0A-11C3-407B-965D-2BC1FF98A851}" type="presParOf" srcId="{CD7FC3D2-B235-4C97-91C1-CBCF8ED43CEB}" destId="{91AB23FC-1A42-472D-830B-69C01351EFF8}" srcOrd="1" destOrd="0" presId="urn:microsoft.com/office/officeart/2005/8/layout/orgChart1"/>
    <dgm:cxn modelId="{5DA7AAB5-E247-44C8-BC62-AA0D6B025E17}" type="presParOf" srcId="{CD7FC3D2-B235-4C97-91C1-CBCF8ED43CEB}" destId="{78F600C1-3618-41BC-AAAE-B3D1809E5C72}" srcOrd="2" destOrd="0" presId="urn:microsoft.com/office/officeart/2005/8/layout/orgChart1"/>
    <dgm:cxn modelId="{056B541E-AB48-46B3-90E2-EB2E1B6F91CC}" type="presParOf" srcId="{BFD3C88F-3310-49F2-81D2-874C1F989EF9}" destId="{0726B596-F91B-4C41-9EA8-650B422F13F0}" srcOrd="2" destOrd="0" presId="urn:microsoft.com/office/officeart/2005/8/layout/orgChart1"/>
    <dgm:cxn modelId="{51F833AB-5C3D-4FA4-AA8F-0C4D5ADCDBBE}" type="presParOf" srcId="{BFD3C88F-3310-49F2-81D2-874C1F989EF9}" destId="{6DFC5C8F-99DA-4346-9024-6623FB79725C}" srcOrd="3" destOrd="0" presId="urn:microsoft.com/office/officeart/2005/8/layout/orgChart1"/>
    <dgm:cxn modelId="{240274AF-C3E3-4717-B848-8524A0A94176}" type="presParOf" srcId="{6DFC5C8F-99DA-4346-9024-6623FB79725C}" destId="{EA712683-40D2-4950-B94C-2BFD999D6B39}" srcOrd="0" destOrd="0" presId="urn:microsoft.com/office/officeart/2005/8/layout/orgChart1"/>
    <dgm:cxn modelId="{FA819BC0-9D06-4878-B11B-982D577B2B1C}" type="presParOf" srcId="{EA712683-40D2-4950-B94C-2BFD999D6B39}" destId="{236CB9AE-55F0-40A9-A6B4-D667A248DC33}" srcOrd="0" destOrd="0" presId="urn:microsoft.com/office/officeart/2005/8/layout/orgChart1"/>
    <dgm:cxn modelId="{074BE432-6928-40E8-8BFD-0CF893C08EF7}" type="presParOf" srcId="{EA712683-40D2-4950-B94C-2BFD999D6B39}" destId="{B67959EE-1DEE-4D77-BAE2-91C9497C8592}" srcOrd="1" destOrd="0" presId="urn:microsoft.com/office/officeart/2005/8/layout/orgChart1"/>
    <dgm:cxn modelId="{1C114BF8-5DEA-4815-873E-5ED5986D1717}" type="presParOf" srcId="{6DFC5C8F-99DA-4346-9024-6623FB79725C}" destId="{877589B9-1685-43FB-A6C3-EE6B2D3101C9}" srcOrd="1" destOrd="0" presId="urn:microsoft.com/office/officeart/2005/8/layout/orgChart1"/>
    <dgm:cxn modelId="{A6465CFE-F6A3-46F1-850E-CA37C191FD9E}" type="presParOf" srcId="{6DFC5C8F-99DA-4346-9024-6623FB79725C}" destId="{E3AEEF42-516B-426B-8664-2E1830EE39EE}" srcOrd="2" destOrd="0" presId="urn:microsoft.com/office/officeart/2005/8/layout/orgChart1"/>
    <dgm:cxn modelId="{4DDDE2DB-C5D8-4162-980B-0D13FA184A35}" type="presParOf" srcId="{83ABD0C6-BD42-4C25-8939-086065D04C49}" destId="{86E43387-6F75-4778-9746-77CF4DBE7C75}" srcOrd="2" destOrd="0" presId="urn:microsoft.com/office/officeart/2005/8/layout/orgChart1"/>
    <dgm:cxn modelId="{E82EF5F8-F4AB-4FCE-BB2B-47D11AC704F2}" type="presParOf" srcId="{94CC8C32-3D39-4466-A4ED-BBB8416E1437}" destId="{2CED1BAA-8193-4084-AE3F-B430F1D49E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B8B3F-CB94-4D00-B731-224185F286C2}" type="doc">
      <dgm:prSet loTypeId="urn:microsoft.com/office/officeart/2005/8/layout/process1" loCatId="process" qsTypeId="urn:microsoft.com/office/officeart/2005/8/quickstyle/simple2" qsCatId="simple" csTypeId="urn:microsoft.com/office/officeart/2005/8/colors/accent1_2" csCatId="accent1" phldr="1"/>
      <dgm:spPr/>
    </dgm:pt>
    <dgm:pt modelId="{DA8EF3A3-7157-4B68-A321-FAB0A423B3A8}">
      <dgm:prSet phldrT="[Texto]"/>
      <dgm:spPr>
        <a:solidFill>
          <a:srgbClr val="22478A"/>
        </a:solidFill>
        <a:ln>
          <a:noFill/>
        </a:ln>
      </dgm:spPr>
      <dgm:t>
        <a:bodyPr/>
        <a:lstStyle/>
        <a:p>
          <a:r>
            <a:rPr lang="es-EC" dirty="0" smtClean="0"/>
            <a:t>Marina de Guerra</a:t>
          </a:r>
          <a:endParaRPr lang="es-EC" dirty="0"/>
        </a:p>
      </dgm:t>
    </dgm:pt>
    <dgm:pt modelId="{F55D87BB-3015-4CCD-AC21-312878A244D4}" type="parTrans" cxnId="{76552EE3-9B6A-454C-84AB-F46A4B423BDD}">
      <dgm:prSet/>
      <dgm:spPr/>
      <dgm:t>
        <a:bodyPr/>
        <a:lstStyle/>
        <a:p>
          <a:endParaRPr lang="es-EC"/>
        </a:p>
      </dgm:t>
    </dgm:pt>
    <dgm:pt modelId="{1584228D-596E-45F1-959A-8232D53B370A}" type="sibTrans" cxnId="{76552EE3-9B6A-454C-84AB-F46A4B423BDD}">
      <dgm:prSet/>
      <dgm:spPr/>
      <dgm:t>
        <a:bodyPr/>
        <a:lstStyle/>
        <a:p>
          <a:endParaRPr lang="es-EC"/>
        </a:p>
      </dgm:t>
    </dgm:pt>
    <dgm:pt modelId="{E912B200-DD34-4B93-9DB8-71161AEA38AC}">
      <dgm:prSet phldrT="[Texto]"/>
      <dgm:spPr>
        <a:solidFill>
          <a:srgbClr val="22478A"/>
        </a:solidFill>
        <a:ln>
          <a:noFill/>
        </a:ln>
      </dgm:spPr>
      <dgm:t>
        <a:bodyPr/>
        <a:lstStyle/>
        <a:p>
          <a:r>
            <a:rPr lang="es-EC" dirty="0" smtClean="0"/>
            <a:t>Marina Mercante</a:t>
          </a:r>
          <a:endParaRPr lang="es-EC" dirty="0"/>
        </a:p>
      </dgm:t>
    </dgm:pt>
    <dgm:pt modelId="{8FAC3269-D3A7-4AF0-BEAB-F329670CB0BC}" type="parTrans" cxnId="{ACD8FAE5-9532-4B72-8D54-2298F32839F7}">
      <dgm:prSet/>
      <dgm:spPr/>
      <dgm:t>
        <a:bodyPr/>
        <a:lstStyle/>
        <a:p>
          <a:endParaRPr lang="es-EC"/>
        </a:p>
      </dgm:t>
    </dgm:pt>
    <dgm:pt modelId="{A61D58C0-865E-4EA6-B923-B97359999FD4}" type="sibTrans" cxnId="{ACD8FAE5-9532-4B72-8D54-2298F32839F7}">
      <dgm:prSet/>
      <dgm:spPr/>
      <dgm:t>
        <a:bodyPr/>
        <a:lstStyle/>
        <a:p>
          <a:endParaRPr lang="es-EC"/>
        </a:p>
      </dgm:t>
    </dgm:pt>
    <dgm:pt modelId="{B9DD5510-0CF5-4D03-A5B7-15DFA05E686B}">
      <dgm:prSet phldrT="[Texto]"/>
      <dgm:spPr>
        <a:solidFill>
          <a:srgbClr val="22478A"/>
        </a:solidFill>
        <a:ln>
          <a:noFill/>
        </a:ln>
      </dgm:spPr>
      <dgm:t>
        <a:bodyPr/>
        <a:lstStyle/>
        <a:p>
          <a:r>
            <a:rPr lang="es-EC" dirty="0" smtClean="0"/>
            <a:t>Comercio Exterior</a:t>
          </a:r>
          <a:endParaRPr lang="es-EC" dirty="0"/>
        </a:p>
      </dgm:t>
    </dgm:pt>
    <dgm:pt modelId="{EEA5157D-9B7A-4D08-B9C4-A866223B7BBC}" type="parTrans" cxnId="{07F88218-04F4-45F8-BE99-1F4675541408}">
      <dgm:prSet/>
      <dgm:spPr/>
      <dgm:t>
        <a:bodyPr/>
        <a:lstStyle/>
        <a:p>
          <a:endParaRPr lang="es-EC"/>
        </a:p>
      </dgm:t>
    </dgm:pt>
    <dgm:pt modelId="{4F964D12-4FF3-427B-B8BE-661B4D3B300D}" type="sibTrans" cxnId="{07F88218-04F4-45F8-BE99-1F4675541408}">
      <dgm:prSet/>
      <dgm:spPr/>
      <dgm:t>
        <a:bodyPr/>
        <a:lstStyle/>
        <a:p>
          <a:endParaRPr lang="es-EC"/>
        </a:p>
      </dgm:t>
    </dgm:pt>
    <dgm:pt modelId="{1385AFA4-2318-40AD-8C91-657B61877759}">
      <dgm:prSet phldrT="[Texto]"/>
      <dgm:spPr>
        <a:solidFill>
          <a:srgbClr val="22478A"/>
        </a:solidFill>
        <a:ln>
          <a:noFill/>
        </a:ln>
      </dgm:spPr>
      <dgm:t>
        <a:bodyPr/>
        <a:lstStyle/>
        <a:p>
          <a:r>
            <a:rPr lang="es-EC" dirty="0" smtClean="0"/>
            <a:t>Poder Naval</a:t>
          </a:r>
          <a:endParaRPr lang="es-EC" dirty="0"/>
        </a:p>
      </dgm:t>
    </dgm:pt>
    <dgm:pt modelId="{13AF28F4-4F9C-432E-9C52-F569217449A9}" type="parTrans" cxnId="{B1EE1825-ECAF-432C-AD42-AD0419B6B985}">
      <dgm:prSet/>
      <dgm:spPr/>
      <dgm:t>
        <a:bodyPr/>
        <a:lstStyle/>
        <a:p>
          <a:endParaRPr lang="es-EC"/>
        </a:p>
      </dgm:t>
    </dgm:pt>
    <dgm:pt modelId="{15D1C44F-1EEA-4372-B532-DF662D11ADE4}" type="sibTrans" cxnId="{B1EE1825-ECAF-432C-AD42-AD0419B6B985}">
      <dgm:prSet/>
      <dgm:spPr/>
      <dgm:t>
        <a:bodyPr/>
        <a:lstStyle/>
        <a:p>
          <a:endParaRPr lang="es-EC"/>
        </a:p>
      </dgm:t>
    </dgm:pt>
    <dgm:pt modelId="{8A0AF54A-FD2C-464F-B61F-32D92FA6CA5C}" type="pres">
      <dgm:prSet presAssocID="{B42B8B3F-CB94-4D00-B731-224185F286C2}" presName="Name0" presStyleCnt="0">
        <dgm:presLayoutVars>
          <dgm:dir/>
          <dgm:resizeHandles val="exact"/>
        </dgm:presLayoutVars>
      </dgm:prSet>
      <dgm:spPr/>
    </dgm:pt>
    <dgm:pt modelId="{53E3F03D-9B8D-40CA-8BE9-8E9CB615E391}" type="pres">
      <dgm:prSet presAssocID="{DA8EF3A3-7157-4B68-A321-FAB0A423B3A8}" presName="node" presStyleLbl="node1" presStyleIdx="0" presStyleCnt="4">
        <dgm:presLayoutVars>
          <dgm:bulletEnabled val="1"/>
        </dgm:presLayoutVars>
      </dgm:prSet>
      <dgm:spPr/>
      <dgm:t>
        <a:bodyPr/>
        <a:lstStyle/>
        <a:p>
          <a:endParaRPr lang="es-EC"/>
        </a:p>
      </dgm:t>
    </dgm:pt>
    <dgm:pt modelId="{2EAEB1F1-3D02-42FA-9E24-EF2C5A5E5E46}" type="pres">
      <dgm:prSet presAssocID="{1584228D-596E-45F1-959A-8232D53B370A}" presName="sibTrans" presStyleLbl="sibTrans2D1" presStyleIdx="0" presStyleCnt="3"/>
      <dgm:spPr/>
      <dgm:t>
        <a:bodyPr/>
        <a:lstStyle/>
        <a:p>
          <a:endParaRPr lang="es-EC"/>
        </a:p>
      </dgm:t>
    </dgm:pt>
    <dgm:pt modelId="{9C5667F2-7C8F-4C37-A5B5-235DD8F57D56}" type="pres">
      <dgm:prSet presAssocID="{1584228D-596E-45F1-959A-8232D53B370A}" presName="connectorText" presStyleLbl="sibTrans2D1" presStyleIdx="0" presStyleCnt="3"/>
      <dgm:spPr/>
      <dgm:t>
        <a:bodyPr/>
        <a:lstStyle/>
        <a:p>
          <a:endParaRPr lang="es-EC"/>
        </a:p>
      </dgm:t>
    </dgm:pt>
    <dgm:pt modelId="{A2FB3848-4DDD-4409-95BF-D13867FCEAF7}" type="pres">
      <dgm:prSet presAssocID="{E912B200-DD34-4B93-9DB8-71161AEA38AC}" presName="node" presStyleLbl="node1" presStyleIdx="1" presStyleCnt="4">
        <dgm:presLayoutVars>
          <dgm:bulletEnabled val="1"/>
        </dgm:presLayoutVars>
      </dgm:prSet>
      <dgm:spPr/>
      <dgm:t>
        <a:bodyPr/>
        <a:lstStyle/>
        <a:p>
          <a:endParaRPr lang="es-EC"/>
        </a:p>
      </dgm:t>
    </dgm:pt>
    <dgm:pt modelId="{0595D545-F1F0-47FA-A13D-D3D450D6CA1E}" type="pres">
      <dgm:prSet presAssocID="{A61D58C0-865E-4EA6-B923-B97359999FD4}" presName="sibTrans" presStyleLbl="sibTrans2D1" presStyleIdx="1" presStyleCnt="3"/>
      <dgm:spPr/>
      <dgm:t>
        <a:bodyPr/>
        <a:lstStyle/>
        <a:p>
          <a:endParaRPr lang="es-EC"/>
        </a:p>
      </dgm:t>
    </dgm:pt>
    <dgm:pt modelId="{15ECC477-BB4A-4472-9FA2-64D20BD695CC}" type="pres">
      <dgm:prSet presAssocID="{A61D58C0-865E-4EA6-B923-B97359999FD4}" presName="connectorText" presStyleLbl="sibTrans2D1" presStyleIdx="1" presStyleCnt="3"/>
      <dgm:spPr/>
      <dgm:t>
        <a:bodyPr/>
        <a:lstStyle/>
        <a:p>
          <a:endParaRPr lang="es-EC"/>
        </a:p>
      </dgm:t>
    </dgm:pt>
    <dgm:pt modelId="{C6961C8C-395F-4BBC-A1DF-F7A36ADBD112}" type="pres">
      <dgm:prSet presAssocID="{B9DD5510-0CF5-4D03-A5B7-15DFA05E686B}" presName="node" presStyleLbl="node1" presStyleIdx="2" presStyleCnt="4">
        <dgm:presLayoutVars>
          <dgm:bulletEnabled val="1"/>
        </dgm:presLayoutVars>
      </dgm:prSet>
      <dgm:spPr/>
      <dgm:t>
        <a:bodyPr/>
        <a:lstStyle/>
        <a:p>
          <a:endParaRPr lang="es-EC"/>
        </a:p>
      </dgm:t>
    </dgm:pt>
    <dgm:pt modelId="{C0491FB3-B029-4CC9-8EF6-0BDFCEFBDF3C}" type="pres">
      <dgm:prSet presAssocID="{4F964D12-4FF3-427B-B8BE-661B4D3B300D}" presName="sibTrans" presStyleLbl="sibTrans2D1" presStyleIdx="2" presStyleCnt="3"/>
      <dgm:spPr/>
      <dgm:t>
        <a:bodyPr/>
        <a:lstStyle/>
        <a:p>
          <a:endParaRPr lang="es-EC"/>
        </a:p>
      </dgm:t>
    </dgm:pt>
    <dgm:pt modelId="{44AE93F3-034F-479F-AC58-3796E8241965}" type="pres">
      <dgm:prSet presAssocID="{4F964D12-4FF3-427B-B8BE-661B4D3B300D}" presName="connectorText" presStyleLbl="sibTrans2D1" presStyleIdx="2" presStyleCnt="3"/>
      <dgm:spPr/>
      <dgm:t>
        <a:bodyPr/>
        <a:lstStyle/>
        <a:p>
          <a:endParaRPr lang="es-EC"/>
        </a:p>
      </dgm:t>
    </dgm:pt>
    <dgm:pt modelId="{3EFDD4DD-DA13-4DA9-8734-D7C75E6A4192}" type="pres">
      <dgm:prSet presAssocID="{1385AFA4-2318-40AD-8C91-657B61877759}" presName="node" presStyleLbl="node1" presStyleIdx="3" presStyleCnt="4">
        <dgm:presLayoutVars>
          <dgm:bulletEnabled val="1"/>
        </dgm:presLayoutVars>
      </dgm:prSet>
      <dgm:spPr/>
      <dgm:t>
        <a:bodyPr/>
        <a:lstStyle/>
        <a:p>
          <a:endParaRPr lang="es-EC"/>
        </a:p>
      </dgm:t>
    </dgm:pt>
  </dgm:ptLst>
  <dgm:cxnLst>
    <dgm:cxn modelId="{76552EE3-9B6A-454C-84AB-F46A4B423BDD}" srcId="{B42B8B3F-CB94-4D00-B731-224185F286C2}" destId="{DA8EF3A3-7157-4B68-A321-FAB0A423B3A8}" srcOrd="0" destOrd="0" parTransId="{F55D87BB-3015-4CCD-AC21-312878A244D4}" sibTransId="{1584228D-596E-45F1-959A-8232D53B370A}"/>
    <dgm:cxn modelId="{6389B7E5-66EC-4ABA-B3DF-F06DE99533A7}" type="presOf" srcId="{B42B8B3F-CB94-4D00-B731-224185F286C2}" destId="{8A0AF54A-FD2C-464F-B61F-32D92FA6CA5C}" srcOrd="0" destOrd="0" presId="urn:microsoft.com/office/officeart/2005/8/layout/process1"/>
    <dgm:cxn modelId="{07F88218-04F4-45F8-BE99-1F4675541408}" srcId="{B42B8B3F-CB94-4D00-B731-224185F286C2}" destId="{B9DD5510-0CF5-4D03-A5B7-15DFA05E686B}" srcOrd="2" destOrd="0" parTransId="{EEA5157D-9B7A-4D08-B9C4-A866223B7BBC}" sibTransId="{4F964D12-4FF3-427B-B8BE-661B4D3B300D}"/>
    <dgm:cxn modelId="{6297D841-7800-4949-BE48-25C37EF739DB}" type="presOf" srcId="{E912B200-DD34-4B93-9DB8-71161AEA38AC}" destId="{A2FB3848-4DDD-4409-95BF-D13867FCEAF7}" srcOrd="0" destOrd="0" presId="urn:microsoft.com/office/officeart/2005/8/layout/process1"/>
    <dgm:cxn modelId="{134D7608-161D-4620-B15E-D556F1BD5D46}" type="presOf" srcId="{4F964D12-4FF3-427B-B8BE-661B4D3B300D}" destId="{C0491FB3-B029-4CC9-8EF6-0BDFCEFBDF3C}" srcOrd="0" destOrd="0" presId="urn:microsoft.com/office/officeart/2005/8/layout/process1"/>
    <dgm:cxn modelId="{B9AA8FC6-4D30-400A-9AF3-63C1E874A644}" type="presOf" srcId="{4F964D12-4FF3-427B-B8BE-661B4D3B300D}" destId="{44AE93F3-034F-479F-AC58-3796E8241965}" srcOrd="1" destOrd="0" presId="urn:microsoft.com/office/officeart/2005/8/layout/process1"/>
    <dgm:cxn modelId="{A537A672-7347-4756-8214-42CBB78293D7}" type="presOf" srcId="{A61D58C0-865E-4EA6-B923-B97359999FD4}" destId="{15ECC477-BB4A-4472-9FA2-64D20BD695CC}" srcOrd="1" destOrd="0" presId="urn:microsoft.com/office/officeart/2005/8/layout/process1"/>
    <dgm:cxn modelId="{7AD01DB5-03FB-44FB-A711-E0301F8B05A0}" type="presOf" srcId="{DA8EF3A3-7157-4B68-A321-FAB0A423B3A8}" destId="{53E3F03D-9B8D-40CA-8BE9-8E9CB615E391}" srcOrd="0" destOrd="0" presId="urn:microsoft.com/office/officeart/2005/8/layout/process1"/>
    <dgm:cxn modelId="{A9010459-8C49-4704-8655-0363F2A53BD3}" type="presOf" srcId="{1584228D-596E-45F1-959A-8232D53B370A}" destId="{2EAEB1F1-3D02-42FA-9E24-EF2C5A5E5E46}" srcOrd="0" destOrd="0" presId="urn:microsoft.com/office/officeart/2005/8/layout/process1"/>
    <dgm:cxn modelId="{0ED76F0F-B27B-4A29-AA8D-67DED1FC54C3}" type="presOf" srcId="{B9DD5510-0CF5-4D03-A5B7-15DFA05E686B}" destId="{C6961C8C-395F-4BBC-A1DF-F7A36ADBD112}" srcOrd="0" destOrd="0" presId="urn:microsoft.com/office/officeart/2005/8/layout/process1"/>
    <dgm:cxn modelId="{2B34E160-2C89-47E2-8FB0-DD640EE30067}" type="presOf" srcId="{1385AFA4-2318-40AD-8C91-657B61877759}" destId="{3EFDD4DD-DA13-4DA9-8734-D7C75E6A4192}" srcOrd="0" destOrd="0" presId="urn:microsoft.com/office/officeart/2005/8/layout/process1"/>
    <dgm:cxn modelId="{EA52E22E-04E6-45A0-BD1F-F58FA48BEB6F}" type="presOf" srcId="{A61D58C0-865E-4EA6-B923-B97359999FD4}" destId="{0595D545-F1F0-47FA-A13D-D3D450D6CA1E}" srcOrd="0" destOrd="0" presId="urn:microsoft.com/office/officeart/2005/8/layout/process1"/>
    <dgm:cxn modelId="{ACD8FAE5-9532-4B72-8D54-2298F32839F7}" srcId="{B42B8B3F-CB94-4D00-B731-224185F286C2}" destId="{E912B200-DD34-4B93-9DB8-71161AEA38AC}" srcOrd="1" destOrd="0" parTransId="{8FAC3269-D3A7-4AF0-BEAB-F329670CB0BC}" sibTransId="{A61D58C0-865E-4EA6-B923-B97359999FD4}"/>
    <dgm:cxn modelId="{A6C51BF7-046F-4AD8-8C47-5AD5F1226FA9}" type="presOf" srcId="{1584228D-596E-45F1-959A-8232D53B370A}" destId="{9C5667F2-7C8F-4C37-A5B5-235DD8F57D56}" srcOrd="1" destOrd="0" presId="urn:microsoft.com/office/officeart/2005/8/layout/process1"/>
    <dgm:cxn modelId="{B1EE1825-ECAF-432C-AD42-AD0419B6B985}" srcId="{B42B8B3F-CB94-4D00-B731-224185F286C2}" destId="{1385AFA4-2318-40AD-8C91-657B61877759}" srcOrd="3" destOrd="0" parTransId="{13AF28F4-4F9C-432E-9C52-F569217449A9}" sibTransId="{15D1C44F-1EEA-4372-B532-DF662D11ADE4}"/>
    <dgm:cxn modelId="{0E68C295-0E66-43E3-9FFA-485FAC1A3D9A}" type="presParOf" srcId="{8A0AF54A-FD2C-464F-B61F-32D92FA6CA5C}" destId="{53E3F03D-9B8D-40CA-8BE9-8E9CB615E391}" srcOrd="0" destOrd="0" presId="urn:microsoft.com/office/officeart/2005/8/layout/process1"/>
    <dgm:cxn modelId="{E9D341B0-35E3-4ABC-AA1B-169A34E1E19C}" type="presParOf" srcId="{8A0AF54A-FD2C-464F-B61F-32D92FA6CA5C}" destId="{2EAEB1F1-3D02-42FA-9E24-EF2C5A5E5E46}" srcOrd="1" destOrd="0" presId="urn:microsoft.com/office/officeart/2005/8/layout/process1"/>
    <dgm:cxn modelId="{37E1294E-26C8-4347-9834-0BE0B6B4953B}" type="presParOf" srcId="{2EAEB1F1-3D02-42FA-9E24-EF2C5A5E5E46}" destId="{9C5667F2-7C8F-4C37-A5B5-235DD8F57D56}" srcOrd="0" destOrd="0" presId="urn:microsoft.com/office/officeart/2005/8/layout/process1"/>
    <dgm:cxn modelId="{F9D0C974-6EFE-432A-8CD9-E9515EFCD0AD}" type="presParOf" srcId="{8A0AF54A-FD2C-464F-B61F-32D92FA6CA5C}" destId="{A2FB3848-4DDD-4409-95BF-D13867FCEAF7}" srcOrd="2" destOrd="0" presId="urn:microsoft.com/office/officeart/2005/8/layout/process1"/>
    <dgm:cxn modelId="{DD6F21F3-2CD4-4329-874D-708FC19CA3E1}" type="presParOf" srcId="{8A0AF54A-FD2C-464F-B61F-32D92FA6CA5C}" destId="{0595D545-F1F0-47FA-A13D-D3D450D6CA1E}" srcOrd="3" destOrd="0" presId="urn:microsoft.com/office/officeart/2005/8/layout/process1"/>
    <dgm:cxn modelId="{11838400-95F3-4B59-A0EB-8C64531BF6AB}" type="presParOf" srcId="{0595D545-F1F0-47FA-A13D-D3D450D6CA1E}" destId="{15ECC477-BB4A-4472-9FA2-64D20BD695CC}" srcOrd="0" destOrd="0" presId="urn:microsoft.com/office/officeart/2005/8/layout/process1"/>
    <dgm:cxn modelId="{F166E9AA-5B34-4754-B8F9-8737EC2E89F6}" type="presParOf" srcId="{8A0AF54A-FD2C-464F-B61F-32D92FA6CA5C}" destId="{C6961C8C-395F-4BBC-A1DF-F7A36ADBD112}" srcOrd="4" destOrd="0" presId="urn:microsoft.com/office/officeart/2005/8/layout/process1"/>
    <dgm:cxn modelId="{D6D4DFE8-1C49-4A9D-A2EF-2D32806CC2B9}" type="presParOf" srcId="{8A0AF54A-FD2C-464F-B61F-32D92FA6CA5C}" destId="{C0491FB3-B029-4CC9-8EF6-0BDFCEFBDF3C}" srcOrd="5" destOrd="0" presId="urn:microsoft.com/office/officeart/2005/8/layout/process1"/>
    <dgm:cxn modelId="{43E191B7-5B17-4170-BD6E-11CD23B6930E}" type="presParOf" srcId="{C0491FB3-B029-4CC9-8EF6-0BDFCEFBDF3C}" destId="{44AE93F3-034F-479F-AC58-3796E8241965}" srcOrd="0" destOrd="0" presId="urn:microsoft.com/office/officeart/2005/8/layout/process1"/>
    <dgm:cxn modelId="{96F7AA53-FC35-443A-B2AB-E8DCEEAEB640}" type="presParOf" srcId="{8A0AF54A-FD2C-464F-B61F-32D92FA6CA5C}" destId="{3EFDD4DD-DA13-4DA9-8734-D7C75E6A4192}" srcOrd="6"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721AF3-157D-40B6-810F-808539B903E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7FBBA261-24A9-49E6-9C70-D63F85B33EEF}">
      <dgm:prSet phldrT="[Texto]"/>
      <dgm:spPr>
        <a:solidFill>
          <a:srgbClr val="22478A"/>
        </a:solidFill>
      </dgm:spPr>
      <dgm:t>
        <a:bodyPr/>
        <a:lstStyle/>
        <a:p>
          <a:r>
            <a:rPr lang="es-EC" dirty="0" smtClean="0"/>
            <a:t>Intereses Marítimos</a:t>
          </a:r>
          <a:endParaRPr lang="es-EC" dirty="0"/>
        </a:p>
      </dgm:t>
    </dgm:pt>
    <dgm:pt modelId="{4F695B9A-C69A-4A5B-A3EA-213F1CFEFA6D}" type="parTrans" cxnId="{C5A10E06-9FF1-4D89-B0F7-036F890FEA52}">
      <dgm:prSet/>
      <dgm:spPr/>
      <dgm:t>
        <a:bodyPr/>
        <a:lstStyle/>
        <a:p>
          <a:endParaRPr lang="es-EC"/>
        </a:p>
      </dgm:t>
    </dgm:pt>
    <dgm:pt modelId="{D653B589-7566-4A16-A924-FD7E9122D014}" type="sibTrans" cxnId="{C5A10E06-9FF1-4D89-B0F7-036F890FEA52}">
      <dgm:prSet/>
      <dgm:spPr/>
      <dgm:t>
        <a:bodyPr/>
        <a:lstStyle/>
        <a:p>
          <a:endParaRPr lang="es-EC"/>
        </a:p>
      </dgm:t>
    </dgm:pt>
    <dgm:pt modelId="{FCD1F3FB-784E-46AD-B306-4B58177FD4C7}">
      <dgm:prSet phldrT="[Texto]"/>
      <dgm:spPr>
        <a:solidFill>
          <a:srgbClr val="2A58AC"/>
        </a:solidFill>
      </dgm:spPr>
      <dgm:t>
        <a:bodyPr/>
        <a:lstStyle/>
        <a:p>
          <a:r>
            <a:rPr lang="es-EC" dirty="0" smtClean="0"/>
            <a:t>Conciencia Marítima</a:t>
          </a:r>
          <a:endParaRPr lang="es-EC" dirty="0"/>
        </a:p>
      </dgm:t>
    </dgm:pt>
    <dgm:pt modelId="{E413C21B-8F4F-4499-90F8-2F1C8B22615E}" type="parTrans" cxnId="{BC3725A3-FF84-4887-872C-58CCB6F64F1F}">
      <dgm:prSet/>
      <dgm:spPr>
        <a:ln w="28575">
          <a:solidFill>
            <a:schemeClr val="tx1"/>
          </a:solidFill>
        </a:ln>
      </dgm:spPr>
      <dgm:t>
        <a:bodyPr/>
        <a:lstStyle/>
        <a:p>
          <a:endParaRPr lang="es-EC"/>
        </a:p>
      </dgm:t>
    </dgm:pt>
    <dgm:pt modelId="{844F116C-DD48-4685-B95D-4D156A1EDD40}" type="sibTrans" cxnId="{BC3725A3-FF84-4887-872C-58CCB6F64F1F}">
      <dgm:prSet/>
      <dgm:spPr/>
      <dgm:t>
        <a:bodyPr/>
        <a:lstStyle/>
        <a:p>
          <a:endParaRPr lang="es-EC"/>
        </a:p>
      </dgm:t>
    </dgm:pt>
    <dgm:pt modelId="{BA1AC23F-5B4F-4565-AEC7-CAB52F16BA22}">
      <dgm:prSet phldrT="[Texto]"/>
      <dgm:spPr>
        <a:solidFill>
          <a:srgbClr val="2A58AC"/>
        </a:solidFill>
      </dgm:spPr>
      <dgm:t>
        <a:bodyPr/>
        <a:lstStyle/>
        <a:p>
          <a:r>
            <a:rPr lang="es-EC" dirty="0" smtClean="0"/>
            <a:t>Economía Marítima</a:t>
          </a:r>
          <a:endParaRPr lang="es-EC" dirty="0"/>
        </a:p>
      </dgm:t>
    </dgm:pt>
    <dgm:pt modelId="{5840DC73-774B-4D26-AB79-823C87DE994F}" type="parTrans" cxnId="{5B8B0232-D7DD-42E6-9FB6-6B00C72817D9}">
      <dgm:prSet/>
      <dgm:spPr>
        <a:ln w="28575">
          <a:solidFill>
            <a:schemeClr val="tx1"/>
          </a:solidFill>
        </a:ln>
      </dgm:spPr>
      <dgm:t>
        <a:bodyPr/>
        <a:lstStyle/>
        <a:p>
          <a:endParaRPr lang="es-EC"/>
        </a:p>
      </dgm:t>
    </dgm:pt>
    <dgm:pt modelId="{7602ED57-3BD0-492F-87F7-0613306010C9}" type="sibTrans" cxnId="{5B8B0232-D7DD-42E6-9FB6-6B00C72817D9}">
      <dgm:prSet/>
      <dgm:spPr/>
      <dgm:t>
        <a:bodyPr/>
        <a:lstStyle/>
        <a:p>
          <a:endParaRPr lang="es-EC"/>
        </a:p>
      </dgm:t>
    </dgm:pt>
    <dgm:pt modelId="{4B939D5A-3066-4AA4-BF2C-E8B0286E5094}">
      <dgm:prSet phldrT="[Texto]"/>
      <dgm:spPr>
        <a:solidFill>
          <a:srgbClr val="2A58AC"/>
        </a:solidFill>
      </dgm:spPr>
      <dgm:t>
        <a:bodyPr/>
        <a:lstStyle/>
        <a:p>
          <a:r>
            <a:rPr lang="es-EC" dirty="0" smtClean="0"/>
            <a:t>Infraestructura Científica y Tecnológica</a:t>
          </a:r>
          <a:endParaRPr lang="es-EC" dirty="0"/>
        </a:p>
      </dgm:t>
    </dgm:pt>
    <dgm:pt modelId="{CB52B18E-C42C-4A77-A539-81C624F8AAB2}" type="parTrans" cxnId="{DDD47232-BA25-43EF-8E43-F1B05AFBED96}">
      <dgm:prSet/>
      <dgm:spPr>
        <a:ln w="28575">
          <a:solidFill>
            <a:schemeClr val="tx1"/>
          </a:solidFill>
        </a:ln>
      </dgm:spPr>
      <dgm:t>
        <a:bodyPr/>
        <a:lstStyle/>
        <a:p>
          <a:endParaRPr lang="es-EC"/>
        </a:p>
      </dgm:t>
    </dgm:pt>
    <dgm:pt modelId="{C0F39FDF-EA6C-4DEB-B6DF-6C14DC66A725}" type="sibTrans" cxnId="{DDD47232-BA25-43EF-8E43-F1B05AFBED96}">
      <dgm:prSet/>
      <dgm:spPr/>
      <dgm:t>
        <a:bodyPr/>
        <a:lstStyle/>
        <a:p>
          <a:endParaRPr lang="es-EC"/>
        </a:p>
      </dgm:t>
    </dgm:pt>
    <dgm:pt modelId="{F621A01F-3EB3-403D-8E95-43C13CAC20AF}">
      <dgm:prSet phldrT="[Texto]"/>
      <dgm:spPr>
        <a:solidFill>
          <a:srgbClr val="2A58AC"/>
        </a:solidFill>
      </dgm:spPr>
      <dgm:t>
        <a:bodyPr/>
        <a:lstStyle/>
        <a:p>
          <a:r>
            <a:rPr lang="es-EC" dirty="0" smtClean="0"/>
            <a:t>Organismos y Tratados Internacionales</a:t>
          </a:r>
          <a:endParaRPr lang="es-EC" dirty="0"/>
        </a:p>
      </dgm:t>
    </dgm:pt>
    <dgm:pt modelId="{5FD19646-E7B5-439A-8251-8B8D059CA4F7}" type="parTrans" cxnId="{BCDB471A-3F38-4C4C-A48B-48C2AE4BE993}">
      <dgm:prSet/>
      <dgm:spPr>
        <a:ln w="28575">
          <a:solidFill>
            <a:schemeClr val="tx1"/>
          </a:solidFill>
        </a:ln>
      </dgm:spPr>
      <dgm:t>
        <a:bodyPr/>
        <a:lstStyle/>
        <a:p>
          <a:endParaRPr lang="es-EC"/>
        </a:p>
      </dgm:t>
    </dgm:pt>
    <dgm:pt modelId="{D8246396-2024-4E68-B63D-9A25978D95FA}" type="sibTrans" cxnId="{BCDB471A-3F38-4C4C-A48B-48C2AE4BE993}">
      <dgm:prSet/>
      <dgm:spPr/>
      <dgm:t>
        <a:bodyPr/>
        <a:lstStyle/>
        <a:p>
          <a:endParaRPr lang="es-EC"/>
        </a:p>
      </dgm:t>
    </dgm:pt>
    <dgm:pt modelId="{32043A6A-C5EA-43A5-B8E0-6FD7FA9161D2}">
      <dgm:prSet phldrT="[Texto]"/>
      <dgm:spPr>
        <a:solidFill>
          <a:srgbClr val="2A58AC"/>
        </a:solidFill>
      </dgm:spPr>
      <dgm:t>
        <a:bodyPr/>
        <a:lstStyle/>
        <a:p>
          <a:r>
            <a:rPr lang="es-EC" dirty="0" smtClean="0"/>
            <a:t>Sistema de Marina Mercante</a:t>
          </a:r>
          <a:endParaRPr lang="es-EC" dirty="0"/>
        </a:p>
      </dgm:t>
    </dgm:pt>
    <dgm:pt modelId="{F63C12DD-9C97-451E-8AD1-A6F660F987E4}" type="parTrans" cxnId="{240998FF-760D-4AA3-A351-FD60FCCE6520}">
      <dgm:prSet/>
      <dgm:spPr>
        <a:ln w="28575">
          <a:solidFill>
            <a:schemeClr val="tx1"/>
          </a:solidFill>
        </a:ln>
      </dgm:spPr>
      <dgm:t>
        <a:bodyPr/>
        <a:lstStyle/>
        <a:p>
          <a:endParaRPr lang="es-EC"/>
        </a:p>
      </dgm:t>
    </dgm:pt>
    <dgm:pt modelId="{69223105-8D37-454D-AA61-14412079E612}" type="sibTrans" cxnId="{240998FF-760D-4AA3-A351-FD60FCCE6520}">
      <dgm:prSet/>
      <dgm:spPr/>
      <dgm:t>
        <a:bodyPr/>
        <a:lstStyle/>
        <a:p>
          <a:endParaRPr lang="es-EC"/>
        </a:p>
      </dgm:t>
    </dgm:pt>
    <dgm:pt modelId="{F8B598BB-1FBF-4625-8F9E-EB1955EB20CA}">
      <dgm:prSet phldrT="[Texto]"/>
      <dgm:spPr>
        <a:solidFill>
          <a:srgbClr val="2A58AC"/>
        </a:solidFill>
      </dgm:spPr>
      <dgm:t>
        <a:bodyPr/>
        <a:lstStyle/>
        <a:p>
          <a:r>
            <a:rPr lang="es-EC" dirty="0" smtClean="0"/>
            <a:t>Complejo Geomarítimo</a:t>
          </a:r>
          <a:endParaRPr lang="es-EC" dirty="0"/>
        </a:p>
      </dgm:t>
    </dgm:pt>
    <dgm:pt modelId="{21F651BD-98CE-4B71-B8C4-AC29A1F4E160}" type="parTrans" cxnId="{01637A86-22C4-4775-9F4C-D621B8C76B50}">
      <dgm:prSet/>
      <dgm:spPr>
        <a:ln w="28575">
          <a:solidFill>
            <a:schemeClr val="tx1"/>
          </a:solidFill>
        </a:ln>
      </dgm:spPr>
      <dgm:t>
        <a:bodyPr/>
        <a:lstStyle/>
        <a:p>
          <a:endParaRPr lang="es-EC"/>
        </a:p>
      </dgm:t>
    </dgm:pt>
    <dgm:pt modelId="{BC339D37-FD56-473F-80EB-3F6EC03C9D2C}" type="sibTrans" cxnId="{01637A86-22C4-4775-9F4C-D621B8C76B50}">
      <dgm:prSet/>
      <dgm:spPr/>
      <dgm:t>
        <a:bodyPr/>
        <a:lstStyle/>
        <a:p>
          <a:endParaRPr lang="es-EC"/>
        </a:p>
      </dgm:t>
    </dgm:pt>
    <dgm:pt modelId="{26D22E57-D8BB-459F-8F90-140AFC6C491E}" type="pres">
      <dgm:prSet presAssocID="{9D721AF3-157D-40B6-810F-808539B903E0}" presName="cycle" presStyleCnt="0">
        <dgm:presLayoutVars>
          <dgm:chMax val="1"/>
          <dgm:dir/>
          <dgm:animLvl val="ctr"/>
          <dgm:resizeHandles val="exact"/>
        </dgm:presLayoutVars>
      </dgm:prSet>
      <dgm:spPr/>
      <dgm:t>
        <a:bodyPr/>
        <a:lstStyle/>
        <a:p>
          <a:endParaRPr lang="es-EC"/>
        </a:p>
      </dgm:t>
    </dgm:pt>
    <dgm:pt modelId="{507EF253-8C9D-43DE-AB3F-A97F974696C3}" type="pres">
      <dgm:prSet presAssocID="{7FBBA261-24A9-49E6-9C70-D63F85B33EEF}" presName="centerShape" presStyleLbl="node0" presStyleIdx="0" presStyleCnt="1"/>
      <dgm:spPr/>
      <dgm:t>
        <a:bodyPr/>
        <a:lstStyle/>
        <a:p>
          <a:endParaRPr lang="es-EC"/>
        </a:p>
      </dgm:t>
    </dgm:pt>
    <dgm:pt modelId="{FCE768F8-3237-4CD6-9B4C-5D967D12EAF6}" type="pres">
      <dgm:prSet presAssocID="{E413C21B-8F4F-4499-90F8-2F1C8B22615E}" presName="Name9" presStyleLbl="parChTrans1D2" presStyleIdx="0" presStyleCnt="6"/>
      <dgm:spPr/>
      <dgm:t>
        <a:bodyPr/>
        <a:lstStyle/>
        <a:p>
          <a:endParaRPr lang="es-EC"/>
        </a:p>
      </dgm:t>
    </dgm:pt>
    <dgm:pt modelId="{31F534CF-D78F-45E6-89F8-AC060059D710}" type="pres">
      <dgm:prSet presAssocID="{E413C21B-8F4F-4499-90F8-2F1C8B22615E}" presName="connTx" presStyleLbl="parChTrans1D2" presStyleIdx="0" presStyleCnt="6"/>
      <dgm:spPr/>
      <dgm:t>
        <a:bodyPr/>
        <a:lstStyle/>
        <a:p>
          <a:endParaRPr lang="es-EC"/>
        </a:p>
      </dgm:t>
    </dgm:pt>
    <dgm:pt modelId="{577CCE33-BB3E-43D0-B31C-26A0524B0C35}" type="pres">
      <dgm:prSet presAssocID="{FCD1F3FB-784E-46AD-B306-4B58177FD4C7}" presName="node" presStyleLbl="node1" presStyleIdx="0" presStyleCnt="6">
        <dgm:presLayoutVars>
          <dgm:bulletEnabled val="1"/>
        </dgm:presLayoutVars>
      </dgm:prSet>
      <dgm:spPr/>
      <dgm:t>
        <a:bodyPr/>
        <a:lstStyle/>
        <a:p>
          <a:endParaRPr lang="es-EC"/>
        </a:p>
      </dgm:t>
    </dgm:pt>
    <dgm:pt modelId="{403872AD-F1EF-457C-8A20-69D5494B468B}" type="pres">
      <dgm:prSet presAssocID="{F63C12DD-9C97-451E-8AD1-A6F660F987E4}" presName="Name9" presStyleLbl="parChTrans1D2" presStyleIdx="1" presStyleCnt="6"/>
      <dgm:spPr/>
      <dgm:t>
        <a:bodyPr/>
        <a:lstStyle/>
        <a:p>
          <a:endParaRPr lang="es-EC"/>
        </a:p>
      </dgm:t>
    </dgm:pt>
    <dgm:pt modelId="{8CF1AFE7-4635-4BCF-BE4D-B17E55283E15}" type="pres">
      <dgm:prSet presAssocID="{F63C12DD-9C97-451E-8AD1-A6F660F987E4}" presName="connTx" presStyleLbl="parChTrans1D2" presStyleIdx="1" presStyleCnt="6"/>
      <dgm:spPr/>
      <dgm:t>
        <a:bodyPr/>
        <a:lstStyle/>
        <a:p>
          <a:endParaRPr lang="es-EC"/>
        </a:p>
      </dgm:t>
    </dgm:pt>
    <dgm:pt modelId="{FC76B350-1DD5-4D9B-AF76-C0EB640EF4C0}" type="pres">
      <dgm:prSet presAssocID="{32043A6A-C5EA-43A5-B8E0-6FD7FA9161D2}" presName="node" presStyleLbl="node1" presStyleIdx="1" presStyleCnt="6">
        <dgm:presLayoutVars>
          <dgm:bulletEnabled val="1"/>
        </dgm:presLayoutVars>
      </dgm:prSet>
      <dgm:spPr/>
      <dgm:t>
        <a:bodyPr/>
        <a:lstStyle/>
        <a:p>
          <a:endParaRPr lang="es-EC"/>
        </a:p>
      </dgm:t>
    </dgm:pt>
    <dgm:pt modelId="{69350187-7FBF-431D-859D-315901531F0E}" type="pres">
      <dgm:prSet presAssocID="{21F651BD-98CE-4B71-B8C4-AC29A1F4E160}" presName="Name9" presStyleLbl="parChTrans1D2" presStyleIdx="2" presStyleCnt="6"/>
      <dgm:spPr/>
      <dgm:t>
        <a:bodyPr/>
        <a:lstStyle/>
        <a:p>
          <a:endParaRPr lang="es-EC"/>
        </a:p>
      </dgm:t>
    </dgm:pt>
    <dgm:pt modelId="{AB6E8FB5-4CE9-4C1A-B9D1-F00D513BF3F2}" type="pres">
      <dgm:prSet presAssocID="{21F651BD-98CE-4B71-B8C4-AC29A1F4E160}" presName="connTx" presStyleLbl="parChTrans1D2" presStyleIdx="2" presStyleCnt="6"/>
      <dgm:spPr/>
      <dgm:t>
        <a:bodyPr/>
        <a:lstStyle/>
        <a:p>
          <a:endParaRPr lang="es-EC"/>
        </a:p>
      </dgm:t>
    </dgm:pt>
    <dgm:pt modelId="{84C18EF0-86EB-41CA-99B3-610A9363B9D8}" type="pres">
      <dgm:prSet presAssocID="{F8B598BB-1FBF-4625-8F9E-EB1955EB20CA}" presName="node" presStyleLbl="node1" presStyleIdx="2" presStyleCnt="6">
        <dgm:presLayoutVars>
          <dgm:bulletEnabled val="1"/>
        </dgm:presLayoutVars>
      </dgm:prSet>
      <dgm:spPr/>
      <dgm:t>
        <a:bodyPr/>
        <a:lstStyle/>
        <a:p>
          <a:endParaRPr lang="es-EC"/>
        </a:p>
      </dgm:t>
    </dgm:pt>
    <dgm:pt modelId="{63497F3B-6E07-42CD-B357-3AB37CDEA4BC}" type="pres">
      <dgm:prSet presAssocID="{5840DC73-774B-4D26-AB79-823C87DE994F}" presName="Name9" presStyleLbl="parChTrans1D2" presStyleIdx="3" presStyleCnt="6"/>
      <dgm:spPr/>
      <dgm:t>
        <a:bodyPr/>
        <a:lstStyle/>
        <a:p>
          <a:endParaRPr lang="es-EC"/>
        </a:p>
      </dgm:t>
    </dgm:pt>
    <dgm:pt modelId="{491CF5B6-B75F-416E-B800-C669755E876E}" type="pres">
      <dgm:prSet presAssocID="{5840DC73-774B-4D26-AB79-823C87DE994F}" presName="connTx" presStyleLbl="parChTrans1D2" presStyleIdx="3" presStyleCnt="6"/>
      <dgm:spPr/>
      <dgm:t>
        <a:bodyPr/>
        <a:lstStyle/>
        <a:p>
          <a:endParaRPr lang="es-EC"/>
        </a:p>
      </dgm:t>
    </dgm:pt>
    <dgm:pt modelId="{829AEED2-5101-43FC-B157-8C67796A5EBD}" type="pres">
      <dgm:prSet presAssocID="{BA1AC23F-5B4F-4565-AEC7-CAB52F16BA22}" presName="node" presStyleLbl="node1" presStyleIdx="3" presStyleCnt="6">
        <dgm:presLayoutVars>
          <dgm:bulletEnabled val="1"/>
        </dgm:presLayoutVars>
      </dgm:prSet>
      <dgm:spPr/>
      <dgm:t>
        <a:bodyPr/>
        <a:lstStyle/>
        <a:p>
          <a:endParaRPr lang="es-EC"/>
        </a:p>
      </dgm:t>
    </dgm:pt>
    <dgm:pt modelId="{CEC430C8-0085-4090-94B9-51CE3834CAF1}" type="pres">
      <dgm:prSet presAssocID="{CB52B18E-C42C-4A77-A539-81C624F8AAB2}" presName="Name9" presStyleLbl="parChTrans1D2" presStyleIdx="4" presStyleCnt="6"/>
      <dgm:spPr/>
      <dgm:t>
        <a:bodyPr/>
        <a:lstStyle/>
        <a:p>
          <a:endParaRPr lang="es-EC"/>
        </a:p>
      </dgm:t>
    </dgm:pt>
    <dgm:pt modelId="{0F20DA48-95D4-4D7E-93B4-3A9F4ED20124}" type="pres">
      <dgm:prSet presAssocID="{CB52B18E-C42C-4A77-A539-81C624F8AAB2}" presName="connTx" presStyleLbl="parChTrans1D2" presStyleIdx="4" presStyleCnt="6"/>
      <dgm:spPr/>
      <dgm:t>
        <a:bodyPr/>
        <a:lstStyle/>
        <a:p>
          <a:endParaRPr lang="es-EC"/>
        </a:p>
      </dgm:t>
    </dgm:pt>
    <dgm:pt modelId="{DC841851-2028-42F2-832C-79F7F2A1F7B3}" type="pres">
      <dgm:prSet presAssocID="{4B939D5A-3066-4AA4-BF2C-E8B0286E5094}" presName="node" presStyleLbl="node1" presStyleIdx="4" presStyleCnt="6">
        <dgm:presLayoutVars>
          <dgm:bulletEnabled val="1"/>
        </dgm:presLayoutVars>
      </dgm:prSet>
      <dgm:spPr/>
      <dgm:t>
        <a:bodyPr/>
        <a:lstStyle/>
        <a:p>
          <a:endParaRPr lang="es-EC"/>
        </a:p>
      </dgm:t>
    </dgm:pt>
    <dgm:pt modelId="{780E413C-2258-4DA8-910F-F1A825938403}" type="pres">
      <dgm:prSet presAssocID="{5FD19646-E7B5-439A-8251-8B8D059CA4F7}" presName="Name9" presStyleLbl="parChTrans1D2" presStyleIdx="5" presStyleCnt="6"/>
      <dgm:spPr/>
      <dgm:t>
        <a:bodyPr/>
        <a:lstStyle/>
        <a:p>
          <a:endParaRPr lang="es-EC"/>
        </a:p>
      </dgm:t>
    </dgm:pt>
    <dgm:pt modelId="{54AD4CFF-2311-4175-83C0-CBB453E329F2}" type="pres">
      <dgm:prSet presAssocID="{5FD19646-E7B5-439A-8251-8B8D059CA4F7}" presName="connTx" presStyleLbl="parChTrans1D2" presStyleIdx="5" presStyleCnt="6"/>
      <dgm:spPr/>
      <dgm:t>
        <a:bodyPr/>
        <a:lstStyle/>
        <a:p>
          <a:endParaRPr lang="es-EC"/>
        </a:p>
      </dgm:t>
    </dgm:pt>
    <dgm:pt modelId="{0EBAD3FD-B906-4C78-95A1-9F785C0955AE}" type="pres">
      <dgm:prSet presAssocID="{F621A01F-3EB3-403D-8E95-43C13CAC20AF}" presName="node" presStyleLbl="node1" presStyleIdx="5" presStyleCnt="6">
        <dgm:presLayoutVars>
          <dgm:bulletEnabled val="1"/>
        </dgm:presLayoutVars>
      </dgm:prSet>
      <dgm:spPr/>
      <dgm:t>
        <a:bodyPr/>
        <a:lstStyle/>
        <a:p>
          <a:endParaRPr lang="es-EC"/>
        </a:p>
      </dgm:t>
    </dgm:pt>
  </dgm:ptLst>
  <dgm:cxnLst>
    <dgm:cxn modelId="{702C25A1-DC2D-442B-8854-29EC628FD10D}" type="presOf" srcId="{E413C21B-8F4F-4499-90F8-2F1C8B22615E}" destId="{FCE768F8-3237-4CD6-9B4C-5D967D12EAF6}" srcOrd="0" destOrd="0" presId="urn:microsoft.com/office/officeart/2005/8/layout/radial1"/>
    <dgm:cxn modelId="{5B8B0232-D7DD-42E6-9FB6-6B00C72817D9}" srcId="{7FBBA261-24A9-49E6-9C70-D63F85B33EEF}" destId="{BA1AC23F-5B4F-4565-AEC7-CAB52F16BA22}" srcOrd="3" destOrd="0" parTransId="{5840DC73-774B-4D26-AB79-823C87DE994F}" sibTransId="{7602ED57-3BD0-492F-87F7-0613306010C9}"/>
    <dgm:cxn modelId="{6F1AD5F1-3AB4-42BB-84CF-1CA164AF47BB}" type="presOf" srcId="{F8B598BB-1FBF-4625-8F9E-EB1955EB20CA}" destId="{84C18EF0-86EB-41CA-99B3-610A9363B9D8}" srcOrd="0" destOrd="0" presId="urn:microsoft.com/office/officeart/2005/8/layout/radial1"/>
    <dgm:cxn modelId="{F679D7CF-8D51-4A61-9283-07893EB85312}" type="presOf" srcId="{FCD1F3FB-784E-46AD-B306-4B58177FD4C7}" destId="{577CCE33-BB3E-43D0-B31C-26A0524B0C35}" srcOrd="0" destOrd="0" presId="urn:microsoft.com/office/officeart/2005/8/layout/radial1"/>
    <dgm:cxn modelId="{BCDB471A-3F38-4C4C-A48B-48C2AE4BE993}" srcId="{7FBBA261-24A9-49E6-9C70-D63F85B33EEF}" destId="{F621A01F-3EB3-403D-8E95-43C13CAC20AF}" srcOrd="5" destOrd="0" parTransId="{5FD19646-E7B5-439A-8251-8B8D059CA4F7}" sibTransId="{D8246396-2024-4E68-B63D-9A25978D95FA}"/>
    <dgm:cxn modelId="{DDD47232-BA25-43EF-8E43-F1B05AFBED96}" srcId="{7FBBA261-24A9-49E6-9C70-D63F85B33EEF}" destId="{4B939D5A-3066-4AA4-BF2C-E8B0286E5094}" srcOrd="4" destOrd="0" parTransId="{CB52B18E-C42C-4A77-A539-81C624F8AAB2}" sibTransId="{C0F39FDF-EA6C-4DEB-B6DF-6C14DC66A725}"/>
    <dgm:cxn modelId="{F86084C0-1FAC-42AB-BCDA-0356538B522F}" type="presOf" srcId="{21F651BD-98CE-4B71-B8C4-AC29A1F4E160}" destId="{69350187-7FBF-431D-859D-315901531F0E}" srcOrd="0" destOrd="0" presId="urn:microsoft.com/office/officeart/2005/8/layout/radial1"/>
    <dgm:cxn modelId="{C5A10E06-9FF1-4D89-B0F7-036F890FEA52}" srcId="{9D721AF3-157D-40B6-810F-808539B903E0}" destId="{7FBBA261-24A9-49E6-9C70-D63F85B33EEF}" srcOrd="0" destOrd="0" parTransId="{4F695B9A-C69A-4A5B-A3EA-213F1CFEFA6D}" sibTransId="{D653B589-7566-4A16-A924-FD7E9122D014}"/>
    <dgm:cxn modelId="{4EA5C327-DC4F-4863-95C1-4045AA1BD20E}" type="presOf" srcId="{7FBBA261-24A9-49E6-9C70-D63F85B33EEF}" destId="{507EF253-8C9D-43DE-AB3F-A97F974696C3}" srcOrd="0" destOrd="0" presId="urn:microsoft.com/office/officeart/2005/8/layout/radial1"/>
    <dgm:cxn modelId="{EFCC65A4-12DF-4783-9703-2276F3100619}" type="presOf" srcId="{21F651BD-98CE-4B71-B8C4-AC29A1F4E160}" destId="{AB6E8FB5-4CE9-4C1A-B9D1-F00D513BF3F2}" srcOrd="1" destOrd="0" presId="urn:microsoft.com/office/officeart/2005/8/layout/radial1"/>
    <dgm:cxn modelId="{A48A648E-4B0D-4CC8-969A-040A5C9C8E04}" type="presOf" srcId="{F621A01F-3EB3-403D-8E95-43C13CAC20AF}" destId="{0EBAD3FD-B906-4C78-95A1-9F785C0955AE}" srcOrd="0" destOrd="0" presId="urn:microsoft.com/office/officeart/2005/8/layout/radial1"/>
    <dgm:cxn modelId="{240998FF-760D-4AA3-A351-FD60FCCE6520}" srcId="{7FBBA261-24A9-49E6-9C70-D63F85B33EEF}" destId="{32043A6A-C5EA-43A5-B8E0-6FD7FA9161D2}" srcOrd="1" destOrd="0" parTransId="{F63C12DD-9C97-451E-8AD1-A6F660F987E4}" sibTransId="{69223105-8D37-454D-AA61-14412079E612}"/>
    <dgm:cxn modelId="{16EB2361-4C62-4113-8C17-1D469D0AC266}" type="presOf" srcId="{CB52B18E-C42C-4A77-A539-81C624F8AAB2}" destId="{0F20DA48-95D4-4D7E-93B4-3A9F4ED20124}" srcOrd="1" destOrd="0" presId="urn:microsoft.com/office/officeart/2005/8/layout/radial1"/>
    <dgm:cxn modelId="{B0121DAD-A0E4-4515-BD1E-3DBEA293D402}" type="presOf" srcId="{5840DC73-774B-4D26-AB79-823C87DE994F}" destId="{63497F3B-6E07-42CD-B357-3AB37CDEA4BC}" srcOrd="0" destOrd="0" presId="urn:microsoft.com/office/officeart/2005/8/layout/radial1"/>
    <dgm:cxn modelId="{E3D710A5-F82A-409F-A339-C567EABAFBCE}" type="presOf" srcId="{4B939D5A-3066-4AA4-BF2C-E8B0286E5094}" destId="{DC841851-2028-42F2-832C-79F7F2A1F7B3}" srcOrd="0" destOrd="0" presId="urn:microsoft.com/office/officeart/2005/8/layout/radial1"/>
    <dgm:cxn modelId="{2235B2C2-F004-4398-9529-F1DD006304A1}" type="presOf" srcId="{5FD19646-E7B5-439A-8251-8B8D059CA4F7}" destId="{54AD4CFF-2311-4175-83C0-CBB453E329F2}" srcOrd="1" destOrd="0" presId="urn:microsoft.com/office/officeart/2005/8/layout/radial1"/>
    <dgm:cxn modelId="{93C139C9-2021-4131-8C74-3905CB5FFE27}" type="presOf" srcId="{9D721AF3-157D-40B6-810F-808539B903E0}" destId="{26D22E57-D8BB-459F-8F90-140AFC6C491E}" srcOrd="0" destOrd="0" presId="urn:microsoft.com/office/officeart/2005/8/layout/radial1"/>
    <dgm:cxn modelId="{BC3725A3-FF84-4887-872C-58CCB6F64F1F}" srcId="{7FBBA261-24A9-49E6-9C70-D63F85B33EEF}" destId="{FCD1F3FB-784E-46AD-B306-4B58177FD4C7}" srcOrd="0" destOrd="0" parTransId="{E413C21B-8F4F-4499-90F8-2F1C8B22615E}" sibTransId="{844F116C-DD48-4685-B95D-4D156A1EDD40}"/>
    <dgm:cxn modelId="{A07E606C-0ADB-4F65-BA57-97D68F0246B0}" type="presOf" srcId="{E413C21B-8F4F-4499-90F8-2F1C8B22615E}" destId="{31F534CF-D78F-45E6-89F8-AC060059D710}" srcOrd="1" destOrd="0" presId="urn:microsoft.com/office/officeart/2005/8/layout/radial1"/>
    <dgm:cxn modelId="{19255369-4F15-46B7-90C6-D9F170FDD0B4}" type="presOf" srcId="{BA1AC23F-5B4F-4565-AEC7-CAB52F16BA22}" destId="{829AEED2-5101-43FC-B157-8C67796A5EBD}" srcOrd="0" destOrd="0" presId="urn:microsoft.com/office/officeart/2005/8/layout/radial1"/>
    <dgm:cxn modelId="{4B51EC51-58FA-455F-A847-15DEF566202C}" type="presOf" srcId="{5FD19646-E7B5-439A-8251-8B8D059CA4F7}" destId="{780E413C-2258-4DA8-910F-F1A825938403}" srcOrd="0" destOrd="0" presId="urn:microsoft.com/office/officeart/2005/8/layout/radial1"/>
    <dgm:cxn modelId="{01637A86-22C4-4775-9F4C-D621B8C76B50}" srcId="{7FBBA261-24A9-49E6-9C70-D63F85B33EEF}" destId="{F8B598BB-1FBF-4625-8F9E-EB1955EB20CA}" srcOrd="2" destOrd="0" parTransId="{21F651BD-98CE-4B71-B8C4-AC29A1F4E160}" sibTransId="{BC339D37-FD56-473F-80EB-3F6EC03C9D2C}"/>
    <dgm:cxn modelId="{5364142E-8035-45E5-8123-4745AFFA26C1}" type="presOf" srcId="{F63C12DD-9C97-451E-8AD1-A6F660F987E4}" destId="{403872AD-F1EF-457C-8A20-69D5494B468B}" srcOrd="0" destOrd="0" presId="urn:microsoft.com/office/officeart/2005/8/layout/radial1"/>
    <dgm:cxn modelId="{0AE1EED3-7182-4DE0-8735-116D371A551E}" type="presOf" srcId="{F63C12DD-9C97-451E-8AD1-A6F660F987E4}" destId="{8CF1AFE7-4635-4BCF-BE4D-B17E55283E15}" srcOrd="1" destOrd="0" presId="urn:microsoft.com/office/officeart/2005/8/layout/radial1"/>
    <dgm:cxn modelId="{5407E09E-617A-47C7-8854-5C8987DB71E4}" type="presOf" srcId="{32043A6A-C5EA-43A5-B8E0-6FD7FA9161D2}" destId="{FC76B350-1DD5-4D9B-AF76-C0EB640EF4C0}" srcOrd="0" destOrd="0" presId="urn:microsoft.com/office/officeart/2005/8/layout/radial1"/>
    <dgm:cxn modelId="{F659BB82-D775-4904-8F27-5232CB38BCE8}" type="presOf" srcId="{CB52B18E-C42C-4A77-A539-81C624F8AAB2}" destId="{CEC430C8-0085-4090-94B9-51CE3834CAF1}" srcOrd="0" destOrd="0" presId="urn:microsoft.com/office/officeart/2005/8/layout/radial1"/>
    <dgm:cxn modelId="{2E6639AC-0B91-4585-9822-558ADA95FC68}" type="presOf" srcId="{5840DC73-774B-4D26-AB79-823C87DE994F}" destId="{491CF5B6-B75F-416E-B800-C669755E876E}" srcOrd="1" destOrd="0" presId="urn:microsoft.com/office/officeart/2005/8/layout/radial1"/>
    <dgm:cxn modelId="{77E9E267-5419-41D9-B1F5-45BCF13E463A}" type="presParOf" srcId="{26D22E57-D8BB-459F-8F90-140AFC6C491E}" destId="{507EF253-8C9D-43DE-AB3F-A97F974696C3}" srcOrd="0" destOrd="0" presId="urn:microsoft.com/office/officeart/2005/8/layout/radial1"/>
    <dgm:cxn modelId="{E8B0BFD4-5B64-4E76-9F60-D8C086C45528}" type="presParOf" srcId="{26D22E57-D8BB-459F-8F90-140AFC6C491E}" destId="{FCE768F8-3237-4CD6-9B4C-5D967D12EAF6}" srcOrd="1" destOrd="0" presId="urn:microsoft.com/office/officeart/2005/8/layout/radial1"/>
    <dgm:cxn modelId="{337BB903-74B7-4CE0-9190-F22787755253}" type="presParOf" srcId="{FCE768F8-3237-4CD6-9B4C-5D967D12EAF6}" destId="{31F534CF-D78F-45E6-89F8-AC060059D710}" srcOrd="0" destOrd="0" presId="urn:microsoft.com/office/officeart/2005/8/layout/radial1"/>
    <dgm:cxn modelId="{8B9CC99E-C937-4349-BF7F-97A90F9D739A}" type="presParOf" srcId="{26D22E57-D8BB-459F-8F90-140AFC6C491E}" destId="{577CCE33-BB3E-43D0-B31C-26A0524B0C35}" srcOrd="2" destOrd="0" presId="urn:microsoft.com/office/officeart/2005/8/layout/radial1"/>
    <dgm:cxn modelId="{2D8C6029-41FE-47F4-B95C-DC0373458C98}" type="presParOf" srcId="{26D22E57-D8BB-459F-8F90-140AFC6C491E}" destId="{403872AD-F1EF-457C-8A20-69D5494B468B}" srcOrd="3" destOrd="0" presId="urn:microsoft.com/office/officeart/2005/8/layout/radial1"/>
    <dgm:cxn modelId="{FE308237-1453-4317-901D-D9CF492A46EA}" type="presParOf" srcId="{403872AD-F1EF-457C-8A20-69D5494B468B}" destId="{8CF1AFE7-4635-4BCF-BE4D-B17E55283E15}" srcOrd="0" destOrd="0" presId="urn:microsoft.com/office/officeart/2005/8/layout/radial1"/>
    <dgm:cxn modelId="{BBB5EB3C-755E-46BE-AB24-B5797D28FB73}" type="presParOf" srcId="{26D22E57-D8BB-459F-8F90-140AFC6C491E}" destId="{FC76B350-1DD5-4D9B-AF76-C0EB640EF4C0}" srcOrd="4" destOrd="0" presId="urn:microsoft.com/office/officeart/2005/8/layout/radial1"/>
    <dgm:cxn modelId="{CBD184C2-88CC-4618-BDD9-D49D42ABF621}" type="presParOf" srcId="{26D22E57-D8BB-459F-8F90-140AFC6C491E}" destId="{69350187-7FBF-431D-859D-315901531F0E}" srcOrd="5" destOrd="0" presId="urn:microsoft.com/office/officeart/2005/8/layout/radial1"/>
    <dgm:cxn modelId="{C70E7618-E27D-461B-B074-57CC9B846769}" type="presParOf" srcId="{69350187-7FBF-431D-859D-315901531F0E}" destId="{AB6E8FB5-4CE9-4C1A-B9D1-F00D513BF3F2}" srcOrd="0" destOrd="0" presId="urn:microsoft.com/office/officeart/2005/8/layout/radial1"/>
    <dgm:cxn modelId="{B12E9ED7-DFDB-483C-9CFF-7250365F705B}" type="presParOf" srcId="{26D22E57-D8BB-459F-8F90-140AFC6C491E}" destId="{84C18EF0-86EB-41CA-99B3-610A9363B9D8}" srcOrd="6" destOrd="0" presId="urn:microsoft.com/office/officeart/2005/8/layout/radial1"/>
    <dgm:cxn modelId="{320A5105-515C-4EE7-ADFA-BF3164A60C72}" type="presParOf" srcId="{26D22E57-D8BB-459F-8F90-140AFC6C491E}" destId="{63497F3B-6E07-42CD-B357-3AB37CDEA4BC}" srcOrd="7" destOrd="0" presId="urn:microsoft.com/office/officeart/2005/8/layout/radial1"/>
    <dgm:cxn modelId="{AD114DB9-6828-4CFC-A8A5-B657931A8CD6}" type="presParOf" srcId="{63497F3B-6E07-42CD-B357-3AB37CDEA4BC}" destId="{491CF5B6-B75F-416E-B800-C669755E876E}" srcOrd="0" destOrd="0" presId="urn:microsoft.com/office/officeart/2005/8/layout/radial1"/>
    <dgm:cxn modelId="{B75B9554-5BD1-484A-A92E-306AC0CBAA19}" type="presParOf" srcId="{26D22E57-D8BB-459F-8F90-140AFC6C491E}" destId="{829AEED2-5101-43FC-B157-8C67796A5EBD}" srcOrd="8" destOrd="0" presId="urn:microsoft.com/office/officeart/2005/8/layout/radial1"/>
    <dgm:cxn modelId="{9911F8D6-112D-4BA2-98D8-8CD8985DD44B}" type="presParOf" srcId="{26D22E57-D8BB-459F-8F90-140AFC6C491E}" destId="{CEC430C8-0085-4090-94B9-51CE3834CAF1}" srcOrd="9" destOrd="0" presId="urn:microsoft.com/office/officeart/2005/8/layout/radial1"/>
    <dgm:cxn modelId="{02E0A499-058C-4454-96D1-33BDE9FDEC28}" type="presParOf" srcId="{CEC430C8-0085-4090-94B9-51CE3834CAF1}" destId="{0F20DA48-95D4-4D7E-93B4-3A9F4ED20124}" srcOrd="0" destOrd="0" presId="urn:microsoft.com/office/officeart/2005/8/layout/radial1"/>
    <dgm:cxn modelId="{AC3C41E2-CFF2-4AB4-8E3B-8D83553DB3F3}" type="presParOf" srcId="{26D22E57-D8BB-459F-8F90-140AFC6C491E}" destId="{DC841851-2028-42F2-832C-79F7F2A1F7B3}" srcOrd="10" destOrd="0" presId="urn:microsoft.com/office/officeart/2005/8/layout/radial1"/>
    <dgm:cxn modelId="{45CC109A-14D9-4FD2-B59D-287EB4A53821}" type="presParOf" srcId="{26D22E57-D8BB-459F-8F90-140AFC6C491E}" destId="{780E413C-2258-4DA8-910F-F1A825938403}" srcOrd="11" destOrd="0" presId="urn:microsoft.com/office/officeart/2005/8/layout/radial1"/>
    <dgm:cxn modelId="{62D1BA48-89B2-4BC5-A274-AF58F403F5E0}" type="presParOf" srcId="{780E413C-2258-4DA8-910F-F1A825938403}" destId="{54AD4CFF-2311-4175-83C0-CBB453E329F2}" srcOrd="0" destOrd="0" presId="urn:microsoft.com/office/officeart/2005/8/layout/radial1"/>
    <dgm:cxn modelId="{72E7831E-6E69-4F69-94E3-31CC729319F0}" type="presParOf" srcId="{26D22E57-D8BB-459F-8F90-140AFC6C491E}" destId="{0EBAD3FD-B906-4C78-95A1-9F785C0955AE}"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4C99FC-2894-4D17-931F-87826B3F3799}" type="doc">
      <dgm:prSet loTypeId="urn:microsoft.com/office/officeart/2005/8/layout/orgChart1" loCatId="hierarchy" qsTypeId="urn:microsoft.com/office/officeart/2005/8/quickstyle/3d2" qsCatId="3D" csTypeId="urn:microsoft.com/office/officeart/2005/8/colors/accent1_4" csCatId="accent1" phldr="1"/>
      <dgm:spPr/>
      <dgm:t>
        <a:bodyPr/>
        <a:lstStyle/>
        <a:p>
          <a:endParaRPr lang="es-EC"/>
        </a:p>
      </dgm:t>
    </dgm:pt>
    <dgm:pt modelId="{035085A7-DFDB-4E85-ABDC-6AB4E8EF9A27}">
      <dgm:prSet phldrT="[Texto]"/>
      <dgm:spPr/>
      <dgm:t>
        <a:bodyPr/>
        <a:lstStyle/>
        <a:p>
          <a:r>
            <a:rPr lang="es-EC" dirty="0" smtClean="0"/>
            <a:t>Indicadores Económicos</a:t>
          </a:r>
          <a:endParaRPr lang="es-EC" dirty="0"/>
        </a:p>
      </dgm:t>
    </dgm:pt>
    <dgm:pt modelId="{2F3FD61C-C9E1-4D36-9AA0-8D7F6ACE66B9}" type="parTrans" cxnId="{F70A971F-C479-4E91-8D39-09047133ACA9}">
      <dgm:prSet/>
      <dgm:spPr/>
      <dgm:t>
        <a:bodyPr/>
        <a:lstStyle/>
        <a:p>
          <a:endParaRPr lang="es-EC"/>
        </a:p>
      </dgm:t>
    </dgm:pt>
    <dgm:pt modelId="{9FBDEB30-2473-468D-8252-7BE2D6EE3C25}" type="sibTrans" cxnId="{F70A971F-C479-4E91-8D39-09047133ACA9}">
      <dgm:prSet/>
      <dgm:spPr/>
      <dgm:t>
        <a:bodyPr/>
        <a:lstStyle/>
        <a:p>
          <a:endParaRPr lang="es-EC"/>
        </a:p>
      </dgm:t>
    </dgm:pt>
    <dgm:pt modelId="{0BF729FA-9E14-47F7-AF0E-49ED4CB36A7A}" type="asst">
      <dgm:prSet phldrT="[Texto]"/>
      <dgm:spPr/>
      <dgm:t>
        <a:bodyPr/>
        <a:lstStyle/>
        <a:p>
          <a:r>
            <a:rPr lang="es-EC" dirty="0" smtClean="0"/>
            <a:t>ONU</a:t>
          </a:r>
          <a:endParaRPr lang="es-EC" dirty="0"/>
        </a:p>
      </dgm:t>
    </dgm:pt>
    <dgm:pt modelId="{E37591A7-4725-467E-A8AC-3ACCD01EE879}" type="parTrans" cxnId="{B5342B8A-4F0C-4554-8398-070BA4E388EC}">
      <dgm:prSet/>
      <dgm:spPr/>
      <dgm:t>
        <a:bodyPr/>
        <a:lstStyle/>
        <a:p>
          <a:endParaRPr lang="es-EC"/>
        </a:p>
      </dgm:t>
    </dgm:pt>
    <dgm:pt modelId="{34248959-2A2C-401A-8486-1F99225938A0}" type="sibTrans" cxnId="{B5342B8A-4F0C-4554-8398-070BA4E388EC}">
      <dgm:prSet/>
      <dgm:spPr/>
      <dgm:t>
        <a:bodyPr/>
        <a:lstStyle/>
        <a:p>
          <a:endParaRPr lang="es-EC"/>
        </a:p>
      </dgm:t>
    </dgm:pt>
    <dgm:pt modelId="{64A8C1A4-58A5-45D0-8DE8-BDE539573241}">
      <dgm:prSet phldrT="[Texto]"/>
      <dgm:spPr/>
      <dgm:t>
        <a:bodyPr/>
        <a:lstStyle/>
        <a:p>
          <a:r>
            <a:rPr lang="es-EC" smtClean="0"/>
            <a:t>IDH</a:t>
          </a:r>
          <a:endParaRPr lang="es-EC" dirty="0"/>
        </a:p>
      </dgm:t>
    </dgm:pt>
    <dgm:pt modelId="{6AB49FAC-0365-4BE5-8E10-A0788F364FFC}" type="parTrans" cxnId="{F323C5FF-0646-4EFC-BD15-92E7EEEE0058}">
      <dgm:prSet/>
      <dgm:spPr/>
      <dgm:t>
        <a:bodyPr/>
        <a:lstStyle/>
        <a:p>
          <a:endParaRPr lang="es-EC"/>
        </a:p>
      </dgm:t>
    </dgm:pt>
    <dgm:pt modelId="{DA59049D-0AFB-4DCC-845F-ED12E48A66FC}" type="sibTrans" cxnId="{F323C5FF-0646-4EFC-BD15-92E7EEEE0058}">
      <dgm:prSet/>
      <dgm:spPr/>
      <dgm:t>
        <a:bodyPr/>
        <a:lstStyle/>
        <a:p>
          <a:endParaRPr lang="es-EC"/>
        </a:p>
      </dgm:t>
    </dgm:pt>
    <dgm:pt modelId="{4C3B755D-B738-4383-8A06-2C19AF232C73}">
      <dgm:prSet phldrT="[Texto]"/>
      <dgm:spPr/>
      <dgm:t>
        <a:bodyPr/>
        <a:lstStyle/>
        <a:p>
          <a:r>
            <a:rPr lang="es-EC" smtClean="0"/>
            <a:t>PIB</a:t>
          </a:r>
          <a:endParaRPr lang="es-EC" dirty="0"/>
        </a:p>
      </dgm:t>
    </dgm:pt>
    <dgm:pt modelId="{58F57545-37D5-425E-ABD2-5DDBD5E99DAD}" type="parTrans" cxnId="{E63E3DF2-26CF-4061-A3A8-36142BA1FB7F}">
      <dgm:prSet/>
      <dgm:spPr/>
      <dgm:t>
        <a:bodyPr/>
        <a:lstStyle/>
        <a:p>
          <a:endParaRPr lang="es-EC"/>
        </a:p>
      </dgm:t>
    </dgm:pt>
    <dgm:pt modelId="{1DBD61CB-8299-4B03-B87F-6C2906C0A5A2}" type="sibTrans" cxnId="{E63E3DF2-26CF-4061-A3A8-36142BA1FB7F}">
      <dgm:prSet/>
      <dgm:spPr/>
      <dgm:t>
        <a:bodyPr/>
        <a:lstStyle/>
        <a:p>
          <a:endParaRPr lang="es-EC"/>
        </a:p>
      </dgm:t>
    </dgm:pt>
    <dgm:pt modelId="{9BD5E00E-CEBA-4A91-BCD7-1F05CA9EE7E0}">
      <dgm:prSet phldrT="[Texto]"/>
      <dgm:spPr/>
      <dgm:t>
        <a:bodyPr/>
        <a:lstStyle/>
        <a:p>
          <a:r>
            <a:rPr lang="es-EC" smtClean="0"/>
            <a:t>VAB</a:t>
          </a:r>
          <a:endParaRPr lang="es-EC" dirty="0"/>
        </a:p>
      </dgm:t>
    </dgm:pt>
    <dgm:pt modelId="{4B45D761-3477-48CB-B9A8-2DE3FCC4D45B}" type="parTrans" cxnId="{5201F460-EC7C-4CBB-8718-35737AB890BC}">
      <dgm:prSet/>
      <dgm:spPr/>
      <dgm:t>
        <a:bodyPr/>
        <a:lstStyle/>
        <a:p>
          <a:endParaRPr lang="es-EC"/>
        </a:p>
      </dgm:t>
    </dgm:pt>
    <dgm:pt modelId="{05B76F0E-D7CB-4672-8B18-29BE97093E38}" type="sibTrans" cxnId="{5201F460-EC7C-4CBB-8718-35737AB890BC}">
      <dgm:prSet/>
      <dgm:spPr/>
      <dgm:t>
        <a:bodyPr/>
        <a:lstStyle/>
        <a:p>
          <a:endParaRPr lang="es-EC"/>
        </a:p>
      </dgm:t>
    </dgm:pt>
    <dgm:pt modelId="{0D1C646B-D879-4CDE-8393-12E6698EE5C4}">
      <dgm:prSet phldrT="[Texto]"/>
      <dgm:spPr/>
      <dgm:t>
        <a:bodyPr/>
        <a:lstStyle/>
        <a:p>
          <a:r>
            <a:rPr lang="es-EC" smtClean="0"/>
            <a:t>PEA</a:t>
          </a:r>
          <a:endParaRPr lang="es-EC" dirty="0"/>
        </a:p>
      </dgm:t>
    </dgm:pt>
    <dgm:pt modelId="{809393BA-B08F-4851-B30D-1E1B98840E5B}" type="parTrans" cxnId="{CCE5DA51-0DE7-4F2A-BB58-700C1FDEDD84}">
      <dgm:prSet/>
      <dgm:spPr/>
      <dgm:t>
        <a:bodyPr/>
        <a:lstStyle/>
        <a:p>
          <a:endParaRPr lang="es-EC"/>
        </a:p>
      </dgm:t>
    </dgm:pt>
    <dgm:pt modelId="{54D6BC80-E54D-4545-9CE7-1E23F3A1E732}" type="sibTrans" cxnId="{CCE5DA51-0DE7-4F2A-BB58-700C1FDEDD84}">
      <dgm:prSet/>
      <dgm:spPr/>
      <dgm:t>
        <a:bodyPr/>
        <a:lstStyle/>
        <a:p>
          <a:endParaRPr lang="es-EC"/>
        </a:p>
      </dgm:t>
    </dgm:pt>
    <dgm:pt modelId="{E164CE88-D5DC-47E5-8F4B-3EC5B48730C5}">
      <dgm:prSet/>
      <dgm:spPr/>
      <dgm:t>
        <a:bodyPr/>
        <a:lstStyle/>
        <a:p>
          <a:r>
            <a:rPr lang="es-EC" dirty="0" smtClean="0"/>
            <a:t>Embarcaciones y pescadores</a:t>
          </a:r>
          <a:endParaRPr lang="es-EC" dirty="0"/>
        </a:p>
      </dgm:t>
    </dgm:pt>
    <dgm:pt modelId="{1C120EEB-81E1-4A05-AD63-D8D6DC3CCA5B}" type="parTrans" cxnId="{BC88A237-E87F-447D-A8B9-0C9A9A90B561}">
      <dgm:prSet/>
      <dgm:spPr/>
      <dgm:t>
        <a:bodyPr/>
        <a:lstStyle/>
        <a:p>
          <a:endParaRPr lang="es-EC"/>
        </a:p>
      </dgm:t>
    </dgm:pt>
    <dgm:pt modelId="{67F83943-9E96-4B42-B8D7-58B61F04DEE7}" type="sibTrans" cxnId="{BC88A237-E87F-447D-A8B9-0C9A9A90B561}">
      <dgm:prSet/>
      <dgm:spPr/>
      <dgm:t>
        <a:bodyPr/>
        <a:lstStyle/>
        <a:p>
          <a:endParaRPr lang="es-EC"/>
        </a:p>
      </dgm:t>
    </dgm:pt>
    <dgm:pt modelId="{8A09F9CC-451D-4C0E-92C2-99F2D3F078D4}" type="pres">
      <dgm:prSet presAssocID="{D54C99FC-2894-4D17-931F-87826B3F3799}" presName="hierChild1" presStyleCnt="0">
        <dgm:presLayoutVars>
          <dgm:orgChart val="1"/>
          <dgm:chPref val="1"/>
          <dgm:dir/>
          <dgm:animOne val="branch"/>
          <dgm:animLvl val="lvl"/>
          <dgm:resizeHandles/>
        </dgm:presLayoutVars>
      </dgm:prSet>
      <dgm:spPr/>
      <dgm:t>
        <a:bodyPr/>
        <a:lstStyle/>
        <a:p>
          <a:endParaRPr lang="es-EC"/>
        </a:p>
      </dgm:t>
    </dgm:pt>
    <dgm:pt modelId="{A5B52F17-B508-4637-86A7-22D1F0AA3A03}" type="pres">
      <dgm:prSet presAssocID="{035085A7-DFDB-4E85-ABDC-6AB4E8EF9A27}" presName="hierRoot1" presStyleCnt="0">
        <dgm:presLayoutVars>
          <dgm:hierBranch val="init"/>
        </dgm:presLayoutVars>
      </dgm:prSet>
      <dgm:spPr/>
      <dgm:t>
        <a:bodyPr/>
        <a:lstStyle/>
        <a:p>
          <a:endParaRPr lang="es-EC"/>
        </a:p>
      </dgm:t>
    </dgm:pt>
    <dgm:pt modelId="{DC135093-A59A-49E5-8909-07FD37B5D08D}" type="pres">
      <dgm:prSet presAssocID="{035085A7-DFDB-4E85-ABDC-6AB4E8EF9A27}" presName="rootComposite1" presStyleCnt="0"/>
      <dgm:spPr/>
      <dgm:t>
        <a:bodyPr/>
        <a:lstStyle/>
        <a:p>
          <a:endParaRPr lang="es-EC"/>
        </a:p>
      </dgm:t>
    </dgm:pt>
    <dgm:pt modelId="{2EB63CC8-CF96-4184-ADE5-79B1E4EBDD40}" type="pres">
      <dgm:prSet presAssocID="{035085A7-DFDB-4E85-ABDC-6AB4E8EF9A27}" presName="rootText1" presStyleLbl="node0" presStyleIdx="0" presStyleCnt="1" custScaleX="143676">
        <dgm:presLayoutVars>
          <dgm:chPref val="3"/>
        </dgm:presLayoutVars>
      </dgm:prSet>
      <dgm:spPr/>
      <dgm:t>
        <a:bodyPr/>
        <a:lstStyle/>
        <a:p>
          <a:endParaRPr lang="es-EC"/>
        </a:p>
      </dgm:t>
    </dgm:pt>
    <dgm:pt modelId="{75595787-55B0-4BCA-8FBC-280A844D3D1A}" type="pres">
      <dgm:prSet presAssocID="{035085A7-DFDB-4E85-ABDC-6AB4E8EF9A27}" presName="rootConnector1" presStyleLbl="node1" presStyleIdx="0" presStyleCnt="0"/>
      <dgm:spPr/>
      <dgm:t>
        <a:bodyPr/>
        <a:lstStyle/>
        <a:p>
          <a:endParaRPr lang="es-EC"/>
        </a:p>
      </dgm:t>
    </dgm:pt>
    <dgm:pt modelId="{7F4A16E0-8E6E-426C-A896-16F9A58ADDD3}" type="pres">
      <dgm:prSet presAssocID="{035085A7-DFDB-4E85-ABDC-6AB4E8EF9A27}" presName="hierChild2" presStyleCnt="0"/>
      <dgm:spPr/>
      <dgm:t>
        <a:bodyPr/>
        <a:lstStyle/>
        <a:p>
          <a:endParaRPr lang="es-EC"/>
        </a:p>
      </dgm:t>
    </dgm:pt>
    <dgm:pt modelId="{CF921380-B971-487C-93CA-79A1DA483D0E}" type="pres">
      <dgm:prSet presAssocID="{6AB49FAC-0365-4BE5-8E10-A0788F364FFC}" presName="Name37" presStyleLbl="parChTrans1D2" presStyleIdx="0" presStyleCnt="6"/>
      <dgm:spPr/>
      <dgm:t>
        <a:bodyPr/>
        <a:lstStyle/>
        <a:p>
          <a:endParaRPr lang="es-EC"/>
        </a:p>
      </dgm:t>
    </dgm:pt>
    <dgm:pt modelId="{245B0082-B462-47FE-A387-BC456B055808}" type="pres">
      <dgm:prSet presAssocID="{64A8C1A4-58A5-45D0-8DE8-BDE539573241}" presName="hierRoot2" presStyleCnt="0">
        <dgm:presLayoutVars>
          <dgm:hierBranch val="init"/>
        </dgm:presLayoutVars>
      </dgm:prSet>
      <dgm:spPr/>
      <dgm:t>
        <a:bodyPr/>
        <a:lstStyle/>
        <a:p>
          <a:endParaRPr lang="es-EC"/>
        </a:p>
      </dgm:t>
    </dgm:pt>
    <dgm:pt modelId="{8F7DE298-36DD-4492-B4B2-5F83434EB1DA}" type="pres">
      <dgm:prSet presAssocID="{64A8C1A4-58A5-45D0-8DE8-BDE539573241}" presName="rootComposite" presStyleCnt="0"/>
      <dgm:spPr/>
      <dgm:t>
        <a:bodyPr/>
        <a:lstStyle/>
        <a:p>
          <a:endParaRPr lang="es-EC"/>
        </a:p>
      </dgm:t>
    </dgm:pt>
    <dgm:pt modelId="{1D40F98F-EC7D-4203-B6E5-A285C3CB0307}" type="pres">
      <dgm:prSet presAssocID="{64A8C1A4-58A5-45D0-8DE8-BDE539573241}" presName="rootText" presStyleLbl="node2" presStyleIdx="0" presStyleCnt="5">
        <dgm:presLayoutVars>
          <dgm:chPref val="3"/>
        </dgm:presLayoutVars>
      </dgm:prSet>
      <dgm:spPr/>
      <dgm:t>
        <a:bodyPr/>
        <a:lstStyle/>
        <a:p>
          <a:endParaRPr lang="es-EC"/>
        </a:p>
      </dgm:t>
    </dgm:pt>
    <dgm:pt modelId="{1E3F38BD-9FA0-45FB-8D1F-552931A88CD2}" type="pres">
      <dgm:prSet presAssocID="{64A8C1A4-58A5-45D0-8DE8-BDE539573241}" presName="rootConnector" presStyleLbl="node2" presStyleIdx="0" presStyleCnt="5"/>
      <dgm:spPr/>
      <dgm:t>
        <a:bodyPr/>
        <a:lstStyle/>
        <a:p>
          <a:endParaRPr lang="es-EC"/>
        </a:p>
      </dgm:t>
    </dgm:pt>
    <dgm:pt modelId="{D991A4BF-7580-44E5-8554-B322AABEC918}" type="pres">
      <dgm:prSet presAssocID="{64A8C1A4-58A5-45D0-8DE8-BDE539573241}" presName="hierChild4" presStyleCnt="0"/>
      <dgm:spPr/>
      <dgm:t>
        <a:bodyPr/>
        <a:lstStyle/>
        <a:p>
          <a:endParaRPr lang="es-EC"/>
        </a:p>
      </dgm:t>
    </dgm:pt>
    <dgm:pt modelId="{14641314-29FC-43E3-B770-26C5265FC637}" type="pres">
      <dgm:prSet presAssocID="{64A8C1A4-58A5-45D0-8DE8-BDE539573241}" presName="hierChild5" presStyleCnt="0"/>
      <dgm:spPr/>
      <dgm:t>
        <a:bodyPr/>
        <a:lstStyle/>
        <a:p>
          <a:endParaRPr lang="es-EC"/>
        </a:p>
      </dgm:t>
    </dgm:pt>
    <dgm:pt modelId="{571E16B2-B659-4E51-AF25-C54151F4D859}" type="pres">
      <dgm:prSet presAssocID="{58F57545-37D5-425E-ABD2-5DDBD5E99DAD}" presName="Name37" presStyleLbl="parChTrans1D2" presStyleIdx="1" presStyleCnt="6"/>
      <dgm:spPr/>
      <dgm:t>
        <a:bodyPr/>
        <a:lstStyle/>
        <a:p>
          <a:endParaRPr lang="es-EC"/>
        </a:p>
      </dgm:t>
    </dgm:pt>
    <dgm:pt modelId="{4A14F8F8-D2F4-4EF8-B0B9-003C67327CB8}" type="pres">
      <dgm:prSet presAssocID="{4C3B755D-B738-4383-8A06-2C19AF232C73}" presName="hierRoot2" presStyleCnt="0">
        <dgm:presLayoutVars>
          <dgm:hierBranch val="init"/>
        </dgm:presLayoutVars>
      </dgm:prSet>
      <dgm:spPr/>
      <dgm:t>
        <a:bodyPr/>
        <a:lstStyle/>
        <a:p>
          <a:endParaRPr lang="es-EC"/>
        </a:p>
      </dgm:t>
    </dgm:pt>
    <dgm:pt modelId="{1B1C2A01-1110-4EC1-BA17-65B8FD0E1E9C}" type="pres">
      <dgm:prSet presAssocID="{4C3B755D-B738-4383-8A06-2C19AF232C73}" presName="rootComposite" presStyleCnt="0"/>
      <dgm:spPr/>
      <dgm:t>
        <a:bodyPr/>
        <a:lstStyle/>
        <a:p>
          <a:endParaRPr lang="es-EC"/>
        </a:p>
      </dgm:t>
    </dgm:pt>
    <dgm:pt modelId="{E3BF10E3-5828-4C8F-BE5B-4DD38C2BE5EB}" type="pres">
      <dgm:prSet presAssocID="{4C3B755D-B738-4383-8A06-2C19AF232C73}" presName="rootText" presStyleLbl="node2" presStyleIdx="1" presStyleCnt="5">
        <dgm:presLayoutVars>
          <dgm:chPref val="3"/>
        </dgm:presLayoutVars>
      </dgm:prSet>
      <dgm:spPr/>
      <dgm:t>
        <a:bodyPr/>
        <a:lstStyle/>
        <a:p>
          <a:endParaRPr lang="es-EC"/>
        </a:p>
      </dgm:t>
    </dgm:pt>
    <dgm:pt modelId="{B0A33E48-A002-47DF-A3F8-DF95B12BBFD5}" type="pres">
      <dgm:prSet presAssocID="{4C3B755D-B738-4383-8A06-2C19AF232C73}" presName="rootConnector" presStyleLbl="node2" presStyleIdx="1" presStyleCnt="5"/>
      <dgm:spPr/>
      <dgm:t>
        <a:bodyPr/>
        <a:lstStyle/>
        <a:p>
          <a:endParaRPr lang="es-EC"/>
        </a:p>
      </dgm:t>
    </dgm:pt>
    <dgm:pt modelId="{13143882-2675-477D-B917-A98E1238F38B}" type="pres">
      <dgm:prSet presAssocID="{4C3B755D-B738-4383-8A06-2C19AF232C73}" presName="hierChild4" presStyleCnt="0"/>
      <dgm:spPr/>
      <dgm:t>
        <a:bodyPr/>
        <a:lstStyle/>
        <a:p>
          <a:endParaRPr lang="es-EC"/>
        </a:p>
      </dgm:t>
    </dgm:pt>
    <dgm:pt modelId="{A8029461-57CF-4158-9DDE-9DC99341C12D}" type="pres">
      <dgm:prSet presAssocID="{4C3B755D-B738-4383-8A06-2C19AF232C73}" presName="hierChild5" presStyleCnt="0"/>
      <dgm:spPr/>
      <dgm:t>
        <a:bodyPr/>
        <a:lstStyle/>
        <a:p>
          <a:endParaRPr lang="es-EC"/>
        </a:p>
      </dgm:t>
    </dgm:pt>
    <dgm:pt modelId="{732AD011-558B-47CD-ACFB-A7DFF24D3469}" type="pres">
      <dgm:prSet presAssocID="{4B45D761-3477-48CB-B9A8-2DE3FCC4D45B}" presName="Name37" presStyleLbl="parChTrans1D2" presStyleIdx="2" presStyleCnt="6"/>
      <dgm:spPr/>
      <dgm:t>
        <a:bodyPr/>
        <a:lstStyle/>
        <a:p>
          <a:endParaRPr lang="es-EC"/>
        </a:p>
      </dgm:t>
    </dgm:pt>
    <dgm:pt modelId="{2635C417-0472-4EB7-B15A-310FDBC5D18F}" type="pres">
      <dgm:prSet presAssocID="{9BD5E00E-CEBA-4A91-BCD7-1F05CA9EE7E0}" presName="hierRoot2" presStyleCnt="0">
        <dgm:presLayoutVars>
          <dgm:hierBranch val="init"/>
        </dgm:presLayoutVars>
      </dgm:prSet>
      <dgm:spPr/>
      <dgm:t>
        <a:bodyPr/>
        <a:lstStyle/>
        <a:p>
          <a:endParaRPr lang="es-EC"/>
        </a:p>
      </dgm:t>
    </dgm:pt>
    <dgm:pt modelId="{0AF2697E-44FD-4AF2-B92D-93CC42C5F4D3}" type="pres">
      <dgm:prSet presAssocID="{9BD5E00E-CEBA-4A91-BCD7-1F05CA9EE7E0}" presName="rootComposite" presStyleCnt="0"/>
      <dgm:spPr/>
      <dgm:t>
        <a:bodyPr/>
        <a:lstStyle/>
        <a:p>
          <a:endParaRPr lang="es-EC"/>
        </a:p>
      </dgm:t>
    </dgm:pt>
    <dgm:pt modelId="{4FDCC492-76A4-4351-920F-C9FC236097BC}" type="pres">
      <dgm:prSet presAssocID="{9BD5E00E-CEBA-4A91-BCD7-1F05CA9EE7E0}" presName="rootText" presStyleLbl="node2" presStyleIdx="2" presStyleCnt="5">
        <dgm:presLayoutVars>
          <dgm:chPref val="3"/>
        </dgm:presLayoutVars>
      </dgm:prSet>
      <dgm:spPr/>
      <dgm:t>
        <a:bodyPr/>
        <a:lstStyle/>
        <a:p>
          <a:endParaRPr lang="es-EC"/>
        </a:p>
      </dgm:t>
    </dgm:pt>
    <dgm:pt modelId="{6D13271F-BF26-4FC0-9142-0D979AEF0877}" type="pres">
      <dgm:prSet presAssocID="{9BD5E00E-CEBA-4A91-BCD7-1F05CA9EE7E0}" presName="rootConnector" presStyleLbl="node2" presStyleIdx="2" presStyleCnt="5"/>
      <dgm:spPr/>
      <dgm:t>
        <a:bodyPr/>
        <a:lstStyle/>
        <a:p>
          <a:endParaRPr lang="es-EC"/>
        </a:p>
      </dgm:t>
    </dgm:pt>
    <dgm:pt modelId="{1EC7C313-A81E-48DD-AF76-0B1C4FF73308}" type="pres">
      <dgm:prSet presAssocID="{9BD5E00E-CEBA-4A91-BCD7-1F05CA9EE7E0}" presName="hierChild4" presStyleCnt="0"/>
      <dgm:spPr/>
      <dgm:t>
        <a:bodyPr/>
        <a:lstStyle/>
        <a:p>
          <a:endParaRPr lang="es-EC"/>
        </a:p>
      </dgm:t>
    </dgm:pt>
    <dgm:pt modelId="{8C2A8AAC-98BA-4356-B320-36772E48E52F}" type="pres">
      <dgm:prSet presAssocID="{9BD5E00E-CEBA-4A91-BCD7-1F05CA9EE7E0}" presName="hierChild5" presStyleCnt="0"/>
      <dgm:spPr/>
      <dgm:t>
        <a:bodyPr/>
        <a:lstStyle/>
        <a:p>
          <a:endParaRPr lang="es-EC"/>
        </a:p>
      </dgm:t>
    </dgm:pt>
    <dgm:pt modelId="{9FFC715B-9BE1-453B-8776-E9F897BF3956}" type="pres">
      <dgm:prSet presAssocID="{809393BA-B08F-4851-B30D-1E1B98840E5B}" presName="Name37" presStyleLbl="parChTrans1D2" presStyleIdx="3" presStyleCnt="6"/>
      <dgm:spPr/>
      <dgm:t>
        <a:bodyPr/>
        <a:lstStyle/>
        <a:p>
          <a:endParaRPr lang="es-EC"/>
        </a:p>
      </dgm:t>
    </dgm:pt>
    <dgm:pt modelId="{1B3A88D9-B7CC-450F-8BE7-A3DD824B5A17}" type="pres">
      <dgm:prSet presAssocID="{0D1C646B-D879-4CDE-8393-12E6698EE5C4}" presName="hierRoot2" presStyleCnt="0">
        <dgm:presLayoutVars>
          <dgm:hierBranch val="init"/>
        </dgm:presLayoutVars>
      </dgm:prSet>
      <dgm:spPr/>
      <dgm:t>
        <a:bodyPr/>
        <a:lstStyle/>
        <a:p>
          <a:endParaRPr lang="es-EC"/>
        </a:p>
      </dgm:t>
    </dgm:pt>
    <dgm:pt modelId="{BAA28A4F-E320-474F-B48A-FA7ABC6D7C2C}" type="pres">
      <dgm:prSet presAssocID="{0D1C646B-D879-4CDE-8393-12E6698EE5C4}" presName="rootComposite" presStyleCnt="0"/>
      <dgm:spPr/>
      <dgm:t>
        <a:bodyPr/>
        <a:lstStyle/>
        <a:p>
          <a:endParaRPr lang="es-EC"/>
        </a:p>
      </dgm:t>
    </dgm:pt>
    <dgm:pt modelId="{5A90F9AC-F9F8-4644-AE49-33491F1C0853}" type="pres">
      <dgm:prSet presAssocID="{0D1C646B-D879-4CDE-8393-12E6698EE5C4}" presName="rootText" presStyleLbl="node2" presStyleIdx="3" presStyleCnt="5" custScaleX="110000" custScaleY="110000">
        <dgm:presLayoutVars>
          <dgm:chPref val="3"/>
        </dgm:presLayoutVars>
      </dgm:prSet>
      <dgm:spPr/>
      <dgm:t>
        <a:bodyPr/>
        <a:lstStyle/>
        <a:p>
          <a:endParaRPr lang="es-EC"/>
        </a:p>
      </dgm:t>
    </dgm:pt>
    <dgm:pt modelId="{CBFE6586-69D7-478C-8515-D06618E4ABF9}" type="pres">
      <dgm:prSet presAssocID="{0D1C646B-D879-4CDE-8393-12E6698EE5C4}" presName="rootConnector" presStyleLbl="node2" presStyleIdx="3" presStyleCnt="5"/>
      <dgm:spPr/>
      <dgm:t>
        <a:bodyPr/>
        <a:lstStyle/>
        <a:p>
          <a:endParaRPr lang="es-EC"/>
        </a:p>
      </dgm:t>
    </dgm:pt>
    <dgm:pt modelId="{4192FAD0-CC4E-4196-BEF3-677847E868B7}" type="pres">
      <dgm:prSet presAssocID="{0D1C646B-D879-4CDE-8393-12E6698EE5C4}" presName="hierChild4" presStyleCnt="0"/>
      <dgm:spPr/>
      <dgm:t>
        <a:bodyPr/>
        <a:lstStyle/>
        <a:p>
          <a:endParaRPr lang="es-EC"/>
        </a:p>
      </dgm:t>
    </dgm:pt>
    <dgm:pt modelId="{3231D9B2-85CC-4EF2-8F22-F6E6E5BF0D70}" type="pres">
      <dgm:prSet presAssocID="{0D1C646B-D879-4CDE-8393-12E6698EE5C4}" presName="hierChild5" presStyleCnt="0"/>
      <dgm:spPr/>
      <dgm:t>
        <a:bodyPr/>
        <a:lstStyle/>
        <a:p>
          <a:endParaRPr lang="es-EC"/>
        </a:p>
      </dgm:t>
    </dgm:pt>
    <dgm:pt modelId="{DBAC742E-0CBC-47D5-88C2-FC6574DD8601}" type="pres">
      <dgm:prSet presAssocID="{1C120EEB-81E1-4A05-AD63-D8D6DC3CCA5B}" presName="Name37" presStyleLbl="parChTrans1D2" presStyleIdx="4" presStyleCnt="6"/>
      <dgm:spPr/>
      <dgm:t>
        <a:bodyPr/>
        <a:lstStyle/>
        <a:p>
          <a:endParaRPr lang="es-EC"/>
        </a:p>
      </dgm:t>
    </dgm:pt>
    <dgm:pt modelId="{30ECB26C-EBCB-481D-805E-81BE5627141E}" type="pres">
      <dgm:prSet presAssocID="{E164CE88-D5DC-47E5-8F4B-3EC5B48730C5}" presName="hierRoot2" presStyleCnt="0">
        <dgm:presLayoutVars>
          <dgm:hierBranch val="init"/>
        </dgm:presLayoutVars>
      </dgm:prSet>
      <dgm:spPr/>
    </dgm:pt>
    <dgm:pt modelId="{04CFD487-FCC1-4577-8B60-16599F31170C}" type="pres">
      <dgm:prSet presAssocID="{E164CE88-D5DC-47E5-8F4B-3EC5B48730C5}" presName="rootComposite" presStyleCnt="0"/>
      <dgm:spPr/>
    </dgm:pt>
    <dgm:pt modelId="{3299479C-CE77-435F-8E32-419388CDA0DA}" type="pres">
      <dgm:prSet presAssocID="{E164CE88-D5DC-47E5-8F4B-3EC5B48730C5}" presName="rootText" presStyleLbl="node2" presStyleIdx="4" presStyleCnt="5" custScaleY="150428">
        <dgm:presLayoutVars>
          <dgm:chPref val="3"/>
        </dgm:presLayoutVars>
      </dgm:prSet>
      <dgm:spPr/>
      <dgm:t>
        <a:bodyPr/>
        <a:lstStyle/>
        <a:p>
          <a:endParaRPr lang="es-EC"/>
        </a:p>
      </dgm:t>
    </dgm:pt>
    <dgm:pt modelId="{A8373F7B-E8F4-497E-846C-F48DAD421325}" type="pres">
      <dgm:prSet presAssocID="{E164CE88-D5DC-47E5-8F4B-3EC5B48730C5}" presName="rootConnector" presStyleLbl="node2" presStyleIdx="4" presStyleCnt="5"/>
      <dgm:spPr/>
      <dgm:t>
        <a:bodyPr/>
        <a:lstStyle/>
        <a:p>
          <a:endParaRPr lang="es-EC"/>
        </a:p>
      </dgm:t>
    </dgm:pt>
    <dgm:pt modelId="{3511CA84-2667-4FE6-BBBD-FE7F2B68AE79}" type="pres">
      <dgm:prSet presAssocID="{E164CE88-D5DC-47E5-8F4B-3EC5B48730C5}" presName="hierChild4" presStyleCnt="0"/>
      <dgm:spPr/>
    </dgm:pt>
    <dgm:pt modelId="{D1DCBEDB-8BA8-4101-9BC8-054D6E2EEA22}" type="pres">
      <dgm:prSet presAssocID="{E164CE88-D5DC-47E5-8F4B-3EC5B48730C5}" presName="hierChild5" presStyleCnt="0"/>
      <dgm:spPr/>
    </dgm:pt>
    <dgm:pt modelId="{23D64A6F-CED2-4B15-96A2-E96D2D9F0690}" type="pres">
      <dgm:prSet presAssocID="{035085A7-DFDB-4E85-ABDC-6AB4E8EF9A27}" presName="hierChild3" presStyleCnt="0"/>
      <dgm:spPr/>
      <dgm:t>
        <a:bodyPr/>
        <a:lstStyle/>
        <a:p>
          <a:endParaRPr lang="es-EC"/>
        </a:p>
      </dgm:t>
    </dgm:pt>
    <dgm:pt modelId="{2A4A1435-B775-4F8D-8708-E538279492BE}" type="pres">
      <dgm:prSet presAssocID="{E37591A7-4725-467E-A8AC-3ACCD01EE879}" presName="Name111" presStyleLbl="parChTrans1D2" presStyleIdx="5" presStyleCnt="6"/>
      <dgm:spPr/>
      <dgm:t>
        <a:bodyPr/>
        <a:lstStyle/>
        <a:p>
          <a:endParaRPr lang="es-EC"/>
        </a:p>
      </dgm:t>
    </dgm:pt>
    <dgm:pt modelId="{AC667BD1-FB83-4AA4-A926-7F828B5F915F}" type="pres">
      <dgm:prSet presAssocID="{0BF729FA-9E14-47F7-AF0E-49ED4CB36A7A}" presName="hierRoot3" presStyleCnt="0">
        <dgm:presLayoutVars>
          <dgm:hierBranch val="init"/>
        </dgm:presLayoutVars>
      </dgm:prSet>
      <dgm:spPr/>
      <dgm:t>
        <a:bodyPr/>
        <a:lstStyle/>
        <a:p>
          <a:endParaRPr lang="es-EC"/>
        </a:p>
      </dgm:t>
    </dgm:pt>
    <dgm:pt modelId="{11B402B8-A4F1-40CE-A0B4-98DB45186D92}" type="pres">
      <dgm:prSet presAssocID="{0BF729FA-9E14-47F7-AF0E-49ED4CB36A7A}" presName="rootComposite3" presStyleCnt="0"/>
      <dgm:spPr/>
      <dgm:t>
        <a:bodyPr/>
        <a:lstStyle/>
        <a:p>
          <a:endParaRPr lang="es-EC"/>
        </a:p>
      </dgm:t>
    </dgm:pt>
    <dgm:pt modelId="{C848AA9B-3920-42BC-9EFF-33D34A4F24B4}" type="pres">
      <dgm:prSet presAssocID="{0BF729FA-9E14-47F7-AF0E-49ED4CB36A7A}" presName="rootText3" presStyleLbl="asst1" presStyleIdx="0" presStyleCnt="1">
        <dgm:presLayoutVars>
          <dgm:chPref val="3"/>
        </dgm:presLayoutVars>
      </dgm:prSet>
      <dgm:spPr/>
      <dgm:t>
        <a:bodyPr/>
        <a:lstStyle/>
        <a:p>
          <a:endParaRPr lang="es-EC"/>
        </a:p>
      </dgm:t>
    </dgm:pt>
    <dgm:pt modelId="{2D415E05-EEC0-441E-AA75-321CA34B098B}" type="pres">
      <dgm:prSet presAssocID="{0BF729FA-9E14-47F7-AF0E-49ED4CB36A7A}" presName="rootConnector3" presStyleLbl="asst1" presStyleIdx="0" presStyleCnt="1"/>
      <dgm:spPr/>
      <dgm:t>
        <a:bodyPr/>
        <a:lstStyle/>
        <a:p>
          <a:endParaRPr lang="es-EC"/>
        </a:p>
      </dgm:t>
    </dgm:pt>
    <dgm:pt modelId="{BE824F97-4D5F-4594-B191-60C286285DD8}" type="pres">
      <dgm:prSet presAssocID="{0BF729FA-9E14-47F7-AF0E-49ED4CB36A7A}" presName="hierChild6" presStyleCnt="0"/>
      <dgm:spPr/>
      <dgm:t>
        <a:bodyPr/>
        <a:lstStyle/>
        <a:p>
          <a:endParaRPr lang="es-EC"/>
        </a:p>
      </dgm:t>
    </dgm:pt>
    <dgm:pt modelId="{399A9847-C62F-40E9-BAD2-E280C035913C}" type="pres">
      <dgm:prSet presAssocID="{0BF729FA-9E14-47F7-AF0E-49ED4CB36A7A}" presName="hierChild7" presStyleCnt="0"/>
      <dgm:spPr/>
      <dgm:t>
        <a:bodyPr/>
        <a:lstStyle/>
        <a:p>
          <a:endParaRPr lang="es-EC"/>
        </a:p>
      </dgm:t>
    </dgm:pt>
  </dgm:ptLst>
  <dgm:cxnLst>
    <dgm:cxn modelId="{0FE7302A-7CE0-4DE5-AFBA-12E3A197BE32}" type="presOf" srcId="{0BF729FA-9E14-47F7-AF0E-49ED4CB36A7A}" destId="{2D415E05-EEC0-441E-AA75-321CA34B098B}" srcOrd="1" destOrd="0" presId="urn:microsoft.com/office/officeart/2005/8/layout/orgChart1"/>
    <dgm:cxn modelId="{BC88A237-E87F-447D-A8B9-0C9A9A90B561}" srcId="{035085A7-DFDB-4E85-ABDC-6AB4E8EF9A27}" destId="{E164CE88-D5DC-47E5-8F4B-3EC5B48730C5}" srcOrd="5" destOrd="0" parTransId="{1C120EEB-81E1-4A05-AD63-D8D6DC3CCA5B}" sibTransId="{67F83943-9E96-4B42-B8D7-58B61F04DEE7}"/>
    <dgm:cxn modelId="{72492D59-A76B-43EB-9D4F-7AE010990911}" type="presOf" srcId="{E37591A7-4725-467E-A8AC-3ACCD01EE879}" destId="{2A4A1435-B775-4F8D-8708-E538279492BE}" srcOrd="0" destOrd="0" presId="urn:microsoft.com/office/officeart/2005/8/layout/orgChart1"/>
    <dgm:cxn modelId="{D83D26AE-04E6-4CED-9C3B-F5459CFE2D7E}" type="presOf" srcId="{64A8C1A4-58A5-45D0-8DE8-BDE539573241}" destId="{1E3F38BD-9FA0-45FB-8D1F-552931A88CD2}" srcOrd="1" destOrd="0" presId="urn:microsoft.com/office/officeart/2005/8/layout/orgChart1"/>
    <dgm:cxn modelId="{451F6862-CCB5-495D-A4A5-B99D8463D905}" type="presOf" srcId="{E164CE88-D5DC-47E5-8F4B-3EC5B48730C5}" destId="{3299479C-CE77-435F-8E32-419388CDA0DA}" srcOrd="0" destOrd="0" presId="urn:microsoft.com/office/officeart/2005/8/layout/orgChart1"/>
    <dgm:cxn modelId="{079AA8A4-A2B4-464F-BCDD-36575DCD1164}" type="presOf" srcId="{035085A7-DFDB-4E85-ABDC-6AB4E8EF9A27}" destId="{75595787-55B0-4BCA-8FBC-280A844D3D1A}" srcOrd="1" destOrd="0" presId="urn:microsoft.com/office/officeart/2005/8/layout/orgChart1"/>
    <dgm:cxn modelId="{F323C5FF-0646-4EFC-BD15-92E7EEEE0058}" srcId="{035085A7-DFDB-4E85-ABDC-6AB4E8EF9A27}" destId="{64A8C1A4-58A5-45D0-8DE8-BDE539573241}" srcOrd="1" destOrd="0" parTransId="{6AB49FAC-0365-4BE5-8E10-A0788F364FFC}" sibTransId="{DA59049D-0AFB-4DCC-845F-ED12E48A66FC}"/>
    <dgm:cxn modelId="{CAAFA9EF-7DD2-4229-A9C4-9228FAAED672}" type="presOf" srcId="{4C3B755D-B738-4383-8A06-2C19AF232C73}" destId="{E3BF10E3-5828-4C8F-BE5B-4DD38C2BE5EB}" srcOrd="0" destOrd="0" presId="urn:microsoft.com/office/officeart/2005/8/layout/orgChart1"/>
    <dgm:cxn modelId="{9134C32A-5F75-44E6-96AA-7A22674A1D1C}" type="presOf" srcId="{035085A7-DFDB-4E85-ABDC-6AB4E8EF9A27}" destId="{2EB63CC8-CF96-4184-ADE5-79B1E4EBDD40}" srcOrd="0" destOrd="0" presId="urn:microsoft.com/office/officeart/2005/8/layout/orgChart1"/>
    <dgm:cxn modelId="{75CDFB88-283B-4DFE-9232-867C13E28AEE}" type="presOf" srcId="{809393BA-B08F-4851-B30D-1E1B98840E5B}" destId="{9FFC715B-9BE1-453B-8776-E9F897BF3956}" srcOrd="0" destOrd="0" presId="urn:microsoft.com/office/officeart/2005/8/layout/orgChart1"/>
    <dgm:cxn modelId="{FC93D862-CE5F-474C-AE1C-3B687744E59F}" type="presOf" srcId="{64A8C1A4-58A5-45D0-8DE8-BDE539573241}" destId="{1D40F98F-EC7D-4203-B6E5-A285C3CB0307}" srcOrd="0" destOrd="0" presId="urn:microsoft.com/office/officeart/2005/8/layout/orgChart1"/>
    <dgm:cxn modelId="{BA8C1529-43B6-48E7-A7C4-8F382F399AC2}" type="presOf" srcId="{0BF729FA-9E14-47F7-AF0E-49ED4CB36A7A}" destId="{C848AA9B-3920-42BC-9EFF-33D34A4F24B4}" srcOrd="0" destOrd="0" presId="urn:microsoft.com/office/officeart/2005/8/layout/orgChart1"/>
    <dgm:cxn modelId="{5201F460-EC7C-4CBB-8718-35737AB890BC}" srcId="{035085A7-DFDB-4E85-ABDC-6AB4E8EF9A27}" destId="{9BD5E00E-CEBA-4A91-BCD7-1F05CA9EE7E0}" srcOrd="3" destOrd="0" parTransId="{4B45D761-3477-48CB-B9A8-2DE3FCC4D45B}" sibTransId="{05B76F0E-D7CB-4672-8B18-29BE97093E38}"/>
    <dgm:cxn modelId="{B5E1B54B-8CA2-417A-8FC2-DF1F8F2B3430}" type="presOf" srcId="{9BD5E00E-CEBA-4A91-BCD7-1F05CA9EE7E0}" destId="{4FDCC492-76A4-4351-920F-C9FC236097BC}" srcOrd="0" destOrd="0" presId="urn:microsoft.com/office/officeart/2005/8/layout/orgChart1"/>
    <dgm:cxn modelId="{B5342B8A-4F0C-4554-8398-070BA4E388EC}" srcId="{035085A7-DFDB-4E85-ABDC-6AB4E8EF9A27}" destId="{0BF729FA-9E14-47F7-AF0E-49ED4CB36A7A}" srcOrd="0" destOrd="0" parTransId="{E37591A7-4725-467E-A8AC-3ACCD01EE879}" sibTransId="{34248959-2A2C-401A-8486-1F99225938A0}"/>
    <dgm:cxn modelId="{2E37312B-71EB-4B44-AEDC-0F8E23E4B3DA}" type="presOf" srcId="{D54C99FC-2894-4D17-931F-87826B3F3799}" destId="{8A09F9CC-451D-4C0E-92C2-99F2D3F078D4}" srcOrd="0" destOrd="0" presId="urn:microsoft.com/office/officeart/2005/8/layout/orgChart1"/>
    <dgm:cxn modelId="{CDF16CFA-3D2F-4E66-B65F-EE5618E104AF}" type="presOf" srcId="{0D1C646B-D879-4CDE-8393-12E6698EE5C4}" destId="{CBFE6586-69D7-478C-8515-D06618E4ABF9}" srcOrd="1" destOrd="0" presId="urn:microsoft.com/office/officeart/2005/8/layout/orgChart1"/>
    <dgm:cxn modelId="{0DF0AC93-1345-401A-89AF-C11828BC998D}" type="presOf" srcId="{58F57545-37D5-425E-ABD2-5DDBD5E99DAD}" destId="{571E16B2-B659-4E51-AF25-C54151F4D859}" srcOrd="0" destOrd="0" presId="urn:microsoft.com/office/officeart/2005/8/layout/orgChart1"/>
    <dgm:cxn modelId="{8A2C38DB-7C78-4741-9EB9-3DBE9B586B82}" type="presOf" srcId="{6AB49FAC-0365-4BE5-8E10-A0788F364FFC}" destId="{CF921380-B971-487C-93CA-79A1DA483D0E}" srcOrd="0" destOrd="0" presId="urn:microsoft.com/office/officeart/2005/8/layout/orgChart1"/>
    <dgm:cxn modelId="{F70A971F-C479-4E91-8D39-09047133ACA9}" srcId="{D54C99FC-2894-4D17-931F-87826B3F3799}" destId="{035085A7-DFDB-4E85-ABDC-6AB4E8EF9A27}" srcOrd="0" destOrd="0" parTransId="{2F3FD61C-C9E1-4D36-9AA0-8D7F6ACE66B9}" sibTransId="{9FBDEB30-2473-468D-8252-7BE2D6EE3C25}"/>
    <dgm:cxn modelId="{82037A3C-1790-4322-B45D-E7F5CAFAA5A9}" type="presOf" srcId="{E164CE88-D5DC-47E5-8F4B-3EC5B48730C5}" destId="{A8373F7B-E8F4-497E-846C-F48DAD421325}" srcOrd="1" destOrd="0" presId="urn:microsoft.com/office/officeart/2005/8/layout/orgChart1"/>
    <dgm:cxn modelId="{CCE5DA51-0DE7-4F2A-BB58-700C1FDEDD84}" srcId="{035085A7-DFDB-4E85-ABDC-6AB4E8EF9A27}" destId="{0D1C646B-D879-4CDE-8393-12E6698EE5C4}" srcOrd="4" destOrd="0" parTransId="{809393BA-B08F-4851-B30D-1E1B98840E5B}" sibTransId="{54D6BC80-E54D-4545-9CE7-1E23F3A1E732}"/>
    <dgm:cxn modelId="{57B84A81-90B2-47B6-8103-445D2D3DD5DB}" type="presOf" srcId="{4C3B755D-B738-4383-8A06-2C19AF232C73}" destId="{B0A33E48-A002-47DF-A3F8-DF95B12BBFD5}" srcOrd="1" destOrd="0" presId="urn:microsoft.com/office/officeart/2005/8/layout/orgChart1"/>
    <dgm:cxn modelId="{E63E3DF2-26CF-4061-A3A8-36142BA1FB7F}" srcId="{035085A7-DFDB-4E85-ABDC-6AB4E8EF9A27}" destId="{4C3B755D-B738-4383-8A06-2C19AF232C73}" srcOrd="2" destOrd="0" parTransId="{58F57545-37D5-425E-ABD2-5DDBD5E99DAD}" sibTransId="{1DBD61CB-8299-4B03-B87F-6C2906C0A5A2}"/>
    <dgm:cxn modelId="{9C9645B1-4FB9-4AAF-B974-4F52FC5C218E}" type="presOf" srcId="{0D1C646B-D879-4CDE-8393-12E6698EE5C4}" destId="{5A90F9AC-F9F8-4644-AE49-33491F1C0853}" srcOrd="0" destOrd="0" presId="urn:microsoft.com/office/officeart/2005/8/layout/orgChart1"/>
    <dgm:cxn modelId="{DA77CE6B-3AB8-493D-BC1C-236EC66B3070}" type="presOf" srcId="{1C120EEB-81E1-4A05-AD63-D8D6DC3CCA5B}" destId="{DBAC742E-0CBC-47D5-88C2-FC6574DD8601}" srcOrd="0" destOrd="0" presId="urn:microsoft.com/office/officeart/2005/8/layout/orgChart1"/>
    <dgm:cxn modelId="{2F45BD7D-D132-470C-9933-042247170EED}" type="presOf" srcId="{4B45D761-3477-48CB-B9A8-2DE3FCC4D45B}" destId="{732AD011-558B-47CD-ACFB-A7DFF24D3469}" srcOrd="0" destOrd="0" presId="urn:microsoft.com/office/officeart/2005/8/layout/orgChart1"/>
    <dgm:cxn modelId="{068366D3-C657-4EFA-8BC1-2E9DE374FA5D}" type="presOf" srcId="{9BD5E00E-CEBA-4A91-BCD7-1F05CA9EE7E0}" destId="{6D13271F-BF26-4FC0-9142-0D979AEF0877}" srcOrd="1" destOrd="0" presId="urn:microsoft.com/office/officeart/2005/8/layout/orgChart1"/>
    <dgm:cxn modelId="{F76623D4-627D-4F5A-B8BF-15DD5D87FF94}" type="presParOf" srcId="{8A09F9CC-451D-4C0E-92C2-99F2D3F078D4}" destId="{A5B52F17-B508-4637-86A7-22D1F0AA3A03}" srcOrd="0" destOrd="0" presId="urn:microsoft.com/office/officeart/2005/8/layout/orgChart1"/>
    <dgm:cxn modelId="{91BEFFBF-3663-4ACF-BD21-B3AA49E679E0}" type="presParOf" srcId="{A5B52F17-B508-4637-86A7-22D1F0AA3A03}" destId="{DC135093-A59A-49E5-8909-07FD37B5D08D}" srcOrd="0" destOrd="0" presId="urn:microsoft.com/office/officeart/2005/8/layout/orgChart1"/>
    <dgm:cxn modelId="{A7216103-F24E-43C7-8E19-C269318DA6F6}" type="presParOf" srcId="{DC135093-A59A-49E5-8909-07FD37B5D08D}" destId="{2EB63CC8-CF96-4184-ADE5-79B1E4EBDD40}" srcOrd="0" destOrd="0" presId="urn:microsoft.com/office/officeart/2005/8/layout/orgChart1"/>
    <dgm:cxn modelId="{3F1E5C42-0870-4DE3-B4D6-AD0AD69A1BBC}" type="presParOf" srcId="{DC135093-A59A-49E5-8909-07FD37B5D08D}" destId="{75595787-55B0-4BCA-8FBC-280A844D3D1A}" srcOrd="1" destOrd="0" presId="urn:microsoft.com/office/officeart/2005/8/layout/orgChart1"/>
    <dgm:cxn modelId="{13FBF070-6083-454E-9FED-4A89EF52BA76}" type="presParOf" srcId="{A5B52F17-B508-4637-86A7-22D1F0AA3A03}" destId="{7F4A16E0-8E6E-426C-A896-16F9A58ADDD3}" srcOrd="1" destOrd="0" presId="urn:microsoft.com/office/officeart/2005/8/layout/orgChart1"/>
    <dgm:cxn modelId="{5186A413-7895-42DC-A074-21ED2EBFCB1A}" type="presParOf" srcId="{7F4A16E0-8E6E-426C-A896-16F9A58ADDD3}" destId="{CF921380-B971-487C-93CA-79A1DA483D0E}" srcOrd="0" destOrd="0" presId="urn:microsoft.com/office/officeart/2005/8/layout/orgChart1"/>
    <dgm:cxn modelId="{878E1D85-634F-41F1-B6EC-E85AE6C29336}" type="presParOf" srcId="{7F4A16E0-8E6E-426C-A896-16F9A58ADDD3}" destId="{245B0082-B462-47FE-A387-BC456B055808}" srcOrd="1" destOrd="0" presId="urn:microsoft.com/office/officeart/2005/8/layout/orgChart1"/>
    <dgm:cxn modelId="{8811A30A-6C7F-4D3D-B451-2A9A4896A420}" type="presParOf" srcId="{245B0082-B462-47FE-A387-BC456B055808}" destId="{8F7DE298-36DD-4492-B4B2-5F83434EB1DA}" srcOrd="0" destOrd="0" presId="urn:microsoft.com/office/officeart/2005/8/layout/orgChart1"/>
    <dgm:cxn modelId="{1ECEA23F-C7DC-4DCB-8A99-07F88EA6D023}" type="presParOf" srcId="{8F7DE298-36DD-4492-B4B2-5F83434EB1DA}" destId="{1D40F98F-EC7D-4203-B6E5-A285C3CB0307}" srcOrd="0" destOrd="0" presId="urn:microsoft.com/office/officeart/2005/8/layout/orgChart1"/>
    <dgm:cxn modelId="{5F87BE40-3262-4874-8B8C-46705FCFAD0D}" type="presParOf" srcId="{8F7DE298-36DD-4492-B4B2-5F83434EB1DA}" destId="{1E3F38BD-9FA0-45FB-8D1F-552931A88CD2}" srcOrd="1" destOrd="0" presId="urn:microsoft.com/office/officeart/2005/8/layout/orgChart1"/>
    <dgm:cxn modelId="{30F13D07-2062-4FF8-84D7-DB908B4B8E11}" type="presParOf" srcId="{245B0082-B462-47FE-A387-BC456B055808}" destId="{D991A4BF-7580-44E5-8554-B322AABEC918}" srcOrd="1" destOrd="0" presId="urn:microsoft.com/office/officeart/2005/8/layout/orgChart1"/>
    <dgm:cxn modelId="{A3EDE53D-822E-41B6-AB06-5D7139B33B0C}" type="presParOf" srcId="{245B0082-B462-47FE-A387-BC456B055808}" destId="{14641314-29FC-43E3-B770-26C5265FC637}" srcOrd="2" destOrd="0" presId="urn:microsoft.com/office/officeart/2005/8/layout/orgChart1"/>
    <dgm:cxn modelId="{1373A101-EAF7-4074-8ED1-1FF4ACF5B1B5}" type="presParOf" srcId="{7F4A16E0-8E6E-426C-A896-16F9A58ADDD3}" destId="{571E16B2-B659-4E51-AF25-C54151F4D859}" srcOrd="2" destOrd="0" presId="urn:microsoft.com/office/officeart/2005/8/layout/orgChart1"/>
    <dgm:cxn modelId="{8DA5B9E0-93EF-4013-BCD7-5933164A826F}" type="presParOf" srcId="{7F4A16E0-8E6E-426C-A896-16F9A58ADDD3}" destId="{4A14F8F8-D2F4-4EF8-B0B9-003C67327CB8}" srcOrd="3" destOrd="0" presId="urn:microsoft.com/office/officeart/2005/8/layout/orgChart1"/>
    <dgm:cxn modelId="{E519CA3E-9111-43B3-9833-246E2F67DA60}" type="presParOf" srcId="{4A14F8F8-D2F4-4EF8-B0B9-003C67327CB8}" destId="{1B1C2A01-1110-4EC1-BA17-65B8FD0E1E9C}" srcOrd="0" destOrd="0" presId="urn:microsoft.com/office/officeart/2005/8/layout/orgChart1"/>
    <dgm:cxn modelId="{4885BF4D-99DF-44B9-BE5A-E7D16BBDFB54}" type="presParOf" srcId="{1B1C2A01-1110-4EC1-BA17-65B8FD0E1E9C}" destId="{E3BF10E3-5828-4C8F-BE5B-4DD38C2BE5EB}" srcOrd="0" destOrd="0" presId="urn:microsoft.com/office/officeart/2005/8/layout/orgChart1"/>
    <dgm:cxn modelId="{6F6C9285-7999-4C5B-842B-FFCB4F6FF007}" type="presParOf" srcId="{1B1C2A01-1110-4EC1-BA17-65B8FD0E1E9C}" destId="{B0A33E48-A002-47DF-A3F8-DF95B12BBFD5}" srcOrd="1" destOrd="0" presId="urn:microsoft.com/office/officeart/2005/8/layout/orgChart1"/>
    <dgm:cxn modelId="{CFD1A024-EB89-4ABF-B298-AC26553881D9}" type="presParOf" srcId="{4A14F8F8-D2F4-4EF8-B0B9-003C67327CB8}" destId="{13143882-2675-477D-B917-A98E1238F38B}" srcOrd="1" destOrd="0" presId="urn:microsoft.com/office/officeart/2005/8/layout/orgChart1"/>
    <dgm:cxn modelId="{9F7A39DB-7EE1-4A95-9242-EC050D347394}" type="presParOf" srcId="{4A14F8F8-D2F4-4EF8-B0B9-003C67327CB8}" destId="{A8029461-57CF-4158-9DDE-9DC99341C12D}" srcOrd="2" destOrd="0" presId="urn:microsoft.com/office/officeart/2005/8/layout/orgChart1"/>
    <dgm:cxn modelId="{0AE03615-2B90-42D4-A8A9-C90AC725559C}" type="presParOf" srcId="{7F4A16E0-8E6E-426C-A896-16F9A58ADDD3}" destId="{732AD011-558B-47CD-ACFB-A7DFF24D3469}" srcOrd="4" destOrd="0" presId="urn:microsoft.com/office/officeart/2005/8/layout/orgChart1"/>
    <dgm:cxn modelId="{31B1F11A-FFA6-48D7-99EE-B7E6ACC97648}" type="presParOf" srcId="{7F4A16E0-8E6E-426C-A896-16F9A58ADDD3}" destId="{2635C417-0472-4EB7-B15A-310FDBC5D18F}" srcOrd="5" destOrd="0" presId="urn:microsoft.com/office/officeart/2005/8/layout/orgChart1"/>
    <dgm:cxn modelId="{914F85BB-4E78-4F3F-8A51-C7849D9EF745}" type="presParOf" srcId="{2635C417-0472-4EB7-B15A-310FDBC5D18F}" destId="{0AF2697E-44FD-4AF2-B92D-93CC42C5F4D3}" srcOrd="0" destOrd="0" presId="urn:microsoft.com/office/officeart/2005/8/layout/orgChart1"/>
    <dgm:cxn modelId="{C1AFAAA5-3100-429E-82AF-0B6A02B966F2}" type="presParOf" srcId="{0AF2697E-44FD-4AF2-B92D-93CC42C5F4D3}" destId="{4FDCC492-76A4-4351-920F-C9FC236097BC}" srcOrd="0" destOrd="0" presId="urn:microsoft.com/office/officeart/2005/8/layout/orgChart1"/>
    <dgm:cxn modelId="{0F916E01-0623-45A6-8825-4C3F6E6AC479}" type="presParOf" srcId="{0AF2697E-44FD-4AF2-B92D-93CC42C5F4D3}" destId="{6D13271F-BF26-4FC0-9142-0D979AEF0877}" srcOrd="1" destOrd="0" presId="urn:microsoft.com/office/officeart/2005/8/layout/orgChart1"/>
    <dgm:cxn modelId="{94DE4EF0-DB57-4650-85CE-3C4B1142A5BF}" type="presParOf" srcId="{2635C417-0472-4EB7-B15A-310FDBC5D18F}" destId="{1EC7C313-A81E-48DD-AF76-0B1C4FF73308}" srcOrd="1" destOrd="0" presId="urn:microsoft.com/office/officeart/2005/8/layout/orgChart1"/>
    <dgm:cxn modelId="{107A0AB4-0596-49A8-986B-87B3F1D5A721}" type="presParOf" srcId="{2635C417-0472-4EB7-B15A-310FDBC5D18F}" destId="{8C2A8AAC-98BA-4356-B320-36772E48E52F}" srcOrd="2" destOrd="0" presId="urn:microsoft.com/office/officeart/2005/8/layout/orgChart1"/>
    <dgm:cxn modelId="{DB6B8A83-6F0D-4D27-8E09-03FCA01E5F55}" type="presParOf" srcId="{7F4A16E0-8E6E-426C-A896-16F9A58ADDD3}" destId="{9FFC715B-9BE1-453B-8776-E9F897BF3956}" srcOrd="6" destOrd="0" presId="urn:microsoft.com/office/officeart/2005/8/layout/orgChart1"/>
    <dgm:cxn modelId="{F1648D8E-3B4C-4962-BD9B-E8E1EAD15A68}" type="presParOf" srcId="{7F4A16E0-8E6E-426C-A896-16F9A58ADDD3}" destId="{1B3A88D9-B7CC-450F-8BE7-A3DD824B5A17}" srcOrd="7" destOrd="0" presId="urn:microsoft.com/office/officeart/2005/8/layout/orgChart1"/>
    <dgm:cxn modelId="{8AB0E2B5-B7EB-4DC9-B63A-7FCD374C3FA2}" type="presParOf" srcId="{1B3A88D9-B7CC-450F-8BE7-A3DD824B5A17}" destId="{BAA28A4F-E320-474F-B48A-FA7ABC6D7C2C}" srcOrd="0" destOrd="0" presId="urn:microsoft.com/office/officeart/2005/8/layout/orgChart1"/>
    <dgm:cxn modelId="{66B39135-06A0-4B18-AF95-D36C7B375D6C}" type="presParOf" srcId="{BAA28A4F-E320-474F-B48A-FA7ABC6D7C2C}" destId="{5A90F9AC-F9F8-4644-AE49-33491F1C0853}" srcOrd="0" destOrd="0" presId="urn:microsoft.com/office/officeart/2005/8/layout/orgChart1"/>
    <dgm:cxn modelId="{DCC9A6C1-E25B-452F-9350-C6BEBBB76079}" type="presParOf" srcId="{BAA28A4F-E320-474F-B48A-FA7ABC6D7C2C}" destId="{CBFE6586-69D7-478C-8515-D06618E4ABF9}" srcOrd="1" destOrd="0" presId="urn:microsoft.com/office/officeart/2005/8/layout/orgChart1"/>
    <dgm:cxn modelId="{D9C12E22-DD49-4043-8128-486769E6D731}" type="presParOf" srcId="{1B3A88D9-B7CC-450F-8BE7-A3DD824B5A17}" destId="{4192FAD0-CC4E-4196-BEF3-677847E868B7}" srcOrd="1" destOrd="0" presId="urn:microsoft.com/office/officeart/2005/8/layout/orgChart1"/>
    <dgm:cxn modelId="{08197A76-BCCE-4B0C-9552-3A59DAA43EB3}" type="presParOf" srcId="{1B3A88D9-B7CC-450F-8BE7-A3DD824B5A17}" destId="{3231D9B2-85CC-4EF2-8F22-F6E6E5BF0D70}" srcOrd="2" destOrd="0" presId="urn:microsoft.com/office/officeart/2005/8/layout/orgChart1"/>
    <dgm:cxn modelId="{5B2CD8F9-AFA3-44B1-8364-9DABDD05F130}" type="presParOf" srcId="{7F4A16E0-8E6E-426C-A896-16F9A58ADDD3}" destId="{DBAC742E-0CBC-47D5-88C2-FC6574DD8601}" srcOrd="8" destOrd="0" presId="urn:microsoft.com/office/officeart/2005/8/layout/orgChart1"/>
    <dgm:cxn modelId="{84817C2B-7551-4E49-A1C6-D255B218E964}" type="presParOf" srcId="{7F4A16E0-8E6E-426C-A896-16F9A58ADDD3}" destId="{30ECB26C-EBCB-481D-805E-81BE5627141E}" srcOrd="9" destOrd="0" presId="urn:microsoft.com/office/officeart/2005/8/layout/orgChart1"/>
    <dgm:cxn modelId="{54EC5796-40CD-45D6-A48B-F5B68C55DFE9}" type="presParOf" srcId="{30ECB26C-EBCB-481D-805E-81BE5627141E}" destId="{04CFD487-FCC1-4577-8B60-16599F31170C}" srcOrd="0" destOrd="0" presId="urn:microsoft.com/office/officeart/2005/8/layout/orgChart1"/>
    <dgm:cxn modelId="{5F1AFC6E-6CF4-4675-A203-2338EC1E95E4}" type="presParOf" srcId="{04CFD487-FCC1-4577-8B60-16599F31170C}" destId="{3299479C-CE77-435F-8E32-419388CDA0DA}" srcOrd="0" destOrd="0" presId="urn:microsoft.com/office/officeart/2005/8/layout/orgChart1"/>
    <dgm:cxn modelId="{6940ADC9-7E84-457C-A498-4133E5F8C6A7}" type="presParOf" srcId="{04CFD487-FCC1-4577-8B60-16599F31170C}" destId="{A8373F7B-E8F4-497E-846C-F48DAD421325}" srcOrd="1" destOrd="0" presId="urn:microsoft.com/office/officeart/2005/8/layout/orgChart1"/>
    <dgm:cxn modelId="{09268BF9-6448-4850-908B-B1F630B02D6D}" type="presParOf" srcId="{30ECB26C-EBCB-481D-805E-81BE5627141E}" destId="{3511CA84-2667-4FE6-BBBD-FE7F2B68AE79}" srcOrd="1" destOrd="0" presId="urn:microsoft.com/office/officeart/2005/8/layout/orgChart1"/>
    <dgm:cxn modelId="{8BCD96DF-92D5-4B6D-AFCC-BF3835132EFF}" type="presParOf" srcId="{30ECB26C-EBCB-481D-805E-81BE5627141E}" destId="{D1DCBEDB-8BA8-4101-9BC8-054D6E2EEA22}" srcOrd="2" destOrd="0" presId="urn:microsoft.com/office/officeart/2005/8/layout/orgChart1"/>
    <dgm:cxn modelId="{319DCA0B-F4C6-4F3C-9F2E-747D1D411761}" type="presParOf" srcId="{A5B52F17-B508-4637-86A7-22D1F0AA3A03}" destId="{23D64A6F-CED2-4B15-96A2-E96D2D9F0690}" srcOrd="2" destOrd="0" presId="urn:microsoft.com/office/officeart/2005/8/layout/orgChart1"/>
    <dgm:cxn modelId="{8B011E13-F496-42C0-A7A3-D1E73B1F8E97}" type="presParOf" srcId="{23D64A6F-CED2-4B15-96A2-E96D2D9F0690}" destId="{2A4A1435-B775-4F8D-8708-E538279492BE}" srcOrd="0" destOrd="0" presId="urn:microsoft.com/office/officeart/2005/8/layout/orgChart1"/>
    <dgm:cxn modelId="{46A54FE4-0A99-4CAA-A20F-3503F9D6E7DD}" type="presParOf" srcId="{23D64A6F-CED2-4B15-96A2-E96D2D9F0690}" destId="{AC667BD1-FB83-4AA4-A926-7F828B5F915F}" srcOrd="1" destOrd="0" presId="urn:microsoft.com/office/officeart/2005/8/layout/orgChart1"/>
    <dgm:cxn modelId="{09429435-5E4E-44F7-8559-41EE8CE9C3E7}" type="presParOf" srcId="{AC667BD1-FB83-4AA4-A926-7F828B5F915F}" destId="{11B402B8-A4F1-40CE-A0B4-98DB45186D92}" srcOrd="0" destOrd="0" presId="urn:microsoft.com/office/officeart/2005/8/layout/orgChart1"/>
    <dgm:cxn modelId="{659F4059-68A6-4529-8732-0E584E9BC3B1}" type="presParOf" srcId="{11B402B8-A4F1-40CE-A0B4-98DB45186D92}" destId="{C848AA9B-3920-42BC-9EFF-33D34A4F24B4}" srcOrd="0" destOrd="0" presId="urn:microsoft.com/office/officeart/2005/8/layout/orgChart1"/>
    <dgm:cxn modelId="{32789174-AE91-4FB4-AD22-B90818B353E4}" type="presParOf" srcId="{11B402B8-A4F1-40CE-A0B4-98DB45186D92}" destId="{2D415E05-EEC0-441E-AA75-321CA34B098B}" srcOrd="1" destOrd="0" presId="urn:microsoft.com/office/officeart/2005/8/layout/orgChart1"/>
    <dgm:cxn modelId="{5AFFEDB3-9913-4CED-A039-0B16E59CD8E5}" type="presParOf" srcId="{AC667BD1-FB83-4AA4-A926-7F828B5F915F}" destId="{BE824F97-4D5F-4594-B191-60C286285DD8}" srcOrd="1" destOrd="0" presId="urn:microsoft.com/office/officeart/2005/8/layout/orgChart1"/>
    <dgm:cxn modelId="{0F915D5D-BBB4-42AD-9F5A-DE58A9D75C16}" type="presParOf" srcId="{AC667BD1-FB83-4AA4-A926-7F828B5F915F}" destId="{399A9847-C62F-40E9-BAD2-E280C0359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F1CA84-8001-4DB5-B1BE-DA737DBD50D5}" type="doc">
      <dgm:prSet loTypeId="urn:microsoft.com/office/officeart/2008/layout/RadialCluster" loCatId="cycle" qsTypeId="urn:microsoft.com/office/officeart/2005/8/quickstyle/3d3" qsCatId="3D" csTypeId="urn:microsoft.com/office/officeart/2005/8/colors/accent1_4" csCatId="accent1" phldr="1"/>
      <dgm:spPr/>
      <dgm:t>
        <a:bodyPr/>
        <a:lstStyle/>
        <a:p>
          <a:endParaRPr lang="es-EC"/>
        </a:p>
      </dgm:t>
    </dgm:pt>
    <dgm:pt modelId="{6E19D8C3-BFC8-46F3-BDBA-3D6D137B3231}">
      <dgm:prSet phldrT="[Texto]"/>
      <dgm:spPr>
        <a:solidFill>
          <a:schemeClr val="tx2">
            <a:lumMod val="75000"/>
          </a:schemeClr>
        </a:solidFill>
      </dgm:spPr>
      <dgm:t>
        <a:bodyPr/>
        <a:lstStyle/>
        <a:p>
          <a:r>
            <a:rPr lang="es-EC" dirty="0" smtClean="0"/>
            <a:t>Enfoque de Investigación</a:t>
          </a:r>
          <a:endParaRPr lang="es-EC" dirty="0"/>
        </a:p>
      </dgm:t>
    </dgm:pt>
    <dgm:pt modelId="{B4D4ED77-C3F2-4586-A82B-3DAA9D5DC81A}" type="parTrans" cxnId="{9F2439AD-BFFF-4DD2-AB36-867FD2E55475}">
      <dgm:prSet/>
      <dgm:spPr/>
      <dgm:t>
        <a:bodyPr/>
        <a:lstStyle/>
        <a:p>
          <a:endParaRPr lang="es-EC"/>
        </a:p>
      </dgm:t>
    </dgm:pt>
    <dgm:pt modelId="{5353490F-B8EA-4190-864A-0E8C0C8862CB}" type="sibTrans" cxnId="{9F2439AD-BFFF-4DD2-AB36-867FD2E55475}">
      <dgm:prSet/>
      <dgm:spPr/>
      <dgm:t>
        <a:bodyPr/>
        <a:lstStyle/>
        <a:p>
          <a:endParaRPr lang="es-EC"/>
        </a:p>
      </dgm:t>
    </dgm:pt>
    <dgm:pt modelId="{74EA9A8F-E28D-45D6-A8EB-C3EFBA9E3873}">
      <dgm:prSet phldrT="[Texto]"/>
      <dgm:spPr>
        <a:solidFill>
          <a:schemeClr val="tx2">
            <a:lumMod val="75000"/>
          </a:schemeClr>
        </a:solidFill>
      </dgm:spPr>
      <dgm:t>
        <a:bodyPr/>
        <a:lstStyle/>
        <a:p>
          <a:r>
            <a:rPr lang="es-EC" dirty="0" smtClean="0"/>
            <a:t>Cuantitativo</a:t>
          </a:r>
          <a:endParaRPr lang="es-EC" dirty="0"/>
        </a:p>
      </dgm:t>
    </dgm:pt>
    <dgm:pt modelId="{04291CAC-6EEB-4E1A-81DF-E7E0FBF5DE1A}" type="parTrans" cxnId="{25DE86E0-AE0D-459E-9A3F-3A72F9FC005A}">
      <dgm:prSet/>
      <dgm:spPr/>
      <dgm:t>
        <a:bodyPr/>
        <a:lstStyle/>
        <a:p>
          <a:endParaRPr lang="es-EC"/>
        </a:p>
      </dgm:t>
    </dgm:pt>
    <dgm:pt modelId="{D25BC0EB-2AAF-4BFA-9B74-490880A113E7}" type="sibTrans" cxnId="{25DE86E0-AE0D-459E-9A3F-3A72F9FC005A}">
      <dgm:prSet/>
      <dgm:spPr/>
      <dgm:t>
        <a:bodyPr/>
        <a:lstStyle/>
        <a:p>
          <a:endParaRPr lang="es-EC"/>
        </a:p>
      </dgm:t>
    </dgm:pt>
    <dgm:pt modelId="{8620CB72-A970-4A2B-AC7A-BAAAD1C8BBA1}">
      <dgm:prSet phldrT="[Texto]"/>
      <dgm:spPr>
        <a:solidFill>
          <a:schemeClr val="tx2">
            <a:lumMod val="75000"/>
          </a:schemeClr>
        </a:solidFill>
      </dgm:spPr>
      <dgm:t>
        <a:bodyPr/>
        <a:lstStyle/>
        <a:p>
          <a:r>
            <a:rPr lang="es-EC" smtClean="0"/>
            <a:t>Información Numérica</a:t>
          </a:r>
          <a:endParaRPr lang="es-EC" dirty="0"/>
        </a:p>
      </dgm:t>
    </dgm:pt>
    <dgm:pt modelId="{9C35ABCF-20CB-4D86-9770-ABD162F5ACDA}" type="parTrans" cxnId="{30F4A55C-73A0-4C3F-8E90-AB5AE24DB7A5}">
      <dgm:prSet/>
      <dgm:spPr/>
      <dgm:t>
        <a:bodyPr/>
        <a:lstStyle/>
        <a:p>
          <a:endParaRPr lang="es-EC"/>
        </a:p>
      </dgm:t>
    </dgm:pt>
    <dgm:pt modelId="{3A736569-5E02-47B0-B324-BE9CFCEF8469}" type="sibTrans" cxnId="{30F4A55C-73A0-4C3F-8E90-AB5AE24DB7A5}">
      <dgm:prSet/>
      <dgm:spPr/>
      <dgm:t>
        <a:bodyPr/>
        <a:lstStyle/>
        <a:p>
          <a:endParaRPr lang="es-EC"/>
        </a:p>
      </dgm:t>
    </dgm:pt>
    <dgm:pt modelId="{916EE082-795E-4197-A2DB-CF8C3B6A2811}">
      <dgm:prSet phldrT="[Texto]"/>
      <dgm:spPr>
        <a:solidFill>
          <a:schemeClr val="tx2">
            <a:lumMod val="75000"/>
          </a:schemeClr>
        </a:solidFill>
      </dgm:spPr>
      <dgm:t>
        <a:bodyPr/>
        <a:lstStyle/>
        <a:p>
          <a:r>
            <a:rPr lang="es-EC" smtClean="0"/>
            <a:t>Comparar</a:t>
          </a:r>
          <a:endParaRPr lang="es-EC" dirty="0"/>
        </a:p>
      </dgm:t>
    </dgm:pt>
    <dgm:pt modelId="{2DA3F330-4992-499C-80CA-09DE30042048}" type="parTrans" cxnId="{E6AAA89B-DD41-46F1-BC4A-9C2967A95E08}">
      <dgm:prSet/>
      <dgm:spPr/>
      <dgm:t>
        <a:bodyPr/>
        <a:lstStyle/>
        <a:p>
          <a:endParaRPr lang="es-EC"/>
        </a:p>
      </dgm:t>
    </dgm:pt>
    <dgm:pt modelId="{F20CF412-11DC-47B4-A861-D06D051933B3}" type="sibTrans" cxnId="{E6AAA89B-DD41-46F1-BC4A-9C2967A95E08}">
      <dgm:prSet/>
      <dgm:spPr/>
      <dgm:t>
        <a:bodyPr/>
        <a:lstStyle/>
        <a:p>
          <a:endParaRPr lang="es-EC"/>
        </a:p>
      </dgm:t>
    </dgm:pt>
    <dgm:pt modelId="{B6DB6CBC-06A8-4886-B731-290AA82ED2B6}" type="pres">
      <dgm:prSet presAssocID="{13F1CA84-8001-4DB5-B1BE-DA737DBD50D5}" presName="Name0" presStyleCnt="0">
        <dgm:presLayoutVars>
          <dgm:chMax val="1"/>
          <dgm:chPref val="1"/>
          <dgm:dir/>
          <dgm:animOne val="branch"/>
          <dgm:animLvl val="lvl"/>
        </dgm:presLayoutVars>
      </dgm:prSet>
      <dgm:spPr/>
      <dgm:t>
        <a:bodyPr/>
        <a:lstStyle/>
        <a:p>
          <a:endParaRPr lang="es-EC"/>
        </a:p>
      </dgm:t>
    </dgm:pt>
    <dgm:pt modelId="{EC075457-39F3-4F7B-81EF-7CD04A7ABB5B}" type="pres">
      <dgm:prSet presAssocID="{6E19D8C3-BFC8-46F3-BDBA-3D6D137B3231}" presName="singleCycle" presStyleCnt="0"/>
      <dgm:spPr/>
      <dgm:t>
        <a:bodyPr/>
        <a:lstStyle/>
        <a:p>
          <a:endParaRPr lang="es-EC"/>
        </a:p>
      </dgm:t>
    </dgm:pt>
    <dgm:pt modelId="{3026A69B-0F29-4648-AEEC-8A54D94A2DB1}" type="pres">
      <dgm:prSet presAssocID="{6E19D8C3-BFC8-46F3-BDBA-3D6D137B3231}" presName="singleCenter" presStyleLbl="node1" presStyleIdx="0" presStyleCnt="4" custScaleX="129546" custScaleY="125687" custLinFactNeighborX="588" custLinFactNeighborY="-10057">
        <dgm:presLayoutVars>
          <dgm:chMax val="7"/>
          <dgm:chPref val="7"/>
        </dgm:presLayoutVars>
      </dgm:prSet>
      <dgm:spPr/>
      <dgm:t>
        <a:bodyPr/>
        <a:lstStyle/>
        <a:p>
          <a:endParaRPr lang="es-EC"/>
        </a:p>
      </dgm:t>
    </dgm:pt>
    <dgm:pt modelId="{BB894169-59C6-4713-8C96-0100585490E5}" type="pres">
      <dgm:prSet presAssocID="{04291CAC-6EEB-4E1A-81DF-E7E0FBF5DE1A}" presName="Name56" presStyleLbl="parChTrans1D2" presStyleIdx="0" presStyleCnt="3"/>
      <dgm:spPr/>
      <dgm:t>
        <a:bodyPr/>
        <a:lstStyle/>
        <a:p>
          <a:endParaRPr lang="es-EC"/>
        </a:p>
      </dgm:t>
    </dgm:pt>
    <dgm:pt modelId="{02C38E81-DEDD-48C9-A1DE-B9D2E76B646E}" type="pres">
      <dgm:prSet presAssocID="{74EA9A8F-E28D-45D6-A8EB-C3EFBA9E3873}" presName="text0" presStyleLbl="node1" presStyleIdx="1" presStyleCnt="4" custScaleX="288331">
        <dgm:presLayoutVars>
          <dgm:bulletEnabled val="1"/>
        </dgm:presLayoutVars>
      </dgm:prSet>
      <dgm:spPr/>
      <dgm:t>
        <a:bodyPr/>
        <a:lstStyle/>
        <a:p>
          <a:endParaRPr lang="es-EC"/>
        </a:p>
      </dgm:t>
    </dgm:pt>
    <dgm:pt modelId="{CCCB091F-780C-4F63-8904-25B571B0A708}" type="pres">
      <dgm:prSet presAssocID="{9C35ABCF-20CB-4D86-9770-ABD162F5ACDA}" presName="Name56" presStyleLbl="parChTrans1D2" presStyleIdx="1" presStyleCnt="3"/>
      <dgm:spPr/>
      <dgm:t>
        <a:bodyPr/>
        <a:lstStyle/>
        <a:p>
          <a:endParaRPr lang="es-EC"/>
        </a:p>
      </dgm:t>
    </dgm:pt>
    <dgm:pt modelId="{1A6EFC8E-2CE9-400C-B32B-8742446ECB28}" type="pres">
      <dgm:prSet presAssocID="{8620CB72-A970-4A2B-AC7A-BAAAD1C8BBA1}" presName="text0" presStyleLbl="node1" presStyleIdx="2" presStyleCnt="4" custScaleX="181211" custScaleY="117487">
        <dgm:presLayoutVars>
          <dgm:bulletEnabled val="1"/>
        </dgm:presLayoutVars>
      </dgm:prSet>
      <dgm:spPr/>
      <dgm:t>
        <a:bodyPr/>
        <a:lstStyle/>
        <a:p>
          <a:endParaRPr lang="es-EC"/>
        </a:p>
      </dgm:t>
    </dgm:pt>
    <dgm:pt modelId="{C0B35587-E3A9-465D-BFC4-A01076C2E5BF}" type="pres">
      <dgm:prSet presAssocID="{2DA3F330-4992-499C-80CA-09DE30042048}" presName="Name56" presStyleLbl="parChTrans1D2" presStyleIdx="2" presStyleCnt="3"/>
      <dgm:spPr/>
      <dgm:t>
        <a:bodyPr/>
        <a:lstStyle/>
        <a:p>
          <a:endParaRPr lang="es-EC"/>
        </a:p>
      </dgm:t>
    </dgm:pt>
    <dgm:pt modelId="{A5D60F41-5EB7-4475-97DD-B807341B08AA}" type="pres">
      <dgm:prSet presAssocID="{916EE082-795E-4197-A2DB-CF8C3B6A2811}" presName="text0" presStyleLbl="node1" presStyleIdx="3" presStyleCnt="4" custScaleX="181211" custScaleY="117487">
        <dgm:presLayoutVars>
          <dgm:bulletEnabled val="1"/>
        </dgm:presLayoutVars>
      </dgm:prSet>
      <dgm:spPr/>
      <dgm:t>
        <a:bodyPr/>
        <a:lstStyle/>
        <a:p>
          <a:endParaRPr lang="es-EC"/>
        </a:p>
      </dgm:t>
    </dgm:pt>
  </dgm:ptLst>
  <dgm:cxnLst>
    <dgm:cxn modelId="{D4AF1BBE-B00E-4D63-9690-E56A841D8053}" type="presOf" srcId="{8620CB72-A970-4A2B-AC7A-BAAAD1C8BBA1}" destId="{1A6EFC8E-2CE9-400C-B32B-8742446ECB28}" srcOrd="0" destOrd="0" presId="urn:microsoft.com/office/officeart/2008/layout/RadialCluster"/>
    <dgm:cxn modelId="{BD58E87C-3E11-4B0A-8100-1CAD313863EB}" type="presOf" srcId="{2DA3F330-4992-499C-80CA-09DE30042048}" destId="{C0B35587-E3A9-465D-BFC4-A01076C2E5BF}" srcOrd="0" destOrd="0" presId="urn:microsoft.com/office/officeart/2008/layout/RadialCluster"/>
    <dgm:cxn modelId="{9F2439AD-BFFF-4DD2-AB36-867FD2E55475}" srcId="{13F1CA84-8001-4DB5-B1BE-DA737DBD50D5}" destId="{6E19D8C3-BFC8-46F3-BDBA-3D6D137B3231}" srcOrd="0" destOrd="0" parTransId="{B4D4ED77-C3F2-4586-A82B-3DAA9D5DC81A}" sibTransId="{5353490F-B8EA-4190-864A-0E8C0C8862CB}"/>
    <dgm:cxn modelId="{7F91F5CA-394E-406F-B124-2C301D91D387}" type="presOf" srcId="{04291CAC-6EEB-4E1A-81DF-E7E0FBF5DE1A}" destId="{BB894169-59C6-4713-8C96-0100585490E5}" srcOrd="0" destOrd="0" presId="urn:microsoft.com/office/officeart/2008/layout/RadialCluster"/>
    <dgm:cxn modelId="{30F4A55C-73A0-4C3F-8E90-AB5AE24DB7A5}" srcId="{6E19D8C3-BFC8-46F3-BDBA-3D6D137B3231}" destId="{8620CB72-A970-4A2B-AC7A-BAAAD1C8BBA1}" srcOrd="1" destOrd="0" parTransId="{9C35ABCF-20CB-4D86-9770-ABD162F5ACDA}" sibTransId="{3A736569-5E02-47B0-B324-BE9CFCEF8469}"/>
    <dgm:cxn modelId="{47AC0526-69C8-4F99-AF28-2966743BB5C0}" type="presOf" srcId="{916EE082-795E-4197-A2DB-CF8C3B6A2811}" destId="{A5D60F41-5EB7-4475-97DD-B807341B08AA}" srcOrd="0" destOrd="0" presId="urn:microsoft.com/office/officeart/2008/layout/RadialCluster"/>
    <dgm:cxn modelId="{45EF66DA-426F-4E6C-97BB-8A8511E5CB43}" type="presOf" srcId="{74EA9A8F-E28D-45D6-A8EB-C3EFBA9E3873}" destId="{02C38E81-DEDD-48C9-A1DE-B9D2E76B646E}" srcOrd="0" destOrd="0" presId="urn:microsoft.com/office/officeart/2008/layout/RadialCluster"/>
    <dgm:cxn modelId="{25DE86E0-AE0D-459E-9A3F-3A72F9FC005A}" srcId="{6E19D8C3-BFC8-46F3-BDBA-3D6D137B3231}" destId="{74EA9A8F-E28D-45D6-A8EB-C3EFBA9E3873}" srcOrd="0" destOrd="0" parTransId="{04291CAC-6EEB-4E1A-81DF-E7E0FBF5DE1A}" sibTransId="{D25BC0EB-2AAF-4BFA-9B74-490880A113E7}"/>
    <dgm:cxn modelId="{E6AAA89B-DD41-46F1-BC4A-9C2967A95E08}" srcId="{6E19D8C3-BFC8-46F3-BDBA-3D6D137B3231}" destId="{916EE082-795E-4197-A2DB-CF8C3B6A2811}" srcOrd="2" destOrd="0" parTransId="{2DA3F330-4992-499C-80CA-09DE30042048}" sibTransId="{F20CF412-11DC-47B4-A861-D06D051933B3}"/>
    <dgm:cxn modelId="{EE76C6BB-0F0F-42FE-9A0A-74ECA81C0DDF}" type="presOf" srcId="{9C35ABCF-20CB-4D86-9770-ABD162F5ACDA}" destId="{CCCB091F-780C-4F63-8904-25B571B0A708}" srcOrd="0" destOrd="0" presId="urn:microsoft.com/office/officeart/2008/layout/RadialCluster"/>
    <dgm:cxn modelId="{F5EF8715-C6A0-4F2F-8B7D-5F79D1844E5A}" type="presOf" srcId="{6E19D8C3-BFC8-46F3-BDBA-3D6D137B3231}" destId="{3026A69B-0F29-4648-AEEC-8A54D94A2DB1}" srcOrd="0" destOrd="0" presId="urn:microsoft.com/office/officeart/2008/layout/RadialCluster"/>
    <dgm:cxn modelId="{C4725C85-7278-4636-9497-E0851E9002E0}" type="presOf" srcId="{13F1CA84-8001-4DB5-B1BE-DA737DBD50D5}" destId="{B6DB6CBC-06A8-4886-B731-290AA82ED2B6}" srcOrd="0" destOrd="0" presId="urn:microsoft.com/office/officeart/2008/layout/RadialCluster"/>
    <dgm:cxn modelId="{E4E4B1FB-495D-42A6-B7AC-73A4CFA7F50E}" type="presParOf" srcId="{B6DB6CBC-06A8-4886-B731-290AA82ED2B6}" destId="{EC075457-39F3-4F7B-81EF-7CD04A7ABB5B}" srcOrd="0" destOrd="0" presId="urn:microsoft.com/office/officeart/2008/layout/RadialCluster"/>
    <dgm:cxn modelId="{CA04F9E0-FE19-4485-BE42-EA96C00B2408}" type="presParOf" srcId="{EC075457-39F3-4F7B-81EF-7CD04A7ABB5B}" destId="{3026A69B-0F29-4648-AEEC-8A54D94A2DB1}" srcOrd="0" destOrd="0" presId="urn:microsoft.com/office/officeart/2008/layout/RadialCluster"/>
    <dgm:cxn modelId="{7D435696-7F8B-4CFD-9BE6-7FE9BA4E3C4A}" type="presParOf" srcId="{EC075457-39F3-4F7B-81EF-7CD04A7ABB5B}" destId="{BB894169-59C6-4713-8C96-0100585490E5}" srcOrd="1" destOrd="0" presId="urn:microsoft.com/office/officeart/2008/layout/RadialCluster"/>
    <dgm:cxn modelId="{DA6DAFCD-F57C-4D92-BB7E-28EF4A943589}" type="presParOf" srcId="{EC075457-39F3-4F7B-81EF-7CD04A7ABB5B}" destId="{02C38E81-DEDD-48C9-A1DE-B9D2E76B646E}" srcOrd="2" destOrd="0" presId="urn:microsoft.com/office/officeart/2008/layout/RadialCluster"/>
    <dgm:cxn modelId="{B5B5C1FA-F494-43F8-B4E7-511D92CA8BA6}" type="presParOf" srcId="{EC075457-39F3-4F7B-81EF-7CD04A7ABB5B}" destId="{CCCB091F-780C-4F63-8904-25B571B0A708}" srcOrd="3" destOrd="0" presId="urn:microsoft.com/office/officeart/2008/layout/RadialCluster"/>
    <dgm:cxn modelId="{61BAC289-56C1-4F1C-8565-57A66E295AF7}" type="presParOf" srcId="{EC075457-39F3-4F7B-81EF-7CD04A7ABB5B}" destId="{1A6EFC8E-2CE9-400C-B32B-8742446ECB28}" srcOrd="4" destOrd="0" presId="urn:microsoft.com/office/officeart/2008/layout/RadialCluster"/>
    <dgm:cxn modelId="{5A851ABD-4B61-4A61-AAAE-8196C97294BE}" type="presParOf" srcId="{EC075457-39F3-4F7B-81EF-7CD04A7ABB5B}" destId="{C0B35587-E3A9-465D-BFC4-A01076C2E5BF}" srcOrd="5" destOrd="0" presId="urn:microsoft.com/office/officeart/2008/layout/RadialCluster"/>
    <dgm:cxn modelId="{5CE159A9-2FD4-44FE-8E09-973C83351669}" type="presParOf" srcId="{EC075457-39F3-4F7B-81EF-7CD04A7ABB5B}" destId="{A5D60F41-5EB7-4475-97DD-B807341B08AA}"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ED3778-BE69-45B1-AFAC-7924FEE93FF0}"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es-EC"/>
        </a:p>
      </dgm:t>
    </dgm:pt>
    <dgm:pt modelId="{B816A73C-D541-4F8F-B61A-1D872DD3F6A1}">
      <dgm:prSet phldrT="[Texto]"/>
      <dgm:spPr>
        <a:solidFill>
          <a:srgbClr val="22478A"/>
        </a:solidFill>
      </dgm:spPr>
      <dgm:t>
        <a:bodyPr/>
        <a:lstStyle/>
        <a:p>
          <a:r>
            <a:rPr lang="es-EC" dirty="0" smtClean="0"/>
            <a:t>ALCANCE</a:t>
          </a:r>
          <a:endParaRPr lang="es-EC" dirty="0"/>
        </a:p>
      </dgm:t>
    </dgm:pt>
    <dgm:pt modelId="{1504D9C0-00CC-4A47-B7AF-1D3D4D02FE10}" type="parTrans" cxnId="{1D5372B7-5D05-4413-B046-D6625C18E17C}">
      <dgm:prSet/>
      <dgm:spPr/>
      <dgm:t>
        <a:bodyPr/>
        <a:lstStyle/>
        <a:p>
          <a:endParaRPr lang="es-EC"/>
        </a:p>
      </dgm:t>
    </dgm:pt>
    <dgm:pt modelId="{5D91DBA4-45F9-413E-A8D6-84D989E9A589}" type="sibTrans" cxnId="{1D5372B7-5D05-4413-B046-D6625C18E17C}">
      <dgm:prSet/>
      <dgm:spPr/>
      <dgm:t>
        <a:bodyPr/>
        <a:lstStyle/>
        <a:p>
          <a:endParaRPr lang="es-EC"/>
        </a:p>
      </dgm:t>
    </dgm:pt>
    <dgm:pt modelId="{BE82FD56-99E5-4E25-80C8-D2EA4505AE97}">
      <dgm:prSet phldrT="[Texto]"/>
      <dgm:spPr>
        <a:solidFill>
          <a:srgbClr val="22478A"/>
        </a:solidFill>
      </dgm:spPr>
      <dgm:t>
        <a:bodyPr/>
        <a:lstStyle/>
        <a:p>
          <a:r>
            <a:rPr lang="es-EC" smtClean="0"/>
            <a:t>Descriptivo</a:t>
          </a:r>
          <a:endParaRPr lang="es-EC" dirty="0"/>
        </a:p>
      </dgm:t>
    </dgm:pt>
    <dgm:pt modelId="{F2DC1CFD-AF23-4552-A328-CDEB9457BDEE}" type="parTrans" cxnId="{167CADB4-367E-49A1-A050-00C73E86BDDB}">
      <dgm:prSet/>
      <dgm:spPr>
        <a:ln w="38100"/>
      </dgm:spPr>
      <dgm:t>
        <a:bodyPr/>
        <a:lstStyle/>
        <a:p>
          <a:endParaRPr lang="es-EC"/>
        </a:p>
      </dgm:t>
    </dgm:pt>
    <dgm:pt modelId="{68602BD1-CE43-43A1-A2EC-05434C813E76}" type="sibTrans" cxnId="{167CADB4-367E-49A1-A050-00C73E86BDDB}">
      <dgm:prSet/>
      <dgm:spPr/>
      <dgm:t>
        <a:bodyPr/>
        <a:lstStyle/>
        <a:p>
          <a:endParaRPr lang="es-EC"/>
        </a:p>
      </dgm:t>
    </dgm:pt>
    <dgm:pt modelId="{E2A6BB98-A98E-4C6C-B2A5-EDF3138143DF}">
      <dgm:prSet phldrT="[Texto]"/>
      <dgm:spPr>
        <a:solidFill>
          <a:srgbClr val="22478A"/>
        </a:solidFill>
      </dgm:spPr>
      <dgm:t>
        <a:bodyPr/>
        <a:lstStyle/>
        <a:p>
          <a:r>
            <a:rPr lang="es-EC" dirty="0" smtClean="0"/>
            <a:t>Numérico</a:t>
          </a:r>
          <a:endParaRPr lang="es-EC" dirty="0"/>
        </a:p>
      </dgm:t>
    </dgm:pt>
    <dgm:pt modelId="{AC1CFCAC-6E13-4644-866B-1726D90E2F0E}" type="parTrans" cxnId="{D589501C-6EF0-4783-9669-719838FD4354}">
      <dgm:prSet/>
      <dgm:spPr>
        <a:ln w="38100"/>
      </dgm:spPr>
      <dgm:t>
        <a:bodyPr/>
        <a:lstStyle/>
        <a:p>
          <a:endParaRPr lang="es-EC"/>
        </a:p>
      </dgm:t>
    </dgm:pt>
    <dgm:pt modelId="{B13BAE2E-73A4-44CD-A770-0DFB2D8B2396}" type="sibTrans" cxnId="{D589501C-6EF0-4783-9669-719838FD4354}">
      <dgm:prSet/>
      <dgm:spPr/>
      <dgm:t>
        <a:bodyPr/>
        <a:lstStyle/>
        <a:p>
          <a:endParaRPr lang="es-EC"/>
        </a:p>
      </dgm:t>
    </dgm:pt>
    <dgm:pt modelId="{2218F5C9-5705-476B-83BD-1887BEADFCA8}">
      <dgm:prSet phldrT="[Texto]"/>
      <dgm:spPr>
        <a:solidFill>
          <a:srgbClr val="22478A"/>
        </a:solidFill>
      </dgm:spPr>
      <dgm:t>
        <a:bodyPr/>
        <a:lstStyle/>
        <a:p>
          <a:r>
            <a:rPr lang="es-EC" smtClean="0"/>
            <a:t>Exacto</a:t>
          </a:r>
          <a:endParaRPr lang="es-EC" dirty="0"/>
        </a:p>
      </dgm:t>
    </dgm:pt>
    <dgm:pt modelId="{3ECC42F2-0F55-440B-BDA3-0ED0E58CB24A}" type="parTrans" cxnId="{3BF3C7B8-5CF9-4CCF-A535-E0BCDEA12A93}">
      <dgm:prSet/>
      <dgm:spPr>
        <a:ln w="38100"/>
      </dgm:spPr>
      <dgm:t>
        <a:bodyPr/>
        <a:lstStyle/>
        <a:p>
          <a:endParaRPr lang="es-EC"/>
        </a:p>
      </dgm:t>
    </dgm:pt>
    <dgm:pt modelId="{9481C83B-E60F-4D4E-8331-E3162F1F113F}" type="sibTrans" cxnId="{3BF3C7B8-5CF9-4CCF-A535-E0BCDEA12A93}">
      <dgm:prSet/>
      <dgm:spPr/>
      <dgm:t>
        <a:bodyPr/>
        <a:lstStyle/>
        <a:p>
          <a:endParaRPr lang="es-EC"/>
        </a:p>
      </dgm:t>
    </dgm:pt>
    <dgm:pt modelId="{37B20EBA-B62F-43F1-9E11-DE66F1A61CD3}">
      <dgm:prSet phldrT="[Texto]"/>
      <dgm:spPr>
        <a:solidFill>
          <a:srgbClr val="22478A"/>
        </a:solidFill>
      </dgm:spPr>
      <dgm:t>
        <a:bodyPr/>
        <a:lstStyle/>
        <a:p>
          <a:r>
            <a:rPr lang="es-EC" dirty="0" smtClean="0"/>
            <a:t>Fuentes Secundarias</a:t>
          </a:r>
          <a:endParaRPr lang="es-EC" dirty="0"/>
        </a:p>
      </dgm:t>
    </dgm:pt>
    <dgm:pt modelId="{800C027F-78F9-4A14-AD2D-AD7D27D9F93C}" type="parTrans" cxnId="{6C98B9E6-E0B0-4DB5-86D7-410E24FCA5BE}">
      <dgm:prSet/>
      <dgm:spPr>
        <a:ln w="38100"/>
      </dgm:spPr>
      <dgm:t>
        <a:bodyPr/>
        <a:lstStyle/>
        <a:p>
          <a:endParaRPr lang="es-EC"/>
        </a:p>
      </dgm:t>
    </dgm:pt>
    <dgm:pt modelId="{417F448F-7B08-4C24-87CD-ADEDC6655ED6}" type="sibTrans" cxnId="{6C98B9E6-E0B0-4DB5-86D7-410E24FCA5BE}">
      <dgm:prSet/>
      <dgm:spPr/>
      <dgm:t>
        <a:bodyPr/>
        <a:lstStyle/>
        <a:p>
          <a:endParaRPr lang="es-EC"/>
        </a:p>
      </dgm:t>
    </dgm:pt>
    <dgm:pt modelId="{B3566DD9-39D3-4F2F-882A-C898EE514B85}" type="pres">
      <dgm:prSet presAssocID="{2BED3778-BE69-45B1-AFAC-7924FEE93FF0}" presName="cycle" presStyleCnt="0">
        <dgm:presLayoutVars>
          <dgm:chMax val="1"/>
          <dgm:dir/>
          <dgm:animLvl val="ctr"/>
          <dgm:resizeHandles val="exact"/>
        </dgm:presLayoutVars>
      </dgm:prSet>
      <dgm:spPr/>
      <dgm:t>
        <a:bodyPr/>
        <a:lstStyle/>
        <a:p>
          <a:endParaRPr lang="es-EC"/>
        </a:p>
      </dgm:t>
    </dgm:pt>
    <dgm:pt modelId="{57603ED2-B262-4E22-8DB6-767FF9AF311C}" type="pres">
      <dgm:prSet presAssocID="{B816A73C-D541-4F8F-B61A-1D872DD3F6A1}" presName="centerShape" presStyleLbl="node0" presStyleIdx="0" presStyleCnt="1"/>
      <dgm:spPr/>
      <dgm:t>
        <a:bodyPr/>
        <a:lstStyle/>
        <a:p>
          <a:endParaRPr lang="es-EC"/>
        </a:p>
      </dgm:t>
    </dgm:pt>
    <dgm:pt modelId="{596CD420-72E5-4468-8841-FB765F5DC8D7}" type="pres">
      <dgm:prSet presAssocID="{F2DC1CFD-AF23-4552-A328-CDEB9457BDEE}" presName="Name9" presStyleLbl="parChTrans1D2" presStyleIdx="0" presStyleCnt="4"/>
      <dgm:spPr/>
      <dgm:t>
        <a:bodyPr/>
        <a:lstStyle/>
        <a:p>
          <a:endParaRPr lang="es-EC"/>
        </a:p>
      </dgm:t>
    </dgm:pt>
    <dgm:pt modelId="{D5E22A6F-39DE-45F2-AED4-DD2C8D041700}" type="pres">
      <dgm:prSet presAssocID="{F2DC1CFD-AF23-4552-A328-CDEB9457BDEE}" presName="connTx" presStyleLbl="parChTrans1D2" presStyleIdx="0" presStyleCnt="4"/>
      <dgm:spPr/>
      <dgm:t>
        <a:bodyPr/>
        <a:lstStyle/>
        <a:p>
          <a:endParaRPr lang="es-EC"/>
        </a:p>
      </dgm:t>
    </dgm:pt>
    <dgm:pt modelId="{45843089-6208-4F7D-B993-2E6C008896B5}" type="pres">
      <dgm:prSet presAssocID="{BE82FD56-99E5-4E25-80C8-D2EA4505AE97}" presName="node" presStyleLbl="node1" presStyleIdx="0" presStyleCnt="4">
        <dgm:presLayoutVars>
          <dgm:bulletEnabled val="1"/>
        </dgm:presLayoutVars>
      </dgm:prSet>
      <dgm:spPr/>
      <dgm:t>
        <a:bodyPr/>
        <a:lstStyle/>
        <a:p>
          <a:endParaRPr lang="es-EC"/>
        </a:p>
      </dgm:t>
    </dgm:pt>
    <dgm:pt modelId="{6A643DC8-6749-4575-B49D-504EC854CDDC}" type="pres">
      <dgm:prSet presAssocID="{AC1CFCAC-6E13-4644-866B-1726D90E2F0E}" presName="Name9" presStyleLbl="parChTrans1D2" presStyleIdx="1" presStyleCnt="4"/>
      <dgm:spPr/>
      <dgm:t>
        <a:bodyPr/>
        <a:lstStyle/>
        <a:p>
          <a:endParaRPr lang="es-EC"/>
        </a:p>
      </dgm:t>
    </dgm:pt>
    <dgm:pt modelId="{2422DB21-93BE-4221-83D3-16EB22D565B9}" type="pres">
      <dgm:prSet presAssocID="{AC1CFCAC-6E13-4644-866B-1726D90E2F0E}" presName="connTx" presStyleLbl="parChTrans1D2" presStyleIdx="1" presStyleCnt="4"/>
      <dgm:spPr/>
      <dgm:t>
        <a:bodyPr/>
        <a:lstStyle/>
        <a:p>
          <a:endParaRPr lang="es-EC"/>
        </a:p>
      </dgm:t>
    </dgm:pt>
    <dgm:pt modelId="{29E7AB5E-21C9-44D3-9481-A41622FF96DA}" type="pres">
      <dgm:prSet presAssocID="{E2A6BB98-A98E-4C6C-B2A5-EDF3138143DF}" presName="node" presStyleLbl="node1" presStyleIdx="1" presStyleCnt="4">
        <dgm:presLayoutVars>
          <dgm:bulletEnabled val="1"/>
        </dgm:presLayoutVars>
      </dgm:prSet>
      <dgm:spPr/>
      <dgm:t>
        <a:bodyPr/>
        <a:lstStyle/>
        <a:p>
          <a:endParaRPr lang="es-EC"/>
        </a:p>
      </dgm:t>
    </dgm:pt>
    <dgm:pt modelId="{DCF761F9-FD03-4908-8016-44C185E2644A}" type="pres">
      <dgm:prSet presAssocID="{3ECC42F2-0F55-440B-BDA3-0ED0E58CB24A}" presName="Name9" presStyleLbl="parChTrans1D2" presStyleIdx="2" presStyleCnt="4"/>
      <dgm:spPr/>
      <dgm:t>
        <a:bodyPr/>
        <a:lstStyle/>
        <a:p>
          <a:endParaRPr lang="es-EC"/>
        </a:p>
      </dgm:t>
    </dgm:pt>
    <dgm:pt modelId="{35A10872-4348-4668-A03B-225F6FF51C8A}" type="pres">
      <dgm:prSet presAssocID="{3ECC42F2-0F55-440B-BDA3-0ED0E58CB24A}" presName="connTx" presStyleLbl="parChTrans1D2" presStyleIdx="2" presStyleCnt="4"/>
      <dgm:spPr/>
      <dgm:t>
        <a:bodyPr/>
        <a:lstStyle/>
        <a:p>
          <a:endParaRPr lang="es-EC"/>
        </a:p>
      </dgm:t>
    </dgm:pt>
    <dgm:pt modelId="{D5A6CAEE-41E8-4A0F-A614-DC2C2AEA03DA}" type="pres">
      <dgm:prSet presAssocID="{2218F5C9-5705-476B-83BD-1887BEADFCA8}" presName="node" presStyleLbl="node1" presStyleIdx="2" presStyleCnt="4">
        <dgm:presLayoutVars>
          <dgm:bulletEnabled val="1"/>
        </dgm:presLayoutVars>
      </dgm:prSet>
      <dgm:spPr/>
      <dgm:t>
        <a:bodyPr/>
        <a:lstStyle/>
        <a:p>
          <a:endParaRPr lang="es-EC"/>
        </a:p>
      </dgm:t>
    </dgm:pt>
    <dgm:pt modelId="{9DD94242-E122-45E1-9F61-1D16232D6B92}" type="pres">
      <dgm:prSet presAssocID="{800C027F-78F9-4A14-AD2D-AD7D27D9F93C}" presName="Name9" presStyleLbl="parChTrans1D2" presStyleIdx="3" presStyleCnt="4"/>
      <dgm:spPr/>
      <dgm:t>
        <a:bodyPr/>
        <a:lstStyle/>
        <a:p>
          <a:endParaRPr lang="es-EC"/>
        </a:p>
      </dgm:t>
    </dgm:pt>
    <dgm:pt modelId="{0B86B4E4-235F-4732-B388-331331C8B2C5}" type="pres">
      <dgm:prSet presAssocID="{800C027F-78F9-4A14-AD2D-AD7D27D9F93C}" presName="connTx" presStyleLbl="parChTrans1D2" presStyleIdx="3" presStyleCnt="4"/>
      <dgm:spPr/>
      <dgm:t>
        <a:bodyPr/>
        <a:lstStyle/>
        <a:p>
          <a:endParaRPr lang="es-EC"/>
        </a:p>
      </dgm:t>
    </dgm:pt>
    <dgm:pt modelId="{D4EFB72A-45F9-46FE-A484-E07B2F480932}" type="pres">
      <dgm:prSet presAssocID="{37B20EBA-B62F-43F1-9E11-DE66F1A61CD3}" presName="node" presStyleLbl="node1" presStyleIdx="3" presStyleCnt="4">
        <dgm:presLayoutVars>
          <dgm:bulletEnabled val="1"/>
        </dgm:presLayoutVars>
      </dgm:prSet>
      <dgm:spPr/>
      <dgm:t>
        <a:bodyPr/>
        <a:lstStyle/>
        <a:p>
          <a:endParaRPr lang="es-EC"/>
        </a:p>
      </dgm:t>
    </dgm:pt>
  </dgm:ptLst>
  <dgm:cxnLst>
    <dgm:cxn modelId="{63A490A7-8737-4031-BACE-C4BB3D634791}" type="presOf" srcId="{F2DC1CFD-AF23-4552-A328-CDEB9457BDEE}" destId="{596CD420-72E5-4468-8841-FB765F5DC8D7}" srcOrd="0" destOrd="0" presId="urn:microsoft.com/office/officeart/2005/8/layout/radial1"/>
    <dgm:cxn modelId="{D589501C-6EF0-4783-9669-719838FD4354}" srcId="{B816A73C-D541-4F8F-B61A-1D872DD3F6A1}" destId="{E2A6BB98-A98E-4C6C-B2A5-EDF3138143DF}" srcOrd="1" destOrd="0" parTransId="{AC1CFCAC-6E13-4644-866B-1726D90E2F0E}" sibTransId="{B13BAE2E-73A4-44CD-A770-0DFB2D8B2396}"/>
    <dgm:cxn modelId="{2E03D4E0-4BCA-4B64-A45A-BCCDF1A6262F}" type="presOf" srcId="{BE82FD56-99E5-4E25-80C8-D2EA4505AE97}" destId="{45843089-6208-4F7D-B993-2E6C008896B5}" srcOrd="0" destOrd="0" presId="urn:microsoft.com/office/officeart/2005/8/layout/radial1"/>
    <dgm:cxn modelId="{D90AE865-6D39-484F-B351-B2BB54605143}" type="presOf" srcId="{800C027F-78F9-4A14-AD2D-AD7D27D9F93C}" destId="{9DD94242-E122-45E1-9F61-1D16232D6B92}" srcOrd="0" destOrd="0" presId="urn:microsoft.com/office/officeart/2005/8/layout/radial1"/>
    <dgm:cxn modelId="{BAF8B609-C1F9-4D41-AB8F-FD88B754BE78}" type="presOf" srcId="{2BED3778-BE69-45B1-AFAC-7924FEE93FF0}" destId="{B3566DD9-39D3-4F2F-882A-C898EE514B85}" srcOrd="0" destOrd="0" presId="urn:microsoft.com/office/officeart/2005/8/layout/radial1"/>
    <dgm:cxn modelId="{99823E3F-5D47-4307-9F5E-F0EC608FAE63}" type="presOf" srcId="{E2A6BB98-A98E-4C6C-B2A5-EDF3138143DF}" destId="{29E7AB5E-21C9-44D3-9481-A41622FF96DA}" srcOrd="0" destOrd="0" presId="urn:microsoft.com/office/officeart/2005/8/layout/radial1"/>
    <dgm:cxn modelId="{226C1F56-B8CB-49F6-8AE2-7911ADFC2CBF}" type="presOf" srcId="{AC1CFCAC-6E13-4644-866B-1726D90E2F0E}" destId="{6A643DC8-6749-4575-B49D-504EC854CDDC}" srcOrd="0" destOrd="0" presId="urn:microsoft.com/office/officeart/2005/8/layout/radial1"/>
    <dgm:cxn modelId="{1D5372B7-5D05-4413-B046-D6625C18E17C}" srcId="{2BED3778-BE69-45B1-AFAC-7924FEE93FF0}" destId="{B816A73C-D541-4F8F-B61A-1D872DD3F6A1}" srcOrd="0" destOrd="0" parTransId="{1504D9C0-00CC-4A47-B7AF-1D3D4D02FE10}" sibTransId="{5D91DBA4-45F9-413E-A8D6-84D989E9A589}"/>
    <dgm:cxn modelId="{7ADF8696-7E54-4DBE-AFE5-5FA79033E5CC}" type="presOf" srcId="{3ECC42F2-0F55-440B-BDA3-0ED0E58CB24A}" destId="{DCF761F9-FD03-4908-8016-44C185E2644A}" srcOrd="0" destOrd="0" presId="urn:microsoft.com/office/officeart/2005/8/layout/radial1"/>
    <dgm:cxn modelId="{0626BDF5-524F-4998-9C17-DAAD31CCF44A}" type="presOf" srcId="{F2DC1CFD-AF23-4552-A328-CDEB9457BDEE}" destId="{D5E22A6F-39DE-45F2-AED4-DD2C8D041700}" srcOrd="1" destOrd="0" presId="urn:microsoft.com/office/officeart/2005/8/layout/radial1"/>
    <dgm:cxn modelId="{3635CA26-4694-4F5E-BCFB-1BC0EC7082D4}" type="presOf" srcId="{B816A73C-D541-4F8F-B61A-1D872DD3F6A1}" destId="{57603ED2-B262-4E22-8DB6-767FF9AF311C}" srcOrd="0" destOrd="0" presId="urn:microsoft.com/office/officeart/2005/8/layout/radial1"/>
    <dgm:cxn modelId="{CE056D91-70D2-4B2E-8BB8-A0602AEE57EA}" type="presOf" srcId="{AC1CFCAC-6E13-4644-866B-1726D90E2F0E}" destId="{2422DB21-93BE-4221-83D3-16EB22D565B9}" srcOrd="1" destOrd="0" presId="urn:microsoft.com/office/officeart/2005/8/layout/radial1"/>
    <dgm:cxn modelId="{167CADB4-367E-49A1-A050-00C73E86BDDB}" srcId="{B816A73C-D541-4F8F-B61A-1D872DD3F6A1}" destId="{BE82FD56-99E5-4E25-80C8-D2EA4505AE97}" srcOrd="0" destOrd="0" parTransId="{F2DC1CFD-AF23-4552-A328-CDEB9457BDEE}" sibTransId="{68602BD1-CE43-43A1-A2EC-05434C813E76}"/>
    <dgm:cxn modelId="{D5FCBF47-39AD-4B4E-B6EC-5CE700FA7D5D}" type="presOf" srcId="{3ECC42F2-0F55-440B-BDA3-0ED0E58CB24A}" destId="{35A10872-4348-4668-A03B-225F6FF51C8A}" srcOrd="1" destOrd="0" presId="urn:microsoft.com/office/officeart/2005/8/layout/radial1"/>
    <dgm:cxn modelId="{DFA02D39-1BCC-4461-9251-C999AB83936E}" type="presOf" srcId="{2218F5C9-5705-476B-83BD-1887BEADFCA8}" destId="{D5A6CAEE-41E8-4A0F-A614-DC2C2AEA03DA}" srcOrd="0" destOrd="0" presId="urn:microsoft.com/office/officeart/2005/8/layout/radial1"/>
    <dgm:cxn modelId="{9B7622DA-00FC-41EF-B4B1-D67085E73539}" type="presOf" srcId="{800C027F-78F9-4A14-AD2D-AD7D27D9F93C}" destId="{0B86B4E4-235F-4732-B388-331331C8B2C5}" srcOrd="1" destOrd="0" presId="urn:microsoft.com/office/officeart/2005/8/layout/radial1"/>
    <dgm:cxn modelId="{3BF3C7B8-5CF9-4CCF-A535-E0BCDEA12A93}" srcId="{B816A73C-D541-4F8F-B61A-1D872DD3F6A1}" destId="{2218F5C9-5705-476B-83BD-1887BEADFCA8}" srcOrd="2" destOrd="0" parTransId="{3ECC42F2-0F55-440B-BDA3-0ED0E58CB24A}" sibTransId="{9481C83B-E60F-4D4E-8331-E3162F1F113F}"/>
    <dgm:cxn modelId="{6C98B9E6-E0B0-4DB5-86D7-410E24FCA5BE}" srcId="{B816A73C-D541-4F8F-B61A-1D872DD3F6A1}" destId="{37B20EBA-B62F-43F1-9E11-DE66F1A61CD3}" srcOrd="3" destOrd="0" parTransId="{800C027F-78F9-4A14-AD2D-AD7D27D9F93C}" sibTransId="{417F448F-7B08-4C24-87CD-ADEDC6655ED6}"/>
    <dgm:cxn modelId="{DF6696A4-DDDD-412A-9A87-E382832E1640}" type="presOf" srcId="{37B20EBA-B62F-43F1-9E11-DE66F1A61CD3}" destId="{D4EFB72A-45F9-46FE-A484-E07B2F480932}" srcOrd="0" destOrd="0" presId="urn:microsoft.com/office/officeart/2005/8/layout/radial1"/>
    <dgm:cxn modelId="{0560CEC1-700C-4F70-8E37-369F59BB5CDD}" type="presParOf" srcId="{B3566DD9-39D3-4F2F-882A-C898EE514B85}" destId="{57603ED2-B262-4E22-8DB6-767FF9AF311C}" srcOrd="0" destOrd="0" presId="urn:microsoft.com/office/officeart/2005/8/layout/radial1"/>
    <dgm:cxn modelId="{80AE8D17-0F88-49D0-AEE1-64A08298E41F}" type="presParOf" srcId="{B3566DD9-39D3-4F2F-882A-C898EE514B85}" destId="{596CD420-72E5-4468-8841-FB765F5DC8D7}" srcOrd="1" destOrd="0" presId="urn:microsoft.com/office/officeart/2005/8/layout/radial1"/>
    <dgm:cxn modelId="{6272F88E-A838-472B-AF6C-2F241C0B843F}" type="presParOf" srcId="{596CD420-72E5-4468-8841-FB765F5DC8D7}" destId="{D5E22A6F-39DE-45F2-AED4-DD2C8D041700}" srcOrd="0" destOrd="0" presId="urn:microsoft.com/office/officeart/2005/8/layout/radial1"/>
    <dgm:cxn modelId="{88ACA522-3CDE-4807-97E8-8D5E82801102}" type="presParOf" srcId="{B3566DD9-39D3-4F2F-882A-C898EE514B85}" destId="{45843089-6208-4F7D-B993-2E6C008896B5}" srcOrd="2" destOrd="0" presId="urn:microsoft.com/office/officeart/2005/8/layout/radial1"/>
    <dgm:cxn modelId="{14BA5703-F146-4030-84FE-3CCDD2AD7F5A}" type="presParOf" srcId="{B3566DD9-39D3-4F2F-882A-C898EE514B85}" destId="{6A643DC8-6749-4575-B49D-504EC854CDDC}" srcOrd="3" destOrd="0" presId="urn:microsoft.com/office/officeart/2005/8/layout/radial1"/>
    <dgm:cxn modelId="{D49916C4-1FBB-47DC-ACB4-AC19C8028A0C}" type="presParOf" srcId="{6A643DC8-6749-4575-B49D-504EC854CDDC}" destId="{2422DB21-93BE-4221-83D3-16EB22D565B9}" srcOrd="0" destOrd="0" presId="urn:microsoft.com/office/officeart/2005/8/layout/radial1"/>
    <dgm:cxn modelId="{295E9D3E-1DD0-4DF8-9456-0C0D547BAE33}" type="presParOf" srcId="{B3566DD9-39D3-4F2F-882A-C898EE514B85}" destId="{29E7AB5E-21C9-44D3-9481-A41622FF96DA}" srcOrd="4" destOrd="0" presId="urn:microsoft.com/office/officeart/2005/8/layout/radial1"/>
    <dgm:cxn modelId="{30F26911-AF4D-4369-B7E7-0B2E9658E50E}" type="presParOf" srcId="{B3566DD9-39D3-4F2F-882A-C898EE514B85}" destId="{DCF761F9-FD03-4908-8016-44C185E2644A}" srcOrd="5" destOrd="0" presId="urn:microsoft.com/office/officeart/2005/8/layout/radial1"/>
    <dgm:cxn modelId="{47E3FCB2-A61A-4342-B246-22F6D8609FF4}" type="presParOf" srcId="{DCF761F9-FD03-4908-8016-44C185E2644A}" destId="{35A10872-4348-4668-A03B-225F6FF51C8A}" srcOrd="0" destOrd="0" presId="urn:microsoft.com/office/officeart/2005/8/layout/radial1"/>
    <dgm:cxn modelId="{6D0D80A9-2077-4A32-A3E6-89140B79FC3A}" type="presParOf" srcId="{B3566DD9-39D3-4F2F-882A-C898EE514B85}" destId="{D5A6CAEE-41E8-4A0F-A614-DC2C2AEA03DA}" srcOrd="6" destOrd="0" presId="urn:microsoft.com/office/officeart/2005/8/layout/radial1"/>
    <dgm:cxn modelId="{EE82AD65-A51E-4ED4-BD4B-034A06DB47AC}" type="presParOf" srcId="{B3566DD9-39D3-4F2F-882A-C898EE514B85}" destId="{9DD94242-E122-45E1-9F61-1D16232D6B92}" srcOrd="7" destOrd="0" presId="urn:microsoft.com/office/officeart/2005/8/layout/radial1"/>
    <dgm:cxn modelId="{259AE304-E3D4-44F5-8EF2-3EA553F11F1B}" type="presParOf" srcId="{9DD94242-E122-45E1-9F61-1D16232D6B92}" destId="{0B86B4E4-235F-4732-B388-331331C8B2C5}" srcOrd="0" destOrd="0" presId="urn:microsoft.com/office/officeart/2005/8/layout/radial1"/>
    <dgm:cxn modelId="{5006169D-C6D3-4BEB-BC94-9FC5A17940D1}" type="presParOf" srcId="{B3566DD9-39D3-4F2F-882A-C898EE514B85}" destId="{D4EFB72A-45F9-46FE-A484-E07B2F480932}"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230B28-BBDC-4AB2-91D1-7AC01B9429CF}" type="doc">
      <dgm:prSet loTypeId="urn:microsoft.com/office/officeart/2005/8/layout/pList2" loCatId="list" qsTypeId="urn:microsoft.com/office/officeart/2005/8/quickstyle/simple5" qsCatId="simple" csTypeId="urn:microsoft.com/office/officeart/2005/8/colors/accent1_2" csCatId="accent1" phldr="1"/>
      <dgm:spPr/>
      <dgm:t>
        <a:bodyPr/>
        <a:lstStyle/>
        <a:p>
          <a:endParaRPr lang="es-EC"/>
        </a:p>
      </dgm:t>
    </dgm:pt>
    <dgm:pt modelId="{741BB508-E9F5-4D23-A7A7-37C1D1A61F1A}">
      <dgm:prSet phldrT="[Texto]" custT="1"/>
      <dgm:spPr/>
      <dgm:t>
        <a:bodyPr anchor="ctr"/>
        <a:lstStyle/>
        <a:p>
          <a:r>
            <a:rPr lang="es-EC" sz="1400" dirty="0" smtClean="0"/>
            <a:t>Acuicultura y Pesca</a:t>
          </a:r>
          <a:endParaRPr lang="es-EC" sz="1400" dirty="0"/>
        </a:p>
      </dgm:t>
    </dgm:pt>
    <dgm:pt modelId="{EDC3C30A-9ED3-47F6-B3F4-033CA2C64B84}" type="parTrans" cxnId="{B1BF2A8F-E2CB-4330-8B89-DCA2AD32811F}">
      <dgm:prSet/>
      <dgm:spPr/>
      <dgm:t>
        <a:bodyPr/>
        <a:lstStyle/>
        <a:p>
          <a:endParaRPr lang="es-EC"/>
        </a:p>
      </dgm:t>
    </dgm:pt>
    <dgm:pt modelId="{0302C7E1-3C1F-4EB9-B6C6-D77A34AF7B6D}" type="sibTrans" cxnId="{B1BF2A8F-E2CB-4330-8B89-DCA2AD32811F}">
      <dgm:prSet/>
      <dgm:spPr/>
      <dgm:t>
        <a:bodyPr/>
        <a:lstStyle/>
        <a:p>
          <a:endParaRPr lang="es-EC"/>
        </a:p>
      </dgm:t>
    </dgm:pt>
    <dgm:pt modelId="{D785F3C5-41CB-4665-9AE2-2861A8F88642}">
      <dgm:prSet phldrT="[Texto]" custT="1"/>
      <dgm:spPr/>
      <dgm:t>
        <a:bodyPr anchor="ctr"/>
        <a:lstStyle/>
        <a:p>
          <a:r>
            <a:rPr lang="es-EC" sz="1400" dirty="0" smtClean="0"/>
            <a:t>Comercio o Reparación de Vehículos</a:t>
          </a:r>
          <a:endParaRPr lang="es-EC" sz="1400" dirty="0"/>
        </a:p>
      </dgm:t>
    </dgm:pt>
    <dgm:pt modelId="{964B13B8-9DE2-4D8C-A028-AE75A9AB09FC}" type="parTrans" cxnId="{B6BD1E04-709D-4318-83E9-9CAF394B1C4A}">
      <dgm:prSet/>
      <dgm:spPr/>
      <dgm:t>
        <a:bodyPr/>
        <a:lstStyle/>
        <a:p>
          <a:endParaRPr lang="es-EC"/>
        </a:p>
      </dgm:t>
    </dgm:pt>
    <dgm:pt modelId="{D850B01B-0CA0-447B-A993-AA2651C1D8C2}" type="sibTrans" cxnId="{B6BD1E04-709D-4318-83E9-9CAF394B1C4A}">
      <dgm:prSet/>
      <dgm:spPr/>
      <dgm:t>
        <a:bodyPr/>
        <a:lstStyle/>
        <a:p>
          <a:endParaRPr lang="es-EC"/>
        </a:p>
      </dgm:t>
    </dgm:pt>
    <dgm:pt modelId="{B44F3B51-9E5C-4727-8D49-25CDEEEA1E34}">
      <dgm:prSet phldrT="[Texto]" custT="1"/>
      <dgm:spPr/>
      <dgm:t>
        <a:bodyPr anchor="ctr"/>
        <a:lstStyle/>
        <a:p>
          <a:r>
            <a:rPr lang="es-EC" sz="1400" dirty="0" smtClean="0"/>
            <a:t>Industrias Manufactureras</a:t>
          </a:r>
          <a:endParaRPr lang="es-EC" sz="1400" dirty="0"/>
        </a:p>
      </dgm:t>
    </dgm:pt>
    <dgm:pt modelId="{7DDF10FD-398C-4571-84B9-450CC3FE374F}" type="parTrans" cxnId="{609EB048-82C9-4DBB-8EAA-E126322C0736}">
      <dgm:prSet/>
      <dgm:spPr/>
      <dgm:t>
        <a:bodyPr/>
        <a:lstStyle/>
        <a:p>
          <a:endParaRPr lang="es-EC"/>
        </a:p>
      </dgm:t>
    </dgm:pt>
    <dgm:pt modelId="{845FB02C-D9E5-417E-9751-7C460B5F7EDF}" type="sibTrans" cxnId="{609EB048-82C9-4DBB-8EAA-E126322C0736}">
      <dgm:prSet/>
      <dgm:spPr/>
      <dgm:t>
        <a:bodyPr/>
        <a:lstStyle/>
        <a:p>
          <a:endParaRPr lang="es-EC"/>
        </a:p>
      </dgm:t>
    </dgm:pt>
    <dgm:pt modelId="{4521CF7E-F7BD-47CA-9F6B-4E7A53FF3432}">
      <dgm:prSet custT="1"/>
      <dgm:spPr/>
      <dgm:t>
        <a:bodyPr anchor="ctr"/>
        <a:lstStyle/>
        <a:p>
          <a:r>
            <a:rPr lang="es-EC" sz="1400" dirty="0" smtClean="0"/>
            <a:t>Explotación de gas u otros recursos naturales no renovables</a:t>
          </a:r>
          <a:endParaRPr lang="es-EC" sz="1400" dirty="0"/>
        </a:p>
      </dgm:t>
    </dgm:pt>
    <dgm:pt modelId="{F2178EE1-2E7B-4191-89C5-DA36BB90E554}" type="parTrans" cxnId="{FC943161-8B4D-4321-AF4A-8473F8E85108}">
      <dgm:prSet/>
      <dgm:spPr/>
      <dgm:t>
        <a:bodyPr/>
        <a:lstStyle/>
        <a:p>
          <a:endParaRPr lang="es-EC"/>
        </a:p>
      </dgm:t>
    </dgm:pt>
    <dgm:pt modelId="{34128BF8-3501-4A21-9DA0-5FA9762D0E3B}" type="sibTrans" cxnId="{FC943161-8B4D-4321-AF4A-8473F8E85108}">
      <dgm:prSet/>
      <dgm:spPr/>
      <dgm:t>
        <a:bodyPr/>
        <a:lstStyle/>
        <a:p>
          <a:endParaRPr lang="es-EC"/>
        </a:p>
      </dgm:t>
    </dgm:pt>
    <dgm:pt modelId="{B41EACBB-F4BA-4870-963F-46E79C4D9F74}">
      <dgm:prSet custT="1"/>
      <dgm:spPr/>
      <dgm:t>
        <a:bodyPr anchor="ctr"/>
        <a:lstStyle/>
        <a:p>
          <a:r>
            <a:rPr lang="es-EC" sz="1400" dirty="0" smtClean="0"/>
            <a:t>Transporte</a:t>
          </a:r>
          <a:endParaRPr lang="es-EC" sz="1400" dirty="0"/>
        </a:p>
      </dgm:t>
    </dgm:pt>
    <dgm:pt modelId="{F83B1D71-9E89-40B4-8445-DA26ECFAE9DC}" type="parTrans" cxnId="{AC08D6CF-65F6-4F34-9B95-1303D0F2DC2D}">
      <dgm:prSet/>
      <dgm:spPr/>
      <dgm:t>
        <a:bodyPr/>
        <a:lstStyle/>
        <a:p>
          <a:endParaRPr lang="es-EC"/>
        </a:p>
      </dgm:t>
    </dgm:pt>
    <dgm:pt modelId="{555255DA-150F-42DD-BC4A-CF9BB954E3A9}" type="sibTrans" cxnId="{AC08D6CF-65F6-4F34-9B95-1303D0F2DC2D}">
      <dgm:prSet/>
      <dgm:spPr/>
      <dgm:t>
        <a:bodyPr/>
        <a:lstStyle/>
        <a:p>
          <a:endParaRPr lang="es-EC"/>
        </a:p>
      </dgm:t>
    </dgm:pt>
    <dgm:pt modelId="{EFC8ED81-5EE4-4B59-BFA5-AAB4519A3D7B}" type="pres">
      <dgm:prSet presAssocID="{43230B28-BBDC-4AB2-91D1-7AC01B9429CF}" presName="Name0" presStyleCnt="0">
        <dgm:presLayoutVars>
          <dgm:dir/>
          <dgm:resizeHandles val="exact"/>
        </dgm:presLayoutVars>
      </dgm:prSet>
      <dgm:spPr/>
      <dgm:t>
        <a:bodyPr/>
        <a:lstStyle/>
        <a:p>
          <a:endParaRPr lang="es-EC"/>
        </a:p>
      </dgm:t>
    </dgm:pt>
    <dgm:pt modelId="{9FCCB324-F8AC-4C62-9FDB-CD788EC5993E}" type="pres">
      <dgm:prSet presAssocID="{43230B28-BBDC-4AB2-91D1-7AC01B9429CF}" presName="bkgdShp" presStyleLbl="alignAccFollowNode1" presStyleIdx="0" presStyleCnt="1"/>
      <dgm:spPr/>
    </dgm:pt>
    <dgm:pt modelId="{8CE3743A-128F-41A4-8F3B-20F7DA23C1D5}" type="pres">
      <dgm:prSet presAssocID="{43230B28-BBDC-4AB2-91D1-7AC01B9429CF}" presName="linComp" presStyleCnt="0"/>
      <dgm:spPr/>
    </dgm:pt>
    <dgm:pt modelId="{C5F1AC3D-30D1-45DC-95A1-BA417EA4CEFC}" type="pres">
      <dgm:prSet presAssocID="{741BB508-E9F5-4D23-A7A7-37C1D1A61F1A}" presName="compNode" presStyleCnt="0"/>
      <dgm:spPr/>
    </dgm:pt>
    <dgm:pt modelId="{BD0213D5-C50D-4524-91DC-297DC6C13BB6}" type="pres">
      <dgm:prSet presAssocID="{741BB508-E9F5-4D23-A7A7-37C1D1A61F1A}" presName="node" presStyleLbl="node1" presStyleIdx="0" presStyleCnt="5" custScaleY="64961" custLinFactNeighborY="-25496">
        <dgm:presLayoutVars>
          <dgm:bulletEnabled val="1"/>
        </dgm:presLayoutVars>
      </dgm:prSet>
      <dgm:spPr/>
      <dgm:t>
        <a:bodyPr/>
        <a:lstStyle/>
        <a:p>
          <a:endParaRPr lang="es-EC"/>
        </a:p>
      </dgm:t>
    </dgm:pt>
    <dgm:pt modelId="{CA2B9174-8A05-4821-8A8A-E554950AECA8}" type="pres">
      <dgm:prSet presAssocID="{741BB508-E9F5-4D23-A7A7-37C1D1A61F1A}" presName="invisiNode" presStyleLbl="node1" presStyleIdx="0" presStyleCnt="5"/>
      <dgm:spPr/>
    </dgm:pt>
    <dgm:pt modelId="{BBAA64E2-8651-40BF-A8C5-D68D5D809160}" type="pres">
      <dgm:prSet presAssocID="{741BB508-E9F5-4D23-A7A7-37C1D1A61F1A}" presName="imagNode" presStyleLbl="fgImgPlace1" presStyleIdx="0" presStyleCnt="5"/>
      <dgm:spPr>
        <a:blipFill rotWithShape="1">
          <a:blip xmlns:r="http://schemas.openxmlformats.org/officeDocument/2006/relationships" r:embed="rId1"/>
          <a:stretch>
            <a:fillRect/>
          </a:stretch>
        </a:blipFill>
      </dgm:spPr>
    </dgm:pt>
    <dgm:pt modelId="{463A7DC6-E035-44A1-B400-EF52B4C3AD59}" type="pres">
      <dgm:prSet presAssocID="{0302C7E1-3C1F-4EB9-B6C6-D77A34AF7B6D}" presName="sibTrans" presStyleLbl="sibTrans2D1" presStyleIdx="0" presStyleCnt="0"/>
      <dgm:spPr/>
      <dgm:t>
        <a:bodyPr/>
        <a:lstStyle/>
        <a:p>
          <a:endParaRPr lang="es-EC"/>
        </a:p>
      </dgm:t>
    </dgm:pt>
    <dgm:pt modelId="{68B08CD7-21EE-40D6-AC1D-BAB5DADC524B}" type="pres">
      <dgm:prSet presAssocID="{D785F3C5-41CB-4665-9AE2-2861A8F88642}" presName="compNode" presStyleCnt="0"/>
      <dgm:spPr/>
    </dgm:pt>
    <dgm:pt modelId="{11C53723-DDE7-4376-A10B-9467EDE1FDF1}" type="pres">
      <dgm:prSet presAssocID="{D785F3C5-41CB-4665-9AE2-2861A8F88642}" presName="node" presStyleLbl="node1" presStyleIdx="1" presStyleCnt="5" custScaleY="64961" custLinFactNeighborY="-25496">
        <dgm:presLayoutVars>
          <dgm:bulletEnabled val="1"/>
        </dgm:presLayoutVars>
      </dgm:prSet>
      <dgm:spPr/>
      <dgm:t>
        <a:bodyPr/>
        <a:lstStyle/>
        <a:p>
          <a:endParaRPr lang="es-EC"/>
        </a:p>
      </dgm:t>
    </dgm:pt>
    <dgm:pt modelId="{2497B1C0-5470-44CE-919E-3702EAF75D24}" type="pres">
      <dgm:prSet presAssocID="{D785F3C5-41CB-4665-9AE2-2861A8F88642}" presName="invisiNode" presStyleLbl="node1" presStyleIdx="1" presStyleCnt="5"/>
      <dgm:spPr/>
    </dgm:pt>
    <dgm:pt modelId="{0EE0A3DB-F975-4F34-BA3B-18D173281160}" type="pres">
      <dgm:prSet presAssocID="{D785F3C5-41CB-4665-9AE2-2861A8F88642}" presName="imagNode" presStyleLbl="fgImgPlace1" presStyleIdx="1" presStyleCnt="5"/>
      <dgm:spPr>
        <a:blipFill rotWithShape="1">
          <a:blip xmlns:r="http://schemas.openxmlformats.org/officeDocument/2006/relationships" r:embed="rId2"/>
          <a:stretch>
            <a:fillRect/>
          </a:stretch>
        </a:blipFill>
      </dgm:spPr>
    </dgm:pt>
    <dgm:pt modelId="{160B006D-2D01-4327-A9DC-1DD71E07D457}" type="pres">
      <dgm:prSet presAssocID="{D850B01B-0CA0-447B-A993-AA2651C1D8C2}" presName="sibTrans" presStyleLbl="sibTrans2D1" presStyleIdx="0" presStyleCnt="0"/>
      <dgm:spPr/>
      <dgm:t>
        <a:bodyPr/>
        <a:lstStyle/>
        <a:p>
          <a:endParaRPr lang="es-EC"/>
        </a:p>
      </dgm:t>
    </dgm:pt>
    <dgm:pt modelId="{84076E9A-6FCD-45BC-AAD3-53F4F18223EE}" type="pres">
      <dgm:prSet presAssocID="{B44F3B51-9E5C-4727-8D49-25CDEEEA1E34}" presName="compNode" presStyleCnt="0"/>
      <dgm:spPr/>
    </dgm:pt>
    <dgm:pt modelId="{149623FD-4BC5-48E4-8122-A47C778FAFB1}" type="pres">
      <dgm:prSet presAssocID="{B44F3B51-9E5C-4727-8D49-25CDEEEA1E34}" presName="node" presStyleLbl="node1" presStyleIdx="2" presStyleCnt="5" custScaleY="64961" custLinFactNeighborY="-25496">
        <dgm:presLayoutVars>
          <dgm:bulletEnabled val="1"/>
        </dgm:presLayoutVars>
      </dgm:prSet>
      <dgm:spPr/>
      <dgm:t>
        <a:bodyPr/>
        <a:lstStyle/>
        <a:p>
          <a:endParaRPr lang="es-EC"/>
        </a:p>
      </dgm:t>
    </dgm:pt>
    <dgm:pt modelId="{DEF1B793-D595-4797-845A-77EBC05BC6D8}" type="pres">
      <dgm:prSet presAssocID="{B44F3B51-9E5C-4727-8D49-25CDEEEA1E34}" presName="invisiNode" presStyleLbl="node1" presStyleIdx="2" presStyleCnt="5"/>
      <dgm:spPr/>
    </dgm:pt>
    <dgm:pt modelId="{B0A48D43-2F8F-48ED-84BB-7A20975A9EE5}" type="pres">
      <dgm:prSet presAssocID="{B44F3B51-9E5C-4727-8D49-25CDEEEA1E34}" presName="imagNode" presStyleLbl="fgImgPlace1" presStyleIdx="2" presStyleCnt="5"/>
      <dgm:spPr>
        <a:blipFill rotWithShape="1">
          <a:blip xmlns:r="http://schemas.openxmlformats.org/officeDocument/2006/relationships" r:embed="rId3"/>
          <a:stretch>
            <a:fillRect/>
          </a:stretch>
        </a:blipFill>
      </dgm:spPr>
    </dgm:pt>
    <dgm:pt modelId="{BBBB5E6A-6B76-4E13-9D01-F91072A245FF}" type="pres">
      <dgm:prSet presAssocID="{845FB02C-D9E5-417E-9751-7C460B5F7EDF}" presName="sibTrans" presStyleLbl="sibTrans2D1" presStyleIdx="0" presStyleCnt="0"/>
      <dgm:spPr/>
      <dgm:t>
        <a:bodyPr/>
        <a:lstStyle/>
        <a:p>
          <a:endParaRPr lang="es-EC"/>
        </a:p>
      </dgm:t>
    </dgm:pt>
    <dgm:pt modelId="{235E1551-220B-4440-862D-9E397A89C3BC}" type="pres">
      <dgm:prSet presAssocID="{4521CF7E-F7BD-47CA-9F6B-4E7A53FF3432}" presName="compNode" presStyleCnt="0"/>
      <dgm:spPr/>
    </dgm:pt>
    <dgm:pt modelId="{7B336676-A725-42B9-A588-B205D803A20A}" type="pres">
      <dgm:prSet presAssocID="{4521CF7E-F7BD-47CA-9F6B-4E7A53FF3432}" presName="node" presStyleLbl="node1" presStyleIdx="3" presStyleCnt="5" custScaleY="64961" custLinFactNeighborY="-25496">
        <dgm:presLayoutVars>
          <dgm:bulletEnabled val="1"/>
        </dgm:presLayoutVars>
      </dgm:prSet>
      <dgm:spPr/>
      <dgm:t>
        <a:bodyPr/>
        <a:lstStyle/>
        <a:p>
          <a:endParaRPr lang="es-EC"/>
        </a:p>
      </dgm:t>
    </dgm:pt>
    <dgm:pt modelId="{357D9134-10AB-4089-8948-D2B01DA55C8A}" type="pres">
      <dgm:prSet presAssocID="{4521CF7E-F7BD-47CA-9F6B-4E7A53FF3432}" presName="invisiNode" presStyleLbl="node1" presStyleIdx="3" presStyleCnt="5"/>
      <dgm:spPr/>
    </dgm:pt>
    <dgm:pt modelId="{1F1D5870-CC8F-4BD8-A953-B3B12A1086DC}" type="pres">
      <dgm:prSet presAssocID="{4521CF7E-F7BD-47CA-9F6B-4E7A53FF3432}" presName="imagNode" presStyleLbl="fgImgPlace1" presStyleIdx="3" presStyleCnt="5"/>
      <dgm:spPr>
        <a:blipFill rotWithShape="1">
          <a:blip xmlns:r="http://schemas.openxmlformats.org/officeDocument/2006/relationships" r:embed="rId4"/>
          <a:stretch>
            <a:fillRect/>
          </a:stretch>
        </a:blipFill>
      </dgm:spPr>
    </dgm:pt>
    <dgm:pt modelId="{B47E0B19-90E7-4139-B7A9-0F5E98AA4064}" type="pres">
      <dgm:prSet presAssocID="{34128BF8-3501-4A21-9DA0-5FA9762D0E3B}" presName="sibTrans" presStyleLbl="sibTrans2D1" presStyleIdx="0" presStyleCnt="0"/>
      <dgm:spPr/>
      <dgm:t>
        <a:bodyPr/>
        <a:lstStyle/>
        <a:p>
          <a:endParaRPr lang="es-EC"/>
        </a:p>
      </dgm:t>
    </dgm:pt>
    <dgm:pt modelId="{291E533C-E218-4B6A-B095-3CD4B119D3C1}" type="pres">
      <dgm:prSet presAssocID="{B41EACBB-F4BA-4870-963F-46E79C4D9F74}" presName="compNode" presStyleCnt="0"/>
      <dgm:spPr/>
    </dgm:pt>
    <dgm:pt modelId="{58C74EE4-2243-4B98-AA3F-88550E64281E}" type="pres">
      <dgm:prSet presAssocID="{B41EACBB-F4BA-4870-963F-46E79C4D9F74}" presName="node" presStyleLbl="node1" presStyleIdx="4" presStyleCnt="5" custScaleY="64961" custLinFactNeighborY="-25496">
        <dgm:presLayoutVars>
          <dgm:bulletEnabled val="1"/>
        </dgm:presLayoutVars>
      </dgm:prSet>
      <dgm:spPr/>
      <dgm:t>
        <a:bodyPr/>
        <a:lstStyle/>
        <a:p>
          <a:endParaRPr lang="es-EC"/>
        </a:p>
      </dgm:t>
    </dgm:pt>
    <dgm:pt modelId="{7B123F88-C594-4C83-93BA-258A6AB417F2}" type="pres">
      <dgm:prSet presAssocID="{B41EACBB-F4BA-4870-963F-46E79C4D9F74}" presName="invisiNode" presStyleLbl="node1" presStyleIdx="4" presStyleCnt="5"/>
      <dgm:spPr/>
    </dgm:pt>
    <dgm:pt modelId="{B896645D-9C99-4266-8E69-104C748CF558}" type="pres">
      <dgm:prSet presAssocID="{B41EACBB-F4BA-4870-963F-46E79C4D9F74}" presName="imagNode" presStyleLbl="fgImgPlace1" presStyleIdx="4" presStyleCnt="5"/>
      <dgm:spPr>
        <a:blipFill rotWithShape="1">
          <a:blip xmlns:r="http://schemas.openxmlformats.org/officeDocument/2006/relationships" r:embed="rId5"/>
          <a:stretch>
            <a:fillRect/>
          </a:stretch>
        </a:blipFill>
      </dgm:spPr>
    </dgm:pt>
  </dgm:ptLst>
  <dgm:cxnLst>
    <dgm:cxn modelId="{1B0B982F-12B1-4EA6-9F6F-6848789BDC7E}" type="presOf" srcId="{4521CF7E-F7BD-47CA-9F6B-4E7A53FF3432}" destId="{7B336676-A725-42B9-A588-B205D803A20A}" srcOrd="0" destOrd="0" presId="urn:microsoft.com/office/officeart/2005/8/layout/pList2"/>
    <dgm:cxn modelId="{B1BF2A8F-E2CB-4330-8B89-DCA2AD32811F}" srcId="{43230B28-BBDC-4AB2-91D1-7AC01B9429CF}" destId="{741BB508-E9F5-4D23-A7A7-37C1D1A61F1A}" srcOrd="0" destOrd="0" parTransId="{EDC3C30A-9ED3-47F6-B3F4-033CA2C64B84}" sibTransId="{0302C7E1-3C1F-4EB9-B6C6-D77A34AF7B6D}"/>
    <dgm:cxn modelId="{609EB048-82C9-4DBB-8EAA-E126322C0736}" srcId="{43230B28-BBDC-4AB2-91D1-7AC01B9429CF}" destId="{B44F3B51-9E5C-4727-8D49-25CDEEEA1E34}" srcOrd="2" destOrd="0" parTransId="{7DDF10FD-398C-4571-84B9-450CC3FE374F}" sibTransId="{845FB02C-D9E5-417E-9751-7C460B5F7EDF}"/>
    <dgm:cxn modelId="{8F9D5769-DAF4-49DC-8498-2EACA9958ACA}" type="presOf" srcId="{845FB02C-D9E5-417E-9751-7C460B5F7EDF}" destId="{BBBB5E6A-6B76-4E13-9D01-F91072A245FF}" srcOrd="0" destOrd="0" presId="urn:microsoft.com/office/officeart/2005/8/layout/pList2"/>
    <dgm:cxn modelId="{B6BD1E04-709D-4318-83E9-9CAF394B1C4A}" srcId="{43230B28-BBDC-4AB2-91D1-7AC01B9429CF}" destId="{D785F3C5-41CB-4665-9AE2-2861A8F88642}" srcOrd="1" destOrd="0" parTransId="{964B13B8-9DE2-4D8C-A028-AE75A9AB09FC}" sibTransId="{D850B01B-0CA0-447B-A993-AA2651C1D8C2}"/>
    <dgm:cxn modelId="{FADDC066-32CA-4CA9-92A4-ED6AA85B3FBE}" type="presOf" srcId="{B41EACBB-F4BA-4870-963F-46E79C4D9F74}" destId="{58C74EE4-2243-4B98-AA3F-88550E64281E}" srcOrd="0" destOrd="0" presId="urn:microsoft.com/office/officeart/2005/8/layout/pList2"/>
    <dgm:cxn modelId="{6B66CD6A-5FB8-40D8-8CFE-6447A1F6AF58}" type="presOf" srcId="{741BB508-E9F5-4D23-A7A7-37C1D1A61F1A}" destId="{BD0213D5-C50D-4524-91DC-297DC6C13BB6}" srcOrd="0" destOrd="0" presId="urn:microsoft.com/office/officeart/2005/8/layout/pList2"/>
    <dgm:cxn modelId="{350C5637-E82E-4922-9CA4-804D7D26388C}" type="presOf" srcId="{34128BF8-3501-4A21-9DA0-5FA9762D0E3B}" destId="{B47E0B19-90E7-4139-B7A9-0F5E98AA4064}" srcOrd="0" destOrd="0" presId="urn:microsoft.com/office/officeart/2005/8/layout/pList2"/>
    <dgm:cxn modelId="{84115A76-2565-4138-A0CE-B8EBF74CE754}" type="presOf" srcId="{0302C7E1-3C1F-4EB9-B6C6-D77A34AF7B6D}" destId="{463A7DC6-E035-44A1-B400-EF52B4C3AD59}" srcOrd="0" destOrd="0" presId="urn:microsoft.com/office/officeart/2005/8/layout/pList2"/>
    <dgm:cxn modelId="{77553A6D-A26F-4CF3-B796-EF7400B04835}" type="presOf" srcId="{43230B28-BBDC-4AB2-91D1-7AC01B9429CF}" destId="{EFC8ED81-5EE4-4B59-BFA5-AAB4519A3D7B}" srcOrd="0" destOrd="0" presId="urn:microsoft.com/office/officeart/2005/8/layout/pList2"/>
    <dgm:cxn modelId="{AC08D6CF-65F6-4F34-9B95-1303D0F2DC2D}" srcId="{43230B28-BBDC-4AB2-91D1-7AC01B9429CF}" destId="{B41EACBB-F4BA-4870-963F-46E79C4D9F74}" srcOrd="4" destOrd="0" parTransId="{F83B1D71-9E89-40B4-8445-DA26ECFAE9DC}" sibTransId="{555255DA-150F-42DD-BC4A-CF9BB954E3A9}"/>
    <dgm:cxn modelId="{ADD011B7-35C2-4CC9-913E-2BE72B80AAF7}" type="presOf" srcId="{D850B01B-0CA0-447B-A993-AA2651C1D8C2}" destId="{160B006D-2D01-4327-A9DC-1DD71E07D457}" srcOrd="0" destOrd="0" presId="urn:microsoft.com/office/officeart/2005/8/layout/pList2"/>
    <dgm:cxn modelId="{7313B575-7884-4FCC-84E9-6FA5BBDA4B4C}" type="presOf" srcId="{D785F3C5-41CB-4665-9AE2-2861A8F88642}" destId="{11C53723-DDE7-4376-A10B-9467EDE1FDF1}" srcOrd="0" destOrd="0" presId="urn:microsoft.com/office/officeart/2005/8/layout/pList2"/>
    <dgm:cxn modelId="{1A55205A-1A3A-4248-8B6F-2D5DEBAB85E8}" type="presOf" srcId="{B44F3B51-9E5C-4727-8D49-25CDEEEA1E34}" destId="{149623FD-4BC5-48E4-8122-A47C778FAFB1}" srcOrd="0" destOrd="0" presId="urn:microsoft.com/office/officeart/2005/8/layout/pList2"/>
    <dgm:cxn modelId="{FC943161-8B4D-4321-AF4A-8473F8E85108}" srcId="{43230B28-BBDC-4AB2-91D1-7AC01B9429CF}" destId="{4521CF7E-F7BD-47CA-9F6B-4E7A53FF3432}" srcOrd="3" destOrd="0" parTransId="{F2178EE1-2E7B-4191-89C5-DA36BB90E554}" sibTransId="{34128BF8-3501-4A21-9DA0-5FA9762D0E3B}"/>
    <dgm:cxn modelId="{F9977904-FA57-448C-B9DD-A875C598F0F2}" type="presParOf" srcId="{EFC8ED81-5EE4-4B59-BFA5-AAB4519A3D7B}" destId="{9FCCB324-F8AC-4C62-9FDB-CD788EC5993E}" srcOrd="0" destOrd="0" presId="urn:microsoft.com/office/officeart/2005/8/layout/pList2"/>
    <dgm:cxn modelId="{67E169A2-B848-4027-8BFC-BAB2A49DFF70}" type="presParOf" srcId="{EFC8ED81-5EE4-4B59-BFA5-AAB4519A3D7B}" destId="{8CE3743A-128F-41A4-8F3B-20F7DA23C1D5}" srcOrd="1" destOrd="0" presId="urn:microsoft.com/office/officeart/2005/8/layout/pList2"/>
    <dgm:cxn modelId="{C05DF4D3-D818-4DAB-B2EB-ADF20347495C}" type="presParOf" srcId="{8CE3743A-128F-41A4-8F3B-20F7DA23C1D5}" destId="{C5F1AC3D-30D1-45DC-95A1-BA417EA4CEFC}" srcOrd="0" destOrd="0" presId="urn:microsoft.com/office/officeart/2005/8/layout/pList2"/>
    <dgm:cxn modelId="{4C18626A-9BB6-43C1-B802-74744A39C111}" type="presParOf" srcId="{C5F1AC3D-30D1-45DC-95A1-BA417EA4CEFC}" destId="{BD0213D5-C50D-4524-91DC-297DC6C13BB6}" srcOrd="0" destOrd="0" presId="urn:microsoft.com/office/officeart/2005/8/layout/pList2"/>
    <dgm:cxn modelId="{8E30D0E2-019B-4E7B-B3C1-82CA35781AE3}" type="presParOf" srcId="{C5F1AC3D-30D1-45DC-95A1-BA417EA4CEFC}" destId="{CA2B9174-8A05-4821-8A8A-E554950AECA8}" srcOrd="1" destOrd="0" presId="urn:microsoft.com/office/officeart/2005/8/layout/pList2"/>
    <dgm:cxn modelId="{8D00145E-659C-44BD-A542-2ACD3572B4C5}" type="presParOf" srcId="{C5F1AC3D-30D1-45DC-95A1-BA417EA4CEFC}" destId="{BBAA64E2-8651-40BF-A8C5-D68D5D809160}" srcOrd="2" destOrd="0" presId="urn:microsoft.com/office/officeart/2005/8/layout/pList2"/>
    <dgm:cxn modelId="{4D66B2F9-173A-4C63-8EBA-C1729683D921}" type="presParOf" srcId="{8CE3743A-128F-41A4-8F3B-20F7DA23C1D5}" destId="{463A7DC6-E035-44A1-B400-EF52B4C3AD59}" srcOrd="1" destOrd="0" presId="urn:microsoft.com/office/officeart/2005/8/layout/pList2"/>
    <dgm:cxn modelId="{2713A55C-4088-4B8F-BA1B-539D6A3070CA}" type="presParOf" srcId="{8CE3743A-128F-41A4-8F3B-20F7DA23C1D5}" destId="{68B08CD7-21EE-40D6-AC1D-BAB5DADC524B}" srcOrd="2" destOrd="0" presId="urn:microsoft.com/office/officeart/2005/8/layout/pList2"/>
    <dgm:cxn modelId="{C4AE2352-1558-4410-B303-AE0768004905}" type="presParOf" srcId="{68B08CD7-21EE-40D6-AC1D-BAB5DADC524B}" destId="{11C53723-DDE7-4376-A10B-9467EDE1FDF1}" srcOrd="0" destOrd="0" presId="urn:microsoft.com/office/officeart/2005/8/layout/pList2"/>
    <dgm:cxn modelId="{8080DA8D-FCCD-458B-8758-44D6126DED06}" type="presParOf" srcId="{68B08CD7-21EE-40D6-AC1D-BAB5DADC524B}" destId="{2497B1C0-5470-44CE-919E-3702EAF75D24}" srcOrd="1" destOrd="0" presId="urn:microsoft.com/office/officeart/2005/8/layout/pList2"/>
    <dgm:cxn modelId="{E7CFEE39-6521-4AF7-A645-040B215F6EE8}" type="presParOf" srcId="{68B08CD7-21EE-40D6-AC1D-BAB5DADC524B}" destId="{0EE0A3DB-F975-4F34-BA3B-18D173281160}" srcOrd="2" destOrd="0" presId="urn:microsoft.com/office/officeart/2005/8/layout/pList2"/>
    <dgm:cxn modelId="{BAC586FD-FA0E-4932-8E67-80EF4FE2AD89}" type="presParOf" srcId="{8CE3743A-128F-41A4-8F3B-20F7DA23C1D5}" destId="{160B006D-2D01-4327-A9DC-1DD71E07D457}" srcOrd="3" destOrd="0" presId="urn:microsoft.com/office/officeart/2005/8/layout/pList2"/>
    <dgm:cxn modelId="{5971DCAF-FB29-4C33-80F3-AEBF4E8FF41F}" type="presParOf" srcId="{8CE3743A-128F-41A4-8F3B-20F7DA23C1D5}" destId="{84076E9A-6FCD-45BC-AAD3-53F4F18223EE}" srcOrd="4" destOrd="0" presId="urn:microsoft.com/office/officeart/2005/8/layout/pList2"/>
    <dgm:cxn modelId="{833C329C-DACD-436B-B340-396E93C5E5A2}" type="presParOf" srcId="{84076E9A-6FCD-45BC-AAD3-53F4F18223EE}" destId="{149623FD-4BC5-48E4-8122-A47C778FAFB1}" srcOrd="0" destOrd="0" presId="urn:microsoft.com/office/officeart/2005/8/layout/pList2"/>
    <dgm:cxn modelId="{C695171B-B68F-498B-9903-69EA13161029}" type="presParOf" srcId="{84076E9A-6FCD-45BC-AAD3-53F4F18223EE}" destId="{DEF1B793-D595-4797-845A-77EBC05BC6D8}" srcOrd="1" destOrd="0" presId="urn:microsoft.com/office/officeart/2005/8/layout/pList2"/>
    <dgm:cxn modelId="{7E57C8F2-0A4C-4F50-B014-858C3849996C}" type="presParOf" srcId="{84076E9A-6FCD-45BC-AAD3-53F4F18223EE}" destId="{B0A48D43-2F8F-48ED-84BB-7A20975A9EE5}" srcOrd="2" destOrd="0" presId="urn:microsoft.com/office/officeart/2005/8/layout/pList2"/>
    <dgm:cxn modelId="{9E403D0F-FF5A-4662-96C0-276A71A2787A}" type="presParOf" srcId="{8CE3743A-128F-41A4-8F3B-20F7DA23C1D5}" destId="{BBBB5E6A-6B76-4E13-9D01-F91072A245FF}" srcOrd="5" destOrd="0" presId="urn:microsoft.com/office/officeart/2005/8/layout/pList2"/>
    <dgm:cxn modelId="{77A4A934-D7E2-409D-94D4-82EB741551F0}" type="presParOf" srcId="{8CE3743A-128F-41A4-8F3B-20F7DA23C1D5}" destId="{235E1551-220B-4440-862D-9E397A89C3BC}" srcOrd="6" destOrd="0" presId="urn:microsoft.com/office/officeart/2005/8/layout/pList2"/>
    <dgm:cxn modelId="{690D3903-A1BE-432A-A039-5C3326B7C556}" type="presParOf" srcId="{235E1551-220B-4440-862D-9E397A89C3BC}" destId="{7B336676-A725-42B9-A588-B205D803A20A}" srcOrd="0" destOrd="0" presId="urn:microsoft.com/office/officeart/2005/8/layout/pList2"/>
    <dgm:cxn modelId="{EEC394A5-7344-49F9-9513-9A9C2C2D1185}" type="presParOf" srcId="{235E1551-220B-4440-862D-9E397A89C3BC}" destId="{357D9134-10AB-4089-8948-D2B01DA55C8A}" srcOrd="1" destOrd="0" presId="urn:microsoft.com/office/officeart/2005/8/layout/pList2"/>
    <dgm:cxn modelId="{E190B8A5-D63E-4E6B-96D8-6766A1AC6072}" type="presParOf" srcId="{235E1551-220B-4440-862D-9E397A89C3BC}" destId="{1F1D5870-CC8F-4BD8-A953-B3B12A1086DC}" srcOrd="2" destOrd="0" presId="urn:microsoft.com/office/officeart/2005/8/layout/pList2"/>
    <dgm:cxn modelId="{FC567923-90AA-41DA-99D5-FDA5D78E1A52}" type="presParOf" srcId="{8CE3743A-128F-41A4-8F3B-20F7DA23C1D5}" destId="{B47E0B19-90E7-4139-B7A9-0F5E98AA4064}" srcOrd="7" destOrd="0" presId="urn:microsoft.com/office/officeart/2005/8/layout/pList2"/>
    <dgm:cxn modelId="{363372E6-8EEB-4ADD-9C6D-C008F55D6E8B}" type="presParOf" srcId="{8CE3743A-128F-41A4-8F3B-20F7DA23C1D5}" destId="{291E533C-E218-4B6A-B095-3CD4B119D3C1}" srcOrd="8" destOrd="0" presId="urn:microsoft.com/office/officeart/2005/8/layout/pList2"/>
    <dgm:cxn modelId="{74CBEE53-B28F-404B-91B4-4EE4EF5433CC}" type="presParOf" srcId="{291E533C-E218-4B6A-B095-3CD4B119D3C1}" destId="{58C74EE4-2243-4B98-AA3F-88550E64281E}" srcOrd="0" destOrd="0" presId="urn:microsoft.com/office/officeart/2005/8/layout/pList2"/>
    <dgm:cxn modelId="{46BF53A6-B8C2-44F8-839F-38A715C264FC}" type="presParOf" srcId="{291E533C-E218-4B6A-B095-3CD4B119D3C1}" destId="{7B123F88-C594-4C83-93BA-258A6AB417F2}" srcOrd="1" destOrd="0" presId="urn:microsoft.com/office/officeart/2005/8/layout/pList2"/>
    <dgm:cxn modelId="{C35D3EC5-C5B8-4662-A605-1115DC109B79}" type="presParOf" srcId="{291E533C-E218-4B6A-B095-3CD4B119D3C1}" destId="{B896645D-9C99-4266-8E69-104C748CF55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7638F-25E7-4CBF-B753-BCC1B9201E20}" type="datetimeFigureOut">
              <a:rPr lang="es-EC" smtClean="0"/>
              <a:t>10/3/2021</a:t>
            </a:fld>
            <a:endParaRPr lang="es-EC"/>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DAE34EF-5DB8-403D-A209-4A2899CB7C22}" type="slidenum">
              <a:rPr lang="es-EC" smtClean="0"/>
              <a:t>‹Nº›</a:t>
            </a:fld>
            <a:endParaRPr lang="es-EC"/>
          </a:p>
        </p:txBody>
      </p:sp>
    </p:spTree>
    <p:extLst>
      <p:ext uri="{BB962C8B-B14F-4D97-AF65-F5344CB8AC3E}">
        <p14:creationId xmlns:p14="http://schemas.microsoft.com/office/powerpoint/2010/main" val="100802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10/3/2021</a:t>
            </a:fld>
            <a:endParaRPr lang="es-EC"/>
          </a:p>
        </p:txBody>
      </p:sp>
      <p:sp>
        <p:nvSpPr>
          <p:cNvPr id="4" name="3 Marcador de imagen de diapositiva"/>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capacidad e interacción de actores estratégicos para generar una respuesta técnica y política a los requerimientos y necesidades de la sociedad que permitan que esa respuesta sea eficaz, eficiente y de calidad</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10</a:t>
            </a:fld>
            <a:endParaRPr lang="es-EC"/>
          </a:p>
        </p:txBody>
      </p:sp>
    </p:spTree>
    <p:extLst>
      <p:ext uri="{BB962C8B-B14F-4D97-AF65-F5344CB8AC3E}">
        <p14:creationId xmlns:p14="http://schemas.microsoft.com/office/powerpoint/2010/main" val="27907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capacidad e interacción de actores estratégicos para generar una respuesta técnica y política a los requerimientos y necesidades de la sociedad que permitan que esa respuesta sea eficaz, eficiente y de calidad</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11</a:t>
            </a:fld>
            <a:endParaRPr lang="es-EC"/>
          </a:p>
        </p:txBody>
      </p:sp>
    </p:spTree>
    <p:extLst>
      <p:ext uri="{BB962C8B-B14F-4D97-AF65-F5344CB8AC3E}">
        <p14:creationId xmlns:p14="http://schemas.microsoft.com/office/powerpoint/2010/main" val="241400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capacidad e interacción de actores estratégicos para generar una respuesta técnica y política a los requerimientos y necesidades de la sociedad que permitan que esa respuesta sea eficaz, eficiente y de calidad</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12</a:t>
            </a:fld>
            <a:endParaRPr lang="es-EC"/>
          </a:p>
        </p:txBody>
      </p:sp>
    </p:spTree>
    <p:extLst>
      <p:ext uri="{BB962C8B-B14F-4D97-AF65-F5344CB8AC3E}">
        <p14:creationId xmlns:p14="http://schemas.microsoft.com/office/powerpoint/2010/main" val="144431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capacidad e interacción de actores estratégicos para generar una respuesta técnica y política a los requerimientos y necesidades de la sociedad que permitan que esa respuesta sea eficaz, eficiente y de calidad</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13</a:t>
            </a:fld>
            <a:endParaRPr lang="es-EC"/>
          </a:p>
        </p:txBody>
      </p:sp>
    </p:spTree>
    <p:extLst>
      <p:ext uri="{BB962C8B-B14F-4D97-AF65-F5344CB8AC3E}">
        <p14:creationId xmlns:p14="http://schemas.microsoft.com/office/powerpoint/2010/main" val="92925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14</a:t>
            </a:fld>
            <a:endParaRPr lang="es-EC"/>
          </a:p>
        </p:txBody>
      </p:sp>
    </p:spTree>
    <p:extLst>
      <p:ext uri="{BB962C8B-B14F-4D97-AF65-F5344CB8AC3E}">
        <p14:creationId xmlns:p14="http://schemas.microsoft.com/office/powerpoint/2010/main" val="197933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15</a:t>
            </a:fld>
            <a:endParaRPr lang="es-EC"/>
          </a:p>
        </p:txBody>
      </p:sp>
    </p:spTree>
    <p:extLst>
      <p:ext uri="{BB962C8B-B14F-4D97-AF65-F5344CB8AC3E}">
        <p14:creationId xmlns:p14="http://schemas.microsoft.com/office/powerpoint/2010/main" val="191706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16</a:t>
            </a:fld>
            <a:endParaRPr lang="es-EC"/>
          </a:p>
        </p:txBody>
      </p:sp>
    </p:spTree>
    <p:extLst>
      <p:ext uri="{BB962C8B-B14F-4D97-AF65-F5344CB8AC3E}">
        <p14:creationId xmlns:p14="http://schemas.microsoft.com/office/powerpoint/2010/main" val="2202297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17</a:t>
            </a:fld>
            <a:endParaRPr lang="es-EC"/>
          </a:p>
        </p:txBody>
      </p:sp>
    </p:spTree>
    <p:extLst>
      <p:ext uri="{BB962C8B-B14F-4D97-AF65-F5344CB8AC3E}">
        <p14:creationId xmlns:p14="http://schemas.microsoft.com/office/powerpoint/2010/main" val="3926654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18</a:t>
            </a:fld>
            <a:endParaRPr lang="es-EC"/>
          </a:p>
        </p:txBody>
      </p:sp>
    </p:spTree>
    <p:extLst>
      <p:ext uri="{BB962C8B-B14F-4D97-AF65-F5344CB8AC3E}">
        <p14:creationId xmlns:p14="http://schemas.microsoft.com/office/powerpoint/2010/main" val="2183892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19</a:t>
            </a:fld>
            <a:endParaRPr lang="es-EC"/>
          </a:p>
        </p:txBody>
      </p:sp>
    </p:spTree>
    <p:extLst>
      <p:ext uri="{BB962C8B-B14F-4D97-AF65-F5344CB8AC3E}">
        <p14:creationId xmlns:p14="http://schemas.microsoft.com/office/powerpoint/2010/main" val="350988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1075125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20</a:t>
            </a:fld>
            <a:endParaRPr lang="es-EC"/>
          </a:p>
        </p:txBody>
      </p:sp>
    </p:spTree>
    <p:extLst>
      <p:ext uri="{BB962C8B-B14F-4D97-AF65-F5344CB8AC3E}">
        <p14:creationId xmlns:p14="http://schemas.microsoft.com/office/powerpoint/2010/main" val="3347922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21</a:t>
            </a:fld>
            <a:endParaRPr lang="es-EC"/>
          </a:p>
        </p:txBody>
      </p:sp>
    </p:spTree>
    <p:extLst>
      <p:ext uri="{BB962C8B-B14F-4D97-AF65-F5344CB8AC3E}">
        <p14:creationId xmlns:p14="http://schemas.microsoft.com/office/powerpoint/2010/main" val="2408728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22</a:t>
            </a:fld>
            <a:endParaRPr lang="es-EC"/>
          </a:p>
        </p:txBody>
      </p:sp>
    </p:spTree>
    <p:extLst>
      <p:ext uri="{BB962C8B-B14F-4D97-AF65-F5344CB8AC3E}">
        <p14:creationId xmlns:p14="http://schemas.microsoft.com/office/powerpoint/2010/main" val="870552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23</a:t>
            </a:fld>
            <a:endParaRPr lang="es-EC"/>
          </a:p>
        </p:txBody>
      </p:sp>
    </p:spTree>
    <p:extLst>
      <p:ext uri="{BB962C8B-B14F-4D97-AF65-F5344CB8AC3E}">
        <p14:creationId xmlns:p14="http://schemas.microsoft.com/office/powerpoint/2010/main" val="4007307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24</a:t>
            </a:fld>
            <a:endParaRPr lang="es-EC"/>
          </a:p>
        </p:txBody>
      </p:sp>
    </p:spTree>
    <p:extLst>
      <p:ext uri="{BB962C8B-B14F-4D97-AF65-F5344CB8AC3E}">
        <p14:creationId xmlns:p14="http://schemas.microsoft.com/office/powerpoint/2010/main" val="917024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25</a:t>
            </a:fld>
            <a:endParaRPr lang="es-EC"/>
          </a:p>
        </p:txBody>
      </p:sp>
    </p:spTree>
    <p:extLst>
      <p:ext uri="{BB962C8B-B14F-4D97-AF65-F5344CB8AC3E}">
        <p14:creationId xmlns:p14="http://schemas.microsoft.com/office/powerpoint/2010/main" val="429439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26</a:t>
            </a:fld>
            <a:endParaRPr lang="es-EC"/>
          </a:p>
        </p:txBody>
      </p:sp>
    </p:spTree>
    <p:extLst>
      <p:ext uri="{BB962C8B-B14F-4D97-AF65-F5344CB8AC3E}">
        <p14:creationId xmlns:p14="http://schemas.microsoft.com/office/powerpoint/2010/main" val="3354881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27</a:t>
            </a:fld>
            <a:endParaRPr lang="es-EC"/>
          </a:p>
        </p:txBody>
      </p:sp>
    </p:spTree>
    <p:extLst>
      <p:ext uri="{BB962C8B-B14F-4D97-AF65-F5344CB8AC3E}">
        <p14:creationId xmlns:p14="http://schemas.microsoft.com/office/powerpoint/2010/main" val="2320197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28</a:t>
            </a:fld>
            <a:endParaRPr lang="es-EC"/>
          </a:p>
        </p:txBody>
      </p:sp>
    </p:spTree>
    <p:extLst>
      <p:ext uri="{BB962C8B-B14F-4D97-AF65-F5344CB8AC3E}">
        <p14:creationId xmlns:p14="http://schemas.microsoft.com/office/powerpoint/2010/main" val="2818236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29</a:t>
            </a:fld>
            <a:endParaRPr lang="es-EC"/>
          </a:p>
        </p:txBody>
      </p:sp>
    </p:spTree>
    <p:extLst>
      <p:ext uri="{BB962C8B-B14F-4D97-AF65-F5344CB8AC3E}">
        <p14:creationId xmlns:p14="http://schemas.microsoft.com/office/powerpoint/2010/main" val="124581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Los espacios marítimos ecuatorianos tienen una relevancia importante en el desarrollo sostenible del país, por lo tanto, la sostenibilidad de los mismos se convierte en un deber para el Estado; responsabilidad que ha estado asumiendo la Armada del Ecuador por falta de interés de actores en relación a los espacios marítimos. No obstante, por la restructuración del Estado, varias entidades acogieron competencias marítimas ampliando así los actores involucrados en el desarrollo sostenible de los espacios marítimos del Ecuador.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Sin embargo, pese a que actualmente existen más entidades involucradas, el Ecuador no ha logrado una excelente coordinación entre las mismas, por lo cual se han generado un mal desenvolvimiento en la gobernanza de los espacios marítimos ecuatorianos.</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a:t>
            </a:fld>
            <a:endParaRPr lang="es-EC"/>
          </a:p>
        </p:txBody>
      </p:sp>
    </p:spTree>
    <p:extLst>
      <p:ext uri="{BB962C8B-B14F-4D97-AF65-F5344CB8AC3E}">
        <p14:creationId xmlns:p14="http://schemas.microsoft.com/office/powerpoint/2010/main" val="2370802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PA" sz="1200" b="1" i="1" kern="1200">
                <a:solidFill>
                  <a:schemeClr val="tx1"/>
                </a:solidFill>
                <a:effectLst/>
                <a:latin typeface="+mn-lt"/>
                <a:ea typeface="+mn-ea"/>
                <a:cs typeface="+mn-cs"/>
              </a:rPr>
              <a:t>La Administración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 el conjunto de “entidades de la Administración Pública cuyas competencias son las actividades desarrolladas total o parcialmente en el mar y que a nombre del estado controlan y velan por el cumplimiento de las normas administrativas promulgadas para la tutela del bien público”.</a:t>
            </a:r>
            <a:r>
              <a:rPr lang="en-US" sz="1200" kern="1200">
                <a:solidFill>
                  <a:schemeClr val="tx1"/>
                </a:solidFill>
                <a:effectLst/>
                <a:latin typeface="+mn-lt"/>
                <a:ea typeface="+mn-ea"/>
                <a:cs typeface="+mn-cs"/>
              </a:rPr>
              <a:t> </a:t>
            </a:r>
            <a:r>
              <a:rPr lang="es-EC" sz="1200" kern="1200">
                <a:solidFill>
                  <a:schemeClr val="tx1"/>
                </a:solidFill>
                <a:effectLst/>
                <a:latin typeface="+mn-lt"/>
                <a:ea typeface="+mn-ea"/>
                <a:cs typeface="+mn-cs"/>
              </a:rPr>
              <a:t>(Gabaldón, 2006)</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administración marítima está conformada por instituciones estatales que tienen poder rector con las diferentes actividades en el mar.</a:t>
            </a:r>
            <a:endParaRPr lang="es-ES" sz="1200" kern="1200">
              <a:solidFill>
                <a:schemeClr val="tx1"/>
              </a:solidFill>
              <a:effectLst/>
              <a:latin typeface="+mn-lt"/>
              <a:ea typeface="+mn-ea"/>
              <a:cs typeface="+mn-cs"/>
            </a:endParaRPr>
          </a:p>
          <a:p>
            <a:r>
              <a:rPr lang="es-PA" sz="1200" b="1" i="1" kern="1200">
                <a:solidFill>
                  <a:schemeClr val="tx1"/>
                </a:solidFill>
                <a:effectLst/>
                <a:latin typeface="+mn-lt"/>
                <a:ea typeface="+mn-ea"/>
                <a:cs typeface="+mn-cs"/>
              </a:rPr>
              <a:t>La Autoridad Marítima</a:t>
            </a:r>
            <a:endParaRPr lang="es-ES" sz="1200" b="1" i="1" kern="1200">
              <a:solidFill>
                <a:schemeClr val="tx1"/>
              </a:solidFill>
              <a:effectLst/>
              <a:latin typeface="+mn-lt"/>
              <a:ea typeface="+mn-ea"/>
              <a:cs typeface="+mn-cs"/>
            </a:endParaRPr>
          </a:p>
          <a:p>
            <a:r>
              <a:rPr lang="es-EC" sz="1200" kern="1200">
                <a:solidFill>
                  <a:schemeClr val="tx1"/>
                </a:solidFill>
                <a:effectLst/>
                <a:latin typeface="+mn-lt"/>
                <a:ea typeface="+mn-ea"/>
                <a:cs typeface="+mn-cs"/>
              </a:rPr>
              <a:t>Es el ente encargado de imponer el poder público a los espacios marítimos dentro de la soberanía nacional, aplicando leyes para aportar a la seguridad y vigilancia marítima. Cabe recalcar, que en el país esta autoridad es ejercida por el ministerio rector de la Defensa.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del Transporte Acuático.</a:t>
            </a:r>
            <a:r>
              <a:rPr lang="es-EC" sz="1200" kern="1200">
                <a:solidFill>
                  <a:schemeClr val="tx1"/>
                </a:solidFill>
                <a:effectLst/>
                <a:latin typeface="+mn-lt"/>
                <a:ea typeface="+mn-ea"/>
                <a:cs typeface="+mn-cs"/>
              </a:rPr>
              <a:t> Es el ente encargado del transporte marítimo y fluvial, se encarga del envío de personas y mercaderías por medio marítimo. Cabe recalcar, que en el país esta autoridad es ejercida por el ministerio rector del Trasporte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Puertos.</a:t>
            </a:r>
            <a:r>
              <a:rPr lang="es-EC" sz="1200" kern="1200">
                <a:solidFill>
                  <a:schemeClr val="tx1"/>
                </a:solidFill>
                <a:effectLst/>
                <a:latin typeface="+mn-lt"/>
                <a:ea typeface="+mn-ea"/>
                <a:cs typeface="+mn-cs"/>
              </a:rPr>
              <a:t> Es el ente encargado del desarrollo portuario con su respectivo manejo nacional con las diferentes entidades marítimas tanto públicas como privadas siempre regidas con las políticas a nivel nacional. Cabe recalcar, que en el país esta autoridad es ejercida por el ministerio rector del Transporte y Obras Públicas.</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Sanitaria.</a:t>
            </a:r>
            <a:r>
              <a:rPr lang="es-EC" sz="1200" kern="1200">
                <a:solidFill>
                  <a:schemeClr val="tx1"/>
                </a:solidFill>
                <a:effectLst/>
                <a:latin typeface="+mn-lt"/>
                <a:ea typeface="+mn-ea"/>
                <a:cs typeface="+mn-cs"/>
              </a:rPr>
              <a:t> Es el ente encargado de controlar que no ingrese algún tipo de enferma, es decir, virus o infecciones, al momento de que una embarcación llegue a un país. </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Aduanas.</a:t>
            </a:r>
            <a:r>
              <a:rPr lang="es-EC" sz="1200" kern="1200">
                <a:solidFill>
                  <a:schemeClr val="tx1"/>
                </a:solidFill>
                <a:effectLst/>
                <a:latin typeface="+mn-lt"/>
                <a:ea typeface="+mn-ea"/>
                <a:cs typeface="+mn-cs"/>
              </a:rPr>
              <a:t> Es el ente encargado de controlar que no ingrese lícitamente mercaderías por medio marítimo. Cabe recalcar, que en el país esta autoridad es ejercida por una empresa estatal.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Ambiental</a:t>
            </a:r>
            <a:r>
              <a:rPr lang="es-EC" sz="1200" kern="1200">
                <a:solidFill>
                  <a:schemeClr val="tx1"/>
                </a:solidFill>
                <a:effectLst/>
                <a:latin typeface="+mn-lt"/>
                <a:ea typeface="+mn-ea"/>
                <a:cs typeface="+mn-cs"/>
              </a:rPr>
              <a:t>. Es el ente encargado de mantener una naturaleza sana, teniendo en cuenta la biodiversidad y su con conservación. Cabe recalcar, que en el país esta autoridad es ejercida por el ministerio rector de la Gestión Ambiental.</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Pesca.</a:t>
            </a:r>
            <a:r>
              <a:rPr lang="es-EC" sz="1200" kern="1200">
                <a:solidFill>
                  <a:schemeClr val="tx1"/>
                </a:solidFill>
                <a:effectLst/>
                <a:latin typeface="+mn-lt"/>
                <a:ea typeface="+mn-ea"/>
                <a:cs typeface="+mn-cs"/>
              </a:rPr>
              <a:t> Es el ente encargado exigir políticas de pesca para conseguir un desarrollo sostenible. Cabe recalcar, que en el país esta autoridad es ejercida por el ministerio rector de la política del comercio exterior, inversiones, pesca y acuacultura.</a:t>
            </a:r>
            <a:endParaRPr lang="es-ES" sz="1200" kern="1200">
              <a:solidFill>
                <a:schemeClr val="tx1"/>
              </a:solidFill>
              <a:effectLst/>
              <a:latin typeface="+mn-lt"/>
              <a:ea typeface="+mn-ea"/>
              <a:cs typeface="+mn-cs"/>
            </a:endParaRPr>
          </a:p>
          <a:p>
            <a:r>
              <a:rPr lang="es-EC" sz="1200" b="1" kern="1200">
                <a:solidFill>
                  <a:schemeClr val="tx1"/>
                </a:solidFill>
                <a:effectLst/>
                <a:latin typeface="+mn-lt"/>
                <a:ea typeface="+mn-ea"/>
                <a:cs typeface="+mn-cs"/>
              </a:rPr>
              <a:t>La Autoridad de Energía Recursos Naturales no Renovables.</a:t>
            </a:r>
            <a:r>
              <a:rPr lang="es-EC" sz="1200" kern="1200">
                <a:solidFill>
                  <a:schemeClr val="tx1"/>
                </a:solidFill>
                <a:effectLst/>
                <a:latin typeface="+mn-lt"/>
                <a:ea typeface="+mn-ea"/>
                <a:cs typeface="+mn-cs"/>
              </a:rPr>
              <a:t> Es el ente encargado del análisis de la explotación de recursos naturales y de la energía.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La Autoridad Laboral. Es el ente encargado de garantizar un empleo digno en relación con el talento humano. Cabe recalcar, que en el país esta autoridad es ejercida por un ministerio.</a:t>
            </a:r>
            <a:endParaRPr lang="es-ES" sz="1200" kern="1200">
              <a:solidFill>
                <a:schemeClr val="tx1"/>
              </a:solidFill>
              <a:effectLst/>
              <a:latin typeface="+mn-lt"/>
              <a:ea typeface="+mn-ea"/>
              <a:cs typeface="+mn-cs"/>
            </a:endParaRPr>
          </a:p>
          <a:p>
            <a:r>
              <a:rPr lang="es-EC" sz="1200" kern="1200">
                <a:solidFill>
                  <a:schemeClr val="tx1"/>
                </a:solidFill>
                <a:effectLst/>
                <a:latin typeface="+mn-lt"/>
                <a:ea typeface="+mn-ea"/>
                <a:cs typeface="+mn-cs"/>
              </a:rPr>
              <a:t/>
            </a:r>
            <a:br>
              <a:rPr lang="es-EC" sz="1200" kern="1200">
                <a:solidFill>
                  <a:schemeClr val="tx1"/>
                </a:solidFill>
                <a:effectLst/>
                <a:latin typeface="+mn-lt"/>
                <a:ea typeface="+mn-ea"/>
                <a:cs typeface="+mn-cs"/>
              </a:rPr>
            </a:b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30</a:t>
            </a:fld>
            <a:endParaRPr lang="es-EC"/>
          </a:p>
        </p:txBody>
      </p:sp>
    </p:spTree>
    <p:extLst>
      <p:ext uri="{BB962C8B-B14F-4D97-AF65-F5344CB8AC3E}">
        <p14:creationId xmlns:p14="http://schemas.microsoft.com/office/powerpoint/2010/main" val="2168690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32</a:t>
            </a:fld>
            <a:endParaRPr lang="es-EC"/>
          </a:p>
        </p:txBody>
      </p:sp>
    </p:spTree>
    <p:extLst>
      <p:ext uri="{BB962C8B-B14F-4D97-AF65-F5344CB8AC3E}">
        <p14:creationId xmlns:p14="http://schemas.microsoft.com/office/powerpoint/2010/main" val="382631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algn="just">
              <a:lnSpc>
                <a:spcPct val="150000"/>
              </a:lnSpc>
            </a:pPr>
            <a:r>
              <a:rPr lang="es-ES" sz="1200" dirty="0">
                <a:latin typeface="Arial" panose="020B0604020202020204" pitchFamily="34" charset="0"/>
                <a:cs typeface="Arial" panose="020B0604020202020204" pitchFamily="34" charset="0"/>
              </a:rPr>
              <a:t>La n </a:t>
            </a:r>
            <a:r>
              <a:rPr lang="es-ES" sz="1200" dirty="0" err="1">
                <a:latin typeface="Arial" panose="020B0604020202020204" pitchFamily="34" charset="0"/>
                <a:cs typeface="Arial" panose="020B0604020202020204" pitchFamily="34" charset="0"/>
              </a:rPr>
              <a:t>ecesidad</a:t>
            </a:r>
            <a:r>
              <a:rPr lang="es-ES" sz="1200" dirty="0">
                <a:latin typeface="Arial" panose="020B0604020202020204" pitchFamily="34" charset="0"/>
                <a:cs typeface="Arial" panose="020B0604020202020204" pitchFamily="34" charset="0"/>
              </a:rPr>
              <a:t> de un análisis del nivel de gobernanza marítima que posee el Ecuador es importante porque no se tiene una clara administración marítima por falta de coordinación entre entidades gubernamentales. Además, se ha detectado que por la ausencia de normativa, no existe un correcto control gubernamental marítimo. Esto ha ocasionado incremento de actividades ilícitas. Por eso, se necesita estudiar la relación entre el autor, las leyes y los organismos para llevar alineadas políticas y tareas de un buen desarrollo de la gobernanza marítima del Ecuador.</a:t>
            </a:r>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145188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algn="just">
              <a:lnSpc>
                <a:spcPct val="150000"/>
              </a:lnSpc>
            </a:pPr>
            <a:r>
              <a:rPr lang="es-ES" sz="1200" dirty="0">
                <a:latin typeface="Arial" panose="020B0604020202020204" pitchFamily="34" charset="0"/>
                <a:cs typeface="Arial" panose="020B0604020202020204" pitchFamily="34" charset="0"/>
              </a:rPr>
              <a:t>La n </a:t>
            </a:r>
            <a:r>
              <a:rPr lang="es-ES" sz="1200" dirty="0" err="1">
                <a:latin typeface="Arial" panose="020B0604020202020204" pitchFamily="34" charset="0"/>
                <a:cs typeface="Arial" panose="020B0604020202020204" pitchFamily="34" charset="0"/>
              </a:rPr>
              <a:t>ecesidad</a:t>
            </a:r>
            <a:r>
              <a:rPr lang="es-ES" sz="1200" dirty="0">
                <a:latin typeface="Arial" panose="020B0604020202020204" pitchFamily="34" charset="0"/>
                <a:cs typeface="Arial" panose="020B0604020202020204" pitchFamily="34" charset="0"/>
              </a:rPr>
              <a:t> de un análisis del nivel de gobernanza marítima que posee el Ecuador es importante porque no se tiene una clara administración marítima por falta de coordinación entre entidades gubernamentales. Además, se ha detectado que por la ausencia de normativa, no existe un correcto control gubernamental marítimo. Esto ha ocasionado incremento de actividades ilícitas. Por eso, se necesita estudiar la relación entre el autor, las leyes y los organismos para llevar alineadas políticas y tareas de un buen desarrollo de la gobernanza marítima del Ecuador.</a:t>
            </a:r>
          </a:p>
        </p:txBody>
      </p:sp>
      <p:sp>
        <p:nvSpPr>
          <p:cNvPr id="4" name="Marcador de número de diapositiva 3"/>
          <p:cNvSpPr>
            <a:spLocks noGrp="1"/>
          </p:cNvSpPr>
          <p:nvPr>
            <p:ph type="sldNum" sz="quarter" idx="10"/>
          </p:nvPr>
        </p:nvSpPr>
        <p:spPr/>
        <p:txBody>
          <a:bodyPr/>
          <a:lstStyle/>
          <a:p>
            <a:fld id="{0D901BE0-F7A3-4EB3-8352-246AA94A3E19}" type="slidenum">
              <a:rPr lang="es-EC" smtClean="0"/>
              <a:t>5</a:t>
            </a:fld>
            <a:endParaRPr lang="es-EC"/>
          </a:p>
        </p:txBody>
      </p:sp>
    </p:spTree>
    <p:extLst>
      <p:ext uri="{BB962C8B-B14F-4D97-AF65-F5344CB8AC3E}">
        <p14:creationId xmlns:p14="http://schemas.microsoft.com/office/powerpoint/2010/main" val="164615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Analizar el modelo de gobernanza de los espacios marítimos del Ecuador, a través del estudio del comportamiento de los actores, aplicación de leyes y apoyo de organismos, para la determinación de factores claves e importantes que contribuyan al desarrollo de un sostenible, seguro y eficiente aprovechamiento de nuestra jurisdicción marítima.</a:t>
            </a:r>
            <a:endParaRPr lang="en-US" sz="1200" b="0" cap="none" spc="0" dirty="0">
              <a:ln w="9525">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6</a:t>
            </a:fld>
            <a:endParaRPr lang="es-EC"/>
          </a:p>
        </p:txBody>
      </p:sp>
    </p:spTree>
    <p:extLst>
      <p:ext uri="{BB962C8B-B14F-4D97-AF65-F5344CB8AC3E}">
        <p14:creationId xmlns:p14="http://schemas.microsoft.com/office/powerpoint/2010/main" val="254258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Determinar la importancia de la gobernanza marítima, a través del estudio situacional marítimo, para el establecimiento de un orden jurídico en el uso pacífico de los mares y océanos.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Arial" panose="020B0604020202020204" pitchFamily="34" charset="0"/>
              <a:cs typeface="Arial" panose="020B0604020202020204" pitchFamily="34" charset="0"/>
            </a:endParaRPr>
          </a:p>
          <a:p>
            <a:pPr lvl="0" algn="ctr"/>
            <a:r>
              <a:rPr lang="es-ES" sz="1200" dirty="0">
                <a:latin typeface="Arial" panose="020B0604020202020204" pitchFamily="34" charset="0"/>
                <a:cs typeface="Arial" panose="020B0604020202020204" pitchFamily="34" charset="0"/>
              </a:rPr>
              <a:t>Determinar los instrumentos marítimos de una gobernanza marítima, a través del estudio del rol de los actores claves, para el establecimiento y desenvolvimiento de una buena administración marítima.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Demostrar la importancia de la actualización de la legislación marítima, a través de la muestra del nivel de conocimiento sobre gobernanza marítima que posee los guardiamarinas de tercer y cuarto año de la Escuela Superior Naval, a través de encuestas, para una incidencia positiva en un futuro oficial de marina.</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7</a:t>
            </a:fld>
            <a:endParaRPr lang="es-EC"/>
          </a:p>
        </p:txBody>
      </p:sp>
    </p:spTree>
    <p:extLst>
      <p:ext uri="{BB962C8B-B14F-4D97-AF65-F5344CB8AC3E}">
        <p14:creationId xmlns:p14="http://schemas.microsoft.com/office/powerpoint/2010/main" val="72253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capacidad e interacción de actores estratégicos para generar una respuesta técnica y política a los requerimientos y necesidades de la sociedad que permitan que esa respuesta sea eficaz, eficiente y de calidad</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8</a:t>
            </a:fld>
            <a:endParaRPr lang="es-EC"/>
          </a:p>
        </p:txBody>
      </p:sp>
    </p:spTree>
    <p:extLst>
      <p:ext uri="{BB962C8B-B14F-4D97-AF65-F5344CB8AC3E}">
        <p14:creationId xmlns:p14="http://schemas.microsoft.com/office/powerpoint/2010/main" val="388913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capacidad e interacción de actores estratégicos para generar una respuesta técnica y política a los requerimientos y necesidades de la sociedad que permitan que esa respuesta sea eficaz, eficiente y de calidad</a:t>
            </a:r>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9</a:t>
            </a:fld>
            <a:endParaRPr lang="es-EC"/>
          </a:p>
        </p:txBody>
      </p:sp>
    </p:spTree>
    <p:extLst>
      <p:ext uri="{BB962C8B-B14F-4D97-AF65-F5344CB8AC3E}">
        <p14:creationId xmlns:p14="http://schemas.microsoft.com/office/powerpoint/2010/main" val="2114471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5"/>
            <a:ext cx="7772400" cy="1225021"/>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333500"/>
            <a:ext cx="8229600" cy="3771636"/>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5"/>
            <a:ext cx="2057400" cy="4876271"/>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28865"/>
            <a:ext cx="6019800" cy="4876271"/>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333500"/>
            <a:ext cx="8229600" cy="377163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pic>
        <p:nvPicPr>
          <p:cNvPr id="7" name="Imagen 6"/>
          <p:cNvPicPr>
            <a:picLocks noChangeAspect="1"/>
          </p:cNvPicPr>
          <p:nvPr userDrawn="1"/>
        </p:nvPicPr>
        <p:blipFill>
          <a:blip r:embed="rId2"/>
          <a:stretch>
            <a:fillRect/>
          </a:stretch>
        </p:blipFill>
        <p:spPr>
          <a:xfrm>
            <a:off x="323528" y="-49697"/>
            <a:ext cx="1296144" cy="374628"/>
          </a:xfrm>
          <a:prstGeom prst="rect">
            <a:avLst/>
          </a:prstGeom>
          <a:effectLst>
            <a:outerShdw blurRad="50800" dist="38100" dir="2700000" algn="tl" rotWithShape="0">
              <a:prstClr val="black">
                <a:alpha val="40000"/>
              </a:prstClr>
            </a:outerShdw>
          </a:effectLst>
        </p:spPr>
      </p:pic>
      <p:pic>
        <p:nvPicPr>
          <p:cNvPr id="9" name="Imagen 8" descr="ESPE">
            <a:extLst>
              <a:ext uri="{FF2B5EF4-FFF2-40B4-BE49-F238E27FC236}">
                <a16:creationId xmlns="" xmlns:a16="http://schemas.microsoft.com/office/drawing/2014/main" id="{C1CA918F-FA72-498C-A8EE-62F9B1082C2C}"/>
              </a:ext>
            </a:extLst>
          </p:cNvPr>
          <p:cNvPicPr/>
          <p:nvPr userDrawn="1"/>
        </p:nvPicPr>
        <p:blipFill rotWithShape="1">
          <a:blip r:embed="rId3">
            <a:extLst>
              <a:ext uri="{28A0092B-C50C-407E-A947-70E740481C1C}">
                <a14:useLocalDpi xmlns:a14="http://schemas.microsoft.com/office/drawing/2010/main" val="0"/>
              </a:ext>
            </a:extLst>
          </a:blip>
          <a:srcRect r="4831" b="6358"/>
          <a:stretch/>
        </p:blipFill>
        <p:spPr bwMode="auto">
          <a:xfrm>
            <a:off x="7740351" y="0"/>
            <a:ext cx="1403649" cy="3042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7"/>
            <a:ext cx="7772400" cy="1135063"/>
          </a:xfrm>
          <a:prstGeom prst="rect">
            <a:avLst/>
          </a:prstGeom>
        </p:spPr>
        <p:txBody>
          <a:bodyPr anchor="t"/>
          <a:lstStyle>
            <a:lvl1pPr algn="l">
              <a:defRPr sz="3333"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422261"/>
            <a:ext cx="7772400" cy="1250156"/>
          </a:xfrm>
          <a:prstGeom prst="rect">
            <a:avLst/>
          </a:prstGeo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279261"/>
            <a:ext cx="4040188"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4" name="3 Marcador de contenido"/>
          <p:cNvSpPr>
            <a:spLocks noGrp="1"/>
          </p:cNvSpPr>
          <p:nvPr>
            <p:ph sz="half" idx="2"/>
          </p:nvPr>
        </p:nvSpPr>
        <p:spPr>
          <a:xfrm>
            <a:off x="457200" y="1812396"/>
            <a:ext cx="4040188"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279261"/>
            <a:ext cx="4041775"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812396"/>
            <a:ext cx="4041775"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8" name="7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4" name="3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3" name="2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7542"/>
            <a:ext cx="3008313" cy="968375"/>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27542"/>
            <a:ext cx="5111750" cy="4877594"/>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195917"/>
            <a:ext cx="3008313" cy="3909219"/>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510646"/>
            <a:ext cx="5486400" cy="3429000"/>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EC"/>
          </a:p>
        </p:txBody>
      </p:sp>
      <p:sp>
        <p:nvSpPr>
          <p:cNvPr id="4" name="3 Marcador de texto"/>
          <p:cNvSpPr>
            <a:spLocks noGrp="1"/>
          </p:cNvSpPr>
          <p:nvPr>
            <p:ph type="body" sz="half" idx="2"/>
          </p:nvPr>
        </p:nvSpPr>
        <p:spPr>
          <a:xfrm>
            <a:off x="1792288" y="4472782"/>
            <a:ext cx="5486400" cy="670718"/>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3DD444DB-545A-4272-86E6-F5DBC7449042}" type="datetimeFigureOut">
              <a:rPr lang="es-EC" smtClean="0"/>
              <a:pPr/>
              <a:t>10/3/2021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2456095" y="2779622"/>
            <a:ext cx="5692918"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
        <p:nvSpPr>
          <p:cNvPr id="2" name="Rectángulo 1"/>
          <p:cNvSpPr/>
          <p:nvPr userDrawn="1"/>
        </p:nvSpPr>
        <p:spPr>
          <a:xfrm>
            <a:off x="107503" y="20001"/>
            <a:ext cx="216024" cy="5692918"/>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C"/>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3.xml"/><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hart" Target="../charts/chart6.xml"/><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7.xml"/><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chart" Target="../charts/chart8.xml"/><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614477" y="108323"/>
            <a:ext cx="3520288" cy="1220975"/>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669326" y="1842434"/>
            <a:ext cx="8172400" cy="1569660"/>
          </a:xfrm>
          <a:prstGeom prst="rect">
            <a:avLst/>
          </a:prstGeom>
          <a:noFill/>
        </p:spPr>
        <p:txBody>
          <a:bodyPr wrap="square" rtlCol="0">
            <a:spAutoFit/>
          </a:bodyPr>
          <a:lstStyle/>
          <a:p>
            <a:pPr algn="ctr"/>
            <a:r>
              <a:rPr lang="es-EC" sz="32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DEPENDENCIA ECONÓMICA DEL ECUADOR DE LOS RECURSOS DEL MAR EN LOS AÑOS 2015-2019</a:t>
            </a:r>
            <a:endParaRPr lang="es-EC" sz="32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CuadroTexto 4"/>
          <p:cNvSpPr txBox="1"/>
          <p:nvPr/>
        </p:nvSpPr>
        <p:spPr>
          <a:xfrm>
            <a:off x="2809899" y="4417673"/>
            <a:ext cx="3891258" cy="553998"/>
          </a:xfrm>
          <a:prstGeom prst="rect">
            <a:avLst/>
          </a:prstGeom>
          <a:noFill/>
        </p:spPr>
        <p:txBody>
          <a:bodyPr wrap="none" rtlCol="0">
            <a:spAutoFit/>
          </a:bodyPr>
          <a:lstStyle/>
          <a:p>
            <a:pPr algn="ctr"/>
            <a:r>
              <a:rPr lang="es-EC" sz="1500" b="1" dirty="0">
                <a:effectLst>
                  <a:outerShdw blurRad="38100" dist="38100" dir="2700000" algn="tl">
                    <a:srgbClr val="000000">
                      <a:alpha val="43137"/>
                    </a:srgbClr>
                  </a:outerShdw>
                </a:effectLst>
              </a:rPr>
              <a:t>Elaborado por: </a:t>
            </a:r>
          </a:p>
          <a:p>
            <a:pPr algn="ctr"/>
            <a:r>
              <a:rPr lang="es-EC" sz="1500" b="1" dirty="0">
                <a:effectLst>
                  <a:outerShdw blurRad="38100" dist="38100" dir="2700000" algn="tl">
                    <a:srgbClr val="000000">
                      <a:alpha val="43137"/>
                    </a:srgbClr>
                  </a:outerShdw>
                </a:effectLst>
              </a:rPr>
              <a:t>GM 4/A </a:t>
            </a:r>
            <a:r>
              <a:rPr lang="es-EC" sz="1500" b="1" dirty="0" smtClean="0">
                <a:effectLst>
                  <a:outerShdw blurRad="38100" dist="38100" dir="2700000" algn="tl">
                    <a:srgbClr val="000000">
                      <a:alpha val="43137"/>
                    </a:srgbClr>
                  </a:outerShdw>
                </a:effectLst>
              </a:rPr>
              <a:t>SOLÓRZANO VALDEZ ROBERT ANDRÉS</a:t>
            </a:r>
            <a:endParaRPr lang="es-EC" sz="1500" b="1" dirty="0">
              <a:effectLst>
                <a:outerShdw blurRad="38100" dist="38100" dir="2700000" algn="tl">
                  <a:srgbClr val="000000">
                    <a:alpha val="43137"/>
                  </a:srgbClr>
                </a:outerShdw>
              </a:effectLst>
            </a:endParaRPr>
          </a:p>
        </p:txBody>
      </p:sp>
      <p:pic>
        <p:nvPicPr>
          <p:cNvPr id="6" name="Imagen 5" descr="ESPE">
            <a:extLst>
              <a:ext uri="{FF2B5EF4-FFF2-40B4-BE49-F238E27FC236}">
                <a16:creationId xmlns="" xmlns:a16="http://schemas.microsoft.com/office/drawing/2014/main" id="{CF0E0A64-6B68-4C68-AE2B-B3F8994EFE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7200"/>
            <a:ext cx="3024336" cy="13321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FUNDAMENTACIÓN TEÓRICA</a:t>
            </a:r>
            <a:endParaRPr lang="es-EC" sz="2333" b="1" dirty="0">
              <a:latin typeface="Consolas" panose="020B0609020204030204" pitchFamily="49" charset="0"/>
              <a:cs typeface="Consolas" panose="020B0609020204030204" pitchFamily="49" charset="0"/>
            </a:endParaRPr>
          </a:p>
        </p:txBody>
      </p:sp>
      <p:sp>
        <p:nvSpPr>
          <p:cNvPr id="8" name="7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10</a:t>
            </a:r>
            <a:endParaRPr lang="es-EC" dirty="0">
              <a:solidFill>
                <a:schemeClr val="tx1"/>
              </a:solidFill>
            </a:endParaRPr>
          </a:p>
        </p:txBody>
      </p:sp>
      <p:graphicFrame>
        <p:nvGraphicFramePr>
          <p:cNvPr id="7" name="Diagrama 6"/>
          <p:cNvGraphicFramePr/>
          <p:nvPr>
            <p:extLst>
              <p:ext uri="{D42A27DB-BD31-4B8C-83A1-F6EECF244321}">
                <p14:modId xmlns:p14="http://schemas.microsoft.com/office/powerpoint/2010/main" val="4009526504"/>
              </p:ext>
            </p:extLst>
          </p:nvPr>
        </p:nvGraphicFramePr>
        <p:xfrm>
          <a:off x="1259632" y="991290"/>
          <a:ext cx="7482408" cy="4579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9347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FUNDAMENTACIÓN TEÓRICA</a:t>
            </a:r>
            <a:endParaRPr lang="es-EC" sz="2333" b="1" dirty="0">
              <a:latin typeface="Consolas" panose="020B0609020204030204" pitchFamily="49" charset="0"/>
              <a:cs typeface="Consolas" panose="020B0609020204030204" pitchFamily="49" charset="0"/>
            </a:endParaRPr>
          </a:p>
        </p:txBody>
      </p:sp>
      <p:sp>
        <p:nvSpPr>
          <p:cNvPr id="8" name="7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11</a:t>
            </a:r>
            <a:endParaRPr lang="es-EC" dirty="0">
              <a:solidFill>
                <a:schemeClr val="tx1"/>
              </a:solidFill>
            </a:endParaRPr>
          </a:p>
        </p:txBody>
      </p:sp>
      <p:graphicFrame>
        <p:nvGraphicFramePr>
          <p:cNvPr id="5" name="Marcador de contenido 10"/>
          <p:cNvGraphicFramePr>
            <a:graphicFrameLocks noGrp="1"/>
          </p:cNvGraphicFramePr>
          <p:nvPr>
            <p:ph sz="half" idx="1"/>
            <p:extLst>
              <p:ext uri="{D42A27DB-BD31-4B8C-83A1-F6EECF244321}">
                <p14:modId xmlns:p14="http://schemas.microsoft.com/office/powerpoint/2010/main" val="1301853232"/>
              </p:ext>
            </p:extLst>
          </p:nvPr>
        </p:nvGraphicFramePr>
        <p:xfrm>
          <a:off x="899592" y="606808"/>
          <a:ext cx="7764608" cy="461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894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FUNDAMENTACIÓN METODOLÓGICA</a:t>
            </a:r>
            <a:endParaRPr lang="es-EC" sz="2333" b="1" dirty="0">
              <a:latin typeface="Consolas" panose="020B0609020204030204" pitchFamily="49" charset="0"/>
              <a:cs typeface="Consolas" panose="020B0609020204030204" pitchFamily="49" charset="0"/>
            </a:endParaRPr>
          </a:p>
        </p:txBody>
      </p:sp>
      <p:sp>
        <p:nvSpPr>
          <p:cNvPr id="8" name="7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12</a:t>
            </a:r>
            <a:endParaRPr lang="es-EC" dirty="0">
              <a:solidFill>
                <a:schemeClr val="tx1"/>
              </a:solidFill>
            </a:endParaRPr>
          </a:p>
        </p:txBody>
      </p:sp>
      <p:graphicFrame>
        <p:nvGraphicFramePr>
          <p:cNvPr id="6" name="Diagrama 5"/>
          <p:cNvGraphicFramePr/>
          <p:nvPr>
            <p:extLst/>
          </p:nvPr>
        </p:nvGraphicFramePr>
        <p:xfrm>
          <a:off x="1619672" y="1129308"/>
          <a:ext cx="6416143" cy="394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850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FUNDAMENTACIÓN METODOLÓGICA</a:t>
            </a:r>
            <a:endParaRPr lang="es-EC" sz="2333" b="1" dirty="0">
              <a:latin typeface="Consolas" panose="020B0609020204030204" pitchFamily="49" charset="0"/>
              <a:cs typeface="Consolas" panose="020B0609020204030204" pitchFamily="49" charset="0"/>
            </a:endParaRPr>
          </a:p>
        </p:txBody>
      </p:sp>
      <p:sp>
        <p:nvSpPr>
          <p:cNvPr id="8" name="7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13</a:t>
            </a:r>
            <a:endParaRPr lang="es-EC" dirty="0">
              <a:solidFill>
                <a:schemeClr val="tx1"/>
              </a:solidFill>
            </a:endParaRPr>
          </a:p>
        </p:txBody>
      </p:sp>
      <p:graphicFrame>
        <p:nvGraphicFramePr>
          <p:cNvPr id="7" name="Diagrama 6"/>
          <p:cNvGraphicFramePr/>
          <p:nvPr>
            <p:extLst>
              <p:ext uri="{D42A27DB-BD31-4B8C-83A1-F6EECF244321}">
                <p14:modId xmlns:p14="http://schemas.microsoft.com/office/powerpoint/2010/main" val="3181806142"/>
              </p:ext>
            </p:extLst>
          </p:nvPr>
        </p:nvGraphicFramePr>
        <p:xfrm>
          <a:off x="1835696" y="1129308"/>
          <a:ext cx="5981456" cy="4307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561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14</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Índice de Desarrollo Humano 2015 - 2019</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 la ONU</a:t>
            </a:r>
            <a:endParaRPr lang="es-EC" sz="2000" dirty="0">
              <a:effectLst/>
            </a:endParaRPr>
          </a:p>
        </p:txBody>
      </p:sp>
      <p:graphicFrame>
        <p:nvGraphicFramePr>
          <p:cNvPr id="8" name="Gráfico 7"/>
          <p:cNvGraphicFramePr/>
          <p:nvPr>
            <p:extLst>
              <p:ext uri="{D42A27DB-BD31-4B8C-83A1-F6EECF244321}">
                <p14:modId xmlns:p14="http://schemas.microsoft.com/office/powerpoint/2010/main" val="2080010503"/>
              </p:ext>
            </p:extLst>
          </p:nvPr>
        </p:nvGraphicFramePr>
        <p:xfrm>
          <a:off x="971600" y="1368933"/>
          <a:ext cx="7560840" cy="38466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066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15</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Producto Interno Bruto 2015 - 2019</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del Banco Central del Ecuador</a:t>
            </a:r>
            <a:endParaRPr lang="es-EC" sz="2000" dirty="0">
              <a:effectLst/>
            </a:endParaRPr>
          </a:p>
        </p:txBody>
      </p:sp>
      <p:graphicFrame>
        <p:nvGraphicFramePr>
          <p:cNvPr id="9" name="Gráfico 8"/>
          <p:cNvGraphicFramePr/>
          <p:nvPr>
            <p:extLst>
              <p:ext uri="{D42A27DB-BD31-4B8C-83A1-F6EECF244321}">
                <p14:modId xmlns:p14="http://schemas.microsoft.com/office/powerpoint/2010/main" val="1816814277"/>
              </p:ext>
            </p:extLst>
          </p:nvPr>
        </p:nvGraphicFramePr>
        <p:xfrm>
          <a:off x="971600" y="1414907"/>
          <a:ext cx="7560840" cy="3808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6307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16</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Actividades económicas relacionadas al mar</a:t>
            </a:r>
            <a:endParaRPr lang="es-EC" sz="2800" dirty="0">
              <a:effectLst/>
            </a:endParaRPr>
          </a:p>
        </p:txBody>
      </p:sp>
      <p:graphicFrame>
        <p:nvGraphicFramePr>
          <p:cNvPr id="4" name="Diagrama 3"/>
          <p:cNvGraphicFramePr/>
          <p:nvPr>
            <p:extLst>
              <p:ext uri="{D42A27DB-BD31-4B8C-83A1-F6EECF244321}">
                <p14:modId xmlns:p14="http://schemas.microsoft.com/office/powerpoint/2010/main" val="1599010250"/>
              </p:ext>
            </p:extLst>
          </p:nvPr>
        </p:nvGraphicFramePr>
        <p:xfrm>
          <a:off x="605136" y="1273324"/>
          <a:ext cx="83657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33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17</a:t>
            </a:r>
            <a:endParaRPr lang="es-EC" dirty="0">
              <a:solidFill>
                <a:schemeClr val="tx1"/>
              </a:solidFill>
            </a:endParaRPr>
          </a:p>
        </p:txBody>
      </p:sp>
      <p:sp>
        <p:nvSpPr>
          <p:cNvPr id="7" name="Título 1"/>
          <p:cNvSpPr txBox="1">
            <a:spLocks/>
          </p:cNvSpPr>
          <p:nvPr/>
        </p:nvSpPr>
        <p:spPr>
          <a:xfrm>
            <a:off x="847136" y="846420"/>
            <a:ext cx="5465853" cy="59934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Porcentaje de Empresas por Provincias</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 la Superintendencia de Compañías</a:t>
            </a:r>
            <a:endParaRPr lang="es-EC" sz="2000" dirty="0">
              <a:effectLst/>
            </a:endParaRPr>
          </a:p>
        </p:txBody>
      </p:sp>
      <p:graphicFrame>
        <p:nvGraphicFramePr>
          <p:cNvPr id="9" name="Gráfico 8"/>
          <p:cNvGraphicFramePr>
            <a:graphicFrameLocks/>
          </p:cNvGraphicFramePr>
          <p:nvPr>
            <p:extLst>
              <p:ext uri="{D42A27DB-BD31-4B8C-83A1-F6EECF244321}">
                <p14:modId xmlns:p14="http://schemas.microsoft.com/office/powerpoint/2010/main" val="906082954"/>
              </p:ext>
            </p:extLst>
          </p:nvPr>
        </p:nvGraphicFramePr>
        <p:xfrm>
          <a:off x="847136" y="1502347"/>
          <a:ext cx="5932659" cy="3456384"/>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489348"/>
            <a:ext cx="1907722" cy="3470912"/>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3454076"/>
            <a:ext cx="778671" cy="699568"/>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5384" y="1500773"/>
            <a:ext cx="764808" cy="1140703"/>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9709" y="3361556"/>
            <a:ext cx="663286" cy="733793"/>
          </a:xfrm>
          <a:prstGeom prst="rect">
            <a:avLst/>
          </a:prstGeom>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2320221"/>
            <a:ext cx="784305" cy="1185351"/>
          </a:xfrm>
          <a:prstGeom prst="rect">
            <a:avLst/>
          </a:prstGeom>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2024" y="3562044"/>
            <a:ext cx="923307" cy="765418"/>
          </a:xfrm>
          <a:prstGeom prst="rect">
            <a:avLst/>
          </a:prstGeom>
        </p:spPr>
      </p:pic>
    </p:spTree>
    <p:extLst>
      <p:ext uri="{BB962C8B-B14F-4D97-AF65-F5344CB8AC3E}">
        <p14:creationId xmlns:p14="http://schemas.microsoft.com/office/powerpoint/2010/main" val="310986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18</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Número de Empresas</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 la Superintendencia de Compañías</a:t>
            </a:r>
            <a:endParaRPr lang="es-EC" sz="2000" dirty="0">
              <a:effectLst/>
            </a:endParaRPr>
          </a:p>
        </p:txBody>
      </p:sp>
      <p:graphicFrame>
        <p:nvGraphicFramePr>
          <p:cNvPr id="8" name="Gráfico 7"/>
          <p:cNvGraphicFramePr/>
          <p:nvPr>
            <p:extLst>
              <p:ext uri="{D42A27DB-BD31-4B8C-83A1-F6EECF244321}">
                <p14:modId xmlns:p14="http://schemas.microsoft.com/office/powerpoint/2010/main" val="3167177403"/>
              </p:ext>
            </p:extLst>
          </p:nvPr>
        </p:nvGraphicFramePr>
        <p:xfrm>
          <a:off x="1025610" y="1380789"/>
          <a:ext cx="7578838" cy="3842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1202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19</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Empleo por Empresas</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 la Superintendencia de Compañías</a:t>
            </a:r>
            <a:endParaRPr lang="es-EC" sz="2000" dirty="0">
              <a:effectLst/>
            </a:endParaRPr>
          </a:p>
        </p:txBody>
      </p:sp>
      <p:graphicFrame>
        <p:nvGraphicFramePr>
          <p:cNvPr id="9" name="Gráfico 8"/>
          <p:cNvGraphicFramePr/>
          <p:nvPr>
            <p:extLst>
              <p:ext uri="{D42A27DB-BD31-4B8C-83A1-F6EECF244321}">
                <p14:modId xmlns:p14="http://schemas.microsoft.com/office/powerpoint/2010/main" val="2495791077"/>
              </p:ext>
            </p:extLst>
          </p:nvPr>
        </p:nvGraphicFramePr>
        <p:xfrm>
          <a:off x="971600" y="1339546"/>
          <a:ext cx="7560840" cy="3884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7054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AGENDA</a:t>
            </a:r>
          </a:p>
        </p:txBody>
      </p:sp>
      <p:graphicFrame>
        <p:nvGraphicFramePr>
          <p:cNvPr id="7" name="Diagrama 6"/>
          <p:cNvGraphicFramePr/>
          <p:nvPr>
            <p:extLst>
              <p:ext uri="{D42A27DB-BD31-4B8C-83A1-F6EECF244321}">
                <p14:modId xmlns:p14="http://schemas.microsoft.com/office/powerpoint/2010/main" val="2377164860"/>
              </p:ext>
            </p:extLst>
          </p:nvPr>
        </p:nvGraphicFramePr>
        <p:xfrm>
          <a:off x="1151620" y="1202480"/>
          <a:ext cx="619268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2</a:t>
            </a:r>
          </a:p>
        </p:txBody>
      </p:sp>
    </p:spTree>
    <p:extLst>
      <p:ext uri="{BB962C8B-B14F-4D97-AF65-F5344CB8AC3E}">
        <p14:creationId xmlns:p14="http://schemas.microsoft.com/office/powerpoint/2010/main" val="3051320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20</a:t>
            </a:r>
            <a:endParaRPr lang="es-EC" dirty="0">
              <a:solidFill>
                <a:schemeClr val="tx1"/>
              </a:solidFill>
            </a:endParaRPr>
          </a:p>
        </p:txBody>
      </p:sp>
      <p:sp>
        <p:nvSpPr>
          <p:cNvPr id="7" name="Título 1"/>
          <p:cNvSpPr txBox="1">
            <a:spLocks/>
          </p:cNvSpPr>
          <p:nvPr/>
        </p:nvSpPr>
        <p:spPr>
          <a:xfrm>
            <a:off x="906519" y="985292"/>
            <a:ext cx="8237481"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smtClean="0"/>
              <a:t> Porcentaje Valor Agregado Bruto por provincia y por actividad relacionada al </a:t>
            </a:r>
            <a:r>
              <a:rPr lang="es-ES" sz="1600" dirty="0"/>
              <a:t>Mar</a:t>
            </a:r>
          </a:p>
          <a:p>
            <a:pPr algn="just"/>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del Banco Central del Ecuador</a:t>
            </a:r>
            <a:endParaRPr lang="es-EC" sz="2000" dirty="0">
              <a:effectLst/>
            </a:endParaRPr>
          </a:p>
        </p:txBody>
      </p:sp>
      <p:graphicFrame>
        <p:nvGraphicFramePr>
          <p:cNvPr id="8" name="Gráfico 7"/>
          <p:cNvGraphicFramePr/>
          <p:nvPr>
            <p:extLst>
              <p:ext uri="{D42A27DB-BD31-4B8C-83A1-F6EECF244321}">
                <p14:modId xmlns:p14="http://schemas.microsoft.com/office/powerpoint/2010/main" val="2502799673"/>
              </p:ext>
            </p:extLst>
          </p:nvPr>
        </p:nvGraphicFramePr>
        <p:xfrm>
          <a:off x="755577" y="1280796"/>
          <a:ext cx="5890954" cy="3804782"/>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531" y="1276627"/>
            <a:ext cx="2097000" cy="3813121"/>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9632" y="2739437"/>
            <a:ext cx="643258" cy="577911"/>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0305" y="2136304"/>
            <a:ext cx="822669" cy="1225252"/>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1578" y="2065412"/>
            <a:ext cx="649222" cy="718233"/>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6096" y="1276627"/>
            <a:ext cx="759306" cy="1149941"/>
          </a:xfrm>
          <a:prstGeom prst="rect">
            <a:avLst/>
          </a:prstGeom>
        </p:spPr>
      </p:pic>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6708" y="3385036"/>
            <a:ext cx="924637" cy="766521"/>
          </a:xfrm>
          <a:prstGeom prst="rect">
            <a:avLst/>
          </a:prstGeom>
        </p:spPr>
      </p:pic>
    </p:spTree>
    <p:extLst>
      <p:ext uri="{BB962C8B-B14F-4D97-AF65-F5344CB8AC3E}">
        <p14:creationId xmlns:p14="http://schemas.microsoft.com/office/powerpoint/2010/main" val="82147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21</a:t>
            </a:r>
            <a:endParaRPr lang="es-EC" dirty="0">
              <a:solidFill>
                <a:schemeClr val="tx1"/>
              </a:solidFill>
            </a:endParaRPr>
          </a:p>
        </p:txBody>
      </p:sp>
      <p:sp>
        <p:nvSpPr>
          <p:cNvPr id="7" name="Título 1"/>
          <p:cNvSpPr txBox="1">
            <a:spLocks/>
          </p:cNvSpPr>
          <p:nvPr/>
        </p:nvSpPr>
        <p:spPr>
          <a:xfrm>
            <a:off x="881360" y="867012"/>
            <a:ext cx="7292136" cy="406312"/>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ES" sz="2800" dirty="0" smtClean="0"/>
          </a:p>
          <a:p>
            <a:pPr algn="just"/>
            <a:r>
              <a:rPr lang="es-ES" sz="9600" dirty="0" smtClean="0"/>
              <a:t>Valor Agregado Bruto por Provincia</a:t>
            </a:r>
            <a:endParaRPr lang="es-EC" sz="96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del Banco Central del Ecuador</a:t>
            </a:r>
            <a:endParaRPr lang="es-EC" sz="2000" dirty="0">
              <a:effectLst/>
            </a:endParaRPr>
          </a:p>
        </p:txBody>
      </p:sp>
      <p:graphicFrame>
        <p:nvGraphicFramePr>
          <p:cNvPr id="9" name="Gráfico 8"/>
          <p:cNvGraphicFramePr/>
          <p:nvPr>
            <p:extLst>
              <p:ext uri="{D42A27DB-BD31-4B8C-83A1-F6EECF244321}">
                <p14:modId xmlns:p14="http://schemas.microsoft.com/office/powerpoint/2010/main" val="1799955164"/>
              </p:ext>
            </p:extLst>
          </p:nvPr>
        </p:nvGraphicFramePr>
        <p:xfrm>
          <a:off x="993928" y="1281277"/>
          <a:ext cx="5666304" cy="3676144"/>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1282255"/>
            <a:ext cx="2016224" cy="3663478"/>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7438" y="3246603"/>
            <a:ext cx="769153" cy="691017"/>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6353" y="1258978"/>
            <a:ext cx="783862" cy="1167454"/>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1812" y="3148389"/>
            <a:ext cx="713397" cy="789231"/>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6591" y="2271816"/>
            <a:ext cx="821329" cy="1241307"/>
          </a:xfrm>
          <a:prstGeom prst="rect">
            <a:avLst/>
          </a:prstGeom>
        </p:spPr>
      </p:pic>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96346" y="3397328"/>
            <a:ext cx="825466" cy="684308"/>
          </a:xfrm>
          <a:prstGeom prst="rect">
            <a:avLst/>
          </a:prstGeom>
        </p:spPr>
      </p:pic>
    </p:spTree>
    <p:extLst>
      <p:ext uri="{BB962C8B-B14F-4D97-AF65-F5344CB8AC3E}">
        <p14:creationId xmlns:p14="http://schemas.microsoft.com/office/powerpoint/2010/main" val="3673312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22</a:t>
            </a:r>
            <a:endParaRPr lang="es-EC" dirty="0">
              <a:solidFill>
                <a:schemeClr val="tx1"/>
              </a:solidFill>
            </a:endParaRPr>
          </a:p>
        </p:txBody>
      </p:sp>
      <p:sp>
        <p:nvSpPr>
          <p:cNvPr id="7" name="Título 1"/>
          <p:cNvSpPr txBox="1">
            <a:spLocks/>
          </p:cNvSpPr>
          <p:nvPr/>
        </p:nvSpPr>
        <p:spPr>
          <a:xfrm>
            <a:off x="847136" y="846420"/>
            <a:ext cx="5957112" cy="59934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Población Económicamente Activa por Provincias</a:t>
            </a:r>
            <a:endParaRPr lang="es-EC" sz="2800" dirty="0">
              <a:effectLst/>
            </a:endParaRPr>
          </a:p>
        </p:txBody>
      </p:sp>
      <p:sp>
        <p:nvSpPr>
          <p:cNvPr id="11" name="Título 1"/>
          <p:cNvSpPr txBox="1">
            <a:spLocks/>
          </p:cNvSpPr>
          <p:nvPr/>
        </p:nvSpPr>
        <p:spPr>
          <a:xfrm>
            <a:off x="880264" y="5223713"/>
            <a:ext cx="5465853" cy="50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del INEC</a:t>
            </a:r>
            <a:endParaRPr lang="es-EC" sz="2000" dirty="0">
              <a:effectLst/>
            </a:endParaRPr>
          </a:p>
        </p:txBody>
      </p:sp>
      <p:graphicFrame>
        <p:nvGraphicFramePr>
          <p:cNvPr id="9" name="Gráfico 8"/>
          <p:cNvGraphicFramePr/>
          <p:nvPr>
            <p:extLst>
              <p:ext uri="{D42A27DB-BD31-4B8C-83A1-F6EECF244321}">
                <p14:modId xmlns:p14="http://schemas.microsoft.com/office/powerpoint/2010/main" val="1603635517"/>
              </p:ext>
            </p:extLst>
          </p:nvPr>
        </p:nvGraphicFramePr>
        <p:xfrm>
          <a:off x="755576" y="1445768"/>
          <a:ext cx="5904656" cy="3777945"/>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022" y="1445767"/>
            <a:ext cx="2077442" cy="3777945"/>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4771" y="1656938"/>
            <a:ext cx="742291" cy="1124172"/>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9384" y="2113384"/>
            <a:ext cx="909977" cy="754368"/>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3133" y="1990509"/>
            <a:ext cx="686509" cy="616768"/>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4035" y="1570566"/>
            <a:ext cx="718353" cy="1071417"/>
          </a:xfrm>
          <a:prstGeom prst="rect">
            <a:avLst/>
          </a:prstGeom>
        </p:spPr>
      </p:pic>
      <p:pic>
        <p:nvPicPr>
          <p:cNvPr id="10" name="Imagen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95052" y="2232372"/>
            <a:ext cx="633971" cy="701362"/>
          </a:xfrm>
          <a:prstGeom prst="rect">
            <a:avLst/>
          </a:prstGeom>
        </p:spPr>
      </p:pic>
    </p:spTree>
    <p:extLst>
      <p:ext uri="{BB962C8B-B14F-4D97-AF65-F5344CB8AC3E}">
        <p14:creationId xmlns:p14="http://schemas.microsoft.com/office/powerpoint/2010/main" val="4060871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23</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Empleo Adecuado</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del INEC</a:t>
            </a:r>
            <a:endParaRPr lang="es-EC" sz="2000" dirty="0">
              <a:effectLst/>
            </a:endParaRPr>
          </a:p>
        </p:txBody>
      </p:sp>
      <p:graphicFrame>
        <p:nvGraphicFramePr>
          <p:cNvPr id="8" name="Gráfico 7"/>
          <p:cNvGraphicFramePr/>
          <p:nvPr>
            <p:extLst>
              <p:ext uri="{D42A27DB-BD31-4B8C-83A1-F6EECF244321}">
                <p14:modId xmlns:p14="http://schemas.microsoft.com/office/powerpoint/2010/main" val="1824731945"/>
              </p:ext>
            </p:extLst>
          </p:nvPr>
        </p:nvGraphicFramePr>
        <p:xfrm>
          <a:off x="971600" y="1445767"/>
          <a:ext cx="7560840" cy="37779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654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24</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Empleo Inadecuado</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del INEC</a:t>
            </a:r>
            <a:endParaRPr lang="es-EC" sz="2000" dirty="0">
              <a:effectLst/>
            </a:endParaRPr>
          </a:p>
        </p:txBody>
      </p:sp>
      <p:graphicFrame>
        <p:nvGraphicFramePr>
          <p:cNvPr id="9" name="Gráfico 8"/>
          <p:cNvGraphicFramePr/>
          <p:nvPr>
            <p:extLst>
              <p:ext uri="{D42A27DB-BD31-4B8C-83A1-F6EECF244321}">
                <p14:modId xmlns:p14="http://schemas.microsoft.com/office/powerpoint/2010/main" val="3642314341"/>
              </p:ext>
            </p:extLst>
          </p:nvPr>
        </p:nvGraphicFramePr>
        <p:xfrm>
          <a:off x="985729" y="1345332"/>
          <a:ext cx="7546711"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9988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25</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Desempleo</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del INEC</a:t>
            </a:r>
            <a:endParaRPr lang="es-EC" sz="2000" dirty="0">
              <a:effectLst/>
            </a:endParaRPr>
          </a:p>
        </p:txBody>
      </p:sp>
      <p:graphicFrame>
        <p:nvGraphicFramePr>
          <p:cNvPr id="8" name="Gráfico 7"/>
          <p:cNvGraphicFramePr/>
          <p:nvPr>
            <p:extLst>
              <p:ext uri="{D42A27DB-BD31-4B8C-83A1-F6EECF244321}">
                <p14:modId xmlns:p14="http://schemas.microsoft.com/office/powerpoint/2010/main" val="2385062704"/>
              </p:ext>
            </p:extLst>
          </p:nvPr>
        </p:nvGraphicFramePr>
        <p:xfrm>
          <a:off x="993639" y="1345333"/>
          <a:ext cx="7610809" cy="3878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0022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26</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PEA por provincia</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del INEC</a:t>
            </a:r>
            <a:endParaRPr lang="es-EC" sz="2000" dirty="0">
              <a:effectLst/>
            </a:endParaRPr>
          </a:p>
        </p:txBody>
      </p:sp>
      <p:graphicFrame>
        <p:nvGraphicFramePr>
          <p:cNvPr id="9" name="Gráfico 8"/>
          <p:cNvGraphicFramePr/>
          <p:nvPr>
            <p:extLst>
              <p:ext uri="{D42A27DB-BD31-4B8C-83A1-F6EECF244321}">
                <p14:modId xmlns:p14="http://schemas.microsoft.com/office/powerpoint/2010/main" val="559245051"/>
              </p:ext>
            </p:extLst>
          </p:nvPr>
        </p:nvGraphicFramePr>
        <p:xfrm>
          <a:off x="971600" y="1489348"/>
          <a:ext cx="7410400"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122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27</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Desempleo por provincia</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del INEC</a:t>
            </a:r>
            <a:endParaRPr lang="es-EC" sz="2000" dirty="0">
              <a:effectLst/>
            </a:endParaRPr>
          </a:p>
        </p:txBody>
      </p:sp>
      <p:graphicFrame>
        <p:nvGraphicFramePr>
          <p:cNvPr id="9" name="Gráfico 8"/>
          <p:cNvGraphicFramePr/>
          <p:nvPr>
            <p:extLst>
              <p:ext uri="{D42A27DB-BD31-4B8C-83A1-F6EECF244321}">
                <p14:modId xmlns:p14="http://schemas.microsoft.com/office/powerpoint/2010/main" val="1843716230"/>
              </p:ext>
            </p:extLst>
          </p:nvPr>
        </p:nvGraphicFramePr>
        <p:xfrm>
          <a:off x="971600" y="1273324"/>
          <a:ext cx="792088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1445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28</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Embarcaciones</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 la FAO.</a:t>
            </a:r>
            <a:endParaRPr lang="es-EC" sz="2000" dirty="0">
              <a:effectLst/>
            </a:endParaRPr>
          </a:p>
        </p:txBody>
      </p:sp>
      <p:graphicFrame>
        <p:nvGraphicFramePr>
          <p:cNvPr id="8" name="Gráfico 7"/>
          <p:cNvGraphicFramePr/>
          <p:nvPr>
            <p:extLst>
              <p:ext uri="{D42A27DB-BD31-4B8C-83A1-F6EECF244321}">
                <p14:modId xmlns:p14="http://schemas.microsoft.com/office/powerpoint/2010/main" val="3622491781"/>
              </p:ext>
            </p:extLst>
          </p:nvPr>
        </p:nvGraphicFramePr>
        <p:xfrm>
          <a:off x="985174" y="1445768"/>
          <a:ext cx="7396826" cy="3571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3274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29</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Pescadores</a:t>
            </a:r>
            <a:endParaRPr lang="es-EC" sz="2800" dirty="0">
              <a:effectLst/>
            </a:endParaRPr>
          </a:p>
        </p:txBody>
      </p:sp>
      <p:sp>
        <p:nvSpPr>
          <p:cNvPr id="11" name="Título 1"/>
          <p:cNvSpPr txBox="1">
            <a:spLocks/>
          </p:cNvSpPr>
          <p:nvPr/>
        </p:nvSpPr>
        <p:spPr>
          <a:xfrm>
            <a:off x="880264" y="5223713"/>
            <a:ext cx="7292136" cy="50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000" dirty="0" smtClean="0"/>
              <a:t>NOTA: Esta información ha sido obtenida de la FAO</a:t>
            </a:r>
            <a:endParaRPr lang="es-EC" sz="2000" dirty="0">
              <a:effectLst/>
            </a:endParaRPr>
          </a:p>
        </p:txBody>
      </p:sp>
      <p:graphicFrame>
        <p:nvGraphicFramePr>
          <p:cNvPr id="8" name="Gráfico 7"/>
          <p:cNvGraphicFramePr/>
          <p:nvPr>
            <p:extLst>
              <p:ext uri="{D42A27DB-BD31-4B8C-83A1-F6EECF244321}">
                <p14:modId xmlns:p14="http://schemas.microsoft.com/office/powerpoint/2010/main" val="3491439507"/>
              </p:ext>
            </p:extLst>
          </p:nvPr>
        </p:nvGraphicFramePr>
        <p:xfrm>
          <a:off x="899592" y="1445768"/>
          <a:ext cx="7482408" cy="3715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845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PROBLEMA</a:t>
            </a:r>
          </a:p>
        </p:txBody>
      </p:sp>
      <p:sp>
        <p:nvSpPr>
          <p:cNvPr id="6" name="5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3</a:t>
            </a:r>
          </a:p>
        </p:txBody>
      </p:sp>
      <p:graphicFrame>
        <p:nvGraphicFramePr>
          <p:cNvPr id="3" name="Diagrama 2"/>
          <p:cNvGraphicFramePr/>
          <p:nvPr>
            <p:extLst>
              <p:ext uri="{D42A27DB-BD31-4B8C-83A1-F6EECF244321}">
                <p14:modId xmlns:p14="http://schemas.microsoft.com/office/powerpoint/2010/main" val="2736860798"/>
              </p:ext>
            </p:extLst>
          </p:nvPr>
        </p:nvGraphicFramePr>
        <p:xfrm>
          <a:off x="270920" y="1385788"/>
          <a:ext cx="6012668" cy="391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136" y="2569468"/>
            <a:ext cx="3096344" cy="15572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6117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ANÁLISIS DE DATOS</a:t>
            </a:r>
            <a:endParaRPr lang="es-EC" sz="2333" b="1" dirty="0">
              <a:latin typeface="Consolas" panose="020B0609020204030204" pitchFamily="49" charset="0"/>
              <a:cs typeface="Consolas" panose="020B0609020204030204" pitchFamily="49" charset="0"/>
            </a:endParaRPr>
          </a:p>
        </p:txBody>
      </p:sp>
      <p:sp>
        <p:nvSpPr>
          <p:cNvPr id="5" name="4 Rectángulo"/>
          <p:cNvSpPr/>
          <p:nvPr/>
        </p:nvSpPr>
        <p:spPr>
          <a:xfrm>
            <a:off x="8532440" y="5261339"/>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30</a:t>
            </a:r>
            <a:endParaRPr lang="es-EC" dirty="0">
              <a:solidFill>
                <a:schemeClr val="tx1"/>
              </a:solidFill>
            </a:endParaRPr>
          </a:p>
        </p:txBody>
      </p:sp>
      <p:sp>
        <p:nvSpPr>
          <p:cNvPr id="7" name="Título 1"/>
          <p:cNvSpPr txBox="1">
            <a:spLocks/>
          </p:cNvSpPr>
          <p:nvPr/>
        </p:nvSpPr>
        <p:spPr>
          <a:xfrm>
            <a:off x="899592" y="846420"/>
            <a:ext cx="5465853" cy="599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smtClean="0"/>
              <a:t>Comprobación de la Hipótesis</a:t>
            </a:r>
            <a:endParaRPr lang="es-EC" sz="2800" dirty="0">
              <a:effectLst/>
            </a:endParaRPr>
          </a:p>
        </p:txBody>
      </p:sp>
      <p:graphicFrame>
        <p:nvGraphicFramePr>
          <p:cNvPr id="2" name="Diagrama 1"/>
          <p:cNvGraphicFramePr/>
          <p:nvPr>
            <p:extLst>
              <p:ext uri="{D42A27DB-BD31-4B8C-83A1-F6EECF244321}">
                <p14:modId xmlns:p14="http://schemas.microsoft.com/office/powerpoint/2010/main" val="3393053010"/>
              </p:ext>
            </p:extLst>
          </p:nvPr>
        </p:nvGraphicFramePr>
        <p:xfrm>
          <a:off x="1619672" y="1445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521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MATRIZ FODA</a:t>
            </a:r>
            <a:endParaRPr lang="es-EC" sz="2333" b="1" dirty="0">
              <a:latin typeface="Consolas" panose="020B0609020204030204" pitchFamily="49" charset="0"/>
              <a:cs typeface="Consolas" panose="020B0609020204030204" pitchFamily="49" charset="0"/>
            </a:endParaRPr>
          </a:p>
        </p:txBody>
      </p:sp>
      <p:graphicFrame>
        <p:nvGraphicFramePr>
          <p:cNvPr id="5" name="2 Tabla">
            <a:extLst>
              <a:ext uri="{FF2B5EF4-FFF2-40B4-BE49-F238E27FC236}">
                <a16:creationId xmlns:a16="http://schemas.microsoft.com/office/drawing/2014/main" xmlns="" id="{183D080D-0737-4812-9CFD-5821FC2F2D39}"/>
              </a:ext>
            </a:extLst>
          </p:cNvPr>
          <p:cNvGraphicFramePr>
            <a:graphicFrameLocks noGrp="1"/>
          </p:cNvGraphicFramePr>
          <p:nvPr>
            <p:extLst>
              <p:ext uri="{D42A27DB-BD31-4B8C-83A1-F6EECF244321}">
                <p14:modId xmlns:p14="http://schemas.microsoft.com/office/powerpoint/2010/main" val="3691211825"/>
              </p:ext>
            </p:extLst>
          </p:nvPr>
        </p:nvGraphicFramePr>
        <p:xfrm>
          <a:off x="611560" y="985292"/>
          <a:ext cx="8352927" cy="4608512"/>
        </p:xfrm>
        <a:graphic>
          <a:graphicData uri="http://schemas.openxmlformats.org/drawingml/2006/table">
            <a:tbl>
              <a:tblPr firstRow="1" bandRow="1">
                <a:tableStyleId>{5C22544A-7EE6-4342-B048-85BDC9FD1C3A}</a:tableStyleId>
              </a:tblPr>
              <a:tblGrid>
                <a:gridCol w="2784309">
                  <a:extLst>
                    <a:ext uri="{9D8B030D-6E8A-4147-A177-3AD203B41FA5}">
                      <a16:colId xmlns:a16="http://schemas.microsoft.com/office/drawing/2014/main" xmlns="" val="20000"/>
                    </a:ext>
                  </a:extLst>
                </a:gridCol>
                <a:gridCol w="2784309">
                  <a:extLst>
                    <a:ext uri="{9D8B030D-6E8A-4147-A177-3AD203B41FA5}">
                      <a16:colId xmlns:a16="http://schemas.microsoft.com/office/drawing/2014/main" xmlns="" val="20001"/>
                    </a:ext>
                  </a:extLst>
                </a:gridCol>
                <a:gridCol w="2784309">
                  <a:extLst>
                    <a:ext uri="{9D8B030D-6E8A-4147-A177-3AD203B41FA5}">
                      <a16:colId xmlns:a16="http://schemas.microsoft.com/office/drawing/2014/main" xmlns="" val="20002"/>
                    </a:ext>
                  </a:extLst>
                </a:gridCol>
              </a:tblGrid>
              <a:tr h="1905590">
                <a:tc>
                  <a:txBody>
                    <a:bodyPr/>
                    <a:lstStyle/>
                    <a:p>
                      <a:endParaRPr lang="es-ES_tradnl" sz="900" dirty="0"/>
                    </a:p>
                  </a:txBody>
                  <a:tcPr marL="68579" marR="68579" marT="34290" marB="34290">
                    <a:solidFill>
                      <a:schemeClr val="bg2">
                        <a:lumMod val="75000"/>
                      </a:schemeClr>
                    </a:solidFill>
                  </a:tcPr>
                </a:tc>
                <a:tc>
                  <a:txBody>
                    <a:bodyPr/>
                    <a:lstStyle/>
                    <a:p>
                      <a:pPr algn="just"/>
                      <a:r>
                        <a:rPr lang="es-ES_tradnl" sz="900" dirty="0">
                          <a:solidFill>
                            <a:schemeClr val="tx1"/>
                          </a:solidFill>
                        </a:rPr>
                        <a:t>Lista de Fortalezas</a:t>
                      </a:r>
                    </a:p>
                    <a:p>
                      <a:pPr algn="just"/>
                      <a:r>
                        <a:rPr lang="es-EC" sz="900" b="0" kern="1200" dirty="0" smtClean="0">
                          <a:solidFill>
                            <a:schemeClr val="tx1"/>
                          </a:solidFill>
                          <a:effectLst/>
                          <a:latin typeface="+mn-lt"/>
                          <a:ea typeface="+mn-ea"/>
                          <a:cs typeface="+mn-cs"/>
                        </a:rPr>
                        <a:t>•</a:t>
                      </a:r>
                      <a:r>
                        <a:rPr lang="es-EC" sz="900" b="0" kern="1200" baseline="0" dirty="0" smtClean="0">
                          <a:solidFill>
                            <a:schemeClr val="tx1"/>
                          </a:solidFill>
                          <a:effectLst/>
                          <a:latin typeface="+mn-lt"/>
                          <a:ea typeface="+mn-ea"/>
                          <a:cs typeface="+mn-cs"/>
                        </a:rPr>
                        <a:t> </a:t>
                      </a:r>
                      <a:r>
                        <a:rPr lang="es-EC" sz="900" b="0" kern="1200" dirty="0" smtClean="0">
                          <a:solidFill>
                            <a:schemeClr val="tx1"/>
                          </a:solidFill>
                          <a:effectLst/>
                          <a:latin typeface="+mn-lt"/>
                          <a:ea typeface="+mn-ea"/>
                          <a:cs typeface="+mn-cs"/>
                        </a:rPr>
                        <a:t>Ecuador tiene una gran extensión de territorio marítimo 5 veces mayor al territorio continental.</a:t>
                      </a:r>
                    </a:p>
                    <a:p>
                      <a:pPr algn="just"/>
                      <a:r>
                        <a:rPr lang="es-EC" sz="900" b="0" kern="1200" dirty="0" smtClean="0">
                          <a:solidFill>
                            <a:schemeClr val="tx1"/>
                          </a:solidFill>
                          <a:effectLst/>
                          <a:latin typeface="+mn-lt"/>
                          <a:ea typeface="+mn-ea"/>
                          <a:cs typeface="+mn-cs"/>
                        </a:rPr>
                        <a:t>•</a:t>
                      </a:r>
                      <a:r>
                        <a:rPr lang="es-EC" sz="900" b="0" kern="1200" baseline="0" dirty="0" smtClean="0">
                          <a:solidFill>
                            <a:schemeClr val="tx1"/>
                          </a:solidFill>
                          <a:effectLst/>
                          <a:latin typeface="+mn-lt"/>
                          <a:ea typeface="+mn-ea"/>
                          <a:cs typeface="+mn-cs"/>
                        </a:rPr>
                        <a:t> </a:t>
                      </a:r>
                      <a:r>
                        <a:rPr lang="es-EC" sz="900" b="0" kern="1200" dirty="0" smtClean="0">
                          <a:solidFill>
                            <a:schemeClr val="tx1"/>
                          </a:solidFill>
                          <a:effectLst/>
                          <a:latin typeface="+mn-lt"/>
                          <a:ea typeface="+mn-ea"/>
                          <a:cs typeface="+mn-cs"/>
                        </a:rPr>
                        <a:t>Ecuador es el segundo exportador de camarón del mundo</a:t>
                      </a:r>
                    </a:p>
                    <a:p>
                      <a:pPr algn="just"/>
                      <a:r>
                        <a:rPr lang="es-EC" sz="900" b="0" kern="1200" dirty="0" smtClean="0">
                          <a:solidFill>
                            <a:schemeClr val="tx1"/>
                          </a:solidFill>
                          <a:effectLst/>
                          <a:latin typeface="+mn-lt"/>
                          <a:ea typeface="+mn-ea"/>
                          <a:cs typeface="+mn-cs"/>
                        </a:rPr>
                        <a:t>•</a:t>
                      </a:r>
                      <a:r>
                        <a:rPr lang="es-EC" sz="900" b="0" kern="1200" baseline="0" dirty="0" smtClean="0">
                          <a:solidFill>
                            <a:schemeClr val="tx1"/>
                          </a:solidFill>
                          <a:effectLst/>
                          <a:latin typeface="+mn-lt"/>
                          <a:ea typeface="+mn-ea"/>
                          <a:cs typeface="+mn-cs"/>
                        </a:rPr>
                        <a:t> </a:t>
                      </a:r>
                      <a:r>
                        <a:rPr lang="es-EC" sz="900" b="0" kern="1200" dirty="0" smtClean="0">
                          <a:solidFill>
                            <a:schemeClr val="tx1"/>
                          </a:solidFill>
                          <a:effectLst/>
                          <a:latin typeface="+mn-lt"/>
                          <a:ea typeface="+mn-ea"/>
                          <a:cs typeface="+mn-cs"/>
                        </a:rPr>
                        <a:t>Ecuador cuenta con la flota atunera más potente del Pacífico Oriental</a:t>
                      </a:r>
                    </a:p>
                    <a:p>
                      <a:pPr algn="just"/>
                      <a:r>
                        <a:rPr lang="es-EC" sz="900" b="0" kern="1200" dirty="0" smtClean="0">
                          <a:solidFill>
                            <a:schemeClr val="tx1"/>
                          </a:solidFill>
                          <a:effectLst/>
                          <a:latin typeface="+mn-lt"/>
                          <a:ea typeface="+mn-ea"/>
                          <a:cs typeface="+mn-cs"/>
                        </a:rPr>
                        <a:t>•</a:t>
                      </a:r>
                      <a:r>
                        <a:rPr lang="es-EC" sz="900" b="0" kern="1200" baseline="0" dirty="0" smtClean="0">
                          <a:solidFill>
                            <a:schemeClr val="tx1"/>
                          </a:solidFill>
                          <a:effectLst/>
                          <a:latin typeface="+mn-lt"/>
                          <a:ea typeface="+mn-ea"/>
                          <a:cs typeface="+mn-cs"/>
                        </a:rPr>
                        <a:t> </a:t>
                      </a:r>
                      <a:r>
                        <a:rPr lang="es-EC" sz="900" b="0" kern="1200" dirty="0" smtClean="0">
                          <a:solidFill>
                            <a:schemeClr val="tx1"/>
                          </a:solidFill>
                          <a:effectLst/>
                          <a:latin typeface="+mn-lt"/>
                          <a:ea typeface="+mn-ea"/>
                          <a:cs typeface="+mn-cs"/>
                        </a:rPr>
                        <a:t>Ecuador cuenta con Cordilleras submarinas como Carnegie y Colón que son ricas en minerales </a:t>
                      </a:r>
                    </a:p>
                    <a:p>
                      <a:pPr algn="just"/>
                      <a:r>
                        <a:rPr lang="es-EC" sz="900" b="0" kern="1200" dirty="0" smtClean="0">
                          <a:solidFill>
                            <a:schemeClr val="tx1"/>
                          </a:solidFill>
                          <a:effectLst/>
                          <a:latin typeface="+mn-lt"/>
                          <a:ea typeface="+mn-ea"/>
                          <a:cs typeface="+mn-cs"/>
                        </a:rPr>
                        <a:t>•</a:t>
                      </a:r>
                      <a:r>
                        <a:rPr lang="es-EC" sz="900" b="0" kern="1200" baseline="0" dirty="0" smtClean="0">
                          <a:solidFill>
                            <a:schemeClr val="tx1"/>
                          </a:solidFill>
                          <a:effectLst/>
                          <a:latin typeface="+mn-lt"/>
                          <a:ea typeface="+mn-ea"/>
                          <a:cs typeface="+mn-cs"/>
                        </a:rPr>
                        <a:t> </a:t>
                      </a:r>
                      <a:r>
                        <a:rPr lang="es-EC" sz="900" b="0" kern="1200" dirty="0" smtClean="0">
                          <a:solidFill>
                            <a:schemeClr val="tx1"/>
                          </a:solidFill>
                          <a:effectLst/>
                          <a:latin typeface="+mn-lt"/>
                          <a:ea typeface="+mn-ea"/>
                          <a:cs typeface="+mn-cs"/>
                        </a:rPr>
                        <a:t>Ecuador cuenta con una gran riqueza de recursos vivos por la influencia de las corrientes marinas</a:t>
                      </a:r>
                      <a:endParaRPr lang="es-EC" sz="900" b="0" kern="1200" dirty="0">
                        <a:solidFill>
                          <a:schemeClr val="tx1"/>
                        </a:solidFill>
                        <a:effectLst/>
                        <a:latin typeface="+mn-lt"/>
                        <a:ea typeface="+mn-ea"/>
                        <a:cs typeface="+mn-cs"/>
                      </a:endParaRPr>
                    </a:p>
                  </a:txBody>
                  <a:tcPr marL="68579" marR="68579" marT="34290" marB="34290"/>
                </a:tc>
                <a:tc>
                  <a:txBody>
                    <a:bodyPr/>
                    <a:lstStyle/>
                    <a:p>
                      <a:pPr algn="just"/>
                      <a:r>
                        <a:rPr lang="es-ES_tradnl" sz="900" dirty="0">
                          <a:solidFill>
                            <a:schemeClr val="tx1"/>
                          </a:solidFill>
                        </a:rPr>
                        <a:t>Lista de </a:t>
                      </a:r>
                      <a:r>
                        <a:rPr lang="es-ES_tradnl" sz="900" dirty="0" smtClean="0">
                          <a:solidFill>
                            <a:schemeClr val="tx1"/>
                          </a:solidFill>
                        </a:rPr>
                        <a:t>Debilidades</a:t>
                      </a:r>
                    </a:p>
                    <a:p>
                      <a:pPr algn="just"/>
                      <a:r>
                        <a:rPr lang="es-EC" sz="900" b="0" kern="1200" dirty="0" smtClean="0">
                          <a:solidFill>
                            <a:schemeClr val="tx1"/>
                          </a:solidFill>
                          <a:effectLst/>
                          <a:latin typeface="+mn-lt"/>
                          <a:ea typeface="+mn-ea"/>
                          <a:cs typeface="+mn-cs"/>
                        </a:rPr>
                        <a:t>•</a:t>
                      </a:r>
                      <a:r>
                        <a:rPr lang="es-EC" sz="900" b="0" kern="1200" baseline="0" dirty="0" smtClean="0">
                          <a:solidFill>
                            <a:schemeClr val="tx1"/>
                          </a:solidFill>
                          <a:effectLst/>
                          <a:latin typeface="+mn-lt"/>
                          <a:ea typeface="+mn-ea"/>
                          <a:cs typeface="+mn-cs"/>
                        </a:rPr>
                        <a:t> </a:t>
                      </a:r>
                      <a:r>
                        <a:rPr lang="es-EC" sz="900" b="0" kern="1200" dirty="0" smtClean="0">
                          <a:solidFill>
                            <a:schemeClr val="tx1"/>
                          </a:solidFill>
                          <a:effectLst/>
                          <a:latin typeface="+mn-lt"/>
                          <a:ea typeface="+mn-ea"/>
                          <a:cs typeface="+mn-cs"/>
                        </a:rPr>
                        <a:t>Falta de infraestructura como puertos marítimos, puertos pesqueros, estaciones de vigilancia.</a:t>
                      </a:r>
                    </a:p>
                    <a:p>
                      <a:pPr algn="just"/>
                      <a:r>
                        <a:rPr lang="es-EC" sz="900" b="0" kern="1200" dirty="0" smtClean="0">
                          <a:solidFill>
                            <a:schemeClr val="tx1"/>
                          </a:solidFill>
                          <a:effectLst/>
                          <a:latin typeface="+mn-lt"/>
                          <a:ea typeface="+mn-ea"/>
                          <a:cs typeface="+mn-cs"/>
                        </a:rPr>
                        <a:t>•</a:t>
                      </a:r>
                      <a:r>
                        <a:rPr lang="es-EC" sz="900" b="0" kern="1200" baseline="0" dirty="0" smtClean="0">
                          <a:solidFill>
                            <a:schemeClr val="tx1"/>
                          </a:solidFill>
                          <a:effectLst/>
                          <a:latin typeface="+mn-lt"/>
                          <a:ea typeface="+mn-ea"/>
                          <a:cs typeface="+mn-cs"/>
                        </a:rPr>
                        <a:t> </a:t>
                      </a:r>
                      <a:r>
                        <a:rPr lang="es-EC" sz="900" b="0" kern="1200" dirty="0" smtClean="0">
                          <a:solidFill>
                            <a:schemeClr val="tx1"/>
                          </a:solidFill>
                          <a:effectLst/>
                          <a:latin typeface="+mn-lt"/>
                          <a:ea typeface="+mn-ea"/>
                          <a:cs typeface="+mn-cs"/>
                        </a:rPr>
                        <a:t>Carencia de recursos económicos y tecnológicos</a:t>
                      </a:r>
                    </a:p>
                    <a:p>
                      <a:pPr algn="just"/>
                      <a:r>
                        <a:rPr lang="es-EC" sz="900" b="0" kern="1200" dirty="0" smtClean="0">
                          <a:solidFill>
                            <a:schemeClr val="tx1"/>
                          </a:solidFill>
                          <a:effectLst/>
                          <a:latin typeface="+mn-lt"/>
                          <a:ea typeface="+mn-ea"/>
                          <a:cs typeface="+mn-cs"/>
                        </a:rPr>
                        <a:t>•</a:t>
                      </a:r>
                      <a:r>
                        <a:rPr lang="es-EC" sz="900" b="0" kern="1200" baseline="0" dirty="0" smtClean="0">
                          <a:solidFill>
                            <a:schemeClr val="tx1"/>
                          </a:solidFill>
                          <a:effectLst/>
                          <a:latin typeface="+mn-lt"/>
                          <a:ea typeface="+mn-ea"/>
                          <a:cs typeface="+mn-cs"/>
                        </a:rPr>
                        <a:t> </a:t>
                      </a:r>
                      <a:r>
                        <a:rPr lang="es-EC" sz="900" b="0" kern="1200" dirty="0" smtClean="0">
                          <a:solidFill>
                            <a:schemeClr val="tx1"/>
                          </a:solidFill>
                          <a:effectLst/>
                          <a:latin typeface="+mn-lt"/>
                          <a:ea typeface="+mn-ea"/>
                          <a:cs typeface="+mn-cs"/>
                        </a:rPr>
                        <a:t>Escasez de unidades navales que permitan la defensa de los recursos marítimos y de la marina mercante.</a:t>
                      </a:r>
                    </a:p>
                    <a:p>
                      <a:pPr algn="just"/>
                      <a:r>
                        <a:rPr lang="es-EC" sz="900" b="0" kern="1200" dirty="0" smtClean="0">
                          <a:solidFill>
                            <a:schemeClr val="tx1"/>
                          </a:solidFill>
                          <a:effectLst/>
                          <a:latin typeface="+mn-lt"/>
                          <a:ea typeface="+mn-ea"/>
                          <a:cs typeface="+mn-cs"/>
                        </a:rPr>
                        <a:t>•</a:t>
                      </a:r>
                      <a:r>
                        <a:rPr lang="es-EC" sz="900" b="0" kern="1200" baseline="0" dirty="0" smtClean="0">
                          <a:solidFill>
                            <a:schemeClr val="tx1"/>
                          </a:solidFill>
                          <a:effectLst/>
                          <a:latin typeface="+mn-lt"/>
                          <a:ea typeface="+mn-ea"/>
                          <a:cs typeface="+mn-cs"/>
                        </a:rPr>
                        <a:t> </a:t>
                      </a:r>
                      <a:r>
                        <a:rPr lang="es-EC" sz="900" b="0" kern="1200" dirty="0" smtClean="0">
                          <a:solidFill>
                            <a:schemeClr val="tx1"/>
                          </a:solidFill>
                          <a:effectLst/>
                          <a:latin typeface="+mn-lt"/>
                          <a:ea typeface="+mn-ea"/>
                          <a:cs typeface="+mn-cs"/>
                        </a:rPr>
                        <a:t>Falta de organización en la industria relacionada con el mar y por parte del Estado debido a la ausencia de planes económicos nacionales.</a:t>
                      </a:r>
                    </a:p>
                    <a:p>
                      <a:pPr lvl="0" algn="just"/>
                      <a:r>
                        <a:rPr lang="es-EC" sz="900" b="0" kern="1200" dirty="0" smtClean="0">
                          <a:solidFill>
                            <a:schemeClr val="tx1"/>
                          </a:solidFill>
                          <a:effectLst/>
                          <a:latin typeface="+mn-lt"/>
                          <a:ea typeface="+mn-ea"/>
                          <a:cs typeface="+mn-cs"/>
                        </a:rPr>
                        <a:t>Falta de seguimiento de las actividades económicas relacionadas al mar para el establecimiento de estrategias a nivel nacional que permitan su aprovechamiento</a:t>
                      </a:r>
                    </a:p>
                  </a:txBody>
                  <a:tcPr marL="68579" marR="68579" marT="34290" marB="34290"/>
                </a:tc>
                <a:extLst>
                  <a:ext uri="{0D108BD9-81ED-4DB2-BD59-A6C34878D82A}">
                    <a16:rowId xmlns:a16="http://schemas.microsoft.com/office/drawing/2014/main" xmlns="" val="10000"/>
                  </a:ext>
                </a:extLst>
              </a:tr>
              <a:tr h="1513022">
                <a:tc>
                  <a:txBody>
                    <a:bodyPr/>
                    <a:lstStyle/>
                    <a:p>
                      <a:pPr algn="just"/>
                      <a:r>
                        <a:rPr lang="es-ES_tradnl" sz="900" b="1" dirty="0"/>
                        <a:t>Lista de Oportunidades</a:t>
                      </a:r>
                    </a:p>
                    <a:p>
                      <a:pPr marL="285750" indent="-285750" algn="just">
                        <a:buFont typeface="Arial" panose="020B0604020202020204" pitchFamily="34" charset="0"/>
                        <a:buChar char="•"/>
                      </a:pPr>
                      <a:r>
                        <a:rPr lang="es-EC" sz="900" kern="1200" dirty="0" smtClean="0">
                          <a:solidFill>
                            <a:schemeClr val="dk1"/>
                          </a:solidFill>
                          <a:effectLst/>
                          <a:latin typeface="+mn-lt"/>
                          <a:ea typeface="+mn-ea"/>
                          <a:cs typeface="+mn-cs"/>
                        </a:rPr>
                        <a:t>Ampliación del territorio marítimo nacional por las cordilleras submarinas</a:t>
                      </a:r>
                    </a:p>
                    <a:p>
                      <a:pPr marL="285750" lvl="0" indent="-285750" algn="just">
                        <a:buFont typeface="Arial" panose="020B0604020202020204" pitchFamily="34" charset="0"/>
                        <a:buChar char="•"/>
                      </a:pPr>
                      <a:r>
                        <a:rPr lang="es-EC" sz="900" kern="1200" dirty="0" smtClean="0">
                          <a:solidFill>
                            <a:schemeClr val="dk1"/>
                          </a:solidFill>
                          <a:effectLst/>
                          <a:latin typeface="+mn-lt"/>
                          <a:ea typeface="+mn-ea"/>
                          <a:cs typeface="+mn-cs"/>
                        </a:rPr>
                        <a:t>Globalización de los mercados latinoamericanos</a:t>
                      </a:r>
                    </a:p>
                    <a:p>
                      <a:pPr marL="285750" lvl="0" indent="-285750" algn="just">
                        <a:buFont typeface="Arial" panose="020B0604020202020204" pitchFamily="34" charset="0"/>
                        <a:buChar char="•"/>
                      </a:pPr>
                      <a:r>
                        <a:rPr lang="es-EC" sz="900" kern="1200" dirty="0" smtClean="0">
                          <a:solidFill>
                            <a:schemeClr val="dk1"/>
                          </a:solidFill>
                          <a:effectLst/>
                          <a:latin typeface="+mn-lt"/>
                          <a:ea typeface="+mn-ea"/>
                          <a:cs typeface="+mn-cs"/>
                        </a:rPr>
                        <a:t>Crecimiento de la población en Asia y por lo tanto crecimiento en el consumo de productos marítimos</a:t>
                      </a:r>
                      <a:endParaRPr lang="es-EC" sz="900" kern="1200" dirty="0">
                        <a:solidFill>
                          <a:schemeClr val="dk1"/>
                        </a:solidFill>
                        <a:effectLst/>
                        <a:latin typeface="+mn-lt"/>
                        <a:ea typeface="+mn-ea"/>
                        <a:cs typeface="+mn-cs"/>
                      </a:endParaRPr>
                    </a:p>
                  </a:txBody>
                  <a:tcPr marL="68579" marR="68579" marT="34290" marB="34290">
                    <a:solidFill>
                      <a:srgbClr val="FFC000"/>
                    </a:solidFill>
                  </a:tcPr>
                </a:tc>
                <a:tc>
                  <a:txBody>
                    <a:bodyPr/>
                    <a:lstStyle/>
                    <a:p>
                      <a:pPr algn="just"/>
                      <a:r>
                        <a:rPr lang="es-ES_tradnl" sz="900" b="1" dirty="0" smtClean="0"/>
                        <a:t>FO </a:t>
                      </a:r>
                      <a:r>
                        <a:rPr lang="es-ES_tradnl" sz="900" b="1" dirty="0"/>
                        <a:t>(Maxi - Maxi)</a:t>
                      </a:r>
                    </a:p>
                    <a:p>
                      <a:pPr algn="just"/>
                      <a:r>
                        <a:rPr lang="es-ES" sz="900" dirty="0" smtClean="0"/>
                        <a:t>Aprovechamiento de los recursos marítimos con fines de expansión de exportaciones de atún, camarón y otras especies hacia los mercados asiáticos evitando el comercio ilícito de las especies marítimas del Ecuador en aguas internacionales fomentando la empresa privada e inclusos empresas públicas que puedan tomar la iniciativa de aprovechar la gran demanda de los mercados asiáticos hacia los productos marítimos de las costas ecuatorianas.</a:t>
                      </a:r>
                      <a:endParaRPr lang="es-ES_tradnl" sz="900" dirty="0"/>
                    </a:p>
                  </a:txBody>
                  <a:tcPr marL="68579" marR="68579" marT="34290" marB="34290">
                    <a:solidFill>
                      <a:srgbClr val="00B050"/>
                    </a:solidFill>
                  </a:tcPr>
                </a:tc>
                <a:tc>
                  <a:txBody>
                    <a:bodyPr/>
                    <a:lstStyle/>
                    <a:p>
                      <a:pPr algn="just"/>
                      <a:r>
                        <a:rPr lang="es-ES_tradnl" sz="900" b="1" dirty="0" smtClean="0"/>
                        <a:t>DO </a:t>
                      </a:r>
                      <a:r>
                        <a:rPr lang="es-ES_tradnl" sz="900" b="1" dirty="0"/>
                        <a:t>(Mini - Maxi)</a:t>
                      </a:r>
                    </a:p>
                    <a:p>
                      <a:pPr algn="just"/>
                      <a:r>
                        <a:rPr lang="es-EC" sz="900" b="0" i="0" kern="1200" dirty="0" smtClean="0">
                          <a:solidFill>
                            <a:schemeClr val="dk1"/>
                          </a:solidFill>
                          <a:effectLst/>
                          <a:latin typeface="+mn-lt"/>
                          <a:ea typeface="+mn-ea"/>
                          <a:cs typeface="+mn-cs"/>
                        </a:rPr>
                        <a:t>Fortalecimiento de la defensa militar nacional para el cuidado de la marina mercante e incremento de los botes de pescas en los puertos a nivel nacional. La ejecución de esta estrategia con llevaría a un incremento de las embarcaciones de pesca artesanal como industrial y la posterior comercialización de la pesca hacia mercados internacionales.</a:t>
                      </a:r>
                      <a:endParaRPr lang="es-ES_tradnl" sz="900" b="0" i="0" dirty="0"/>
                    </a:p>
                  </a:txBody>
                  <a:tcPr marL="68579" marR="68579" marT="34290" marB="34290">
                    <a:solidFill>
                      <a:srgbClr val="00B0F0"/>
                    </a:solidFill>
                  </a:tcPr>
                </a:tc>
                <a:extLst>
                  <a:ext uri="{0D108BD9-81ED-4DB2-BD59-A6C34878D82A}">
                    <a16:rowId xmlns:a16="http://schemas.microsoft.com/office/drawing/2014/main" xmlns="" val="10001"/>
                  </a:ext>
                </a:extLst>
              </a:tr>
              <a:tr h="1189900">
                <a:tc>
                  <a:txBody>
                    <a:bodyPr/>
                    <a:lstStyle/>
                    <a:p>
                      <a:pPr algn="just"/>
                      <a:r>
                        <a:rPr lang="es-ES_tradnl" sz="900" b="1" dirty="0"/>
                        <a:t>Lista de </a:t>
                      </a:r>
                      <a:r>
                        <a:rPr lang="es-ES_tradnl" sz="900" b="1" dirty="0" smtClean="0"/>
                        <a:t>Amenazas</a:t>
                      </a:r>
                    </a:p>
                    <a:p>
                      <a:pPr marL="285750" indent="-285750" algn="just">
                        <a:buFont typeface="Arial" panose="020B0604020202020204" pitchFamily="34" charset="0"/>
                        <a:buChar char="•"/>
                      </a:pPr>
                      <a:r>
                        <a:rPr lang="es-EC" sz="900" kern="1200" dirty="0" smtClean="0">
                          <a:solidFill>
                            <a:schemeClr val="dk1"/>
                          </a:solidFill>
                          <a:effectLst/>
                          <a:latin typeface="+mn-lt"/>
                          <a:ea typeface="+mn-ea"/>
                          <a:cs typeface="+mn-cs"/>
                        </a:rPr>
                        <a:t>Explotación ilícita de los recursos marítimos del país.</a:t>
                      </a:r>
                    </a:p>
                    <a:p>
                      <a:pPr marL="285750" indent="-285750" algn="just">
                        <a:buFont typeface="Arial" panose="020B0604020202020204" pitchFamily="34" charset="0"/>
                        <a:buChar char="•"/>
                      </a:pPr>
                      <a:r>
                        <a:rPr lang="es-EC" sz="900" kern="1200" dirty="0" smtClean="0">
                          <a:solidFill>
                            <a:schemeClr val="dk1"/>
                          </a:solidFill>
                          <a:effectLst/>
                          <a:latin typeface="+mn-lt"/>
                          <a:ea typeface="+mn-ea"/>
                          <a:cs typeface="+mn-cs"/>
                        </a:rPr>
                        <a:t>Crecimiento de las actividades ilícitas en el mar.</a:t>
                      </a:r>
                    </a:p>
                    <a:p>
                      <a:pPr marL="285750" lvl="0" indent="-285750" algn="just">
                        <a:buFont typeface="Arial" panose="020B0604020202020204" pitchFamily="34" charset="0"/>
                        <a:buChar char="•"/>
                      </a:pPr>
                      <a:r>
                        <a:rPr lang="es-EC" sz="900" kern="1200" dirty="0" smtClean="0">
                          <a:solidFill>
                            <a:schemeClr val="dk1"/>
                          </a:solidFill>
                          <a:effectLst/>
                          <a:latin typeface="+mn-lt"/>
                          <a:ea typeface="+mn-ea"/>
                          <a:cs typeface="+mn-cs"/>
                        </a:rPr>
                        <a:t>Calentamiento global y desaparición de especies marítimas.</a:t>
                      </a:r>
                    </a:p>
                    <a:p>
                      <a:pPr algn="just"/>
                      <a:endParaRPr lang="es-ES_tradnl" sz="900" b="1" dirty="0"/>
                    </a:p>
                  </a:txBody>
                  <a:tcPr marL="68579" marR="68579" marT="34290" marB="34290">
                    <a:solidFill>
                      <a:srgbClr val="FFC000"/>
                    </a:solidFill>
                  </a:tcPr>
                </a:tc>
                <a:tc>
                  <a:txBody>
                    <a:bodyPr/>
                    <a:lstStyle/>
                    <a:p>
                      <a:pPr algn="just"/>
                      <a:r>
                        <a:rPr lang="es-ES_tradnl" sz="900" b="1" dirty="0" smtClean="0"/>
                        <a:t>FA </a:t>
                      </a:r>
                      <a:r>
                        <a:rPr lang="es-ES_tradnl" sz="900" b="1" dirty="0"/>
                        <a:t>(Maxi – Mini)</a:t>
                      </a:r>
                    </a:p>
                    <a:p>
                      <a:pPr algn="just"/>
                      <a:r>
                        <a:rPr lang="es-EC" sz="900" b="0" i="0" kern="1200" dirty="0" smtClean="0">
                          <a:solidFill>
                            <a:schemeClr val="dk1"/>
                          </a:solidFill>
                          <a:effectLst/>
                          <a:latin typeface="+mn-lt"/>
                          <a:ea typeface="+mn-ea"/>
                          <a:cs typeface="+mn-cs"/>
                        </a:rPr>
                        <a:t>Aumento en la protección de las áreas protegidas y en el respeto de los periodos de no pesca de las especies marítimas con el fin de que sus poblaciones se recuperen. Al implementar esta estrategia se estaría cuidando la fauna existente pero no conllevaría a que el Ecuador pueda exportar sus productos marítimos a otros países.</a:t>
                      </a:r>
                      <a:endParaRPr lang="es-ES_tradnl" sz="900" b="0" i="0" dirty="0"/>
                    </a:p>
                  </a:txBody>
                  <a:tcPr marL="68579" marR="68579" marT="34290" marB="34290">
                    <a:solidFill>
                      <a:srgbClr val="FFFF00"/>
                    </a:solidFill>
                  </a:tcPr>
                </a:tc>
                <a:tc>
                  <a:txBody>
                    <a:bodyPr/>
                    <a:lstStyle/>
                    <a:p>
                      <a:pPr algn="just"/>
                      <a:r>
                        <a:rPr lang="es-ES_tradnl" sz="900" b="1" dirty="0" smtClean="0"/>
                        <a:t>DA </a:t>
                      </a:r>
                      <a:r>
                        <a:rPr lang="es-ES_tradnl" sz="900" b="1" dirty="0"/>
                        <a:t>(Mini – Mini)</a:t>
                      </a:r>
                    </a:p>
                    <a:p>
                      <a:pPr algn="just"/>
                      <a:r>
                        <a:rPr lang="es-EC" sz="900" b="0" i="0" kern="1200" dirty="0" smtClean="0">
                          <a:solidFill>
                            <a:schemeClr val="dk1"/>
                          </a:solidFill>
                          <a:effectLst/>
                          <a:latin typeface="+mn-lt"/>
                          <a:ea typeface="+mn-ea"/>
                          <a:cs typeface="+mn-cs"/>
                        </a:rPr>
                        <a:t>Protección de las áreas de mayor pesca y de las embarcaciones pesqueras con las unidades navales existentes. Al implementar esta estrategia se estaría cuidando a las embarcaciones que actualmente se encuentran pescando en zonas de alta concentración de peces del territorio marítimo del Ecuador.</a:t>
                      </a:r>
                      <a:endParaRPr lang="es-ES_tradnl" sz="900" b="0" i="0" dirty="0"/>
                    </a:p>
                  </a:txBody>
                  <a:tcPr marL="68579" marR="68579" marT="34290" marB="34290">
                    <a:solidFill>
                      <a:srgbClr val="92D050"/>
                    </a:solidFill>
                  </a:tcPr>
                </a:tc>
                <a:extLst>
                  <a:ext uri="{0D108BD9-81ED-4DB2-BD59-A6C34878D82A}">
                    <a16:rowId xmlns:a16="http://schemas.microsoft.com/office/drawing/2014/main" xmlns="" val="10002"/>
                  </a:ext>
                </a:extLst>
              </a:tr>
            </a:tbl>
          </a:graphicData>
        </a:graphic>
      </p:graphicFrame>
      <p:sp>
        <p:nvSpPr>
          <p:cNvPr id="6" name="10 CuadroTexto">
            <a:extLst>
              <a:ext uri="{FF2B5EF4-FFF2-40B4-BE49-F238E27FC236}">
                <a16:creationId xmlns:a16="http://schemas.microsoft.com/office/drawing/2014/main" xmlns="" id="{60FF331C-1819-4517-983C-4495AA50E8A2}"/>
              </a:ext>
            </a:extLst>
          </p:cNvPr>
          <p:cNvSpPr txBox="1">
            <a:spLocks noChangeArrowheads="1"/>
          </p:cNvSpPr>
          <p:nvPr/>
        </p:nvSpPr>
        <p:spPr bwMode="auto">
          <a:xfrm>
            <a:off x="1048814" y="2037329"/>
            <a:ext cx="8531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C" sz="1350" b="1" dirty="0">
                <a:latin typeface="Corbel" panose="020B0503020204020204" pitchFamily="34" charset="0"/>
              </a:rPr>
              <a:t>Factores</a:t>
            </a:r>
          </a:p>
          <a:p>
            <a:pPr eaLnBrk="1" hangingPunct="1"/>
            <a:r>
              <a:rPr lang="es-ES_tradnl" altLang="es-EC" sz="1350" b="1" dirty="0">
                <a:latin typeface="Corbel" panose="020B0503020204020204" pitchFamily="34" charset="0"/>
              </a:rPr>
              <a:t>Externos</a:t>
            </a:r>
          </a:p>
        </p:txBody>
      </p:sp>
      <p:cxnSp>
        <p:nvCxnSpPr>
          <p:cNvPr id="7" name="4 Conector recto">
            <a:extLst>
              <a:ext uri="{FF2B5EF4-FFF2-40B4-BE49-F238E27FC236}">
                <a16:creationId xmlns:a16="http://schemas.microsoft.com/office/drawing/2014/main" xmlns="" id="{1D758ED4-FAAE-4E1F-ADA6-2160A1E083E6}"/>
              </a:ext>
            </a:extLst>
          </p:cNvPr>
          <p:cNvCxnSpPr/>
          <p:nvPr/>
        </p:nvCxnSpPr>
        <p:spPr>
          <a:xfrm rot="10800000">
            <a:off x="907166" y="1240981"/>
            <a:ext cx="1989535" cy="13204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9 CuadroTexto">
            <a:extLst>
              <a:ext uri="{FF2B5EF4-FFF2-40B4-BE49-F238E27FC236}">
                <a16:creationId xmlns:a16="http://schemas.microsoft.com/office/drawing/2014/main" xmlns="" id="{C882B12E-A1DB-442C-9554-2D758E168EE3}"/>
              </a:ext>
            </a:extLst>
          </p:cNvPr>
          <p:cNvSpPr txBox="1">
            <a:spLocks noChangeArrowheads="1"/>
          </p:cNvSpPr>
          <p:nvPr/>
        </p:nvSpPr>
        <p:spPr bwMode="auto">
          <a:xfrm>
            <a:off x="2123728" y="1345332"/>
            <a:ext cx="82586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_tradnl" altLang="es-EC" sz="1350" b="1" dirty="0">
                <a:latin typeface="Corbel" panose="020B0503020204020204" pitchFamily="34" charset="0"/>
              </a:rPr>
              <a:t>Factores</a:t>
            </a:r>
          </a:p>
          <a:p>
            <a:pPr eaLnBrk="1" hangingPunct="1"/>
            <a:r>
              <a:rPr lang="es-ES_tradnl" altLang="es-EC" sz="1350" b="1" dirty="0">
                <a:latin typeface="Corbel" panose="020B0503020204020204" pitchFamily="34" charset="0"/>
              </a:rPr>
              <a:t>Internos</a:t>
            </a:r>
          </a:p>
        </p:txBody>
      </p:sp>
      <p:sp>
        <p:nvSpPr>
          <p:cNvPr id="9" name="4 Rectángulo"/>
          <p:cNvSpPr/>
          <p:nvPr/>
        </p:nvSpPr>
        <p:spPr>
          <a:xfrm>
            <a:off x="8604448" y="5305772"/>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31</a:t>
            </a:r>
            <a:endParaRPr lang="es-EC" dirty="0">
              <a:solidFill>
                <a:schemeClr val="tx1"/>
              </a:solidFill>
            </a:endParaRPr>
          </a:p>
        </p:txBody>
      </p:sp>
    </p:spTree>
    <p:extLst>
      <p:ext uri="{BB962C8B-B14F-4D97-AF65-F5344CB8AC3E}">
        <p14:creationId xmlns:p14="http://schemas.microsoft.com/office/powerpoint/2010/main" val="1008757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CONCLUSIONES</a:t>
            </a:r>
            <a:endParaRPr lang="es-EC" sz="2333" b="1" dirty="0">
              <a:latin typeface="Consolas" panose="020B0609020204030204" pitchFamily="49" charset="0"/>
              <a:cs typeface="Consolas" panose="020B0609020204030204" pitchFamily="49" charset="0"/>
            </a:endParaRPr>
          </a:p>
        </p:txBody>
      </p:sp>
      <p:sp>
        <p:nvSpPr>
          <p:cNvPr id="3" name="2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solidFill>
                  <a:schemeClr val="tx1"/>
                </a:solidFill>
              </a:rPr>
              <a:t>28</a:t>
            </a:r>
            <a:endParaRPr lang="es-EC" dirty="0">
              <a:solidFill>
                <a:schemeClr val="tx1"/>
              </a:solidFill>
            </a:endParaRPr>
          </a:p>
        </p:txBody>
      </p:sp>
      <p:graphicFrame>
        <p:nvGraphicFramePr>
          <p:cNvPr id="10" name="4 Diagrama"/>
          <p:cNvGraphicFramePr/>
          <p:nvPr>
            <p:extLst>
              <p:ext uri="{D42A27DB-BD31-4B8C-83A1-F6EECF244321}">
                <p14:modId xmlns:p14="http://schemas.microsoft.com/office/powerpoint/2010/main" val="334352435"/>
              </p:ext>
            </p:extLst>
          </p:nvPr>
        </p:nvGraphicFramePr>
        <p:xfrm>
          <a:off x="611560" y="1057300"/>
          <a:ext cx="7626425" cy="4316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748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Reclutamiento ESSUNA 2018"/>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44000"/>
                    </a14:imgEffect>
                  </a14:imgLayer>
                </a14:imgProps>
              </a:ext>
              <a:ext uri="{28A0092B-C50C-407E-A947-70E740481C1C}">
                <a14:useLocalDpi xmlns:a14="http://schemas.microsoft.com/office/drawing/2010/main" val="0"/>
              </a:ext>
            </a:extLst>
          </a:blip>
          <a:srcRect/>
          <a:stretch>
            <a:fillRect/>
          </a:stretch>
        </p:blipFill>
        <p:spPr bwMode="auto">
          <a:xfrm>
            <a:off x="971600" y="697260"/>
            <a:ext cx="7512327" cy="4440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arcador de contenido 2"/>
          <p:cNvSpPr>
            <a:spLocks noGrp="1"/>
          </p:cNvSpPr>
          <p:nvPr>
            <p:ph idx="1"/>
          </p:nvPr>
        </p:nvSpPr>
        <p:spPr>
          <a:xfrm>
            <a:off x="1337387" y="1477347"/>
            <a:ext cx="6780753" cy="2690538"/>
          </a:xfrm>
          <a:noFill/>
          <a:ln w="38100">
            <a:solidFill>
              <a:schemeClr val="tx1"/>
            </a:solidFill>
          </a:ln>
        </p:spPr>
        <p:txBody>
          <a:bodyPr anchor="ctr"/>
          <a:lstStyle/>
          <a:p>
            <a:pPr marL="0" indent="0" algn="ctr">
              <a:buNone/>
            </a:pPr>
            <a:r>
              <a:rPr lang="es-EC" sz="55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GRACIAS POR SU ATENCIÓN</a:t>
            </a:r>
            <a:endParaRPr lang="es-EC"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2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75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3000"/>
                                        <p:tgtEl>
                                          <p:spTgt spid="4">
                                            <p:bg/>
                                          </p:spTgt>
                                        </p:tgtEl>
                                      </p:cBhvr>
                                    </p:animEffect>
                                  </p:childTnLst>
                                </p:cTn>
                              </p:par>
                            </p:childTnLst>
                          </p:cTn>
                        </p:par>
                        <p:par>
                          <p:cTn id="8" fill="hold">
                            <p:stCondLst>
                              <p:cond delay="3750"/>
                            </p:stCondLst>
                            <p:childTnLst>
                              <p:par>
                                <p:cTn id="9" presetID="6"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HIPÓTESIS</a:t>
            </a:r>
            <a:endParaRPr lang="es-EC" sz="2333" b="1" dirty="0">
              <a:latin typeface="Consolas" panose="020B0609020204030204" pitchFamily="49" charset="0"/>
              <a:cs typeface="Consolas" panose="020B0609020204030204" pitchFamily="49" charset="0"/>
            </a:endParaRPr>
          </a:p>
        </p:txBody>
      </p:sp>
      <p:sp>
        <p:nvSpPr>
          <p:cNvPr id="2" name="Esquina doblada 1"/>
          <p:cNvSpPr/>
          <p:nvPr/>
        </p:nvSpPr>
        <p:spPr>
          <a:xfrm>
            <a:off x="971600" y="985292"/>
            <a:ext cx="3960440" cy="460851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50000"/>
              </a:lnSpc>
            </a:pPr>
            <a:endParaRPr lang="es-ES" sz="1300" dirty="0">
              <a:latin typeface="Arial" panose="020B0604020202020204" pitchFamily="34" charset="0"/>
              <a:cs typeface="Arial" panose="020B0604020202020204" pitchFamily="34" charset="0"/>
            </a:endParaRPr>
          </a:p>
          <a:p>
            <a:pPr algn="just">
              <a:lnSpc>
                <a:spcPct val="150000"/>
              </a:lnSpc>
            </a:pPr>
            <a:r>
              <a:rPr lang="es-EC" dirty="0"/>
              <a:t>Los recursos extraídos del mar han beneficiado al desarrollo económico de las provincias de la costa ecuatoriana en el último quinquenio 2015-2019</a:t>
            </a:r>
            <a:r>
              <a:rPr lang="es-EC" dirty="0" smtClean="0"/>
              <a:t>.</a:t>
            </a:r>
          </a:p>
          <a:p>
            <a:pPr algn="just">
              <a:lnSpc>
                <a:spcPct val="150000"/>
              </a:lnSpc>
            </a:pPr>
            <a:endParaRPr lang="es-EC" dirty="0"/>
          </a:p>
          <a:p>
            <a:pPr algn="just"/>
            <a:r>
              <a:rPr lang="es-EC" b="1" dirty="0"/>
              <a:t>Variable Dependiente: </a:t>
            </a:r>
            <a:endParaRPr lang="es-EC" b="1" dirty="0" smtClean="0"/>
          </a:p>
          <a:p>
            <a:pPr algn="just"/>
            <a:r>
              <a:rPr lang="es-EC" dirty="0" smtClean="0"/>
              <a:t>El </a:t>
            </a:r>
            <a:r>
              <a:rPr lang="es-EC" dirty="0"/>
              <a:t>desarrollo económico de las provincias de la costa ecuatoriana. </a:t>
            </a:r>
          </a:p>
          <a:p>
            <a:pPr algn="just"/>
            <a:endParaRPr lang="es-EC" dirty="0"/>
          </a:p>
          <a:p>
            <a:pPr algn="just"/>
            <a:r>
              <a:rPr lang="es-EC" b="1" dirty="0"/>
              <a:t>Variable Independiente: </a:t>
            </a:r>
            <a:endParaRPr lang="es-EC" b="1" dirty="0" smtClean="0"/>
          </a:p>
          <a:p>
            <a:pPr algn="just"/>
            <a:r>
              <a:rPr lang="es-EC" dirty="0" smtClean="0"/>
              <a:t>Recursos </a:t>
            </a:r>
            <a:r>
              <a:rPr lang="es-EC" dirty="0"/>
              <a:t>extraídos del mar.</a:t>
            </a:r>
          </a:p>
          <a:p>
            <a:pPr algn="just">
              <a:lnSpc>
                <a:spcPct val="150000"/>
              </a:lnSpc>
            </a:pPr>
            <a:endParaRPr lang="es-ES" sz="1400" dirty="0">
              <a:latin typeface="Arial" panose="020B0604020202020204" pitchFamily="34" charset="0"/>
              <a:cs typeface="Arial" panose="020B0604020202020204" pitchFamily="34" charset="0"/>
            </a:endParaRPr>
          </a:p>
        </p:txBody>
      </p:sp>
      <p:sp>
        <p:nvSpPr>
          <p:cNvPr id="5" name="4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4</a:t>
            </a:r>
          </a:p>
        </p:txBody>
      </p:sp>
      <p:grpSp>
        <p:nvGrpSpPr>
          <p:cNvPr id="6" name="Grupo 5"/>
          <p:cNvGrpSpPr/>
          <p:nvPr/>
        </p:nvGrpSpPr>
        <p:grpSpPr>
          <a:xfrm>
            <a:off x="5220072" y="1561356"/>
            <a:ext cx="3672408" cy="3312368"/>
            <a:chOff x="3851563" y="3670946"/>
            <a:chExt cx="3048000" cy="2733675"/>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563" y="3670946"/>
              <a:ext cx="3048000" cy="2733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ángulo 7"/>
            <p:cNvSpPr/>
            <p:nvPr/>
          </p:nvSpPr>
          <p:spPr>
            <a:xfrm>
              <a:off x="5929747" y="5832762"/>
              <a:ext cx="748146" cy="502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798399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JUSTIFICACIÓN</a:t>
            </a:r>
            <a:endParaRPr lang="es-EC" sz="2333" b="1" dirty="0">
              <a:latin typeface="Consolas" panose="020B0609020204030204" pitchFamily="49" charset="0"/>
              <a:cs typeface="Consolas" panose="020B0609020204030204" pitchFamily="49" charset="0"/>
            </a:endParaRPr>
          </a:p>
        </p:txBody>
      </p:sp>
      <p:sp>
        <p:nvSpPr>
          <p:cNvPr id="2" name="Esquina doblada 1"/>
          <p:cNvSpPr/>
          <p:nvPr/>
        </p:nvSpPr>
        <p:spPr>
          <a:xfrm>
            <a:off x="971600" y="985292"/>
            <a:ext cx="3960440" cy="4608512"/>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50000"/>
              </a:lnSpc>
            </a:pPr>
            <a:endParaRPr lang="es-ES" sz="1300" dirty="0">
              <a:latin typeface="Arial" panose="020B0604020202020204" pitchFamily="34" charset="0"/>
              <a:cs typeface="Arial" panose="020B0604020202020204" pitchFamily="34" charset="0"/>
            </a:endParaRPr>
          </a:p>
          <a:p>
            <a:pPr algn="just">
              <a:lnSpc>
                <a:spcPct val="150000"/>
              </a:lnSpc>
            </a:pPr>
            <a:r>
              <a:rPr lang="es-ES" sz="1600" dirty="0">
                <a:latin typeface="Arial" panose="020B0604020202020204" pitchFamily="34" charset="0"/>
                <a:cs typeface="Arial" panose="020B0604020202020204" pitchFamily="34" charset="0"/>
              </a:rPr>
              <a:t>En la actualidad la dependencia económica del país hacia el mar es un hecho innegable, sin embargo la importancia que se le da al mar muchas veces es escasa. Esta investigación se realiza porque se desconoce la importancia técnica que tiene el mar en nuestro día a día, en el crecimiento de las industrias y en el desarrollo económico de nuestro país.</a:t>
            </a:r>
          </a:p>
          <a:p>
            <a:pPr algn="just">
              <a:lnSpc>
                <a:spcPct val="150000"/>
              </a:lnSpc>
            </a:pPr>
            <a:endParaRPr lang="es-ES" sz="1400" dirty="0">
              <a:latin typeface="Arial" panose="020B0604020202020204" pitchFamily="34" charset="0"/>
              <a:cs typeface="Arial" panose="020B0604020202020204" pitchFamily="34" charset="0"/>
            </a:endParaRPr>
          </a:p>
        </p:txBody>
      </p:sp>
      <p:sp>
        <p:nvSpPr>
          <p:cNvPr id="5" name="4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5</a:t>
            </a:r>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20023" r="9550"/>
          <a:stretch/>
        </p:blipFill>
        <p:spPr>
          <a:xfrm>
            <a:off x="5292080" y="1489348"/>
            <a:ext cx="3484100" cy="3353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6829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OBJETIVO GENERAL</a:t>
            </a:r>
            <a:endParaRPr lang="es-EC" sz="2333" b="1" dirty="0">
              <a:latin typeface="Consolas" panose="020B0609020204030204" pitchFamily="49" charset="0"/>
              <a:cs typeface="Consolas" panose="020B0609020204030204" pitchFamily="49" charset="0"/>
            </a:endParaRPr>
          </a:p>
        </p:txBody>
      </p:sp>
      <p:sp>
        <p:nvSpPr>
          <p:cNvPr id="4" name="3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6</a:t>
            </a:r>
          </a:p>
        </p:txBody>
      </p:sp>
      <p:sp>
        <p:nvSpPr>
          <p:cNvPr id="7" name="Pentágono 6"/>
          <p:cNvSpPr/>
          <p:nvPr/>
        </p:nvSpPr>
        <p:spPr>
          <a:xfrm>
            <a:off x="611560" y="1201316"/>
            <a:ext cx="7272808" cy="1438747"/>
          </a:xfrm>
          <a:prstGeom prst="homePlat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ítulo 1"/>
          <p:cNvSpPr txBox="1">
            <a:spLocks/>
          </p:cNvSpPr>
          <p:nvPr/>
        </p:nvSpPr>
        <p:spPr>
          <a:xfrm>
            <a:off x="1091360" y="1294977"/>
            <a:ext cx="6011292" cy="123425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800" dirty="0"/>
              <a:t>Realizar un estudio mediante indicadores de desarrollo económico de los recursos del mar que determinen la dependencia de estos recursos naturales de las provincias de la costa ecuatoriana en el último quinquenio 2015 al 2019. </a:t>
            </a:r>
            <a:endParaRPr lang="es-EC" sz="2800" dirty="0">
              <a:effectLst/>
            </a:endParaRPr>
          </a:p>
        </p:txBody>
      </p:sp>
      <p:sp>
        <p:nvSpPr>
          <p:cNvPr id="9" name="Cheurón 8"/>
          <p:cNvSpPr/>
          <p:nvPr/>
        </p:nvSpPr>
        <p:spPr>
          <a:xfrm>
            <a:off x="7380312" y="1201316"/>
            <a:ext cx="1567703" cy="1458099"/>
          </a:xfrm>
          <a:prstGeom prst="chevron">
            <a:avLst/>
          </a:prstGeom>
          <a:solidFill>
            <a:srgbClr val="2A58A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111" y="3056275"/>
            <a:ext cx="3241398" cy="2209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5412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a:latin typeface="Consolas" panose="020B0609020204030204" pitchFamily="49" charset="0"/>
                <a:cs typeface="Consolas" panose="020B0609020204030204" pitchFamily="49" charset="0"/>
              </a:rPr>
              <a:t>OBJETIVOS ESPECÍFICOS</a:t>
            </a:r>
          </a:p>
        </p:txBody>
      </p:sp>
      <p:sp>
        <p:nvSpPr>
          <p:cNvPr id="22" name="21 Rectángulo"/>
          <p:cNvSpPr/>
          <p:nvPr/>
        </p:nvSpPr>
        <p:spPr>
          <a:xfrm>
            <a:off x="8670032" y="5089748"/>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7</a:t>
            </a:r>
          </a:p>
        </p:txBody>
      </p:sp>
      <p:sp>
        <p:nvSpPr>
          <p:cNvPr id="33" name="Pentágono 32"/>
          <p:cNvSpPr/>
          <p:nvPr/>
        </p:nvSpPr>
        <p:spPr>
          <a:xfrm>
            <a:off x="641469" y="4081636"/>
            <a:ext cx="7170891" cy="1339671"/>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Cheurón 33"/>
          <p:cNvSpPr/>
          <p:nvPr/>
        </p:nvSpPr>
        <p:spPr>
          <a:xfrm>
            <a:off x="7380318" y="4081636"/>
            <a:ext cx="1440161" cy="1339672"/>
          </a:xfrm>
          <a:prstGeom prst="chevron">
            <a:avLst/>
          </a:prstGeom>
          <a:solidFill>
            <a:srgbClr val="22478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5" name="Pentágono 34"/>
          <p:cNvSpPr/>
          <p:nvPr/>
        </p:nvSpPr>
        <p:spPr>
          <a:xfrm>
            <a:off x="641476" y="2569597"/>
            <a:ext cx="7170884" cy="1343537"/>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heurón 35"/>
          <p:cNvSpPr/>
          <p:nvPr/>
        </p:nvSpPr>
        <p:spPr>
          <a:xfrm>
            <a:off x="7308304" y="2569468"/>
            <a:ext cx="1440167" cy="1342209"/>
          </a:xfrm>
          <a:prstGeom prst="chevron">
            <a:avLst/>
          </a:prstGeom>
          <a:solidFill>
            <a:srgbClr val="22478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7" name="Pentágono 36"/>
          <p:cNvSpPr/>
          <p:nvPr/>
        </p:nvSpPr>
        <p:spPr>
          <a:xfrm>
            <a:off x="641469" y="1008573"/>
            <a:ext cx="7170891" cy="1408269"/>
          </a:xfrm>
          <a:prstGeom prst="homePlat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Cheurón 37"/>
          <p:cNvSpPr/>
          <p:nvPr/>
        </p:nvSpPr>
        <p:spPr>
          <a:xfrm>
            <a:off x="7308304" y="1008572"/>
            <a:ext cx="1501146" cy="1408271"/>
          </a:xfrm>
          <a:prstGeom prst="chevron">
            <a:avLst/>
          </a:prstGeom>
          <a:solidFill>
            <a:srgbClr val="22478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9" name="Título 1"/>
          <p:cNvSpPr txBox="1">
            <a:spLocks/>
          </p:cNvSpPr>
          <p:nvPr/>
        </p:nvSpPr>
        <p:spPr>
          <a:xfrm>
            <a:off x="788753" y="945877"/>
            <a:ext cx="6519551" cy="1551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900" dirty="0" smtClean="0"/>
              <a:t>Realizar </a:t>
            </a:r>
            <a:r>
              <a:rPr lang="es-ES" sz="1900" dirty="0"/>
              <a:t>un levantamiento de información mediante la utilización de técnicas documentales de los indicadores de desarrollo económico de las provincias de la costa del Ecuador para la determinación de su importancia económica en el último quinquenio. </a:t>
            </a:r>
            <a:endParaRPr lang="es-EC" sz="1900" dirty="0">
              <a:effectLst/>
            </a:endParaRPr>
          </a:p>
        </p:txBody>
      </p:sp>
      <p:sp>
        <p:nvSpPr>
          <p:cNvPr id="40" name="Título 1"/>
          <p:cNvSpPr txBox="1">
            <a:spLocks/>
          </p:cNvSpPr>
          <p:nvPr/>
        </p:nvSpPr>
        <p:spPr>
          <a:xfrm>
            <a:off x="816464" y="2587564"/>
            <a:ext cx="6491840" cy="132556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000" dirty="0" smtClean="0"/>
              <a:t>Determinar </a:t>
            </a:r>
            <a:r>
              <a:rPr lang="es-ES" sz="2000" dirty="0"/>
              <a:t>las actividades económicas de las empresas relacionadas a los recursos marítimos dentro de las provincias que limitan con el mar para la </a:t>
            </a:r>
            <a:r>
              <a:rPr lang="es-ES" sz="2000" dirty="0" smtClean="0"/>
              <a:t>delimitación del nivel de industrialización de cada provincia con respecto a las otras en los últimos cinco años</a:t>
            </a:r>
            <a:endParaRPr lang="es-EC" sz="2000" dirty="0">
              <a:effectLst/>
            </a:endParaRPr>
          </a:p>
        </p:txBody>
      </p:sp>
      <p:sp>
        <p:nvSpPr>
          <p:cNvPr id="41" name="Título 1"/>
          <p:cNvSpPr txBox="1">
            <a:spLocks/>
          </p:cNvSpPr>
          <p:nvPr/>
        </p:nvSpPr>
        <p:spPr>
          <a:xfrm>
            <a:off x="816464" y="4096414"/>
            <a:ext cx="6491840" cy="1324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000" dirty="0" smtClean="0"/>
              <a:t>Realizar </a:t>
            </a:r>
            <a:r>
              <a:rPr lang="es-ES" sz="2000" dirty="0"/>
              <a:t>una matriz FODA mediante el análisis de los indicadores económicos que permita el establecimiento de estrategias ofensivas y defensivas para la reactivación económica en las provincias que limitan con el mar</a:t>
            </a:r>
            <a:r>
              <a:rPr lang="es-EC" sz="2000" dirty="0" smtClean="0"/>
              <a:t>.</a:t>
            </a:r>
            <a:endParaRPr lang="es-EC" sz="2800" dirty="0">
              <a:effectLst/>
            </a:endParaRPr>
          </a:p>
        </p:txBody>
      </p:sp>
    </p:spTree>
    <p:extLst>
      <p:ext uri="{BB962C8B-B14F-4D97-AF65-F5344CB8AC3E}">
        <p14:creationId xmlns:p14="http://schemas.microsoft.com/office/powerpoint/2010/main" val="785350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FUNDAMENTACIÓN TEÓRICA</a:t>
            </a:r>
            <a:endParaRPr lang="es-EC" sz="2333" b="1" dirty="0">
              <a:latin typeface="Consolas" panose="020B0609020204030204" pitchFamily="49" charset="0"/>
              <a:cs typeface="Consolas" panose="020B0609020204030204" pitchFamily="49" charset="0"/>
            </a:endParaRPr>
          </a:p>
        </p:txBody>
      </p:sp>
      <p:sp>
        <p:nvSpPr>
          <p:cNvPr id="8" name="7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8</a:t>
            </a:r>
          </a:p>
        </p:txBody>
      </p:sp>
      <p:graphicFrame>
        <p:nvGraphicFramePr>
          <p:cNvPr id="9" name="Diagrama 8"/>
          <p:cNvGraphicFramePr/>
          <p:nvPr>
            <p:extLst>
              <p:ext uri="{D42A27DB-BD31-4B8C-83A1-F6EECF244321}">
                <p14:modId xmlns:p14="http://schemas.microsoft.com/office/powerpoint/2010/main" val="608143855"/>
              </p:ext>
            </p:extLst>
          </p:nvPr>
        </p:nvGraphicFramePr>
        <p:xfrm>
          <a:off x="-324544" y="1129308"/>
          <a:ext cx="662473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4088" y="1921396"/>
            <a:ext cx="2663593" cy="2663593"/>
          </a:xfrm>
          <a:prstGeom prst="rect">
            <a:avLst/>
          </a:prstGeom>
        </p:spPr>
      </p:pic>
    </p:spTree>
    <p:extLst>
      <p:ext uri="{BB962C8B-B14F-4D97-AF65-F5344CB8AC3E}">
        <p14:creationId xmlns:p14="http://schemas.microsoft.com/office/powerpoint/2010/main" val="218053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151620" y="337220"/>
            <a:ext cx="7230380" cy="54006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333" b="1" dirty="0" smtClean="0">
                <a:latin typeface="Consolas" panose="020B0609020204030204" pitchFamily="49" charset="0"/>
                <a:cs typeface="Consolas" panose="020B0609020204030204" pitchFamily="49" charset="0"/>
              </a:rPr>
              <a:t>FUNDAMENTACIÓN TEÓRICA</a:t>
            </a:r>
            <a:endParaRPr lang="es-EC" sz="2333" b="1" dirty="0">
              <a:latin typeface="Consolas" panose="020B0609020204030204" pitchFamily="49" charset="0"/>
              <a:cs typeface="Consolas" panose="020B0609020204030204" pitchFamily="49" charset="0"/>
            </a:endParaRPr>
          </a:p>
        </p:txBody>
      </p:sp>
      <p:sp>
        <p:nvSpPr>
          <p:cNvPr id="8" name="7 Rectángulo"/>
          <p:cNvSpPr/>
          <p:nvPr/>
        </p:nvSpPr>
        <p:spPr>
          <a:xfrm>
            <a:off x="8382000" y="5233764"/>
            <a:ext cx="438472"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a:solidFill>
                  <a:schemeClr val="tx1"/>
                </a:solidFill>
              </a:rPr>
              <a:t>9</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013" y="2924479"/>
            <a:ext cx="2663593" cy="2663593"/>
          </a:xfrm>
          <a:prstGeom prst="rect">
            <a:avLst/>
          </a:prstGeom>
        </p:spPr>
      </p:pic>
      <p:graphicFrame>
        <p:nvGraphicFramePr>
          <p:cNvPr id="6" name="Diagrama 5"/>
          <p:cNvGraphicFramePr/>
          <p:nvPr>
            <p:extLst>
              <p:ext uri="{D42A27DB-BD31-4B8C-83A1-F6EECF244321}">
                <p14:modId xmlns:p14="http://schemas.microsoft.com/office/powerpoint/2010/main" val="1731080164"/>
              </p:ext>
            </p:extLst>
          </p:nvPr>
        </p:nvGraphicFramePr>
        <p:xfrm>
          <a:off x="755576" y="902420"/>
          <a:ext cx="8182841" cy="1731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616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11637</TotalTime>
  <Words>10161</Words>
  <Application>Microsoft Office PowerPoint</Application>
  <PresentationFormat>Presentación en pantalla (16:10)</PresentationFormat>
  <Paragraphs>504</Paragraphs>
  <Slides>33</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Arial Black</vt:lpstr>
      <vt:lpstr>Calibri</vt:lpstr>
      <vt:lpstr>Consolas</vt:lpstr>
      <vt:lpstr>Corbel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MARIA SUAREZ</cp:lastModifiedBy>
  <cp:revision>514</cp:revision>
  <cp:lastPrinted>2016-08-01T05:52:50Z</cp:lastPrinted>
  <dcterms:created xsi:type="dcterms:W3CDTF">2014-05-07T23:33:20Z</dcterms:created>
  <dcterms:modified xsi:type="dcterms:W3CDTF">2021-03-10T15:14:24Z</dcterms:modified>
</cp:coreProperties>
</file>