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451" r:id="rId3"/>
    <p:sldId id="452" r:id="rId4"/>
    <p:sldId id="449" r:id="rId5"/>
    <p:sldId id="453" r:id="rId6"/>
    <p:sldId id="454" r:id="rId7"/>
    <p:sldId id="455" r:id="rId8"/>
    <p:sldId id="456" r:id="rId9"/>
    <p:sldId id="457" r:id="rId10"/>
    <p:sldId id="458" r:id="rId11"/>
    <p:sldId id="430" r:id="rId12"/>
    <p:sldId id="459" r:id="rId13"/>
    <p:sldId id="461" r:id="rId14"/>
    <p:sldId id="460" r:id="rId15"/>
    <p:sldId id="464" r:id="rId16"/>
    <p:sldId id="462" r:id="rId17"/>
    <p:sldId id="463" r:id="rId18"/>
    <p:sldId id="465" r:id="rId19"/>
    <p:sldId id="478" r:id="rId20"/>
    <p:sldId id="479" r:id="rId21"/>
    <p:sldId id="477" r:id="rId22"/>
    <p:sldId id="472" r:id="rId23"/>
    <p:sldId id="425" r:id="rId24"/>
    <p:sldId id="474" r:id="rId25"/>
    <p:sldId id="475" r:id="rId26"/>
    <p:sldId id="476" r:id="rId27"/>
    <p:sldId id="473" r:id="rId28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JARRIN" initials="DJ" lastIdx="1" clrIdx="0"/>
  <p:cmAuthor id="2" name="Usuario" initials="U" lastIdx="6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E"/>
    <a:srgbClr val="EA3C36"/>
    <a:srgbClr val="B5DE89"/>
    <a:srgbClr val="BBCCAA"/>
    <a:srgbClr val="A0B888"/>
    <a:srgbClr val="C8D5C2"/>
    <a:srgbClr val="FEE9CC"/>
    <a:srgbClr val="00E673"/>
    <a:srgbClr val="A6BD90"/>
    <a:srgbClr val="FAF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3691" autoAdjust="0"/>
  </p:normalViewPr>
  <p:slideViewPr>
    <p:cSldViewPr>
      <p:cViewPr varScale="1">
        <p:scale>
          <a:sx n="79" d="100"/>
          <a:sy n="79" d="100"/>
        </p:scale>
        <p:origin x="12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11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urdes%20Gamboa\Documents\ESPE\FIN%20DE%20CARRERA\temas%20para%20tesis\CUADRO_COLEGI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473835558105157"/>
          <c:y val="1.4134270374866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'Hoja1 (4)'!$E$4</c:f>
              <c:strCache>
                <c:ptCount val="1"/>
                <c:pt idx="0">
                  <c:v>Número de Docentes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rgbClr val="000000">
                  <a:lumMod val="65000"/>
                  <a:lumOff val="35000"/>
                  <a:alpha val="7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(4)'!$D$5:$D$16</c:f>
              <c:strCache>
                <c:ptCount val="11"/>
                <c:pt idx="0">
                  <c:v>Julio Humberto Puebla Castellanos</c:v>
                </c:pt>
                <c:pt idx="1">
                  <c:v>Adventista Loma Linda</c:v>
                </c:pt>
                <c:pt idx="2">
                  <c:v>Caupolitan Marín </c:v>
                </c:pt>
                <c:pt idx="3">
                  <c:v>Escuela Fiscal Mixta Oswaldo Guayasamín</c:v>
                </c:pt>
                <c:pt idx="4">
                  <c:v>Galo Plaza Lasso</c:v>
                </c:pt>
                <c:pt idx="5">
                  <c:v>Miguel Ángel Cazares</c:v>
                </c:pt>
                <c:pt idx="6">
                  <c:v>Nacional Galápagos</c:v>
                </c:pt>
                <c:pt idx="7">
                  <c:v>Runakunapak Yachay</c:v>
                </c:pt>
                <c:pt idx="8">
                  <c:v>Unidad Educativa Fiscomisional San Francisco de Asís</c:v>
                </c:pt>
                <c:pt idx="9">
                  <c:v>Unidad Educativa Modelo Tomas de Berlanga</c:v>
                </c:pt>
                <c:pt idx="10">
                  <c:v>Delia Ibarra</c:v>
                </c:pt>
              </c:strCache>
            </c:strRef>
          </c:cat>
          <c:val>
            <c:numRef>
              <c:f>'Hoja1 (4)'!$E$5:$E$16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15</c:v>
                </c:pt>
                <c:pt idx="3">
                  <c:v>53</c:v>
                </c:pt>
                <c:pt idx="4">
                  <c:v>58</c:v>
                </c:pt>
                <c:pt idx="5">
                  <c:v>50</c:v>
                </c:pt>
                <c:pt idx="6">
                  <c:v>42</c:v>
                </c:pt>
                <c:pt idx="7">
                  <c:v>15</c:v>
                </c:pt>
                <c:pt idx="8">
                  <c:v>60</c:v>
                </c:pt>
                <c:pt idx="9">
                  <c:v>21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C-4619-BEBB-2EDCC3477E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33076096"/>
        <c:axId val="233075680"/>
      </c:barChart>
      <c:catAx>
        <c:axId val="2330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3075680"/>
        <c:crosses val="autoZero"/>
        <c:auto val="1"/>
        <c:lblAlgn val="ctr"/>
        <c:lblOffset val="100"/>
        <c:noMultiLvlLbl val="0"/>
      </c:catAx>
      <c:valAx>
        <c:axId val="23307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307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688B0D-1E6C-7B4E-BA67-CB2D796163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90B138-C5B9-B941-8E5B-F3B7DFE1F66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92E34CD8-F151-7949-BE25-29AC860195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1BD1F0FE-7C13-B442-B410-8579B22A3F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42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BA9480-992F-4640-B7D3-4DFE816766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52C41F-3750-9F42-B226-2FC7407A59F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75D95CD6-9B40-3747-9C08-8368A63CF6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A8B707D0-FE8D-E14C-BD98-BD04313452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28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56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98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63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8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B611D09-07E3-4000-89B3-E06D0D993779}"/>
              </a:ext>
            </a:extLst>
          </p:cNvPr>
          <p:cNvSpPr/>
          <p:nvPr/>
        </p:nvSpPr>
        <p:spPr>
          <a:xfrm>
            <a:off x="683568" y="332656"/>
            <a:ext cx="846043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EC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EC" sz="1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TRABAJO </a:t>
            </a: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TITULACIÓN, PREVIO A LA OBTENCIÓN DEL TÍTULO </a:t>
            </a:r>
            <a:r>
              <a:rPr lang="es-EC" sz="14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b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INGENIERA </a:t>
            </a: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COMERCIAL </a:t>
            </a: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INTELIGENCIA </a:t>
            </a:r>
            <a:r>
              <a:rPr lang="es-ES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EMOCIONAL EN EL </a:t>
            </a: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DESEMPEÑO LABORAL </a:t>
            </a:r>
            <a:r>
              <a:rPr lang="es-ES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LOS </a:t>
            </a: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DOCENTES DE  INSTITUCIONES EDUCATIVAS DE PUERTO AYORA, </a:t>
            </a:r>
            <a:r>
              <a:rPr lang="es-ES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CANTÓN SANTA </a:t>
            </a:r>
            <a:r>
              <a:rPr lang="es-ES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CRUZ.</a:t>
            </a: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C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GAMBOA PARRA, LOURDES CECILIA </a:t>
            </a: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EC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ING. BUENO ARÉVALO, EDGAR RENÉ</a:t>
            </a: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 DIRECTOR: </a:t>
            </a:r>
            <a:r>
              <a:rPr lang="es-EC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DRA. </a:t>
            </a: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 DÁVALOS, MARTHA PATRICIA</a:t>
            </a: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C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Sangolquí, </a:t>
            </a:r>
            <a:r>
              <a:rPr lang="es-EC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01 de abril de 2021</a:t>
            </a:r>
            <a:endParaRPr lang="es-EC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A9914183-818D-2842-B404-BFD61ECE62E1}"/>
              </a:ext>
            </a:extLst>
          </p:cNvPr>
          <p:cNvSpPr txBox="1"/>
          <p:nvPr/>
        </p:nvSpPr>
        <p:spPr>
          <a:xfrm>
            <a:off x="2045811" y="1086279"/>
            <a:ext cx="5052410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 smtClean="0">
                <a:solidFill>
                  <a:schemeClr val="tx2"/>
                </a:solidFill>
                <a:cs typeface="Poppins" pitchFamily="2" charset="77"/>
              </a:rPr>
              <a:t>TIPOLOGÍA DE LA INVESTIGACIÓN</a:t>
            </a:r>
            <a:endParaRPr lang="en-US" sz="2251" b="1" dirty="0">
              <a:solidFill>
                <a:schemeClr val="tx2"/>
              </a:solidFill>
              <a:cs typeface="Poppins" pitchFamily="2" charset="77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5D9AD1B-9E76-EF44-813B-AD79D91FF696}"/>
              </a:ext>
            </a:extLst>
          </p:cNvPr>
          <p:cNvGrpSpPr/>
          <p:nvPr/>
        </p:nvGrpSpPr>
        <p:grpSpPr>
          <a:xfrm>
            <a:off x="2844869" y="2018886"/>
            <a:ext cx="3454262" cy="3982535"/>
            <a:chOff x="7584341" y="3098676"/>
            <a:chExt cx="9208967" cy="10617328"/>
          </a:xfrm>
        </p:grpSpPr>
        <p:sp>
          <p:nvSpPr>
            <p:cNvPr id="63" name="Shape 63428">
              <a:extLst>
                <a:ext uri="{FF2B5EF4-FFF2-40B4-BE49-F238E27FC236}">
                  <a16:creationId xmlns:a16="http://schemas.microsoft.com/office/drawing/2014/main" id="{2A8456AF-81FD-DF48-8BE6-1838F8A4683C}"/>
                </a:ext>
              </a:extLst>
            </p:cNvPr>
            <p:cNvSpPr/>
            <p:nvPr/>
          </p:nvSpPr>
          <p:spPr>
            <a:xfrm>
              <a:off x="11148512" y="3098676"/>
              <a:ext cx="2080626" cy="488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extrusionOk="0">
                  <a:moveTo>
                    <a:pt x="10647" y="0"/>
                  </a:moveTo>
                  <a:cubicBezTo>
                    <a:pt x="7690" y="0"/>
                    <a:pt x="4687" y="483"/>
                    <a:pt x="2584" y="1536"/>
                  </a:cubicBezTo>
                  <a:cubicBezTo>
                    <a:pt x="773" y="2443"/>
                    <a:pt x="82" y="3581"/>
                    <a:pt x="7" y="4764"/>
                  </a:cubicBezTo>
                  <a:cubicBezTo>
                    <a:pt x="-153" y="7252"/>
                    <a:pt x="2489" y="9541"/>
                    <a:pt x="4794" y="11813"/>
                  </a:cubicBezTo>
                  <a:cubicBezTo>
                    <a:pt x="5906" y="12910"/>
                    <a:pt x="6944" y="14022"/>
                    <a:pt x="7778" y="15164"/>
                  </a:cubicBezTo>
                  <a:cubicBezTo>
                    <a:pt x="8549" y="16220"/>
                    <a:pt x="9141" y="17295"/>
                    <a:pt x="9611" y="18379"/>
                  </a:cubicBezTo>
                  <a:cubicBezTo>
                    <a:pt x="10073" y="19442"/>
                    <a:pt x="10420" y="20518"/>
                    <a:pt x="10647" y="21600"/>
                  </a:cubicBezTo>
                  <a:cubicBezTo>
                    <a:pt x="10874" y="20518"/>
                    <a:pt x="11221" y="19442"/>
                    <a:pt x="11683" y="18379"/>
                  </a:cubicBezTo>
                  <a:cubicBezTo>
                    <a:pt x="12153" y="17295"/>
                    <a:pt x="12745" y="16220"/>
                    <a:pt x="13516" y="15164"/>
                  </a:cubicBezTo>
                  <a:cubicBezTo>
                    <a:pt x="14350" y="14022"/>
                    <a:pt x="15388" y="12910"/>
                    <a:pt x="16500" y="11813"/>
                  </a:cubicBezTo>
                  <a:cubicBezTo>
                    <a:pt x="18805" y="9541"/>
                    <a:pt x="21447" y="7252"/>
                    <a:pt x="21287" y="4764"/>
                  </a:cubicBezTo>
                  <a:cubicBezTo>
                    <a:pt x="21212" y="3581"/>
                    <a:pt x="20521" y="2443"/>
                    <a:pt x="18710" y="1536"/>
                  </a:cubicBezTo>
                  <a:cubicBezTo>
                    <a:pt x="16607" y="483"/>
                    <a:pt x="13604" y="0"/>
                    <a:pt x="106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5" name="Shape 63429">
              <a:extLst>
                <a:ext uri="{FF2B5EF4-FFF2-40B4-BE49-F238E27FC236}">
                  <a16:creationId xmlns:a16="http://schemas.microsoft.com/office/drawing/2014/main" id="{68F121C7-C9E1-1541-BCD2-BFF5356194D7}"/>
                </a:ext>
              </a:extLst>
            </p:cNvPr>
            <p:cNvSpPr/>
            <p:nvPr/>
          </p:nvSpPr>
          <p:spPr>
            <a:xfrm>
              <a:off x="11347643" y="3290872"/>
              <a:ext cx="1682366" cy="168236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9" name="Shape 63433">
              <a:extLst>
                <a:ext uri="{FF2B5EF4-FFF2-40B4-BE49-F238E27FC236}">
                  <a16:creationId xmlns:a16="http://schemas.microsoft.com/office/drawing/2014/main" id="{56444EA8-5027-B74C-9E32-9B3FB474DDBE}"/>
                </a:ext>
              </a:extLst>
            </p:cNvPr>
            <p:cNvSpPr/>
            <p:nvPr/>
          </p:nvSpPr>
          <p:spPr>
            <a:xfrm>
              <a:off x="12284173" y="6599034"/>
              <a:ext cx="4509135" cy="213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841" extrusionOk="0">
                  <a:moveTo>
                    <a:pt x="21483" y="11733"/>
                  </a:moveTo>
                  <a:cubicBezTo>
                    <a:pt x="21600" y="9085"/>
                    <a:pt x="21241" y="6339"/>
                    <a:pt x="20340" y="4203"/>
                  </a:cubicBezTo>
                  <a:cubicBezTo>
                    <a:pt x="19495" y="2200"/>
                    <a:pt x="18337" y="1171"/>
                    <a:pt x="17104" y="583"/>
                  </a:cubicBezTo>
                  <a:cubicBezTo>
                    <a:pt x="14634" y="-597"/>
                    <a:pt x="12076" y="145"/>
                    <a:pt x="9642" y="1642"/>
                  </a:cubicBezTo>
                  <a:cubicBezTo>
                    <a:pt x="7546" y="2930"/>
                    <a:pt x="5520" y="4774"/>
                    <a:pt x="3788" y="7585"/>
                  </a:cubicBezTo>
                  <a:cubicBezTo>
                    <a:pt x="2181" y="10193"/>
                    <a:pt x="884" y="13550"/>
                    <a:pt x="0" y="17390"/>
                  </a:cubicBezTo>
                  <a:cubicBezTo>
                    <a:pt x="1495" y="14106"/>
                    <a:pt x="3621" y="12435"/>
                    <a:pt x="5769" y="12853"/>
                  </a:cubicBezTo>
                  <a:cubicBezTo>
                    <a:pt x="9466" y="13572"/>
                    <a:pt x="12312" y="20261"/>
                    <a:pt x="16031" y="20807"/>
                  </a:cubicBezTo>
                  <a:cubicBezTo>
                    <a:pt x="17370" y="21003"/>
                    <a:pt x="18714" y="20366"/>
                    <a:pt x="19762" y="18593"/>
                  </a:cubicBezTo>
                  <a:cubicBezTo>
                    <a:pt x="20796" y="16845"/>
                    <a:pt x="21368" y="14330"/>
                    <a:pt x="21483" y="11733"/>
                  </a:cubicBezTo>
                  <a:close/>
                </a:path>
              </a:pathLst>
            </a:cu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1" name="Shape 63434">
              <a:extLst>
                <a:ext uri="{FF2B5EF4-FFF2-40B4-BE49-F238E27FC236}">
                  <a16:creationId xmlns:a16="http://schemas.microsoft.com/office/drawing/2014/main" id="{A23257A0-61AC-4F4C-9635-585AC05E9153}"/>
                </a:ext>
              </a:extLst>
            </p:cNvPr>
            <p:cNvSpPr/>
            <p:nvPr/>
          </p:nvSpPr>
          <p:spPr>
            <a:xfrm flipH="1">
              <a:off x="14925266" y="6865794"/>
              <a:ext cx="1682364" cy="168236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5" name="Shape 63438">
              <a:extLst>
                <a:ext uri="{FF2B5EF4-FFF2-40B4-BE49-F238E27FC236}">
                  <a16:creationId xmlns:a16="http://schemas.microsoft.com/office/drawing/2014/main" id="{8BD812BE-EC8B-B746-AE62-5EE009875764}"/>
                </a:ext>
              </a:extLst>
            </p:cNvPr>
            <p:cNvSpPr/>
            <p:nvPr/>
          </p:nvSpPr>
          <p:spPr>
            <a:xfrm flipH="1">
              <a:off x="7584341" y="6599034"/>
              <a:ext cx="4509139" cy="213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841" extrusionOk="0">
                  <a:moveTo>
                    <a:pt x="21483" y="11733"/>
                  </a:moveTo>
                  <a:cubicBezTo>
                    <a:pt x="21600" y="9085"/>
                    <a:pt x="21241" y="6339"/>
                    <a:pt x="20340" y="4203"/>
                  </a:cubicBezTo>
                  <a:cubicBezTo>
                    <a:pt x="19495" y="2200"/>
                    <a:pt x="18337" y="1171"/>
                    <a:pt x="17104" y="583"/>
                  </a:cubicBezTo>
                  <a:cubicBezTo>
                    <a:pt x="14634" y="-597"/>
                    <a:pt x="12076" y="145"/>
                    <a:pt x="9642" y="1642"/>
                  </a:cubicBezTo>
                  <a:cubicBezTo>
                    <a:pt x="7546" y="2930"/>
                    <a:pt x="5520" y="4774"/>
                    <a:pt x="3788" y="7585"/>
                  </a:cubicBezTo>
                  <a:cubicBezTo>
                    <a:pt x="2181" y="10193"/>
                    <a:pt x="884" y="13550"/>
                    <a:pt x="0" y="17390"/>
                  </a:cubicBezTo>
                  <a:cubicBezTo>
                    <a:pt x="1495" y="14106"/>
                    <a:pt x="3621" y="12435"/>
                    <a:pt x="5769" y="12853"/>
                  </a:cubicBezTo>
                  <a:cubicBezTo>
                    <a:pt x="9466" y="13572"/>
                    <a:pt x="12312" y="20261"/>
                    <a:pt x="16031" y="20807"/>
                  </a:cubicBezTo>
                  <a:cubicBezTo>
                    <a:pt x="17370" y="21003"/>
                    <a:pt x="18714" y="20366"/>
                    <a:pt x="19762" y="18593"/>
                  </a:cubicBezTo>
                  <a:cubicBezTo>
                    <a:pt x="20796" y="16845"/>
                    <a:pt x="21368" y="14330"/>
                    <a:pt x="21483" y="11733"/>
                  </a:cubicBezTo>
                  <a:close/>
                </a:path>
              </a:pathLst>
            </a:custGeom>
            <a:solidFill>
              <a:srgbClr val="0074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7" name="Shape 63439">
              <a:extLst>
                <a:ext uri="{FF2B5EF4-FFF2-40B4-BE49-F238E27FC236}">
                  <a16:creationId xmlns:a16="http://schemas.microsoft.com/office/drawing/2014/main" id="{70EF4844-4F6A-1F45-88D2-F8691F4B7D02}"/>
                </a:ext>
              </a:extLst>
            </p:cNvPr>
            <p:cNvSpPr/>
            <p:nvPr/>
          </p:nvSpPr>
          <p:spPr>
            <a:xfrm>
              <a:off x="7770019" y="6865794"/>
              <a:ext cx="1682367" cy="168236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1" name="Shape 63443">
              <a:extLst>
                <a:ext uri="{FF2B5EF4-FFF2-40B4-BE49-F238E27FC236}">
                  <a16:creationId xmlns:a16="http://schemas.microsoft.com/office/drawing/2014/main" id="{4A706128-EC92-A640-BCAD-E3FB94D5D27B}"/>
                </a:ext>
              </a:extLst>
            </p:cNvPr>
            <p:cNvSpPr/>
            <p:nvPr/>
          </p:nvSpPr>
          <p:spPr>
            <a:xfrm flipH="1">
              <a:off x="8830688" y="4323939"/>
              <a:ext cx="3286181" cy="394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84" extrusionOk="0">
                  <a:moveTo>
                    <a:pt x="20467" y="2888"/>
                  </a:moveTo>
                  <a:cubicBezTo>
                    <a:pt x="19552" y="1538"/>
                    <a:pt x="17985" y="509"/>
                    <a:pt x="16042" y="141"/>
                  </a:cubicBezTo>
                  <a:cubicBezTo>
                    <a:pt x="14161" y="-216"/>
                    <a:pt x="12289" y="131"/>
                    <a:pt x="10624" y="912"/>
                  </a:cubicBezTo>
                  <a:cubicBezTo>
                    <a:pt x="7364" y="2441"/>
                    <a:pt x="5552" y="5315"/>
                    <a:pt x="4057" y="8173"/>
                  </a:cubicBezTo>
                  <a:cubicBezTo>
                    <a:pt x="2830" y="10520"/>
                    <a:pt x="1737" y="12919"/>
                    <a:pt x="1011" y="15408"/>
                  </a:cubicBezTo>
                  <a:cubicBezTo>
                    <a:pt x="440" y="17368"/>
                    <a:pt x="101" y="19369"/>
                    <a:pt x="0" y="21384"/>
                  </a:cubicBezTo>
                  <a:cubicBezTo>
                    <a:pt x="901" y="19635"/>
                    <a:pt x="2188" y="18042"/>
                    <a:pt x="3794" y="16689"/>
                  </a:cubicBezTo>
                  <a:cubicBezTo>
                    <a:pt x="5783" y="15012"/>
                    <a:pt x="8178" y="13760"/>
                    <a:pt x="10838" y="12945"/>
                  </a:cubicBezTo>
                  <a:cubicBezTo>
                    <a:pt x="13304" y="12190"/>
                    <a:pt x="15957" y="11830"/>
                    <a:pt x="18116" y="10572"/>
                  </a:cubicBezTo>
                  <a:cubicBezTo>
                    <a:pt x="19546" y="9738"/>
                    <a:pt x="20650" y="8573"/>
                    <a:pt x="21112" y="7165"/>
                  </a:cubicBezTo>
                  <a:cubicBezTo>
                    <a:pt x="21600" y="5678"/>
                    <a:pt x="21324" y="4151"/>
                    <a:pt x="20467" y="2888"/>
                  </a:cubicBezTo>
                  <a:close/>
                </a:path>
              </a:pathLst>
            </a:cu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63444">
              <a:extLst>
                <a:ext uri="{FF2B5EF4-FFF2-40B4-BE49-F238E27FC236}">
                  <a16:creationId xmlns:a16="http://schemas.microsoft.com/office/drawing/2014/main" id="{82731D12-D106-7846-9881-797B45EF0D36}"/>
                </a:ext>
              </a:extLst>
            </p:cNvPr>
            <p:cNvSpPr/>
            <p:nvPr/>
          </p:nvSpPr>
          <p:spPr>
            <a:xfrm>
              <a:off x="9021714" y="4506291"/>
              <a:ext cx="1682366" cy="1682367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7" name="Shape 63448">
              <a:extLst>
                <a:ext uri="{FF2B5EF4-FFF2-40B4-BE49-F238E27FC236}">
                  <a16:creationId xmlns:a16="http://schemas.microsoft.com/office/drawing/2014/main" id="{DC230F99-AC7F-F940-910C-22665AB71650}"/>
                </a:ext>
              </a:extLst>
            </p:cNvPr>
            <p:cNvSpPr/>
            <p:nvPr/>
          </p:nvSpPr>
          <p:spPr>
            <a:xfrm>
              <a:off x="12260781" y="4323939"/>
              <a:ext cx="3286181" cy="394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84" extrusionOk="0">
                  <a:moveTo>
                    <a:pt x="20467" y="2888"/>
                  </a:moveTo>
                  <a:cubicBezTo>
                    <a:pt x="19552" y="1538"/>
                    <a:pt x="17985" y="509"/>
                    <a:pt x="16042" y="141"/>
                  </a:cubicBezTo>
                  <a:cubicBezTo>
                    <a:pt x="14161" y="-216"/>
                    <a:pt x="12289" y="131"/>
                    <a:pt x="10624" y="912"/>
                  </a:cubicBezTo>
                  <a:cubicBezTo>
                    <a:pt x="7364" y="2441"/>
                    <a:pt x="5552" y="5315"/>
                    <a:pt x="4057" y="8173"/>
                  </a:cubicBezTo>
                  <a:cubicBezTo>
                    <a:pt x="2830" y="10520"/>
                    <a:pt x="1737" y="12919"/>
                    <a:pt x="1011" y="15408"/>
                  </a:cubicBezTo>
                  <a:cubicBezTo>
                    <a:pt x="440" y="17368"/>
                    <a:pt x="101" y="19369"/>
                    <a:pt x="0" y="21384"/>
                  </a:cubicBezTo>
                  <a:cubicBezTo>
                    <a:pt x="901" y="19635"/>
                    <a:pt x="2188" y="18042"/>
                    <a:pt x="3794" y="16689"/>
                  </a:cubicBezTo>
                  <a:cubicBezTo>
                    <a:pt x="5783" y="15012"/>
                    <a:pt x="8178" y="13760"/>
                    <a:pt x="10838" y="12945"/>
                  </a:cubicBezTo>
                  <a:cubicBezTo>
                    <a:pt x="13304" y="12190"/>
                    <a:pt x="15957" y="11830"/>
                    <a:pt x="18116" y="10572"/>
                  </a:cubicBezTo>
                  <a:cubicBezTo>
                    <a:pt x="19546" y="9738"/>
                    <a:pt x="20650" y="8573"/>
                    <a:pt x="21112" y="7165"/>
                  </a:cubicBezTo>
                  <a:cubicBezTo>
                    <a:pt x="21600" y="5678"/>
                    <a:pt x="21324" y="4151"/>
                    <a:pt x="20467" y="2888"/>
                  </a:cubicBezTo>
                  <a:close/>
                </a:path>
              </a:pathLst>
            </a:custGeom>
            <a:solidFill>
              <a:srgbClr val="0074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63449">
              <a:extLst>
                <a:ext uri="{FF2B5EF4-FFF2-40B4-BE49-F238E27FC236}">
                  <a16:creationId xmlns:a16="http://schemas.microsoft.com/office/drawing/2014/main" id="{931A4862-B4A7-134D-83BC-78E73AA9929C}"/>
                </a:ext>
              </a:extLst>
            </p:cNvPr>
            <p:cNvSpPr/>
            <p:nvPr/>
          </p:nvSpPr>
          <p:spPr>
            <a:xfrm flipH="1">
              <a:off x="13673572" y="4506291"/>
              <a:ext cx="1682367" cy="1682367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7" name="Shape 63454">
              <a:extLst>
                <a:ext uri="{FF2B5EF4-FFF2-40B4-BE49-F238E27FC236}">
                  <a16:creationId xmlns:a16="http://schemas.microsoft.com/office/drawing/2014/main" id="{80306575-8F76-344E-8CA1-D7E53AC369AC}"/>
                </a:ext>
              </a:extLst>
            </p:cNvPr>
            <p:cNvSpPr/>
            <p:nvPr/>
          </p:nvSpPr>
          <p:spPr>
            <a:xfrm rot="10800000" flipH="1">
              <a:off x="11225991" y="10433281"/>
              <a:ext cx="386593" cy="3282723"/>
            </a:xfrm>
            <a:prstGeom prst="rect">
              <a:avLst/>
            </a:pr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8" name="Shape 63455">
              <a:extLst>
                <a:ext uri="{FF2B5EF4-FFF2-40B4-BE49-F238E27FC236}">
                  <a16:creationId xmlns:a16="http://schemas.microsoft.com/office/drawing/2014/main" id="{FED0BF2A-4861-2F46-8379-D5D6D85178F8}"/>
                </a:ext>
              </a:extLst>
            </p:cNvPr>
            <p:cNvSpPr/>
            <p:nvPr/>
          </p:nvSpPr>
          <p:spPr>
            <a:xfrm rot="10800000" flipH="1">
              <a:off x="11612582" y="10433281"/>
              <a:ext cx="386593" cy="3282723"/>
            </a:xfrm>
            <a:prstGeom prst="rect">
              <a:avLst/>
            </a:prstGeom>
            <a:solidFill>
              <a:srgbClr val="0074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63456">
              <a:extLst>
                <a:ext uri="{FF2B5EF4-FFF2-40B4-BE49-F238E27FC236}">
                  <a16:creationId xmlns:a16="http://schemas.microsoft.com/office/drawing/2014/main" id="{D267DE6F-E344-394A-8C57-2BC27FA21AB7}"/>
                </a:ext>
              </a:extLst>
            </p:cNvPr>
            <p:cNvSpPr/>
            <p:nvPr/>
          </p:nvSpPr>
          <p:spPr>
            <a:xfrm rot="10800000" flipH="1">
              <a:off x="11999174" y="10433281"/>
              <a:ext cx="386593" cy="3282723"/>
            </a:xfrm>
            <a:prstGeom prst="rect">
              <a:avLst/>
            </a:prstGeom>
            <a:solidFill>
              <a:srgbClr val="EA3C3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0" name="Shape 63457">
              <a:extLst>
                <a:ext uri="{FF2B5EF4-FFF2-40B4-BE49-F238E27FC236}">
                  <a16:creationId xmlns:a16="http://schemas.microsoft.com/office/drawing/2014/main" id="{416BAFD7-D5BE-544B-B938-04C93C5FC61C}"/>
                </a:ext>
              </a:extLst>
            </p:cNvPr>
            <p:cNvSpPr/>
            <p:nvPr/>
          </p:nvSpPr>
          <p:spPr>
            <a:xfrm rot="10800000" flipH="1">
              <a:off x="12385765" y="10433281"/>
              <a:ext cx="386595" cy="3282723"/>
            </a:xfrm>
            <a:prstGeom prst="rect">
              <a:avLst/>
            </a:prstGeom>
            <a:solidFill>
              <a:srgbClr val="0074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1" name="Shape 63458">
              <a:extLst>
                <a:ext uri="{FF2B5EF4-FFF2-40B4-BE49-F238E27FC236}">
                  <a16:creationId xmlns:a16="http://schemas.microsoft.com/office/drawing/2014/main" id="{C9F76E50-3002-F14D-B701-1B444244157F}"/>
                </a:ext>
              </a:extLst>
            </p:cNvPr>
            <p:cNvSpPr/>
            <p:nvPr/>
          </p:nvSpPr>
          <p:spPr>
            <a:xfrm rot="10800000" flipH="1">
              <a:off x="12772357" y="10433281"/>
              <a:ext cx="386595" cy="3282723"/>
            </a:xfrm>
            <a:prstGeom prst="rect">
              <a:avLst/>
            </a:pr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63460">
              <a:extLst>
                <a:ext uri="{FF2B5EF4-FFF2-40B4-BE49-F238E27FC236}">
                  <a16:creationId xmlns:a16="http://schemas.microsoft.com/office/drawing/2014/main" id="{A1D636C1-A59C-AC4F-9AA8-37FE6646E60D}"/>
                </a:ext>
              </a:extLst>
            </p:cNvPr>
            <p:cNvSpPr/>
            <p:nvPr/>
          </p:nvSpPr>
          <p:spPr>
            <a:xfrm>
              <a:off x="11225730" y="8485738"/>
              <a:ext cx="1931163" cy="20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78" extrusionOk="0">
                  <a:moveTo>
                    <a:pt x="10738" y="0"/>
                  </a:moveTo>
                  <a:lnTo>
                    <a:pt x="10" y="20104"/>
                  </a:lnTo>
                  <a:cubicBezTo>
                    <a:pt x="-45" y="20466"/>
                    <a:pt x="126" y="20838"/>
                    <a:pt x="611" y="21113"/>
                  </a:cubicBezTo>
                  <a:cubicBezTo>
                    <a:pt x="1457" y="21592"/>
                    <a:pt x="2811" y="21598"/>
                    <a:pt x="3650" y="21113"/>
                  </a:cubicBezTo>
                  <a:cubicBezTo>
                    <a:pt x="4060" y="20876"/>
                    <a:pt x="4266" y="20564"/>
                    <a:pt x="4276" y="20253"/>
                  </a:cubicBezTo>
                  <a:lnTo>
                    <a:pt x="4293" y="20253"/>
                  </a:lnTo>
                  <a:cubicBezTo>
                    <a:pt x="4303" y="20564"/>
                    <a:pt x="4501" y="20875"/>
                    <a:pt x="4911" y="21113"/>
                  </a:cubicBezTo>
                  <a:cubicBezTo>
                    <a:pt x="5752" y="21600"/>
                    <a:pt x="7117" y="21600"/>
                    <a:pt x="7958" y="21113"/>
                  </a:cubicBezTo>
                  <a:cubicBezTo>
                    <a:pt x="8368" y="20875"/>
                    <a:pt x="8574" y="20564"/>
                    <a:pt x="8584" y="20253"/>
                  </a:cubicBezTo>
                  <a:lnTo>
                    <a:pt x="8601" y="20253"/>
                  </a:lnTo>
                  <a:cubicBezTo>
                    <a:pt x="8611" y="20564"/>
                    <a:pt x="8809" y="20875"/>
                    <a:pt x="9219" y="21113"/>
                  </a:cubicBezTo>
                  <a:cubicBezTo>
                    <a:pt x="9639" y="21356"/>
                    <a:pt x="10187" y="21473"/>
                    <a:pt x="10738" y="21473"/>
                  </a:cubicBezTo>
                  <a:lnTo>
                    <a:pt x="10738" y="0"/>
                  </a:lnTo>
                  <a:close/>
                  <a:moveTo>
                    <a:pt x="10772" y="0"/>
                  </a:moveTo>
                  <a:lnTo>
                    <a:pt x="10772" y="21473"/>
                  </a:lnTo>
                  <a:cubicBezTo>
                    <a:pt x="11323" y="21473"/>
                    <a:pt x="11871" y="21356"/>
                    <a:pt x="12291" y="21113"/>
                  </a:cubicBezTo>
                  <a:cubicBezTo>
                    <a:pt x="12701" y="20875"/>
                    <a:pt x="12899" y="20564"/>
                    <a:pt x="12909" y="20253"/>
                  </a:cubicBezTo>
                  <a:lnTo>
                    <a:pt x="12926" y="20253"/>
                  </a:lnTo>
                  <a:cubicBezTo>
                    <a:pt x="12936" y="20564"/>
                    <a:pt x="13142" y="20875"/>
                    <a:pt x="13552" y="21113"/>
                  </a:cubicBezTo>
                  <a:cubicBezTo>
                    <a:pt x="14393" y="21600"/>
                    <a:pt x="15758" y="21600"/>
                    <a:pt x="16599" y="21113"/>
                  </a:cubicBezTo>
                  <a:cubicBezTo>
                    <a:pt x="17009" y="20875"/>
                    <a:pt x="17207" y="20564"/>
                    <a:pt x="17217" y="20253"/>
                  </a:cubicBezTo>
                  <a:lnTo>
                    <a:pt x="17234" y="20253"/>
                  </a:lnTo>
                  <a:cubicBezTo>
                    <a:pt x="17244" y="20564"/>
                    <a:pt x="17450" y="20876"/>
                    <a:pt x="17860" y="21113"/>
                  </a:cubicBezTo>
                  <a:cubicBezTo>
                    <a:pt x="18699" y="21598"/>
                    <a:pt x="20053" y="21592"/>
                    <a:pt x="20899" y="21113"/>
                  </a:cubicBezTo>
                  <a:cubicBezTo>
                    <a:pt x="21384" y="20838"/>
                    <a:pt x="21555" y="20466"/>
                    <a:pt x="21500" y="20104"/>
                  </a:cubicBezTo>
                  <a:lnTo>
                    <a:pt x="10772" y="0"/>
                  </a:lnTo>
                  <a:close/>
                </a:path>
              </a:pathLst>
            </a:custGeom>
            <a:solidFill>
              <a:srgbClr val="0074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 63461">
              <a:extLst>
                <a:ext uri="{FF2B5EF4-FFF2-40B4-BE49-F238E27FC236}">
                  <a16:creationId xmlns:a16="http://schemas.microsoft.com/office/drawing/2014/main" id="{1514F187-AA59-844B-A39A-C0CD0A0CA18D}"/>
                </a:ext>
              </a:extLst>
            </p:cNvPr>
            <p:cNvSpPr/>
            <p:nvPr/>
          </p:nvSpPr>
          <p:spPr>
            <a:xfrm rot="10800000" flipH="1">
              <a:off x="11875460" y="8474980"/>
              <a:ext cx="626721" cy="69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4" y="0"/>
                  </a:moveTo>
                  <a:cubicBezTo>
                    <a:pt x="7063" y="0"/>
                    <a:pt x="3446" y="648"/>
                    <a:pt x="0" y="1802"/>
                  </a:cubicBezTo>
                  <a:lnTo>
                    <a:pt x="10774" y="21600"/>
                  </a:lnTo>
                  <a:lnTo>
                    <a:pt x="21600" y="1849"/>
                  </a:lnTo>
                  <a:cubicBezTo>
                    <a:pt x="18093" y="649"/>
                    <a:pt x="14397" y="0"/>
                    <a:pt x="10694" y="0"/>
                  </a:cubicBezTo>
                  <a:close/>
                </a:path>
              </a:pathLst>
            </a:cu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763">
              <a:extLst>
                <a:ext uri="{FF2B5EF4-FFF2-40B4-BE49-F238E27FC236}">
                  <a16:creationId xmlns:a16="http://schemas.microsoft.com/office/drawing/2014/main" id="{64DFEFE8-FBD4-5D46-8918-ADD6714AA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669" y="7209039"/>
              <a:ext cx="1001066" cy="995878"/>
            </a:xfrm>
            <a:custGeom>
              <a:avLst/>
              <a:gdLst>
                <a:gd name="T0" fmla="*/ 184771 w 306027"/>
                <a:gd name="T1" fmla="*/ 238069 h 304220"/>
                <a:gd name="T2" fmla="*/ 203176 w 306027"/>
                <a:gd name="T3" fmla="*/ 282797 h 304220"/>
                <a:gd name="T4" fmla="*/ 221942 w 306027"/>
                <a:gd name="T5" fmla="*/ 237708 h 304220"/>
                <a:gd name="T6" fmla="*/ 125212 w 306027"/>
                <a:gd name="T7" fmla="*/ 204904 h 304220"/>
                <a:gd name="T8" fmla="*/ 80510 w 306027"/>
                <a:gd name="T9" fmla="*/ 210792 h 304220"/>
                <a:gd name="T10" fmla="*/ 69781 w 306027"/>
                <a:gd name="T11" fmla="*/ 198669 h 304220"/>
                <a:gd name="T12" fmla="*/ 202834 w 306027"/>
                <a:gd name="T13" fmla="*/ 191722 h 304220"/>
                <a:gd name="T14" fmla="*/ 212359 w 306027"/>
                <a:gd name="T15" fmla="*/ 201247 h 304220"/>
                <a:gd name="T16" fmla="*/ 221884 w 306027"/>
                <a:gd name="T17" fmla="*/ 201247 h 304220"/>
                <a:gd name="T18" fmla="*/ 202834 w 306027"/>
                <a:gd name="T19" fmla="*/ 182563 h 304220"/>
                <a:gd name="T20" fmla="*/ 203176 w 306027"/>
                <a:gd name="T21" fmla="*/ 233019 h 304220"/>
                <a:gd name="T22" fmla="*/ 68191 w 306027"/>
                <a:gd name="T23" fmla="*/ 165100 h 304220"/>
                <a:gd name="T24" fmla="*/ 129887 w 306027"/>
                <a:gd name="T25" fmla="*/ 174272 h 304220"/>
                <a:gd name="T26" fmla="*/ 68191 w 306027"/>
                <a:gd name="T27" fmla="*/ 165100 h 304220"/>
                <a:gd name="T28" fmla="*/ 244111 w 306027"/>
                <a:gd name="T29" fmla="*/ 137936 h 304220"/>
                <a:gd name="T30" fmla="*/ 187325 w 306027"/>
                <a:gd name="T31" fmla="*/ 137936 h 304220"/>
                <a:gd name="T32" fmla="*/ 164833 w 306027"/>
                <a:gd name="T33" fmla="*/ 133350 h 304220"/>
                <a:gd name="T34" fmla="*/ 68172 w 306027"/>
                <a:gd name="T35" fmla="*/ 142522 h 304220"/>
                <a:gd name="T36" fmla="*/ 144397 w 306027"/>
                <a:gd name="T37" fmla="*/ 100013 h 304220"/>
                <a:gd name="T38" fmla="*/ 239778 w 306027"/>
                <a:gd name="T39" fmla="*/ 109185 h 304220"/>
                <a:gd name="T40" fmla="*/ 144397 w 306027"/>
                <a:gd name="T41" fmla="*/ 100013 h 304220"/>
                <a:gd name="T42" fmla="*/ 121878 w 306027"/>
                <a:gd name="T43" fmla="*/ 104599 h 304220"/>
                <a:gd name="T44" fmla="*/ 63500 w 306027"/>
                <a:gd name="T45" fmla="*/ 104599 h 304220"/>
                <a:gd name="T46" fmla="*/ 188670 w 306027"/>
                <a:gd name="T47" fmla="*/ 68263 h 304220"/>
                <a:gd name="T48" fmla="*/ 118591 w 306027"/>
                <a:gd name="T49" fmla="*/ 77435 h 304220"/>
                <a:gd name="T50" fmla="*/ 57446 w 306027"/>
                <a:gd name="T51" fmla="*/ 30163 h 304220"/>
                <a:gd name="T52" fmla="*/ 269612 w 306027"/>
                <a:gd name="T53" fmla="*/ 53208 h 304220"/>
                <a:gd name="T54" fmla="*/ 269612 w 306027"/>
                <a:gd name="T55" fmla="*/ 224245 h 304220"/>
                <a:gd name="T56" fmla="*/ 241970 w 306027"/>
                <a:gd name="T57" fmla="*/ 242609 h 304220"/>
                <a:gd name="T58" fmla="*/ 242688 w 306027"/>
                <a:gd name="T59" fmla="*/ 39165 h 304220"/>
                <a:gd name="T60" fmla="*/ 39138 w 306027"/>
                <a:gd name="T61" fmla="*/ 215603 h 304220"/>
                <a:gd name="T62" fmla="*/ 160837 w 306027"/>
                <a:gd name="T63" fmla="*/ 242609 h 304220"/>
                <a:gd name="T64" fmla="*/ 53138 w 306027"/>
                <a:gd name="T65" fmla="*/ 242609 h 304220"/>
                <a:gd name="T66" fmla="*/ 30163 w 306027"/>
                <a:gd name="T67" fmla="*/ 57889 h 304220"/>
                <a:gd name="T68" fmla="*/ 57446 w 306027"/>
                <a:gd name="T69" fmla="*/ 30163 h 304220"/>
                <a:gd name="T70" fmla="*/ 9383 w 306027"/>
                <a:gd name="T71" fmla="*/ 255744 h 304220"/>
                <a:gd name="T72" fmla="*/ 175388 w 306027"/>
                <a:gd name="T73" fmla="*/ 231576 h 304220"/>
                <a:gd name="T74" fmla="*/ 245038 w 306027"/>
                <a:gd name="T75" fmla="*/ 200555 h 304220"/>
                <a:gd name="T76" fmla="*/ 283653 w 306027"/>
                <a:gd name="T77" fmla="*/ 268729 h 304220"/>
                <a:gd name="T78" fmla="*/ 283653 w 306027"/>
                <a:gd name="T79" fmla="*/ 9018 h 304220"/>
                <a:gd name="T80" fmla="*/ 283653 w 306027"/>
                <a:gd name="T81" fmla="*/ 0 h 304220"/>
                <a:gd name="T82" fmla="*/ 283653 w 306027"/>
                <a:gd name="T83" fmla="*/ 278108 h 304220"/>
                <a:gd name="T84" fmla="*/ 228799 w 306027"/>
                <a:gd name="T85" fmla="*/ 303357 h 304220"/>
                <a:gd name="T86" fmla="*/ 203176 w 306027"/>
                <a:gd name="T87" fmla="*/ 292897 h 304220"/>
                <a:gd name="T88" fmla="*/ 175388 w 306027"/>
                <a:gd name="T89" fmla="*/ 299389 h 304220"/>
                <a:gd name="T90" fmla="*/ 0 w 306027"/>
                <a:gd name="T91" fmla="*/ 255744 h 30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027" h="304220">
                  <a:moveTo>
                    <a:pt x="221942" y="237708"/>
                  </a:moveTo>
                  <a:cubicBezTo>
                    <a:pt x="216529" y="240954"/>
                    <a:pt x="210033" y="242037"/>
                    <a:pt x="203176" y="242037"/>
                  </a:cubicBezTo>
                  <a:cubicBezTo>
                    <a:pt x="196680" y="242037"/>
                    <a:pt x="190545" y="240954"/>
                    <a:pt x="184771" y="238069"/>
                  </a:cubicBezTo>
                  <a:lnTo>
                    <a:pt x="184771" y="291815"/>
                  </a:lnTo>
                  <a:lnTo>
                    <a:pt x="201372" y="283518"/>
                  </a:lnTo>
                  <a:cubicBezTo>
                    <a:pt x="202094" y="283157"/>
                    <a:pt x="202815" y="282797"/>
                    <a:pt x="203176" y="282797"/>
                  </a:cubicBezTo>
                  <a:cubicBezTo>
                    <a:pt x="204259" y="282797"/>
                    <a:pt x="204620" y="283157"/>
                    <a:pt x="205342" y="283518"/>
                  </a:cubicBezTo>
                  <a:lnTo>
                    <a:pt x="221942" y="291815"/>
                  </a:lnTo>
                  <a:lnTo>
                    <a:pt x="221942" y="237708"/>
                  </a:lnTo>
                  <a:close/>
                  <a:moveTo>
                    <a:pt x="107689" y="193733"/>
                  </a:moveTo>
                  <a:cubicBezTo>
                    <a:pt x="113590" y="193733"/>
                    <a:pt x="119490" y="195379"/>
                    <a:pt x="124139" y="198669"/>
                  </a:cubicBezTo>
                  <a:cubicBezTo>
                    <a:pt x="126285" y="200054"/>
                    <a:pt x="126643" y="202825"/>
                    <a:pt x="125212" y="204904"/>
                  </a:cubicBezTo>
                  <a:cubicBezTo>
                    <a:pt x="123424" y="206982"/>
                    <a:pt x="120921" y="207328"/>
                    <a:pt x="118775" y="205943"/>
                  </a:cubicBezTo>
                  <a:cubicBezTo>
                    <a:pt x="112695" y="201440"/>
                    <a:pt x="103040" y="201440"/>
                    <a:pt x="96960" y="205943"/>
                  </a:cubicBezTo>
                  <a:cubicBezTo>
                    <a:pt x="92669" y="209060"/>
                    <a:pt x="86589" y="210792"/>
                    <a:pt x="80510" y="210792"/>
                  </a:cubicBezTo>
                  <a:cubicBezTo>
                    <a:pt x="74788" y="210792"/>
                    <a:pt x="69066" y="209060"/>
                    <a:pt x="64417" y="205943"/>
                  </a:cubicBezTo>
                  <a:cubicBezTo>
                    <a:pt x="62271" y="204557"/>
                    <a:pt x="61913" y="201440"/>
                    <a:pt x="63344" y="199362"/>
                  </a:cubicBezTo>
                  <a:cubicBezTo>
                    <a:pt x="64774" y="197630"/>
                    <a:pt x="67635" y="197284"/>
                    <a:pt x="69781" y="198669"/>
                  </a:cubicBezTo>
                  <a:cubicBezTo>
                    <a:pt x="75503" y="202825"/>
                    <a:pt x="85516" y="202825"/>
                    <a:pt x="91238" y="198669"/>
                  </a:cubicBezTo>
                  <a:cubicBezTo>
                    <a:pt x="95887" y="195379"/>
                    <a:pt x="101788" y="193733"/>
                    <a:pt x="107689" y="193733"/>
                  </a:cubicBezTo>
                  <a:close/>
                  <a:moveTo>
                    <a:pt x="202834" y="191722"/>
                  </a:moveTo>
                  <a:cubicBezTo>
                    <a:pt x="197705" y="191722"/>
                    <a:pt x="193675" y="196118"/>
                    <a:pt x="193675" y="201247"/>
                  </a:cubicBezTo>
                  <a:cubicBezTo>
                    <a:pt x="193675" y="206376"/>
                    <a:pt x="197705" y="210772"/>
                    <a:pt x="202834" y="210772"/>
                  </a:cubicBezTo>
                  <a:cubicBezTo>
                    <a:pt x="207963" y="210772"/>
                    <a:pt x="212359" y="206376"/>
                    <a:pt x="212359" y="201247"/>
                  </a:cubicBezTo>
                  <a:cubicBezTo>
                    <a:pt x="212359" y="196118"/>
                    <a:pt x="207963" y="191722"/>
                    <a:pt x="202834" y="191722"/>
                  </a:cubicBezTo>
                  <a:close/>
                  <a:moveTo>
                    <a:pt x="202834" y="182563"/>
                  </a:moveTo>
                  <a:cubicBezTo>
                    <a:pt x="213458" y="182563"/>
                    <a:pt x="221884" y="190989"/>
                    <a:pt x="221884" y="201247"/>
                  </a:cubicBezTo>
                  <a:cubicBezTo>
                    <a:pt x="221884" y="211871"/>
                    <a:pt x="213458" y="220297"/>
                    <a:pt x="202834" y="220297"/>
                  </a:cubicBezTo>
                  <a:cubicBezTo>
                    <a:pt x="192576" y="220297"/>
                    <a:pt x="184150" y="211871"/>
                    <a:pt x="184150" y="201247"/>
                  </a:cubicBezTo>
                  <a:cubicBezTo>
                    <a:pt x="184150" y="190989"/>
                    <a:pt x="192576" y="182563"/>
                    <a:pt x="202834" y="182563"/>
                  </a:cubicBezTo>
                  <a:close/>
                  <a:moveTo>
                    <a:pt x="203176" y="168091"/>
                  </a:moveTo>
                  <a:cubicBezTo>
                    <a:pt x="185493" y="168091"/>
                    <a:pt x="171058" y="182880"/>
                    <a:pt x="171058" y="200555"/>
                  </a:cubicBezTo>
                  <a:cubicBezTo>
                    <a:pt x="171058" y="218590"/>
                    <a:pt x="185493" y="233019"/>
                    <a:pt x="203176" y="233019"/>
                  </a:cubicBezTo>
                  <a:cubicBezTo>
                    <a:pt x="221220" y="233019"/>
                    <a:pt x="235656" y="218590"/>
                    <a:pt x="235656" y="200555"/>
                  </a:cubicBezTo>
                  <a:cubicBezTo>
                    <a:pt x="235656" y="182880"/>
                    <a:pt x="221220" y="168091"/>
                    <a:pt x="203176" y="168091"/>
                  </a:cubicBezTo>
                  <a:close/>
                  <a:moveTo>
                    <a:pt x="68191" y="165100"/>
                  </a:moveTo>
                  <a:lnTo>
                    <a:pt x="129887" y="165100"/>
                  </a:lnTo>
                  <a:cubicBezTo>
                    <a:pt x="132413" y="165100"/>
                    <a:pt x="134577" y="167217"/>
                    <a:pt x="134577" y="169686"/>
                  </a:cubicBezTo>
                  <a:cubicBezTo>
                    <a:pt x="134577" y="172155"/>
                    <a:pt x="132413" y="174272"/>
                    <a:pt x="129887" y="174272"/>
                  </a:cubicBezTo>
                  <a:lnTo>
                    <a:pt x="68191" y="174272"/>
                  </a:lnTo>
                  <a:cubicBezTo>
                    <a:pt x="65665" y="174272"/>
                    <a:pt x="63500" y="172155"/>
                    <a:pt x="63500" y="169686"/>
                  </a:cubicBezTo>
                  <a:cubicBezTo>
                    <a:pt x="63500" y="167217"/>
                    <a:pt x="65665" y="165100"/>
                    <a:pt x="68191" y="165100"/>
                  </a:cubicBezTo>
                  <a:close/>
                  <a:moveTo>
                    <a:pt x="192057" y="133350"/>
                  </a:moveTo>
                  <a:lnTo>
                    <a:pt x="239743" y="133350"/>
                  </a:lnTo>
                  <a:cubicBezTo>
                    <a:pt x="241927" y="133350"/>
                    <a:pt x="244111" y="135467"/>
                    <a:pt x="244111" y="137936"/>
                  </a:cubicBezTo>
                  <a:cubicBezTo>
                    <a:pt x="244111" y="140405"/>
                    <a:pt x="241927" y="142522"/>
                    <a:pt x="239743" y="142522"/>
                  </a:cubicBezTo>
                  <a:lnTo>
                    <a:pt x="192057" y="142522"/>
                  </a:lnTo>
                  <a:cubicBezTo>
                    <a:pt x="189145" y="142522"/>
                    <a:pt x="187325" y="140405"/>
                    <a:pt x="187325" y="137936"/>
                  </a:cubicBezTo>
                  <a:cubicBezTo>
                    <a:pt x="187325" y="135467"/>
                    <a:pt x="189145" y="133350"/>
                    <a:pt x="192057" y="133350"/>
                  </a:cubicBezTo>
                  <a:close/>
                  <a:moveTo>
                    <a:pt x="68172" y="133350"/>
                  </a:moveTo>
                  <a:lnTo>
                    <a:pt x="164833" y="133350"/>
                  </a:lnTo>
                  <a:cubicBezTo>
                    <a:pt x="167348" y="133350"/>
                    <a:pt x="169504" y="135467"/>
                    <a:pt x="169504" y="137936"/>
                  </a:cubicBezTo>
                  <a:cubicBezTo>
                    <a:pt x="169504" y="140405"/>
                    <a:pt x="167348" y="142522"/>
                    <a:pt x="164833" y="142522"/>
                  </a:cubicBezTo>
                  <a:lnTo>
                    <a:pt x="68172" y="142522"/>
                  </a:lnTo>
                  <a:cubicBezTo>
                    <a:pt x="65656" y="142522"/>
                    <a:pt x="63500" y="140405"/>
                    <a:pt x="63500" y="137936"/>
                  </a:cubicBezTo>
                  <a:cubicBezTo>
                    <a:pt x="63500" y="135467"/>
                    <a:pt x="65656" y="133350"/>
                    <a:pt x="68172" y="133350"/>
                  </a:cubicBezTo>
                  <a:close/>
                  <a:moveTo>
                    <a:pt x="144397" y="100013"/>
                  </a:moveTo>
                  <a:lnTo>
                    <a:pt x="239778" y="100013"/>
                  </a:lnTo>
                  <a:cubicBezTo>
                    <a:pt x="241946" y="100013"/>
                    <a:pt x="244114" y="102130"/>
                    <a:pt x="244114" y="104599"/>
                  </a:cubicBezTo>
                  <a:cubicBezTo>
                    <a:pt x="244114" y="107068"/>
                    <a:pt x="241946" y="109185"/>
                    <a:pt x="239778" y="109185"/>
                  </a:cubicBezTo>
                  <a:lnTo>
                    <a:pt x="144397" y="109185"/>
                  </a:lnTo>
                  <a:cubicBezTo>
                    <a:pt x="141868" y="109185"/>
                    <a:pt x="139700" y="107068"/>
                    <a:pt x="139700" y="104599"/>
                  </a:cubicBezTo>
                  <a:cubicBezTo>
                    <a:pt x="139700" y="102130"/>
                    <a:pt x="141868" y="100013"/>
                    <a:pt x="144397" y="100013"/>
                  </a:cubicBezTo>
                  <a:close/>
                  <a:moveTo>
                    <a:pt x="68185" y="100013"/>
                  </a:moveTo>
                  <a:lnTo>
                    <a:pt x="117193" y="100013"/>
                  </a:lnTo>
                  <a:cubicBezTo>
                    <a:pt x="119716" y="100013"/>
                    <a:pt x="121878" y="102130"/>
                    <a:pt x="121878" y="104599"/>
                  </a:cubicBezTo>
                  <a:cubicBezTo>
                    <a:pt x="121878" y="107068"/>
                    <a:pt x="119716" y="109185"/>
                    <a:pt x="117193" y="109185"/>
                  </a:cubicBezTo>
                  <a:lnTo>
                    <a:pt x="68185" y="109185"/>
                  </a:lnTo>
                  <a:cubicBezTo>
                    <a:pt x="65662" y="109185"/>
                    <a:pt x="63500" y="107068"/>
                    <a:pt x="63500" y="104599"/>
                  </a:cubicBezTo>
                  <a:cubicBezTo>
                    <a:pt x="63500" y="102130"/>
                    <a:pt x="65662" y="100013"/>
                    <a:pt x="68185" y="100013"/>
                  </a:cubicBezTo>
                  <a:close/>
                  <a:moveTo>
                    <a:pt x="118591" y="68263"/>
                  </a:moveTo>
                  <a:lnTo>
                    <a:pt x="188670" y="68263"/>
                  </a:lnTo>
                  <a:cubicBezTo>
                    <a:pt x="191172" y="68263"/>
                    <a:pt x="193318" y="70380"/>
                    <a:pt x="193318" y="72849"/>
                  </a:cubicBezTo>
                  <a:cubicBezTo>
                    <a:pt x="193318" y="75318"/>
                    <a:pt x="191172" y="77435"/>
                    <a:pt x="188670" y="77435"/>
                  </a:cubicBezTo>
                  <a:lnTo>
                    <a:pt x="118591" y="77435"/>
                  </a:lnTo>
                  <a:cubicBezTo>
                    <a:pt x="116088" y="77435"/>
                    <a:pt x="114300" y="75318"/>
                    <a:pt x="114300" y="72849"/>
                  </a:cubicBezTo>
                  <a:cubicBezTo>
                    <a:pt x="114300" y="70380"/>
                    <a:pt x="116088" y="68263"/>
                    <a:pt x="118591" y="68263"/>
                  </a:cubicBezTo>
                  <a:close/>
                  <a:moveTo>
                    <a:pt x="57446" y="30163"/>
                  </a:moveTo>
                  <a:lnTo>
                    <a:pt x="246637" y="30163"/>
                  </a:lnTo>
                  <a:cubicBezTo>
                    <a:pt x="249150" y="30163"/>
                    <a:pt x="251304" y="32323"/>
                    <a:pt x="251304" y="34484"/>
                  </a:cubicBezTo>
                  <a:cubicBezTo>
                    <a:pt x="251304" y="44926"/>
                    <a:pt x="259560" y="53208"/>
                    <a:pt x="269612" y="53208"/>
                  </a:cubicBezTo>
                  <a:cubicBezTo>
                    <a:pt x="272125" y="53208"/>
                    <a:pt x="274279" y="55368"/>
                    <a:pt x="274279" y="57889"/>
                  </a:cubicBezTo>
                  <a:lnTo>
                    <a:pt x="274279" y="219564"/>
                  </a:lnTo>
                  <a:cubicBezTo>
                    <a:pt x="274279" y="222445"/>
                    <a:pt x="272125" y="224245"/>
                    <a:pt x="269612" y="224245"/>
                  </a:cubicBezTo>
                  <a:cubicBezTo>
                    <a:pt x="259560" y="224245"/>
                    <a:pt x="251304" y="232527"/>
                    <a:pt x="251304" y="242609"/>
                  </a:cubicBezTo>
                  <a:cubicBezTo>
                    <a:pt x="251304" y="245130"/>
                    <a:pt x="249150" y="247290"/>
                    <a:pt x="246637" y="247290"/>
                  </a:cubicBezTo>
                  <a:cubicBezTo>
                    <a:pt x="244124" y="247290"/>
                    <a:pt x="241970" y="245130"/>
                    <a:pt x="241970" y="242609"/>
                  </a:cubicBezTo>
                  <a:cubicBezTo>
                    <a:pt x="241970" y="228926"/>
                    <a:pt x="252022" y="217764"/>
                    <a:pt x="264945" y="215603"/>
                  </a:cubicBezTo>
                  <a:lnTo>
                    <a:pt x="264945" y="61850"/>
                  </a:lnTo>
                  <a:cubicBezTo>
                    <a:pt x="253817" y="60049"/>
                    <a:pt x="244483" y="50687"/>
                    <a:pt x="242688" y="39165"/>
                  </a:cubicBezTo>
                  <a:lnTo>
                    <a:pt x="61754" y="39165"/>
                  </a:lnTo>
                  <a:cubicBezTo>
                    <a:pt x="59959" y="50687"/>
                    <a:pt x="50984" y="60049"/>
                    <a:pt x="39138" y="61850"/>
                  </a:cubicBezTo>
                  <a:lnTo>
                    <a:pt x="39138" y="215603"/>
                  </a:lnTo>
                  <a:cubicBezTo>
                    <a:pt x="50984" y="217404"/>
                    <a:pt x="59959" y="226405"/>
                    <a:pt x="61754" y="237928"/>
                  </a:cubicBezTo>
                  <a:lnTo>
                    <a:pt x="156170" y="237928"/>
                  </a:lnTo>
                  <a:cubicBezTo>
                    <a:pt x="158683" y="237928"/>
                    <a:pt x="160837" y="240449"/>
                    <a:pt x="160837" y="242609"/>
                  </a:cubicBezTo>
                  <a:cubicBezTo>
                    <a:pt x="160837" y="245130"/>
                    <a:pt x="158683" y="247290"/>
                    <a:pt x="156170" y="247290"/>
                  </a:cubicBezTo>
                  <a:lnTo>
                    <a:pt x="57446" y="247290"/>
                  </a:lnTo>
                  <a:cubicBezTo>
                    <a:pt x="54933" y="247290"/>
                    <a:pt x="53138" y="245130"/>
                    <a:pt x="53138" y="242609"/>
                  </a:cubicBezTo>
                  <a:cubicBezTo>
                    <a:pt x="53138" y="232527"/>
                    <a:pt x="44882" y="224245"/>
                    <a:pt x="34830" y="224245"/>
                  </a:cubicBezTo>
                  <a:cubicBezTo>
                    <a:pt x="31958" y="224245"/>
                    <a:pt x="30163" y="222445"/>
                    <a:pt x="30163" y="219564"/>
                  </a:cubicBezTo>
                  <a:lnTo>
                    <a:pt x="30163" y="57889"/>
                  </a:lnTo>
                  <a:cubicBezTo>
                    <a:pt x="30163" y="55368"/>
                    <a:pt x="31958" y="53208"/>
                    <a:pt x="34830" y="53208"/>
                  </a:cubicBezTo>
                  <a:cubicBezTo>
                    <a:pt x="44882" y="53208"/>
                    <a:pt x="53138" y="44926"/>
                    <a:pt x="53138" y="34484"/>
                  </a:cubicBezTo>
                  <a:cubicBezTo>
                    <a:pt x="53138" y="32323"/>
                    <a:pt x="54933" y="30163"/>
                    <a:pt x="57446" y="30163"/>
                  </a:cubicBezTo>
                  <a:close/>
                  <a:moveTo>
                    <a:pt x="22374" y="9018"/>
                  </a:moveTo>
                  <a:cubicBezTo>
                    <a:pt x="15157" y="9018"/>
                    <a:pt x="9383" y="15150"/>
                    <a:pt x="9383" y="22364"/>
                  </a:cubicBezTo>
                  <a:lnTo>
                    <a:pt x="9383" y="255744"/>
                  </a:lnTo>
                  <a:cubicBezTo>
                    <a:pt x="9383" y="262958"/>
                    <a:pt x="15157" y="268729"/>
                    <a:pt x="22374" y="268729"/>
                  </a:cubicBezTo>
                  <a:lnTo>
                    <a:pt x="175388" y="268729"/>
                  </a:lnTo>
                  <a:lnTo>
                    <a:pt x="175388" y="231576"/>
                  </a:lnTo>
                  <a:cubicBezTo>
                    <a:pt x="167088" y="224001"/>
                    <a:pt x="161675" y="212819"/>
                    <a:pt x="161675" y="200555"/>
                  </a:cubicBezTo>
                  <a:cubicBezTo>
                    <a:pt x="161675" y="177469"/>
                    <a:pt x="180441" y="158712"/>
                    <a:pt x="203176" y="158712"/>
                  </a:cubicBezTo>
                  <a:cubicBezTo>
                    <a:pt x="226273" y="158712"/>
                    <a:pt x="245038" y="177469"/>
                    <a:pt x="245038" y="200555"/>
                  </a:cubicBezTo>
                  <a:cubicBezTo>
                    <a:pt x="245038" y="212819"/>
                    <a:pt x="239625" y="223640"/>
                    <a:pt x="231325" y="231576"/>
                  </a:cubicBezTo>
                  <a:lnTo>
                    <a:pt x="231325" y="268729"/>
                  </a:lnTo>
                  <a:lnTo>
                    <a:pt x="283653" y="268729"/>
                  </a:lnTo>
                  <a:cubicBezTo>
                    <a:pt x="290870" y="268729"/>
                    <a:pt x="296644" y="262958"/>
                    <a:pt x="296644" y="255744"/>
                  </a:cubicBezTo>
                  <a:lnTo>
                    <a:pt x="296644" y="22364"/>
                  </a:lnTo>
                  <a:cubicBezTo>
                    <a:pt x="296644" y="15150"/>
                    <a:pt x="290870" y="9018"/>
                    <a:pt x="283653" y="9018"/>
                  </a:cubicBezTo>
                  <a:lnTo>
                    <a:pt x="22374" y="9018"/>
                  </a:lnTo>
                  <a:close/>
                  <a:moveTo>
                    <a:pt x="22374" y="0"/>
                  </a:moveTo>
                  <a:lnTo>
                    <a:pt x="283653" y="0"/>
                  </a:lnTo>
                  <a:cubicBezTo>
                    <a:pt x="295923" y="0"/>
                    <a:pt x="306027" y="10100"/>
                    <a:pt x="306027" y="22364"/>
                  </a:cubicBezTo>
                  <a:lnTo>
                    <a:pt x="306027" y="255744"/>
                  </a:lnTo>
                  <a:cubicBezTo>
                    <a:pt x="306027" y="268008"/>
                    <a:pt x="295923" y="278108"/>
                    <a:pt x="283653" y="278108"/>
                  </a:cubicBezTo>
                  <a:lnTo>
                    <a:pt x="231325" y="278108"/>
                  </a:lnTo>
                  <a:lnTo>
                    <a:pt x="231325" y="299389"/>
                  </a:lnTo>
                  <a:cubicBezTo>
                    <a:pt x="231325" y="301193"/>
                    <a:pt x="230242" y="302636"/>
                    <a:pt x="228799" y="303357"/>
                  </a:cubicBezTo>
                  <a:cubicBezTo>
                    <a:pt x="228438" y="303718"/>
                    <a:pt x="227355" y="304079"/>
                    <a:pt x="226634" y="304079"/>
                  </a:cubicBezTo>
                  <a:cubicBezTo>
                    <a:pt x="225912" y="304079"/>
                    <a:pt x="225190" y="303718"/>
                    <a:pt x="224468" y="303718"/>
                  </a:cubicBezTo>
                  <a:lnTo>
                    <a:pt x="203176" y="292897"/>
                  </a:lnTo>
                  <a:lnTo>
                    <a:pt x="182245" y="303718"/>
                  </a:lnTo>
                  <a:cubicBezTo>
                    <a:pt x="180802" y="304439"/>
                    <a:pt x="178997" y="304439"/>
                    <a:pt x="177915" y="303357"/>
                  </a:cubicBezTo>
                  <a:cubicBezTo>
                    <a:pt x="176471" y="302636"/>
                    <a:pt x="175388" y="301193"/>
                    <a:pt x="175388" y="299389"/>
                  </a:cubicBezTo>
                  <a:lnTo>
                    <a:pt x="175388" y="278108"/>
                  </a:lnTo>
                  <a:lnTo>
                    <a:pt x="22374" y="278108"/>
                  </a:lnTo>
                  <a:cubicBezTo>
                    <a:pt x="10104" y="278108"/>
                    <a:pt x="0" y="268008"/>
                    <a:pt x="0" y="255744"/>
                  </a:cubicBezTo>
                  <a:lnTo>
                    <a:pt x="0" y="22364"/>
                  </a:lnTo>
                  <a:cubicBezTo>
                    <a:pt x="0" y="10100"/>
                    <a:pt x="10104" y="0"/>
                    <a:pt x="223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762">
              <a:extLst>
                <a:ext uri="{FF2B5EF4-FFF2-40B4-BE49-F238E27FC236}">
                  <a16:creationId xmlns:a16="http://schemas.microsoft.com/office/drawing/2014/main" id="{31FC3660-5179-5C4A-8B1B-BD34F40EC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365" y="4920024"/>
              <a:ext cx="1001064" cy="741724"/>
            </a:xfrm>
            <a:custGeom>
              <a:avLst/>
              <a:gdLst>
                <a:gd name="T0" fmla="*/ 175917 w 305681"/>
                <a:gd name="T1" fmla="*/ 198547 h 226205"/>
                <a:gd name="T2" fmla="*/ 259637 w 305681"/>
                <a:gd name="T3" fmla="*/ 202398 h 226205"/>
                <a:gd name="T4" fmla="*/ 239000 w 305681"/>
                <a:gd name="T5" fmla="*/ 197812 h 226205"/>
                <a:gd name="T6" fmla="*/ 71092 w 305681"/>
                <a:gd name="T7" fmla="*/ 193226 h 226205"/>
                <a:gd name="T8" fmla="*/ 71092 w 305681"/>
                <a:gd name="T9" fmla="*/ 193226 h 226205"/>
                <a:gd name="T10" fmla="*/ 39341 w 305681"/>
                <a:gd name="T11" fmla="*/ 197812 h 226205"/>
                <a:gd name="T12" fmla="*/ 259637 w 305681"/>
                <a:gd name="T13" fmla="*/ 176985 h 226205"/>
                <a:gd name="T14" fmla="*/ 239000 w 305681"/>
                <a:gd name="T15" fmla="*/ 172222 h 226205"/>
                <a:gd name="T16" fmla="*/ 71092 w 305681"/>
                <a:gd name="T17" fmla="*/ 167826 h 226205"/>
                <a:gd name="T18" fmla="*/ 71092 w 305681"/>
                <a:gd name="T19" fmla="*/ 167826 h 226205"/>
                <a:gd name="T20" fmla="*/ 39341 w 305681"/>
                <a:gd name="T21" fmla="*/ 172222 h 226205"/>
                <a:gd name="T22" fmla="*/ 180629 w 305681"/>
                <a:gd name="T23" fmla="*/ 175398 h 226205"/>
                <a:gd name="T24" fmla="*/ 156463 w 305681"/>
                <a:gd name="T25" fmla="*/ 171002 h 226205"/>
                <a:gd name="T26" fmla="*/ 124890 w 305681"/>
                <a:gd name="T27" fmla="*/ 166239 h 226205"/>
                <a:gd name="T28" fmla="*/ 124890 w 305681"/>
                <a:gd name="T29" fmla="*/ 166239 h 226205"/>
                <a:gd name="T30" fmla="*/ 255241 w 305681"/>
                <a:gd name="T31" fmla="*/ 147012 h 226205"/>
                <a:gd name="T32" fmla="*/ 234604 w 305681"/>
                <a:gd name="T33" fmla="*/ 151598 h 226205"/>
                <a:gd name="T34" fmla="*/ 75488 w 305681"/>
                <a:gd name="T35" fmla="*/ 147012 h 226205"/>
                <a:gd name="T36" fmla="*/ 43927 w 305681"/>
                <a:gd name="T37" fmla="*/ 142426 h 226205"/>
                <a:gd name="T38" fmla="*/ 43927 w 305681"/>
                <a:gd name="T39" fmla="*/ 142426 h 226205"/>
                <a:gd name="T40" fmla="*/ 175866 w 305681"/>
                <a:gd name="T41" fmla="*/ 145425 h 226205"/>
                <a:gd name="T42" fmla="*/ 151877 w 305681"/>
                <a:gd name="T43" fmla="*/ 150011 h 226205"/>
                <a:gd name="T44" fmla="*/ 129476 w 305681"/>
                <a:gd name="T45" fmla="*/ 145425 h 226205"/>
                <a:gd name="T46" fmla="*/ 259637 w 305681"/>
                <a:gd name="T47" fmla="*/ 118614 h 226205"/>
                <a:gd name="T48" fmla="*/ 259637 w 305681"/>
                <a:gd name="T49" fmla="*/ 118614 h 226205"/>
                <a:gd name="T50" fmla="*/ 229841 w 305681"/>
                <a:gd name="T51" fmla="*/ 123200 h 226205"/>
                <a:gd name="T52" fmla="*/ 71092 w 305681"/>
                <a:gd name="T53" fmla="*/ 127786 h 226205"/>
                <a:gd name="T54" fmla="*/ 48513 w 305681"/>
                <a:gd name="T55" fmla="*/ 123200 h 226205"/>
                <a:gd name="T56" fmla="*/ 180629 w 305681"/>
                <a:gd name="T57" fmla="*/ 115439 h 226205"/>
                <a:gd name="T58" fmla="*/ 180629 w 305681"/>
                <a:gd name="T59" fmla="*/ 115439 h 226205"/>
                <a:gd name="T60" fmla="*/ 147291 w 305681"/>
                <a:gd name="T61" fmla="*/ 120202 h 226205"/>
                <a:gd name="T62" fmla="*/ 124890 w 305681"/>
                <a:gd name="T63" fmla="*/ 124598 h 226205"/>
                <a:gd name="T64" fmla="*/ 212683 w 305681"/>
                <a:gd name="T65" fmla="*/ 216866 h 226205"/>
                <a:gd name="T66" fmla="*/ 23084 w 305681"/>
                <a:gd name="T67" fmla="*/ 101563 h 226205"/>
                <a:gd name="T68" fmla="*/ 23084 w 305681"/>
                <a:gd name="T69" fmla="*/ 101563 h 226205"/>
                <a:gd name="T70" fmla="*/ 175866 w 305681"/>
                <a:gd name="T71" fmla="*/ 94802 h 226205"/>
                <a:gd name="T72" fmla="*/ 151877 w 305681"/>
                <a:gd name="T73" fmla="*/ 99198 h 226205"/>
                <a:gd name="T74" fmla="*/ 129476 w 305681"/>
                <a:gd name="T75" fmla="*/ 94802 h 226205"/>
                <a:gd name="T76" fmla="*/ 102024 w 305681"/>
                <a:gd name="T77" fmla="*/ 73905 h 226205"/>
                <a:gd name="T78" fmla="*/ 120407 w 305681"/>
                <a:gd name="T79" fmla="*/ 193877 h 226205"/>
                <a:gd name="T80" fmla="*/ 184928 w 305681"/>
                <a:gd name="T81" fmla="*/ 216866 h 226205"/>
                <a:gd name="T82" fmla="*/ 102024 w 305681"/>
                <a:gd name="T83" fmla="*/ 73905 h 226205"/>
                <a:gd name="T84" fmla="*/ 226741 w 305681"/>
                <a:gd name="T85" fmla="*/ 73905 h 226205"/>
                <a:gd name="T86" fmla="*/ 291263 w 305681"/>
                <a:gd name="T87" fmla="*/ 92224 h 226205"/>
                <a:gd name="T88" fmla="*/ 14072 w 305681"/>
                <a:gd name="T89" fmla="*/ 92224 h 226205"/>
                <a:gd name="T90" fmla="*/ 78594 w 305681"/>
                <a:gd name="T91" fmla="*/ 73905 h 226205"/>
                <a:gd name="T92" fmla="*/ 57688 w 305681"/>
                <a:gd name="T93" fmla="*/ 36908 h 226205"/>
                <a:gd name="T94" fmla="*/ 208358 w 305681"/>
                <a:gd name="T95" fmla="*/ 64566 h 226205"/>
                <a:gd name="T96" fmla="*/ 155731 w 305681"/>
                <a:gd name="T97" fmla="*/ 1347 h 226205"/>
                <a:gd name="T98" fmla="*/ 304599 w 305681"/>
                <a:gd name="T99" fmla="*/ 94020 h 226205"/>
                <a:gd name="T100" fmla="*/ 291623 w 305681"/>
                <a:gd name="T101" fmla="*/ 216866 h 226205"/>
                <a:gd name="T102" fmla="*/ 286937 w 305681"/>
                <a:gd name="T103" fmla="*/ 226205 h 226205"/>
                <a:gd name="T104" fmla="*/ 97338 w 305681"/>
                <a:gd name="T105" fmla="*/ 226205 h 226205"/>
                <a:gd name="T106" fmla="*/ 4701 w 305681"/>
                <a:gd name="T107" fmla="*/ 216866 h 226205"/>
                <a:gd name="T108" fmla="*/ 375 w 305681"/>
                <a:gd name="T109" fmla="*/ 99049 h 226205"/>
                <a:gd name="T110" fmla="*/ 119325 w 305681"/>
                <a:gd name="T111" fmla="*/ 27568 h 226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681" h="226205">
                  <a:moveTo>
                    <a:pt x="129779" y="198547"/>
                  </a:moveTo>
                  <a:lnTo>
                    <a:pt x="129779" y="216866"/>
                  </a:lnTo>
                  <a:lnTo>
                    <a:pt x="175917" y="216866"/>
                  </a:lnTo>
                  <a:lnTo>
                    <a:pt x="175917" y="198547"/>
                  </a:lnTo>
                  <a:lnTo>
                    <a:pt x="129779" y="198547"/>
                  </a:lnTo>
                  <a:close/>
                  <a:moveTo>
                    <a:pt x="259637" y="193226"/>
                  </a:moveTo>
                  <a:cubicBezTo>
                    <a:pt x="262568" y="193226"/>
                    <a:pt x="264400" y="195343"/>
                    <a:pt x="264400" y="197812"/>
                  </a:cubicBezTo>
                  <a:cubicBezTo>
                    <a:pt x="264400" y="200282"/>
                    <a:pt x="262568" y="202398"/>
                    <a:pt x="259637" y="202398"/>
                  </a:cubicBezTo>
                  <a:cubicBezTo>
                    <a:pt x="257073" y="202398"/>
                    <a:pt x="255241" y="200282"/>
                    <a:pt x="255241" y="197812"/>
                  </a:cubicBezTo>
                  <a:cubicBezTo>
                    <a:pt x="255241" y="195343"/>
                    <a:pt x="257073" y="193226"/>
                    <a:pt x="259637" y="193226"/>
                  </a:cubicBezTo>
                  <a:close/>
                  <a:moveTo>
                    <a:pt x="234604" y="193226"/>
                  </a:moveTo>
                  <a:cubicBezTo>
                    <a:pt x="237168" y="193226"/>
                    <a:pt x="239000" y="195343"/>
                    <a:pt x="239000" y="197812"/>
                  </a:cubicBezTo>
                  <a:cubicBezTo>
                    <a:pt x="239000" y="200282"/>
                    <a:pt x="237168" y="202398"/>
                    <a:pt x="234604" y="202398"/>
                  </a:cubicBezTo>
                  <a:cubicBezTo>
                    <a:pt x="231673" y="202398"/>
                    <a:pt x="229841" y="200282"/>
                    <a:pt x="229841" y="197812"/>
                  </a:cubicBezTo>
                  <a:cubicBezTo>
                    <a:pt x="229841" y="195343"/>
                    <a:pt x="231673" y="193226"/>
                    <a:pt x="234604" y="193226"/>
                  </a:cubicBezTo>
                  <a:close/>
                  <a:moveTo>
                    <a:pt x="71092" y="193226"/>
                  </a:moveTo>
                  <a:cubicBezTo>
                    <a:pt x="73656" y="193226"/>
                    <a:pt x="75488" y="195343"/>
                    <a:pt x="75488" y="197812"/>
                  </a:cubicBezTo>
                  <a:cubicBezTo>
                    <a:pt x="75488" y="200282"/>
                    <a:pt x="73656" y="202398"/>
                    <a:pt x="71092" y="202398"/>
                  </a:cubicBezTo>
                  <a:cubicBezTo>
                    <a:pt x="68527" y="202398"/>
                    <a:pt x="66329" y="200282"/>
                    <a:pt x="66329" y="197812"/>
                  </a:cubicBezTo>
                  <a:cubicBezTo>
                    <a:pt x="66329" y="195343"/>
                    <a:pt x="68527" y="193226"/>
                    <a:pt x="71092" y="193226"/>
                  </a:cubicBezTo>
                  <a:close/>
                  <a:moveTo>
                    <a:pt x="43927" y="193226"/>
                  </a:moveTo>
                  <a:cubicBezTo>
                    <a:pt x="46397" y="193226"/>
                    <a:pt x="48513" y="195343"/>
                    <a:pt x="48513" y="197812"/>
                  </a:cubicBezTo>
                  <a:cubicBezTo>
                    <a:pt x="48513" y="200282"/>
                    <a:pt x="46397" y="202398"/>
                    <a:pt x="43927" y="202398"/>
                  </a:cubicBezTo>
                  <a:cubicBezTo>
                    <a:pt x="41458" y="202398"/>
                    <a:pt x="39341" y="200282"/>
                    <a:pt x="39341" y="197812"/>
                  </a:cubicBezTo>
                  <a:cubicBezTo>
                    <a:pt x="39341" y="195343"/>
                    <a:pt x="41458" y="193226"/>
                    <a:pt x="43927" y="193226"/>
                  </a:cubicBezTo>
                  <a:close/>
                  <a:moveTo>
                    <a:pt x="259637" y="167826"/>
                  </a:moveTo>
                  <a:cubicBezTo>
                    <a:pt x="262568" y="167826"/>
                    <a:pt x="264400" y="169658"/>
                    <a:pt x="264400" y="172222"/>
                  </a:cubicBezTo>
                  <a:cubicBezTo>
                    <a:pt x="264400" y="175153"/>
                    <a:pt x="262568" y="176985"/>
                    <a:pt x="259637" y="176985"/>
                  </a:cubicBezTo>
                  <a:cubicBezTo>
                    <a:pt x="257073" y="176985"/>
                    <a:pt x="255241" y="175153"/>
                    <a:pt x="255241" y="172222"/>
                  </a:cubicBezTo>
                  <a:cubicBezTo>
                    <a:pt x="255241" y="169658"/>
                    <a:pt x="257073" y="167826"/>
                    <a:pt x="259637" y="167826"/>
                  </a:cubicBezTo>
                  <a:close/>
                  <a:moveTo>
                    <a:pt x="234604" y="167826"/>
                  </a:moveTo>
                  <a:cubicBezTo>
                    <a:pt x="237168" y="167826"/>
                    <a:pt x="239000" y="169658"/>
                    <a:pt x="239000" y="172222"/>
                  </a:cubicBezTo>
                  <a:cubicBezTo>
                    <a:pt x="239000" y="175153"/>
                    <a:pt x="237168" y="176985"/>
                    <a:pt x="234604" y="176985"/>
                  </a:cubicBezTo>
                  <a:cubicBezTo>
                    <a:pt x="231673" y="176985"/>
                    <a:pt x="229841" y="175153"/>
                    <a:pt x="229841" y="172222"/>
                  </a:cubicBezTo>
                  <a:cubicBezTo>
                    <a:pt x="229841" y="169658"/>
                    <a:pt x="231673" y="167826"/>
                    <a:pt x="234604" y="167826"/>
                  </a:cubicBezTo>
                  <a:close/>
                  <a:moveTo>
                    <a:pt x="71092" y="167826"/>
                  </a:moveTo>
                  <a:cubicBezTo>
                    <a:pt x="73656" y="167826"/>
                    <a:pt x="75488" y="169658"/>
                    <a:pt x="75488" y="172222"/>
                  </a:cubicBezTo>
                  <a:cubicBezTo>
                    <a:pt x="75488" y="175153"/>
                    <a:pt x="73656" y="176985"/>
                    <a:pt x="71092" y="176985"/>
                  </a:cubicBezTo>
                  <a:cubicBezTo>
                    <a:pt x="68527" y="176985"/>
                    <a:pt x="66329" y="175153"/>
                    <a:pt x="66329" y="172222"/>
                  </a:cubicBezTo>
                  <a:cubicBezTo>
                    <a:pt x="66329" y="169658"/>
                    <a:pt x="68527" y="167826"/>
                    <a:pt x="71092" y="167826"/>
                  </a:cubicBezTo>
                  <a:close/>
                  <a:moveTo>
                    <a:pt x="43927" y="167826"/>
                  </a:moveTo>
                  <a:cubicBezTo>
                    <a:pt x="46397" y="167826"/>
                    <a:pt x="48513" y="169658"/>
                    <a:pt x="48513" y="172222"/>
                  </a:cubicBezTo>
                  <a:cubicBezTo>
                    <a:pt x="48513" y="175153"/>
                    <a:pt x="46397" y="176985"/>
                    <a:pt x="43927" y="176985"/>
                  </a:cubicBezTo>
                  <a:cubicBezTo>
                    <a:pt x="41458" y="176985"/>
                    <a:pt x="39341" y="175153"/>
                    <a:pt x="39341" y="172222"/>
                  </a:cubicBezTo>
                  <a:cubicBezTo>
                    <a:pt x="39341" y="169658"/>
                    <a:pt x="41458" y="167826"/>
                    <a:pt x="43927" y="167826"/>
                  </a:cubicBezTo>
                  <a:close/>
                  <a:moveTo>
                    <a:pt x="180629" y="166239"/>
                  </a:moveTo>
                  <a:cubicBezTo>
                    <a:pt x="183193" y="166239"/>
                    <a:pt x="185025" y="168071"/>
                    <a:pt x="185025" y="171002"/>
                  </a:cubicBezTo>
                  <a:cubicBezTo>
                    <a:pt x="185025" y="173566"/>
                    <a:pt x="183193" y="175398"/>
                    <a:pt x="180629" y="175398"/>
                  </a:cubicBezTo>
                  <a:cubicBezTo>
                    <a:pt x="177698" y="175398"/>
                    <a:pt x="175866" y="173566"/>
                    <a:pt x="175866" y="171002"/>
                  </a:cubicBezTo>
                  <a:cubicBezTo>
                    <a:pt x="175866" y="168071"/>
                    <a:pt x="177698" y="166239"/>
                    <a:pt x="180629" y="166239"/>
                  </a:cubicBezTo>
                  <a:close/>
                  <a:moveTo>
                    <a:pt x="151877" y="166239"/>
                  </a:moveTo>
                  <a:cubicBezTo>
                    <a:pt x="154347" y="166239"/>
                    <a:pt x="156463" y="168071"/>
                    <a:pt x="156463" y="171002"/>
                  </a:cubicBezTo>
                  <a:cubicBezTo>
                    <a:pt x="156463" y="173566"/>
                    <a:pt x="154347" y="175398"/>
                    <a:pt x="151877" y="175398"/>
                  </a:cubicBezTo>
                  <a:cubicBezTo>
                    <a:pt x="149408" y="175398"/>
                    <a:pt x="147291" y="173566"/>
                    <a:pt x="147291" y="171002"/>
                  </a:cubicBezTo>
                  <a:cubicBezTo>
                    <a:pt x="147291" y="168071"/>
                    <a:pt x="149408" y="166239"/>
                    <a:pt x="151877" y="166239"/>
                  </a:cubicBezTo>
                  <a:close/>
                  <a:moveTo>
                    <a:pt x="124890" y="166239"/>
                  </a:moveTo>
                  <a:cubicBezTo>
                    <a:pt x="127360" y="166239"/>
                    <a:pt x="129476" y="168071"/>
                    <a:pt x="129476" y="171002"/>
                  </a:cubicBezTo>
                  <a:cubicBezTo>
                    <a:pt x="129476" y="173566"/>
                    <a:pt x="127360" y="175398"/>
                    <a:pt x="124890" y="175398"/>
                  </a:cubicBezTo>
                  <a:cubicBezTo>
                    <a:pt x="122421" y="175398"/>
                    <a:pt x="120304" y="173566"/>
                    <a:pt x="120304" y="171002"/>
                  </a:cubicBezTo>
                  <a:cubicBezTo>
                    <a:pt x="120304" y="168071"/>
                    <a:pt x="122421" y="166239"/>
                    <a:pt x="124890" y="166239"/>
                  </a:cubicBezTo>
                  <a:close/>
                  <a:moveTo>
                    <a:pt x="259637" y="142426"/>
                  </a:moveTo>
                  <a:cubicBezTo>
                    <a:pt x="262568" y="142426"/>
                    <a:pt x="264400" y="144543"/>
                    <a:pt x="264400" y="147012"/>
                  </a:cubicBezTo>
                  <a:cubicBezTo>
                    <a:pt x="264400" y="149482"/>
                    <a:pt x="262568" y="151598"/>
                    <a:pt x="259637" y="151598"/>
                  </a:cubicBezTo>
                  <a:cubicBezTo>
                    <a:pt x="257073" y="151598"/>
                    <a:pt x="255241" y="149482"/>
                    <a:pt x="255241" y="147012"/>
                  </a:cubicBezTo>
                  <a:cubicBezTo>
                    <a:pt x="255241" y="144543"/>
                    <a:pt x="257073" y="142426"/>
                    <a:pt x="259637" y="142426"/>
                  </a:cubicBezTo>
                  <a:close/>
                  <a:moveTo>
                    <a:pt x="234604" y="142426"/>
                  </a:moveTo>
                  <a:cubicBezTo>
                    <a:pt x="237168" y="142426"/>
                    <a:pt x="239000" y="144543"/>
                    <a:pt x="239000" y="147012"/>
                  </a:cubicBezTo>
                  <a:cubicBezTo>
                    <a:pt x="239000" y="149482"/>
                    <a:pt x="237168" y="151598"/>
                    <a:pt x="234604" y="151598"/>
                  </a:cubicBezTo>
                  <a:cubicBezTo>
                    <a:pt x="231673" y="151598"/>
                    <a:pt x="229841" y="149482"/>
                    <a:pt x="229841" y="147012"/>
                  </a:cubicBezTo>
                  <a:cubicBezTo>
                    <a:pt x="229841" y="144543"/>
                    <a:pt x="231673" y="142426"/>
                    <a:pt x="234604" y="142426"/>
                  </a:cubicBezTo>
                  <a:close/>
                  <a:moveTo>
                    <a:pt x="71092" y="142426"/>
                  </a:moveTo>
                  <a:cubicBezTo>
                    <a:pt x="73656" y="142426"/>
                    <a:pt x="75488" y="144543"/>
                    <a:pt x="75488" y="147012"/>
                  </a:cubicBezTo>
                  <a:cubicBezTo>
                    <a:pt x="75488" y="149482"/>
                    <a:pt x="73656" y="151598"/>
                    <a:pt x="71092" y="151598"/>
                  </a:cubicBezTo>
                  <a:cubicBezTo>
                    <a:pt x="68527" y="151598"/>
                    <a:pt x="66329" y="149482"/>
                    <a:pt x="66329" y="147012"/>
                  </a:cubicBezTo>
                  <a:cubicBezTo>
                    <a:pt x="66329" y="144543"/>
                    <a:pt x="68527" y="142426"/>
                    <a:pt x="71092" y="142426"/>
                  </a:cubicBezTo>
                  <a:close/>
                  <a:moveTo>
                    <a:pt x="43927" y="142426"/>
                  </a:moveTo>
                  <a:cubicBezTo>
                    <a:pt x="46397" y="142426"/>
                    <a:pt x="48513" y="144543"/>
                    <a:pt x="48513" y="147012"/>
                  </a:cubicBezTo>
                  <a:cubicBezTo>
                    <a:pt x="48513" y="149482"/>
                    <a:pt x="46397" y="151598"/>
                    <a:pt x="43927" y="151598"/>
                  </a:cubicBezTo>
                  <a:cubicBezTo>
                    <a:pt x="41458" y="151598"/>
                    <a:pt x="39341" y="149482"/>
                    <a:pt x="39341" y="147012"/>
                  </a:cubicBezTo>
                  <a:cubicBezTo>
                    <a:pt x="39341" y="144543"/>
                    <a:pt x="41458" y="142426"/>
                    <a:pt x="43927" y="142426"/>
                  </a:cubicBezTo>
                  <a:close/>
                  <a:moveTo>
                    <a:pt x="180629" y="140839"/>
                  </a:moveTo>
                  <a:cubicBezTo>
                    <a:pt x="183193" y="140839"/>
                    <a:pt x="185025" y="142956"/>
                    <a:pt x="185025" y="145425"/>
                  </a:cubicBezTo>
                  <a:cubicBezTo>
                    <a:pt x="185025" y="147895"/>
                    <a:pt x="183193" y="150011"/>
                    <a:pt x="180629" y="150011"/>
                  </a:cubicBezTo>
                  <a:cubicBezTo>
                    <a:pt x="177698" y="150011"/>
                    <a:pt x="175866" y="147895"/>
                    <a:pt x="175866" y="145425"/>
                  </a:cubicBezTo>
                  <a:cubicBezTo>
                    <a:pt x="175866" y="142956"/>
                    <a:pt x="177698" y="140839"/>
                    <a:pt x="180629" y="140839"/>
                  </a:cubicBezTo>
                  <a:close/>
                  <a:moveTo>
                    <a:pt x="151877" y="140839"/>
                  </a:moveTo>
                  <a:cubicBezTo>
                    <a:pt x="154347" y="140839"/>
                    <a:pt x="156463" y="142956"/>
                    <a:pt x="156463" y="145425"/>
                  </a:cubicBezTo>
                  <a:cubicBezTo>
                    <a:pt x="156463" y="147895"/>
                    <a:pt x="154347" y="150011"/>
                    <a:pt x="151877" y="150011"/>
                  </a:cubicBezTo>
                  <a:cubicBezTo>
                    <a:pt x="149408" y="150011"/>
                    <a:pt x="147291" y="147895"/>
                    <a:pt x="147291" y="145425"/>
                  </a:cubicBezTo>
                  <a:cubicBezTo>
                    <a:pt x="147291" y="142956"/>
                    <a:pt x="149408" y="140839"/>
                    <a:pt x="151877" y="140839"/>
                  </a:cubicBezTo>
                  <a:close/>
                  <a:moveTo>
                    <a:pt x="124890" y="140839"/>
                  </a:moveTo>
                  <a:cubicBezTo>
                    <a:pt x="127360" y="140839"/>
                    <a:pt x="129476" y="142956"/>
                    <a:pt x="129476" y="145425"/>
                  </a:cubicBezTo>
                  <a:cubicBezTo>
                    <a:pt x="129476" y="147895"/>
                    <a:pt x="127360" y="150011"/>
                    <a:pt x="124890" y="150011"/>
                  </a:cubicBezTo>
                  <a:cubicBezTo>
                    <a:pt x="122421" y="150011"/>
                    <a:pt x="120304" y="147895"/>
                    <a:pt x="120304" y="145425"/>
                  </a:cubicBezTo>
                  <a:cubicBezTo>
                    <a:pt x="120304" y="142956"/>
                    <a:pt x="122421" y="140839"/>
                    <a:pt x="124890" y="140839"/>
                  </a:cubicBezTo>
                  <a:close/>
                  <a:moveTo>
                    <a:pt x="259637" y="118614"/>
                  </a:moveTo>
                  <a:cubicBezTo>
                    <a:pt x="262568" y="118614"/>
                    <a:pt x="264400" y="120731"/>
                    <a:pt x="264400" y="123200"/>
                  </a:cubicBezTo>
                  <a:cubicBezTo>
                    <a:pt x="264400" y="125670"/>
                    <a:pt x="262568" y="127786"/>
                    <a:pt x="259637" y="127786"/>
                  </a:cubicBezTo>
                  <a:cubicBezTo>
                    <a:pt x="257073" y="127786"/>
                    <a:pt x="255241" y="125670"/>
                    <a:pt x="255241" y="123200"/>
                  </a:cubicBezTo>
                  <a:cubicBezTo>
                    <a:pt x="255241" y="120731"/>
                    <a:pt x="257073" y="118614"/>
                    <a:pt x="259637" y="118614"/>
                  </a:cubicBezTo>
                  <a:close/>
                  <a:moveTo>
                    <a:pt x="234604" y="118614"/>
                  </a:moveTo>
                  <a:cubicBezTo>
                    <a:pt x="237168" y="118614"/>
                    <a:pt x="239000" y="120731"/>
                    <a:pt x="239000" y="123200"/>
                  </a:cubicBezTo>
                  <a:cubicBezTo>
                    <a:pt x="239000" y="125670"/>
                    <a:pt x="237168" y="127786"/>
                    <a:pt x="234604" y="127786"/>
                  </a:cubicBezTo>
                  <a:cubicBezTo>
                    <a:pt x="231673" y="127786"/>
                    <a:pt x="229841" y="125670"/>
                    <a:pt x="229841" y="123200"/>
                  </a:cubicBezTo>
                  <a:cubicBezTo>
                    <a:pt x="229841" y="120731"/>
                    <a:pt x="231673" y="118614"/>
                    <a:pt x="234604" y="118614"/>
                  </a:cubicBezTo>
                  <a:close/>
                  <a:moveTo>
                    <a:pt x="71092" y="118614"/>
                  </a:moveTo>
                  <a:cubicBezTo>
                    <a:pt x="73656" y="118614"/>
                    <a:pt x="75488" y="120731"/>
                    <a:pt x="75488" y="123200"/>
                  </a:cubicBezTo>
                  <a:cubicBezTo>
                    <a:pt x="75488" y="125670"/>
                    <a:pt x="73656" y="127786"/>
                    <a:pt x="71092" y="127786"/>
                  </a:cubicBezTo>
                  <a:cubicBezTo>
                    <a:pt x="68527" y="127786"/>
                    <a:pt x="66329" y="125670"/>
                    <a:pt x="66329" y="123200"/>
                  </a:cubicBezTo>
                  <a:cubicBezTo>
                    <a:pt x="66329" y="120731"/>
                    <a:pt x="68527" y="118614"/>
                    <a:pt x="71092" y="118614"/>
                  </a:cubicBezTo>
                  <a:close/>
                  <a:moveTo>
                    <a:pt x="43927" y="118614"/>
                  </a:moveTo>
                  <a:cubicBezTo>
                    <a:pt x="46397" y="118614"/>
                    <a:pt x="48513" y="120731"/>
                    <a:pt x="48513" y="123200"/>
                  </a:cubicBezTo>
                  <a:cubicBezTo>
                    <a:pt x="48513" y="125670"/>
                    <a:pt x="46397" y="127786"/>
                    <a:pt x="43927" y="127786"/>
                  </a:cubicBezTo>
                  <a:cubicBezTo>
                    <a:pt x="41458" y="127786"/>
                    <a:pt x="39341" y="125670"/>
                    <a:pt x="39341" y="123200"/>
                  </a:cubicBezTo>
                  <a:cubicBezTo>
                    <a:pt x="39341" y="120731"/>
                    <a:pt x="41458" y="118614"/>
                    <a:pt x="43927" y="118614"/>
                  </a:cubicBezTo>
                  <a:close/>
                  <a:moveTo>
                    <a:pt x="180629" y="115439"/>
                  </a:moveTo>
                  <a:cubicBezTo>
                    <a:pt x="183193" y="115439"/>
                    <a:pt x="185025" y="117271"/>
                    <a:pt x="185025" y="120202"/>
                  </a:cubicBezTo>
                  <a:cubicBezTo>
                    <a:pt x="185025" y="122766"/>
                    <a:pt x="183193" y="124598"/>
                    <a:pt x="180629" y="124598"/>
                  </a:cubicBezTo>
                  <a:cubicBezTo>
                    <a:pt x="177698" y="124598"/>
                    <a:pt x="175866" y="122766"/>
                    <a:pt x="175866" y="120202"/>
                  </a:cubicBezTo>
                  <a:cubicBezTo>
                    <a:pt x="175866" y="117271"/>
                    <a:pt x="177698" y="115439"/>
                    <a:pt x="180629" y="115439"/>
                  </a:cubicBezTo>
                  <a:close/>
                  <a:moveTo>
                    <a:pt x="151877" y="115439"/>
                  </a:moveTo>
                  <a:cubicBezTo>
                    <a:pt x="154347" y="115439"/>
                    <a:pt x="156463" y="117271"/>
                    <a:pt x="156463" y="120202"/>
                  </a:cubicBezTo>
                  <a:cubicBezTo>
                    <a:pt x="156463" y="122766"/>
                    <a:pt x="154347" y="124598"/>
                    <a:pt x="151877" y="124598"/>
                  </a:cubicBezTo>
                  <a:cubicBezTo>
                    <a:pt x="149408" y="124598"/>
                    <a:pt x="147291" y="122766"/>
                    <a:pt x="147291" y="120202"/>
                  </a:cubicBezTo>
                  <a:cubicBezTo>
                    <a:pt x="147291" y="117271"/>
                    <a:pt x="149408" y="115439"/>
                    <a:pt x="151877" y="115439"/>
                  </a:cubicBezTo>
                  <a:close/>
                  <a:moveTo>
                    <a:pt x="124890" y="115439"/>
                  </a:moveTo>
                  <a:cubicBezTo>
                    <a:pt x="127360" y="115439"/>
                    <a:pt x="129476" y="117271"/>
                    <a:pt x="129476" y="120202"/>
                  </a:cubicBezTo>
                  <a:cubicBezTo>
                    <a:pt x="129476" y="122766"/>
                    <a:pt x="127360" y="124598"/>
                    <a:pt x="124890" y="124598"/>
                  </a:cubicBezTo>
                  <a:cubicBezTo>
                    <a:pt x="122421" y="124598"/>
                    <a:pt x="120304" y="122766"/>
                    <a:pt x="120304" y="120202"/>
                  </a:cubicBezTo>
                  <a:cubicBezTo>
                    <a:pt x="120304" y="117271"/>
                    <a:pt x="122421" y="115439"/>
                    <a:pt x="124890" y="115439"/>
                  </a:cubicBezTo>
                  <a:close/>
                  <a:moveTo>
                    <a:pt x="212683" y="101563"/>
                  </a:moveTo>
                  <a:lnTo>
                    <a:pt x="212683" y="216866"/>
                  </a:lnTo>
                  <a:lnTo>
                    <a:pt x="282612" y="216866"/>
                  </a:lnTo>
                  <a:lnTo>
                    <a:pt x="282612" y="101563"/>
                  </a:lnTo>
                  <a:lnTo>
                    <a:pt x="212683" y="101563"/>
                  </a:lnTo>
                  <a:close/>
                  <a:moveTo>
                    <a:pt x="23084" y="101563"/>
                  </a:moveTo>
                  <a:lnTo>
                    <a:pt x="23084" y="216866"/>
                  </a:lnTo>
                  <a:lnTo>
                    <a:pt x="92652" y="216866"/>
                  </a:lnTo>
                  <a:lnTo>
                    <a:pt x="92652" y="101563"/>
                  </a:lnTo>
                  <a:lnTo>
                    <a:pt x="23084" y="101563"/>
                  </a:lnTo>
                  <a:close/>
                  <a:moveTo>
                    <a:pt x="180629" y="90039"/>
                  </a:moveTo>
                  <a:cubicBezTo>
                    <a:pt x="183193" y="90039"/>
                    <a:pt x="185025" y="92237"/>
                    <a:pt x="185025" y="94802"/>
                  </a:cubicBezTo>
                  <a:cubicBezTo>
                    <a:pt x="185025" y="97366"/>
                    <a:pt x="183193" y="99198"/>
                    <a:pt x="180629" y="99198"/>
                  </a:cubicBezTo>
                  <a:cubicBezTo>
                    <a:pt x="177698" y="99198"/>
                    <a:pt x="175866" y="97366"/>
                    <a:pt x="175866" y="94802"/>
                  </a:cubicBezTo>
                  <a:cubicBezTo>
                    <a:pt x="175866" y="92237"/>
                    <a:pt x="177698" y="90039"/>
                    <a:pt x="180629" y="90039"/>
                  </a:cubicBezTo>
                  <a:close/>
                  <a:moveTo>
                    <a:pt x="151877" y="90039"/>
                  </a:moveTo>
                  <a:cubicBezTo>
                    <a:pt x="154347" y="90039"/>
                    <a:pt x="156463" y="92237"/>
                    <a:pt x="156463" y="94802"/>
                  </a:cubicBezTo>
                  <a:cubicBezTo>
                    <a:pt x="156463" y="97366"/>
                    <a:pt x="154347" y="99198"/>
                    <a:pt x="151877" y="99198"/>
                  </a:cubicBezTo>
                  <a:cubicBezTo>
                    <a:pt x="149408" y="99198"/>
                    <a:pt x="147291" y="97366"/>
                    <a:pt x="147291" y="94802"/>
                  </a:cubicBezTo>
                  <a:cubicBezTo>
                    <a:pt x="147291" y="92237"/>
                    <a:pt x="149408" y="90039"/>
                    <a:pt x="151877" y="90039"/>
                  </a:cubicBezTo>
                  <a:close/>
                  <a:moveTo>
                    <a:pt x="124890" y="90039"/>
                  </a:moveTo>
                  <a:cubicBezTo>
                    <a:pt x="127360" y="90039"/>
                    <a:pt x="129476" y="92237"/>
                    <a:pt x="129476" y="94802"/>
                  </a:cubicBezTo>
                  <a:cubicBezTo>
                    <a:pt x="129476" y="97366"/>
                    <a:pt x="127360" y="99198"/>
                    <a:pt x="124890" y="99198"/>
                  </a:cubicBezTo>
                  <a:cubicBezTo>
                    <a:pt x="122421" y="99198"/>
                    <a:pt x="120304" y="97366"/>
                    <a:pt x="120304" y="94802"/>
                  </a:cubicBezTo>
                  <a:cubicBezTo>
                    <a:pt x="120304" y="92237"/>
                    <a:pt x="122421" y="90039"/>
                    <a:pt x="124890" y="90039"/>
                  </a:cubicBezTo>
                  <a:close/>
                  <a:moveTo>
                    <a:pt x="102024" y="73905"/>
                  </a:moveTo>
                  <a:lnTo>
                    <a:pt x="102024" y="96894"/>
                  </a:lnTo>
                  <a:lnTo>
                    <a:pt x="102024" y="216866"/>
                  </a:lnTo>
                  <a:lnTo>
                    <a:pt x="120407" y="216866"/>
                  </a:lnTo>
                  <a:lnTo>
                    <a:pt x="120407" y="193877"/>
                  </a:lnTo>
                  <a:cubicBezTo>
                    <a:pt x="120407" y="191363"/>
                    <a:pt x="122570" y="189208"/>
                    <a:pt x="125093" y="189208"/>
                  </a:cubicBezTo>
                  <a:lnTo>
                    <a:pt x="180603" y="189208"/>
                  </a:lnTo>
                  <a:cubicBezTo>
                    <a:pt x="183126" y="189208"/>
                    <a:pt x="184928" y="191363"/>
                    <a:pt x="184928" y="193877"/>
                  </a:cubicBezTo>
                  <a:lnTo>
                    <a:pt x="184928" y="216866"/>
                  </a:lnTo>
                  <a:lnTo>
                    <a:pt x="203672" y="216866"/>
                  </a:lnTo>
                  <a:lnTo>
                    <a:pt x="203672" y="96894"/>
                  </a:lnTo>
                  <a:lnTo>
                    <a:pt x="203672" y="73905"/>
                  </a:lnTo>
                  <a:lnTo>
                    <a:pt x="102024" y="73905"/>
                  </a:lnTo>
                  <a:close/>
                  <a:moveTo>
                    <a:pt x="196823" y="36908"/>
                  </a:moveTo>
                  <a:lnTo>
                    <a:pt x="229625" y="66003"/>
                  </a:lnTo>
                  <a:cubicBezTo>
                    <a:pt x="231427" y="67080"/>
                    <a:pt x="231787" y="69235"/>
                    <a:pt x="231427" y="70672"/>
                  </a:cubicBezTo>
                  <a:cubicBezTo>
                    <a:pt x="230346" y="72827"/>
                    <a:pt x="228543" y="73905"/>
                    <a:pt x="226741" y="73905"/>
                  </a:cubicBezTo>
                  <a:lnTo>
                    <a:pt x="212683" y="73905"/>
                  </a:lnTo>
                  <a:lnTo>
                    <a:pt x="212683" y="92224"/>
                  </a:lnTo>
                  <a:lnTo>
                    <a:pt x="286937" y="92224"/>
                  </a:lnTo>
                  <a:lnTo>
                    <a:pt x="291263" y="92224"/>
                  </a:lnTo>
                  <a:lnTo>
                    <a:pt x="247647" y="36908"/>
                  </a:lnTo>
                  <a:lnTo>
                    <a:pt x="196823" y="36908"/>
                  </a:lnTo>
                  <a:close/>
                  <a:moveTo>
                    <a:pt x="57688" y="36908"/>
                  </a:moveTo>
                  <a:lnTo>
                    <a:pt x="14072" y="92224"/>
                  </a:lnTo>
                  <a:lnTo>
                    <a:pt x="18398" y="92224"/>
                  </a:lnTo>
                  <a:lnTo>
                    <a:pt x="92652" y="92224"/>
                  </a:lnTo>
                  <a:lnTo>
                    <a:pt x="92652" y="73905"/>
                  </a:lnTo>
                  <a:lnTo>
                    <a:pt x="78594" y="73905"/>
                  </a:lnTo>
                  <a:cubicBezTo>
                    <a:pt x="76792" y="73905"/>
                    <a:pt x="74989" y="72827"/>
                    <a:pt x="74268" y="70672"/>
                  </a:cubicBezTo>
                  <a:cubicBezTo>
                    <a:pt x="73548" y="69235"/>
                    <a:pt x="74268" y="67080"/>
                    <a:pt x="75710" y="66003"/>
                  </a:cubicBezTo>
                  <a:lnTo>
                    <a:pt x="108512" y="36908"/>
                  </a:lnTo>
                  <a:lnTo>
                    <a:pt x="57688" y="36908"/>
                  </a:lnTo>
                  <a:close/>
                  <a:moveTo>
                    <a:pt x="152848" y="10686"/>
                  </a:moveTo>
                  <a:lnTo>
                    <a:pt x="90849" y="64566"/>
                  </a:lnTo>
                  <a:lnTo>
                    <a:pt x="97338" y="64566"/>
                  </a:lnTo>
                  <a:lnTo>
                    <a:pt x="208358" y="64566"/>
                  </a:lnTo>
                  <a:lnTo>
                    <a:pt x="214486" y="64566"/>
                  </a:lnTo>
                  <a:lnTo>
                    <a:pt x="152848" y="10686"/>
                  </a:lnTo>
                  <a:close/>
                  <a:moveTo>
                    <a:pt x="149604" y="1347"/>
                  </a:moveTo>
                  <a:cubicBezTo>
                    <a:pt x="151406" y="-449"/>
                    <a:pt x="153929" y="-449"/>
                    <a:pt x="155731" y="1347"/>
                  </a:cubicBezTo>
                  <a:lnTo>
                    <a:pt x="186370" y="27568"/>
                  </a:lnTo>
                  <a:lnTo>
                    <a:pt x="249810" y="27568"/>
                  </a:lnTo>
                  <a:cubicBezTo>
                    <a:pt x="251252" y="27568"/>
                    <a:pt x="252694" y="28646"/>
                    <a:pt x="253775" y="29724"/>
                  </a:cubicBezTo>
                  <a:lnTo>
                    <a:pt x="304599" y="94020"/>
                  </a:lnTo>
                  <a:cubicBezTo>
                    <a:pt x="305681" y="95457"/>
                    <a:pt x="305681" y="97612"/>
                    <a:pt x="304960" y="99049"/>
                  </a:cubicBezTo>
                  <a:cubicBezTo>
                    <a:pt x="304239" y="100486"/>
                    <a:pt x="302437" y="101563"/>
                    <a:pt x="300995" y="101563"/>
                  </a:cubicBezTo>
                  <a:lnTo>
                    <a:pt x="291623" y="101563"/>
                  </a:lnTo>
                  <a:lnTo>
                    <a:pt x="291623" y="216866"/>
                  </a:lnTo>
                  <a:lnTo>
                    <a:pt x="300995" y="216866"/>
                  </a:lnTo>
                  <a:cubicBezTo>
                    <a:pt x="303518" y="216866"/>
                    <a:pt x="305681" y="219021"/>
                    <a:pt x="305681" y="221535"/>
                  </a:cubicBezTo>
                  <a:cubicBezTo>
                    <a:pt x="305681" y="224050"/>
                    <a:pt x="303518" y="226205"/>
                    <a:pt x="300995" y="226205"/>
                  </a:cubicBezTo>
                  <a:lnTo>
                    <a:pt x="286937" y="226205"/>
                  </a:lnTo>
                  <a:lnTo>
                    <a:pt x="208358" y="226205"/>
                  </a:lnTo>
                  <a:lnTo>
                    <a:pt x="180603" y="226205"/>
                  </a:lnTo>
                  <a:lnTo>
                    <a:pt x="125093" y="226205"/>
                  </a:lnTo>
                  <a:lnTo>
                    <a:pt x="97338" y="226205"/>
                  </a:lnTo>
                  <a:lnTo>
                    <a:pt x="18398" y="226205"/>
                  </a:lnTo>
                  <a:lnTo>
                    <a:pt x="4701" y="226205"/>
                  </a:lnTo>
                  <a:cubicBezTo>
                    <a:pt x="1817" y="226205"/>
                    <a:pt x="15" y="224050"/>
                    <a:pt x="15" y="221535"/>
                  </a:cubicBezTo>
                  <a:cubicBezTo>
                    <a:pt x="15" y="219021"/>
                    <a:pt x="1817" y="216866"/>
                    <a:pt x="4701" y="216866"/>
                  </a:cubicBezTo>
                  <a:lnTo>
                    <a:pt x="13712" y="216866"/>
                  </a:lnTo>
                  <a:lnTo>
                    <a:pt x="13712" y="101563"/>
                  </a:lnTo>
                  <a:lnTo>
                    <a:pt x="4701" y="101563"/>
                  </a:lnTo>
                  <a:cubicBezTo>
                    <a:pt x="2898" y="101563"/>
                    <a:pt x="1096" y="100486"/>
                    <a:pt x="375" y="99049"/>
                  </a:cubicBezTo>
                  <a:cubicBezTo>
                    <a:pt x="-346" y="97612"/>
                    <a:pt x="15" y="95457"/>
                    <a:pt x="1096" y="94020"/>
                  </a:cubicBezTo>
                  <a:lnTo>
                    <a:pt x="51920" y="29724"/>
                  </a:lnTo>
                  <a:cubicBezTo>
                    <a:pt x="52641" y="28646"/>
                    <a:pt x="54083" y="27568"/>
                    <a:pt x="55525" y="27568"/>
                  </a:cubicBezTo>
                  <a:lnTo>
                    <a:pt x="119325" y="27568"/>
                  </a:lnTo>
                  <a:lnTo>
                    <a:pt x="149604" y="13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761">
              <a:extLst>
                <a:ext uri="{FF2B5EF4-FFF2-40B4-BE49-F238E27FC236}">
                  <a16:creationId xmlns:a16="http://schemas.microsoft.com/office/drawing/2014/main" id="{1DD7B53D-661F-234D-9826-63D819951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6840" y="3631523"/>
              <a:ext cx="803960" cy="1001064"/>
            </a:xfrm>
            <a:custGeom>
              <a:avLst/>
              <a:gdLst>
                <a:gd name="T0" fmla="*/ 196687 w 246439"/>
                <a:gd name="T1" fmla="*/ 300703 h 305466"/>
                <a:gd name="T2" fmla="*/ 14484 w 246439"/>
                <a:gd name="T3" fmla="*/ 300703 h 305466"/>
                <a:gd name="T4" fmla="*/ 83706 w 246439"/>
                <a:gd name="T5" fmla="*/ 181409 h 305466"/>
                <a:gd name="T6" fmla="*/ 124681 w 246439"/>
                <a:gd name="T7" fmla="*/ 199800 h 305466"/>
                <a:gd name="T8" fmla="*/ 142653 w 246439"/>
                <a:gd name="T9" fmla="*/ 111089 h 305466"/>
                <a:gd name="T10" fmla="*/ 164578 w 246439"/>
                <a:gd name="T11" fmla="*/ 152920 h 305466"/>
                <a:gd name="T12" fmla="*/ 144810 w 246439"/>
                <a:gd name="T13" fmla="*/ 152920 h 305466"/>
                <a:gd name="T14" fmla="*/ 173205 w 246439"/>
                <a:gd name="T15" fmla="*/ 173475 h 305466"/>
                <a:gd name="T16" fmla="*/ 156311 w 246439"/>
                <a:gd name="T17" fmla="*/ 111089 h 305466"/>
                <a:gd name="T18" fmla="*/ 182910 w 246439"/>
                <a:gd name="T19" fmla="*/ 34279 h 305466"/>
                <a:gd name="T20" fmla="*/ 185426 w 246439"/>
                <a:gd name="T21" fmla="*/ 173475 h 305466"/>
                <a:gd name="T22" fmla="*/ 163500 w 246439"/>
                <a:gd name="T23" fmla="*/ 193309 h 305466"/>
                <a:gd name="T24" fmla="*/ 98083 w 246439"/>
                <a:gd name="T25" fmla="*/ 210619 h 305466"/>
                <a:gd name="T26" fmla="*/ 34104 w 246439"/>
                <a:gd name="T27" fmla="*/ 183573 h 305466"/>
                <a:gd name="T28" fmla="*/ 198365 w 246439"/>
                <a:gd name="T29" fmla="*/ 199079 h 305466"/>
                <a:gd name="T30" fmla="*/ 66812 w 246439"/>
                <a:gd name="T31" fmla="*/ 16969 h 305466"/>
                <a:gd name="T32" fmla="*/ 25477 w 246439"/>
                <a:gd name="T33" fmla="*/ 51949 h 305466"/>
                <a:gd name="T34" fmla="*/ 85862 w 246439"/>
                <a:gd name="T35" fmla="*/ 134169 h 305466"/>
                <a:gd name="T36" fmla="*/ 40574 w 246439"/>
                <a:gd name="T37" fmla="*/ 75028 h 305466"/>
                <a:gd name="T38" fmla="*/ 60702 w 246439"/>
                <a:gd name="T39" fmla="*/ 68537 h 305466"/>
                <a:gd name="T40" fmla="*/ 67172 w 246439"/>
                <a:gd name="T41" fmla="*/ 48343 h 305466"/>
                <a:gd name="T42" fmla="*/ 109585 w 246439"/>
                <a:gd name="T43" fmla="*/ 77552 h 305466"/>
                <a:gd name="T44" fmla="*/ 94848 w 246439"/>
                <a:gd name="T45" fmla="*/ 49785 h 305466"/>
                <a:gd name="T46" fmla="*/ 101677 w 246439"/>
                <a:gd name="T47" fmla="*/ 43294 h 305466"/>
                <a:gd name="T48" fmla="*/ 95208 w 246439"/>
                <a:gd name="T49" fmla="*/ 9757 h 305466"/>
                <a:gd name="T50" fmla="*/ 121806 w 246439"/>
                <a:gd name="T51" fmla="*/ 49785 h 305466"/>
                <a:gd name="T52" fmla="*/ 121806 w 246439"/>
                <a:gd name="T53" fmla="*/ 71061 h 305466"/>
                <a:gd name="T54" fmla="*/ 71844 w 246439"/>
                <a:gd name="T55" fmla="*/ 66373 h 305466"/>
                <a:gd name="T56" fmla="*/ 92692 w 246439"/>
                <a:gd name="T57" fmla="*/ 114335 h 305466"/>
                <a:gd name="T58" fmla="*/ 79033 w 246439"/>
                <a:gd name="T59" fmla="*/ 146429 h 305466"/>
                <a:gd name="T60" fmla="*/ 37339 w 246439"/>
                <a:gd name="T61" fmla="*/ 173475 h 305466"/>
                <a:gd name="T62" fmla="*/ 74360 w 246439"/>
                <a:gd name="T63" fmla="*/ 181409 h 305466"/>
                <a:gd name="T64" fmla="*/ 135105 w 246439"/>
                <a:gd name="T65" fmla="*/ 196915 h 305466"/>
                <a:gd name="T66" fmla="*/ 137980 w 246439"/>
                <a:gd name="T67" fmla="*/ 146429 h 305466"/>
                <a:gd name="T68" fmla="*/ 130792 w 246439"/>
                <a:gd name="T69" fmla="*/ 117941 h 305466"/>
                <a:gd name="T70" fmla="*/ 162781 w 246439"/>
                <a:gd name="T71" fmla="*/ 104598 h 305466"/>
                <a:gd name="T72" fmla="*/ 107788 w 246439"/>
                <a:gd name="T73" fmla="*/ 9036 h 305466"/>
                <a:gd name="T74" fmla="*/ 176440 w 246439"/>
                <a:gd name="T75" fmla="*/ 27788 h 305466"/>
                <a:gd name="T76" fmla="*/ 205194 w 246439"/>
                <a:gd name="T77" fmla="*/ 205570 h 305466"/>
                <a:gd name="T78" fmla="*/ 158109 w 246439"/>
                <a:gd name="T79" fmla="*/ 272283 h 305466"/>
                <a:gd name="T80" fmla="*/ 52435 w 246439"/>
                <a:gd name="T81" fmla="*/ 281659 h 305466"/>
                <a:gd name="T82" fmla="*/ 100599 w 246439"/>
                <a:gd name="T83" fmla="*/ 272283 h 305466"/>
                <a:gd name="T84" fmla="*/ 5349 w 246439"/>
                <a:gd name="T85" fmla="*/ 199079 h 305466"/>
                <a:gd name="T86" fmla="*/ 17570 w 246439"/>
                <a:gd name="T87" fmla="*/ 46900 h 305466"/>
                <a:gd name="T88" fmla="*/ 63218 w 246439"/>
                <a:gd name="T89" fmla="*/ 8675 h 305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6439" h="305466">
                  <a:moveTo>
                    <a:pt x="19165" y="296307"/>
                  </a:moveTo>
                  <a:lnTo>
                    <a:pt x="192006" y="296307"/>
                  </a:lnTo>
                  <a:cubicBezTo>
                    <a:pt x="194527" y="296307"/>
                    <a:pt x="196687" y="298139"/>
                    <a:pt x="196687" y="300703"/>
                  </a:cubicBezTo>
                  <a:cubicBezTo>
                    <a:pt x="196687" y="303634"/>
                    <a:pt x="194527" y="305466"/>
                    <a:pt x="192006" y="305466"/>
                  </a:cubicBezTo>
                  <a:lnTo>
                    <a:pt x="19165" y="305466"/>
                  </a:lnTo>
                  <a:cubicBezTo>
                    <a:pt x="16645" y="305466"/>
                    <a:pt x="14484" y="303634"/>
                    <a:pt x="14484" y="300703"/>
                  </a:cubicBezTo>
                  <a:cubicBezTo>
                    <a:pt x="14484" y="298139"/>
                    <a:pt x="16645" y="296307"/>
                    <a:pt x="19165" y="296307"/>
                  </a:cubicBezTo>
                  <a:close/>
                  <a:moveTo>
                    <a:pt x="86222" y="174918"/>
                  </a:moveTo>
                  <a:cubicBezTo>
                    <a:pt x="84784" y="176721"/>
                    <a:pt x="83706" y="178885"/>
                    <a:pt x="83706" y="181409"/>
                  </a:cubicBezTo>
                  <a:cubicBezTo>
                    <a:pt x="83706" y="184294"/>
                    <a:pt x="84784" y="186457"/>
                    <a:pt x="86222" y="188261"/>
                  </a:cubicBezTo>
                  <a:lnTo>
                    <a:pt x="99521" y="201603"/>
                  </a:lnTo>
                  <a:cubicBezTo>
                    <a:pt x="108147" y="201964"/>
                    <a:pt x="116414" y="201603"/>
                    <a:pt x="124681" y="199800"/>
                  </a:cubicBezTo>
                  <a:lnTo>
                    <a:pt x="99880" y="174918"/>
                  </a:lnTo>
                  <a:cubicBezTo>
                    <a:pt x="96286" y="171312"/>
                    <a:pt x="89816" y="171312"/>
                    <a:pt x="86222" y="174918"/>
                  </a:cubicBezTo>
                  <a:close/>
                  <a:moveTo>
                    <a:pt x="142653" y="111089"/>
                  </a:moveTo>
                  <a:cubicBezTo>
                    <a:pt x="139059" y="114696"/>
                    <a:pt x="139059" y="120826"/>
                    <a:pt x="142653" y="124432"/>
                  </a:cubicBezTo>
                  <a:lnTo>
                    <a:pt x="164578" y="146429"/>
                  </a:lnTo>
                  <a:cubicBezTo>
                    <a:pt x="166376" y="148233"/>
                    <a:pt x="166376" y="151117"/>
                    <a:pt x="164578" y="152920"/>
                  </a:cubicBezTo>
                  <a:cubicBezTo>
                    <a:pt x="162781" y="154724"/>
                    <a:pt x="159906" y="154724"/>
                    <a:pt x="158109" y="152920"/>
                  </a:cubicBezTo>
                  <a:cubicBezTo>
                    <a:pt x="156311" y="151117"/>
                    <a:pt x="153795" y="150036"/>
                    <a:pt x="151279" y="150036"/>
                  </a:cubicBezTo>
                  <a:cubicBezTo>
                    <a:pt x="148763" y="150036"/>
                    <a:pt x="146247" y="151117"/>
                    <a:pt x="144810" y="152920"/>
                  </a:cubicBezTo>
                  <a:cubicBezTo>
                    <a:pt x="140856" y="156527"/>
                    <a:pt x="140856" y="162657"/>
                    <a:pt x="144810" y="166263"/>
                  </a:cubicBezTo>
                  <a:lnTo>
                    <a:pt x="161703" y="183573"/>
                  </a:lnTo>
                  <a:cubicBezTo>
                    <a:pt x="165657" y="180327"/>
                    <a:pt x="169610" y="177082"/>
                    <a:pt x="173205" y="173475"/>
                  </a:cubicBezTo>
                  <a:cubicBezTo>
                    <a:pt x="175002" y="171672"/>
                    <a:pt x="176799" y="169509"/>
                    <a:pt x="178596" y="167345"/>
                  </a:cubicBezTo>
                  <a:cubicBezTo>
                    <a:pt x="183988" y="161575"/>
                    <a:pt x="188301" y="154363"/>
                    <a:pt x="191895" y="146790"/>
                  </a:cubicBezTo>
                  <a:lnTo>
                    <a:pt x="156311" y="111089"/>
                  </a:lnTo>
                  <a:cubicBezTo>
                    <a:pt x="152717" y="107483"/>
                    <a:pt x="146247" y="107483"/>
                    <a:pt x="142653" y="111089"/>
                  </a:cubicBezTo>
                  <a:close/>
                  <a:moveTo>
                    <a:pt x="201960" y="15166"/>
                  </a:moveTo>
                  <a:lnTo>
                    <a:pt x="182910" y="34279"/>
                  </a:lnTo>
                  <a:cubicBezTo>
                    <a:pt x="210945" y="64931"/>
                    <a:pt x="218493" y="108926"/>
                    <a:pt x="201600" y="147872"/>
                  </a:cubicBezTo>
                  <a:cubicBezTo>
                    <a:pt x="201600" y="147872"/>
                    <a:pt x="201600" y="148233"/>
                    <a:pt x="201241" y="148233"/>
                  </a:cubicBezTo>
                  <a:cubicBezTo>
                    <a:pt x="197287" y="157608"/>
                    <a:pt x="191895" y="165903"/>
                    <a:pt x="185426" y="173475"/>
                  </a:cubicBezTo>
                  <a:cubicBezTo>
                    <a:pt x="183988" y="175639"/>
                    <a:pt x="181831" y="177803"/>
                    <a:pt x="179675" y="180327"/>
                  </a:cubicBezTo>
                  <a:cubicBezTo>
                    <a:pt x="174643" y="185015"/>
                    <a:pt x="169610" y="189342"/>
                    <a:pt x="163860" y="192949"/>
                  </a:cubicBezTo>
                  <a:cubicBezTo>
                    <a:pt x="163500" y="193309"/>
                    <a:pt x="163500" y="193309"/>
                    <a:pt x="163500" y="193309"/>
                  </a:cubicBezTo>
                  <a:cubicBezTo>
                    <a:pt x="154874" y="199079"/>
                    <a:pt x="145169" y="203767"/>
                    <a:pt x="135105" y="206652"/>
                  </a:cubicBezTo>
                  <a:cubicBezTo>
                    <a:pt x="125400" y="209537"/>
                    <a:pt x="115336" y="210979"/>
                    <a:pt x="105631" y="210979"/>
                  </a:cubicBezTo>
                  <a:cubicBezTo>
                    <a:pt x="103115" y="210979"/>
                    <a:pt x="100599" y="210979"/>
                    <a:pt x="98083" y="210619"/>
                  </a:cubicBezTo>
                  <a:lnTo>
                    <a:pt x="97724" y="210979"/>
                  </a:lnTo>
                  <a:cubicBezTo>
                    <a:pt x="97724" y="210979"/>
                    <a:pt x="97364" y="210979"/>
                    <a:pt x="97364" y="210619"/>
                  </a:cubicBezTo>
                  <a:cubicBezTo>
                    <a:pt x="73642" y="209176"/>
                    <a:pt x="51357" y="199079"/>
                    <a:pt x="34104" y="183573"/>
                  </a:cubicBezTo>
                  <a:lnTo>
                    <a:pt x="15054" y="202324"/>
                  </a:lnTo>
                  <a:cubicBezTo>
                    <a:pt x="39855" y="225404"/>
                    <a:pt x="71485" y="238025"/>
                    <a:pt x="105272" y="238025"/>
                  </a:cubicBezTo>
                  <a:cubicBezTo>
                    <a:pt x="140496" y="238025"/>
                    <a:pt x="173564" y="223961"/>
                    <a:pt x="198365" y="199079"/>
                  </a:cubicBezTo>
                  <a:cubicBezTo>
                    <a:pt x="249045" y="148593"/>
                    <a:pt x="250124" y="67095"/>
                    <a:pt x="201960" y="15166"/>
                  </a:cubicBezTo>
                  <a:close/>
                  <a:moveTo>
                    <a:pt x="95208" y="9757"/>
                  </a:moveTo>
                  <a:cubicBezTo>
                    <a:pt x="85503" y="10839"/>
                    <a:pt x="76158" y="13363"/>
                    <a:pt x="66812" y="16969"/>
                  </a:cubicBezTo>
                  <a:cubicBezTo>
                    <a:pt x="58186" y="20936"/>
                    <a:pt x="50638" y="25985"/>
                    <a:pt x="43449" y="31755"/>
                  </a:cubicBezTo>
                  <a:cubicBezTo>
                    <a:pt x="41652" y="33558"/>
                    <a:pt x="39136" y="35361"/>
                    <a:pt x="37339" y="37524"/>
                  </a:cubicBezTo>
                  <a:cubicBezTo>
                    <a:pt x="33026" y="41852"/>
                    <a:pt x="29072" y="46900"/>
                    <a:pt x="25477" y="51949"/>
                  </a:cubicBezTo>
                  <a:cubicBezTo>
                    <a:pt x="20445" y="59161"/>
                    <a:pt x="16851" y="67455"/>
                    <a:pt x="13975" y="75389"/>
                  </a:cubicBezTo>
                  <a:lnTo>
                    <a:pt x="72563" y="134169"/>
                  </a:lnTo>
                  <a:cubicBezTo>
                    <a:pt x="76158" y="138135"/>
                    <a:pt x="82268" y="138135"/>
                    <a:pt x="85862" y="134169"/>
                  </a:cubicBezTo>
                  <a:cubicBezTo>
                    <a:pt x="87660" y="132726"/>
                    <a:pt x="88738" y="129841"/>
                    <a:pt x="88738" y="127317"/>
                  </a:cubicBezTo>
                  <a:cubicBezTo>
                    <a:pt x="88738" y="124793"/>
                    <a:pt x="87660" y="122629"/>
                    <a:pt x="85862" y="120826"/>
                  </a:cubicBezTo>
                  <a:lnTo>
                    <a:pt x="40574" y="75028"/>
                  </a:lnTo>
                  <a:cubicBezTo>
                    <a:pt x="38776" y="73225"/>
                    <a:pt x="38776" y="70340"/>
                    <a:pt x="40574" y="68537"/>
                  </a:cubicBezTo>
                  <a:cubicBezTo>
                    <a:pt x="42371" y="66734"/>
                    <a:pt x="45606" y="66734"/>
                    <a:pt x="47043" y="68537"/>
                  </a:cubicBezTo>
                  <a:cubicBezTo>
                    <a:pt x="50638" y="72143"/>
                    <a:pt x="57108" y="72143"/>
                    <a:pt x="60702" y="68537"/>
                  </a:cubicBezTo>
                  <a:cubicBezTo>
                    <a:pt x="64296" y="64570"/>
                    <a:pt x="64296" y="58801"/>
                    <a:pt x="60702" y="55194"/>
                  </a:cubicBezTo>
                  <a:cubicBezTo>
                    <a:pt x="58545" y="53391"/>
                    <a:pt x="58545" y="50506"/>
                    <a:pt x="60702" y="48343"/>
                  </a:cubicBezTo>
                  <a:cubicBezTo>
                    <a:pt x="62140" y="46900"/>
                    <a:pt x="65375" y="46900"/>
                    <a:pt x="67172" y="48343"/>
                  </a:cubicBezTo>
                  <a:lnTo>
                    <a:pt x="67172" y="48703"/>
                  </a:lnTo>
                  <a:lnTo>
                    <a:pt x="95926" y="77552"/>
                  </a:lnTo>
                  <a:cubicBezTo>
                    <a:pt x="99521" y="81159"/>
                    <a:pt x="105991" y="81159"/>
                    <a:pt x="109585" y="77552"/>
                  </a:cubicBezTo>
                  <a:cubicBezTo>
                    <a:pt x="111382" y="76110"/>
                    <a:pt x="112460" y="73586"/>
                    <a:pt x="112460" y="71061"/>
                  </a:cubicBezTo>
                  <a:cubicBezTo>
                    <a:pt x="112460" y="68176"/>
                    <a:pt x="111382" y="66013"/>
                    <a:pt x="109585" y="64210"/>
                  </a:cubicBezTo>
                  <a:lnTo>
                    <a:pt x="94848" y="49785"/>
                  </a:lnTo>
                  <a:cubicBezTo>
                    <a:pt x="94129" y="48703"/>
                    <a:pt x="93770" y="47622"/>
                    <a:pt x="93770" y="46179"/>
                  </a:cubicBezTo>
                  <a:cubicBezTo>
                    <a:pt x="93770" y="45458"/>
                    <a:pt x="94129" y="44015"/>
                    <a:pt x="94848" y="43294"/>
                  </a:cubicBezTo>
                  <a:cubicBezTo>
                    <a:pt x="97005" y="41130"/>
                    <a:pt x="99880" y="41130"/>
                    <a:pt x="101677" y="43294"/>
                  </a:cubicBezTo>
                  <a:cubicBezTo>
                    <a:pt x="105272" y="46900"/>
                    <a:pt x="111382" y="46900"/>
                    <a:pt x="114976" y="43294"/>
                  </a:cubicBezTo>
                  <a:cubicBezTo>
                    <a:pt x="118571" y="39327"/>
                    <a:pt x="118571" y="33197"/>
                    <a:pt x="114976" y="29591"/>
                  </a:cubicBezTo>
                  <a:lnTo>
                    <a:pt x="95208" y="9757"/>
                  </a:lnTo>
                  <a:close/>
                  <a:moveTo>
                    <a:pt x="107788" y="9036"/>
                  </a:moveTo>
                  <a:lnTo>
                    <a:pt x="121806" y="23100"/>
                  </a:lnTo>
                  <a:cubicBezTo>
                    <a:pt x="128994" y="30312"/>
                    <a:pt x="128994" y="42212"/>
                    <a:pt x="121806" y="49785"/>
                  </a:cubicBezTo>
                  <a:cubicBezTo>
                    <a:pt x="118930" y="51949"/>
                    <a:pt x="116055" y="53752"/>
                    <a:pt x="112820" y="54473"/>
                  </a:cubicBezTo>
                  <a:lnTo>
                    <a:pt x="116055" y="57719"/>
                  </a:lnTo>
                  <a:cubicBezTo>
                    <a:pt x="119649" y="60964"/>
                    <a:pt x="121806" y="66013"/>
                    <a:pt x="121806" y="71061"/>
                  </a:cubicBezTo>
                  <a:cubicBezTo>
                    <a:pt x="121806" y="76110"/>
                    <a:pt x="119649" y="80798"/>
                    <a:pt x="116055" y="84404"/>
                  </a:cubicBezTo>
                  <a:cubicBezTo>
                    <a:pt x="108866" y="91616"/>
                    <a:pt x="97005" y="91616"/>
                    <a:pt x="89816" y="84404"/>
                  </a:cubicBezTo>
                  <a:lnTo>
                    <a:pt x="71844" y="66373"/>
                  </a:lnTo>
                  <a:cubicBezTo>
                    <a:pt x="71126" y="69619"/>
                    <a:pt x="69328" y="72504"/>
                    <a:pt x="67172" y="75028"/>
                  </a:cubicBezTo>
                  <a:cubicBezTo>
                    <a:pt x="64656" y="77552"/>
                    <a:pt x="61780" y="78995"/>
                    <a:pt x="58545" y="80077"/>
                  </a:cubicBezTo>
                  <a:lnTo>
                    <a:pt x="92692" y="114335"/>
                  </a:lnTo>
                  <a:cubicBezTo>
                    <a:pt x="95926" y="117941"/>
                    <a:pt x="98083" y="122629"/>
                    <a:pt x="98083" y="127317"/>
                  </a:cubicBezTo>
                  <a:cubicBezTo>
                    <a:pt x="98083" y="132726"/>
                    <a:pt x="95926" y="137054"/>
                    <a:pt x="92692" y="140660"/>
                  </a:cubicBezTo>
                  <a:cubicBezTo>
                    <a:pt x="89097" y="144626"/>
                    <a:pt x="84065" y="146429"/>
                    <a:pt x="79033" y="146429"/>
                  </a:cubicBezTo>
                  <a:cubicBezTo>
                    <a:pt x="74720" y="146429"/>
                    <a:pt x="69688" y="144626"/>
                    <a:pt x="66093" y="140660"/>
                  </a:cubicBezTo>
                  <a:lnTo>
                    <a:pt x="11100" y="85846"/>
                  </a:lnTo>
                  <a:cubicBezTo>
                    <a:pt x="4630" y="117580"/>
                    <a:pt x="13975" y="150757"/>
                    <a:pt x="37339" y="173475"/>
                  </a:cubicBezTo>
                  <a:cubicBezTo>
                    <a:pt x="50278" y="186818"/>
                    <a:pt x="66812" y="195473"/>
                    <a:pt x="84425" y="199440"/>
                  </a:cubicBezTo>
                  <a:lnTo>
                    <a:pt x="79752" y="194752"/>
                  </a:lnTo>
                  <a:cubicBezTo>
                    <a:pt x="76517" y="191145"/>
                    <a:pt x="74360" y="186457"/>
                    <a:pt x="74360" y="181409"/>
                  </a:cubicBezTo>
                  <a:cubicBezTo>
                    <a:pt x="74360" y="176721"/>
                    <a:pt x="76517" y="171672"/>
                    <a:pt x="79752" y="168427"/>
                  </a:cubicBezTo>
                  <a:cubicBezTo>
                    <a:pt x="87300" y="160854"/>
                    <a:pt x="99161" y="160854"/>
                    <a:pt x="106350" y="168427"/>
                  </a:cubicBezTo>
                  <a:lnTo>
                    <a:pt x="135105" y="196915"/>
                  </a:lnTo>
                  <a:cubicBezTo>
                    <a:pt x="141575" y="194752"/>
                    <a:pt x="147685" y="191867"/>
                    <a:pt x="153795" y="188621"/>
                  </a:cubicBezTo>
                  <a:lnTo>
                    <a:pt x="137980" y="173115"/>
                  </a:lnTo>
                  <a:cubicBezTo>
                    <a:pt x="130792" y="165542"/>
                    <a:pt x="130792" y="153642"/>
                    <a:pt x="137980" y="146429"/>
                  </a:cubicBezTo>
                  <a:cubicBezTo>
                    <a:pt x="140496" y="143905"/>
                    <a:pt x="143731" y="142463"/>
                    <a:pt x="146607" y="141381"/>
                  </a:cubicBezTo>
                  <a:lnTo>
                    <a:pt x="136183" y="130923"/>
                  </a:lnTo>
                  <a:cubicBezTo>
                    <a:pt x="132948" y="127317"/>
                    <a:pt x="130792" y="122629"/>
                    <a:pt x="130792" y="117941"/>
                  </a:cubicBezTo>
                  <a:cubicBezTo>
                    <a:pt x="130792" y="112892"/>
                    <a:pt x="132948" y="107844"/>
                    <a:pt x="136183" y="104598"/>
                  </a:cubicBezTo>
                  <a:cubicBezTo>
                    <a:pt x="139777" y="100992"/>
                    <a:pt x="144450" y="99189"/>
                    <a:pt x="149482" y="99189"/>
                  </a:cubicBezTo>
                  <a:cubicBezTo>
                    <a:pt x="154514" y="99189"/>
                    <a:pt x="159187" y="100992"/>
                    <a:pt x="162781" y="104598"/>
                  </a:cubicBezTo>
                  <a:lnTo>
                    <a:pt x="195849" y="137414"/>
                  </a:lnTo>
                  <a:cubicBezTo>
                    <a:pt x="208070" y="102795"/>
                    <a:pt x="199443" y="63849"/>
                    <a:pt x="173205" y="37524"/>
                  </a:cubicBezTo>
                  <a:cubicBezTo>
                    <a:pt x="155593" y="19854"/>
                    <a:pt x="132229" y="9757"/>
                    <a:pt x="107788" y="9036"/>
                  </a:cubicBezTo>
                  <a:close/>
                  <a:moveTo>
                    <a:pt x="96286" y="381"/>
                  </a:moveTo>
                  <a:lnTo>
                    <a:pt x="96645" y="381"/>
                  </a:lnTo>
                  <a:cubicBezTo>
                    <a:pt x="125760" y="-2143"/>
                    <a:pt x="154874" y="7954"/>
                    <a:pt x="176440" y="27788"/>
                  </a:cubicBezTo>
                  <a:lnTo>
                    <a:pt x="198365" y="5430"/>
                  </a:lnTo>
                  <a:cubicBezTo>
                    <a:pt x="200162" y="3627"/>
                    <a:pt x="203397" y="3627"/>
                    <a:pt x="205194" y="5430"/>
                  </a:cubicBezTo>
                  <a:cubicBezTo>
                    <a:pt x="260188" y="60604"/>
                    <a:pt x="260188" y="150396"/>
                    <a:pt x="205194" y="205570"/>
                  </a:cubicBezTo>
                  <a:cubicBezTo>
                    <a:pt x="179315" y="231174"/>
                    <a:pt x="145888" y="245959"/>
                    <a:pt x="109944" y="247040"/>
                  </a:cubicBezTo>
                  <a:lnTo>
                    <a:pt x="109944" y="272283"/>
                  </a:lnTo>
                  <a:lnTo>
                    <a:pt x="158109" y="272283"/>
                  </a:lnTo>
                  <a:cubicBezTo>
                    <a:pt x="160265" y="272283"/>
                    <a:pt x="162422" y="274447"/>
                    <a:pt x="162422" y="276971"/>
                  </a:cubicBezTo>
                  <a:cubicBezTo>
                    <a:pt x="162422" y="279496"/>
                    <a:pt x="160265" y="281659"/>
                    <a:pt x="158109" y="281659"/>
                  </a:cubicBezTo>
                  <a:lnTo>
                    <a:pt x="52435" y="281659"/>
                  </a:lnTo>
                  <a:cubicBezTo>
                    <a:pt x="49919" y="281659"/>
                    <a:pt x="47762" y="279496"/>
                    <a:pt x="47762" y="276971"/>
                  </a:cubicBezTo>
                  <a:cubicBezTo>
                    <a:pt x="47762" y="274447"/>
                    <a:pt x="49919" y="272283"/>
                    <a:pt x="52435" y="272283"/>
                  </a:cubicBezTo>
                  <a:lnTo>
                    <a:pt x="100599" y="272283"/>
                  </a:lnTo>
                  <a:lnTo>
                    <a:pt x="100599" y="247040"/>
                  </a:lnTo>
                  <a:cubicBezTo>
                    <a:pt x="64656" y="245959"/>
                    <a:pt x="30869" y="231174"/>
                    <a:pt x="5349" y="205570"/>
                  </a:cubicBezTo>
                  <a:cubicBezTo>
                    <a:pt x="3551" y="203767"/>
                    <a:pt x="3551" y="200882"/>
                    <a:pt x="5349" y="199079"/>
                  </a:cubicBezTo>
                  <a:lnTo>
                    <a:pt x="27634" y="176721"/>
                  </a:lnTo>
                  <a:cubicBezTo>
                    <a:pt x="2833" y="149675"/>
                    <a:pt x="-6153" y="111089"/>
                    <a:pt x="4270" y="75389"/>
                  </a:cubicBezTo>
                  <a:cubicBezTo>
                    <a:pt x="7146" y="65292"/>
                    <a:pt x="11459" y="55555"/>
                    <a:pt x="17570" y="46900"/>
                  </a:cubicBezTo>
                  <a:cubicBezTo>
                    <a:pt x="21524" y="41130"/>
                    <a:pt x="25837" y="35361"/>
                    <a:pt x="30869" y="31033"/>
                  </a:cubicBezTo>
                  <a:cubicBezTo>
                    <a:pt x="33026" y="28509"/>
                    <a:pt x="35542" y="26345"/>
                    <a:pt x="37339" y="24542"/>
                  </a:cubicBezTo>
                  <a:cubicBezTo>
                    <a:pt x="45246" y="18051"/>
                    <a:pt x="53873" y="13003"/>
                    <a:pt x="63218" y="8675"/>
                  </a:cubicBezTo>
                  <a:cubicBezTo>
                    <a:pt x="73642" y="3987"/>
                    <a:pt x="84784" y="1102"/>
                    <a:pt x="96286" y="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760">
              <a:extLst>
                <a:ext uri="{FF2B5EF4-FFF2-40B4-BE49-F238E27FC236}">
                  <a16:creationId xmlns:a16="http://schemas.microsoft.com/office/drawing/2014/main" id="{8708A26B-ED9D-5442-81FE-965E6F6B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4223" y="4909184"/>
              <a:ext cx="1001064" cy="876580"/>
            </a:xfrm>
            <a:custGeom>
              <a:avLst/>
              <a:gdLst>
                <a:gd name="T0" fmla="*/ 29805 w 306027"/>
                <a:gd name="T1" fmla="*/ 186710 h 267856"/>
                <a:gd name="T2" fmla="*/ 19050 w 306027"/>
                <a:gd name="T3" fmla="*/ 186710 h 267856"/>
                <a:gd name="T4" fmla="*/ 276074 w 306027"/>
                <a:gd name="T5" fmla="*/ 180535 h 267856"/>
                <a:gd name="T6" fmla="*/ 215807 w 306027"/>
                <a:gd name="T7" fmla="*/ 201649 h 267856"/>
                <a:gd name="T8" fmla="*/ 215085 w 306027"/>
                <a:gd name="T9" fmla="*/ 213101 h 267856"/>
                <a:gd name="T10" fmla="*/ 273187 w 306027"/>
                <a:gd name="T11" fmla="*/ 193060 h 267856"/>
                <a:gd name="T12" fmla="*/ 276074 w 306027"/>
                <a:gd name="T13" fmla="*/ 180535 h 267856"/>
                <a:gd name="T14" fmla="*/ 48358 w 306027"/>
                <a:gd name="T15" fmla="*/ 246026 h 267856"/>
                <a:gd name="T16" fmla="*/ 296644 w 306027"/>
                <a:gd name="T17" fmla="*/ 200934 h 267856"/>
                <a:gd name="T18" fmla="*/ 273909 w 306027"/>
                <a:gd name="T19" fmla="*/ 202723 h 267856"/>
                <a:gd name="T20" fmla="*/ 168532 w 306027"/>
                <a:gd name="T21" fmla="*/ 230279 h 267856"/>
                <a:gd name="T22" fmla="*/ 123422 w 306027"/>
                <a:gd name="T23" fmla="*/ 222048 h 267856"/>
                <a:gd name="T24" fmla="*/ 198124 w 306027"/>
                <a:gd name="T25" fmla="*/ 217038 h 267856"/>
                <a:gd name="T26" fmla="*/ 206785 w 306027"/>
                <a:gd name="T27" fmla="*/ 208449 h 267856"/>
                <a:gd name="T28" fmla="*/ 194876 w 306027"/>
                <a:gd name="T29" fmla="*/ 192702 h 267856"/>
                <a:gd name="T30" fmla="*/ 48358 w 306027"/>
                <a:gd name="T31" fmla="*/ 171230 h 267856"/>
                <a:gd name="T32" fmla="*/ 9383 w 306027"/>
                <a:gd name="T33" fmla="*/ 244952 h 267856"/>
                <a:gd name="T34" fmla="*/ 38975 w 306027"/>
                <a:gd name="T35" fmla="*/ 171230 h 267856"/>
                <a:gd name="T36" fmla="*/ 4692 w 306027"/>
                <a:gd name="T37" fmla="*/ 161925 h 267856"/>
                <a:gd name="T38" fmla="*/ 136413 w 306027"/>
                <a:gd name="T39" fmla="*/ 175166 h 267856"/>
                <a:gd name="T40" fmla="*/ 210033 w 306027"/>
                <a:gd name="T41" fmla="*/ 189481 h 267856"/>
                <a:gd name="T42" fmla="*/ 249730 w 306027"/>
                <a:gd name="T43" fmla="*/ 179461 h 267856"/>
                <a:gd name="T44" fmla="*/ 287622 w 306027"/>
                <a:gd name="T45" fmla="*/ 184829 h 267856"/>
                <a:gd name="T46" fmla="*/ 300253 w 306027"/>
                <a:gd name="T47" fmla="*/ 189481 h 267856"/>
                <a:gd name="T48" fmla="*/ 294840 w 306027"/>
                <a:gd name="T49" fmla="*/ 218112 h 267856"/>
                <a:gd name="T50" fmla="*/ 42945 w 306027"/>
                <a:gd name="T51" fmla="*/ 253899 h 267856"/>
                <a:gd name="T52" fmla="*/ 0 w 306027"/>
                <a:gd name="T53" fmla="*/ 249247 h 267856"/>
                <a:gd name="T54" fmla="*/ 4692 w 306027"/>
                <a:gd name="T55" fmla="*/ 161925 h 267856"/>
                <a:gd name="T56" fmla="*/ 178636 w 306027"/>
                <a:gd name="T57" fmla="*/ 143471 h 267856"/>
                <a:gd name="T58" fmla="*/ 202455 w 306027"/>
                <a:gd name="T59" fmla="*/ 143471 h 267856"/>
                <a:gd name="T60" fmla="*/ 232769 w 306027"/>
                <a:gd name="T61" fmla="*/ 97330 h 267856"/>
                <a:gd name="T62" fmla="*/ 195237 w 306027"/>
                <a:gd name="T63" fmla="*/ 122563 h 267856"/>
                <a:gd name="T64" fmla="*/ 232769 w 306027"/>
                <a:gd name="T65" fmla="*/ 109586 h 267856"/>
                <a:gd name="T66" fmla="*/ 73259 w 306027"/>
                <a:gd name="T67" fmla="*/ 97330 h 267856"/>
                <a:gd name="T68" fmla="*/ 153014 w 306027"/>
                <a:gd name="T69" fmla="*/ 134099 h 267856"/>
                <a:gd name="T70" fmla="*/ 185854 w 306027"/>
                <a:gd name="T71" fmla="*/ 122563 h 267856"/>
                <a:gd name="T72" fmla="*/ 153014 w 306027"/>
                <a:gd name="T73" fmla="*/ 115354 h 267856"/>
                <a:gd name="T74" fmla="*/ 232769 w 306027"/>
                <a:gd name="T75" fmla="*/ 63805 h 267856"/>
                <a:gd name="T76" fmla="*/ 195237 w 306027"/>
                <a:gd name="T77" fmla="*/ 102376 h 267856"/>
                <a:gd name="T78" fmla="*/ 232769 w 306027"/>
                <a:gd name="T79" fmla="*/ 63805 h 267856"/>
                <a:gd name="T80" fmla="*/ 73259 w 306027"/>
                <a:gd name="T81" fmla="*/ 81829 h 267856"/>
                <a:gd name="T82" fmla="*/ 185854 w 306027"/>
                <a:gd name="T83" fmla="*/ 103818 h 267856"/>
                <a:gd name="T84" fmla="*/ 154096 w 306027"/>
                <a:gd name="T85" fmla="*/ 83271 h 267856"/>
                <a:gd name="T86" fmla="*/ 151931 w 306027"/>
                <a:gd name="T87" fmla="*/ 83271 h 267856"/>
                <a:gd name="T88" fmla="*/ 153014 w 306027"/>
                <a:gd name="T89" fmla="*/ 9373 h 267856"/>
                <a:gd name="T90" fmla="*/ 153014 w 306027"/>
                <a:gd name="T91" fmla="*/ 74259 h 267856"/>
                <a:gd name="T92" fmla="*/ 150127 w 306027"/>
                <a:gd name="T93" fmla="*/ 41455 h 267856"/>
                <a:gd name="T94" fmla="*/ 155901 w 306027"/>
                <a:gd name="T95" fmla="*/ 34246 h 267856"/>
                <a:gd name="T96" fmla="*/ 282209 w 306027"/>
                <a:gd name="T97" fmla="*/ 41816 h 267856"/>
                <a:gd name="T98" fmla="*/ 151931 w 306027"/>
                <a:gd name="T99" fmla="*/ 0 h 267856"/>
                <a:gd name="T100" fmla="*/ 302419 w 306027"/>
                <a:gd name="T101" fmla="*/ 37130 h 267856"/>
                <a:gd name="T102" fmla="*/ 302419 w 306027"/>
                <a:gd name="T103" fmla="*/ 46142 h 267856"/>
                <a:gd name="T104" fmla="*/ 242151 w 306027"/>
                <a:gd name="T105" fmla="*/ 109586 h 267856"/>
                <a:gd name="T106" fmla="*/ 211477 w 306027"/>
                <a:gd name="T107" fmla="*/ 143471 h 267856"/>
                <a:gd name="T108" fmla="*/ 169253 w 306027"/>
                <a:gd name="T109" fmla="*/ 143471 h 267856"/>
                <a:gd name="T110" fmla="*/ 153014 w 306027"/>
                <a:gd name="T111" fmla="*/ 143471 h 267856"/>
                <a:gd name="T112" fmla="*/ 64237 w 306027"/>
                <a:gd name="T113" fmla="*/ 61282 h 267856"/>
                <a:gd name="T114" fmla="*/ 0 w 306027"/>
                <a:gd name="T115" fmla="*/ 41816 h 267856"/>
                <a:gd name="T116" fmla="*/ 151931 w 306027"/>
                <a:gd name="T117" fmla="*/ 0 h 267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6027" h="267856">
                  <a:moveTo>
                    <a:pt x="24428" y="180975"/>
                  </a:moveTo>
                  <a:cubicBezTo>
                    <a:pt x="27295" y="180975"/>
                    <a:pt x="29805" y="183484"/>
                    <a:pt x="29805" y="186710"/>
                  </a:cubicBezTo>
                  <a:cubicBezTo>
                    <a:pt x="29805" y="189578"/>
                    <a:pt x="27295" y="191729"/>
                    <a:pt x="24428" y="191729"/>
                  </a:cubicBezTo>
                  <a:cubicBezTo>
                    <a:pt x="21201" y="191729"/>
                    <a:pt x="19050" y="189578"/>
                    <a:pt x="19050" y="186710"/>
                  </a:cubicBezTo>
                  <a:cubicBezTo>
                    <a:pt x="19050" y="183484"/>
                    <a:pt x="21201" y="180975"/>
                    <a:pt x="24428" y="180975"/>
                  </a:cubicBezTo>
                  <a:close/>
                  <a:moveTo>
                    <a:pt x="276074" y="180535"/>
                  </a:moveTo>
                  <a:cubicBezTo>
                    <a:pt x="273548" y="179461"/>
                    <a:pt x="262000" y="184113"/>
                    <a:pt x="253700" y="187692"/>
                  </a:cubicBezTo>
                  <a:cubicBezTo>
                    <a:pt x="243234" y="192344"/>
                    <a:pt x="230242" y="197713"/>
                    <a:pt x="215807" y="201649"/>
                  </a:cubicBezTo>
                  <a:cubicBezTo>
                    <a:pt x="216168" y="203797"/>
                    <a:pt x="216529" y="206302"/>
                    <a:pt x="216168" y="208807"/>
                  </a:cubicBezTo>
                  <a:cubicBezTo>
                    <a:pt x="215807" y="210238"/>
                    <a:pt x="215807" y="211670"/>
                    <a:pt x="215085" y="213101"/>
                  </a:cubicBezTo>
                  <a:cubicBezTo>
                    <a:pt x="239986" y="207017"/>
                    <a:pt x="257669" y="199502"/>
                    <a:pt x="270300" y="194492"/>
                  </a:cubicBezTo>
                  <a:cubicBezTo>
                    <a:pt x="271383" y="193776"/>
                    <a:pt x="272465" y="193418"/>
                    <a:pt x="273187" y="193060"/>
                  </a:cubicBezTo>
                  <a:cubicBezTo>
                    <a:pt x="275713" y="190913"/>
                    <a:pt x="278600" y="187334"/>
                    <a:pt x="278600" y="184829"/>
                  </a:cubicBezTo>
                  <a:cubicBezTo>
                    <a:pt x="278600" y="183755"/>
                    <a:pt x="278240" y="182324"/>
                    <a:pt x="276074" y="180535"/>
                  </a:cubicBezTo>
                  <a:close/>
                  <a:moveTo>
                    <a:pt x="48358" y="171230"/>
                  </a:moveTo>
                  <a:lnTo>
                    <a:pt x="48358" y="246026"/>
                  </a:lnTo>
                  <a:cubicBezTo>
                    <a:pt x="69289" y="252468"/>
                    <a:pt x="194154" y="285392"/>
                    <a:pt x="289427" y="210596"/>
                  </a:cubicBezTo>
                  <a:cubicBezTo>
                    <a:pt x="291231" y="209165"/>
                    <a:pt x="296284" y="204870"/>
                    <a:pt x="296644" y="200934"/>
                  </a:cubicBezTo>
                  <a:cubicBezTo>
                    <a:pt x="296644" y="200218"/>
                    <a:pt x="296284" y="198428"/>
                    <a:pt x="294479" y="196639"/>
                  </a:cubicBezTo>
                  <a:cubicBezTo>
                    <a:pt x="292314" y="194850"/>
                    <a:pt x="283292" y="198786"/>
                    <a:pt x="273909" y="202723"/>
                  </a:cubicBezTo>
                  <a:cubicBezTo>
                    <a:pt x="258391" y="209165"/>
                    <a:pt x="235295" y="219185"/>
                    <a:pt x="201011" y="225627"/>
                  </a:cubicBezTo>
                  <a:cubicBezTo>
                    <a:pt x="193072" y="228490"/>
                    <a:pt x="182245" y="230279"/>
                    <a:pt x="168532" y="230279"/>
                  </a:cubicBezTo>
                  <a:cubicBezTo>
                    <a:pt x="156983" y="230279"/>
                    <a:pt x="143270" y="229206"/>
                    <a:pt x="127391" y="227058"/>
                  </a:cubicBezTo>
                  <a:cubicBezTo>
                    <a:pt x="124865" y="226701"/>
                    <a:pt x="122700" y="224553"/>
                    <a:pt x="123422" y="222048"/>
                  </a:cubicBezTo>
                  <a:cubicBezTo>
                    <a:pt x="123422" y="219543"/>
                    <a:pt x="125948" y="217396"/>
                    <a:pt x="128474" y="217754"/>
                  </a:cubicBezTo>
                  <a:cubicBezTo>
                    <a:pt x="170336" y="223122"/>
                    <a:pt x="189463" y="220259"/>
                    <a:pt x="198124" y="217038"/>
                  </a:cubicBezTo>
                  <a:lnTo>
                    <a:pt x="198485" y="216680"/>
                  </a:lnTo>
                  <a:cubicBezTo>
                    <a:pt x="206785" y="213817"/>
                    <a:pt x="206785" y="209523"/>
                    <a:pt x="206785" y="208449"/>
                  </a:cubicBezTo>
                  <a:cubicBezTo>
                    <a:pt x="207146" y="202723"/>
                    <a:pt x="206063" y="198428"/>
                    <a:pt x="203537" y="195923"/>
                  </a:cubicBezTo>
                  <a:cubicBezTo>
                    <a:pt x="199928" y="192344"/>
                    <a:pt x="194876" y="192702"/>
                    <a:pt x="194876" y="192702"/>
                  </a:cubicBezTo>
                  <a:cubicBezTo>
                    <a:pt x="149405" y="193418"/>
                    <a:pt x="140744" y="188766"/>
                    <a:pt x="131361" y="183040"/>
                  </a:cubicBezTo>
                  <a:cubicBezTo>
                    <a:pt x="121978" y="177672"/>
                    <a:pt x="111512" y="171588"/>
                    <a:pt x="48358" y="171230"/>
                  </a:cubicBezTo>
                  <a:close/>
                  <a:moveTo>
                    <a:pt x="9383" y="171230"/>
                  </a:moveTo>
                  <a:lnTo>
                    <a:pt x="9383" y="244952"/>
                  </a:lnTo>
                  <a:lnTo>
                    <a:pt x="38975" y="244952"/>
                  </a:lnTo>
                  <a:lnTo>
                    <a:pt x="38975" y="171230"/>
                  </a:lnTo>
                  <a:lnTo>
                    <a:pt x="9383" y="171230"/>
                  </a:lnTo>
                  <a:close/>
                  <a:moveTo>
                    <a:pt x="4692" y="161925"/>
                  </a:moveTo>
                  <a:lnTo>
                    <a:pt x="43667" y="161925"/>
                  </a:lnTo>
                  <a:cubicBezTo>
                    <a:pt x="113678" y="161925"/>
                    <a:pt x="125587" y="169083"/>
                    <a:pt x="136413" y="175166"/>
                  </a:cubicBezTo>
                  <a:cubicBezTo>
                    <a:pt x="144353" y="180177"/>
                    <a:pt x="151570" y="184113"/>
                    <a:pt x="194154" y="183398"/>
                  </a:cubicBezTo>
                  <a:cubicBezTo>
                    <a:pt x="194515" y="183398"/>
                    <a:pt x="203537" y="183040"/>
                    <a:pt x="210033" y="189481"/>
                  </a:cubicBezTo>
                  <a:cubicBezTo>
                    <a:pt x="211116" y="190555"/>
                    <a:pt x="211837" y="191629"/>
                    <a:pt x="212920" y="193060"/>
                  </a:cubicBezTo>
                  <a:cubicBezTo>
                    <a:pt x="226994" y="188766"/>
                    <a:pt x="239625" y="183755"/>
                    <a:pt x="249730" y="179461"/>
                  </a:cubicBezTo>
                  <a:cubicBezTo>
                    <a:pt x="265609" y="172661"/>
                    <a:pt x="275352" y="168725"/>
                    <a:pt x="281487" y="173377"/>
                  </a:cubicBezTo>
                  <a:cubicBezTo>
                    <a:pt x="286901" y="177314"/>
                    <a:pt x="287622" y="181608"/>
                    <a:pt x="287622" y="184829"/>
                  </a:cubicBezTo>
                  <a:cubicBezTo>
                    <a:pt x="287622" y="185903"/>
                    <a:pt x="287622" y="186976"/>
                    <a:pt x="287262" y="187692"/>
                  </a:cubicBezTo>
                  <a:cubicBezTo>
                    <a:pt x="292675" y="186618"/>
                    <a:pt x="297005" y="186976"/>
                    <a:pt x="300253" y="189481"/>
                  </a:cubicBezTo>
                  <a:cubicBezTo>
                    <a:pt x="305306" y="193776"/>
                    <a:pt x="306027" y="198428"/>
                    <a:pt x="306027" y="201291"/>
                  </a:cubicBezTo>
                  <a:cubicBezTo>
                    <a:pt x="305666" y="210596"/>
                    <a:pt x="295923" y="217396"/>
                    <a:pt x="294840" y="218112"/>
                  </a:cubicBezTo>
                  <a:cubicBezTo>
                    <a:pt x="245038" y="257478"/>
                    <a:pt x="186937" y="267856"/>
                    <a:pt x="139300" y="267856"/>
                  </a:cubicBezTo>
                  <a:cubicBezTo>
                    <a:pt x="88416" y="267856"/>
                    <a:pt x="48719" y="255689"/>
                    <a:pt x="42945" y="253899"/>
                  </a:cubicBezTo>
                  <a:lnTo>
                    <a:pt x="4692" y="253899"/>
                  </a:lnTo>
                  <a:cubicBezTo>
                    <a:pt x="2166" y="253899"/>
                    <a:pt x="0" y="252110"/>
                    <a:pt x="0" y="249247"/>
                  </a:cubicBezTo>
                  <a:lnTo>
                    <a:pt x="0" y="166577"/>
                  </a:lnTo>
                  <a:cubicBezTo>
                    <a:pt x="0" y="164072"/>
                    <a:pt x="2166" y="161925"/>
                    <a:pt x="4692" y="161925"/>
                  </a:cubicBezTo>
                  <a:close/>
                  <a:moveTo>
                    <a:pt x="190545" y="131575"/>
                  </a:moveTo>
                  <a:cubicBezTo>
                    <a:pt x="184050" y="131575"/>
                    <a:pt x="178636" y="136983"/>
                    <a:pt x="178636" y="143471"/>
                  </a:cubicBezTo>
                  <a:cubicBezTo>
                    <a:pt x="178636" y="150320"/>
                    <a:pt x="184050" y="155367"/>
                    <a:pt x="190545" y="155367"/>
                  </a:cubicBezTo>
                  <a:cubicBezTo>
                    <a:pt x="197041" y="155367"/>
                    <a:pt x="202455" y="150320"/>
                    <a:pt x="202455" y="143471"/>
                  </a:cubicBezTo>
                  <a:cubicBezTo>
                    <a:pt x="202455" y="136983"/>
                    <a:pt x="197041" y="131575"/>
                    <a:pt x="190545" y="131575"/>
                  </a:cubicBezTo>
                  <a:close/>
                  <a:moveTo>
                    <a:pt x="232769" y="97330"/>
                  </a:moveTo>
                  <a:cubicBezTo>
                    <a:pt x="224107" y="103818"/>
                    <a:pt x="210755" y="108505"/>
                    <a:pt x="195237" y="111749"/>
                  </a:cubicBezTo>
                  <a:lnTo>
                    <a:pt x="195237" y="122563"/>
                  </a:lnTo>
                  <a:cubicBezTo>
                    <a:pt x="198846" y="123645"/>
                    <a:pt x="202094" y="125447"/>
                    <a:pt x="204620" y="127971"/>
                  </a:cubicBezTo>
                  <a:cubicBezTo>
                    <a:pt x="221942" y="122924"/>
                    <a:pt x="232769" y="116075"/>
                    <a:pt x="232769" y="109586"/>
                  </a:cubicBezTo>
                  <a:lnTo>
                    <a:pt x="232769" y="97330"/>
                  </a:lnTo>
                  <a:close/>
                  <a:moveTo>
                    <a:pt x="73259" y="97330"/>
                  </a:moveTo>
                  <a:lnTo>
                    <a:pt x="73259" y="109586"/>
                  </a:lnTo>
                  <a:cubicBezTo>
                    <a:pt x="73259" y="121121"/>
                    <a:pt x="107543" y="134099"/>
                    <a:pt x="153014" y="134099"/>
                  </a:cubicBezTo>
                  <a:cubicBezTo>
                    <a:pt x="159871" y="134099"/>
                    <a:pt x="166006" y="133738"/>
                    <a:pt x="172140" y="133378"/>
                  </a:cubicBezTo>
                  <a:cubicBezTo>
                    <a:pt x="175028" y="127971"/>
                    <a:pt x="180080" y="124005"/>
                    <a:pt x="185854" y="122563"/>
                  </a:cubicBezTo>
                  <a:lnTo>
                    <a:pt x="185854" y="113191"/>
                  </a:lnTo>
                  <a:cubicBezTo>
                    <a:pt x="175028" y="114993"/>
                    <a:pt x="163840" y="115354"/>
                    <a:pt x="153014" y="115354"/>
                  </a:cubicBezTo>
                  <a:cubicBezTo>
                    <a:pt x="121617" y="115354"/>
                    <a:pt x="89138" y="109586"/>
                    <a:pt x="73259" y="97330"/>
                  </a:cubicBezTo>
                  <a:close/>
                  <a:moveTo>
                    <a:pt x="232769" y="63805"/>
                  </a:moveTo>
                  <a:lnTo>
                    <a:pt x="195237" y="73178"/>
                  </a:lnTo>
                  <a:lnTo>
                    <a:pt x="195237" y="102376"/>
                  </a:lnTo>
                  <a:cubicBezTo>
                    <a:pt x="217972" y="97690"/>
                    <a:pt x="232769" y="89399"/>
                    <a:pt x="232769" y="81829"/>
                  </a:cubicBezTo>
                  <a:lnTo>
                    <a:pt x="232769" y="63805"/>
                  </a:lnTo>
                  <a:close/>
                  <a:moveTo>
                    <a:pt x="73259" y="63805"/>
                  </a:moveTo>
                  <a:lnTo>
                    <a:pt x="73259" y="81829"/>
                  </a:lnTo>
                  <a:cubicBezTo>
                    <a:pt x="73259" y="93364"/>
                    <a:pt x="107543" y="106342"/>
                    <a:pt x="153014" y="106342"/>
                  </a:cubicBezTo>
                  <a:cubicBezTo>
                    <a:pt x="164923" y="106342"/>
                    <a:pt x="176110" y="105260"/>
                    <a:pt x="185854" y="103818"/>
                  </a:cubicBezTo>
                  <a:lnTo>
                    <a:pt x="185854" y="75340"/>
                  </a:lnTo>
                  <a:lnTo>
                    <a:pt x="154096" y="83271"/>
                  </a:lnTo>
                  <a:cubicBezTo>
                    <a:pt x="153736" y="83271"/>
                    <a:pt x="153375" y="83271"/>
                    <a:pt x="153014" y="83271"/>
                  </a:cubicBezTo>
                  <a:cubicBezTo>
                    <a:pt x="152653" y="83271"/>
                    <a:pt x="152292" y="83271"/>
                    <a:pt x="151931" y="83271"/>
                  </a:cubicBezTo>
                  <a:lnTo>
                    <a:pt x="73259" y="63805"/>
                  </a:lnTo>
                  <a:close/>
                  <a:moveTo>
                    <a:pt x="153014" y="9373"/>
                  </a:moveTo>
                  <a:lnTo>
                    <a:pt x="23818" y="41816"/>
                  </a:lnTo>
                  <a:lnTo>
                    <a:pt x="153014" y="74259"/>
                  </a:lnTo>
                  <a:lnTo>
                    <a:pt x="180441" y="67049"/>
                  </a:lnTo>
                  <a:lnTo>
                    <a:pt x="150127" y="41455"/>
                  </a:lnTo>
                  <a:cubicBezTo>
                    <a:pt x="147961" y="39653"/>
                    <a:pt x="147961" y="36769"/>
                    <a:pt x="149405" y="34606"/>
                  </a:cubicBezTo>
                  <a:cubicBezTo>
                    <a:pt x="151209" y="32804"/>
                    <a:pt x="154096" y="32443"/>
                    <a:pt x="155901" y="34246"/>
                  </a:cubicBezTo>
                  <a:lnTo>
                    <a:pt x="191628" y="64166"/>
                  </a:lnTo>
                  <a:lnTo>
                    <a:pt x="282209" y="41816"/>
                  </a:lnTo>
                  <a:lnTo>
                    <a:pt x="153014" y="9373"/>
                  </a:lnTo>
                  <a:close/>
                  <a:moveTo>
                    <a:pt x="151931" y="0"/>
                  </a:moveTo>
                  <a:cubicBezTo>
                    <a:pt x="152653" y="0"/>
                    <a:pt x="153375" y="0"/>
                    <a:pt x="154096" y="0"/>
                  </a:cubicBezTo>
                  <a:lnTo>
                    <a:pt x="302419" y="37130"/>
                  </a:lnTo>
                  <a:cubicBezTo>
                    <a:pt x="304584" y="37851"/>
                    <a:pt x="306027" y="39653"/>
                    <a:pt x="306027" y="41816"/>
                  </a:cubicBezTo>
                  <a:cubicBezTo>
                    <a:pt x="306027" y="43979"/>
                    <a:pt x="304584" y="45781"/>
                    <a:pt x="302419" y="46142"/>
                  </a:cubicBezTo>
                  <a:lnTo>
                    <a:pt x="242151" y="61282"/>
                  </a:lnTo>
                  <a:lnTo>
                    <a:pt x="242151" y="109586"/>
                  </a:lnTo>
                  <a:cubicBezTo>
                    <a:pt x="242151" y="121482"/>
                    <a:pt x="228799" y="130133"/>
                    <a:pt x="210394" y="135901"/>
                  </a:cubicBezTo>
                  <a:cubicBezTo>
                    <a:pt x="211116" y="138064"/>
                    <a:pt x="211477" y="140587"/>
                    <a:pt x="211477" y="143471"/>
                  </a:cubicBezTo>
                  <a:cubicBezTo>
                    <a:pt x="211477" y="155007"/>
                    <a:pt x="202094" y="164740"/>
                    <a:pt x="190545" y="164740"/>
                  </a:cubicBezTo>
                  <a:cubicBezTo>
                    <a:pt x="178636" y="164740"/>
                    <a:pt x="169253" y="155007"/>
                    <a:pt x="169253" y="143471"/>
                  </a:cubicBezTo>
                  <a:lnTo>
                    <a:pt x="169253" y="143111"/>
                  </a:lnTo>
                  <a:cubicBezTo>
                    <a:pt x="163840" y="143111"/>
                    <a:pt x="158427" y="143471"/>
                    <a:pt x="153014" y="143471"/>
                  </a:cubicBezTo>
                  <a:cubicBezTo>
                    <a:pt x="110069" y="143471"/>
                    <a:pt x="64237" y="131575"/>
                    <a:pt x="64237" y="109586"/>
                  </a:cubicBezTo>
                  <a:lnTo>
                    <a:pt x="64237" y="61282"/>
                  </a:lnTo>
                  <a:lnTo>
                    <a:pt x="3609" y="46142"/>
                  </a:lnTo>
                  <a:cubicBezTo>
                    <a:pt x="1444" y="45781"/>
                    <a:pt x="0" y="43979"/>
                    <a:pt x="0" y="41816"/>
                  </a:cubicBezTo>
                  <a:cubicBezTo>
                    <a:pt x="0" y="39653"/>
                    <a:pt x="1444" y="37851"/>
                    <a:pt x="3609" y="37130"/>
                  </a:cubicBezTo>
                  <a:lnTo>
                    <a:pt x="151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759">
              <a:extLst>
                <a:ext uri="{FF2B5EF4-FFF2-40B4-BE49-F238E27FC236}">
                  <a16:creationId xmlns:a16="http://schemas.microsoft.com/office/drawing/2014/main" id="{85C5F1CD-A66F-A34D-97B7-8636361EA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8510" y="7302044"/>
              <a:ext cx="995876" cy="726160"/>
            </a:xfrm>
            <a:custGeom>
              <a:avLst/>
              <a:gdLst>
                <a:gd name="T0" fmla="*/ 29833 w 304441"/>
                <a:gd name="T1" fmla="*/ 184188 h 221888"/>
                <a:gd name="T2" fmla="*/ 129037 w 304441"/>
                <a:gd name="T3" fmla="*/ 198325 h 221888"/>
                <a:gd name="T4" fmla="*/ 143055 w 304441"/>
                <a:gd name="T5" fmla="*/ 212463 h 221888"/>
                <a:gd name="T6" fmla="*/ 170731 w 304441"/>
                <a:gd name="T7" fmla="*/ 203038 h 221888"/>
                <a:gd name="T8" fmla="*/ 281077 w 304441"/>
                <a:gd name="T9" fmla="*/ 198325 h 221888"/>
                <a:gd name="T10" fmla="*/ 155635 w 304441"/>
                <a:gd name="T11" fmla="*/ 192888 h 221888"/>
                <a:gd name="T12" fmla="*/ 80962 w 304441"/>
                <a:gd name="T13" fmla="*/ 171681 h 221888"/>
                <a:gd name="T14" fmla="*/ 43851 w 304441"/>
                <a:gd name="T15" fmla="*/ 169688 h 221888"/>
                <a:gd name="T16" fmla="*/ 51758 w 304441"/>
                <a:gd name="T17" fmla="*/ 148663 h 221888"/>
                <a:gd name="T18" fmla="*/ 153119 w 304441"/>
                <a:gd name="T19" fmla="*/ 182013 h 221888"/>
                <a:gd name="T20" fmla="*/ 282156 w 304441"/>
                <a:gd name="T21" fmla="*/ 178388 h 221888"/>
                <a:gd name="T22" fmla="*/ 299768 w 304441"/>
                <a:gd name="T23" fmla="*/ 198325 h 221888"/>
                <a:gd name="T24" fmla="*/ 299768 w 304441"/>
                <a:gd name="T25" fmla="*/ 207750 h 221888"/>
                <a:gd name="T26" fmla="*/ 161386 w 304441"/>
                <a:gd name="T27" fmla="*/ 221888 h 221888"/>
                <a:gd name="T28" fmla="*/ 125083 w 304441"/>
                <a:gd name="T29" fmla="*/ 207750 h 221888"/>
                <a:gd name="T30" fmla="*/ 0 w 304441"/>
                <a:gd name="T31" fmla="*/ 203038 h 221888"/>
                <a:gd name="T32" fmla="*/ 13299 w 304441"/>
                <a:gd name="T33" fmla="*/ 198325 h 221888"/>
                <a:gd name="T34" fmla="*/ 24801 w 304441"/>
                <a:gd name="T35" fmla="*/ 176213 h 221888"/>
                <a:gd name="T36" fmla="*/ 44210 w 304441"/>
                <a:gd name="T37" fmla="*/ 143225 h 221888"/>
                <a:gd name="T38" fmla="*/ 180542 w 304441"/>
                <a:gd name="T39" fmla="*/ 8980 h 221888"/>
                <a:gd name="T40" fmla="*/ 179463 w 304441"/>
                <a:gd name="T41" fmla="*/ 76513 h 221888"/>
                <a:gd name="T42" fmla="*/ 216143 w 304441"/>
                <a:gd name="T43" fmla="*/ 99144 h 221888"/>
                <a:gd name="T44" fmla="*/ 258577 w 304441"/>
                <a:gd name="T45" fmla="*/ 81183 h 221888"/>
                <a:gd name="T46" fmla="*/ 240597 w 304441"/>
                <a:gd name="T47" fmla="*/ 60708 h 221888"/>
                <a:gd name="T48" fmla="*/ 242755 w 304441"/>
                <a:gd name="T49" fmla="*/ 49213 h 221888"/>
                <a:gd name="T50" fmla="*/ 217941 w 304441"/>
                <a:gd name="T51" fmla="*/ 38436 h 221888"/>
                <a:gd name="T52" fmla="*/ 210389 w 304441"/>
                <a:gd name="T53" fmla="*/ 35562 h 221888"/>
                <a:gd name="T54" fmla="*/ 180542 w 304441"/>
                <a:gd name="T55" fmla="*/ 0 h 221888"/>
                <a:gd name="T56" fmla="*/ 228010 w 304441"/>
                <a:gd name="T57" fmla="*/ 25145 h 221888"/>
                <a:gd name="T58" fmla="*/ 251026 w 304441"/>
                <a:gd name="T59" fmla="*/ 55679 h 221888"/>
                <a:gd name="T60" fmla="*/ 240237 w 304441"/>
                <a:gd name="T61" fmla="*/ 108483 h 221888"/>
                <a:gd name="T62" fmla="*/ 221897 w 304441"/>
                <a:gd name="T63" fmla="*/ 119260 h 221888"/>
                <a:gd name="T64" fmla="*/ 208591 w 304441"/>
                <a:gd name="T65" fmla="*/ 147279 h 221888"/>
                <a:gd name="T66" fmla="*/ 204995 w 304441"/>
                <a:gd name="T67" fmla="*/ 139376 h 221888"/>
                <a:gd name="T68" fmla="*/ 174788 w 304441"/>
                <a:gd name="T69" fmla="*/ 89086 h 221888"/>
                <a:gd name="T70" fmla="*/ 169394 w 304441"/>
                <a:gd name="T71" fmla="*/ 83697 h 221888"/>
                <a:gd name="T72" fmla="*/ 132353 w 304441"/>
                <a:gd name="T73" fmla="*/ 38795 h 221888"/>
                <a:gd name="T74" fmla="*/ 91717 w 304441"/>
                <a:gd name="T75" fmla="*/ 75435 h 221888"/>
                <a:gd name="T76" fmla="*/ 74456 w 304441"/>
                <a:gd name="T77" fmla="*/ 69688 h 221888"/>
                <a:gd name="T78" fmla="*/ 57914 w 304441"/>
                <a:gd name="T79" fmla="*/ 97707 h 221888"/>
                <a:gd name="T80" fmla="*/ 54677 w 304441"/>
                <a:gd name="T81" fmla="*/ 104532 h 221888"/>
                <a:gd name="T82" fmla="*/ 31662 w 304441"/>
                <a:gd name="T83" fmla="*/ 131833 h 221888"/>
                <a:gd name="T84" fmla="*/ 47485 w 304441"/>
                <a:gd name="T85" fmla="*/ 96988 h 221888"/>
                <a:gd name="T86" fmla="*/ 74456 w 304441"/>
                <a:gd name="T87" fmla="*/ 60348 h 221888"/>
                <a:gd name="T88" fmla="*/ 132353 w 304441"/>
                <a:gd name="T89" fmla="*/ 29456 h 221888"/>
                <a:gd name="T90" fmla="*/ 180542 w 304441"/>
                <a:gd name="T91" fmla="*/ 0 h 22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441" h="221888">
                  <a:moveTo>
                    <a:pt x="80962" y="171681"/>
                  </a:moveTo>
                  <a:cubicBezTo>
                    <a:pt x="56970" y="173947"/>
                    <a:pt x="35764" y="181831"/>
                    <a:pt x="29833" y="184188"/>
                  </a:cubicBezTo>
                  <a:lnTo>
                    <a:pt x="23363" y="198325"/>
                  </a:lnTo>
                  <a:lnTo>
                    <a:pt x="129037" y="198325"/>
                  </a:lnTo>
                  <a:cubicBezTo>
                    <a:pt x="131553" y="198325"/>
                    <a:pt x="133709" y="200500"/>
                    <a:pt x="133709" y="203038"/>
                  </a:cubicBezTo>
                  <a:cubicBezTo>
                    <a:pt x="133709" y="208113"/>
                    <a:pt x="138023" y="212463"/>
                    <a:pt x="143055" y="212463"/>
                  </a:cubicBezTo>
                  <a:lnTo>
                    <a:pt x="161386" y="212463"/>
                  </a:lnTo>
                  <a:cubicBezTo>
                    <a:pt x="166418" y="212463"/>
                    <a:pt x="170731" y="208113"/>
                    <a:pt x="170731" y="203038"/>
                  </a:cubicBezTo>
                  <a:cubicBezTo>
                    <a:pt x="170731" y="200500"/>
                    <a:pt x="172888" y="198325"/>
                    <a:pt x="175404" y="198325"/>
                  </a:cubicBezTo>
                  <a:lnTo>
                    <a:pt x="281077" y="198325"/>
                  </a:lnTo>
                  <a:lnTo>
                    <a:pt x="274608" y="184188"/>
                  </a:lnTo>
                  <a:cubicBezTo>
                    <a:pt x="262746" y="179475"/>
                    <a:pt x="189781" y="152650"/>
                    <a:pt x="155635" y="192888"/>
                  </a:cubicBezTo>
                  <a:cubicBezTo>
                    <a:pt x="153838" y="194700"/>
                    <a:pt x="150243" y="194700"/>
                    <a:pt x="148806" y="192888"/>
                  </a:cubicBezTo>
                  <a:cubicBezTo>
                    <a:pt x="131733" y="172769"/>
                    <a:pt x="104955" y="169416"/>
                    <a:pt x="80962" y="171681"/>
                  </a:cubicBezTo>
                  <a:close/>
                  <a:moveTo>
                    <a:pt x="51758" y="148663"/>
                  </a:moveTo>
                  <a:lnTo>
                    <a:pt x="43851" y="169688"/>
                  </a:lnTo>
                  <a:cubicBezTo>
                    <a:pt x="65058" y="163163"/>
                    <a:pt x="99923" y="156275"/>
                    <a:pt x="129037" y="167875"/>
                  </a:cubicBezTo>
                  <a:cubicBezTo>
                    <a:pt x="114300" y="155550"/>
                    <a:pt x="89858" y="143950"/>
                    <a:pt x="51758" y="148663"/>
                  </a:cubicBezTo>
                  <a:close/>
                  <a:moveTo>
                    <a:pt x="47805" y="139963"/>
                  </a:moveTo>
                  <a:cubicBezTo>
                    <a:pt x="113941" y="130175"/>
                    <a:pt x="144133" y="167150"/>
                    <a:pt x="153119" y="182013"/>
                  </a:cubicBezTo>
                  <a:cubicBezTo>
                    <a:pt x="196251" y="140688"/>
                    <a:pt x="276405" y="174400"/>
                    <a:pt x="279640" y="176213"/>
                  </a:cubicBezTo>
                  <a:cubicBezTo>
                    <a:pt x="280718" y="176575"/>
                    <a:pt x="281437" y="177663"/>
                    <a:pt x="282156" y="178388"/>
                  </a:cubicBezTo>
                  <a:lnTo>
                    <a:pt x="291141" y="198325"/>
                  </a:lnTo>
                  <a:lnTo>
                    <a:pt x="299768" y="198325"/>
                  </a:lnTo>
                  <a:cubicBezTo>
                    <a:pt x="302643" y="198325"/>
                    <a:pt x="304441" y="200500"/>
                    <a:pt x="304441" y="203038"/>
                  </a:cubicBezTo>
                  <a:cubicBezTo>
                    <a:pt x="304441" y="205575"/>
                    <a:pt x="302643" y="207750"/>
                    <a:pt x="299768" y="207750"/>
                  </a:cubicBezTo>
                  <a:lnTo>
                    <a:pt x="179358" y="207750"/>
                  </a:lnTo>
                  <a:cubicBezTo>
                    <a:pt x="177201" y="215725"/>
                    <a:pt x="170012" y="221888"/>
                    <a:pt x="161386" y="221888"/>
                  </a:cubicBezTo>
                  <a:lnTo>
                    <a:pt x="143055" y="221888"/>
                  </a:lnTo>
                  <a:cubicBezTo>
                    <a:pt x="134428" y="221888"/>
                    <a:pt x="127240" y="215725"/>
                    <a:pt x="125083" y="207750"/>
                  </a:cubicBezTo>
                  <a:lnTo>
                    <a:pt x="4673" y="207750"/>
                  </a:lnTo>
                  <a:cubicBezTo>
                    <a:pt x="1797" y="207750"/>
                    <a:pt x="0" y="205575"/>
                    <a:pt x="0" y="203038"/>
                  </a:cubicBezTo>
                  <a:cubicBezTo>
                    <a:pt x="0" y="200500"/>
                    <a:pt x="1797" y="198325"/>
                    <a:pt x="4673" y="198325"/>
                  </a:cubicBezTo>
                  <a:lnTo>
                    <a:pt x="13299" y="198325"/>
                  </a:lnTo>
                  <a:lnTo>
                    <a:pt x="22285" y="178388"/>
                  </a:lnTo>
                  <a:cubicBezTo>
                    <a:pt x="23004" y="177663"/>
                    <a:pt x="23723" y="176575"/>
                    <a:pt x="24801" y="176213"/>
                  </a:cubicBezTo>
                  <a:cubicBezTo>
                    <a:pt x="25160" y="175850"/>
                    <a:pt x="28395" y="174763"/>
                    <a:pt x="32708" y="172950"/>
                  </a:cubicBezTo>
                  <a:lnTo>
                    <a:pt x="44210" y="143225"/>
                  </a:lnTo>
                  <a:cubicBezTo>
                    <a:pt x="44570" y="141413"/>
                    <a:pt x="46008" y="140325"/>
                    <a:pt x="47805" y="139963"/>
                  </a:cubicBezTo>
                  <a:close/>
                  <a:moveTo>
                    <a:pt x="180542" y="8980"/>
                  </a:moveTo>
                  <a:cubicBezTo>
                    <a:pt x="165797" y="8980"/>
                    <a:pt x="153571" y="19757"/>
                    <a:pt x="150694" y="33407"/>
                  </a:cubicBezTo>
                  <a:cubicBezTo>
                    <a:pt x="167595" y="40591"/>
                    <a:pt x="179463" y="57115"/>
                    <a:pt x="179463" y="76513"/>
                  </a:cubicBezTo>
                  <a:cubicBezTo>
                    <a:pt x="179463" y="77591"/>
                    <a:pt x="179463" y="78309"/>
                    <a:pt x="179463" y="79028"/>
                  </a:cubicBezTo>
                  <a:cubicBezTo>
                    <a:pt x="195286" y="78309"/>
                    <a:pt x="208951" y="86571"/>
                    <a:pt x="216143" y="99144"/>
                  </a:cubicBezTo>
                  <a:lnTo>
                    <a:pt x="240237" y="99144"/>
                  </a:lnTo>
                  <a:cubicBezTo>
                    <a:pt x="250666" y="99144"/>
                    <a:pt x="258577" y="91241"/>
                    <a:pt x="258577" y="81183"/>
                  </a:cubicBezTo>
                  <a:cubicBezTo>
                    <a:pt x="258577" y="72202"/>
                    <a:pt x="252464" y="64659"/>
                    <a:pt x="243833" y="63222"/>
                  </a:cubicBezTo>
                  <a:cubicBezTo>
                    <a:pt x="242395" y="62863"/>
                    <a:pt x="241316" y="62144"/>
                    <a:pt x="240597" y="60708"/>
                  </a:cubicBezTo>
                  <a:cubicBezTo>
                    <a:pt x="239878" y="59271"/>
                    <a:pt x="239878" y="57834"/>
                    <a:pt x="240597" y="56397"/>
                  </a:cubicBezTo>
                  <a:cubicBezTo>
                    <a:pt x="242035" y="54242"/>
                    <a:pt x="242755" y="51727"/>
                    <a:pt x="242755" y="49213"/>
                  </a:cubicBezTo>
                  <a:cubicBezTo>
                    <a:pt x="242755" y="41310"/>
                    <a:pt x="236281" y="34485"/>
                    <a:pt x="228010" y="34485"/>
                  </a:cubicBezTo>
                  <a:cubicBezTo>
                    <a:pt x="224414" y="34485"/>
                    <a:pt x="220818" y="35922"/>
                    <a:pt x="217941" y="38436"/>
                  </a:cubicBezTo>
                  <a:cubicBezTo>
                    <a:pt x="216862" y="39514"/>
                    <a:pt x="215064" y="39873"/>
                    <a:pt x="213266" y="39155"/>
                  </a:cubicBezTo>
                  <a:cubicBezTo>
                    <a:pt x="211828" y="38795"/>
                    <a:pt x="210749" y="37358"/>
                    <a:pt x="210389" y="35562"/>
                  </a:cubicBezTo>
                  <a:cubicBezTo>
                    <a:pt x="208591" y="20475"/>
                    <a:pt x="195645" y="8980"/>
                    <a:pt x="180542" y="8980"/>
                  </a:cubicBezTo>
                  <a:close/>
                  <a:moveTo>
                    <a:pt x="180542" y="0"/>
                  </a:moveTo>
                  <a:cubicBezTo>
                    <a:pt x="197803" y="0"/>
                    <a:pt x="212907" y="11495"/>
                    <a:pt x="217941" y="27660"/>
                  </a:cubicBezTo>
                  <a:cubicBezTo>
                    <a:pt x="221178" y="25864"/>
                    <a:pt x="224414" y="25145"/>
                    <a:pt x="228010" y="25145"/>
                  </a:cubicBezTo>
                  <a:cubicBezTo>
                    <a:pt x="241316" y="25145"/>
                    <a:pt x="252104" y="35922"/>
                    <a:pt x="252104" y="49213"/>
                  </a:cubicBezTo>
                  <a:cubicBezTo>
                    <a:pt x="252104" y="51368"/>
                    <a:pt x="251385" y="53523"/>
                    <a:pt x="251026" y="55679"/>
                  </a:cubicBezTo>
                  <a:cubicBezTo>
                    <a:pt x="261095" y="59989"/>
                    <a:pt x="267927" y="70047"/>
                    <a:pt x="267927" y="81183"/>
                  </a:cubicBezTo>
                  <a:cubicBezTo>
                    <a:pt x="267927" y="96270"/>
                    <a:pt x="255701" y="108483"/>
                    <a:pt x="240237" y="108483"/>
                  </a:cubicBezTo>
                  <a:lnTo>
                    <a:pt x="220459" y="108483"/>
                  </a:lnTo>
                  <a:cubicBezTo>
                    <a:pt x="221178" y="112075"/>
                    <a:pt x="221897" y="115668"/>
                    <a:pt x="221897" y="119260"/>
                  </a:cubicBezTo>
                  <a:cubicBezTo>
                    <a:pt x="221897" y="128959"/>
                    <a:pt x="218301" y="138298"/>
                    <a:pt x="212187" y="145483"/>
                  </a:cubicBezTo>
                  <a:cubicBezTo>
                    <a:pt x="211109" y="146560"/>
                    <a:pt x="210030" y="147279"/>
                    <a:pt x="208591" y="147279"/>
                  </a:cubicBezTo>
                  <a:cubicBezTo>
                    <a:pt x="207512" y="147279"/>
                    <a:pt x="206434" y="146560"/>
                    <a:pt x="205714" y="146201"/>
                  </a:cubicBezTo>
                  <a:cubicBezTo>
                    <a:pt x="203557" y="144405"/>
                    <a:pt x="203557" y="141531"/>
                    <a:pt x="204995" y="139376"/>
                  </a:cubicBezTo>
                  <a:cubicBezTo>
                    <a:pt x="210030" y="133629"/>
                    <a:pt x="212547" y="126803"/>
                    <a:pt x="212547" y="119260"/>
                  </a:cubicBezTo>
                  <a:cubicBezTo>
                    <a:pt x="212547" y="100221"/>
                    <a:pt x="194926" y="84775"/>
                    <a:pt x="174788" y="89086"/>
                  </a:cubicBezTo>
                  <a:cubicBezTo>
                    <a:pt x="173349" y="89445"/>
                    <a:pt x="171911" y="88726"/>
                    <a:pt x="170832" y="87649"/>
                  </a:cubicBezTo>
                  <a:cubicBezTo>
                    <a:pt x="169753" y="86571"/>
                    <a:pt x="169034" y="85134"/>
                    <a:pt x="169394" y="83697"/>
                  </a:cubicBezTo>
                  <a:cubicBezTo>
                    <a:pt x="169753" y="81183"/>
                    <a:pt x="170113" y="79028"/>
                    <a:pt x="170113" y="76513"/>
                  </a:cubicBezTo>
                  <a:cubicBezTo>
                    <a:pt x="170113" y="55679"/>
                    <a:pt x="153211" y="38795"/>
                    <a:pt x="132353" y="38795"/>
                  </a:cubicBezTo>
                  <a:cubicBezTo>
                    <a:pt x="113294" y="38795"/>
                    <a:pt x="97111" y="53164"/>
                    <a:pt x="94954" y="71843"/>
                  </a:cubicBezTo>
                  <a:cubicBezTo>
                    <a:pt x="94594" y="73639"/>
                    <a:pt x="93515" y="75076"/>
                    <a:pt x="91717" y="75435"/>
                  </a:cubicBezTo>
                  <a:cubicBezTo>
                    <a:pt x="90279" y="75795"/>
                    <a:pt x="88121" y="75795"/>
                    <a:pt x="87042" y="74717"/>
                  </a:cubicBezTo>
                  <a:cubicBezTo>
                    <a:pt x="83806" y="71484"/>
                    <a:pt x="79131" y="69688"/>
                    <a:pt x="74456" y="69688"/>
                  </a:cubicBezTo>
                  <a:cubicBezTo>
                    <a:pt x="64027" y="69688"/>
                    <a:pt x="55396" y="78309"/>
                    <a:pt x="55396" y="88726"/>
                  </a:cubicBezTo>
                  <a:cubicBezTo>
                    <a:pt x="55396" y="91959"/>
                    <a:pt x="56475" y="94833"/>
                    <a:pt x="57914" y="97707"/>
                  </a:cubicBezTo>
                  <a:cubicBezTo>
                    <a:pt x="58633" y="99144"/>
                    <a:pt x="58633" y="100581"/>
                    <a:pt x="57914" y="102017"/>
                  </a:cubicBezTo>
                  <a:cubicBezTo>
                    <a:pt x="57554" y="103454"/>
                    <a:pt x="56116" y="104532"/>
                    <a:pt x="54677" y="104532"/>
                  </a:cubicBezTo>
                  <a:cubicBezTo>
                    <a:pt x="43889" y="106687"/>
                    <a:pt x="35977" y="116386"/>
                    <a:pt x="35977" y="127163"/>
                  </a:cubicBezTo>
                  <a:cubicBezTo>
                    <a:pt x="35977" y="130036"/>
                    <a:pt x="34179" y="131833"/>
                    <a:pt x="31662" y="131833"/>
                  </a:cubicBezTo>
                  <a:cubicBezTo>
                    <a:pt x="28785" y="131833"/>
                    <a:pt x="26987" y="130036"/>
                    <a:pt x="26987" y="127163"/>
                  </a:cubicBezTo>
                  <a:cubicBezTo>
                    <a:pt x="26987" y="113872"/>
                    <a:pt x="35258" y="102017"/>
                    <a:pt x="47485" y="96988"/>
                  </a:cubicBezTo>
                  <a:cubicBezTo>
                    <a:pt x="46766" y="94474"/>
                    <a:pt x="46406" y="91241"/>
                    <a:pt x="46406" y="88726"/>
                  </a:cubicBezTo>
                  <a:cubicBezTo>
                    <a:pt x="46406" y="72921"/>
                    <a:pt x="58993" y="60348"/>
                    <a:pt x="74456" y="60348"/>
                  </a:cubicBezTo>
                  <a:cubicBezTo>
                    <a:pt x="78771" y="60348"/>
                    <a:pt x="83087" y="61426"/>
                    <a:pt x="87042" y="63581"/>
                  </a:cubicBezTo>
                  <a:cubicBezTo>
                    <a:pt x="92796" y="43824"/>
                    <a:pt x="111136" y="29456"/>
                    <a:pt x="132353" y="29456"/>
                  </a:cubicBezTo>
                  <a:cubicBezTo>
                    <a:pt x="135590" y="29456"/>
                    <a:pt x="138826" y="30174"/>
                    <a:pt x="142063" y="30533"/>
                  </a:cubicBezTo>
                  <a:cubicBezTo>
                    <a:pt x="146019" y="13291"/>
                    <a:pt x="161482" y="0"/>
                    <a:pt x="1805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74" name="Circle">
            <a:extLst>
              <a:ext uri="{FF2B5EF4-FFF2-40B4-BE49-F238E27FC236}">
                <a16:creationId xmlns:a16="http://schemas.microsoft.com/office/drawing/2014/main" id="{9D0A14C3-942C-C645-9EE8-F2DF664D5362}"/>
              </a:ext>
            </a:extLst>
          </p:cNvPr>
          <p:cNvSpPr/>
          <p:nvPr/>
        </p:nvSpPr>
        <p:spPr>
          <a:xfrm flipV="1">
            <a:off x="573944" y="2074650"/>
            <a:ext cx="129333" cy="129333"/>
          </a:xfrm>
          <a:prstGeom prst="diamond">
            <a:avLst/>
          </a:pr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4CD3430F-AAB2-3341-8756-0DBA8C212620}"/>
              </a:ext>
            </a:extLst>
          </p:cNvPr>
          <p:cNvSpPr txBox="1">
            <a:spLocks/>
          </p:cNvSpPr>
          <p:nvPr/>
        </p:nvSpPr>
        <p:spPr>
          <a:xfrm>
            <a:off x="821905" y="3227073"/>
            <a:ext cx="1679405" cy="106876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Por las fuentes de información: 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Primarias y secundarias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D4C95C47-C017-6644-AB64-4597F9268B39}"/>
              </a:ext>
            </a:extLst>
          </p:cNvPr>
          <p:cNvSpPr/>
          <p:nvPr/>
        </p:nvSpPr>
        <p:spPr>
          <a:xfrm flipV="1">
            <a:off x="573944" y="3452989"/>
            <a:ext cx="129333" cy="129333"/>
          </a:xfrm>
          <a:prstGeom prst="diamond">
            <a:avLst/>
          </a:pr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6" name="Circle">
            <a:extLst>
              <a:ext uri="{FF2B5EF4-FFF2-40B4-BE49-F238E27FC236}">
                <a16:creationId xmlns:a16="http://schemas.microsoft.com/office/drawing/2014/main" id="{8E1F98D3-5823-3E4A-AFB0-CF778E72923A}"/>
              </a:ext>
            </a:extLst>
          </p:cNvPr>
          <p:cNvSpPr/>
          <p:nvPr/>
        </p:nvSpPr>
        <p:spPr>
          <a:xfrm flipV="1">
            <a:off x="578372" y="4826847"/>
            <a:ext cx="120478" cy="120478"/>
          </a:xfrm>
          <a:prstGeom prst="diamond">
            <a:avLst/>
          </a:pr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08" name="Circle">
            <a:extLst>
              <a:ext uri="{FF2B5EF4-FFF2-40B4-BE49-F238E27FC236}">
                <a16:creationId xmlns:a16="http://schemas.microsoft.com/office/drawing/2014/main" id="{5FA21898-E396-2748-B1E2-46B5A113C44A}"/>
              </a:ext>
            </a:extLst>
          </p:cNvPr>
          <p:cNvSpPr/>
          <p:nvPr/>
        </p:nvSpPr>
        <p:spPr>
          <a:xfrm flipV="1">
            <a:off x="6642691" y="2767010"/>
            <a:ext cx="129333" cy="129333"/>
          </a:xfrm>
          <a:prstGeom prst="diamond">
            <a:avLst/>
          </a:pr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2" name="Circle">
            <a:extLst>
              <a:ext uri="{FF2B5EF4-FFF2-40B4-BE49-F238E27FC236}">
                <a16:creationId xmlns:a16="http://schemas.microsoft.com/office/drawing/2014/main" id="{ABEFEECD-CE38-874C-A021-DADD12745600}"/>
              </a:ext>
            </a:extLst>
          </p:cNvPr>
          <p:cNvSpPr/>
          <p:nvPr/>
        </p:nvSpPr>
        <p:spPr>
          <a:xfrm flipV="1">
            <a:off x="6647118" y="4140868"/>
            <a:ext cx="120478" cy="120478"/>
          </a:xfrm>
          <a:prstGeom prst="diamond">
            <a:avLst/>
          </a:pr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605389" y="40930"/>
            <a:ext cx="4626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MARCO METODOLÓGICO</a:t>
            </a:r>
            <a:endParaRPr lang="es-EC" dirty="0">
              <a:latin typeface="+mn-lt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4CD3430F-AAB2-3341-8756-0DBA8C212620}"/>
              </a:ext>
            </a:extLst>
          </p:cNvPr>
          <p:cNvSpPr txBox="1">
            <a:spLocks/>
          </p:cNvSpPr>
          <p:nvPr/>
        </p:nvSpPr>
        <p:spPr>
          <a:xfrm>
            <a:off x="973355" y="1940445"/>
            <a:ext cx="1679405" cy="52707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Por su finalidad: Aplicada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4CD3430F-AAB2-3341-8756-0DBA8C212620}"/>
              </a:ext>
            </a:extLst>
          </p:cNvPr>
          <p:cNvSpPr txBox="1">
            <a:spLocks/>
          </p:cNvSpPr>
          <p:nvPr/>
        </p:nvSpPr>
        <p:spPr>
          <a:xfrm>
            <a:off x="925984" y="4623548"/>
            <a:ext cx="1679405" cy="82254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Por las unidades de análisis: 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Docentes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4CD3430F-AAB2-3341-8756-0DBA8C212620}"/>
              </a:ext>
            </a:extLst>
          </p:cNvPr>
          <p:cNvSpPr txBox="1">
            <a:spLocks/>
          </p:cNvSpPr>
          <p:nvPr/>
        </p:nvSpPr>
        <p:spPr>
          <a:xfrm>
            <a:off x="6973027" y="2378054"/>
            <a:ext cx="1679405" cy="106876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Por el control de las variables: 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No experimental  transversal 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4CD3430F-AAB2-3341-8756-0DBA8C212620}"/>
              </a:ext>
            </a:extLst>
          </p:cNvPr>
          <p:cNvSpPr txBox="1">
            <a:spLocks/>
          </p:cNvSpPr>
          <p:nvPr/>
        </p:nvSpPr>
        <p:spPr>
          <a:xfrm>
            <a:off x="6973027" y="3852708"/>
            <a:ext cx="1679405" cy="57632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Por el alcance: 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Correlacional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6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605389" y="40930"/>
            <a:ext cx="4626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MARCO METODOLÓGICO</a:t>
            </a:r>
            <a:endParaRPr lang="es-EC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4950676" cy="471394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31840" y="827420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Población de estudio</a:t>
            </a:r>
            <a:endParaRPr lang="es-ES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1691"/>
              </p:ext>
            </p:extLst>
          </p:nvPr>
        </p:nvGraphicFramePr>
        <p:xfrm>
          <a:off x="4716016" y="2177378"/>
          <a:ext cx="4248151" cy="269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236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648708" y="40930"/>
            <a:ext cx="45398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POBLACIÓN Y MUESTRA</a:t>
            </a:r>
            <a:endParaRPr lang="es-EC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9552" y="7647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el cálculo de la muestra se aplica la fórmula de una población finita: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1" y="1331003"/>
            <a:ext cx="6134725" cy="45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23B53-D887-004F-8ACC-654ED9CF472C}"/>
              </a:ext>
            </a:extLst>
          </p:cNvPr>
          <p:cNvGrpSpPr/>
          <p:nvPr/>
        </p:nvGrpSpPr>
        <p:grpSpPr>
          <a:xfrm>
            <a:off x="5642728" y="1809568"/>
            <a:ext cx="1893045" cy="3887363"/>
            <a:chOff x="4827825" y="2393154"/>
            <a:chExt cx="4348528" cy="8929691"/>
          </a:xfrm>
          <a:solidFill>
            <a:srgbClr val="00743E"/>
          </a:solidFill>
        </p:grpSpPr>
        <p:sp>
          <p:nvSpPr>
            <p:cNvPr id="19" name="Shape 50645">
              <a:extLst>
                <a:ext uri="{FF2B5EF4-FFF2-40B4-BE49-F238E27FC236}">
                  <a16:creationId xmlns:a16="http://schemas.microsoft.com/office/drawing/2014/main" id="{6DCF1C98-6BC1-AE47-A623-AA1DFFC93457}"/>
                </a:ext>
              </a:extLst>
            </p:cNvPr>
            <p:cNvSpPr/>
            <p:nvPr/>
          </p:nvSpPr>
          <p:spPr>
            <a:xfrm>
              <a:off x="4827825" y="2393154"/>
              <a:ext cx="4348528" cy="892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82" extrusionOk="0">
                  <a:moveTo>
                    <a:pt x="13294" y="1"/>
                  </a:moveTo>
                  <a:lnTo>
                    <a:pt x="13294" y="972"/>
                  </a:lnTo>
                  <a:cubicBezTo>
                    <a:pt x="15224" y="977"/>
                    <a:pt x="16973" y="1388"/>
                    <a:pt x="18142" y="2064"/>
                  </a:cubicBezTo>
                  <a:cubicBezTo>
                    <a:pt x="19098" y="2616"/>
                    <a:pt x="19641" y="3329"/>
                    <a:pt x="19625" y="4089"/>
                  </a:cubicBezTo>
                  <a:cubicBezTo>
                    <a:pt x="19623" y="4158"/>
                    <a:pt x="19617" y="4228"/>
                    <a:pt x="19606" y="4298"/>
                  </a:cubicBezTo>
                  <a:cubicBezTo>
                    <a:pt x="19606" y="4389"/>
                    <a:pt x="19606" y="4481"/>
                    <a:pt x="19606" y="4571"/>
                  </a:cubicBezTo>
                  <a:cubicBezTo>
                    <a:pt x="19606" y="8460"/>
                    <a:pt x="19585" y="12349"/>
                    <a:pt x="19544" y="16238"/>
                  </a:cubicBezTo>
                  <a:cubicBezTo>
                    <a:pt x="19544" y="17399"/>
                    <a:pt x="18608" y="18496"/>
                    <a:pt x="16907" y="19331"/>
                  </a:cubicBezTo>
                  <a:cubicBezTo>
                    <a:pt x="15217" y="20160"/>
                    <a:pt x="13008" y="20617"/>
                    <a:pt x="10685" y="20617"/>
                  </a:cubicBezTo>
                  <a:cubicBezTo>
                    <a:pt x="5884" y="20617"/>
                    <a:pt x="1976" y="18653"/>
                    <a:pt x="1976" y="16238"/>
                  </a:cubicBezTo>
                  <a:lnTo>
                    <a:pt x="1976" y="5346"/>
                  </a:lnTo>
                  <a:cubicBezTo>
                    <a:pt x="1976" y="5080"/>
                    <a:pt x="1534" y="4864"/>
                    <a:pt x="988" y="4864"/>
                  </a:cubicBezTo>
                  <a:cubicBezTo>
                    <a:pt x="442" y="4864"/>
                    <a:pt x="0" y="5080"/>
                    <a:pt x="0" y="5346"/>
                  </a:cubicBezTo>
                  <a:lnTo>
                    <a:pt x="0" y="16238"/>
                  </a:lnTo>
                  <a:cubicBezTo>
                    <a:pt x="0" y="19185"/>
                    <a:pt x="4794" y="21582"/>
                    <a:pt x="10685" y="21582"/>
                  </a:cubicBezTo>
                  <a:cubicBezTo>
                    <a:pt x="13538" y="21582"/>
                    <a:pt x="16246" y="21023"/>
                    <a:pt x="18309" y="20011"/>
                  </a:cubicBezTo>
                  <a:cubicBezTo>
                    <a:pt x="20381" y="18994"/>
                    <a:pt x="21521" y="17655"/>
                    <a:pt x="21521" y="16238"/>
                  </a:cubicBezTo>
                  <a:lnTo>
                    <a:pt x="21521" y="4298"/>
                  </a:lnTo>
                  <a:cubicBezTo>
                    <a:pt x="21600" y="2731"/>
                    <a:pt x="20560" y="1557"/>
                    <a:pt x="18550" y="811"/>
                  </a:cubicBezTo>
                  <a:cubicBezTo>
                    <a:pt x="17044" y="252"/>
                    <a:pt x="15185" y="-18"/>
                    <a:pt x="13294" y="1"/>
                  </a:cubicBezTo>
                  <a:close/>
                  <a:moveTo>
                    <a:pt x="11985" y="1034"/>
                  </a:moveTo>
                  <a:cubicBezTo>
                    <a:pt x="11590" y="1075"/>
                    <a:pt x="11206" y="1134"/>
                    <a:pt x="10836" y="1210"/>
                  </a:cubicBezTo>
                  <a:cubicBezTo>
                    <a:pt x="11206" y="1134"/>
                    <a:pt x="11590" y="1075"/>
                    <a:pt x="11985" y="1034"/>
                  </a:cubicBezTo>
                  <a:close/>
                  <a:moveTo>
                    <a:pt x="9777" y="1491"/>
                  </a:moveTo>
                  <a:cubicBezTo>
                    <a:pt x="9442" y="1601"/>
                    <a:pt x="9125" y="1727"/>
                    <a:pt x="8835" y="1868"/>
                  </a:cubicBezTo>
                  <a:cubicBezTo>
                    <a:pt x="9125" y="1727"/>
                    <a:pt x="9442" y="1601"/>
                    <a:pt x="9777" y="1491"/>
                  </a:cubicBezTo>
                  <a:close/>
                  <a:moveTo>
                    <a:pt x="8007" y="2364"/>
                  </a:moveTo>
                  <a:cubicBezTo>
                    <a:pt x="7650" y="2631"/>
                    <a:pt x="7378" y="2925"/>
                    <a:pt x="7195" y="3243"/>
                  </a:cubicBezTo>
                  <a:cubicBezTo>
                    <a:pt x="7379" y="2926"/>
                    <a:pt x="7650" y="2630"/>
                    <a:pt x="8007" y="2364"/>
                  </a:cubicBezTo>
                  <a:close/>
                  <a:moveTo>
                    <a:pt x="16317" y="6415"/>
                  </a:moveTo>
                  <a:cubicBezTo>
                    <a:pt x="16371" y="6441"/>
                    <a:pt x="16404" y="6476"/>
                    <a:pt x="16444" y="6507"/>
                  </a:cubicBezTo>
                  <a:cubicBezTo>
                    <a:pt x="16404" y="6476"/>
                    <a:pt x="16371" y="6441"/>
                    <a:pt x="16317" y="6415"/>
                  </a:cubicBezTo>
                  <a:close/>
                  <a:moveTo>
                    <a:pt x="16608" y="16347"/>
                  </a:moveTo>
                  <a:cubicBezTo>
                    <a:pt x="16608" y="16705"/>
                    <a:pt x="16462" y="17066"/>
                    <a:pt x="16188" y="17404"/>
                  </a:cubicBezTo>
                  <a:cubicBezTo>
                    <a:pt x="16462" y="17065"/>
                    <a:pt x="16608" y="16705"/>
                    <a:pt x="16608" y="16347"/>
                  </a:cubicBezTo>
                  <a:close/>
                  <a:moveTo>
                    <a:pt x="16188" y="17404"/>
                  </a:moveTo>
                  <a:cubicBezTo>
                    <a:pt x="16050" y="17573"/>
                    <a:pt x="15880" y="17737"/>
                    <a:pt x="15681" y="17892"/>
                  </a:cubicBezTo>
                  <a:cubicBezTo>
                    <a:pt x="15880" y="17737"/>
                    <a:pt x="16050" y="17573"/>
                    <a:pt x="16188" y="17404"/>
                  </a:cubicBezTo>
                  <a:close/>
                  <a:moveTo>
                    <a:pt x="15681" y="17892"/>
                  </a:moveTo>
                  <a:cubicBezTo>
                    <a:pt x="15482" y="18048"/>
                    <a:pt x="15254" y="18195"/>
                    <a:pt x="14999" y="18331"/>
                  </a:cubicBezTo>
                  <a:cubicBezTo>
                    <a:pt x="15254" y="18195"/>
                    <a:pt x="15482" y="18048"/>
                    <a:pt x="15681" y="17892"/>
                  </a:cubicBezTo>
                  <a:close/>
                  <a:moveTo>
                    <a:pt x="7201" y="18633"/>
                  </a:moveTo>
                  <a:cubicBezTo>
                    <a:pt x="7668" y="18818"/>
                    <a:pt x="8192" y="18969"/>
                    <a:pt x="8755" y="19070"/>
                  </a:cubicBezTo>
                  <a:cubicBezTo>
                    <a:pt x="8193" y="18968"/>
                    <a:pt x="7668" y="18817"/>
                    <a:pt x="7201" y="18633"/>
                  </a:cubicBezTo>
                  <a:close/>
                  <a:moveTo>
                    <a:pt x="12491" y="19112"/>
                  </a:moveTo>
                  <a:cubicBezTo>
                    <a:pt x="12123" y="19165"/>
                    <a:pt x="11745" y="19199"/>
                    <a:pt x="11361" y="19216"/>
                  </a:cubicBezTo>
                  <a:cubicBezTo>
                    <a:pt x="11744" y="19199"/>
                    <a:pt x="12124" y="19165"/>
                    <a:pt x="12491" y="19112"/>
                  </a:cubicBezTo>
                  <a:close/>
                </a:path>
              </a:pathLst>
            </a:cu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0" name="Shape 50646">
              <a:extLst>
                <a:ext uri="{FF2B5EF4-FFF2-40B4-BE49-F238E27FC236}">
                  <a16:creationId xmlns:a16="http://schemas.microsoft.com/office/drawing/2014/main" id="{BF09E751-FB9F-FB44-BAB7-D1F573D26933}"/>
                </a:ext>
              </a:extLst>
            </p:cNvPr>
            <p:cNvSpPr/>
            <p:nvPr/>
          </p:nvSpPr>
          <p:spPr>
            <a:xfrm>
              <a:off x="5824938" y="2393487"/>
              <a:ext cx="2358003" cy="795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13" extrusionOk="0">
                  <a:moveTo>
                    <a:pt x="15236" y="0"/>
                  </a:moveTo>
                  <a:cubicBezTo>
                    <a:pt x="11296" y="36"/>
                    <a:pt x="7506" y="478"/>
                    <a:pt x="4653" y="1284"/>
                  </a:cubicBezTo>
                  <a:cubicBezTo>
                    <a:pt x="1577" y="2154"/>
                    <a:pt x="-93" y="3396"/>
                    <a:pt x="4" y="4766"/>
                  </a:cubicBezTo>
                  <a:lnTo>
                    <a:pt x="4" y="18288"/>
                  </a:lnTo>
                  <a:cubicBezTo>
                    <a:pt x="4" y="19089"/>
                    <a:pt x="1084" y="19898"/>
                    <a:pt x="2968" y="20508"/>
                  </a:cubicBezTo>
                  <a:cubicBezTo>
                    <a:pt x="4455" y="20989"/>
                    <a:pt x="6454" y="21353"/>
                    <a:pt x="8642" y="21461"/>
                  </a:cubicBezTo>
                  <a:cubicBezTo>
                    <a:pt x="11460" y="21600"/>
                    <a:pt x="14442" y="21468"/>
                    <a:pt x="16796" y="20970"/>
                  </a:cubicBezTo>
                  <a:cubicBezTo>
                    <a:pt x="17425" y="20836"/>
                    <a:pt x="18019" y="20677"/>
                    <a:pt x="18542" y="20508"/>
                  </a:cubicBezTo>
                  <a:cubicBezTo>
                    <a:pt x="20427" y="19898"/>
                    <a:pt x="21507" y="19089"/>
                    <a:pt x="21507" y="18288"/>
                  </a:cubicBezTo>
                  <a:lnTo>
                    <a:pt x="21507" y="7558"/>
                  </a:lnTo>
                  <a:cubicBezTo>
                    <a:pt x="21507" y="7260"/>
                    <a:pt x="20692" y="7018"/>
                    <a:pt x="19686" y="7018"/>
                  </a:cubicBezTo>
                  <a:cubicBezTo>
                    <a:pt x="18681" y="7018"/>
                    <a:pt x="17865" y="7260"/>
                    <a:pt x="17865" y="7558"/>
                  </a:cubicBezTo>
                  <a:cubicBezTo>
                    <a:pt x="17865" y="7558"/>
                    <a:pt x="17865" y="18287"/>
                    <a:pt x="17865" y="18288"/>
                  </a:cubicBezTo>
                  <a:cubicBezTo>
                    <a:pt x="17865" y="19120"/>
                    <a:pt x="16034" y="20006"/>
                    <a:pt x="13353" y="20295"/>
                  </a:cubicBezTo>
                  <a:cubicBezTo>
                    <a:pt x="12347" y="20403"/>
                    <a:pt x="11337" y="20425"/>
                    <a:pt x="10292" y="20425"/>
                  </a:cubicBezTo>
                  <a:cubicBezTo>
                    <a:pt x="6813" y="20425"/>
                    <a:pt x="3646" y="19407"/>
                    <a:pt x="3646" y="18288"/>
                  </a:cubicBezTo>
                  <a:lnTo>
                    <a:pt x="3646" y="4766"/>
                  </a:lnTo>
                  <a:cubicBezTo>
                    <a:pt x="3657" y="3695"/>
                    <a:pt x="4875" y="2769"/>
                    <a:pt x="7185" y="2089"/>
                  </a:cubicBezTo>
                  <a:cubicBezTo>
                    <a:pt x="9326" y="1459"/>
                    <a:pt x="12198" y="1092"/>
                    <a:pt x="15214" y="1083"/>
                  </a:cubicBezTo>
                  <a:cubicBezTo>
                    <a:pt x="15277" y="1083"/>
                    <a:pt x="15338" y="1087"/>
                    <a:pt x="15401" y="1087"/>
                  </a:cubicBezTo>
                  <a:lnTo>
                    <a:pt x="15401" y="0"/>
                  </a:lnTo>
                  <a:cubicBezTo>
                    <a:pt x="15346" y="1"/>
                    <a:pt x="15291" y="0"/>
                    <a:pt x="1523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2" name="Shape 63346">
            <a:extLst>
              <a:ext uri="{FF2B5EF4-FFF2-40B4-BE49-F238E27FC236}">
                <a16:creationId xmlns:a16="http://schemas.microsoft.com/office/drawing/2014/main" id="{CFC95949-3BE0-0C4A-97C0-B93A1D5CE001}"/>
              </a:ext>
            </a:extLst>
          </p:cNvPr>
          <p:cNvSpPr/>
          <p:nvPr/>
        </p:nvSpPr>
        <p:spPr>
          <a:xfrm>
            <a:off x="300580" y="2087842"/>
            <a:ext cx="1016673" cy="959474"/>
          </a:xfrm>
          <a:prstGeom prst="ellipse">
            <a:avLst/>
          </a:pr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3" name="Shape 63353">
            <a:extLst>
              <a:ext uri="{FF2B5EF4-FFF2-40B4-BE49-F238E27FC236}">
                <a16:creationId xmlns:a16="http://schemas.microsoft.com/office/drawing/2014/main" id="{E4D3CAAF-9B6D-9041-9A86-83941EDEEDAE}"/>
              </a:ext>
            </a:extLst>
          </p:cNvPr>
          <p:cNvSpPr/>
          <p:nvPr/>
        </p:nvSpPr>
        <p:spPr>
          <a:xfrm>
            <a:off x="300580" y="4077072"/>
            <a:ext cx="1031026" cy="919148"/>
          </a:xfrm>
          <a:prstGeom prst="ellipse">
            <a:avLst/>
          </a:pr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5653CA4-FA94-744A-B887-9BF3DCFF0708}"/>
              </a:ext>
            </a:extLst>
          </p:cNvPr>
          <p:cNvSpPr txBox="1">
            <a:spLocks/>
          </p:cNvSpPr>
          <p:nvPr/>
        </p:nvSpPr>
        <p:spPr>
          <a:xfrm>
            <a:off x="1590294" y="2481406"/>
            <a:ext cx="3890653" cy="98258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2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Estadística Descriptiva</a:t>
            </a:r>
          </a:p>
          <a:p>
            <a:pPr>
              <a:lnSpc>
                <a:spcPct val="100000"/>
              </a:lnSpc>
            </a:pPr>
            <a:r>
              <a:rPr lang="es-ES" sz="1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Desarrollar técnicas de reducir datos</a:t>
            </a:r>
            <a:r>
              <a:rPr lang="es-ES" sz="2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s-ES" sz="28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230F4-5E93-464C-8914-560CCC9E1191}"/>
              </a:ext>
            </a:extLst>
          </p:cNvPr>
          <p:cNvSpPr txBox="1"/>
          <p:nvPr/>
        </p:nvSpPr>
        <p:spPr>
          <a:xfrm>
            <a:off x="767358" y="1015450"/>
            <a:ext cx="6582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cs typeface="Poppins" pitchFamily="2" charset="77"/>
              </a:rPr>
              <a:t>Para el análisis de los datos se utilizará:</a:t>
            </a:r>
            <a:endParaRPr lang="en-US" sz="2800" dirty="0">
              <a:solidFill>
                <a:schemeClr val="tx2"/>
              </a:solidFill>
              <a:cs typeface="Poppins" pitchFamily="2" charset="77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179512" y="0"/>
            <a:ext cx="85797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ANÁLISIS E INTERPRETACIÓN DE RESULTADOS</a:t>
            </a:r>
            <a:endParaRPr lang="es-EC" dirty="0">
              <a:latin typeface="+mn-lt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5653CA4-FA94-744A-B887-9BF3DCFF0708}"/>
              </a:ext>
            </a:extLst>
          </p:cNvPr>
          <p:cNvSpPr txBox="1">
            <a:spLocks/>
          </p:cNvSpPr>
          <p:nvPr/>
        </p:nvSpPr>
        <p:spPr>
          <a:xfrm>
            <a:off x="1552322" y="4247999"/>
            <a:ext cx="3890653" cy="79791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2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Estadística Inferencial</a:t>
            </a:r>
          </a:p>
          <a:p>
            <a:pPr>
              <a:lnSpc>
                <a:spcPct val="100000"/>
              </a:lnSpc>
            </a:pPr>
            <a:r>
              <a:rPr lang="es-ES" sz="18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Contraste de hipótesis</a:t>
            </a:r>
            <a:endParaRPr lang="es-ES" sz="18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Freeform 756">
            <a:extLst>
              <a:ext uri="{FF2B5EF4-FFF2-40B4-BE49-F238E27FC236}">
                <a16:creationId xmlns:a16="http://schemas.microsoft.com/office/drawing/2014/main" id="{0172FCAA-2F6A-3F44-BDB4-7FE1A94C2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25" y="2350227"/>
            <a:ext cx="441888" cy="430701"/>
          </a:xfrm>
          <a:custGeom>
            <a:avLst/>
            <a:gdLst>
              <a:gd name="T0" fmla="*/ 9383 w 306026"/>
              <a:gd name="T1" fmla="*/ 282598 h 305668"/>
              <a:gd name="T2" fmla="*/ 27066 w 306026"/>
              <a:gd name="T3" fmla="*/ 250157 h 305668"/>
              <a:gd name="T4" fmla="*/ 90942 w 306026"/>
              <a:gd name="T5" fmla="*/ 269261 h 305668"/>
              <a:gd name="T6" fmla="*/ 27066 w 306026"/>
              <a:gd name="T7" fmla="*/ 296656 h 305668"/>
              <a:gd name="T8" fmla="*/ 119451 w 306026"/>
              <a:gd name="T9" fmla="*/ 282598 h 305668"/>
              <a:gd name="T10" fmla="*/ 276073 w 306026"/>
              <a:gd name="T11" fmla="*/ 273227 h 305668"/>
              <a:gd name="T12" fmla="*/ 144352 w 306026"/>
              <a:gd name="T13" fmla="*/ 250157 h 305668"/>
              <a:gd name="T14" fmla="*/ 27066 w 306026"/>
              <a:gd name="T15" fmla="*/ 250157 h 305668"/>
              <a:gd name="T16" fmla="*/ 94551 w 306026"/>
              <a:gd name="T17" fmla="*/ 240785 h 305668"/>
              <a:gd name="T18" fmla="*/ 188749 w 306026"/>
              <a:gd name="T19" fmla="*/ 69367 h 305668"/>
              <a:gd name="T20" fmla="*/ 188749 w 306026"/>
              <a:gd name="T21" fmla="*/ 69367 h 305668"/>
              <a:gd name="T22" fmla="*/ 184068 w 306026"/>
              <a:gd name="T23" fmla="*/ 189778 h 305668"/>
              <a:gd name="T24" fmla="*/ 184068 w 306026"/>
              <a:gd name="T25" fmla="*/ 59965 h 305668"/>
              <a:gd name="T26" fmla="*/ 83003 w 306026"/>
              <a:gd name="T27" fmla="*/ 55511 h 305668"/>
              <a:gd name="T28" fmla="*/ 94551 w 306026"/>
              <a:gd name="T29" fmla="*/ 208344 h 305668"/>
              <a:gd name="T30" fmla="*/ 48358 w 306026"/>
              <a:gd name="T31" fmla="*/ 208344 h 305668"/>
              <a:gd name="T32" fmla="*/ 59906 w 306026"/>
              <a:gd name="T33" fmla="*/ 55511 h 305668"/>
              <a:gd name="T34" fmla="*/ 71454 w 306026"/>
              <a:gd name="T35" fmla="*/ 12256 h 305668"/>
              <a:gd name="T36" fmla="*/ 81920 w 306026"/>
              <a:gd name="T37" fmla="*/ 46499 h 305668"/>
              <a:gd name="T38" fmla="*/ 149044 w 306026"/>
              <a:gd name="T39" fmla="*/ 9372 h 305668"/>
              <a:gd name="T40" fmla="*/ 167088 w 306026"/>
              <a:gd name="T41" fmla="*/ 39290 h 305668"/>
              <a:gd name="T42" fmla="*/ 149044 w 306026"/>
              <a:gd name="T43" fmla="*/ 68848 h 305668"/>
              <a:gd name="T44" fmla="*/ 162396 w 306026"/>
              <a:gd name="T45" fmla="*/ 78220 h 305668"/>
              <a:gd name="T46" fmla="*/ 162396 w 306026"/>
              <a:gd name="T47" fmla="*/ 103091 h 305668"/>
              <a:gd name="T48" fmla="*/ 149044 w 306026"/>
              <a:gd name="T49" fmla="*/ 112463 h 305668"/>
              <a:gd name="T50" fmla="*/ 167088 w 306026"/>
              <a:gd name="T51" fmla="*/ 142381 h 305668"/>
              <a:gd name="T52" fmla="*/ 149044 w 306026"/>
              <a:gd name="T53" fmla="*/ 171938 h 305668"/>
              <a:gd name="T54" fmla="*/ 162396 w 306026"/>
              <a:gd name="T55" fmla="*/ 181310 h 305668"/>
              <a:gd name="T56" fmla="*/ 162396 w 306026"/>
              <a:gd name="T57" fmla="*/ 206542 h 305668"/>
              <a:gd name="T58" fmla="*/ 149044 w 306026"/>
              <a:gd name="T59" fmla="*/ 215553 h 305668"/>
              <a:gd name="T60" fmla="*/ 180440 w 306026"/>
              <a:gd name="T61" fmla="*/ 219158 h 305668"/>
              <a:gd name="T62" fmla="*/ 185132 w 306026"/>
              <a:gd name="T63" fmla="*/ 35686 h 305668"/>
              <a:gd name="T64" fmla="*/ 149044 w 306026"/>
              <a:gd name="T65" fmla="*/ 9372 h 305668"/>
              <a:gd name="T66" fmla="*/ 189823 w 306026"/>
              <a:gd name="T67" fmla="*/ 4686 h 305668"/>
              <a:gd name="T68" fmla="*/ 189823 w 306026"/>
              <a:gd name="T69" fmla="*/ 223844 h 305668"/>
              <a:gd name="T70" fmla="*/ 306026 w 306026"/>
              <a:gd name="T71" fmla="*/ 245471 h 305668"/>
              <a:gd name="T72" fmla="*/ 294117 w 306026"/>
              <a:gd name="T73" fmla="*/ 296656 h 305668"/>
              <a:gd name="T74" fmla="*/ 301335 w 306026"/>
              <a:gd name="T75" fmla="*/ 305668 h 305668"/>
              <a:gd name="T76" fmla="*/ 0 w 306026"/>
              <a:gd name="T77" fmla="*/ 263855 h 305668"/>
              <a:gd name="T78" fmla="*/ 38975 w 306026"/>
              <a:gd name="T79" fmla="*/ 41813 h 305668"/>
              <a:gd name="T80" fmla="*/ 39697 w 306026"/>
              <a:gd name="T81" fmla="*/ 39290 h 305668"/>
              <a:gd name="T82" fmla="*/ 102851 w 306026"/>
              <a:gd name="T83" fmla="*/ 39290 h 305668"/>
              <a:gd name="T84" fmla="*/ 103934 w 306026"/>
              <a:gd name="T85" fmla="*/ 240785 h 305668"/>
              <a:gd name="T86" fmla="*/ 144352 w 306026"/>
              <a:gd name="T87" fmla="*/ 0 h 305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6026" h="305668">
                <a:moveTo>
                  <a:pt x="17683" y="251599"/>
                </a:moveTo>
                <a:cubicBezTo>
                  <a:pt x="12631" y="253401"/>
                  <a:pt x="9383" y="258448"/>
                  <a:pt x="9383" y="263855"/>
                </a:cubicBezTo>
                <a:lnTo>
                  <a:pt x="9383" y="282598"/>
                </a:lnTo>
                <a:cubicBezTo>
                  <a:pt x="9383" y="288366"/>
                  <a:pt x="12631" y="293052"/>
                  <a:pt x="17683" y="295214"/>
                </a:cubicBezTo>
                <a:cubicBezTo>
                  <a:pt x="23457" y="282959"/>
                  <a:pt x="23457" y="263855"/>
                  <a:pt x="17683" y="251599"/>
                </a:cubicBezTo>
                <a:close/>
                <a:moveTo>
                  <a:pt x="27066" y="250157"/>
                </a:moveTo>
                <a:cubicBezTo>
                  <a:pt x="28871" y="254843"/>
                  <a:pt x="29953" y="259169"/>
                  <a:pt x="30675" y="264215"/>
                </a:cubicBezTo>
                <a:lnTo>
                  <a:pt x="86611" y="264215"/>
                </a:lnTo>
                <a:cubicBezTo>
                  <a:pt x="89138" y="264215"/>
                  <a:pt x="90942" y="266378"/>
                  <a:pt x="90942" y="269261"/>
                </a:cubicBezTo>
                <a:cubicBezTo>
                  <a:pt x="90942" y="271424"/>
                  <a:pt x="89138" y="273587"/>
                  <a:pt x="86611" y="273587"/>
                </a:cubicBezTo>
                <a:lnTo>
                  <a:pt x="31397" y="273587"/>
                </a:lnTo>
                <a:cubicBezTo>
                  <a:pt x="31397" y="281877"/>
                  <a:pt x="29953" y="289447"/>
                  <a:pt x="27066" y="296656"/>
                </a:cubicBezTo>
                <a:lnTo>
                  <a:pt x="282569" y="296656"/>
                </a:lnTo>
                <a:cubicBezTo>
                  <a:pt x="280043" y="291970"/>
                  <a:pt x="278239" y="287645"/>
                  <a:pt x="276795" y="282598"/>
                </a:cubicBezTo>
                <a:lnTo>
                  <a:pt x="119451" y="282598"/>
                </a:lnTo>
                <a:cubicBezTo>
                  <a:pt x="116925" y="282598"/>
                  <a:pt x="114760" y="280436"/>
                  <a:pt x="114760" y="277912"/>
                </a:cubicBezTo>
                <a:cubicBezTo>
                  <a:pt x="114760" y="275389"/>
                  <a:pt x="116925" y="273227"/>
                  <a:pt x="119451" y="273227"/>
                </a:cubicBezTo>
                <a:lnTo>
                  <a:pt x="276073" y="273227"/>
                </a:lnTo>
                <a:cubicBezTo>
                  <a:pt x="276073" y="265296"/>
                  <a:pt x="278239" y="257006"/>
                  <a:pt x="282569" y="250157"/>
                </a:cubicBezTo>
                <a:lnTo>
                  <a:pt x="185132" y="250157"/>
                </a:lnTo>
                <a:lnTo>
                  <a:pt x="144352" y="250157"/>
                </a:lnTo>
                <a:lnTo>
                  <a:pt x="99242" y="250157"/>
                </a:lnTo>
                <a:lnTo>
                  <a:pt x="43667" y="250157"/>
                </a:lnTo>
                <a:lnTo>
                  <a:pt x="27066" y="250157"/>
                </a:lnTo>
                <a:close/>
                <a:moveTo>
                  <a:pt x="48358" y="217716"/>
                </a:moveTo>
                <a:lnTo>
                  <a:pt x="48358" y="240785"/>
                </a:lnTo>
                <a:lnTo>
                  <a:pt x="94551" y="240785"/>
                </a:lnTo>
                <a:lnTo>
                  <a:pt x="94551" y="217716"/>
                </a:lnTo>
                <a:lnTo>
                  <a:pt x="48358" y="217716"/>
                </a:lnTo>
                <a:close/>
                <a:moveTo>
                  <a:pt x="188749" y="69367"/>
                </a:moveTo>
                <a:lnTo>
                  <a:pt x="188749" y="180015"/>
                </a:lnTo>
                <a:cubicBezTo>
                  <a:pt x="217193" y="177846"/>
                  <a:pt x="239516" y="153619"/>
                  <a:pt x="239516" y="124691"/>
                </a:cubicBezTo>
                <a:cubicBezTo>
                  <a:pt x="239516" y="95763"/>
                  <a:pt x="217193" y="71898"/>
                  <a:pt x="188749" y="69367"/>
                </a:cubicBezTo>
                <a:close/>
                <a:moveTo>
                  <a:pt x="184068" y="59965"/>
                </a:moveTo>
                <a:cubicBezTo>
                  <a:pt x="220073" y="59965"/>
                  <a:pt x="248877" y="88893"/>
                  <a:pt x="248877" y="124691"/>
                </a:cubicBezTo>
                <a:cubicBezTo>
                  <a:pt x="248877" y="160489"/>
                  <a:pt x="220073" y="189778"/>
                  <a:pt x="184068" y="189778"/>
                </a:cubicBezTo>
                <a:cubicBezTo>
                  <a:pt x="181548" y="189778"/>
                  <a:pt x="179387" y="187609"/>
                  <a:pt x="179387" y="185078"/>
                </a:cubicBezTo>
                <a:lnTo>
                  <a:pt x="179387" y="64666"/>
                </a:lnTo>
                <a:cubicBezTo>
                  <a:pt x="179387" y="62135"/>
                  <a:pt x="181548" y="59965"/>
                  <a:pt x="184068" y="59965"/>
                </a:cubicBezTo>
                <a:close/>
                <a:moveTo>
                  <a:pt x="94551" y="49743"/>
                </a:moveTo>
                <a:lnTo>
                  <a:pt x="85168" y="55150"/>
                </a:lnTo>
                <a:cubicBezTo>
                  <a:pt x="84446" y="55511"/>
                  <a:pt x="83724" y="55511"/>
                  <a:pt x="83003" y="55511"/>
                </a:cubicBezTo>
                <a:lnTo>
                  <a:pt x="76146" y="55511"/>
                </a:lnTo>
                <a:lnTo>
                  <a:pt x="76146" y="208344"/>
                </a:lnTo>
                <a:lnTo>
                  <a:pt x="94551" y="208344"/>
                </a:lnTo>
                <a:lnTo>
                  <a:pt x="94551" y="49743"/>
                </a:lnTo>
                <a:close/>
                <a:moveTo>
                  <a:pt x="48358" y="49743"/>
                </a:moveTo>
                <a:lnTo>
                  <a:pt x="48358" y="208344"/>
                </a:lnTo>
                <a:lnTo>
                  <a:pt x="66763" y="208344"/>
                </a:lnTo>
                <a:lnTo>
                  <a:pt x="66763" y="55511"/>
                </a:lnTo>
                <a:lnTo>
                  <a:pt x="59906" y="55511"/>
                </a:lnTo>
                <a:cubicBezTo>
                  <a:pt x="58824" y="55511"/>
                  <a:pt x="58102" y="55511"/>
                  <a:pt x="57380" y="55150"/>
                </a:cubicBezTo>
                <a:lnTo>
                  <a:pt x="48358" y="49743"/>
                </a:lnTo>
                <a:close/>
                <a:moveTo>
                  <a:pt x="71454" y="12256"/>
                </a:moveTo>
                <a:lnTo>
                  <a:pt x="50523" y="40372"/>
                </a:lnTo>
                <a:lnTo>
                  <a:pt x="60989" y="46499"/>
                </a:lnTo>
                <a:lnTo>
                  <a:pt x="81920" y="46499"/>
                </a:lnTo>
                <a:lnTo>
                  <a:pt x="92385" y="40372"/>
                </a:lnTo>
                <a:lnTo>
                  <a:pt x="71454" y="12256"/>
                </a:lnTo>
                <a:close/>
                <a:moveTo>
                  <a:pt x="149044" y="9372"/>
                </a:moveTo>
                <a:lnTo>
                  <a:pt x="149044" y="34604"/>
                </a:lnTo>
                <a:lnTo>
                  <a:pt x="162396" y="34604"/>
                </a:lnTo>
                <a:cubicBezTo>
                  <a:pt x="164922" y="34604"/>
                  <a:pt x="167088" y="36407"/>
                  <a:pt x="167088" y="39290"/>
                </a:cubicBezTo>
                <a:cubicBezTo>
                  <a:pt x="167088" y="41813"/>
                  <a:pt x="164922" y="43616"/>
                  <a:pt x="162396" y="43616"/>
                </a:cubicBezTo>
                <a:lnTo>
                  <a:pt x="149044" y="43616"/>
                </a:lnTo>
                <a:lnTo>
                  <a:pt x="149044" y="68848"/>
                </a:lnTo>
                <a:lnTo>
                  <a:pt x="162396" y="68848"/>
                </a:lnTo>
                <a:cubicBezTo>
                  <a:pt x="164922" y="68848"/>
                  <a:pt x="167088" y="71010"/>
                  <a:pt x="167088" y="73534"/>
                </a:cubicBezTo>
                <a:cubicBezTo>
                  <a:pt x="167088" y="76057"/>
                  <a:pt x="164922" y="78220"/>
                  <a:pt x="162396" y="78220"/>
                </a:cubicBezTo>
                <a:lnTo>
                  <a:pt x="149044" y="78220"/>
                </a:lnTo>
                <a:lnTo>
                  <a:pt x="149044" y="103091"/>
                </a:lnTo>
                <a:lnTo>
                  <a:pt x="162396" y="103091"/>
                </a:lnTo>
                <a:cubicBezTo>
                  <a:pt x="164922" y="103091"/>
                  <a:pt x="167088" y="105254"/>
                  <a:pt x="167088" y="107777"/>
                </a:cubicBezTo>
                <a:cubicBezTo>
                  <a:pt x="167088" y="110300"/>
                  <a:pt x="164922" y="112463"/>
                  <a:pt x="162396" y="112463"/>
                </a:cubicBezTo>
                <a:lnTo>
                  <a:pt x="149044" y="112463"/>
                </a:lnTo>
                <a:lnTo>
                  <a:pt x="149044" y="137695"/>
                </a:lnTo>
                <a:lnTo>
                  <a:pt x="162396" y="137695"/>
                </a:lnTo>
                <a:cubicBezTo>
                  <a:pt x="164922" y="137695"/>
                  <a:pt x="167088" y="139858"/>
                  <a:pt x="167088" y="142381"/>
                </a:cubicBezTo>
                <a:cubicBezTo>
                  <a:pt x="167088" y="144904"/>
                  <a:pt x="164922" y="146706"/>
                  <a:pt x="162396" y="146706"/>
                </a:cubicBezTo>
                <a:lnTo>
                  <a:pt x="149044" y="146706"/>
                </a:lnTo>
                <a:lnTo>
                  <a:pt x="149044" y="171938"/>
                </a:lnTo>
                <a:lnTo>
                  <a:pt x="162396" y="171938"/>
                </a:lnTo>
                <a:cubicBezTo>
                  <a:pt x="164922" y="171938"/>
                  <a:pt x="167088" y="174101"/>
                  <a:pt x="167088" y="176624"/>
                </a:cubicBezTo>
                <a:cubicBezTo>
                  <a:pt x="167088" y="179147"/>
                  <a:pt x="164922" y="181310"/>
                  <a:pt x="162396" y="181310"/>
                </a:cubicBezTo>
                <a:lnTo>
                  <a:pt x="149044" y="181310"/>
                </a:lnTo>
                <a:lnTo>
                  <a:pt x="149044" y="206542"/>
                </a:lnTo>
                <a:lnTo>
                  <a:pt x="162396" y="206542"/>
                </a:lnTo>
                <a:cubicBezTo>
                  <a:pt x="164922" y="206542"/>
                  <a:pt x="167088" y="208344"/>
                  <a:pt x="167088" y="211228"/>
                </a:cubicBezTo>
                <a:cubicBezTo>
                  <a:pt x="167088" y="213751"/>
                  <a:pt x="164922" y="215553"/>
                  <a:pt x="162396" y="215553"/>
                </a:cubicBezTo>
                <a:lnTo>
                  <a:pt x="149044" y="215553"/>
                </a:lnTo>
                <a:lnTo>
                  <a:pt x="149044" y="240785"/>
                </a:lnTo>
                <a:lnTo>
                  <a:pt x="180440" y="240785"/>
                </a:lnTo>
                <a:lnTo>
                  <a:pt x="180440" y="219158"/>
                </a:lnTo>
                <a:cubicBezTo>
                  <a:pt x="180440" y="216635"/>
                  <a:pt x="182605" y="214833"/>
                  <a:pt x="185132" y="214833"/>
                </a:cubicBezTo>
                <a:cubicBezTo>
                  <a:pt x="234933" y="214833"/>
                  <a:pt x="274991" y="174461"/>
                  <a:pt x="274991" y="125079"/>
                </a:cubicBezTo>
                <a:cubicBezTo>
                  <a:pt x="274991" y="75696"/>
                  <a:pt x="234933" y="35686"/>
                  <a:pt x="185132" y="35686"/>
                </a:cubicBezTo>
                <a:cubicBezTo>
                  <a:pt x="182605" y="35686"/>
                  <a:pt x="180440" y="33523"/>
                  <a:pt x="180440" y="31000"/>
                </a:cubicBezTo>
                <a:lnTo>
                  <a:pt x="180440" y="9372"/>
                </a:lnTo>
                <a:lnTo>
                  <a:pt x="149044" y="9372"/>
                </a:lnTo>
                <a:close/>
                <a:moveTo>
                  <a:pt x="144352" y="0"/>
                </a:moveTo>
                <a:lnTo>
                  <a:pt x="185132" y="0"/>
                </a:lnTo>
                <a:cubicBezTo>
                  <a:pt x="187658" y="0"/>
                  <a:pt x="189823" y="2163"/>
                  <a:pt x="189823" y="4686"/>
                </a:cubicBezTo>
                <a:lnTo>
                  <a:pt x="189823" y="26314"/>
                </a:lnTo>
                <a:cubicBezTo>
                  <a:pt x="242151" y="28837"/>
                  <a:pt x="284013" y="72092"/>
                  <a:pt x="284013" y="125079"/>
                </a:cubicBezTo>
                <a:cubicBezTo>
                  <a:pt x="284013" y="178066"/>
                  <a:pt x="242151" y="221321"/>
                  <a:pt x="189823" y="223844"/>
                </a:cubicBezTo>
                <a:lnTo>
                  <a:pt x="189823" y="240785"/>
                </a:lnTo>
                <a:lnTo>
                  <a:pt x="301335" y="240785"/>
                </a:lnTo>
                <a:cubicBezTo>
                  <a:pt x="303861" y="240785"/>
                  <a:pt x="306026" y="242948"/>
                  <a:pt x="306026" y="245471"/>
                </a:cubicBezTo>
                <a:cubicBezTo>
                  <a:pt x="306026" y="247995"/>
                  <a:pt x="303861" y="250157"/>
                  <a:pt x="301335" y="250157"/>
                </a:cubicBezTo>
                <a:lnTo>
                  <a:pt x="294117" y="250157"/>
                </a:lnTo>
                <a:cubicBezTo>
                  <a:pt x="282208" y="263134"/>
                  <a:pt x="282208" y="283319"/>
                  <a:pt x="294117" y="296656"/>
                </a:cubicBezTo>
                <a:lnTo>
                  <a:pt x="301335" y="296656"/>
                </a:lnTo>
                <a:cubicBezTo>
                  <a:pt x="303861" y="296656"/>
                  <a:pt x="306026" y="298458"/>
                  <a:pt x="306026" y="301342"/>
                </a:cubicBezTo>
                <a:cubicBezTo>
                  <a:pt x="306026" y="303865"/>
                  <a:pt x="303861" y="305668"/>
                  <a:pt x="301335" y="305668"/>
                </a:cubicBezTo>
                <a:lnTo>
                  <a:pt x="23457" y="305668"/>
                </a:lnTo>
                <a:cubicBezTo>
                  <a:pt x="10466" y="305668"/>
                  <a:pt x="0" y="295214"/>
                  <a:pt x="0" y="282598"/>
                </a:cubicBezTo>
                <a:lnTo>
                  <a:pt x="0" y="263855"/>
                </a:lnTo>
                <a:cubicBezTo>
                  <a:pt x="0" y="251239"/>
                  <a:pt x="10466" y="240785"/>
                  <a:pt x="23457" y="240785"/>
                </a:cubicBezTo>
                <a:lnTo>
                  <a:pt x="38975" y="240785"/>
                </a:lnTo>
                <a:lnTo>
                  <a:pt x="38975" y="41813"/>
                </a:lnTo>
                <a:cubicBezTo>
                  <a:pt x="38975" y="41453"/>
                  <a:pt x="38975" y="41093"/>
                  <a:pt x="38975" y="40732"/>
                </a:cubicBezTo>
                <a:cubicBezTo>
                  <a:pt x="38975" y="40732"/>
                  <a:pt x="38975" y="40732"/>
                  <a:pt x="39336" y="40732"/>
                </a:cubicBezTo>
                <a:cubicBezTo>
                  <a:pt x="39336" y="40011"/>
                  <a:pt x="39336" y="39651"/>
                  <a:pt x="39697" y="39290"/>
                </a:cubicBezTo>
                <a:lnTo>
                  <a:pt x="67485" y="2163"/>
                </a:lnTo>
                <a:cubicBezTo>
                  <a:pt x="69650" y="-360"/>
                  <a:pt x="73259" y="-360"/>
                  <a:pt x="75063" y="2163"/>
                </a:cubicBezTo>
                <a:lnTo>
                  <a:pt x="102851" y="39290"/>
                </a:lnTo>
                <a:cubicBezTo>
                  <a:pt x="103212" y="39651"/>
                  <a:pt x="103573" y="40011"/>
                  <a:pt x="103573" y="40732"/>
                </a:cubicBezTo>
                <a:cubicBezTo>
                  <a:pt x="103934" y="41093"/>
                  <a:pt x="103934" y="41453"/>
                  <a:pt x="103934" y="41813"/>
                </a:cubicBezTo>
                <a:lnTo>
                  <a:pt x="103934" y="240785"/>
                </a:lnTo>
                <a:lnTo>
                  <a:pt x="139661" y="240785"/>
                </a:lnTo>
                <a:lnTo>
                  <a:pt x="139661" y="4686"/>
                </a:lnTo>
                <a:cubicBezTo>
                  <a:pt x="139661" y="2163"/>
                  <a:pt x="141826" y="0"/>
                  <a:pt x="1443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8" name="Freeform 799">
            <a:extLst>
              <a:ext uri="{FF2B5EF4-FFF2-40B4-BE49-F238E27FC236}">
                <a16:creationId xmlns:a16="http://schemas.microsoft.com/office/drawing/2014/main" id="{756C1CAC-4D2D-DC48-A7A5-8CAD9811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21" y="4247999"/>
            <a:ext cx="638895" cy="523853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1957794" y="0"/>
            <a:ext cx="5023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ESTADÍSTICA DESCRIPTIVA</a:t>
            </a:r>
            <a:endParaRPr lang="es-EC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35366" b="8158"/>
          <a:stretch/>
        </p:blipFill>
        <p:spPr>
          <a:xfrm>
            <a:off x="323528" y="2924944"/>
            <a:ext cx="3816424" cy="306994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29299" b="8997"/>
          <a:stretch/>
        </p:blipFill>
        <p:spPr>
          <a:xfrm>
            <a:off x="179511" y="692696"/>
            <a:ext cx="4407081" cy="22322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968" r="41576" b="12563"/>
          <a:stretch/>
        </p:blipFill>
        <p:spPr>
          <a:xfrm>
            <a:off x="4860032" y="908720"/>
            <a:ext cx="385963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1976369" y="97468"/>
            <a:ext cx="5023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ESTADÍSTICA DESCRIPTIVA</a:t>
            </a:r>
            <a:endParaRPr lang="es-EC" dirty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2824"/>
          <a:stretch/>
        </p:blipFill>
        <p:spPr>
          <a:xfrm>
            <a:off x="179511" y="764704"/>
            <a:ext cx="6026685" cy="3888432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878455" cy="2303780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0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1957794" y="0"/>
            <a:ext cx="5023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ESTADÍSTICA DESCRIPTIVA</a:t>
            </a:r>
            <a:endParaRPr lang="es-EC" dirty="0">
              <a:latin typeface="+mn-lt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26" y="1124744"/>
            <a:ext cx="4393354" cy="4032448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4" y="692696"/>
            <a:ext cx="4345722" cy="54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1957794" y="0"/>
            <a:ext cx="5023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ESTADÍSTICA DESCRIPTIVA</a:t>
            </a:r>
            <a:endParaRPr lang="es-EC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89059" y="69269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Emociones en nivel profesional</a:t>
            </a:r>
            <a:endParaRPr lang="es-E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92"/>
          <a:stretch/>
        </p:blipFill>
        <p:spPr>
          <a:xfrm>
            <a:off x="35496" y="1262282"/>
            <a:ext cx="5480986" cy="3750894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80" y="1772816"/>
            <a:ext cx="3091838" cy="3096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9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1957794" y="0"/>
            <a:ext cx="5023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ESTADÍSTICA DESCRIPTIVA</a:t>
            </a:r>
            <a:endParaRPr lang="es-EC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89059" y="69269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Nivel de Desempeño Laboral</a:t>
            </a:r>
            <a:endParaRPr lang="es-ES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98" y="1262282"/>
            <a:ext cx="6112562" cy="46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1943657" y="0"/>
            <a:ext cx="5051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ESTADÍSTICA INFERENCIAL</a:t>
            </a:r>
            <a:endParaRPr lang="es-EC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74" y="749398"/>
            <a:ext cx="7105916" cy="501895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59832" y="6206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Comprobación de la Hipótesis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84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2907103" y="-109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CONTENIDO</a:t>
            </a:r>
            <a:endParaRPr lang="es-ES" sz="3600" dirty="0">
              <a:ln w="9525">
                <a:solidFill>
                  <a:srgbClr val="00733E"/>
                </a:solidFill>
                <a:prstDash val="solid"/>
              </a:ln>
              <a:solidFill>
                <a:srgbClr val="009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E14DBE-D50F-7242-9EDC-245B72AE2B67}"/>
              </a:ext>
            </a:extLst>
          </p:cNvPr>
          <p:cNvGrpSpPr/>
          <p:nvPr/>
        </p:nvGrpSpPr>
        <p:grpSpPr>
          <a:xfrm>
            <a:off x="2687181" y="1435713"/>
            <a:ext cx="3593304" cy="3588015"/>
            <a:chOff x="8283712" y="4637314"/>
            <a:chExt cx="8075531" cy="8063645"/>
          </a:xfrm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0CD3F2E9-1EA2-4E4A-B43E-89134BF6569A}"/>
                </a:ext>
              </a:extLst>
            </p:cNvPr>
            <p:cNvSpPr/>
            <p:nvPr/>
          </p:nvSpPr>
          <p:spPr>
            <a:xfrm>
              <a:off x="8939701" y="4637314"/>
              <a:ext cx="6540501" cy="286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3" y="0"/>
                  </a:moveTo>
                  <a:lnTo>
                    <a:pt x="0" y="8274"/>
                  </a:lnTo>
                  <a:lnTo>
                    <a:pt x="10870" y="19333"/>
                  </a:lnTo>
                  <a:lnTo>
                    <a:pt x="21600" y="8480"/>
                  </a:lnTo>
                  <a:lnTo>
                    <a:pt x="10663" y="0"/>
                  </a:lnTo>
                  <a:close/>
                  <a:moveTo>
                    <a:pt x="1270" y="10412"/>
                  </a:moveTo>
                  <a:lnTo>
                    <a:pt x="1270" y="18532"/>
                  </a:lnTo>
                  <a:cubicBezTo>
                    <a:pt x="1039" y="18787"/>
                    <a:pt x="881" y="19312"/>
                    <a:pt x="876" y="19931"/>
                  </a:cubicBezTo>
                  <a:cubicBezTo>
                    <a:pt x="870" y="20849"/>
                    <a:pt x="1195" y="21600"/>
                    <a:pt x="1596" y="21600"/>
                  </a:cubicBezTo>
                  <a:cubicBezTo>
                    <a:pt x="1997" y="21600"/>
                    <a:pt x="2322" y="20849"/>
                    <a:pt x="2315" y="19931"/>
                  </a:cubicBezTo>
                  <a:cubicBezTo>
                    <a:pt x="2311" y="19312"/>
                    <a:pt x="2153" y="18787"/>
                    <a:pt x="1922" y="18532"/>
                  </a:cubicBezTo>
                  <a:lnTo>
                    <a:pt x="1922" y="11169"/>
                  </a:lnTo>
                  <a:lnTo>
                    <a:pt x="1270" y="10412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ACDB2F3A-D7B0-654E-A935-488E6E118904}"/>
                </a:ext>
              </a:extLst>
            </p:cNvPr>
            <p:cNvSpPr/>
            <p:nvPr/>
          </p:nvSpPr>
          <p:spPr>
            <a:xfrm>
              <a:off x="10685930" y="6621332"/>
              <a:ext cx="3162829" cy="279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extrusionOk="0">
                  <a:moveTo>
                    <a:pt x="20574" y="0"/>
                  </a:moveTo>
                  <a:lnTo>
                    <a:pt x="10317" y="5416"/>
                  </a:lnTo>
                  <a:lnTo>
                    <a:pt x="205" y="78"/>
                  </a:lnTo>
                  <a:cubicBezTo>
                    <a:pt x="10" y="1519"/>
                    <a:pt x="-57" y="3134"/>
                    <a:pt x="52" y="4985"/>
                  </a:cubicBezTo>
                  <a:cubicBezTo>
                    <a:pt x="100" y="5790"/>
                    <a:pt x="527" y="7139"/>
                    <a:pt x="640" y="7967"/>
                  </a:cubicBezTo>
                  <a:cubicBezTo>
                    <a:pt x="702" y="8419"/>
                    <a:pt x="763" y="8421"/>
                    <a:pt x="809" y="8746"/>
                  </a:cubicBezTo>
                  <a:cubicBezTo>
                    <a:pt x="756" y="8722"/>
                    <a:pt x="435" y="8560"/>
                    <a:pt x="314" y="9015"/>
                  </a:cubicBezTo>
                  <a:cubicBezTo>
                    <a:pt x="123" y="9738"/>
                    <a:pt x="467" y="11580"/>
                    <a:pt x="864" y="13275"/>
                  </a:cubicBezTo>
                  <a:lnTo>
                    <a:pt x="17495" y="21600"/>
                  </a:lnTo>
                  <a:cubicBezTo>
                    <a:pt x="17697" y="20100"/>
                    <a:pt x="18470" y="19581"/>
                    <a:pt x="18760" y="17325"/>
                  </a:cubicBezTo>
                  <a:cubicBezTo>
                    <a:pt x="18837" y="16720"/>
                    <a:pt x="19640" y="16697"/>
                    <a:pt x="20236" y="14397"/>
                  </a:cubicBezTo>
                  <a:cubicBezTo>
                    <a:pt x="20837" y="12079"/>
                    <a:pt x="21543" y="8762"/>
                    <a:pt x="20786" y="8702"/>
                  </a:cubicBezTo>
                  <a:cubicBezTo>
                    <a:pt x="20693" y="8694"/>
                    <a:pt x="20593" y="8725"/>
                    <a:pt x="20490" y="8785"/>
                  </a:cubicBezTo>
                  <a:cubicBezTo>
                    <a:pt x="20386" y="8845"/>
                    <a:pt x="20278" y="8934"/>
                    <a:pt x="20168" y="9044"/>
                  </a:cubicBezTo>
                  <a:cubicBezTo>
                    <a:pt x="20300" y="8219"/>
                    <a:pt x="20578" y="6360"/>
                    <a:pt x="20646" y="4985"/>
                  </a:cubicBezTo>
                  <a:cubicBezTo>
                    <a:pt x="20744" y="3018"/>
                    <a:pt x="20723" y="1394"/>
                    <a:pt x="20574" y="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612356EE-D037-1846-8045-84AE31CBC7A2}"/>
                </a:ext>
              </a:extLst>
            </p:cNvPr>
            <p:cNvSpPr/>
            <p:nvPr/>
          </p:nvSpPr>
          <p:spPr>
            <a:xfrm>
              <a:off x="8414858" y="8454216"/>
              <a:ext cx="3955306" cy="349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6" y="0"/>
                  </a:moveTo>
                  <a:cubicBezTo>
                    <a:pt x="13301" y="60"/>
                    <a:pt x="13316" y="127"/>
                    <a:pt x="13331" y="184"/>
                  </a:cubicBezTo>
                  <a:cubicBezTo>
                    <a:pt x="13814" y="2042"/>
                    <a:pt x="14443" y="2056"/>
                    <a:pt x="14538" y="2528"/>
                  </a:cubicBezTo>
                  <a:cubicBezTo>
                    <a:pt x="14821" y="3926"/>
                    <a:pt x="15386" y="5404"/>
                    <a:pt x="15632" y="5598"/>
                  </a:cubicBezTo>
                  <a:cubicBezTo>
                    <a:pt x="15632" y="5598"/>
                    <a:pt x="15526" y="7879"/>
                    <a:pt x="15044" y="9428"/>
                  </a:cubicBezTo>
                  <a:cubicBezTo>
                    <a:pt x="14834" y="10101"/>
                    <a:pt x="14638" y="9225"/>
                    <a:pt x="14161" y="10063"/>
                  </a:cubicBezTo>
                  <a:cubicBezTo>
                    <a:pt x="13393" y="11412"/>
                    <a:pt x="7591" y="14327"/>
                    <a:pt x="3460" y="16120"/>
                  </a:cubicBezTo>
                  <a:cubicBezTo>
                    <a:pt x="1769" y="16853"/>
                    <a:pt x="677" y="18369"/>
                    <a:pt x="460" y="19279"/>
                  </a:cubicBezTo>
                  <a:cubicBezTo>
                    <a:pt x="309" y="19915"/>
                    <a:pt x="152" y="20741"/>
                    <a:pt x="0" y="21600"/>
                  </a:cubicBezTo>
                  <a:lnTo>
                    <a:pt x="15953" y="18240"/>
                  </a:lnTo>
                  <a:lnTo>
                    <a:pt x="21600" y="4073"/>
                  </a:lnTo>
                  <a:lnTo>
                    <a:pt x="13286" y="0"/>
                  </a:lnTo>
                  <a:close/>
                </a:path>
              </a:pathLst>
            </a:cu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15099DA1-03D8-F14C-933F-C0E6F4ACE6ED}"/>
                </a:ext>
              </a:extLst>
            </p:cNvPr>
            <p:cNvSpPr/>
            <p:nvPr/>
          </p:nvSpPr>
          <p:spPr>
            <a:xfrm>
              <a:off x="11468608" y="9156199"/>
              <a:ext cx="3335051" cy="222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00" y="0"/>
                  </a:moveTo>
                  <a:lnTo>
                    <a:pt x="0" y="21600"/>
                  </a:lnTo>
                  <a:lnTo>
                    <a:pt x="21600" y="15570"/>
                  </a:lnTo>
                  <a:cubicBezTo>
                    <a:pt x="20263" y="14776"/>
                    <a:pt x="18896" y="13971"/>
                    <a:pt x="16861" y="12712"/>
                  </a:cubicBezTo>
                  <a:cubicBezTo>
                    <a:pt x="14105" y="11008"/>
                    <a:pt x="13487" y="8540"/>
                    <a:pt x="13693" y="9048"/>
                  </a:cubicBezTo>
                  <a:cubicBezTo>
                    <a:pt x="13277" y="8024"/>
                    <a:pt x="12988" y="9004"/>
                    <a:pt x="12720" y="8087"/>
                  </a:cubicBezTo>
                  <a:cubicBezTo>
                    <a:pt x="12283" y="6588"/>
                    <a:pt x="12099" y="4788"/>
                    <a:pt x="11998" y="3572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0074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506B0705-6CF6-7345-9019-019C93E378A4}"/>
                </a:ext>
              </a:extLst>
            </p:cNvPr>
            <p:cNvSpPr/>
            <p:nvPr/>
          </p:nvSpPr>
          <p:spPr>
            <a:xfrm>
              <a:off x="8283712" y="11192453"/>
              <a:ext cx="4728878" cy="15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06" y="12283"/>
                  </a:lnTo>
                  <a:cubicBezTo>
                    <a:pt x="286" y="15895"/>
                    <a:pt x="92" y="19571"/>
                    <a:pt x="0" y="21600"/>
                  </a:cubicBezTo>
                  <a:lnTo>
                    <a:pt x="184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E6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98E0873C-9F95-184E-9BB5-B01688667AEA}"/>
                </a:ext>
              </a:extLst>
            </p:cNvPr>
            <p:cNvSpPr/>
            <p:nvPr/>
          </p:nvSpPr>
          <p:spPr>
            <a:xfrm>
              <a:off x="12453158" y="10827525"/>
              <a:ext cx="3906085" cy="187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51" y="0"/>
                  </a:moveTo>
                  <a:lnTo>
                    <a:pt x="3829" y="3923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525" y="18607"/>
                    <a:pt x="21348" y="15689"/>
                    <a:pt x="21080" y="12848"/>
                  </a:cubicBezTo>
                  <a:cubicBezTo>
                    <a:pt x="20809" y="9992"/>
                    <a:pt x="20419" y="6986"/>
                    <a:pt x="19296" y="4991"/>
                  </a:cubicBezTo>
                  <a:cubicBezTo>
                    <a:pt x="18740" y="4005"/>
                    <a:pt x="18001" y="3482"/>
                    <a:pt x="17286" y="2776"/>
                  </a:cubicBezTo>
                  <a:cubicBezTo>
                    <a:pt x="16310" y="1811"/>
                    <a:pt x="15268" y="831"/>
                    <a:pt x="13951" y="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/>
            </a:p>
          </p:txBody>
        </p:sp>
      </p:grpSp>
      <p:sp>
        <p:nvSpPr>
          <p:cNvPr id="38" name="Circle">
            <a:extLst>
              <a:ext uri="{FF2B5EF4-FFF2-40B4-BE49-F238E27FC236}">
                <a16:creationId xmlns:a16="http://schemas.microsoft.com/office/drawing/2014/main" id="{D0773D6E-9F91-114C-B85E-92E396072B45}"/>
              </a:ext>
            </a:extLst>
          </p:cNvPr>
          <p:cNvSpPr>
            <a:spLocks noChangeAspect="1"/>
          </p:cNvSpPr>
          <p:nvPr/>
        </p:nvSpPr>
        <p:spPr>
          <a:xfrm>
            <a:off x="521504" y="1403704"/>
            <a:ext cx="218019" cy="218019"/>
          </a:xfrm>
          <a:prstGeom prst="diamond">
            <a:avLst/>
          </a:prstGeom>
          <a:solidFill>
            <a:srgbClr val="00E67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/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B7ABAED4-E7F5-734F-920B-25AA1453BA52}"/>
              </a:ext>
            </a:extLst>
          </p:cNvPr>
          <p:cNvSpPr>
            <a:spLocks noChangeAspect="1"/>
          </p:cNvSpPr>
          <p:nvPr/>
        </p:nvSpPr>
        <p:spPr>
          <a:xfrm>
            <a:off x="547231" y="3429103"/>
            <a:ext cx="218019" cy="218019"/>
          </a:xfrm>
          <a:prstGeom prst="diamond">
            <a:avLst/>
          </a:pr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/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8802262F-E4CF-F44F-83D0-8760C0DC4F13}"/>
              </a:ext>
            </a:extLst>
          </p:cNvPr>
          <p:cNvSpPr>
            <a:spLocks noChangeAspect="1"/>
          </p:cNvSpPr>
          <p:nvPr/>
        </p:nvSpPr>
        <p:spPr>
          <a:xfrm>
            <a:off x="586987" y="4723948"/>
            <a:ext cx="218019" cy="218019"/>
          </a:xfrm>
          <a:prstGeom prst="diamond">
            <a:avLst/>
          </a:pr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/>
          </a:p>
        </p:txBody>
      </p:sp>
      <p:sp>
        <p:nvSpPr>
          <p:cNvPr id="26" name="Circle">
            <a:extLst>
              <a:ext uri="{FF2B5EF4-FFF2-40B4-BE49-F238E27FC236}">
                <a16:creationId xmlns:a16="http://schemas.microsoft.com/office/drawing/2014/main" id="{7CDAC856-53B6-7D4E-8AC5-88F7D9CD8102}"/>
              </a:ext>
            </a:extLst>
          </p:cNvPr>
          <p:cNvSpPr/>
          <p:nvPr/>
        </p:nvSpPr>
        <p:spPr>
          <a:xfrm>
            <a:off x="6601989" y="2273107"/>
            <a:ext cx="217804" cy="217804"/>
          </a:xfrm>
          <a:prstGeom prst="diamond">
            <a:avLst/>
          </a:prstGeom>
          <a:solidFill>
            <a:srgbClr val="00E67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/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04883ECF-0AB8-0B45-9881-085F09AC4473}"/>
              </a:ext>
            </a:extLst>
          </p:cNvPr>
          <p:cNvSpPr/>
          <p:nvPr/>
        </p:nvSpPr>
        <p:spPr>
          <a:xfrm>
            <a:off x="6601989" y="3579846"/>
            <a:ext cx="217804" cy="217804"/>
          </a:xfrm>
          <a:prstGeom prst="diamond">
            <a:avLst/>
          </a:pr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4B9500-E769-154D-A44C-61F574DE6DAF}"/>
              </a:ext>
            </a:extLst>
          </p:cNvPr>
          <p:cNvSpPr txBox="1"/>
          <p:nvPr/>
        </p:nvSpPr>
        <p:spPr>
          <a:xfrm>
            <a:off x="803342" y="1229336"/>
            <a:ext cx="134684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CAPÍTULO I</a:t>
            </a:r>
            <a:endParaRPr lang="en-US" sz="16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84498A0D-E985-1246-B459-FFCCBD65641E}"/>
              </a:ext>
            </a:extLst>
          </p:cNvPr>
          <p:cNvSpPr txBox="1">
            <a:spLocks/>
          </p:cNvSpPr>
          <p:nvPr/>
        </p:nvSpPr>
        <p:spPr>
          <a:xfrm>
            <a:off x="712263" y="1584249"/>
            <a:ext cx="2190521" cy="87178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Tx/>
              <a:buChar char="-"/>
            </a:pP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Objeto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 de estudio</a:t>
            </a:r>
          </a:p>
          <a:p>
            <a:pPr marL="171450" indent="-171450" algn="l">
              <a:lnSpc>
                <a:spcPct val="100000"/>
              </a:lnSpc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Árbol de problemas</a:t>
            </a:r>
          </a:p>
          <a:p>
            <a:pPr marL="171450" indent="-171450" algn="l">
              <a:lnSpc>
                <a:spcPct val="100000"/>
              </a:lnSpc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Objetivos</a:t>
            </a:r>
            <a:endParaRPr lang="en-US" sz="11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E3E77D-8E99-D246-AED8-B89017AD56C0}"/>
              </a:ext>
            </a:extLst>
          </p:cNvPr>
          <p:cNvSpPr txBox="1"/>
          <p:nvPr/>
        </p:nvSpPr>
        <p:spPr>
          <a:xfrm>
            <a:off x="780040" y="3238863"/>
            <a:ext cx="140455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CAPÍTULO II</a:t>
            </a:r>
            <a:endParaRPr lang="en-US" sz="16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CAD3AD58-5D40-194A-95F6-7D4FBCCBE54F}"/>
              </a:ext>
            </a:extLst>
          </p:cNvPr>
          <p:cNvSpPr txBox="1">
            <a:spLocks/>
          </p:cNvSpPr>
          <p:nvPr/>
        </p:nvSpPr>
        <p:spPr>
          <a:xfrm>
            <a:off x="695997" y="3837599"/>
            <a:ext cx="1679405" cy="20634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- Marco Teórico 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A5D376-7A31-5248-B3B0-7FE71DCC327B}"/>
              </a:ext>
            </a:extLst>
          </p:cNvPr>
          <p:cNvSpPr txBox="1"/>
          <p:nvPr/>
        </p:nvSpPr>
        <p:spPr>
          <a:xfrm>
            <a:off x="870976" y="4591536"/>
            <a:ext cx="146226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CAPÍTULO III</a:t>
            </a:r>
            <a:endParaRPr lang="en-US" sz="16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702881F6-8118-A941-96D0-F1CBA5871DB0}"/>
              </a:ext>
            </a:extLst>
          </p:cNvPr>
          <p:cNvSpPr txBox="1">
            <a:spLocks/>
          </p:cNvSpPr>
          <p:nvPr/>
        </p:nvSpPr>
        <p:spPr>
          <a:xfrm>
            <a:off x="564125" y="5067628"/>
            <a:ext cx="1679405" cy="52707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-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Marco</a:t>
            </a:r>
            <a:r>
              <a:rPr lang="en-US" sz="11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Metodológico</a:t>
            </a:r>
            <a:endParaRPr lang="en-US" sz="9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713EA2-1177-B842-B1A2-B46CEFF4D682}"/>
              </a:ext>
            </a:extLst>
          </p:cNvPr>
          <p:cNvSpPr txBox="1"/>
          <p:nvPr/>
        </p:nvSpPr>
        <p:spPr>
          <a:xfrm>
            <a:off x="6896080" y="2211961"/>
            <a:ext cx="148309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CAPÍTULO IV</a:t>
            </a:r>
            <a:endParaRPr lang="en-US" sz="16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8013E062-6CC0-0B41-9144-F94B56D60D4E}"/>
              </a:ext>
            </a:extLst>
          </p:cNvPr>
          <p:cNvSpPr txBox="1">
            <a:spLocks/>
          </p:cNvSpPr>
          <p:nvPr/>
        </p:nvSpPr>
        <p:spPr>
          <a:xfrm>
            <a:off x="6718230" y="2572218"/>
            <a:ext cx="2246257" cy="52707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Análisis e interpretación de resultados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1CEB44-0415-F241-A4B7-F79AB38C8545}"/>
              </a:ext>
            </a:extLst>
          </p:cNvPr>
          <p:cNvSpPr txBox="1"/>
          <p:nvPr/>
        </p:nvSpPr>
        <p:spPr>
          <a:xfrm>
            <a:off x="6851530" y="3474485"/>
            <a:ext cx="142539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CAPÍTULO V</a:t>
            </a:r>
            <a:endParaRPr lang="en-US" sz="16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451D7293-3786-1B45-A359-0FCE0DB6C870}"/>
              </a:ext>
            </a:extLst>
          </p:cNvPr>
          <p:cNvSpPr txBox="1">
            <a:spLocks/>
          </p:cNvSpPr>
          <p:nvPr/>
        </p:nvSpPr>
        <p:spPr>
          <a:xfrm>
            <a:off x="6897671" y="3915039"/>
            <a:ext cx="1850793" cy="52707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Conclusiones y Recomendaciones 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44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1943657" y="0"/>
            <a:ext cx="5051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ESTADÍSTICA INFERENCIAL</a:t>
            </a:r>
            <a:endParaRPr lang="es-EC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1050009"/>
            <a:ext cx="6048672" cy="470539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91880" y="5742170"/>
            <a:ext cx="4427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Relación y asociación que existen entre dos o tres variables </a:t>
            </a:r>
            <a:endParaRPr lang="es-ES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59832" y="6206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Comprobación de la Hipótesis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82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>
            <a:extLst>
              <a:ext uri="{FF2B5EF4-FFF2-40B4-BE49-F238E27FC236}">
                <a16:creationId xmlns:a16="http://schemas.microsoft.com/office/drawing/2014/main" id="{C43CFD04-F636-A64D-934C-F131BC51B183}"/>
              </a:ext>
            </a:extLst>
          </p:cNvPr>
          <p:cNvSpPr txBox="1">
            <a:spLocks/>
          </p:cNvSpPr>
          <p:nvPr/>
        </p:nvSpPr>
        <p:spPr>
          <a:xfrm>
            <a:off x="4970035" y="1726418"/>
            <a:ext cx="3634413" cy="1067262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60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La presente investigación tuvo como objeto evaluar la inteligencia emocional y su relación con el desempeño laboral. </a:t>
            </a:r>
            <a:endParaRPr lang="es-ES" sz="160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C496DE-C8B3-0741-B644-8E9851A577A9}"/>
              </a:ext>
            </a:extLst>
          </p:cNvPr>
          <p:cNvSpPr txBox="1">
            <a:spLocks/>
          </p:cNvSpPr>
          <p:nvPr/>
        </p:nvSpPr>
        <p:spPr>
          <a:xfrm>
            <a:off x="5087292" y="3136146"/>
            <a:ext cx="3517156" cy="1313483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Los resultados para comprobar la hipótesis, se realizó el </a:t>
            </a:r>
            <a:r>
              <a:rPr lang="es-ES" sz="1600" dirty="0" err="1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chi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-cuadrado para determinar la incidencia de la inteligencia emocional en el desempeño laboral. </a:t>
            </a:r>
            <a:endParaRPr lang="es-E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A29C2E0-9C7B-3347-BB1E-2601123AF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002" y="2376357"/>
            <a:ext cx="2689539" cy="2689538"/>
          </a:xfrm>
          <a:custGeom>
            <a:avLst/>
            <a:gdLst>
              <a:gd name="T0" fmla="*/ 5571 w 11134"/>
              <a:gd name="T1" fmla="*/ 11132 h 11134"/>
              <a:gd name="T2" fmla="*/ 5571 w 11134"/>
              <a:gd name="T3" fmla="*/ 11132 h 11134"/>
              <a:gd name="T4" fmla="*/ 11131 w 11134"/>
              <a:gd name="T5" fmla="*/ 5563 h 11134"/>
              <a:gd name="T6" fmla="*/ 11131 w 11134"/>
              <a:gd name="T7" fmla="*/ 5563 h 11134"/>
              <a:gd name="T8" fmla="*/ 5563 w 11134"/>
              <a:gd name="T9" fmla="*/ 3 h 11134"/>
              <a:gd name="T10" fmla="*/ 5563 w 11134"/>
              <a:gd name="T11" fmla="*/ 3 h 11134"/>
              <a:gd name="T12" fmla="*/ 2 w 11134"/>
              <a:gd name="T13" fmla="*/ 5571 h 11134"/>
              <a:gd name="T14" fmla="*/ 2 w 11134"/>
              <a:gd name="T15" fmla="*/ 5571 h 11134"/>
              <a:gd name="T16" fmla="*/ 5571 w 11134"/>
              <a:gd name="T17" fmla="*/ 11132 h 1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34" h="11134">
                <a:moveTo>
                  <a:pt x="5571" y="11132"/>
                </a:moveTo>
                <a:lnTo>
                  <a:pt x="5571" y="11132"/>
                </a:lnTo>
                <a:cubicBezTo>
                  <a:pt x="8644" y="11128"/>
                  <a:pt x="11133" y="8636"/>
                  <a:pt x="11131" y="5563"/>
                </a:cubicBezTo>
                <a:lnTo>
                  <a:pt x="11131" y="5563"/>
                </a:lnTo>
                <a:cubicBezTo>
                  <a:pt x="11129" y="2489"/>
                  <a:pt x="8635" y="0"/>
                  <a:pt x="5563" y="3"/>
                </a:cubicBezTo>
                <a:lnTo>
                  <a:pt x="5563" y="3"/>
                </a:lnTo>
                <a:cubicBezTo>
                  <a:pt x="2491" y="5"/>
                  <a:pt x="0" y="2498"/>
                  <a:pt x="2" y="5571"/>
                </a:cubicBezTo>
                <a:lnTo>
                  <a:pt x="2" y="5571"/>
                </a:lnTo>
                <a:cubicBezTo>
                  <a:pt x="4" y="8644"/>
                  <a:pt x="2498" y="11133"/>
                  <a:pt x="5571" y="1113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B5169D5-7658-FD4E-A7C1-9E322D89B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173" y="2184387"/>
            <a:ext cx="1537131" cy="3073097"/>
          </a:xfrm>
          <a:custGeom>
            <a:avLst/>
            <a:gdLst>
              <a:gd name="connsiteX0" fmla="*/ 2882 w 4156546"/>
              <a:gd name="connsiteY0" fmla="*/ 3371527 h 8309941"/>
              <a:gd name="connsiteX1" fmla="*/ 785018 w 4156546"/>
              <a:gd name="connsiteY1" fmla="*/ 4150918 h 8309941"/>
              <a:gd name="connsiteX2" fmla="*/ 3535 w 4156546"/>
              <a:gd name="connsiteY2" fmla="*/ 4934226 h 8309941"/>
              <a:gd name="connsiteX3" fmla="*/ 2 w 4156546"/>
              <a:gd name="connsiteY3" fmla="*/ 1695844 h 8309941"/>
              <a:gd name="connsiteX4" fmla="*/ 2461354 w 4156546"/>
              <a:gd name="connsiteY4" fmla="*/ 4153009 h 8309941"/>
              <a:gd name="connsiteX5" fmla="*/ 3268 w 4156546"/>
              <a:gd name="connsiteY5" fmla="*/ 6613440 h 8309941"/>
              <a:gd name="connsiteX6" fmla="*/ 2615 w 4156546"/>
              <a:gd name="connsiteY6" fmla="*/ 5668729 h 8309941"/>
              <a:gd name="connsiteX7" fmla="*/ 1516791 w 4156546"/>
              <a:gd name="connsiteY7" fmla="*/ 4153663 h 8309941"/>
              <a:gd name="connsiteX8" fmla="*/ 655 w 4156546"/>
              <a:gd name="connsiteY8" fmla="*/ 2639249 h 8309941"/>
              <a:gd name="connsiteX9" fmla="*/ 0 w 4156546"/>
              <a:gd name="connsiteY9" fmla="*/ 1 h 8309941"/>
              <a:gd name="connsiteX10" fmla="*/ 4156545 w 4156546"/>
              <a:gd name="connsiteY10" fmla="*/ 4152031 h 8309941"/>
              <a:gd name="connsiteX11" fmla="*/ 5877 w 4156546"/>
              <a:gd name="connsiteY11" fmla="*/ 8309941 h 8309941"/>
              <a:gd name="connsiteX12" fmla="*/ 4571 w 4156546"/>
              <a:gd name="connsiteY12" fmla="*/ 7365348 h 8309941"/>
              <a:gd name="connsiteX13" fmla="*/ 3212914 w 4156546"/>
              <a:gd name="connsiteY13" fmla="*/ 4153338 h 8309941"/>
              <a:gd name="connsiteX14" fmla="*/ 0 w 4156546"/>
              <a:gd name="connsiteY14" fmla="*/ 943288 h 830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6546" h="8309941">
                <a:moveTo>
                  <a:pt x="2882" y="3371527"/>
                </a:moveTo>
                <a:cubicBezTo>
                  <a:pt x="435081" y="3370874"/>
                  <a:pt x="784365" y="3719446"/>
                  <a:pt x="785018" y="4150918"/>
                </a:cubicBezTo>
                <a:cubicBezTo>
                  <a:pt x="785671" y="4583043"/>
                  <a:pt x="436387" y="4934226"/>
                  <a:pt x="3535" y="4934226"/>
                </a:cubicBezTo>
                <a:close/>
                <a:moveTo>
                  <a:pt x="2" y="1695844"/>
                </a:moveTo>
                <a:cubicBezTo>
                  <a:pt x="1355444" y="1694538"/>
                  <a:pt x="2460701" y="2796701"/>
                  <a:pt x="2461354" y="4153009"/>
                </a:cubicBezTo>
                <a:cubicBezTo>
                  <a:pt x="2462008" y="5507357"/>
                  <a:pt x="1359364" y="6612788"/>
                  <a:pt x="3268" y="6613440"/>
                </a:cubicBezTo>
                <a:lnTo>
                  <a:pt x="2615" y="5668729"/>
                </a:lnTo>
                <a:cubicBezTo>
                  <a:pt x="839396" y="5668076"/>
                  <a:pt x="1517444" y="4989269"/>
                  <a:pt x="1516791" y="4153663"/>
                </a:cubicBezTo>
                <a:cubicBezTo>
                  <a:pt x="1515484" y="3316750"/>
                  <a:pt x="837437" y="2638596"/>
                  <a:pt x="655" y="2639249"/>
                </a:cubicBezTo>
                <a:close/>
                <a:moveTo>
                  <a:pt x="0" y="1"/>
                </a:moveTo>
                <a:cubicBezTo>
                  <a:pt x="2290834" y="-1959"/>
                  <a:pt x="4154586" y="1860445"/>
                  <a:pt x="4156545" y="4152031"/>
                </a:cubicBezTo>
                <a:cubicBezTo>
                  <a:pt x="4158504" y="6442964"/>
                  <a:pt x="2296712" y="8308634"/>
                  <a:pt x="5877" y="8309941"/>
                </a:cubicBezTo>
                <a:lnTo>
                  <a:pt x="4571" y="7365348"/>
                </a:lnTo>
                <a:cubicBezTo>
                  <a:pt x="1774939" y="7364041"/>
                  <a:pt x="3214220" y="5922980"/>
                  <a:pt x="3212914" y="4153338"/>
                </a:cubicBezTo>
                <a:cubicBezTo>
                  <a:pt x="3210956" y="2381735"/>
                  <a:pt x="1770368" y="941981"/>
                  <a:pt x="0" y="943288"/>
                </a:cubicBezTo>
                <a:close/>
              </a:path>
            </a:pathLst>
          </a:custGeom>
          <a:solidFill>
            <a:srgbClr val="00743E"/>
          </a:solidFill>
          <a:ln>
            <a:solidFill>
              <a:srgbClr val="00743E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D0AD973-3D1E-ED47-9D94-F84DFBAD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930" y="2184628"/>
            <a:ext cx="1538196" cy="3072856"/>
          </a:xfrm>
          <a:custGeom>
            <a:avLst/>
            <a:gdLst>
              <a:gd name="connsiteX0" fmla="*/ 4153013 w 4159426"/>
              <a:gd name="connsiteY0" fmla="*/ 3372833 h 8309289"/>
              <a:gd name="connsiteX1" fmla="*/ 4153667 w 4159426"/>
              <a:gd name="connsiteY1" fmla="*/ 4936185 h 8309289"/>
              <a:gd name="connsiteX2" fmla="*/ 3370878 w 4159426"/>
              <a:gd name="connsiteY2" fmla="*/ 4153856 h 8309289"/>
              <a:gd name="connsiteX3" fmla="*/ 4153013 w 4159426"/>
              <a:gd name="connsiteY3" fmla="*/ 3372833 h 8309289"/>
              <a:gd name="connsiteX4" fmla="*/ 4150404 w 4159426"/>
              <a:gd name="connsiteY4" fmla="*/ 1696497 h 8309289"/>
              <a:gd name="connsiteX5" fmla="*/ 4151057 w 4159426"/>
              <a:gd name="connsiteY5" fmla="*/ 2639475 h 8309289"/>
              <a:gd name="connsiteX6" fmla="*/ 2639808 w 4159426"/>
              <a:gd name="connsiteY6" fmla="*/ 4155162 h 8309289"/>
              <a:gd name="connsiteX7" fmla="*/ 4153016 w 4159426"/>
              <a:gd name="connsiteY7" fmla="*/ 5667584 h 8309289"/>
              <a:gd name="connsiteX8" fmla="*/ 4153668 w 4159426"/>
              <a:gd name="connsiteY8" fmla="*/ 6611868 h 8309289"/>
              <a:gd name="connsiteX9" fmla="*/ 1695196 w 4159426"/>
              <a:gd name="connsiteY9" fmla="*/ 4156468 h 8309289"/>
              <a:gd name="connsiteX10" fmla="*/ 4150404 w 4159426"/>
              <a:gd name="connsiteY10" fmla="*/ 1696497 h 8309289"/>
              <a:gd name="connsiteX11" fmla="*/ 4152893 w 4159426"/>
              <a:gd name="connsiteY11" fmla="*/ 0 h 8309289"/>
              <a:gd name="connsiteX12" fmla="*/ 4153546 w 4159426"/>
              <a:gd name="connsiteY12" fmla="*/ 943213 h 8309289"/>
              <a:gd name="connsiteX13" fmla="*/ 944791 w 4159426"/>
              <a:gd name="connsiteY13" fmla="*/ 4157583 h 8309289"/>
              <a:gd name="connsiteX14" fmla="*/ 4158120 w 4159426"/>
              <a:gd name="connsiteY14" fmla="*/ 7364768 h 8309289"/>
              <a:gd name="connsiteX15" fmla="*/ 4159426 w 4159426"/>
              <a:gd name="connsiteY15" fmla="*/ 8309287 h 8309289"/>
              <a:gd name="connsiteX16" fmla="*/ 2 w 4159426"/>
              <a:gd name="connsiteY16" fmla="*/ 4157583 h 8309289"/>
              <a:gd name="connsiteX17" fmla="*/ 4152893 w 4159426"/>
              <a:gd name="connsiteY17" fmla="*/ 0 h 830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59426" h="8309289">
                <a:moveTo>
                  <a:pt x="4153013" y="3372833"/>
                </a:moveTo>
                <a:lnTo>
                  <a:pt x="4153667" y="4936185"/>
                </a:lnTo>
                <a:cubicBezTo>
                  <a:pt x="3722414" y="4936185"/>
                  <a:pt x="3370878" y="4586161"/>
                  <a:pt x="3370878" y="4153856"/>
                </a:cubicBezTo>
                <a:cubicBezTo>
                  <a:pt x="3370878" y="3722857"/>
                  <a:pt x="3721761" y="3372833"/>
                  <a:pt x="4153013" y="3372833"/>
                </a:cubicBezTo>
                <a:close/>
                <a:moveTo>
                  <a:pt x="4150404" y="1696497"/>
                </a:moveTo>
                <a:lnTo>
                  <a:pt x="4151057" y="2639475"/>
                </a:lnTo>
                <a:cubicBezTo>
                  <a:pt x="3316116" y="2641434"/>
                  <a:pt x="2639155" y="3319281"/>
                  <a:pt x="2639808" y="4155162"/>
                </a:cubicBezTo>
                <a:cubicBezTo>
                  <a:pt x="2639808" y="4990390"/>
                  <a:pt x="3318075" y="5668237"/>
                  <a:pt x="4153016" y="5667584"/>
                </a:cubicBezTo>
                <a:lnTo>
                  <a:pt x="4153668" y="6611868"/>
                </a:lnTo>
                <a:cubicBezTo>
                  <a:pt x="2799746" y="6612521"/>
                  <a:pt x="1695849" y="5510856"/>
                  <a:pt x="1695196" y="4156468"/>
                </a:cubicBezTo>
                <a:cubicBezTo>
                  <a:pt x="1694543" y="2800774"/>
                  <a:pt x="2796482" y="1697803"/>
                  <a:pt x="4150404" y="1696497"/>
                </a:cubicBezTo>
                <a:close/>
                <a:moveTo>
                  <a:pt x="4152893" y="0"/>
                </a:moveTo>
                <a:lnTo>
                  <a:pt x="4153546" y="943213"/>
                </a:lnTo>
                <a:cubicBezTo>
                  <a:pt x="2383536" y="945173"/>
                  <a:pt x="943485" y="2386120"/>
                  <a:pt x="944791" y="4157583"/>
                </a:cubicBezTo>
                <a:cubicBezTo>
                  <a:pt x="946098" y="5926433"/>
                  <a:pt x="2387457" y="7366074"/>
                  <a:pt x="4158120" y="7364768"/>
                </a:cubicBezTo>
                <a:lnTo>
                  <a:pt x="4159426" y="8309287"/>
                </a:lnTo>
                <a:cubicBezTo>
                  <a:pt x="1868019" y="8311900"/>
                  <a:pt x="1962" y="6448336"/>
                  <a:pt x="2" y="4157583"/>
                </a:cubicBezTo>
                <a:cubicBezTo>
                  <a:pt x="-1958" y="1865524"/>
                  <a:pt x="1861485" y="1960"/>
                  <a:pt x="4152893" y="0"/>
                </a:cubicBezTo>
                <a:close/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1A8621B-5B4D-9B47-9BBB-A2CFE52391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76279" y="2689391"/>
            <a:ext cx="95472" cy="2071635"/>
          </a:xfrm>
          <a:custGeom>
            <a:avLst/>
            <a:gdLst>
              <a:gd name="T0" fmla="*/ 0 w 367"/>
              <a:gd name="T1" fmla="*/ 250 h 7944"/>
              <a:gd name="T2" fmla="*/ 0 w 367"/>
              <a:gd name="T3" fmla="*/ 250 h 7944"/>
              <a:gd name="T4" fmla="*/ 183 w 367"/>
              <a:gd name="T5" fmla="*/ 0 h 7944"/>
              <a:gd name="T6" fmla="*/ 183 w 367"/>
              <a:gd name="T7" fmla="*/ 0 h 7944"/>
              <a:gd name="T8" fmla="*/ 366 w 367"/>
              <a:gd name="T9" fmla="*/ 250 h 7944"/>
              <a:gd name="T10" fmla="*/ 366 w 367"/>
              <a:gd name="T11" fmla="*/ 7693 h 7944"/>
              <a:gd name="T12" fmla="*/ 366 w 367"/>
              <a:gd name="T13" fmla="*/ 7693 h 7944"/>
              <a:gd name="T14" fmla="*/ 183 w 367"/>
              <a:gd name="T15" fmla="*/ 7943 h 7944"/>
              <a:gd name="T16" fmla="*/ 183 w 367"/>
              <a:gd name="T17" fmla="*/ 7943 h 7944"/>
              <a:gd name="T18" fmla="*/ 0 w 367"/>
              <a:gd name="T19" fmla="*/ 7693 h 7944"/>
              <a:gd name="T20" fmla="*/ 0 w 367"/>
              <a:gd name="T21" fmla="*/ 250 h 7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7" h="7944">
                <a:moveTo>
                  <a:pt x="0" y="250"/>
                </a:moveTo>
                <a:lnTo>
                  <a:pt x="0" y="250"/>
                </a:lnTo>
                <a:cubicBezTo>
                  <a:pt x="0" y="111"/>
                  <a:pt x="82" y="0"/>
                  <a:pt x="183" y="0"/>
                </a:cubicBezTo>
                <a:lnTo>
                  <a:pt x="183" y="0"/>
                </a:lnTo>
                <a:cubicBezTo>
                  <a:pt x="284" y="0"/>
                  <a:pt x="366" y="111"/>
                  <a:pt x="366" y="250"/>
                </a:cubicBezTo>
                <a:lnTo>
                  <a:pt x="366" y="7693"/>
                </a:lnTo>
                <a:lnTo>
                  <a:pt x="366" y="7693"/>
                </a:lnTo>
                <a:cubicBezTo>
                  <a:pt x="366" y="7831"/>
                  <a:pt x="284" y="7943"/>
                  <a:pt x="183" y="7943"/>
                </a:cubicBezTo>
                <a:lnTo>
                  <a:pt x="183" y="7943"/>
                </a:lnTo>
                <a:cubicBezTo>
                  <a:pt x="82" y="7943"/>
                  <a:pt x="0" y="7831"/>
                  <a:pt x="0" y="7693"/>
                </a:cubicBezTo>
                <a:lnTo>
                  <a:pt x="0" y="250"/>
                </a:lnTo>
              </a:path>
            </a:pathLst>
          </a:custGeom>
          <a:solidFill>
            <a:srgbClr val="EA3C3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80CACE68-F8DA-A241-A3BC-E28FF064C319}"/>
              </a:ext>
            </a:extLst>
          </p:cNvPr>
          <p:cNvSpPr/>
          <p:nvPr/>
        </p:nvSpPr>
        <p:spPr>
          <a:xfrm rot="2684498">
            <a:off x="4483658" y="3373605"/>
            <a:ext cx="678771" cy="717338"/>
          </a:xfrm>
          <a:prstGeom prst="teardrop">
            <a:avLst>
              <a:gd name="adj" fmla="val 29107"/>
            </a:avLst>
          </a:prstGeom>
          <a:solidFill>
            <a:srgbClr val="B5DE8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6AB453F-D80B-084B-93E4-114E5AE0F7B5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3590476" y="2003175"/>
            <a:ext cx="95472" cy="2071635"/>
          </a:xfrm>
          <a:custGeom>
            <a:avLst/>
            <a:gdLst>
              <a:gd name="T0" fmla="*/ 0 w 367"/>
              <a:gd name="T1" fmla="*/ 250 h 7944"/>
              <a:gd name="T2" fmla="*/ 0 w 367"/>
              <a:gd name="T3" fmla="*/ 250 h 7944"/>
              <a:gd name="T4" fmla="*/ 183 w 367"/>
              <a:gd name="T5" fmla="*/ 0 h 7944"/>
              <a:gd name="T6" fmla="*/ 183 w 367"/>
              <a:gd name="T7" fmla="*/ 0 h 7944"/>
              <a:gd name="T8" fmla="*/ 366 w 367"/>
              <a:gd name="T9" fmla="*/ 250 h 7944"/>
              <a:gd name="T10" fmla="*/ 366 w 367"/>
              <a:gd name="T11" fmla="*/ 7693 h 7944"/>
              <a:gd name="T12" fmla="*/ 366 w 367"/>
              <a:gd name="T13" fmla="*/ 7693 h 7944"/>
              <a:gd name="T14" fmla="*/ 183 w 367"/>
              <a:gd name="T15" fmla="*/ 7943 h 7944"/>
              <a:gd name="T16" fmla="*/ 183 w 367"/>
              <a:gd name="T17" fmla="*/ 7943 h 7944"/>
              <a:gd name="T18" fmla="*/ 0 w 367"/>
              <a:gd name="T19" fmla="*/ 7693 h 7944"/>
              <a:gd name="T20" fmla="*/ 0 w 367"/>
              <a:gd name="T21" fmla="*/ 250 h 7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7" h="7944">
                <a:moveTo>
                  <a:pt x="0" y="250"/>
                </a:moveTo>
                <a:lnTo>
                  <a:pt x="0" y="250"/>
                </a:lnTo>
                <a:cubicBezTo>
                  <a:pt x="0" y="111"/>
                  <a:pt x="82" y="0"/>
                  <a:pt x="183" y="0"/>
                </a:cubicBezTo>
                <a:lnTo>
                  <a:pt x="183" y="0"/>
                </a:lnTo>
                <a:cubicBezTo>
                  <a:pt x="284" y="0"/>
                  <a:pt x="366" y="111"/>
                  <a:pt x="366" y="250"/>
                </a:cubicBezTo>
                <a:lnTo>
                  <a:pt x="366" y="7693"/>
                </a:lnTo>
                <a:lnTo>
                  <a:pt x="366" y="7693"/>
                </a:lnTo>
                <a:cubicBezTo>
                  <a:pt x="366" y="7831"/>
                  <a:pt x="284" y="7943"/>
                  <a:pt x="183" y="7943"/>
                </a:cubicBezTo>
                <a:lnTo>
                  <a:pt x="183" y="7943"/>
                </a:lnTo>
                <a:cubicBezTo>
                  <a:pt x="82" y="7943"/>
                  <a:pt x="0" y="7831"/>
                  <a:pt x="0" y="7693"/>
                </a:cubicBezTo>
                <a:lnTo>
                  <a:pt x="0" y="250"/>
                </a:lnTo>
              </a:path>
            </a:pathLst>
          </a:custGeom>
          <a:solidFill>
            <a:srgbClr val="EA3C3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5E697D58-BEE0-A344-A4EB-F0700562BE49}"/>
              </a:ext>
            </a:extLst>
          </p:cNvPr>
          <p:cNvSpPr/>
          <p:nvPr/>
        </p:nvSpPr>
        <p:spPr>
          <a:xfrm rot="884498">
            <a:off x="4167544" y="2186928"/>
            <a:ext cx="678771" cy="717338"/>
          </a:xfrm>
          <a:prstGeom prst="teardrop">
            <a:avLst>
              <a:gd name="adj" fmla="val 29107"/>
            </a:avLst>
          </a:prstGeom>
          <a:solidFill>
            <a:srgbClr val="0074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442E29BC-AB2E-0E4B-AB0E-AA2E69B61501}"/>
              </a:ext>
            </a:extLst>
          </p:cNvPr>
          <p:cNvSpPr>
            <a:spLocks noChangeArrowheads="1"/>
          </p:cNvSpPr>
          <p:nvPr/>
        </p:nvSpPr>
        <p:spPr bwMode="auto">
          <a:xfrm rot="7200000">
            <a:off x="3591718" y="3345706"/>
            <a:ext cx="95472" cy="2071635"/>
          </a:xfrm>
          <a:custGeom>
            <a:avLst/>
            <a:gdLst>
              <a:gd name="T0" fmla="*/ 0 w 367"/>
              <a:gd name="T1" fmla="*/ 250 h 7944"/>
              <a:gd name="T2" fmla="*/ 0 w 367"/>
              <a:gd name="T3" fmla="*/ 250 h 7944"/>
              <a:gd name="T4" fmla="*/ 183 w 367"/>
              <a:gd name="T5" fmla="*/ 0 h 7944"/>
              <a:gd name="T6" fmla="*/ 183 w 367"/>
              <a:gd name="T7" fmla="*/ 0 h 7944"/>
              <a:gd name="T8" fmla="*/ 366 w 367"/>
              <a:gd name="T9" fmla="*/ 250 h 7944"/>
              <a:gd name="T10" fmla="*/ 366 w 367"/>
              <a:gd name="T11" fmla="*/ 7693 h 7944"/>
              <a:gd name="T12" fmla="*/ 366 w 367"/>
              <a:gd name="T13" fmla="*/ 7693 h 7944"/>
              <a:gd name="T14" fmla="*/ 183 w 367"/>
              <a:gd name="T15" fmla="*/ 7943 h 7944"/>
              <a:gd name="T16" fmla="*/ 183 w 367"/>
              <a:gd name="T17" fmla="*/ 7943 h 7944"/>
              <a:gd name="T18" fmla="*/ 0 w 367"/>
              <a:gd name="T19" fmla="*/ 7693 h 7944"/>
              <a:gd name="T20" fmla="*/ 0 w 367"/>
              <a:gd name="T21" fmla="*/ 250 h 7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7" h="7944">
                <a:moveTo>
                  <a:pt x="0" y="250"/>
                </a:moveTo>
                <a:lnTo>
                  <a:pt x="0" y="250"/>
                </a:lnTo>
                <a:cubicBezTo>
                  <a:pt x="0" y="111"/>
                  <a:pt x="82" y="0"/>
                  <a:pt x="183" y="0"/>
                </a:cubicBezTo>
                <a:lnTo>
                  <a:pt x="183" y="0"/>
                </a:lnTo>
                <a:cubicBezTo>
                  <a:pt x="284" y="0"/>
                  <a:pt x="366" y="111"/>
                  <a:pt x="366" y="250"/>
                </a:cubicBezTo>
                <a:lnTo>
                  <a:pt x="366" y="7693"/>
                </a:lnTo>
                <a:lnTo>
                  <a:pt x="366" y="7693"/>
                </a:lnTo>
                <a:cubicBezTo>
                  <a:pt x="366" y="7831"/>
                  <a:pt x="284" y="7943"/>
                  <a:pt x="183" y="7943"/>
                </a:cubicBezTo>
                <a:lnTo>
                  <a:pt x="183" y="7943"/>
                </a:lnTo>
                <a:cubicBezTo>
                  <a:pt x="82" y="7943"/>
                  <a:pt x="0" y="7831"/>
                  <a:pt x="0" y="7693"/>
                </a:cubicBezTo>
                <a:lnTo>
                  <a:pt x="0" y="250"/>
                </a:lnTo>
              </a:path>
            </a:pathLst>
          </a:custGeom>
          <a:solidFill>
            <a:srgbClr val="EA3C3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838F900A-6509-3C4C-933D-E1F637BDDCC9}"/>
              </a:ext>
            </a:extLst>
          </p:cNvPr>
          <p:cNvSpPr/>
          <p:nvPr/>
        </p:nvSpPr>
        <p:spPr>
          <a:xfrm rot="4484498">
            <a:off x="4161719" y="4528488"/>
            <a:ext cx="678771" cy="717338"/>
          </a:xfrm>
          <a:prstGeom prst="teardrop">
            <a:avLst>
              <a:gd name="adj" fmla="val 29107"/>
            </a:avLst>
          </a:prstGeom>
          <a:solidFill>
            <a:srgbClr val="0074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931136" y="0"/>
            <a:ext cx="3076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CONCLUSIONES</a:t>
            </a:r>
            <a:endParaRPr lang="es-EC" dirty="0">
              <a:latin typeface="+mn-lt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C43CFD04-F636-A64D-934C-F131BC51B183}"/>
              </a:ext>
            </a:extLst>
          </p:cNvPr>
          <p:cNvSpPr txBox="1">
            <a:spLocks/>
          </p:cNvSpPr>
          <p:nvPr/>
        </p:nvSpPr>
        <p:spPr>
          <a:xfrm>
            <a:off x="5062668" y="4644689"/>
            <a:ext cx="3634413" cy="1067262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Al determinar la incidencia se elaboró una guía de  estrategias que ayudará a los docentes a manejar la inteligencia emocional.</a:t>
            </a:r>
            <a:endParaRPr lang="es-E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28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A29C2E0-9C7B-3347-BB1E-2601123AF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002" y="2376357"/>
            <a:ext cx="2689539" cy="2689538"/>
          </a:xfrm>
          <a:custGeom>
            <a:avLst/>
            <a:gdLst>
              <a:gd name="T0" fmla="*/ 5571 w 11134"/>
              <a:gd name="T1" fmla="*/ 11132 h 11134"/>
              <a:gd name="T2" fmla="*/ 5571 w 11134"/>
              <a:gd name="T3" fmla="*/ 11132 h 11134"/>
              <a:gd name="T4" fmla="*/ 11131 w 11134"/>
              <a:gd name="T5" fmla="*/ 5563 h 11134"/>
              <a:gd name="T6" fmla="*/ 11131 w 11134"/>
              <a:gd name="T7" fmla="*/ 5563 h 11134"/>
              <a:gd name="T8" fmla="*/ 5563 w 11134"/>
              <a:gd name="T9" fmla="*/ 3 h 11134"/>
              <a:gd name="T10" fmla="*/ 5563 w 11134"/>
              <a:gd name="T11" fmla="*/ 3 h 11134"/>
              <a:gd name="T12" fmla="*/ 2 w 11134"/>
              <a:gd name="T13" fmla="*/ 5571 h 11134"/>
              <a:gd name="T14" fmla="*/ 2 w 11134"/>
              <a:gd name="T15" fmla="*/ 5571 h 11134"/>
              <a:gd name="T16" fmla="*/ 5571 w 11134"/>
              <a:gd name="T17" fmla="*/ 11132 h 1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34" h="11134">
                <a:moveTo>
                  <a:pt x="5571" y="11132"/>
                </a:moveTo>
                <a:lnTo>
                  <a:pt x="5571" y="11132"/>
                </a:lnTo>
                <a:cubicBezTo>
                  <a:pt x="8644" y="11128"/>
                  <a:pt x="11133" y="8636"/>
                  <a:pt x="11131" y="5563"/>
                </a:cubicBezTo>
                <a:lnTo>
                  <a:pt x="11131" y="5563"/>
                </a:lnTo>
                <a:cubicBezTo>
                  <a:pt x="11129" y="2489"/>
                  <a:pt x="8635" y="0"/>
                  <a:pt x="5563" y="3"/>
                </a:cubicBezTo>
                <a:lnTo>
                  <a:pt x="5563" y="3"/>
                </a:lnTo>
                <a:cubicBezTo>
                  <a:pt x="2491" y="5"/>
                  <a:pt x="0" y="2498"/>
                  <a:pt x="2" y="5571"/>
                </a:cubicBezTo>
                <a:lnTo>
                  <a:pt x="2" y="5571"/>
                </a:lnTo>
                <a:cubicBezTo>
                  <a:pt x="4" y="8644"/>
                  <a:pt x="2498" y="11133"/>
                  <a:pt x="5571" y="1113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B5169D5-7658-FD4E-A7C1-9E322D89B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173" y="2184387"/>
            <a:ext cx="1537131" cy="3073097"/>
          </a:xfrm>
          <a:custGeom>
            <a:avLst/>
            <a:gdLst>
              <a:gd name="connsiteX0" fmla="*/ 2882 w 4156546"/>
              <a:gd name="connsiteY0" fmla="*/ 3371527 h 8309941"/>
              <a:gd name="connsiteX1" fmla="*/ 785018 w 4156546"/>
              <a:gd name="connsiteY1" fmla="*/ 4150918 h 8309941"/>
              <a:gd name="connsiteX2" fmla="*/ 3535 w 4156546"/>
              <a:gd name="connsiteY2" fmla="*/ 4934226 h 8309941"/>
              <a:gd name="connsiteX3" fmla="*/ 2 w 4156546"/>
              <a:gd name="connsiteY3" fmla="*/ 1695844 h 8309941"/>
              <a:gd name="connsiteX4" fmla="*/ 2461354 w 4156546"/>
              <a:gd name="connsiteY4" fmla="*/ 4153009 h 8309941"/>
              <a:gd name="connsiteX5" fmla="*/ 3268 w 4156546"/>
              <a:gd name="connsiteY5" fmla="*/ 6613440 h 8309941"/>
              <a:gd name="connsiteX6" fmla="*/ 2615 w 4156546"/>
              <a:gd name="connsiteY6" fmla="*/ 5668729 h 8309941"/>
              <a:gd name="connsiteX7" fmla="*/ 1516791 w 4156546"/>
              <a:gd name="connsiteY7" fmla="*/ 4153663 h 8309941"/>
              <a:gd name="connsiteX8" fmla="*/ 655 w 4156546"/>
              <a:gd name="connsiteY8" fmla="*/ 2639249 h 8309941"/>
              <a:gd name="connsiteX9" fmla="*/ 0 w 4156546"/>
              <a:gd name="connsiteY9" fmla="*/ 1 h 8309941"/>
              <a:gd name="connsiteX10" fmla="*/ 4156545 w 4156546"/>
              <a:gd name="connsiteY10" fmla="*/ 4152031 h 8309941"/>
              <a:gd name="connsiteX11" fmla="*/ 5877 w 4156546"/>
              <a:gd name="connsiteY11" fmla="*/ 8309941 h 8309941"/>
              <a:gd name="connsiteX12" fmla="*/ 4571 w 4156546"/>
              <a:gd name="connsiteY12" fmla="*/ 7365348 h 8309941"/>
              <a:gd name="connsiteX13" fmla="*/ 3212914 w 4156546"/>
              <a:gd name="connsiteY13" fmla="*/ 4153338 h 8309941"/>
              <a:gd name="connsiteX14" fmla="*/ 0 w 4156546"/>
              <a:gd name="connsiteY14" fmla="*/ 943288 h 830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6546" h="8309941">
                <a:moveTo>
                  <a:pt x="2882" y="3371527"/>
                </a:moveTo>
                <a:cubicBezTo>
                  <a:pt x="435081" y="3370874"/>
                  <a:pt x="784365" y="3719446"/>
                  <a:pt x="785018" y="4150918"/>
                </a:cubicBezTo>
                <a:cubicBezTo>
                  <a:pt x="785671" y="4583043"/>
                  <a:pt x="436387" y="4934226"/>
                  <a:pt x="3535" y="4934226"/>
                </a:cubicBezTo>
                <a:close/>
                <a:moveTo>
                  <a:pt x="2" y="1695844"/>
                </a:moveTo>
                <a:cubicBezTo>
                  <a:pt x="1355444" y="1694538"/>
                  <a:pt x="2460701" y="2796701"/>
                  <a:pt x="2461354" y="4153009"/>
                </a:cubicBezTo>
                <a:cubicBezTo>
                  <a:pt x="2462008" y="5507357"/>
                  <a:pt x="1359364" y="6612788"/>
                  <a:pt x="3268" y="6613440"/>
                </a:cubicBezTo>
                <a:lnTo>
                  <a:pt x="2615" y="5668729"/>
                </a:lnTo>
                <a:cubicBezTo>
                  <a:pt x="839396" y="5668076"/>
                  <a:pt x="1517444" y="4989269"/>
                  <a:pt x="1516791" y="4153663"/>
                </a:cubicBezTo>
                <a:cubicBezTo>
                  <a:pt x="1515484" y="3316750"/>
                  <a:pt x="837437" y="2638596"/>
                  <a:pt x="655" y="2639249"/>
                </a:cubicBezTo>
                <a:close/>
                <a:moveTo>
                  <a:pt x="0" y="1"/>
                </a:moveTo>
                <a:cubicBezTo>
                  <a:pt x="2290834" y="-1959"/>
                  <a:pt x="4154586" y="1860445"/>
                  <a:pt x="4156545" y="4152031"/>
                </a:cubicBezTo>
                <a:cubicBezTo>
                  <a:pt x="4158504" y="6442964"/>
                  <a:pt x="2296712" y="8308634"/>
                  <a:pt x="5877" y="8309941"/>
                </a:cubicBezTo>
                <a:lnTo>
                  <a:pt x="4571" y="7365348"/>
                </a:lnTo>
                <a:cubicBezTo>
                  <a:pt x="1774939" y="7364041"/>
                  <a:pt x="3214220" y="5922980"/>
                  <a:pt x="3212914" y="4153338"/>
                </a:cubicBezTo>
                <a:cubicBezTo>
                  <a:pt x="3210956" y="2381735"/>
                  <a:pt x="1770368" y="941981"/>
                  <a:pt x="0" y="943288"/>
                </a:cubicBezTo>
                <a:close/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D0AD973-3D1E-ED47-9D94-F84DFBAD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930" y="2184628"/>
            <a:ext cx="1538196" cy="3072856"/>
          </a:xfrm>
          <a:custGeom>
            <a:avLst/>
            <a:gdLst>
              <a:gd name="connsiteX0" fmla="*/ 4153013 w 4159426"/>
              <a:gd name="connsiteY0" fmla="*/ 3372833 h 8309289"/>
              <a:gd name="connsiteX1" fmla="*/ 4153667 w 4159426"/>
              <a:gd name="connsiteY1" fmla="*/ 4936185 h 8309289"/>
              <a:gd name="connsiteX2" fmla="*/ 3370878 w 4159426"/>
              <a:gd name="connsiteY2" fmla="*/ 4153856 h 8309289"/>
              <a:gd name="connsiteX3" fmla="*/ 4153013 w 4159426"/>
              <a:gd name="connsiteY3" fmla="*/ 3372833 h 8309289"/>
              <a:gd name="connsiteX4" fmla="*/ 4150404 w 4159426"/>
              <a:gd name="connsiteY4" fmla="*/ 1696497 h 8309289"/>
              <a:gd name="connsiteX5" fmla="*/ 4151057 w 4159426"/>
              <a:gd name="connsiteY5" fmla="*/ 2639475 h 8309289"/>
              <a:gd name="connsiteX6" fmla="*/ 2639808 w 4159426"/>
              <a:gd name="connsiteY6" fmla="*/ 4155162 h 8309289"/>
              <a:gd name="connsiteX7" fmla="*/ 4153016 w 4159426"/>
              <a:gd name="connsiteY7" fmla="*/ 5667584 h 8309289"/>
              <a:gd name="connsiteX8" fmla="*/ 4153668 w 4159426"/>
              <a:gd name="connsiteY8" fmla="*/ 6611868 h 8309289"/>
              <a:gd name="connsiteX9" fmla="*/ 1695196 w 4159426"/>
              <a:gd name="connsiteY9" fmla="*/ 4156468 h 8309289"/>
              <a:gd name="connsiteX10" fmla="*/ 4150404 w 4159426"/>
              <a:gd name="connsiteY10" fmla="*/ 1696497 h 8309289"/>
              <a:gd name="connsiteX11" fmla="*/ 4152893 w 4159426"/>
              <a:gd name="connsiteY11" fmla="*/ 0 h 8309289"/>
              <a:gd name="connsiteX12" fmla="*/ 4153546 w 4159426"/>
              <a:gd name="connsiteY12" fmla="*/ 943213 h 8309289"/>
              <a:gd name="connsiteX13" fmla="*/ 944791 w 4159426"/>
              <a:gd name="connsiteY13" fmla="*/ 4157583 h 8309289"/>
              <a:gd name="connsiteX14" fmla="*/ 4158120 w 4159426"/>
              <a:gd name="connsiteY14" fmla="*/ 7364768 h 8309289"/>
              <a:gd name="connsiteX15" fmla="*/ 4159426 w 4159426"/>
              <a:gd name="connsiteY15" fmla="*/ 8309287 h 8309289"/>
              <a:gd name="connsiteX16" fmla="*/ 2 w 4159426"/>
              <a:gd name="connsiteY16" fmla="*/ 4157583 h 8309289"/>
              <a:gd name="connsiteX17" fmla="*/ 4152893 w 4159426"/>
              <a:gd name="connsiteY17" fmla="*/ 0 h 830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59426" h="8309289">
                <a:moveTo>
                  <a:pt x="4153013" y="3372833"/>
                </a:moveTo>
                <a:lnTo>
                  <a:pt x="4153667" y="4936185"/>
                </a:lnTo>
                <a:cubicBezTo>
                  <a:pt x="3722414" y="4936185"/>
                  <a:pt x="3370878" y="4586161"/>
                  <a:pt x="3370878" y="4153856"/>
                </a:cubicBezTo>
                <a:cubicBezTo>
                  <a:pt x="3370878" y="3722857"/>
                  <a:pt x="3721761" y="3372833"/>
                  <a:pt x="4153013" y="3372833"/>
                </a:cubicBezTo>
                <a:close/>
                <a:moveTo>
                  <a:pt x="4150404" y="1696497"/>
                </a:moveTo>
                <a:lnTo>
                  <a:pt x="4151057" y="2639475"/>
                </a:lnTo>
                <a:cubicBezTo>
                  <a:pt x="3316116" y="2641434"/>
                  <a:pt x="2639155" y="3319281"/>
                  <a:pt x="2639808" y="4155162"/>
                </a:cubicBezTo>
                <a:cubicBezTo>
                  <a:pt x="2639808" y="4990390"/>
                  <a:pt x="3318075" y="5668237"/>
                  <a:pt x="4153016" y="5667584"/>
                </a:cubicBezTo>
                <a:lnTo>
                  <a:pt x="4153668" y="6611868"/>
                </a:lnTo>
                <a:cubicBezTo>
                  <a:pt x="2799746" y="6612521"/>
                  <a:pt x="1695849" y="5510856"/>
                  <a:pt x="1695196" y="4156468"/>
                </a:cubicBezTo>
                <a:cubicBezTo>
                  <a:pt x="1694543" y="2800774"/>
                  <a:pt x="2796482" y="1697803"/>
                  <a:pt x="4150404" y="1696497"/>
                </a:cubicBezTo>
                <a:close/>
                <a:moveTo>
                  <a:pt x="4152893" y="0"/>
                </a:moveTo>
                <a:lnTo>
                  <a:pt x="4153546" y="943213"/>
                </a:lnTo>
                <a:cubicBezTo>
                  <a:pt x="2383536" y="945173"/>
                  <a:pt x="943485" y="2386120"/>
                  <a:pt x="944791" y="4157583"/>
                </a:cubicBezTo>
                <a:cubicBezTo>
                  <a:pt x="946098" y="5926433"/>
                  <a:pt x="2387457" y="7366074"/>
                  <a:pt x="4158120" y="7364768"/>
                </a:cubicBezTo>
                <a:lnTo>
                  <a:pt x="4159426" y="8309287"/>
                </a:lnTo>
                <a:cubicBezTo>
                  <a:pt x="1868019" y="8311900"/>
                  <a:pt x="1962" y="6448336"/>
                  <a:pt x="2" y="4157583"/>
                </a:cubicBezTo>
                <a:cubicBezTo>
                  <a:pt x="-1958" y="1865524"/>
                  <a:pt x="1861485" y="1960"/>
                  <a:pt x="4152893" y="0"/>
                </a:cubicBezTo>
                <a:close/>
              </a:path>
            </a:pathLst>
          </a:custGeom>
          <a:solidFill>
            <a:srgbClr val="00743E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13417B-72A2-FC4D-9F3E-0971B05E4EB0}"/>
              </a:ext>
            </a:extLst>
          </p:cNvPr>
          <p:cNvGrpSpPr/>
          <p:nvPr/>
        </p:nvGrpSpPr>
        <p:grpSpPr>
          <a:xfrm rot="20700000">
            <a:off x="2744211" y="3002390"/>
            <a:ext cx="2374231" cy="717338"/>
            <a:chOff x="7433258" y="6710320"/>
            <a:chExt cx="6329635" cy="1912402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1A8621B-5B4D-9B47-9BBB-A2CFE52391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067456" y="4886222"/>
              <a:ext cx="254525" cy="5522922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rgbClr val="0074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80CACE68-F8DA-A241-A3BC-E28FF064C319}"/>
                </a:ext>
              </a:extLst>
            </p:cNvPr>
            <p:cNvSpPr/>
            <p:nvPr/>
          </p:nvSpPr>
          <p:spPr>
            <a:xfrm rot="2684498">
              <a:off x="11953308" y="6710320"/>
              <a:ext cx="1809585" cy="1912402"/>
            </a:xfrm>
            <a:prstGeom prst="teardrop">
              <a:avLst>
                <a:gd name="adj" fmla="val 29107"/>
              </a:avLst>
            </a:prstGeom>
            <a:solidFill>
              <a:srgbClr val="EA3C3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2D93AD-358F-4D44-969B-860B1F7E4DE2}"/>
              </a:ext>
            </a:extLst>
          </p:cNvPr>
          <p:cNvGrpSpPr/>
          <p:nvPr/>
        </p:nvGrpSpPr>
        <p:grpSpPr>
          <a:xfrm rot="20700000">
            <a:off x="2273964" y="1965235"/>
            <a:ext cx="2243920" cy="899800"/>
            <a:chOff x="6937912" y="3546672"/>
            <a:chExt cx="5982229" cy="2398841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56AB453F-D80B-084B-93E4-114E5AE0F7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>
              <a:off x="9572110" y="3056790"/>
              <a:ext cx="254525" cy="5522922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rgbClr val="0074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5E697D58-BEE0-A344-A4EB-F0700562BE49}"/>
                </a:ext>
              </a:extLst>
            </p:cNvPr>
            <p:cNvSpPr/>
            <p:nvPr/>
          </p:nvSpPr>
          <p:spPr>
            <a:xfrm rot="884498">
              <a:off x="11110556" y="3546672"/>
              <a:ext cx="1809585" cy="1912402"/>
            </a:xfrm>
            <a:prstGeom prst="teardrop">
              <a:avLst>
                <a:gd name="adj" fmla="val 29107"/>
              </a:avLst>
            </a:prstGeom>
            <a:solidFill>
              <a:srgbClr val="EA3C3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B54F9D-37B5-BC48-8149-60AAE94EC37B}"/>
              </a:ext>
            </a:extLst>
          </p:cNvPr>
          <p:cNvGrpSpPr/>
          <p:nvPr/>
        </p:nvGrpSpPr>
        <p:grpSpPr>
          <a:xfrm rot="900000">
            <a:off x="2288736" y="4597298"/>
            <a:ext cx="2256137" cy="892755"/>
            <a:chOff x="6941222" y="9270139"/>
            <a:chExt cx="6014799" cy="2380060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442E29BC-AB2E-0E4B-AB0E-AA2E69B615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>
              <a:off x="9575420" y="6635941"/>
              <a:ext cx="254525" cy="5522922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rgbClr val="0074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838F900A-6509-3C4C-933D-E1F637BDDCC9}"/>
                </a:ext>
              </a:extLst>
            </p:cNvPr>
            <p:cNvSpPr/>
            <p:nvPr/>
          </p:nvSpPr>
          <p:spPr>
            <a:xfrm rot="4484498">
              <a:off x="11095027" y="9789206"/>
              <a:ext cx="1809585" cy="1912402"/>
            </a:xfrm>
            <a:prstGeom prst="teardrop">
              <a:avLst>
                <a:gd name="adj" fmla="val 29107"/>
              </a:avLst>
            </a:prstGeom>
            <a:solidFill>
              <a:srgbClr val="EA3C3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196B31-1E4B-584A-9975-5B3F0E56FDAE}"/>
              </a:ext>
            </a:extLst>
          </p:cNvPr>
          <p:cNvGrpSpPr/>
          <p:nvPr/>
        </p:nvGrpSpPr>
        <p:grpSpPr>
          <a:xfrm rot="900000">
            <a:off x="2752182" y="3765389"/>
            <a:ext cx="2374231" cy="717338"/>
            <a:chOff x="7433258" y="6710320"/>
            <a:chExt cx="6329635" cy="1912402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9F16CCEA-08B3-7F4F-8011-867A41E7C8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067456" y="4886222"/>
              <a:ext cx="254525" cy="5522922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rgbClr val="0074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05AC392A-9157-B940-9D17-8CE632FB8286}"/>
                </a:ext>
              </a:extLst>
            </p:cNvPr>
            <p:cNvSpPr/>
            <p:nvPr/>
          </p:nvSpPr>
          <p:spPr>
            <a:xfrm rot="2684498">
              <a:off x="11953308" y="6710320"/>
              <a:ext cx="1809585" cy="1912402"/>
            </a:xfrm>
            <a:prstGeom prst="teardrop">
              <a:avLst>
                <a:gd name="adj" fmla="val 29107"/>
              </a:avLst>
            </a:prstGeom>
            <a:solidFill>
              <a:srgbClr val="EA3C3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7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511951" y="0"/>
            <a:ext cx="39148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RECOMENDACIONES</a:t>
            </a:r>
            <a:endParaRPr lang="es-EC" dirty="0">
              <a:latin typeface="+mn-lt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C43CFD04-F636-A64D-934C-F131BC51B183}"/>
              </a:ext>
            </a:extLst>
          </p:cNvPr>
          <p:cNvSpPr txBox="1">
            <a:spLocks/>
          </p:cNvSpPr>
          <p:nvPr/>
        </p:nvSpPr>
        <p:spPr>
          <a:xfrm>
            <a:off x="4503394" y="757551"/>
            <a:ext cx="3634413" cy="1313483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Ampliar el desempeño laboral utilizando modelos de competencias basados en inteligencia emocional para las instituciones educativas del cantón Santa Cruz.</a:t>
            </a:r>
            <a:endParaRPr lang="es-E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C43CFD04-F636-A64D-934C-F131BC51B183}"/>
              </a:ext>
            </a:extLst>
          </p:cNvPr>
          <p:cNvSpPr txBox="1">
            <a:spLocks/>
          </p:cNvSpPr>
          <p:nvPr/>
        </p:nvSpPr>
        <p:spPr>
          <a:xfrm>
            <a:off x="4970584" y="2260808"/>
            <a:ext cx="3634413" cy="1067262"/>
          </a:xfrm>
          <a:prstGeom prst="rect">
            <a:avLst/>
          </a:prstGeom>
          <a:ln>
            <a:noFill/>
          </a:ln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Brindar capacitaciones a los docentes de como manejar la inteligencia emocional y de como este influye en el desempeño laboral.</a:t>
            </a:r>
            <a:endParaRPr lang="es-E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C43CFD04-F636-A64D-934C-F131BC51B183}"/>
              </a:ext>
            </a:extLst>
          </p:cNvPr>
          <p:cNvSpPr txBox="1">
            <a:spLocks/>
          </p:cNvSpPr>
          <p:nvPr/>
        </p:nvSpPr>
        <p:spPr>
          <a:xfrm>
            <a:off x="5171228" y="3592080"/>
            <a:ext cx="3634413" cy="1313483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Desarrollar evaluaciones trimestrales en la que se mida la inteligencia emocional y desempeño laboral, con el objeto de contar con información sobre el avance de dichas variables.</a:t>
            </a:r>
            <a:endParaRPr lang="es-E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C43CFD04-F636-A64D-934C-F131BC51B183}"/>
              </a:ext>
            </a:extLst>
          </p:cNvPr>
          <p:cNvSpPr txBox="1">
            <a:spLocks/>
          </p:cNvSpPr>
          <p:nvPr/>
        </p:nvSpPr>
        <p:spPr>
          <a:xfrm>
            <a:off x="4503394" y="5090804"/>
            <a:ext cx="3634413" cy="821040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Socializar la guía de estrategias para mejorar la inteligencia emocional a los docentes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. 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69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4704"/>
            <a:ext cx="7128792" cy="507456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273875" y="0"/>
            <a:ext cx="43910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GUÍA DE ESTRATEGIAS </a:t>
            </a:r>
            <a:endParaRPr lang="es-EC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8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488832" cy="53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5" y="666954"/>
            <a:ext cx="7355127" cy="52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062037"/>
            <a:ext cx="67246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45945D5-AD91-42CB-B394-6F6F7823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pPr algn="ctr"/>
            <a:r>
              <a:rPr lang="es-EC" sz="4400" i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739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F53A5-234C-5F43-B56F-9E3A6658E161}"/>
              </a:ext>
            </a:extLst>
          </p:cNvPr>
          <p:cNvSpPr txBox="1"/>
          <p:nvPr/>
        </p:nvSpPr>
        <p:spPr>
          <a:xfrm>
            <a:off x="2908275" y="94427"/>
            <a:ext cx="340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Poppins" pitchFamily="2" charset="77"/>
              </a:rPr>
              <a:t>OBJETO DE ESTUDIO</a:t>
            </a:r>
            <a:endParaRPr lang="en-US" sz="2400" b="1" dirty="0">
              <a:solidFill>
                <a:schemeClr val="tx2"/>
              </a:solidFill>
              <a:cs typeface="Poppins" pitchFamily="2" charset="77"/>
            </a:endParaRPr>
          </a:p>
        </p:txBody>
      </p:sp>
      <p:sp>
        <p:nvSpPr>
          <p:cNvPr id="5" name="Фигура">
            <a:extLst>
              <a:ext uri="{FF2B5EF4-FFF2-40B4-BE49-F238E27FC236}">
                <a16:creationId xmlns:a16="http://schemas.microsoft.com/office/drawing/2014/main" id="{7F7CDBE7-F7BD-534A-A45D-A6A5AF11FCCB}"/>
              </a:ext>
            </a:extLst>
          </p:cNvPr>
          <p:cNvSpPr/>
          <p:nvPr/>
        </p:nvSpPr>
        <p:spPr bwMode="auto">
          <a:xfrm>
            <a:off x="3272047" y="1971511"/>
            <a:ext cx="1558560" cy="1108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600" extrusionOk="0">
                <a:moveTo>
                  <a:pt x="17896" y="0"/>
                </a:moveTo>
                <a:lnTo>
                  <a:pt x="17896" y="6227"/>
                </a:lnTo>
                <a:cubicBezTo>
                  <a:pt x="17868" y="6576"/>
                  <a:pt x="18013" y="6907"/>
                  <a:pt x="18247" y="7026"/>
                </a:cubicBezTo>
                <a:cubicBezTo>
                  <a:pt x="18485" y="7146"/>
                  <a:pt x="18749" y="7018"/>
                  <a:pt x="18884" y="6717"/>
                </a:cubicBezTo>
                <a:cubicBezTo>
                  <a:pt x="19706" y="5012"/>
                  <a:pt x="21600" y="5933"/>
                  <a:pt x="21503" y="7991"/>
                </a:cubicBezTo>
                <a:cubicBezTo>
                  <a:pt x="21458" y="8957"/>
                  <a:pt x="20983" y="9597"/>
                  <a:pt x="20431" y="9800"/>
                </a:cubicBezTo>
                <a:cubicBezTo>
                  <a:pt x="19877" y="10003"/>
                  <a:pt x="19243" y="9766"/>
                  <a:pt x="18856" y="8961"/>
                </a:cubicBezTo>
                <a:cubicBezTo>
                  <a:pt x="18709" y="8660"/>
                  <a:pt x="18432" y="8547"/>
                  <a:pt x="18194" y="8691"/>
                </a:cubicBezTo>
                <a:cubicBezTo>
                  <a:pt x="17993" y="8813"/>
                  <a:pt x="17865" y="9095"/>
                  <a:pt x="17871" y="9402"/>
                </a:cubicBezTo>
                <a:lnTo>
                  <a:pt x="17871" y="15687"/>
                </a:lnTo>
                <a:cubicBezTo>
                  <a:pt x="15953" y="15692"/>
                  <a:pt x="14056" y="16250"/>
                  <a:pt x="12296" y="17328"/>
                </a:cubicBezTo>
                <a:cubicBezTo>
                  <a:pt x="10644" y="18340"/>
                  <a:pt x="9145" y="19790"/>
                  <a:pt x="7880" y="21600"/>
                </a:cubicBezTo>
                <a:lnTo>
                  <a:pt x="0" y="10512"/>
                </a:lnTo>
                <a:cubicBezTo>
                  <a:pt x="2368" y="7162"/>
                  <a:pt x="5182" y="4508"/>
                  <a:pt x="8281" y="2704"/>
                </a:cubicBezTo>
                <a:cubicBezTo>
                  <a:pt x="11331" y="928"/>
                  <a:pt x="14597" y="9"/>
                  <a:pt x="17896" y="0"/>
                </a:cubicBezTo>
                <a:close/>
              </a:path>
            </a:pathLst>
          </a:custGeom>
          <a:solidFill>
            <a:srgbClr val="00743E"/>
          </a:solidFill>
          <a:ln w="50800" cap="flat">
            <a:noFill/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id="{16CCB14E-1F43-9D4E-B598-3CC0DB5A3864}"/>
              </a:ext>
            </a:extLst>
          </p:cNvPr>
          <p:cNvSpPr/>
          <p:nvPr/>
        </p:nvSpPr>
        <p:spPr bwMode="auto">
          <a:xfrm>
            <a:off x="2737846" y="2510746"/>
            <a:ext cx="1107414" cy="1294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442" y="0"/>
                </a:moveTo>
                <a:lnTo>
                  <a:pt x="14881" y="3832"/>
                </a:lnTo>
                <a:cubicBezTo>
                  <a:pt x="15163" y="4066"/>
                  <a:pt x="15600" y="4095"/>
                  <a:pt x="15920" y="3901"/>
                </a:cubicBezTo>
                <a:cubicBezTo>
                  <a:pt x="16156" y="3759"/>
                  <a:pt x="16282" y="3517"/>
                  <a:pt x="16248" y="3272"/>
                </a:cubicBezTo>
                <a:cubicBezTo>
                  <a:pt x="16020" y="2433"/>
                  <a:pt x="16509" y="1728"/>
                  <a:pt x="17234" y="1390"/>
                </a:cubicBezTo>
                <a:cubicBezTo>
                  <a:pt x="17979" y="1042"/>
                  <a:pt x="18965" y="1083"/>
                  <a:pt x="19672" y="1730"/>
                </a:cubicBezTo>
                <a:cubicBezTo>
                  <a:pt x="20357" y="2359"/>
                  <a:pt x="20351" y="3180"/>
                  <a:pt x="19931" y="3794"/>
                </a:cubicBezTo>
                <a:cubicBezTo>
                  <a:pt x="19526" y="4386"/>
                  <a:pt x="18735" y="4785"/>
                  <a:pt x="17782" y="4631"/>
                </a:cubicBezTo>
                <a:cubicBezTo>
                  <a:pt x="17488" y="4561"/>
                  <a:pt x="17174" y="4661"/>
                  <a:pt x="17005" y="4879"/>
                </a:cubicBezTo>
                <a:cubicBezTo>
                  <a:pt x="16810" y="5130"/>
                  <a:pt x="16856" y="5464"/>
                  <a:pt x="17113" y="5670"/>
                </a:cubicBezTo>
                <a:lnTo>
                  <a:pt x="21593" y="9501"/>
                </a:lnTo>
                <a:cubicBezTo>
                  <a:pt x="19767" y="11038"/>
                  <a:pt x="18310" y="12865"/>
                  <a:pt x="17303" y="14880"/>
                </a:cubicBezTo>
                <a:cubicBezTo>
                  <a:pt x="16244" y="16998"/>
                  <a:pt x="15704" y="19280"/>
                  <a:pt x="15716" y="21583"/>
                </a:cubicBezTo>
                <a:lnTo>
                  <a:pt x="0" y="21600"/>
                </a:lnTo>
                <a:cubicBezTo>
                  <a:pt x="-7" y="17960"/>
                  <a:pt x="749" y="14349"/>
                  <a:pt x="2233" y="10937"/>
                </a:cubicBezTo>
                <a:cubicBezTo>
                  <a:pt x="4019" y="6829"/>
                  <a:pt x="6819" y="3099"/>
                  <a:pt x="10442" y="0"/>
                </a:cubicBezTo>
                <a:close/>
              </a:path>
            </a:pathLst>
          </a:custGeom>
          <a:solidFill>
            <a:srgbClr val="B5DE89"/>
          </a:solidFill>
          <a:ln w="50800" cap="flat">
            <a:noFill/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id="{4EB1E23D-F27D-8B41-9BDA-EEEDD2281098}"/>
              </a:ext>
            </a:extLst>
          </p:cNvPr>
          <p:cNvSpPr>
            <a:spLocks/>
          </p:cNvSpPr>
          <p:nvPr/>
        </p:nvSpPr>
        <p:spPr bwMode="auto">
          <a:xfrm>
            <a:off x="2739013" y="3542445"/>
            <a:ext cx="1105865" cy="1557703"/>
          </a:xfrm>
          <a:custGeom>
            <a:avLst/>
            <a:gdLst>
              <a:gd name="T0" fmla="*/ 1394823 w 21577"/>
              <a:gd name="T1" fmla="*/ 1965140 h 21599"/>
              <a:gd name="T2" fmla="*/ 1394823 w 21577"/>
              <a:gd name="T3" fmla="*/ 1965140 h 21599"/>
              <a:gd name="T4" fmla="*/ 1394823 w 21577"/>
              <a:gd name="T5" fmla="*/ 1965140 h 21599"/>
              <a:gd name="T6" fmla="*/ 1394823 w 21577"/>
              <a:gd name="T7" fmla="*/ 1965140 h 2159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7" h="21599" extrusionOk="0">
                <a:moveTo>
                  <a:pt x="15712" y="3640"/>
                </a:moveTo>
                <a:lnTo>
                  <a:pt x="9428" y="3621"/>
                </a:lnTo>
                <a:cubicBezTo>
                  <a:pt x="9069" y="3635"/>
                  <a:pt x="8747" y="3466"/>
                  <a:pt x="8661" y="3218"/>
                </a:cubicBezTo>
                <a:cubicBezTo>
                  <a:pt x="8584" y="2997"/>
                  <a:pt x="8718" y="2766"/>
                  <a:pt x="8991" y="2647"/>
                </a:cubicBezTo>
                <a:cubicBezTo>
                  <a:pt x="10643" y="1838"/>
                  <a:pt x="9835" y="-1"/>
                  <a:pt x="7829" y="0"/>
                </a:cubicBezTo>
                <a:cubicBezTo>
                  <a:pt x="6811" y="1"/>
                  <a:pt x="6103" y="473"/>
                  <a:pt x="5883" y="1046"/>
                </a:cubicBezTo>
                <a:cubicBezTo>
                  <a:pt x="5775" y="1330"/>
                  <a:pt x="5787" y="1636"/>
                  <a:pt x="5925" y="1920"/>
                </a:cubicBezTo>
                <a:cubicBezTo>
                  <a:pt x="6063" y="2203"/>
                  <a:pt x="6327" y="2466"/>
                  <a:pt x="6736" y="2670"/>
                </a:cubicBezTo>
                <a:cubicBezTo>
                  <a:pt x="7007" y="2782"/>
                  <a:pt x="7142" y="3007"/>
                  <a:pt x="7069" y="3223"/>
                </a:cubicBezTo>
                <a:cubicBezTo>
                  <a:pt x="6988" y="3467"/>
                  <a:pt x="6670" y="3632"/>
                  <a:pt x="6318" y="3615"/>
                </a:cubicBezTo>
                <a:lnTo>
                  <a:pt x="1" y="3605"/>
                </a:lnTo>
                <a:cubicBezTo>
                  <a:pt x="-23" y="6822"/>
                  <a:pt x="822" y="10012"/>
                  <a:pt x="2490" y="13002"/>
                </a:cubicBezTo>
                <a:cubicBezTo>
                  <a:pt x="4289" y="16228"/>
                  <a:pt x="7008" y="19155"/>
                  <a:pt x="10475" y="21599"/>
                </a:cubicBezTo>
                <a:lnTo>
                  <a:pt x="21577" y="13735"/>
                </a:lnTo>
                <a:cubicBezTo>
                  <a:pt x="19737" y="12418"/>
                  <a:pt x="18274" y="10860"/>
                  <a:pt x="17268" y="9148"/>
                </a:cubicBezTo>
                <a:cubicBezTo>
                  <a:pt x="16244" y="7403"/>
                  <a:pt x="15715" y="5531"/>
                  <a:pt x="15712" y="3640"/>
                </a:cubicBezTo>
                <a:close/>
              </a:path>
            </a:pathLst>
          </a:custGeom>
          <a:solidFill>
            <a:srgbClr val="00743E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8" name="Фигура">
            <a:extLst>
              <a:ext uri="{FF2B5EF4-FFF2-40B4-BE49-F238E27FC236}">
                <a16:creationId xmlns:a16="http://schemas.microsoft.com/office/drawing/2014/main" id="{7AD7EAAD-B655-8A4C-B546-826B7A2161AD}"/>
              </a:ext>
            </a:extLst>
          </p:cNvPr>
          <p:cNvSpPr/>
          <p:nvPr/>
        </p:nvSpPr>
        <p:spPr bwMode="auto">
          <a:xfrm>
            <a:off x="3275193" y="4532406"/>
            <a:ext cx="1294290" cy="1104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21600" y="5885"/>
                </a:moveTo>
                <a:lnTo>
                  <a:pt x="21600" y="21598"/>
                </a:lnTo>
                <a:cubicBezTo>
                  <a:pt x="17604" y="21600"/>
                  <a:pt x="13646" y="20682"/>
                  <a:pt x="9952" y="18895"/>
                </a:cubicBezTo>
                <a:cubicBezTo>
                  <a:pt x="6227" y="17094"/>
                  <a:pt x="2845" y="14446"/>
                  <a:pt x="0" y="11104"/>
                </a:cubicBezTo>
                <a:lnTo>
                  <a:pt x="3898" y="6567"/>
                </a:lnTo>
                <a:cubicBezTo>
                  <a:pt x="4053" y="6342"/>
                  <a:pt x="4089" y="6035"/>
                  <a:pt x="3990" y="5771"/>
                </a:cubicBezTo>
                <a:cubicBezTo>
                  <a:pt x="3862" y="5426"/>
                  <a:pt x="3546" y="5234"/>
                  <a:pt x="3231" y="5309"/>
                </a:cubicBezTo>
                <a:cubicBezTo>
                  <a:pt x="1545" y="5664"/>
                  <a:pt x="476" y="3257"/>
                  <a:pt x="1693" y="1845"/>
                </a:cubicBezTo>
                <a:cubicBezTo>
                  <a:pt x="2940" y="397"/>
                  <a:pt x="5030" y="1747"/>
                  <a:pt x="4649" y="3754"/>
                </a:cubicBezTo>
                <a:cubicBezTo>
                  <a:pt x="4620" y="4009"/>
                  <a:pt x="4704" y="4263"/>
                  <a:pt x="4872" y="4427"/>
                </a:cubicBezTo>
                <a:cubicBezTo>
                  <a:pt x="5128" y="4676"/>
                  <a:pt x="5502" y="4666"/>
                  <a:pt x="5747" y="4403"/>
                </a:cubicBezTo>
                <a:lnTo>
                  <a:pt x="9522" y="0"/>
                </a:lnTo>
                <a:cubicBezTo>
                  <a:pt x="11038" y="1766"/>
                  <a:pt x="12821" y="3186"/>
                  <a:pt x="14780" y="4190"/>
                </a:cubicBezTo>
                <a:cubicBezTo>
                  <a:pt x="16932" y="5291"/>
                  <a:pt x="19252" y="5868"/>
                  <a:pt x="21600" y="5885"/>
                </a:cubicBezTo>
                <a:close/>
              </a:path>
            </a:pathLst>
          </a:custGeom>
          <a:solidFill>
            <a:srgbClr val="EA3C36"/>
          </a:solidFill>
          <a:ln w="50800" cap="flat">
            <a:noFill/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9" name="Фигура">
            <a:extLst>
              <a:ext uri="{FF2B5EF4-FFF2-40B4-BE49-F238E27FC236}">
                <a16:creationId xmlns:a16="http://schemas.microsoft.com/office/drawing/2014/main" id="{0571AC8C-0ADF-FA49-A3B7-35C1BA3FD1C3}"/>
              </a:ext>
            </a:extLst>
          </p:cNvPr>
          <p:cNvSpPr/>
          <p:nvPr/>
        </p:nvSpPr>
        <p:spPr bwMode="auto">
          <a:xfrm>
            <a:off x="4303956" y="4534293"/>
            <a:ext cx="1563594" cy="1103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8" extrusionOk="0">
                <a:moveTo>
                  <a:pt x="13714" y="0"/>
                </a:moveTo>
                <a:lnTo>
                  <a:pt x="21588" y="11127"/>
                </a:lnTo>
                <a:cubicBezTo>
                  <a:pt x="19241" y="14445"/>
                  <a:pt x="16456" y="17076"/>
                  <a:pt x="13392" y="18869"/>
                </a:cubicBezTo>
                <a:cubicBezTo>
                  <a:pt x="10299" y="20679"/>
                  <a:pt x="6982" y="21600"/>
                  <a:pt x="3635" y="21578"/>
                </a:cubicBezTo>
                <a:lnTo>
                  <a:pt x="3658" y="15250"/>
                </a:lnTo>
                <a:cubicBezTo>
                  <a:pt x="3663" y="14924"/>
                  <a:pt x="3522" y="14629"/>
                  <a:pt x="3306" y="14516"/>
                </a:cubicBezTo>
                <a:cubicBezTo>
                  <a:pt x="3062" y="14389"/>
                  <a:pt x="2790" y="14521"/>
                  <a:pt x="2652" y="14833"/>
                </a:cubicBezTo>
                <a:cubicBezTo>
                  <a:pt x="1855" y="16530"/>
                  <a:pt x="-12" y="15719"/>
                  <a:pt x="0" y="13680"/>
                </a:cubicBezTo>
                <a:cubicBezTo>
                  <a:pt x="11" y="11619"/>
                  <a:pt x="1917" y="10860"/>
                  <a:pt x="2686" y="12610"/>
                </a:cubicBezTo>
                <a:cubicBezTo>
                  <a:pt x="2824" y="12835"/>
                  <a:pt x="3042" y="12929"/>
                  <a:pt x="3246" y="12852"/>
                </a:cubicBezTo>
                <a:cubicBezTo>
                  <a:pt x="3500" y="12755"/>
                  <a:pt x="3674" y="12424"/>
                  <a:pt x="3666" y="12052"/>
                </a:cubicBezTo>
                <a:lnTo>
                  <a:pt x="3666" y="5830"/>
                </a:lnTo>
                <a:cubicBezTo>
                  <a:pt x="5463" y="5840"/>
                  <a:pt x="7246" y="5365"/>
                  <a:pt x="8919" y="4432"/>
                </a:cubicBezTo>
                <a:cubicBezTo>
                  <a:pt x="10713" y="3431"/>
                  <a:pt x="12345" y="1923"/>
                  <a:pt x="13714" y="0"/>
                </a:cubicBezTo>
                <a:close/>
              </a:path>
            </a:pathLst>
          </a:custGeom>
          <a:solidFill>
            <a:srgbClr val="B5DE89"/>
          </a:solidFill>
          <a:ln w="50800" cap="flat">
            <a:noFill/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10" name="Фигура">
            <a:extLst>
              <a:ext uri="{FF2B5EF4-FFF2-40B4-BE49-F238E27FC236}">
                <a16:creationId xmlns:a16="http://schemas.microsoft.com/office/drawing/2014/main" id="{32D7B5FB-1F22-7E4D-BAD0-D8D5A43B2BC6}"/>
              </a:ext>
            </a:extLst>
          </p:cNvPr>
          <p:cNvSpPr/>
          <p:nvPr/>
        </p:nvSpPr>
        <p:spPr bwMode="auto">
          <a:xfrm>
            <a:off x="5296224" y="3803148"/>
            <a:ext cx="1109931" cy="1300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06" extrusionOk="0">
                <a:moveTo>
                  <a:pt x="0" y="12052"/>
                </a:moveTo>
                <a:lnTo>
                  <a:pt x="5180" y="16378"/>
                </a:lnTo>
                <a:cubicBezTo>
                  <a:pt x="5426" y="16553"/>
                  <a:pt x="5517" y="16839"/>
                  <a:pt x="5409" y="17095"/>
                </a:cubicBezTo>
                <a:cubicBezTo>
                  <a:pt x="5277" y="17407"/>
                  <a:pt x="4896" y="17590"/>
                  <a:pt x="4512" y="17525"/>
                </a:cubicBezTo>
                <a:cubicBezTo>
                  <a:pt x="2610" y="17204"/>
                  <a:pt x="1335" y="19133"/>
                  <a:pt x="2656" y="20336"/>
                </a:cubicBezTo>
                <a:cubicBezTo>
                  <a:pt x="4043" y="21600"/>
                  <a:pt x="6520" y="20540"/>
                  <a:pt x="6139" y="18845"/>
                </a:cubicBezTo>
                <a:cubicBezTo>
                  <a:pt x="6082" y="18573"/>
                  <a:pt x="6235" y="18299"/>
                  <a:pt x="6521" y="18164"/>
                </a:cubicBezTo>
                <a:cubicBezTo>
                  <a:pt x="6835" y="18016"/>
                  <a:pt x="7229" y="18069"/>
                  <a:pt x="7472" y="18294"/>
                </a:cubicBezTo>
                <a:lnTo>
                  <a:pt x="11069" y="21406"/>
                </a:lnTo>
                <a:cubicBezTo>
                  <a:pt x="15167" y="17972"/>
                  <a:pt x="18215" y="13745"/>
                  <a:pt x="19951" y="9092"/>
                </a:cubicBezTo>
                <a:cubicBezTo>
                  <a:pt x="21048" y="6151"/>
                  <a:pt x="21600" y="3084"/>
                  <a:pt x="21588" y="0"/>
                </a:cubicBezTo>
                <a:lnTo>
                  <a:pt x="5943" y="33"/>
                </a:lnTo>
                <a:cubicBezTo>
                  <a:pt x="5912" y="2229"/>
                  <a:pt x="5389" y="4401"/>
                  <a:pt x="4402" y="6432"/>
                </a:cubicBezTo>
                <a:cubicBezTo>
                  <a:pt x="3382" y="8530"/>
                  <a:pt x="1887" y="10440"/>
                  <a:pt x="0" y="12052"/>
                </a:cubicBezTo>
                <a:close/>
              </a:path>
            </a:pathLst>
          </a:custGeom>
          <a:solidFill>
            <a:srgbClr val="00743E"/>
          </a:solidFill>
          <a:ln w="50800" cap="flat">
            <a:noFill/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11" name="Фигура">
            <a:extLst>
              <a:ext uri="{FF2B5EF4-FFF2-40B4-BE49-F238E27FC236}">
                <a16:creationId xmlns:a16="http://schemas.microsoft.com/office/drawing/2014/main" id="{5804D3BD-B875-FC45-8D92-54BFE0DDB887}"/>
              </a:ext>
            </a:extLst>
          </p:cNvPr>
          <p:cNvSpPr>
            <a:spLocks/>
          </p:cNvSpPr>
          <p:nvPr/>
        </p:nvSpPr>
        <p:spPr bwMode="auto">
          <a:xfrm>
            <a:off x="5298358" y="2509545"/>
            <a:ext cx="1107790" cy="1557922"/>
          </a:xfrm>
          <a:custGeom>
            <a:avLst/>
            <a:gdLst>
              <a:gd name="T0" fmla="*/ 1397251 w 21594"/>
              <a:gd name="T1" fmla="*/ 1965418 h 21588"/>
              <a:gd name="T2" fmla="*/ 1397251 w 21594"/>
              <a:gd name="T3" fmla="*/ 1965418 h 21588"/>
              <a:gd name="T4" fmla="*/ 1397251 w 21594"/>
              <a:gd name="T5" fmla="*/ 1965418 h 21588"/>
              <a:gd name="T6" fmla="*/ 1397251 w 21594"/>
              <a:gd name="T7" fmla="*/ 1965418 h 2158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4" h="21588" extrusionOk="0">
                <a:moveTo>
                  <a:pt x="5902" y="17973"/>
                </a:moveTo>
                <a:lnTo>
                  <a:pt x="12080" y="17973"/>
                </a:lnTo>
                <a:cubicBezTo>
                  <a:pt x="12443" y="17942"/>
                  <a:pt x="12788" y="18094"/>
                  <a:pt x="12910" y="18339"/>
                </a:cubicBezTo>
                <a:cubicBezTo>
                  <a:pt x="13029" y="18579"/>
                  <a:pt x="12903" y="18844"/>
                  <a:pt x="12605" y="18984"/>
                </a:cubicBezTo>
                <a:cubicBezTo>
                  <a:pt x="10977" y="19785"/>
                  <a:pt x="11787" y="21600"/>
                  <a:pt x="13767" y="21588"/>
                </a:cubicBezTo>
                <a:cubicBezTo>
                  <a:pt x="15782" y="21575"/>
                  <a:pt x="16534" y="19705"/>
                  <a:pt x="14833" y="18937"/>
                </a:cubicBezTo>
                <a:cubicBezTo>
                  <a:pt x="14553" y="18792"/>
                  <a:pt x="14448" y="18530"/>
                  <a:pt x="14579" y="18301"/>
                </a:cubicBezTo>
                <a:cubicBezTo>
                  <a:pt x="14709" y="18073"/>
                  <a:pt x="15042" y="17938"/>
                  <a:pt x="15385" y="17972"/>
                </a:cubicBezTo>
                <a:lnTo>
                  <a:pt x="21594" y="17972"/>
                </a:lnTo>
                <a:cubicBezTo>
                  <a:pt x="21600" y="14521"/>
                  <a:pt x="20612" y="11106"/>
                  <a:pt x="18692" y="7936"/>
                </a:cubicBezTo>
                <a:cubicBezTo>
                  <a:pt x="16895" y="4970"/>
                  <a:pt x="14316" y="2276"/>
                  <a:pt x="11093" y="0"/>
                </a:cubicBezTo>
                <a:lnTo>
                  <a:pt x="0" y="7860"/>
                </a:lnTo>
                <a:cubicBezTo>
                  <a:pt x="1898" y="9207"/>
                  <a:pt x="3397" y="10809"/>
                  <a:pt x="4411" y="12573"/>
                </a:cubicBezTo>
                <a:cubicBezTo>
                  <a:pt x="5396" y="14288"/>
                  <a:pt x="5902" y="16122"/>
                  <a:pt x="5902" y="17973"/>
                </a:cubicBezTo>
                <a:close/>
              </a:path>
            </a:pathLst>
          </a:custGeom>
          <a:solidFill>
            <a:srgbClr val="EA3C36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12" name="Фигура">
            <a:extLst>
              <a:ext uri="{FF2B5EF4-FFF2-40B4-BE49-F238E27FC236}">
                <a16:creationId xmlns:a16="http://schemas.microsoft.com/office/drawing/2014/main" id="{F52D8C78-3608-204B-8427-96A9110F63FD}"/>
              </a:ext>
            </a:extLst>
          </p:cNvPr>
          <p:cNvSpPr>
            <a:spLocks/>
          </p:cNvSpPr>
          <p:nvPr/>
        </p:nvSpPr>
        <p:spPr bwMode="auto">
          <a:xfrm>
            <a:off x="4564884" y="1972880"/>
            <a:ext cx="1305693" cy="1106165"/>
          </a:xfrm>
          <a:custGeom>
            <a:avLst/>
            <a:gdLst>
              <a:gd name="T0" fmla="*/ 1646864 w 21591"/>
              <a:gd name="T1" fmla="*/ 1395497 h 21550"/>
              <a:gd name="T2" fmla="*/ 1646864 w 21591"/>
              <a:gd name="T3" fmla="*/ 1395497 h 21550"/>
              <a:gd name="T4" fmla="*/ 1646864 w 21591"/>
              <a:gd name="T5" fmla="*/ 1395497 h 21550"/>
              <a:gd name="T6" fmla="*/ 1646864 w 21591"/>
              <a:gd name="T7" fmla="*/ 1395497 h 2155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1" h="21550" extrusionOk="0">
                <a:moveTo>
                  <a:pt x="13" y="2"/>
                </a:moveTo>
                <a:cubicBezTo>
                  <a:pt x="4210" y="-50"/>
                  <a:pt x="8370" y="939"/>
                  <a:pt x="12221" y="2906"/>
                </a:cubicBezTo>
                <a:cubicBezTo>
                  <a:pt x="15726" y="4695"/>
                  <a:pt x="18906" y="7260"/>
                  <a:pt x="21591" y="10462"/>
                </a:cubicBezTo>
                <a:lnTo>
                  <a:pt x="17825" y="14841"/>
                </a:lnTo>
                <a:cubicBezTo>
                  <a:pt x="17607" y="15087"/>
                  <a:pt x="17558" y="15475"/>
                  <a:pt x="17705" y="15784"/>
                </a:cubicBezTo>
                <a:cubicBezTo>
                  <a:pt x="17846" y="16079"/>
                  <a:pt x="18132" y="16232"/>
                  <a:pt x="18413" y="16163"/>
                </a:cubicBezTo>
                <a:cubicBezTo>
                  <a:pt x="20087" y="15811"/>
                  <a:pt x="21132" y="18235"/>
                  <a:pt x="19904" y="19619"/>
                </a:cubicBezTo>
                <a:cubicBezTo>
                  <a:pt x="19325" y="20272"/>
                  <a:pt x="18561" y="20312"/>
                  <a:pt x="17961" y="19968"/>
                </a:cubicBezTo>
                <a:cubicBezTo>
                  <a:pt x="17337" y="19610"/>
                  <a:pt x="16887" y="18838"/>
                  <a:pt x="16983" y="17864"/>
                </a:cubicBezTo>
                <a:cubicBezTo>
                  <a:pt x="17090" y="17541"/>
                  <a:pt x="16992" y="17175"/>
                  <a:pt x="16748" y="16983"/>
                </a:cubicBezTo>
                <a:cubicBezTo>
                  <a:pt x="16464" y="16760"/>
                  <a:pt x="16082" y="16839"/>
                  <a:pt x="15879" y="17162"/>
                </a:cubicBezTo>
                <a:lnTo>
                  <a:pt x="12140" y="21550"/>
                </a:lnTo>
                <a:cubicBezTo>
                  <a:pt x="10571" y="19689"/>
                  <a:pt x="8707" y="18210"/>
                  <a:pt x="6654" y="17196"/>
                </a:cubicBezTo>
                <a:cubicBezTo>
                  <a:pt x="4548" y="16155"/>
                  <a:pt x="2285" y="15625"/>
                  <a:pt x="0" y="15637"/>
                </a:cubicBezTo>
                <a:lnTo>
                  <a:pt x="24" y="9422"/>
                </a:lnTo>
                <a:cubicBezTo>
                  <a:pt x="-9" y="9094"/>
                  <a:pt x="136" y="8777"/>
                  <a:pt x="387" y="8629"/>
                </a:cubicBezTo>
                <a:cubicBezTo>
                  <a:pt x="739" y="8421"/>
                  <a:pt x="1166" y="8597"/>
                  <a:pt x="1332" y="9018"/>
                </a:cubicBezTo>
                <a:cubicBezTo>
                  <a:pt x="1837" y="9722"/>
                  <a:pt x="2572" y="9878"/>
                  <a:pt x="3195" y="9633"/>
                </a:cubicBezTo>
                <a:cubicBezTo>
                  <a:pt x="3787" y="9399"/>
                  <a:pt x="4283" y="8797"/>
                  <a:pt x="4331" y="7921"/>
                </a:cubicBezTo>
                <a:cubicBezTo>
                  <a:pt x="4437" y="5959"/>
                  <a:pt x="2283" y="5067"/>
                  <a:pt x="1323" y="6676"/>
                </a:cubicBezTo>
                <a:cubicBezTo>
                  <a:pt x="1145" y="7123"/>
                  <a:pt x="670" y="7277"/>
                  <a:pt x="323" y="7000"/>
                </a:cubicBezTo>
                <a:cubicBezTo>
                  <a:pt x="123" y="6840"/>
                  <a:pt x="18" y="6560"/>
                  <a:pt x="52" y="6279"/>
                </a:cubicBezTo>
                <a:lnTo>
                  <a:pt x="13" y="2"/>
                </a:lnTo>
                <a:close/>
              </a:path>
            </a:pathLst>
          </a:custGeom>
          <a:solidFill>
            <a:srgbClr val="B5DE89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CA198C-7A88-C54F-AD5B-5286DB7DEEC2}"/>
              </a:ext>
            </a:extLst>
          </p:cNvPr>
          <p:cNvGrpSpPr/>
          <p:nvPr/>
        </p:nvGrpSpPr>
        <p:grpSpPr>
          <a:xfrm>
            <a:off x="3823414" y="3054431"/>
            <a:ext cx="1497174" cy="1499952"/>
            <a:chOff x="10193114" y="5859409"/>
            <a:chExt cx="3991425" cy="3998831"/>
          </a:xfrm>
        </p:grpSpPr>
        <p:sp>
          <p:nvSpPr>
            <p:cNvPr id="22" name="Кружок">
              <a:extLst>
                <a:ext uri="{FF2B5EF4-FFF2-40B4-BE49-F238E27FC236}">
                  <a16:creationId xmlns:a16="http://schemas.microsoft.com/office/drawing/2014/main" id="{13BB21F8-E511-3C4C-955B-860A20209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3114" y="5867456"/>
              <a:ext cx="3991425" cy="3990784"/>
            </a:xfrm>
            <a:prstGeom prst="ellipse">
              <a:avLst/>
            </a:prstGeom>
            <a:noFill/>
            <a:ln w="76200">
              <a:solidFill>
                <a:srgbClr val="CDD1D8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145" tIns="17145" rIns="17145" bIns="17145" anchor="ctr"/>
            <a:lstStyle>
              <a:lvl1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457200" indent="9144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914400" indent="9144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1371600" indent="9144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1828800" indent="9144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/>
              <a:endParaRPr lang="en-US" altLang="en-US" sz="4350" dirty="0">
                <a:solidFill>
                  <a:srgbClr val="77716C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Open Sans Light" panose="020B030603050402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44DCF4C-72B9-5F40-ABD7-5614AF3E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471" y="5859409"/>
              <a:ext cx="3957635" cy="3778700"/>
            </a:xfrm>
            <a:custGeom>
              <a:avLst/>
              <a:gdLst>
                <a:gd name="connsiteX0" fmla="*/ 3153813 w 3957635"/>
                <a:gd name="connsiteY0" fmla="*/ 3291681 h 3778700"/>
                <a:gd name="connsiteX1" fmla="*/ 3161810 w 3957635"/>
                <a:gd name="connsiteY1" fmla="*/ 3302052 h 3778700"/>
                <a:gd name="connsiteX2" fmla="*/ 3153663 w 3957635"/>
                <a:gd name="connsiteY2" fmla="*/ 3310812 h 3778700"/>
                <a:gd name="connsiteX3" fmla="*/ 3136364 w 3957635"/>
                <a:gd name="connsiteY3" fmla="*/ 3317122 h 3778700"/>
                <a:gd name="connsiteX4" fmla="*/ 3141878 w 3957635"/>
                <a:gd name="connsiteY4" fmla="*/ 3299186 h 3778700"/>
                <a:gd name="connsiteX5" fmla="*/ 3220570 w 3957635"/>
                <a:gd name="connsiteY5" fmla="*/ 3248408 h 3778700"/>
                <a:gd name="connsiteX6" fmla="*/ 3226578 w 3957635"/>
                <a:gd name="connsiteY6" fmla="*/ 3259943 h 3778700"/>
                <a:gd name="connsiteX7" fmla="*/ 3214197 w 3957635"/>
                <a:gd name="connsiteY7" fmla="*/ 3278506 h 3778700"/>
                <a:gd name="connsiteX8" fmla="*/ 3201132 w 3957635"/>
                <a:gd name="connsiteY8" fmla="*/ 3283664 h 3778700"/>
                <a:gd name="connsiteX9" fmla="*/ 3199206 w 3957635"/>
                <a:gd name="connsiteY9" fmla="*/ 3269312 h 3778700"/>
                <a:gd name="connsiteX10" fmla="*/ 3208020 w 3957635"/>
                <a:gd name="connsiteY10" fmla="*/ 3254555 h 3778700"/>
                <a:gd name="connsiteX11" fmla="*/ 2896621 w 3957635"/>
                <a:gd name="connsiteY11" fmla="*/ 3134694 h 3778700"/>
                <a:gd name="connsiteX12" fmla="*/ 2911878 w 3957635"/>
                <a:gd name="connsiteY12" fmla="*/ 3147652 h 3778700"/>
                <a:gd name="connsiteX13" fmla="*/ 2893890 w 3957635"/>
                <a:gd name="connsiteY13" fmla="*/ 3160134 h 3778700"/>
                <a:gd name="connsiteX14" fmla="*/ 2886432 w 3957635"/>
                <a:gd name="connsiteY14" fmla="*/ 3147302 h 3778700"/>
                <a:gd name="connsiteX15" fmla="*/ 2876895 w 3957635"/>
                <a:gd name="connsiteY15" fmla="*/ 3120631 h 3778700"/>
                <a:gd name="connsiteX16" fmla="*/ 2893201 w 3957635"/>
                <a:gd name="connsiteY16" fmla="*/ 3127242 h 3778700"/>
                <a:gd name="connsiteX17" fmla="*/ 2882656 w 3957635"/>
                <a:gd name="connsiteY17" fmla="*/ 3140347 h 3778700"/>
                <a:gd name="connsiteX18" fmla="*/ 2867754 w 3957635"/>
                <a:gd name="connsiteY18" fmla="*/ 3146071 h 3778700"/>
                <a:gd name="connsiteX19" fmla="*/ 2867802 w 3957635"/>
                <a:gd name="connsiteY19" fmla="*/ 3131733 h 3778700"/>
                <a:gd name="connsiteX20" fmla="*/ 3017910 w 3957635"/>
                <a:gd name="connsiteY20" fmla="*/ 3081337 h 3778700"/>
                <a:gd name="connsiteX21" fmla="*/ 3030840 w 3957635"/>
                <a:gd name="connsiteY21" fmla="*/ 3083317 h 3778700"/>
                <a:gd name="connsiteX22" fmla="*/ 3036002 w 3957635"/>
                <a:gd name="connsiteY22" fmla="*/ 3097373 h 3778700"/>
                <a:gd name="connsiteX23" fmla="*/ 3043223 w 3957635"/>
                <a:gd name="connsiteY23" fmla="*/ 3111468 h 3778700"/>
                <a:gd name="connsiteX24" fmla="*/ 3053882 w 3957635"/>
                <a:gd name="connsiteY24" fmla="*/ 3141367 h 3778700"/>
                <a:gd name="connsiteX25" fmla="*/ 3053882 w 3957635"/>
                <a:gd name="connsiteY25" fmla="*/ 3174682 h 3778700"/>
                <a:gd name="connsiteX26" fmla="*/ 3049105 w 3957635"/>
                <a:gd name="connsiteY26" fmla="*/ 3194232 h 3778700"/>
                <a:gd name="connsiteX27" fmla="*/ 3032217 w 3957635"/>
                <a:gd name="connsiteY27" fmla="*/ 3197882 h 3778700"/>
                <a:gd name="connsiteX28" fmla="*/ 3028470 w 3957635"/>
                <a:gd name="connsiteY28" fmla="*/ 3208152 h 3778700"/>
                <a:gd name="connsiteX29" fmla="*/ 3017861 w 3957635"/>
                <a:gd name="connsiteY29" fmla="*/ 3226577 h 3778700"/>
                <a:gd name="connsiteX30" fmla="*/ 3004447 w 3957635"/>
                <a:gd name="connsiteY30" fmla="*/ 3242011 h 3778700"/>
                <a:gd name="connsiteX31" fmla="*/ 2991729 w 3957635"/>
                <a:gd name="connsiteY31" fmla="*/ 3267444 h 3778700"/>
                <a:gd name="connsiteX32" fmla="*/ 2968004 w 3957635"/>
                <a:gd name="connsiteY32" fmla="*/ 3309380 h 3778700"/>
                <a:gd name="connsiteX33" fmla="*/ 2953598 w 3957635"/>
                <a:gd name="connsiteY33" fmla="*/ 3335123 h 3778700"/>
                <a:gd name="connsiteX34" fmla="*/ 2929923 w 3957635"/>
                <a:gd name="connsiteY34" fmla="*/ 3383892 h 3778700"/>
                <a:gd name="connsiteX35" fmla="*/ 2902761 w 3957635"/>
                <a:gd name="connsiteY35" fmla="*/ 3423770 h 3778700"/>
                <a:gd name="connsiteX36" fmla="*/ 2896917 w 3957635"/>
                <a:gd name="connsiteY36" fmla="*/ 3466346 h 3778700"/>
                <a:gd name="connsiteX37" fmla="*/ 2881791 w 3957635"/>
                <a:gd name="connsiteY37" fmla="*/ 3476674 h 3778700"/>
                <a:gd name="connsiteX38" fmla="*/ 2866318 w 3957635"/>
                <a:gd name="connsiteY38" fmla="*/ 3482848 h 3778700"/>
                <a:gd name="connsiteX39" fmla="*/ 2855994 w 3957635"/>
                <a:gd name="connsiteY39" fmla="*/ 3483877 h 3778700"/>
                <a:gd name="connsiteX40" fmla="*/ 2844690 w 3957635"/>
                <a:gd name="connsiteY40" fmla="*/ 3497254 h 3778700"/>
                <a:gd name="connsiteX41" fmla="*/ 2828919 w 3957635"/>
                <a:gd name="connsiteY41" fmla="*/ 3500690 h 3778700"/>
                <a:gd name="connsiteX42" fmla="*/ 2810009 w 3957635"/>
                <a:gd name="connsiteY42" fmla="*/ 3496555 h 3778700"/>
                <a:gd name="connsiteX43" fmla="*/ 2794188 w 3957635"/>
                <a:gd name="connsiteY43" fmla="*/ 3480751 h 3778700"/>
                <a:gd name="connsiteX44" fmla="*/ 2799300 w 3957635"/>
                <a:gd name="connsiteY44" fmla="*/ 3446718 h 3778700"/>
                <a:gd name="connsiteX45" fmla="*/ 2788257 w 3957635"/>
                <a:gd name="connsiteY45" fmla="*/ 3426527 h 3778700"/>
                <a:gd name="connsiteX46" fmla="*/ 2785862 w 3957635"/>
                <a:gd name="connsiteY46" fmla="*/ 3408316 h 3778700"/>
                <a:gd name="connsiteX47" fmla="*/ 2800467 w 3957635"/>
                <a:gd name="connsiteY47" fmla="*/ 3392163 h 3778700"/>
                <a:gd name="connsiteX48" fmla="*/ 2820245 w 3957635"/>
                <a:gd name="connsiteY48" fmla="*/ 3383912 h 3778700"/>
                <a:gd name="connsiteX49" fmla="*/ 2840198 w 3957635"/>
                <a:gd name="connsiteY49" fmla="*/ 3366070 h 3778700"/>
                <a:gd name="connsiteX50" fmla="*/ 2850509 w 3957635"/>
                <a:gd name="connsiteY50" fmla="*/ 3351295 h 3778700"/>
                <a:gd name="connsiteX51" fmla="*/ 2838138 w 3957635"/>
                <a:gd name="connsiteY51" fmla="*/ 3319320 h 3778700"/>
                <a:gd name="connsiteX52" fmla="*/ 2835793 w 3957635"/>
                <a:gd name="connsiteY52" fmla="*/ 3301148 h 3778700"/>
                <a:gd name="connsiteX53" fmla="*/ 2841824 w 3957635"/>
                <a:gd name="connsiteY53" fmla="*/ 3284005 h 3778700"/>
                <a:gd name="connsiteX54" fmla="*/ 2857644 w 3957635"/>
                <a:gd name="connsiteY54" fmla="*/ 3267503 h 3778700"/>
                <a:gd name="connsiteX55" fmla="*/ 2857446 w 3957635"/>
                <a:gd name="connsiteY55" fmla="*/ 3246185 h 3778700"/>
                <a:gd name="connsiteX56" fmla="*/ 2875078 w 3957635"/>
                <a:gd name="connsiteY56" fmla="*/ 3230712 h 3778700"/>
                <a:gd name="connsiteX57" fmla="*/ 2902761 w 3957635"/>
                <a:gd name="connsiteY57" fmla="*/ 3217316 h 3778700"/>
                <a:gd name="connsiteX58" fmla="*/ 2933955 w 3957635"/>
                <a:gd name="connsiteY58" fmla="*/ 3198756 h 3778700"/>
                <a:gd name="connsiteX59" fmla="*/ 2955645 w 3957635"/>
                <a:gd name="connsiteY59" fmla="*/ 3186369 h 3778700"/>
                <a:gd name="connsiteX60" fmla="*/ 2971739 w 3957635"/>
                <a:gd name="connsiteY60" fmla="*/ 3162994 h 3778700"/>
                <a:gd name="connsiteX61" fmla="*/ 2982931 w 3957635"/>
                <a:gd name="connsiteY61" fmla="*/ 3141716 h 3778700"/>
                <a:gd name="connsiteX62" fmla="*/ 2990711 w 3957635"/>
                <a:gd name="connsiteY62" fmla="*/ 3133251 h 3778700"/>
                <a:gd name="connsiteX63" fmla="*/ 3004038 w 3957635"/>
                <a:gd name="connsiteY63" fmla="*/ 3127116 h 3778700"/>
                <a:gd name="connsiteX64" fmla="*/ 3008678 w 3957635"/>
                <a:gd name="connsiteY64" fmla="*/ 3111895 h 3778700"/>
                <a:gd name="connsiteX65" fmla="*/ 3013505 w 3957635"/>
                <a:gd name="connsiteY65" fmla="*/ 3094073 h 3778700"/>
                <a:gd name="connsiteX66" fmla="*/ 2754385 w 3957635"/>
                <a:gd name="connsiteY66" fmla="*/ 2922615 h 3778700"/>
                <a:gd name="connsiteX67" fmla="*/ 2771783 w 3957635"/>
                <a:gd name="connsiteY67" fmla="*/ 2931451 h 3778700"/>
                <a:gd name="connsiteX68" fmla="*/ 2769720 w 3957635"/>
                <a:gd name="connsiteY68" fmla="*/ 2951691 h 3778700"/>
                <a:gd name="connsiteX69" fmla="*/ 2750125 w 3957635"/>
                <a:gd name="connsiteY69" fmla="*/ 2953754 h 3778700"/>
                <a:gd name="connsiteX70" fmla="*/ 2744242 w 3957635"/>
                <a:gd name="connsiteY70" fmla="*/ 2933656 h 3778700"/>
                <a:gd name="connsiteX71" fmla="*/ 1593 w 3957635"/>
                <a:gd name="connsiteY71" fmla="*/ 1984864 h 3778700"/>
                <a:gd name="connsiteX72" fmla="*/ 57113 w 3957635"/>
                <a:gd name="connsiteY72" fmla="*/ 2060510 h 3778700"/>
                <a:gd name="connsiteX73" fmla="*/ 90888 w 3957635"/>
                <a:gd name="connsiteY73" fmla="*/ 2105695 h 3778700"/>
                <a:gd name="connsiteX74" fmla="*/ 88533 w 3957635"/>
                <a:gd name="connsiteY74" fmla="*/ 2131843 h 3778700"/>
                <a:gd name="connsiteX75" fmla="*/ 99883 w 3957635"/>
                <a:gd name="connsiteY75" fmla="*/ 2169974 h 3778700"/>
                <a:gd name="connsiteX76" fmla="*/ 98853 w 3957635"/>
                <a:gd name="connsiteY76" fmla="*/ 2210848 h 3778700"/>
                <a:gd name="connsiteX77" fmla="*/ 96830 w 3957635"/>
                <a:gd name="connsiteY77" fmla="*/ 2252394 h 3778700"/>
                <a:gd name="connsiteX78" fmla="*/ 97897 w 3957635"/>
                <a:gd name="connsiteY78" fmla="*/ 2289461 h 3778700"/>
                <a:gd name="connsiteX79" fmla="*/ 105108 w 3957635"/>
                <a:gd name="connsiteY79" fmla="*/ 2323840 h 3778700"/>
                <a:gd name="connsiteX80" fmla="*/ 120542 w 3957635"/>
                <a:gd name="connsiteY80" fmla="*/ 2349261 h 3778700"/>
                <a:gd name="connsiteX81" fmla="*/ 134247 w 3957635"/>
                <a:gd name="connsiteY81" fmla="*/ 2373225 h 3778700"/>
                <a:gd name="connsiteX82" fmla="*/ 149387 w 3957635"/>
                <a:gd name="connsiteY82" fmla="*/ 2394222 h 3778700"/>
                <a:gd name="connsiteX83" fmla="*/ 159910 w 3957635"/>
                <a:gd name="connsiteY83" fmla="*/ 2408164 h 3778700"/>
                <a:gd name="connsiteX84" fmla="*/ 166790 w 3957635"/>
                <a:gd name="connsiteY84" fmla="*/ 2425690 h 3778700"/>
                <a:gd name="connsiteX85" fmla="*/ 170524 w 3957635"/>
                <a:gd name="connsiteY85" fmla="*/ 2441088 h 3778700"/>
                <a:gd name="connsiteX86" fmla="*/ 177404 w 3957635"/>
                <a:gd name="connsiteY86" fmla="*/ 2459285 h 3778700"/>
                <a:gd name="connsiteX87" fmla="*/ 188074 w 3957635"/>
                <a:gd name="connsiteY87" fmla="*/ 2473003 h 3778700"/>
                <a:gd name="connsiteX88" fmla="*/ 201816 w 3957635"/>
                <a:gd name="connsiteY88" fmla="*/ 2484706 h 3778700"/>
                <a:gd name="connsiteX89" fmla="*/ 209340 w 3957635"/>
                <a:gd name="connsiteY89" fmla="*/ 2495288 h 3778700"/>
                <a:gd name="connsiteX90" fmla="*/ 222015 w 3957635"/>
                <a:gd name="connsiteY90" fmla="*/ 2509342 h 3778700"/>
                <a:gd name="connsiteX91" fmla="*/ 256525 w 3957635"/>
                <a:gd name="connsiteY91" fmla="*/ 2548032 h 3778700"/>
                <a:gd name="connsiteX92" fmla="*/ 271960 w 3957635"/>
                <a:gd name="connsiteY92" fmla="*/ 2569981 h 3778700"/>
                <a:gd name="connsiteX93" fmla="*/ 276080 w 3957635"/>
                <a:gd name="connsiteY93" fmla="*/ 2595738 h 3778700"/>
                <a:gd name="connsiteX94" fmla="*/ 285370 w 3957635"/>
                <a:gd name="connsiteY94" fmla="*/ 2614943 h 3778700"/>
                <a:gd name="connsiteX95" fmla="*/ 299112 w 3957635"/>
                <a:gd name="connsiteY95" fmla="*/ 2646914 h 3778700"/>
                <a:gd name="connsiteX96" fmla="*/ 321114 w 3957635"/>
                <a:gd name="connsiteY96" fmla="*/ 2666848 h 3778700"/>
                <a:gd name="connsiteX97" fmla="*/ 348965 w 3957635"/>
                <a:gd name="connsiteY97" fmla="*/ 2691932 h 3778700"/>
                <a:gd name="connsiteX98" fmla="*/ 363075 w 3957635"/>
                <a:gd name="connsiteY98" fmla="*/ 2714553 h 3778700"/>
                <a:gd name="connsiteX99" fmla="*/ 370287 w 3957635"/>
                <a:gd name="connsiteY99" fmla="*/ 2744453 h 3778700"/>
                <a:gd name="connsiteX100" fmla="*/ 374407 w 3957635"/>
                <a:gd name="connsiteY100" fmla="*/ 2774016 h 3778700"/>
                <a:gd name="connsiteX101" fmla="*/ 366166 w 3957635"/>
                <a:gd name="connsiteY101" fmla="*/ 2804924 h 3778700"/>
                <a:gd name="connsiteX102" fmla="*/ 353785 w 3957635"/>
                <a:gd name="connsiteY102" fmla="*/ 2832416 h 3778700"/>
                <a:gd name="connsiteX103" fmla="*/ 347604 w 3957635"/>
                <a:gd name="connsiteY103" fmla="*/ 2864780 h 3778700"/>
                <a:gd name="connsiteX104" fmla="*/ 348634 w 3957635"/>
                <a:gd name="connsiteY104" fmla="*/ 2888464 h 3778700"/>
                <a:gd name="connsiteX105" fmla="*/ 343134 w 3957635"/>
                <a:gd name="connsiteY105" fmla="*/ 2915620 h 3778700"/>
                <a:gd name="connsiteX106" fmla="*/ 334617 w 3957635"/>
                <a:gd name="connsiteY106" fmla="*/ 2926595 h 3778700"/>
                <a:gd name="connsiteX107" fmla="*/ 347678 w 3957635"/>
                <a:gd name="connsiteY107" fmla="*/ 2954087 h 3778700"/>
                <a:gd name="connsiteX108" fmla="*/ 354907 w 3957635"/>
                <a:gd name="connsiteY108" fmla="*/ 2973964 h 3778700"/>
                <a:gd name="connsiteX109" fmla="*/ 357648 w 3957635"/>
                <a:gd name="connsiteY109" fmla="*/ 2997649 h 3778700"/>
                <a:gd name="connsiteX110" fmla="*/ 356618 w 3957635"/>
                <a:gd name="connsiteY110" fmla="*/ 3016518 h 3778700"/>
                <a:gd name="connsiteX111" fmla="*/ 372512 w 3957635"/>
                <a:gd name="connsiteY111" fmla="*/ 3045074 h 3778700"/>
                <a:gd name="connsiteX112" fmla="*/ 373543 w 3957635"/>
                <a:gd name="connsiteY112" fmla="*/ 3067639 h 3778700"/>
                <a:gd name="connsiteX113" fmla="*/ 376651 w 3957635"/>
                <a:gd name="connsiteY113" fmla="*/ 3114336 h 3778700"/>
                <a:gd name="connsiteX114" fmla="*/ 390099 w 3957635"/>
                <a:gd name="connsiteY114" fmla="*/ 3194293 h 3778700"/>
                <a:gd name="connsiteX115" fmla="*/ 84486 w 3957635"/>
                <a:gd name="connsiteY115" fmla="*/ 2612591 h 3778700"/>
                <a:gd name="connsiteX116" fmla="*/ 1593 w 3957635"/>
                <a:gd name="connsiteY116" fmla="*/ 1984864 h 3778700"/>
                <a:gd name="connsiteX117" fmla="*/ 3879738 w 3957635"/>
                <a:gd name="connsiteY117" fmla="*/ 1740238 h 3778700"/>
                <a:gd name="connsiteX118" fmla="*/ 3893846 w 3957635"/>
                <a:gd name="connsiteY118" fmla="*/ 1760903 h 3778700"/>
                <a:gd name="connsiteX119" fmla="*/ 3900380 w 3957635"/>
                <a:gd name="connsiteY119" fmla="*/ 1800742 h 3778700"/>
                <a:gd name="connsiteX120" fmla="*/ 3910354 w 3957635"/>
                <a:gd name="connsiteY120" fmla="*/ 1821324 h 3778700"/>
                <a:gd name="connsiteX121" fmla="*/ 3903518 w 3957635"/>
                <a:gd name="connsiteY121" fmla="*/ 1841217 h 3778700"/>
                <a:gd name="connsiteX122" fmla="*/ 3906613 w 3957635"/>
                <a:gd name="connsiteY122" fmla="*/ 1856606 h 3778700"/>
                <a:gd name="connsiteX123" fmla="*/ 3901454 w 3957635"/>
                <a:gd name="connsiteY123" fmla="*/ 1877876 h 3778700"/>
                <a:gd name="connsiteX124" fmla="*/ 3889650 w 3957635"/>
                <a:gd name="connsiteY124" fmla="*/ 1841778 h 3778700"/>
                <a:gd name="connsiteX125" fmla="*/ 3894808 w 3957635"/>
                <a:gd name="connsiteY125" fmla="*/ 1816678 h 3778700"/>
                <a:gd name="connsiteX126" fmla="*/ 3882260 w 3957635"/>
                <a:gd name="connsiteY126" fmla="*/ 1784709 h 3778700"/>
                <a:gd name="connsiteX127" fmla="*/ 3875611 w 3957635"/>
                <a:gd name="connsiteY127" fmla="*/ 1763828 h 3778700"/>
                <a:gd name="connsiteX128" fmla="*/ 1845203 w 3957635"/>
                <a:gd name="connsiteY128" fmla="*/ 1507180 h 3778700"/>
                <a:gd name="connsiteX129" fmla="*/ 1864053 w 3957635"/>
                <a:gd name="connsiteY129" fmla="*/ 1519519 h 3778700"/>
                <a:gd name="connsiteX130" fmla="*/ 1859983 w 3957635"/>
                <a:gd name="connsiteY130" fmla="*/ 1534528 h 3778700"/>
                <a:gd name="connsiteX131" fmla="*/ 1843531 w 3957635"/>
                <a:gd name="connsiteY131" fmla="*/ 1534528 h 3778700"/>
                <a:gd name="connsiteX132" fmla="*/ 1833632 w 3957635"/>
                <a:gd name="connsiteY132" fmla="*/ 1521849 h 3778700"/>
                <a:gd name="connsiteX133" fmla="*/ 2456049 w 3957635"/>
                <a:gd name="connsiteY133" fmla="*/ 1492297 h 3778700"/>
                <a:gd name="connsiteX134" fmla="*/ 2450604 w 3957635"/>
                <a:gd name="connsiteY134" fmla="*/ 1510574 h 3778700"/>
                <a:gd name="connsiteX135" fmla="*/ 2434095 w 3957635"/>
                <a:gd name="connsiteY135" fmla="*/ 1521117 h 3778700"/>
                <a:gd name="connsiteX136" fmla="*/ 2420854 w 3957635"/>
                <a:gd name="connsiteY136" fmla="*/ 1535725 h 3778700"/>
                <a:gd name="connsiteX137" fmla="*/ 2404925 w 3957635"/>
                <a:gd name="connsiteY137" fmla="*/ 1549421 h 3778700"/>
                <a:gd name="connsiteX138" fmla="*/ 2380135 w 3957635"/>
                <a:gd name="connsiteY138" fmla="*/ 1545354 h 3778700"/>
                <a:gd name="connsiteX139" fmla="*/ 2370266 w 3957635"/>
                <a:gd name="connsiteY139" fmla="*/ 1530297 h 3778700"/>
                <a:gd name="connsiteX140" fmla="*/ 2385091 w 3957635"/>
                <a:gd name="connsiteY140" fmla="*/ 1512475 h 3778700"/>
                <a:gd name="connsiteX141" fmla="*/ 2416835 w 3957635"/>
                <a:gd name="connsiteY141" fmla="*/ 1503685 h 3778700"/>
                <a:gd name="connsiteX142" fmla="*/ 2436950 w 3957635"/>
                <a:gd name="connsiteY142" fmla="*/ 1496866 h 3778700"/>
                <a:gd name="connsiteX143" fmla="*/ 1483649 w 3957635"/>
                <a:gd name="connsiteY143" fmla="*/ 1392824 h 3778700"/>
                <a:gd name="connsiteX144" fmla="*/ 1490578 w 3957635"/>
                <a:gd name="connsiteY144" fmla="*/ 1418265 h 3778700"/>
                <a:gd name="connsiteX145" fmla="*/ 1465132 w 3957635"/>
                <a:gd name="connsiteY145" fmla="*/ 1408551 h 3778700"/>
                <a:gd name="connsiteX146" fmla="*/ 1573106 w 3957635"/>
                <a:gd name="connsiteY146" fmla="*/ 1336058 h 3778700"/>
                <a:gd name="connsiteX147" fmla="*/ 1581360 w 3957635"/>
                <a:gd name="connsiteY147" fmla="*/ 1347915 h 3778700"/>
                <a:gd name="connsiteX148" fmla="*/ 1565768 w 3957635"/>
                <a:gd name="connsiteY148" fmla="*/ 1361667 h 3778700"/>
                <a:gd name="connsiteX149" fmla="*/ 1547884 w 3957635"/>
                <a:gd name="connsiteY149" fmla="*/ 1374046 h 3778700"/>
                <a:gd name="connsiteX150" fmla="*/ 1528627 w 3957635"/>
                <a:gd name="connsiteY150" fmla="*/ 1387792 h 3778700"/>
                <a:gd name="connsiteX151" fmla="*/ 1505526 w 3957635"/>
                <a:gd name="connsiteY151" fmla="*/ 1375019 h 3778700"/>
                <a:gd name="connsiteX152" fmla="*/ 1518569 w 3957635"/>
                <a:gd name="connsiteY152" fmla="*/ 1351336 h 3778700"/>
                <a:gd name="connsiteX153" fmla="*/ 1539827 w 3957635"/>
                <a:gd name="connsiteY153" fmla="*/ 1345031 h 3778700"/>
                <a:gd name="connsiteX154" fmla="*/ 1559979 w 3957635"/>
                <a:gd name="connsiteY154" fmla="*/ 1342628 h 3778700"/>
                <a:gd name="connsiteX155" fmla="*/ 1716222 w 3957635"/>
                <a:gd name="connsiteY155" fmla="*/ 1268788 h 3778700"/>
                <a:gd name="connsiteX156" fmla="*/ 1728546 w 3957635"/>
                <a:gd name="connsiteY156" fmla="*/ 1285690 h 3778700"/>
                <a:gd name="connsiteX157" fmla="*/ 1724420 w 3957635"/>
                <a:gd name="connsiteY157" fmla="*/ 1301733 h 3778700"/>
                <a:gd name="connsiteX158" fmla="*/ 1721668 w 3957635"/>
                <a:gd name="connsiteY158" fmla="*/ 1324193 h 3778700"/>
                <a:gd name="connsiteX159" fmla="*/ 1724364 w 3957635"/>
                <a:gd name="connsiteY159" fmla="*/ 1342871 h 3778700"/>
                <a:gd name="connsiteX160" fmla="*/ 1724364 w 3957635"/>
                <a:gd name="connsiteY160" fmla="*/ 1371290 h 3778700"/>
                <a:gd name="connsiteX161" fmla="*/ 1721611 w 3957635"/>
                <a:gd name="connsiteY161" fmla="*/ 1384983 h 3778700"/>
                <a:gd name="connsiteX162" fmla="*/ 1702352 w 3957635"/>
                <a:gd name="connsiteY162" fmla="*/ 1412943 h 3778700"/>
                <a:gd name="connsiteX163" fmla="*/ 1686366 w 3957635"/>
                <a:gd name="connsiteY163" fmla="*/ 1423486 h 3778700"/>
                <a:gd name="connsiteX164" fmla="*/ 1664340 w 3957635"/>
                <a:gd name="connsiteY164" fmla="*/ 1410193 h 3778700"/>
                <a:gd name="connsiteX165" fmla="*/ 1678554 w 3957635"/>
                <a:gd name="connsiteY165" fmla="*/ 1369513 h 3778700"/>
                <a:gd name="connsiteX166" fmla="*/ 1675701 w 3957635"/>
                <a:gd name="connsiteY166" fmla="*/ 1346595 h 3778700"/>
                <a:gd name="connsiteX167" fmla="*/ 1689039 w 3957635"/>
                <a:gd name="connsiteY167" fmla="*/ 1329177 h 3778700"/>
                <a:gd name="connsiteX168" fmla="*/ 1708021 w 3957635"/>
                <a:gd name="connsiteY168" fmla="*/ 1342878 h 3778700"/>
                <a:gd name="connsiteX169" fmla="*/ 1699624 w 3957635"/>
                <a:gd name="connsiteY169" fmla="*/ 1313084 h 3778700"/>
                <a:gd name="connsiteX170" fmla="*/ 1689624 w 3957635"/>
                <a:gd name="connsiteY170" fmla="*/ 1292845 h 3778700"/>
                <a:gd name="connsiteX171" fmla="*/ 1699136 w 3957635"/>
                <a:gd name="connsiteY171" fmla="*/ 1280576 h 3778700"/>
                <a:gd name="connsiteX172" fmla="*/ 1971321 w 3957635"/>
                <a:gd name="connsiteY172" fmla="*/ 799954 h 3778700"/>
                <a:gd name="connsiteX173" fmla="*/ 1982954 w 3957635"/>
                <a:gd name="connsiteY173" fmla="*/ 804403 h 3778700"/>
                <a:gd name="connsiteX174" fmla="*/ 1980891 w 3957635"/>
                <a:gd name="connsiteY174" fmla="*/ 819790 h 3778700"/>
                <a:gd name="connsiteX175" fmla="*/ 1970616 w 3957635"/>
                <a:gd name="connsiteY175" fmla="*/ 838352 h 3778700"/>
                <a:gd name="connsiteX176" fmla="*/ 1960640 w 3957635"/>
                <a:gd name="connsiteY176" fmla="*/ 842822 h 3778700"/>
                <a:gd name="connsiteX177" fmla="*/ 1957270 w 3957635"/>
                <a:gd name="connsiteY177" fmla="*/ 825371 h 3778700"/>
                <a:gd name="connsiteX178" fmla="*/ 1960708 w 3957635"/>
                <a:gd name="connsiteY178" fmla="*/ 810268 h 3778700"/>
                <a:gd name="connsiteX179" fmla="*/ 1986444 w 3957635"/>
                <a:gd name="connsiteY179" fmla="*/ 731775 h 3778700"/>
                <a:gd name="connsiteX180" fmla="*/ 2004428 w 3957635"/>
                <a:gd name="connsiteY180" fmla="*/ 743058 h 3778700"/>
                <a:gd name="connsiteX181" fmla="*/ 2005165 w 3957635"/>
                <a:gd name="connsiteY181" fmla="*/ 757215 h 3778700"/>
                <a:gd name="connsiteX182" fmla="*/ 1988358 w 3957635"/>
                <a:gd name="connsiteY182" fmla="*/ 755765 h 3778700"/>
                <a:gd name="connsiteX183" fmla="*/ 1979718 w 3957635"/>
                <a:gd name="connsiteY183" fmla="*/ 745187 h 3778700"/>
                <a:gd name="connsiteX184" fmla="*/ 1613991 w 3957635"/>
                <a:gd name="connsiteY184" fmla="*/ 700864 h 3778700"/>
                <a:gd name="connsiteX185" fmla="*/ 1615947 w 3957635"/>
                <a:gd name="connsiteY185" fmla="*/ 716391 h 3778700"/>
                <a:gd name="connsiteX186" fmla="*/ 1604264 w 3957635"/>
                <a:gd name="connsiteY186" fmla="*/ 736674 h 3778700"/>
                <a:gd name="connsiteX187" fmla="*/ 1590500 w 3957635"/>
                <a:gd name="connsiteY187" fmla="*/ 728878 h 3778700"/>
                <a:gd name="connsiteX188" fmla="*/ 1597579 w 3957635"/>
                <a:gd name="connsiteY188" fmla="*/ 707053 h 3778700"/>
                <a:gd name="connsiteX189" fmla="*/ 1538761 w 3957635"/>
                <a:gd name="connsiteY189" fmla="*/ 643409 h 3778700"/>
                <a:gd name="connsiteX190" fmla="*/ 1558366 w 3957635"/>
                <a:gd name="connsiteY190" fmla="*/ 647029 h 3778700"/>
                <a:gd name="connsiteX191" fmla="*/ 1550159 w 3957635"/>
                <a:gd name="connsiteY191" fmla="*/ 659363 h 3778700"/>
                <a:gd name="connsiteX192" fmla="*/ 1541904 w 3957635"/>
                <a:gd name="connsiteY192" fmla="*/ 674795 h 3778700"/>
                <a:gd name="connsiteX193" fmla="*/ 1532101 w 3957635"/>
                <a:gd name="connsiteY193" fmla="*/ 686395 h 3778700"/>
                <a:gd name="connsiteX194" fmla="*/ 1524196 w 3957635"/>
                <a:gd name="connsiteY194" fmla="*/ 678144 h 3778700"/>
                <a:gd name="connsiteX195" fmla="*/ 1524846 w 3957635"/>
                <a:gd name="connsiteY195" fmla="*/ 665811 h 3778700"/>
                <a:gd name="connsiteX196" fmla="*/ 1525224 w 3957635"/>
                <a:gd name="connsiteY196" fmla="*/ 655180 h 3778700"/>
                <a:gd name="connsiteX197" fmla="*/ 1409276 w 3957635"/>
                <a:gd name="connsiteY197" fmla="*/ 502703 h 3778700"/>
                <a:gd name="connsiteX198" fmla="*/ 1413060 w 3957635"/>
                <a:gd name="connsiteY198" fmla="*/ 517143 h 3778700"/>
                <a:gd name="connsiteX199" fmla="*/ 1410665 w 3957635"/>
                <a:gd name="connsiteY199" fmla="*/ 533700 h 3778700"/>
                <a:gd name="connsiteX200" fmla="*/ 1430091 w 3957635"/>
                <a:gd name="connsiteY200" fmla="*/ 529616 h 3778700"/>
                <a:gd name="connsiteX201" fmla="*/ 1440019 w 3957635"/>
                <a:gd name="connsiteY201" fmla="*/ 528583 h 3778700"/>
                <a:gd name="connsiteX202" fmla="*/ 1454803 w 3957635"/>
                <a:gd name="connsiteY202" fmla="*/ 529616 h 3778700"/>
                <a:gd name="connsiteX203" fmla="*/ 1464777 w 3957635"/>
                <a:gd name="connsiteY203" fmla="*/ 535803 h 3778700"/>
                <a:gd name="connsiteX204" fmla="*/ 1472679 w 3957635"/>
                <a:gd name="connsiteY204" fmla="*/ 527551 h 3778700"/>
                <a:gd name="connsiteX205" fmla="*/ 1489831 w 3957635"/>
                <a:gd name="connsiteY205" fmla="*/ 527551 h 3778700"/>
                <a:gd name="connsiteX206" fmla="*/ 1491810 w 3957635"/>
                <a:gd name="connsiteY206" fmla="*/ 551830 h 3778700"/>
                <a:gd name="connsiteX207" fmla="*/ 1493876 w 3957635"/>
                <a:gd name="connsiteY207" fmla="*/ 568293 h 3778700"/>
                <a:gd name="connsiteX208" fmla="*/ 1489060 w 3957635"/>
                <a:gd name="connsiteY208" fmla="*/ 579293 h 3778700"/>
                <a:gd name="connsiteX209" fmla="*/ 1467487 w 3957635"/>
                <a:gd name="connsiteY209" fmla="*/ 590597 h 3778700"/>
                <a:gd name="connsiteX210" fmla="*/ 1446210 w 3957635"/>
                <a:gd name="connsiteY210" fmla="*/ 593690 h 3778700"/>
                <a:gd name="connsiteX211" fmla="*/ 1413891 w 3957635"/>
                <a:gd name="connsiteY211" fmla="*/ 599877 h 3778700"/>
                <a:gd name="connsiteX212" fmla="*/ 1396391 w 3957635"/>
                <a:gd name="connsiteY212" fmla="*/ 605032 h 3778700"/>
                <a:gd name="connsiteX213" fmla="*/ 1380922 w 3957635"/>
                <a:gd name="connsiteY213" fmla="*/ 591326 h 3778700"/>
                <a:gd name="connsiteX214" fmla="*/ 1353071 w 3957635"/>
                <a:gd name="connsiteY214" fmla="*/ 580321 h 3778700"/>
                <a:gd name="connsiteX215" fmla="*/ 1349979 w 3957635"/>
                <a:gd name="connsiteY215" fmla="*/ 559699 h 3778700"/>
                <a:gd name="connsiteX216" fmla="*/ 1352387 w 3957635"/>
                <a:gd name="connsiteY216" fmla="*/ 548400 h 3778700"/>
                <a:gd name="connsiteX217" fmla="*/ 1364481 w 3957635"/>
                <a:gd name="connsiteY217" fmla="*/ 533013 h 3778700"/>
                <a:gd name="connsiteX218" fmla="*/ 1348986 w 3957635"/>
                <a:gd name="connsiteY218" fmla="*/ 519952 h 3778700"/>
                <a:gd name="connsiteX219" fmla="*/ 1373517 w 3957635"/>
                <a:gd name="connsiteY219" fmla="*/ 513760 h 3778700"/>
                <a:gd name="connsiteX220" fmla="*/ 1396941 w 3957635"/>
                <a:gd name="connsiteY220" fmla="*/ 508861 h 3778700"/>
                <a:gd name="connsiteX221" fmla="*/ 2349670 w 3957635"/>
                <a:gd name="connsiteY221" fmla="*/ 452834 h 3778700"/>
                <a:gd name="connsiteX222" fmla="*/ 2364223 w 3957635"/>
                <a:gd name="connsiteY222" fmla="*/ 461354 h 3778700"/>
                <a:gd name="connsiteX223" fmla="*/ 2361213 w 3957635"/>
                <a:gd name="connsiteY223" fmla="*/ 473735 h 3778700"/>
                <a:gd name="connsiteX224" fmla="*/ 2336325 w 3957635"/>
                <a:gd name="connsiteY224" fmla="*/ 478275 h 3778700"/>
                <a:gd name="connsiteX225" fmla="*/ 2330287 w 3957635"/>
                <a:gd name="connsiteY225" fmla="*/ 457704 h 3778700"/>
                <a:gd name="connsiteX226" fmla="*/ 2332044 w 3957635"/>
                <a:gd name="connsiteY226" fmla="*/ 269726 h 3778700"/>
                <a:gd name="connsiteX227" fmla="*/ 2345107 w 3957635"/>
                <a:gd name="connsiteY227" fmla="*/ 272845 h 3778700"/>
                <a:gd name="connsiteX228" fmla="*/ 2346480 w 3957635"/>
                <a:gd name="connsiteY228" fmla="*/ 293380 h 3778700"/>
                <a:gd name="connsiteX229" fmla="*/ 2331354 w 3957635"/>
                <a:gd name="connsiteY229" fmla="*/ 316418 h 3778700"/>
                <a:gd name="connsiteX230" fmla="*/ 2324818 w 3957635"/>
                <a:gd name="connsiteY230" fmla="*/ 342544 h 3778700"/>
                <a:gd name="connsiteX231" fmla="*/ 2339223 w 3957635"/>
                <a:gd name="connsiteY231" fmla="*/ 379324 h 3778700"/>
                <a:gd name="connsiteX232" fmla="*/ 2356370 w 3957635"/>
                <a:gd name="connsiteY232" fmla="*/ 395826 h 3778700"/>
                <a:gd name="connsiteX233" fmla="*/ 2385206 w 3957635"/>
                <a:gd name="connsiteY233" fmla="*/ 410270 h 3778700"/>
                <a:gd name="connsiteX234" fmla="*/ 2402743 w 3957635"/>
                <a:gd name="connsiteY234" fmla="*/ 423325 h 3778700"/>
                <a:gd name="connsiteX235" fmla="*/ 2389380 w 3957635"/>
                <a:gd name="connsiteY235" fmla="*/ 433947 h 3778700"/>
                <a:gd name="connsiteX236" fmla="*/ 2369817 w 3957635"/>
                <a:gd name="connsiteY236" fmla="*/ 437730 h 3778700"/>
                <a:gd name="connsiteX237" fmla="*/ 2345065 w 3957635"/>
                <a:gd name="connsiteY237" fmla="*/ 426383 h 3778700"/>
                <a:gd name="connsiteX238" fmla="*/ 2322370 w 3957635"/>
                <a:gd name="connsiteY238" fmla="*/ 417094 h 3778700"/>
                <a:gd name="connsiteX239" fmla="*/ 2308960 w 3957635"/>
                <a:gd name="connsiteY239" fmla="*/ 404421 h 3778700"/>
                <a:gd name="connsiteX240" fmla="*/ 2318544 w 3957635"/>
                <a:gd name="connsiteY240" fmla="*/ 398579 h 3778700"/>
                <a:gd name="connsiteX241" fmla="*/ 2307886 w 3957635"/>
                <a:gd name="connsiteY241" fmla="*/ 377647 h 3778700"/>
                <a:gd name="connsiteX242" fmla="*/ 2299981 w 3957635"/>
                <a:gd name="connsiteY242" fmla="*/ 359772 h 3778700"/>
                <a:gd name="connsiteX243" fmla="*/ 2297913 w 3957635"/>
                <a:gd name="connsiteY243" fmla="*/ 347395 h 3778700"/>
                <a:gd name="connsiteX244" fmla="*/ 2289323 w 3957635"/>
                <a:gd name="connsiteY244" fmla="*/ 334683 h 3778700"/>
                <a:gd name="connsiteX245" fmla="*/ 2289060 w 3957635"/>
                <a:gd name="connsiteY245" fmla="*/ 316153 h 3778700"/>
                <a:gd name="connsiteX246" fmla="*/ 2295223 w 3957635"/>
                <a:gd name="connsiteY246" fmla="*/ 307223 h 3778700"/>
                <a:gd name="connsiteX247" fmla="*/ 2311712 w 3957635"/>
                <a:gd name="connsiteY247" fmla="*/ 302146 h 3778700"/>
                <a:gd name="connsiteX248" fmla="*/ 2315949 w 3957635"/>
                <a:gd name="connsiteY248" fmla="*/ 290486 h 3778700"/>
                <a:gd name="connsiteX249" fmla="*/ 2314407 w 3957635"/>
                <a:gd name="connsiteY249" fmla="*/ 276612 h 3778700"/>
                <a:gd name="connsiteX250" fmla="*/ 2005652 w 3957635"/>
                <a:gd name="connsiteY250" fmla="*/ 258820 h 3778700"/>
                <a:gd name="connsiteX251" fmla="*/ 2019337 w 3957635"/>
                <a:gd name="connsiteY251" fmla="*/ 268486 h 3778700"/>
                <a:gd name="connsiteX252" fmla="*/ 2021397 w 3957635"/>
                <a:gd name="connsiteY252" fmla="*/ 280865 h 3778700"/>
                <a:gd name="connsiteX253" fmla="*/ 2010743 w 3957635"/>
                <a:gd name="connsiteY253" fmla="*/ 290143 h 3778700"/>
                <a:gd name="connsiteX254" fmla="*/ 1992944 w 3957635"/>
                <a:gd name="connsiteY254" fmla="*/ 301360 h 3778700"/>
                <a:gd name="connsiteX255" fmla="*/ 2004635 w 3957635"/>
                <a:gd name="connsiteY255" fmla="*/ 316012 h 3778700"/>
                <a:gd name="connsiteX256" fmla="*/ 2008766 w 3957635"/>
                <a:gd name="connsiteY256" fmla="*/ 331141 h 3778700"/>
                <a:gd name="connsiteX257" fmla="*/ 1992601 w 3957635"/>
                <a:gd name="connsiteY257" fmla="*/ 339394 h 3778700"/>
                <a:gd name="connsiteX258" fmla="*/ 1977475 w 3957635"/>
                <a:gd name="connsiteY258" fmla="*/ 327058 h 3778700"/>
                <a:gd name="connsiteX259" fmla="*/ 1971284 w 3957635"/>
                <a:gd name="connsiteY259" fmla="*/ 307807 h 3778700"/>
                <a:gd name="connsiteX260" fmla="*/ 1956500 w 3957635"/>
                <a:gd name="connsiteY260" fmla="*/ 314983 h 3778700"/>
                <a:gd name="connsiteX261" fmla="*/ 1952413 w 3957635"/>
                <a:gd name="connsiteY261" fmla="*/ 345879 h 3778700"/>
                <a:gd name="connsiteX262" fmla="*/ 1928085 w 3957635"/>
                <a:gd name="connsiteY262" fmla="*/ 347857 h 3778700"/>
                <a:gd name="connsiteX263" fmla="*/ 1928085 w 3957635"/>
                <a:gd name="connsiteY263" fmla="*/ 334538 h 3778700"/>
                <a:gd name="connsiteX264" fmla="*/ 1917813 w 3957635"/>
                <a:gd name="connsiteY264" fmla="*/ 315970 h 3778700"/>
                <a:gd name="connsiteX265" fmla="*/ 1903371 w 3957635"/>
                <a:gd name="connsiteY265" fmla="*/ 311161 h 3778700"/>
                <a:gd name="connsiteX266" fmla="*/ 1902935 w 3957635"/>
                <a:gd name="connsiteY266" fmla="*/ 290190 h 3778700"/>
                <a:gd name="connsiteX267" fmla="*/ 1905105 w 3957635"/>
                <a:gd name="connsiteY267" fmla="*/ 274723 h 3778700"/>
                <a:gd name="connsiteX268" fmla="*/ 1931791 w 3957635"/>
                <a:gd name="connsiteY268" fmla="*/ 277773 h 3778700"/>
                <a:gd name="connsiteX269" fmla="*/ 1945482 w 3957635"/>
                <a:gd name="connsiteY269" fmla="*/ 271587 h 3778700"/>
                <a:gd name="connsiteX270" fmla="*/ 1967059 w 3957635"/>
                <a:gd name="connsiteY270" fmla="*/ 264368 h 3778700"/>
                <a:gd name="connsiteX271" fmla="*/ 1989420 w 3957635"/>
                <a:gd name="connsiteY271" fmla="*/ 262983 h 3778700"/>
                <a:gd name="connsiteX272" fmla="*/ 2005652 w 3957635"/>
                <a:gd name="connsiteY272" fmla="*/ 258820 h 3778700"/>
                <a:gd name="connsiteX273" fmla="*/ 2412632 w 3957635"/>
                <a:gd name="connsiteY273" fmla="*/ 245289 h 3778700"/>
                <a:gd name="connsiteX274" fmla="*/ 2441086 w 3957635"/>
                <a:gd name="connsiteY274" fmla="*/ 245289 h 3778700"/>
                <a:gd name="connsiteX275" fmla="*/ 2453421 w 3957635"/>
                <a:gd name="connsiteY275" fmla="*/ 269836 h 3778700"/>
                <a:gd name="connsiteX276" fmla="*/ 2433648 w 3957635"/>
                <a:gd name="connsiteY276" fmla="*/ 270729 h 3778700"/>
                <a:gd name="connsiteX277" fmla="*/ 2420624 w 3957635"/>
                <a:gd name="connsiteY277" fmla="*/ 259871 h 3778700"/>
                <a:gd name="connsiteX278" fmla="*/ 2128894 w 3957635"/>
                <a:gd name="connsiteY278" fmla="*/ 239192 h 3778700"/>
                <a:gd name="connsiteX279" fmla="*/ 2144755 w 3957635"/>
                <a:gd name="connsiteY279" fmla="*/ 251463 h 3778700"/>
                <a:gd name="connsiteX280" fmla="*/ 2167368 w 3957635"/>
                <a:gd name="connsiteY280" fmla="*/ 259509 h 3778700"/>
                <a:gd name="connsiteX281" fmla="*/ 2156363 w 3957635"/>
                <a:gd name="connsiteY281" fmla="*/ 264633 h 3778700"/>
                <a:gd name="connsiteX282" fmla="*/ 2129265 w 3957635"/>
                <a:gd name="connsiteY282" fmla="*/ 262437 h 3778700"/>
                <a:gd name="connsiteX283" fmla="*/ 2110114 w 3957635"/>
                <a:gd name="connsiteY283" fmla="*/ 258046 h 3778700"/>
                <a:gd name="connsiteX284" fmla="*/ 2112690 w 3957635"/>
                <a:gd name="connsiteY284" fmla="*/ 245639 h 3778700"/>
                <a:gd name="connsiteX285" fmla="*/ 2158092 w 3957635"/>
                <a:gd name="connsiteY285" fmla="*/ 211339 h 3778700"/>
                <a:gd name="connsiteX286" fmla="*/ 2172076 w 3957635"/>
                <a:gd name="connsiteY286" fmla="*/ 221324 h 3778700"/>
                <a:gd name="connsiteX287" fmla="*/ 2181664 w 3957635"/>
                <a:gd name="connsiteY287" fmla="*/ 225407 h 3778700"/>
                <a:gd name="connsiteX288" fmla="*/ 2196711 w 3957635"/>
                <a:gd name="connsiteY288" fmla="*/ 221281 h 3778700"/>
                <a:gd name="connsiteX289" fmla="*/ 2200146 w 3957635"/>
                <a:gd name="connsiteY289" fmla="*/ 241867 h 3778700"/>
                <a:gd name="connsiteX290" fmla="*/ 2189874 w 3957635"/>
                <a:gd name="connsiteY290" fmla="*/ 250119 h 3778700"/>
                <a:gd name="connsiteX291" fmla="*/ 2163398 w 3957635"/>
                <a:gd name="connsiteY291" fmla="*/ 247367 h 3778700"/>
                <a:gd name="connsiteX292" fmla="*/ 2149836 w 3957635"/>
                <a:gd name="connsiteY292" fmla="*/ 239115 h 3778700"/>
                <a:gd name="connsiteX293" fmla="*/ 2148076 w 3957635"/>
                <a:gd name="connsiteY293" fmla="*/ 220881 h 3778700"/>
                <a:gd name="connsiteX294" fmla="*/ 2430729 w 3957635"/>
                <a:gd name="connsiteY294" fmla="*/ 48066 h 3778700"/>
                <a:gd name="connsiteX295" fmla="*/ 2828994 w 3957635"/>
                <a:gd name="connsiteY295" fmla="*/ 168621 h 3778700"/>
                <a:gd name="connsiteX296" fmla="*/ 3202396 w 3957635"/>
                <a:gd name="connsiteY296" fmla="*/ 397813 h 3778700"/>
                <a:gd name="connsiteX297" fmla="*/ 3720985 w 3957635"/>
                <a:gd name="connsiteY297" fmla="*/ 989706 h 3778700"/>
                <a:gd name="connsiteX298" fmla="*/ 3957635 w 3957635"/>
                <a:gd name="connsiteY298" fmla="*/ 1719252 h 3778700"/>
                <a:gd name="connsiteX299" fmla="*/ 3887927 w 3957635"/>
                <a:gd name="connsiteY299" fmla="*/ 1613205 h 3778700"/>
                <a:gd name="connsiteX300" fmla="*/ 3846192 w 3957635"/>
                <a:gd name="connsiteY300" fmla="*/ 1551546 h 3778700"/>
                <a:gd name="connsiteX301" fmla="*/ 3801940 w 3957635"/>
                <a:gd name="connsiteY301" fmla="*/ 1473307 h 3778700"/>
                <a:gd name="connsiteX302" fmla="*/ 3793800 w 3957635"/>
                <a:gd name="connsiteY302" fmla="*/ 1505950 h 3778700"/>
                <a:gd name="connsiteX303" fmla="*/ 3785660 w 3957635"/>
                <a:gd name="connsiteY303" fmla="*/ 1538420 h 3778700"/>
                <a:gd name="connsiteX304" fmla="*/ 3768492 w 3957635"/>
                <a:gd name="connsiteY304" fmla="*/ 1594207 h 3778700"/>
                <a:gd name="connsiteX305" fmla="*/ 3780776 w 3957635"/>
                <a:gd name="connsiteY305" fmla="*/ 1614414 h 3778700"/>
                <a:gd name="connsiteX306" fmla="*/ 3772192 w 3957635"/>
                <a:gd name="connsiteY306" fmla="*/ 1639113 h 3778700"/>
                <a:gd name="connsiteX307" fmla="*/ 3764644 w 3957635"/>
                <a:gd name="connsiteY307" fmla="*/ 1667610 h 3778700"/>
                <a:gd name="connsiteX308" fmla="*/ 3764644 w 3957635"/>
                <a:gd name="connsiteY308" fmla="*/ 1690927 h 3778700"/>
                <a:gd name="connsiteX309" fmla="*/ 3768788 w 3957635"/>
                <a:gd name="connsiteY309" fmla="*/ 1710271 h 3778700"/>
                <a:gd name="connsiteX310" fmla="*/ 3760648 w 3957635"/>
                <a:gd name="connsiteY310" fmla="*/ 1745159 h 3778700"/>
                <a:gd name="connsiteX311" fmla="*/ 3752064 w 3957635"/>
                <a:gd name="connsiteY311" fmla="*/ 1779702 h 3778700"/>
                <a:gd name="connsiteX312" fmla="*/ 3751176 w 3957635"/>
                <a:gd name="connsiteY312" fmla="*/ 1791447 h 3778700"/>
                <a:gd name="connsiteX313" fmla="*/ 3749104 w 3957635"/>
                <a:gd name="connsiteY313" fmla="*/ 1807164 h 3778700"/>
                <a:gd name="connsiteX314" fmla="*/ 3744960 w 3957635"/>
                <a:gd name="connsiteY314" fmla="*/ 1827199 h 3778700"/>
                <a:gd name="connsiteX315" fmla="*/ 3748068 w 3957635"/>
                <a:gd name="connsiteY315" fmla="*/ 1858115 h 3778700"/>
                <a:gd name="connsiteX316" fmla="*/ 3748068 w 3957635"/>
                <a:gd name="connsiteY316" fmla="*/ 1877977 h 3778700"/>
                <a:gd name="connsiteX317" fmla="*/ 3749104 w 3957635"/>
                <a:gd name="connsiteY317" fmla="*/ 1894212 h 3778700"/>
                <a:gd name="connsiteX318" fmla="*/ 3764496 w 3957635"/>
                <a:gd name="connsiteY318" fmla="*/ 1920983 h 3778700"/>
                <a:gd name="connsiteX319" fmla="*/ 3763608 w 3957635"/>
                <a:gd name="connsiteY319" fmla="*/ 1940499 h 3778700"/>
                <a:gd name="connsiteX320" fmla="*/ 3763608 w 3957635"/>
                <a:gd name="connsiteY320" fmla="*/ 1962089 h 3778700"/>
                <a:gd name="connsiteX321" fmla="*/ 3761536 w 3957635"/>
                <a:gd name="connsiteY321" fmla="*/ 1975388 h 3778700"/>
                <a:gd name="connsiteX322" fmla="*/ 3761536 w 3957635"/>
                <a:gd name="connsiteY322" fmla="*/ 1989550 h 3778700"/>
                <a:gd name="connsiteX323" fmla="*/ 3759464 w 3957635"/>
                <a:gd name="connsiteY323" fmla="*/ 2014248 h 3778700"/>
                <a:gd name="connsiteX324" fmla="*/ 3764644 w 3957635"/>
                <a:gd name="connsiteY324" fmla="*/ 2057082 h 3778700"/>
                <a:gd name="connsiteX325" fmla="*/ 3773820 w 3957635"/>
                <a:gd name="connsiteY325" fmla="*/ 2032038 h 3778700"/>
                <a:gd name="connsiteX326" fmla="*/ 3784772 w 3957635"/>
                <a:gd name="connsiteY326" fmla="*/ 2031002 h 3778700"/>
                <a:gd name="connsiteX327" fmla="*/ 3799128 w 3957635"/>
                <a:gd name="connsiteY327" fmla="*/ 2045510 h 3778700"/>
                <a:gd name="connsiteX328" fmla="*/ 3805936 w 3957635"/>
                <a:gd name="connsiteY328" fmla="*/ 2076080 h 3778700"/>
                <a:gd name="connsiteX329" fmla="*/ 3810376 w 3957635"/>
                <a:gd name="connsiteY329" fmla="*/ 2100260 h 3778700"/>
                <a:gd name="connsiteX330" fmla="*/ 3811412 w 3957635"/>
                <a:gd name="connsiteY330" fmla="*/ 2126340 h 3778700"/>
                <a:gd name="connsiteX331" fmla="*/ 3807712 w 3957635"/>
                <a:gd name="connsiteY331" fmla="*/ 2157256 h 3778700"/>
                <a:gd name="connsiteX332" fmla="*/ 3797796 w 3957635"/>
                <a:gd name="connsiteY332" fmla="*/ 2181954 h 3778700"/>
                <a:gd name="connsiteX333" fmla="*/ 3782256 w 3957635"/>
                <a:gd name="connsiteY333" fmla="*/ 2176773 h 3778700"/>
                <a:gd name="connsiteX334" fmla="*/ 3774412 w 3957635"/>
                <a:gd name="connsiteY334" fmla="*/ 2163819 h 3778700"/>
                <a:gd name="connsiteX335" fmla="*/ 3773672 w 3957635"/>
                <a:gd name="connsiteY335" fmla="*/ 2128413 h 3778700"/>
                <a:gd name="connsiteX336" fmla="*/ 3775744 w 3957635"/>
                <a:gd name="connsiteY336" fmla="*/ 2112523 h 3778700"/>
                <a:gd name="connsiteX337" fmla="*/ 3775744 w 3957635"/>
                <a:gd name="connsiteY337" fmla="*/ 2084716 h 3778700"/>
                <a:gd name="connsiteX338" fmla="*/ 3769380 w 3957635"/>
                <a:gd name="connsiteY338" fmla="*/ 2070726 h 3778700"/>
                <a:gd name="connsiteX339" fmla="*/ 3757688 w 3957635"/>
                <a:gd name="connsiteY339" fmla="*/ 2086616 h 3778700"/>
                <a:gd name="connsiteX340" fmla="*/ 3755024 w 3957635"/>
                <a:gd name="connsiteY340" fmla="*/ 2108896 h 3778700"/>
                <a:gd name="connsiteX341" fmla="*/ 3738448 w 3957635"/>
                <a:gd name="connsiteY341" fmla="*/ 2132385 h 3778700"/>
                <a:gd name="connsiteX342" fmla="*/ 3726757 w 3957635"/>
                <a:gd name="connsiteY342" fmla="*/ 2132385 h 3778700"/>
                <a:gd name="connsiteX343" fmla="*/ 3717581 w 3957635"/>
                <a:gd name="connsiteY343" fmla="*/ 2116495 h 3778700"/>
                <a:gd name="connsiteX344" fmla="*/ 3707961 w 3957635"/>
                <a:gd name="connsiteY344" fmla="*/ 2099742 h 3778700"/>
                <a:gd name="connsiteX345" fmla="*/ 3701745 w 3957635"/>
                <a:gd name="connsiteY345" fmla="*/ 2078844 h 3778700"/>
                <a:gd name="connsiteX346" fmla="*/ 3678361 w 3957635"/>
                <a:gd name="connsiteY346" fmla="*/ 2062609 h 3778700"/>
                <a:gd name="connsiteX347" fmla="*/ 3669481 w 3957635"/>
                <a:gd name="connsiteY347" fmla="*/ 2033765 h 3778700"/>
                <a:gd name="connsiteX348" fmla="*/ 3677325 w 3957635"/>
                <a:gd name="connsiteY348" fmla="*/ 2015976 h 3778700"/>
                <a:gd name="connsiteX349" fmla="*/ 3662969 w 3957635"/>
                <a:gd name="connsiteY349" fmla="*/ 2000086 h 3778700"/>
                <a:gd name="connsiteX350" fmla="*/ 3647725 w 3957635"/>
                <a:gd name="connsiteY350" fmla="*/ 1979878 h 3778700"/>
                <a:gd name="connsiteX351" fmla="*/ 3641657 w 3957635"/>
                <a:gd name="connsiteY351" fmla="*/ 1968825 h 3778700"/>
                <a:gd name="connsiteX352" fmla="*/ 3644321 w 3957635"/>
                <a:gd name="connsiteY352" fmla="*/ 1947581 h 3778700"/>
                <a:gd name="connsiteX353" fmla="*/ 3623749 w 3957635"/>
                <a:gd name="connsiteY353" fmla="*/ 1928755 h 3778700"/>
                <a:gd name="connsiteX354" fmla="*/ 3608949 w 3957635"/>
                <a:gd name="connsiteY354" fmla="*/ 1901639 h 3778700"/>
                <a:gd name="connsiteX355" fmla="*/ 3608949 w 3957635"/>
                <a:gd name="connsiteY355" fmla="*/ 1889894 h 3778700"/>
                <a:gd name="connsiteX356" fmla="*/ 3607913 w 3957635"/>
                <a:gd name="connsiteY356" fmla="*/ 1867268 h 3778700"/>
                <a:gd name="connsiteX357" fmla="*/ 3591485 w 3957635"/>
                <a:gd name="connsiteY357" fmla="*/ 1847234 h 3778700"/>
                <a:gd name="connsiteX358" fmla="*/ 3578757 w 3957635"/>
                <a:gd name="connsiteY358" fmla="*/ 1818045 h 3778700"/>
                <a:gd name="connsiteX359" fmla="*/ 3588377 w 3957635"/>
                <a:gd name="connsiteY359" fmla="*/ 1789547 h 3778700"/>
                <a:gd name="connsiteX360" fmla="*/ 3569433 w 3957635"/>
                <a:gd name="connsiteY360" fmla="*/ 1771585 h 3778700"/>
                <a:gd name="connsiteX361" fmla="*/ 3553301 w 3957635"/>
                <a:gd name="connsiteY361" fmla="*/ 1754140 h 3778700"/>
                <a:gd name="connsiteX362" fmla="*/ 3536430 w 3957635"/>
                <a:gd name="connsiteY362" fmla="*/ 1738942 h 3778700"/>
                <a:gd name="connsiteX363" fmla="*/ 3525182 w 3957635"/>
                <a:gd name="connsiteY363" fmla="*/ 1744814 h 3778700"/>
                <a:gd name="connsiteX364" fmla="*/ 3517338 w 3957635"/>
                <a:gd name="connsiteY364" fmla="*/ 1768303 h 3778700"/>
                <a:gd name="connsiteX365" fmla="*/ 3502390 w 3957635"/>
                <a:gd name="connsiteY365" fmla="*/ 1771066 h 3778700"/>
                <a:gd name="connsiteX366" fmla="*/ 3480782 w 3957635"/>
                <a:gd name="connsiteY366" fmla="*/ 1763812 h 3778700"/>
                <a:gd name="connsiteX367" fmla="*/ 3461838 w 3957635"/>
                <a:gd name="connsiteY367" fmla="*/ 1751895 h 3778700"/>
                <a:gd name="connsiteX368" fmla="*/ 3449406 w 3957635"/>
                <a:gd name="connsiteY368" fmla="*/ 1729615 h 3778700"/>
                <a:gd name="connsiteX369" fmla="*/ 3444374 w 3957635"/>
                <a:gd name="connsiteY369" fmla="*/ 1717179 h 3778700"/>
                <a:gd name="connsiteX370" fmla="*/ 3432682 w 3957635"/>
                <a:gd name="connsiteY370" fmla="*/ 1709407 h 3778700"/>
                <a:gd name="connsiteX371" fmla="*/ 3419362 w 3957635"/>
                <a:gd name="connsiteY371" fmla="*/ 1699044 h 3778700"/>
                <a:gd name="connsiteX372" fmla="*/ 3399383 w 3957635"/>
                <a:gd name="connsiteY372" fmla="*/ 1698181 h 3778700"/>
                <a:gd name="connsiteX373" fmla="*/ 3391243 w 3957635"/>
                <a:gd name="connsiteY373" fmla="*/ 1679700 h 3778700"/>
                <a:gd name="connsiteX374" fmla="*/ 3361939 w 3957635"/>
                <a:gd name="connsiteY374" fmla="*/ 1652584 h 3778700"/>
                <a:gd name="connsiteX375" fmla="*/ 3349655 w 3957635"/>
                <a:gd name="connsiteY375" fmla="*/ 1662774 h 3778700"/>
                <a:gd name="connsiteX376" fmla="*/ 3338851 w 3957635"/>
                <a:gd name="connsiteY376" fmla="*/ 1672792 h 3778700"/>
                <a:gd name="connsiteX377" fmla="*/ 3317243 w 3957635"/>
                <a:gd name="connsiteY377" fmla="*/ 1677455 h 3778700"/>
                <a:gd name="connsiteX378" fmla="*/ 3302739 w 3957635"/>
                <a:gd name="connsiteY378" fmla="*/ 1685745 h 3778700"/>
                <a:gd name="connsiteX379" fmla="*/ 3289123 w 3957635"/>
                <a:gd name="connsiteY379" fmla="*/ 1699563 h 3778700"/>
                <a:gd name="connsiteX380" fmla="*/ 3268107 w 3957635"/>
                <a:gd name="connsiteY380" fmla="*/ 1715625 h 3778700"/>
                <a:gd name="connsiteX381" fmla="*/ 3222079 w 3957635"/>
                <a:gd name="connsiteY381" fmla="*/ 1715625 h 3778700"/>
                <a:gd name="connsiteX382" fmla="*/ 3175608 w 3957635"/>
                <a:gd name="connsiteY382" fmla="*/ 1722879 h 3778700"/>
                <a:gd name="connsiteX383" fmla="*/ 3148080 w 3957635"/>
                <a:gd name="connsiteY383" fmla="*/ 1724952 h 3778700"/>
                <a:gd name="connsiteX384" fmla="*/ 3138904 w 3957635"/>
                <a:gd name="connsiteY384" fmla="*/ 1715798 h 3778700"/>
                <a:gd name="connsiteX385" fmla="*/ 3132688 w 3957635"/>
                <a:gd name="connsiteY385" fmla="*/ 1696799 h 3778700"/>
                <a:gd name="connsiteX386" fmla="*/ 3116408 w 3957635"/>
                <a:gd name="connsiteY386" fmla="*/ 1681255 h 3778700"/>
                <a:gd name="connsiteX387" fmla="*/ 3087253 w 3957635"/>
                <a:gd name="connsiteY387" fmla="*/ 1704917 h 3778700"/>
                <a:gd name="connsiteX388" fmla="*/ 3061353 w 3957635"/>
                <a:gd name="connsiteY388" fmla="*/ 1716661 h 3778700"/>
                <a:gd name="connsiteX389" fmla="*/ 3043001 w 3957635"/>
                <a:gd name="connsiteY389" fmla="*/ 1711480 h 3778700"/>
                <a:gd name="connsiteX390" fmla="*/ 3019617 w 3957635"/>
                <a:gd name="connsiteY390" fmla="*/ 1705608 h 3778700"/>
                <a:gd name="connsiteX391" fmla="*/ 2999341 w 3957635"/>
                <a:gd name="connsiteY391" fmla="*/ 1685745 h 3778700"/>
                <a:gd name="connsiteX392" fmla="*/ 2975513 w 3957635"/>
                <a:gd name="connsiteY392" fmla="*/ 1690409 h 3778700"/>
                <a:gd name="connsiteX393" fmla="*/ 2954941 w 3957635"/>
                <a:gd name="connsiteY393" fmla="*/ 1679182 h 3778700"/>
                <a:gd name="connsiteX394" fmla="*/ 2943989 w 3957635"/>
                <a:gd name="connsiteY394" fmla="*/ 1652757 h 3778700"/>
                <a:gd name="connsiteX395" fmla="*/ 2926821 w 3957635"/>
                <a:gd name="connsiteY395" fmla="*/ 1623914 h 3778700"/>
                <a:gd name="connsiteX396" fmla="*/ 2904473 w 3957635"/>
                <a:gd name="connsiteY396" fmla="*/ 1625295 h 3778700"/>
                <a:gd name="connsiteX397" fmla="*/ 2892486 w 3957635"/>
                <a:gd name="connsiteY397" fmla="*/ 1632377 h 3778700"/>
                <a:gd name="connsiteX398" fmla="*/ 2880202 w 3957635"/>
                <a:gd name="connsiteY398" fmla="*/ 1650857 h 3778700"/>
                <a:gd name="connsiteX399" fmla="*/ 2876354 w 3957635"/>
                <a:gd name="connsiteY399" fmla="*/ 1662947 h 3778700"/>
                <a:gd name="connsiteX400" fmla="*/ 2901513 w 3957635"/>
                <a:gd name="connsiteY400" fmla="*/ 1689027 h 3778700"/>
                <a:gd name="connsiteX401" fmla="*/ 2917053 w 3957635"/>
                <a:gd name="connsiteY401" fmla="*/ 1706644 h 3778700"/>
                <a:gd name="connsiteX402" fmla="*/ 2933185 w 3957635"/>
                <a:gd name="connsiteY402" fmla="*/ 1722361 h 3778700"/>
                <a:gd name="connsiteX403" fmla="*/ 2943101 w 3957635"/>
                <a:gd name="connsiteY403" fmla="*/ 1732378 h 3778700"/>
                <a:gd name="connsiteX404" fmla="*/ 2954053 w 3957635"/>
                <a:gd name="connsiteY404" fmla="*/ 1745677 h 3778700"/>
                <a:gd name="connsiteX405" fmla="*/ 2978769 w 3957635"/>
                <a:gd name="connsiteY405" fmla="*/ 1758113 h 3778700"/>
                <a:gd name="connsiteX406" fmla="*/ 2982913 w 3957635"/>
                <a:gd name="connsiteY406" fmla="*/ 1741014 h 3778700"/>
                <a:gd name="connsiteX407" fmla="*/ 3000673 w 3957635"/>
                <a:gd name="connsiteY407" fmla="*/ 1746196 h 3778700"/>
                <a:gd name="connsiteX408" fmla="*/ 3009701 w 3957635"/>
                <a:gd name="connsiteY408" fmla="*/ 1769167 h 3778700"/>
                <a:gd name="connsiteX409" fmla="*/ 3009701 w 3957635"/>
                <a:gd name="connsiteY409" fmla="*/ 1799737 h 3778700"/>
                <a:gd name="connsiteX410" fmla="*/ 3020653 w 3957635"/>
                <a:gd name="connsiteY410" fmla="*/ 1807336 h 3778700"/>
                <a:gd name="connsiteX411" fmla="*/ 3046405 w 3957635"/>
                <a:gd name="connsiteY411" fmla="*/ 1793865 h 3778700"/>
                <a:gd name="connsiteX412" fmla="*/ 3069345 w 3957635"/>
                <a:gd name="connsiteY412" fmla="*/ 1789720 h 3778700"/>
                <a:gd name="connsiteX413" fmla="*/ 3078225 w 3957635"/>
                <a:gd name="connsiteY413" fmla="*/ 1776421 h 3778700"/>
                <a:gd name="connsiteX414" fmla="*/ 3092581 w 3957635"/>
                <a:gd name="connsiteY414" fmla="*/ 1754831 h 3778700"/>
                <a:gd name="connsiteX415" fmla="*/ 3095393 w 3957635"/>
                <a:gd name="connsiteY415" fmla="*/ 1737042 h 3778700"/>
                <a:gd name="connsiteX416" fmla="*/ 3107676 w 3957635"/>
                <a:gd name="connsiteY416" fmla="*/ 1712343 h 3778700"/>
                <a:gd name="connsiteX417" fmla="*/ 3113892 w 3957635"/>
                <a:gd name="connsiteY417" fmla="*/ 1698354 h 3778700"/>
                <a:gd name="connsiteX418" fmla="*/ 3127508 w 3957635"/>
                <a:gd name="connsiteY418" fmla="*/ 1710616 h 3778700"/>
                <a:gd name="connsiteX419" fmla="*/ 3127508 w 3957635"/>
                <a:gd name="connsiteY419" fmla="*/ 1735314 h 3778700"/>
                <a:gd name="connsiteX420" fmla="*/ 3136832 w 3957635"/>
                <a:gd name="connsiteY420" fmla="*/ 1755868 h 3778700"/>
                <a:gd name="connsiteX421" fmla="*/ 3156960 w 3957635"/>
                <a:gd name="connsiteY421" fmla="*/ 1764849 h 3778700"/>
                <a:gd name="connsiteX422" fmla="*/ 3182416 w 3957635"/>
                <a:gd name="connsiteY422" fmla="*/ 1768994 h 3778700"/>
                <a:gd name="connsiteX423" fmla="*/ 3207724 w 3957635"/>
                <a:gd name="connsiteY423" fmla="*/ 1773139 h 3778700"/>
                <a:gd name="connsiteX424" fmla="*/ 3226223 w 3957635"/>
                <a:gd name="connsiteY424" fmla="*/ 1783329 h 3778700"/>
                <a:gd name="connsiteX425" fmla="*/ 3237471 w 3957635"/>
                <a:gd name="connsiteY425" fmla="*/ 1805955 h 3778700"/>
                <a:gd name="connsiteX426" fmla="*/ 3245759 w 3957635"/>
                <a:gd name="connsiteY426" fmla="*/ 1830826 h 3778700"/>
                <a:gd name="connsiteX427" fmla="*/ 3245759 w 3957635"/>
                <a:gd name="connsiteY427" fmla="*/ 1867096 h 3778700"/>
                <a:gd name="connsiteX428" fmla="*/ 3243835 w 3957635"/>
                <a:gd name="connsiteY428" fmla="*/ 1887303 h 3778700"/>
                <a:gd name="connsiteX429" fmla="*/ 3220451 w 3957635"/>
                <a:gd name="connsiteY429" fmla="*/ 1905784 h 3778700"/>
                <a:gd name="connsiteX430" fmla="*/ 3219415 w 3957635"/>
                <a:gd name="connsiteY430" fmla="*/ 1932209 h 3778700"/>
                <a:gd name="connsiteX431" fmla="*/ 3219415 w 3957635"/>
                <a:gd name="connsiteY431" fmla="*/ 1954662 h 3778700"/>
                <a:gd name="connsiteX432" fmla="*/ 3210092 w 3957635"/>
                <a:gd name="connsiteY432" fmla="*/ 1965888 h 3778700"/>
                <a:gd name="connsiteX433" fmla="*/ 3196772 w 3957635"/>
                <a:gd name="connsiteY433" fmla="*/ 1984542 h 3778700"/>
                <a:gd name="connsiteX434" fmla="*/ 3191592 w 3957635"/>
                <a:gd name="connsiteY434" fmla="*/ 1995077 h 3778700"/>
                <a:gd name="connsiteX435" fmla="*/ 3177088 w 3957635"/>
                <a:gd name="connsiteY435" fmla="*/ 2029447 h 3778700"/>
                <a:gd name="connsiteX436" fmla="*/ 3156072 w 3957635"/>
                <a:gd name="connsiteY436" fmla="*/ 2050864 h 3778700"/>
                <a:gd name="connsiteX437" fmla="*/ 3148820 w 3957635"/>
                <a:gd name="connsiteY437" fmla="*/ 2059845 h 3778700"/>
                <a:gd name="connsiteX438" fmla="*/ 3122032 w 3957635"/>
                <a:gd name="connsiteY438" fmla="*/ 2072453 h 3778700"/>
                <a:gd name="connsiteX439" fmla="*/ 3097317 w 3957635"/>
                <a:gd name="connsiteY439" fmla="*/ 2090761 h 3778700"/>
                <a:gd name="connsiteX440" fmla="*/ 3091841 w 3957635"/>
                <a:gd name="connsiteY440" fmla="*/ 2107860 h 3778700"/>
                <a:gd name="connsiteX441" fmla="*/ 3080149 w 3957635"/>
                <a:gd name="connsiteY441" fmla="*/ 2132903 h 3778700"/>
                <a:gd name="connsiteX442" fmla="*/ 3061205 w 3957635"/>
                <a:gd name="connsiteY442" fmla="*/ 2152938 h 3778700"/>
                <a:gd name="connsiteX443" fmla="*/ 3042705 w 3957635"/>
                <a:gd name="connsiteY443" fmla="*/ 2163474 h 3778700"/>
                <a:gd name="connsiteX444" fmla="*/ 3021689 w 3957635"/>
                <a:gd name="connsiteY444" fmla="*/ 2175218 h 3778700"/>
                <a:gd name="connsiteX445" fmla="*/ 3011329 w 3957635"/>
                <a:gd name="connsiteY445" fmla="*/ 2188172 h 3778700"/>
                <a:gd name="connsiteX446" fmla="*/ 3000081 w 3957635"/>
                <a:gd name="connsiteY446" fmla="*/ 2208034 h 3778700"/>
                <a:gd name="connsiteX447" fmla="*/ 2982173 w 3957635"/>
                <a:gd name="connsiteY447" fmla="*/ 2214943 h 3778700"/>
                <a:gd name="connsiteX448" fmla="*/ 2970185 w 3957635"/>
                <a:gd name="connsiteY448" fmla="*/ 2218742 h 3778700"/>
                <a:gd name="connsiteX449" fmla="*/ 2944729 w 3957635"/>
                <a:gd name="connsiteY449" fmla="*/ 2233596 h 3778700"/>
                <a:gd name="connsiteX450" fmla="*/ 2922233 w 3957635"/>
                <a:gd name="connsiteY450" fmla="*/ 2243786 h 3778700"/>
                <a:gd name="connsiteX451" fmla="*/ 2908469 w 3957635"/>
                <a:gd name="connsiteY451" fmla="*/ 2258812 h 3778700"/>
                <a:gd name="connsiteX452" fmla="*/ 2888490 w 3957635"/>
                <a:gd name="connsiteY452" fmla="*/ 2276084 h 3778700"/>
                <a:gd name="connsiteX453" fmla="*/ 2867918 w 3957635"/>
                <a:gd name="connsiteY453" fmla="*/ 2286447 h 3778700"/>
                <a:gd name="connsiteX454" fmla="*/ 2851046 w 3957635"/>
                <a:gd name="connsiteY454" fmla="*/ 2277811 h 3778700"/>
                <a:gd name="connsiteX455" fmla="*/ 2833138 w 3957635"/>
                <a:gd name="connsiteY455" fmla="*/ 2257949 h 3778700"/>
                <a:gd name="connsiteX456" fmla="*/ 2825886 w 3957635"/>
                <a:gd name="connsiteY456" fmla="*/ 2244822 h 3778700"/>
                <a:gd name="connsiteX457" fmla="*/ 2813602 w 3957635"/>
                <a:gd name="connsiteY457" fmla="*/ 2215461 h 3778700"/>
                <a:gd name="connsiteX458" fmla="*/ 2798358 w 3957635"/>
                <a:gd name="connsiteY458" fmla="*/ 2201989 h 3778700"/>
                <a:gd name="connsiteX459" fmla="*/ 2799394 w 3957635"/>
                <a:gd name="connsiteY459" fmla="*/ 2173146 h 3778700"/>
                <a:gd name="connsiteX460" fmla="*/ 2799394 w 3957635"/>
                <a:gd name="connsiteY460" fmla="*/ 2153284 h 3778700"/>
                <a:gd name="connsiteX461" fmla="*/ 2788146 w 3957635"/>
                <a:gd name="connsiteY461" fmla="*/ 2140848 h 3778700"/>
                <a:gd name="connsiteX462" fmla="*/ 2779858 w 3957635"/>
                <a:gd name="connsiteY462" fmla="*/ 2129967 h 3778700"/>
                <a:gd name="connsiteX463" fmla="*/ 2780154 w 3957635"/>
                <a:gd name="connsiteY463" fmla="*/ 2114423 h 3778700"/>
                <a:gd name="connsiteX464" fmla="*/ 2756179 w 3957635"/>
                <a:gd name="connsiteY464" fmla="*/ 2101642 h 3778700"/>
                <a:gd name="connsiteX465" fmla="*/ 2740935 w 3957635"/>
                <a:gd name="connsiteY465" fmla="*/ 2084889 h 3778700"/>
                <a:gd name="connsiteX466" fmla="*/ 2730279 w 3957635"/>
                <a:gd name="connsiteY466" fmla="*/ 2049137 h 3778700"/>
                <a:gd name="connsiteX467" fmla="*/ 2719031 w 3957635"/>
                <a:gd name="connsiteY467" fmla="*/ 2038774 h 3778700"/>
                <a:gd name="connsiteX468" fmla="*/ 2672855 w 3957635"/>
                <a:gd name="connsiteY468" fmla="*/ 2029966 h 3778700"/>
                <a:gd name="connsiteX469" fmla="*/ 2665011 w 3957635"/>
                <a:gd name="connsiteY469" fmla="*/ 2015112 h 3778700"/>
                <a:gd name="connsiteX470" fmla="*/ 2659979 w 3957635"/>
                <a:gd name="connsiteY470" fmla="*/ 1994732 h 3778700"/>
                <a:gd name="connsiteX471" fmla="*/ 2646807 w 3957635"/>
                <a:gd name="connsiteY471" fmla="*/ 1971933 h 3778700"/>
                <a:gd name="connsiteX472" fmla="*/ 2651691 w 3957635"/>
                <a:gd name="connsiteY472" fmla="*/ 1955180 h 3778700"/>
                <a:gd name="connsiteX473" fmla="*/ 2645179 w 3957635"/>
                <a:gd name="connsiteY473" fmla="*/ 1942745 h 3778700"/>
                <a:gd name="connsiteX474" fmla="*/ 2631415 w 3957635"/>
                <a:gd name="connsiteY474" fmla="*/ 1921846 h 3778700"/>
                <a:gd name="connsiteX475" fmla="*/ 2620315 w 3957635"/>
                <a:gd name="connsiteY475" fmla="*/ 1910620 h 3778700"/>
                <a:gd name="connsiteX476" fmla="*/ 2603887 w 3957635"/>
                <a:gd name="connsiteY476" fmla="*/ 1897321 h 3778700"/>
                <a:gd name="connsiteX477" fmla="*/ 2588052 w 3957635"/>
                <a:gd name="connsiteY477" fmla="*/ 1886267 h 3778700"/>
                <a:gd name="connsiteX478" fmla="*/ 2579468 w 3957635"/>
                <a:gd name="connsiteY478" fmla="*/ 1870550 h 3778700"/>
                <a:gd name="connsiteX479" fmla="*/ 2581540 w 3957635"/>
                <a:gd name="connsiteY479" fmla="*/ 1859842 h 3778700"/>
                <a:gd name="connsiteX480" fmla="*/ 2564964 w 3957635"/>
                <a:gd name="connsiteY480" fmla="*/ 1855697 h 3778700"/>
                <a:gd name="connsiteX481" fmla="*/ 2552680 w 3957635"/>
                <a:gd name="connsiteY481" fmla="*/ 1852588 h 3778700"/>
                <a:gd name="connsiteX482" fmla="*/ 2541728 w 3957635"/>
                <a:gd name="connsiteY482" fmla="*/ 1831689 h 3778700"/>
                <a:gd name="connsiteX483" fmla="*/ 2529740 w 3957635"/>
                <a:gd name="connsiteY483" fmla="*/ 1810445 h 3778700"/>
                <a:gd name="connsiteX484" fmla="*/ 2515680 w 3957635"/>
                <a:gd name="connsiteY484" fmla="*/ 1793692 h 3778700"/>
                <a:gd name="connsiteX485" fmla="*/ 2510500 w 3957635"/>
                <a:gd name="connsiteY485" fmla="*/ 1776075 h 3778700"/>
                <a:gd name="connsiteX486" fmla="*/ 2489780 w 3957635"/>
                <a:gd name="connsiteY486" fmla="*/ 1773139 h 3778700"/>
                <a:gd name="connsiteX487" fmla="*/ 2474240 w 3957635"/>
                <a:gd name="connsiteY487" fmla="*/ 1773484 h 3778700"/>
                <a:gd name="connsiteX488" fmla="*/ 2474980 w 3957635"/>
                <a:gd name="connsiteY488" fmla="*/ 1790583 h 3778700"/>
                <a:gd name="connsiteX489" fmla="*/ 2489484 w 3957635"/>
                <a:gd name="connsiteY489" fmla="*/ 1807509 h 3778700"/>
                <a:gd name="connsiteX490" fmla="*/ 2497920 w 3957635"/>
                <a:gd name="connsiteY490" fmla="*/ 1835316 h 3778700"/>
                <a:gd name="connsiteX491" fmla="*/ 2517604 w 3957635"/>
                <a:gd name="connsiteY491" fmla="*/ 1853451 h 3778700"/>
                <a:gd name="connsiteX492" fmla="*/ 2523820 w 3957635"/>
                <a:gd name="connsiteY492" fmla="*/ 1877459 h 3778700"/>
                <a:gd name="connsiteX493" fmla="*/ 2545428 w 3957635"/>
                <a:gd name="connsiteY493" fmla="*/ 1899048 h 3778700"/>
                <a:gd name="connsiteX494" fmla="*/ 2548092 w 3957635"/>
                <a:gd name="connsiteY494" fmla="*/ 1912520 h 3778700"/>
                <a:gd name="connsiteX495" fmla="*/ 2551200 w 3957635"/>
                <a:gd name="connsiteY495" fmla="*/ 1929791 h 3778700"/>
                <a:gd name="connsiteX496" fmla="*/ 2563632 w 3957635"/>
                <a:gd name="connsiteY496" fmla="*/ 1948962 h 3778700"/>
                <a:gd name="connsiteX497" fmla="*/ 2584204 w 3957635"/>
                <a:gd name="connsiteY497" fmla="*/ 1958289 h 3778700"/>
                <a:gd name="connsiteX498" fmla="*/ 2596635 w 3957635"/>
                <a:gd name="connsiteY498" fmla="*/ 1979533 h 3778700"/>
                <a:gd name="connsiteX499" fmla="*/ 2602407 w 3957635"/>
                <a:gd name="connsiteY499" fmla="*/ 2006994 h 3778700"/>
                <a:gd name="connsiteX500" fmla="*/ 2615135 w 3957635"/>
                <a:gd name="connsiteY500" fmla="*/ 2036529 h 3778700"/>
                <a:gd name="connsiteX501" fmla="*/ 2616171 w 3957635"/>
                <a:gd name="connsiteY501" fmla="*/ 2064681 h 3778700"/>
                <a:gd name="connsiteX502" fmla="*/ 2630675 w 3957635"/>
                <a:gd name="connsiteY502" fmla="*/ 2085407 h 3778700"/>
                <a:gd name="connsiteX503" fmla="*/ 2662643 w 3957635"/>
                <a:gd name="connsiteY503" fmla="*/ 2096633 h 3778700"/>
                <a:gd name="connsiteX504" fmla="*/ 2684251 w 3957635"/>
                <a:gd name="connsiteY504" fmla="*/ 2113559 h 3778700"/>
                <a:gd name="connsiteX505" fmla="*/ 2687359 w 3957635"/>
                <a:gd name="connsiteY505" fmla="*/ 2145511 h 3778700"/>
                <a:gd name="connsiteX506" fmla="*/ 2694611 w 3957635"/>
                <a:gd name="connsiteY506" fmla="*/ 2172282 h 3778700"/>
                <a:gd name="connsiteX507" fmla="*/ 2711039 w 3957635"/>
                <a:gd name="connsiteY507" fmla="*/ 2189899 h 3778700"/>
                <a:gd name="connsiteX508" fmla="*/ 2732647 w 3957635"/>
                <a:gd name="connsiteY508" fmla="*/ 2203198 h 3778700"/>
                <a:gd name="connsiteX509" fmla="*/ 2751739 w 3957635"/>
                <a:gd name="connsiteY509" fmla="*/ 2210452 h 3778700"/>
                <a:gd name="connsiteX510" fmla="*/ 2772014 w 3957635"/>
                <a:gd name="connsiteY510" fmla="*/ 2219606 h 3778700"/>
                <a:gd name="connsiteX511" fmla="*/ 2791698 w 3957635"/>
                <a:gd name="connsiteY511" fmla="*/ 2235150 h 3778700"/>
                <a:gd name="connsiteX512" fmla="*/ 2810198 w 3957635"/>
                <a:gd name="connsiteY512" fmla="*/ 2250349 h 3778700"/>
                <a:gd name="connsiteX513" fmla="*/ 2825886 w 3957635"/>
                <a:gd name="connsiteY513" fmla="*/ 2278156 h 3778700"/>
                <a:gd name="connsiteX514" fmla="*/ 2841722 w 3957635"/>
                <a:gd name="connsiteY514" fmla="*/ 2298191 h 3778700"/>
                <a:gd name="connsiteX515" fmla="*/ 2833434 w 3957635"/>
                <a:gd name="connsiteY515" fmla="*/ 2316672 h 3778700"/>
                <a:gd name="connsiteX516" fmla="*/ 2845866 w 3957635"/>
                <a:gd name="connsiteY516" fmla="*/ 2327034 h 3778700"/>
                <a:gd name="connsiteX517" fmla="*/ 2865106 w 3957635"/>
                <a:gd name="connsiteY517" fmla="*/ 2336188 h 3778700"/>
                <a:gd name="connsiteX518" fmla="*/ 2880498 w 3957635"/>
                <a:gd name="connsiteY518" fmla="*/ 2349660 h 3778700"/>
                <a:gd name="connsiteX519" fmla="*/ 2894558 w 3957635"/>
                <a:gd name="connsiteY519" fmla="*/ 2345860 h 3778700"/>
                <a:gd name="connsiteX520" fmla="*/ 2925489 w 3957635"/>
                <a:gd name="connsiteY520" fmla="*/ 2327207 h 3778700"/>
                <a:gd name="connsiteX521" fmla="*/ 2969889 w 3957635"/>
                <a:gd name="connsiteY521" fmla="*/ 2307345 h 3778700"/>
                <a:gd name="connsiteX522" fmla="*/ 2999785 w 3957635"/>
                <a:gd name="connsiteY522" fmla="*/ 2295082 h 3778700"/>
                <a:gd name="connsiteX523" fmla="*/ 3036489 w 3957635"/>
                <a:gd name="connsiteY523" fmla="*/ 2281611 h 3778700"/>
                <a:gd name="connsiteX524" fmla="*/ 3056025 w 3957635"/>
                <a:gd name="connsiteY524" fmla="*/ 2263821 h 3778700"/>
                <a:gd name="connsiteX525" fmla="*/ 3075857 w 3957635"/>
                <a:gd name="connsiteY525" fmla="*/ 2246549 h 3778700"/>
                <a:gd name="connsiteX526" fmla="*/ 3087253 w 3957635"/>
                <a:gd name="connsiteY526" fmla="*/ 2261057 h 3778700"/>
                <a:gd name="connsiteX527" fmla="*/ 3087253 w 3957635"/>
                <a:gd name="connsiteY527" fmla="*/ 2288174 h 3778700"/>
                <a:gd name="connsiteX528" fmla="*/ 3096577 w 3957635"/>
                <a:gd name="connsiteY528" fmla="*/ 2297500 h 3778700"/>
                <a:gd name="connsiteX529" fmla="*/ 3096577 w 3957635"/>
                <a:gd name="connsiteY529" fmla="*/ 2311490 h 3778700"/>
                <a:gd name="connsiteX530" fmla="*/ 3084885 w 3957635"/>
                <a:gd name="connsiteY530" fmla="*/ 2319435 h 3778700"/>
                <a:gd name="connsiteX531" fmla="*/ 3076153 w 3957635"/>
                <a:gd name="connsiteY531" fmla="*/ 2342751 h 3778700"/>
                <a:gd name="connsiteX532" fmla="*/ 3073193 w 3957635"/>
                <a:gd name="connsiteY532" fmla="*/ 2363304 h 3778700"/>
                <a:gd name="connsiteX533" fmla="*/ 3070085 w 3957635"/>
                <a:gd name="connsiteY533" fmla="*/ 2384721 h 3778700"/>
                <a:gd name="connsiteX534" fmla="*/ 3060761 w 3957635"/>
                <a:gd name="connsiteY534" fmla="*/ 2409074 h 3778700"/>
                <a:gd name="connsiteX535" fmla="*/ 3056617 w 3957635"/>
                <a:gd name="connsiteY535" fmla="*/ 2431009 h 3778700"/>
                <a:gd name="connsiteX536" fmla="*/ 3050105 w 3957635"/>
                <a:gd name="connsiteY536" fmla="*/ 2446553 h 3778700"/>
                <a:gd name="connsiteX537" fmla="*/ 3039893 w 3957635"/>
                <a:gd name="connsiteY537" fmla="*/ 2462615 h 3778700"/>
                <a:gd name="connsiteX538" fmla="*/ 3035453 w 3957635"/>
                <a:gd name="connsiteY538" fmla="*/ 2496295 h 3778700"/>
                <a:gd name="connsiteX539" fmla="*/ 3030273 w 3957635"/>
                <a:gd name="connsiteY539" fmla="*/ 2511494 h 3778700"/>
                <a:gd name="connsiteX540" fmla="*/ 3017101 w 3957635"/>
                <a:gd name="connsiteY540" fmla="*/ 2541028 h 3778700"/>
                <a:gd name="connsiteX541" fmla="*/ 2997269 w 3957635"/>
                <a:gd name="connsiteY541" fmla="*/ 2563999 h 3778700"/>
                <a:gd name="connsiteX542" fmla="*/ 2985873 w 3957635"/>
                <a:gd name="connsiteY542" fmla="*/ 2590942 h 3778700"/>
                <a:gd name="connsiteX543" fmla="*/ 2976253 w 3957635"/>
                <a:gd name="connsiteY543" fmla="*/ 2605968 h 3778700"/>
                <a:gd name="connsiteX544" fmla="*/ 2955977 w 3957635"/>
                <a:gd name="connsiteY544" fmla="*/ 2629457 h 3778700"/>
                <a:gd name="connsiteX545" fmla="*/ 2943693 w 3957635"/>
                <a:gd name="connsiteY545" fmla="*/ 2646556 h 3778700"/>
                <a:gd name="connsiteX546" fmla="*/ 2930225 w 3957635"/>
                <a:gd name="connsiteY546" fmla="*/ 2659855 h 3778700"/>
                <a:gd name="connsiteX547" fmla="*/ 2913797 w 3957635"/>
                <a:gd name="connsiteY547" fmla="*/ 2674363 h 3778700"/>
                <a:gd name="connsiteX548" fmla="*/ 2895298 w 3957635"/>
                <a:gd name="connsiteY548" fmla="*/ 2687662 h 3778700"/>
                <a:gd name="connsiteX549" fmla="*/ 2881830 w 3957635"/>
                <a:gd name="connsiteY549" fmla="*/ 2700789 h 3778700"/>
                <a:gd name="connsiteX550" fmla="*/ 2864662 w 3957635"/>
                <a:gd name="connsiteY550" fmla="*/ 2730668 h 3778700"/>
                <a:gd name="connsiteX551" fmla="*/ 2845126 w 3957635"/>
                <a:gd name="connsiteY551" fmla="*/ 2755885 h 3778700"/>
                <a:gd name="connsiteX552" fmla="*/ 2826330 w 3957635"/>
                <a:gd name="connsiteY552" fmla="*/ 2791982 h 3778700"/>
                <a:gd name="connsiteX553" fmla="*/ 2812566 w 3957635"/>
                <a:gd name="connsiteY553" fmla="*/ 2812535 h 3778700"/>
                <a:gd name="connsiteX554" fmla="*/ 2796434 w 3957635"/>
                <a:gd name="connsiteY554" fmla="*/ 2833088 h 3778700"/>
                <a:gd name="connsiteX555" fmla="*/ 2780598 w 3957635"/>
                <a:gd name="connsiteY555" fmla="*/ 2850877 h 3778700"/>
                <a:gd name="connsiteX556" fmla="*/ 2771126 w 3957635"/>
                <a:gd name="connsiteY556" fmla="*/ 2867976 h 3778700"/>
                <a:gd name="connsiteX557" fmla="*/ 2760471 w 3957635"/>
                <a:gd name="connsiteY557" fmla="*/ 2887666 h 3778700"/>
                <a:gd name="connsiteX558" fmla="*/ 2743303 w 3957635"/>
                <a:gd name="connsiteY558" fmla="*/ 2908564 h 3778700"/>
                <a:gd name="connsiteX559" fmla="*/ 2730279 w 3957635"/>
                <a:gd name="connsiteY559" fmla="*/ 2933608 h 3778700"/>
                <a:gd name="connsiteX560" fmla="*/ 2732647 w 3957635"/>
                <a:gd name="connsiteY560" fmla="*/ 2955888 h 3778700"/>
                <a:gd name="connsiteX561" fmla="*/ 2744635 w 3957635"/>
                <a:gd name="connsiteY561" fmla="*/ 2960033 h 3778700"/>
                <a:gd name="connsiteX562" fmla="*/ 2740639 w 3957635"/>
                <a:gd name="connsiteY562" fmla="*/ 2978168 h 3778700"/>
                <a:gd name="connsiteX563" fmla="*/ 2729983 w 3957635"/>
                <a:gd name="connsiteY563" fmla="*/ 2991122 h 3778700"/>
                <a:gd name="connsiteX564" fmla="*/ 2733683 w 3957635"/>
                <a:gd name="connsiteY564" fmla="*/ 3015993 h 3778700"/>
                <a:gd name="connsiteX565" fmla="*/ 2751295 w 3957635"/>
                <a:gd name="connsiteY565" fmla="*/ 3017029 h 3778700"/>
                <a:gd name="connsiteX566" fmla="*/ 2750555 w 3957635"/>
                <a:gd name="connsiteY566" fmla="*/ 3034128 h 3778700"/>
                <a:gd name="connsiteX567" fmla="*/ 2733979 w 3957635"/>
                <a:gd name="connsiteY567" fmla="*/ 3043109 h 3778700"/>
                <a:gd name="connsiteX568" fmla="*/ 2738863 w 3957635"/>
                <a:gd name="connsiteY568" fmla="*/ 3059862 h 3778700"/>
                <a:gd name="connsiteX569" fmla="*/ 2745523 w 3957635"/>
                <a:gd name="connsiteY569" fmla="*/ 3087669 h 3778700"/>
                <a:gd name="connsiteX570" fmla="*/ 2756475 w 3957635"/>
                <a:gd name="connsiteY570" fmla="*/ 3094751 h 3778700"/>
                <a:gd name="connsiteX571" fmla="*/ 2768315 w 3957635"/>
                <a:gd name="connsiteY571" fmla="*/ 3104595 h 3778700"/>
                <a:gd name="connsiteX572" fmla="*/ 2765355 w 3957635"/>
                <a:gd name="connsiteY572" fmla="*/ 3130848 h 3778700"/>
                <a:gd name="connsiteX573" fmla="*/ 2757363 w 3957635"/>
                <a:gd name="connsiteY573" fmla="*/ 3171263 h 3778700"/>
                <a:gd name="connsiteX574" fmla="*/ 2746115 w 3957635"/>
                <a:gd name="connsiteY574" fmla="*/ 3208397 h 3778700"/>
                <a:gd name="connsiteX575" fmla="*/ 2743303 w 3957635"/>
                <a:gd name="connsiteY575" fmla="*/ 3245530 h 3778700"/>
                <a:gd name="connsiteX576" fmla="*/ 2734719 w 3957635"/>
                <a:gd name="connsiteY576" fmla="*/ 3283182 h 3778700"/>
                <a:gd name="connsiteX577" fmla="*/ 2704527 w 3957635"/>
                <a:gd name="connsiteY577" fmla="*/ 3302526 h 3778700"/>
                <a:gd name="connsiteX578" fmla="*/ 2692095 w 3957635"/>
                <a:gd name="connsiteY578" fmla="*/ 3311680 h 3778700"/>
                <a:gd name="connsiteX579" fmla="*/ 2660127 w 3957635"/>
                <a:gd name="connsiteY579" fmla="*/ 3333960 h 3778700"/>
                <a:gd name="connsiteX580" fmla="*/ 2645771 w 3957635"/>
                <a:gd name="connsiteY580" fmla="*/ 3348813 h 3778700"/>
                <a:gd name="connsiteX581" fmla="*/ 2595895 w 3957635"/>
                <a:gd name="connsiteY581" fmla="*/ 3374203 h 3778700"/>
                <a:gd name="connsiteX582" fmla="*/ 2569700 w 3957635"/>
                <a:gd name="connsiteY582" fmla="*/ 3396655 h 3778700"/>
                <a:gd name="connsiteX583" fmla="*/ 2546316 w 3957635"/>
                <a:gd name="connsiteY583" fmla="*/ 3421699 h 3778700"/>
                <a:gd name="connsiteX584" fmla="*/ 2567628 w 3957635"/>
                <a:gd name="connsiteY584" fmla="*/ 3454687 h 3778700"/>
                <a:gd name="connsiteX585" fmla="*/ 2569700 w 3957635"/>
                <a:gd name="connsiteY585" fmla="*/ 3485949 h 3778700"/>
                <a:gd name="connsiteX586" fmla="*/ 2556380 w 3957635"/>
                <a:gd name="connsiteY586" fmla="*/ 3519973 h 3778700"/>
                <a:gd name="connsiteX587" fmla="*/ 2531664 w 3957635"/>
                <a:gd name="connsiteY587" fmla="*/ 3535173 h 3778700"/>
                <a:gd name="connsiteX588" fmla="*/ 2482084 w 3957635"/>
                <a:gd name="connsiteY588" fmla="*/ 3548126 h 3778700"/>
                <a:gd name="connsiteX589" fmla="*/ 2468764 w 3957635"/>
                <a:gd name="connsiteY589" fmla="*/ 3554171 h 3778700"/>
                <a:gd name="connsiteX590" fmla="*/ 2468468 w 3957635"/>
                <a:gd name="connsiteY590" fmla="*/ 3567643 h 3778700"/>
                <a:gd name="connsiteX591" fmla="*/ 2468468 w 3957635"/>
                <a:gd name="connsiteY591" fmla="*/ 3585778 h 3778700"/>
                <a:gd name="connsiteX592" fmla="*/ 2451892 w 3957635"/>
                <a:gd name="connsiteY592" fmla="*/ 3605295 h 3778700"/>
                <a:gd name="connsiteX593" fmla="*/ 2443753 w 3957635"/>
                <a:gd name="connsiteY593" fmla="*/ 3619803 h 3778700"/>
                <a:gd name="connsiteX594" fmla="*/ 2427177 w 3957635"/>
                <a:gd name="connsiteY594" fmla="*/ 3636211 h 3778700"/>
                <a:gd name="connsiteX595" fmla="*/ 2407641 w 3957635"/>
                <a:gd name="connsiteY595" fmla="*/ 3640356 h 3778700"/>
                <a:gd name="connsiteX596" fmla="*/ 2394321 w 3957635"/>
                <a:gd name="connsiteY596" fmla="*/ 3665054 h 3778700"/>
                <a:gd name="connsiteX597" fmla="*/ 2378189 w 3957635"/>
                <a:gd name="connsiteY597" fmla="*/ 3680771 h 3778700"/>
                <a:gd name="connsiteX598" fmla="*/ 2355249 w 3957635"/>
                <a:gd name="connsiteY598" fmla="*/ 3697697 h 3778700"/>
                <a:gd name="connsiteX599" fmla="*/ 2321505 w 3957635"/>
                <a:gd name="connsiteY599" fmla="*/ 3710996 h 3778700"/>
                <a:gd name="connsiteX600" fmla="*/ 2301969 w 3957635"/>
                <a:gd name="connsiteY600" fmla="*/ 3725504 h 3778700"/>
                <a:gd name="connsiteX601" fmla="*/ 2278585 w 3957635"/>
                <a:gd name="connsiteY601" fmla="*/ 3738630 h 3778700"/>
                <a:gd name="connsiteX602" fmla="*/ 2252390 w 3957635"/>
                <a:gd name="connsiteY602" fmla="*/ 3747439 h 3778700"/>
                <a:gd name="connsiteX603" fmla="*/ 2223234 w 3957635"/>
                <a:gd name="connsiteY603" fmla="*/ 3752275 h 3778700"/>
                <a:gd name="connsiteX604" fmla="*/ 2195262 w 3957635"/>
                <a:gd name="connsiteY604" fmla="*/ 3758493 h 3778700"/>
                <a:gd name="connsiteX605" fmla="*/ 2166550 w 3957635"/>
                <a:gd name="connsiteY605" fmla="*/ 3764365 h 3778700"/>
                <a:gd name="connsiteX606" fmla="*/ 2128811 w 3957635"/>
                <a:gd name="connsiteY606" fmla="*/ 3766437 h 3778700"/>
                <a:gd name="connsiteX607" fmla="*/ 2087075 w 3957635"/>
                <a:gd name="connsiteY607" fmla="*/ 3769546 h 3778700"/>
                <a:gd name="connsiteX608" fmla="*/ 2072423 w 3957635"/>
                <a:gd name="connsiteY608" fmla="*/ 3774555 h 3778700"/>
                <a:gd name="connsiteX609" fmla="*/ 2059399 w 3957635"/>
                <a:gd name="connsiteY609" fmla="*/ 3778700 h 3778700"/>
                <a:gd name="connsiteX610" fmla="*/ 2027727 w 3957635"/>
                <a:gd name="connsiteY610" fmla="*/ 3768165 h 3778700"/>
                <a:gd name="connsiteX611" fmla="*/ 2005823 w 3957635"/>
                <a:gd name="connsiteY611" fmla="*/ 3761256 h 3778700"/>
                <a:gd name="connsiteX612" fmla="*/ 1993391 w 3957635"/>
                <a:gd name="connsiteY612" fmla="*/ 3752965 h 3778700"/>
                <a:gd name="connsiteX613" fmla="*/ 1993983 w 3957635"/>
                <a:gd name="connsiteY613" fmla="*/ 3734140 h 3778700"/>
                <a:gd name="connsiteX614" fmla="*/ 2005675 w 3957635"/>
                <a:gd name="connsiteY614" fmla="*/ 3729304 h 3778700"/>
                <a:gd name="connsiteX615" fmla="*/ 2003899 w 3957635"/>
                <a:gd name="connsiteY615" fmla="*/ 3704951 h 3778700"/>
                <a:gd name="connsiteX616" fmla="*/ 1988507 w 3957635"/>
                <a:gd name="connsiteY616" fmla="*/ 3688543 h 3778700"/>
                <a:gd name="connsiteX617" fmla="*/ 1973115 w 3957635"/>
                <a:gd name="connsiteY617" fmla="*/ 3677144 h 3778700"/>
                <a:gd name="connsiteX618" fmla="*/ 1950323 w 3957635"/>
                <a:gd name="connsiteY618" fmla="*/ 3664363 h 3778700"/>
                <a:gd name="connsiteX619" fmla="*/ 1934192 w 3957635"/>
                <a:gd name="connsiteY619" fmla="*/ 3655209 h 3778700"/>
                <a:gd name="connsiteX620" fmla="*/ 1919836 w 3957635"/>
                <a:gd name="connsiteY620" fmla="*/ 3643810 h 3778700"/>
                <a:gd name="connsiteX621" fmla="*/ 1909476 w 3957635"/>
                <a:gd name="connsiteY621" fmla="*/ 3633620 h 3778700"/>
                <a:gd name="connsiteX622" fmla="*/ 1899116 w 3957635"/>
                <a:gd name="connsiteY622" fmla="*/ 3616348 h 3778700"/>
                <a:gd name="connsiteX623" fmla="*/ 1888904 w 3957635"/>
                <a:gd name="connsiteY623" fmla="*/ 3589232 h 3778700"/>
                <a:gd name="connsiteX624" fmla="*/ 1875140 w 3957635"/>
                <a:gd name="connsiteY624" fmla="*/ 3561771 h 3778700"/>
                <a:gd name="connsiteX625" fmla="*/ 1869368 w 3957635"/>
                <a:gd name="connsiteY625" fmla="*/ 3544326 h 3778700"/>
                <a:gd name="connsiteX626" fmla="*/ 1860044 w 3957635"/>
                <a:gd name="connsiteY626" fmla="*/ 3522910 h 3778700"/>
                <a:gd name="connsiteX627" fmla="*/ 1851164 w 3957635"/>
                <a:gd name="connsiteY627" fmla="*/ 3501666 h 3778700"/>
                <a:gd name="connsiteX628" fmla="*/ 1842580 w 3957635"/>
                <a:gd name="connsiteY628" fmla="*/ 3487503 h 3778700"/>
                <a:gd name="connsiteX629" fmla="*/ 1829112 w 3957635"/>
                <a:gd name="connsiteY629" fmla="*/ 3472477 h 3778700"/>
                <a:gd name="connsiteX630" fmla="*/ 1816828 w 3957635"/>
                <a:gd name="connsiteY630" fmla="*/ 3463151 h 3778700"/>
                <a:gd name="connsiteX631" fmla="*/ 1804693 w 3957635"/>
                <a:gd name="connsiteY631" fmla="*/ 3443634 h 3778700"/>
                <a:gd name="connsiteX632" fmla="*/ 1790337 w 3957635"/>
                <a:gd name="connsiteY632" fmla="*/ 3427053 h 3778700"/>
                <a:gd name="connsiteX633" fmla="*/ 1778941 w 3957635"/>
                <a:gd name="connsiteY633" fmla="*/ 3409263 h 3778700"/>
                <a:gd name="connsiteX634" fmla="*/ 1776869 w 3957635"/>
                <a:gd name="connsiteY634" fmla="*/ 3397173 h 3778700"/>
                <a:gd name="connsiteX635" fmla="*/ 1768729 w 3957635"/>
                <a:gd name="connsiteY635" fmla="*/ 3382147 h 3778700"/>
                <a:gd name="connsiteX636" fmla="*/ 1766657 w 3957635"/>
                <a:gd name="connsiteY636" fmla="*/ 3368676 h 3778700"/>
                <a:gd name="connsiteX637" fmla="*/ 1772429 w 3957635"/>
                <a:gd name="connsiteY637" fmla="*/ 3339832 h 3778700"/>
                <a:gd name="connsiteX638" fmla="*/ 1775537 w 3957635"/>
                <a:gd name="connsiteY638" fmla="*/ 3318761 h 3778700"/>
                <a:gd name="connsiteX639" fmla="*/ 1776573 w 3957635"/>
                <a:gd name="connsiteY639" fmla="*/ 3299935 h 3778700"/>
                <a:gd name="connsiteX640" fmla="*/ 1782641 w 3957635"/>
                <a:gd name="connsiteY640" fmla="*/ 3281973 h 3778700"/>
                <a:gd name="connsiteX641" fmla="*/ 1790633 w 3957635"/>
                <a:gd name="connsiteY641" fmla="*/ 3268329 h 3778700"/>
                <a:gd name="connsiteX642" fmla="*/ 1804693 w 3957635"/>
                <a:gd name="connsiteY642" fmla="*/ 3254684 h 3778700"/>
                <a:gd name="connsiteX643" fmla="*/ 1813128 w 3957635"/>
                <a:gd name="connsiteY643" fmla="*/ 3241731 h 3778700"/>
                <a:gd name="connsiteX644" fmla="*/ 1824524 w 3957635"/>
                <a:gd name="connsiteY644" fmla="*/ 3222387 h 3778700"/>
                <a:gd name="connsiteX645" fmla="*/ 1828668 w 3957635"/>
                <a:gd name="connsiteY645" fmla="*/ 3202524 h 3778700"/>
                <a:gd name="connsiteX646" fmla="*/ 1823488 w 3957635"/>
                <a:gd name="connsiteY646" fmla="*/ 3175753 h 3778700"/>
                <a:gd name="connsiteX647" fmla="*/ 1820380 w 3957635"/>
                <a:gd name="connsiteY647" fmla="*/ 3162800 h 3778700"/>
                <a:gd name="connsiteX648" fmla="*/ 1804988 w 3957635"/>
                <a:gd name="connsiteY648" fmla="*/ 3141729 h 3778700"/>
                <a:gd name="connsiteX649" fmla="*/ 1799809 w 3957635"/>
                <a:gd name="connsiteY649" fmla="*/ 3122903 h 3778700"/>
                <a:gd name="connsiteX650" fmla="*/ 1812092 w 3957635"/>
                <a:gd name="connsiteY650" fmla="*/ 3106668 h 3778700"/>
                <a:gd name="connsiteX651" fmla="*/ 1799661 w 3957635"/>
                <a:gd name="connsiteY651" fmla="*/ 3089569 h 3778700"/>
                <a:gd name="connsiteX652" fmla="*/ 1784121 w 3957635"/>
                <a:gd name="connsiteY652" fmla="*/ 3069707 h 3778700"/>
                <a:gd name="connsiteX653" fmla="*/ 1776277 w 3957635"/>
                <a:gd name="connsiteY653" fmla="*/ 3057444 h 3778700"/>
                <a:gd name="connsiteX654" fmla="*/ 1765029 w 3957635"/>
                <a:gd name="connsiteY654" fmla="*/ 3047599 h 3778700"/>
                <a:gd name="connsiteX655" fmla="*/ 1759109 w 3957635"/>
                <a:gd name="connsiteY655" fmla="*/ 3025492 h 3778700"/>
                <a:gd name="connsiteX656" fmla="*/ 1753337 w 3957635"/>
                <a:gd name="connsiteY656" fmla="*/ 3004939 h 3778700"/>
                <a:gd name="connsiteX657" fmla="*/ 1739573 w 3957635"/>
                <a:gd name="connsiteY657" fmla="*/ 2984386 h 3778700"/>
                <a:gd name="connsiteX658" fmla="*/ 1725809 w 3957635"/>
                <a:gd name="connsiteY658" fmla="*/ 2965905 h 3778700"/>
                <a:gd name="connsiteX659" fmla="*/ 1711157 w 3957635"/>
                <a:gd name="connsiteY659" fmla="*/ 2948289 h 3778700"/>
                <a:gd name="connsiteX660" fmla="*/ 1694285 w 3957635"/>
                <a:gd name="connsiteY660" fmla="*/ 2936717 h 3778700"/>
                <a:gd name="connsiteX661" fmla="*/ 1679781 w 3957635"/>
                <a:gd name="connsiteY661" fmla="*/ 2920309 h 3778700"/>
                <a:gd name="connsiteX662" fmla="*/ 1666757 w 3957635"/>
                <a:gd name="connsiteY662" fmla="*/ 2894574 h 3778700"/>
                <a:gd name="connsiteX663" fmla="*/ 1638045 w 3957635"/>
                <a:gd name="connsiteY663" fmla="*/ 2870913 h 3778700"/>
                <a:gd name="connsiteX664" fmla="*/ 1632866 w 3957635"/>
                <a:gd name="connsiteY664" fmla="*/ 2847941 h 3778700"/>
                <a:gd name="connsiteX665" fmla="*/ 1641153 w 3957635"/>
                <a:gd name="connsiteY665" fmla="*/ 2832570 h 3778700"/>
                <a:gd name="connsiteX666" fmla="*/ 1654473 w 3957635"/>
                <a:gd name="connsiteY666" fmla="*/ 2819789 h 3778700"/>
                <a:gd name="connsiteX667" fmla="*/ 1652401 w 3957635"/>
                <a:gd name="connsiteY667" fmla="*/ 2795436 h 3778700"/>
                <a:gd name="connsiteX668" fmla="*/ 1644853 w 3957635"/>
                <a:gd name="connsiteY668" fmla="*/ 2773156 h 3778700"/>
                <a:gd name="connsiteX669" fmla="*/ 1655065 w 3957635"/>
                <a:gd name="connsiteY669" fmla="*/ 2758821 h 3778700"/>
                <a:gd name="connsiteX670" fmla="*/ 1658173 w 3957635"/>
                <a:gd name="connsiteY670" fmla="*/ 2737922 h 3778700"/>
                <a:gd name="connsiteX671" fmla="*/ 1659209 w 3957635"/>
                <a:gd name="connsiteY671" fmla="*/ 2719787 h 3778700"/>
                <a:gd name="connsiteX672" fmla="*/ 1663353 w 3957635"/>
                <a:gd name="connsiteY672" fmla="*/ 2704243 h 3778700"/>
                <a:gd name="connsiteX673" fmla="*/ 1661725 w 3957635"/>
                <a:gd name="connsiteY673" fmla="*/ 2681617 h 3778700"/>
                <a:gd name="connsiteX674" fmla="*/ 1641745 w 3957635"/>
                <a:gd name="connsiteY674" fmla="*/ 2667973 h 3778700"/>
                <a:gd name="connsiteX675" fmla="*/ 1620730 w 3957635"/>
                <a:gd name="connsiteY675" fmla="*/ 2657955 h 3778700"/>
                <a:gd name="connsiteX676" fmla="*/ 1599862 w 3957635"/>
                <a:gd name="connsiteY676" fmla="*/ 2655883 h 3778700"/>
                <a:gd name="connsiteX677" fmla="*/ 1579586 w 3957635"/>
                <a:gd name="connsiteY677" fmla="*/ 2662619 h 3778700"/>
                <a:gd name="connsiteX678" fmla="*/ 1543178 w 3957635"/>
                <a:gd name="connsiteY678" fmla="*/ 2661237 h 3778700"/>
                <a:gd name="connsiteX679" fmla="*/ 1514022 w 3957635"/>
                <a:gd name="connsiteY679" fmla="*/ 2651047 h 3778700"/>
                <a:gd name="connsiteX680" fmla="*/ 1501738 w 3957635"/>
                <a:gd name="connsiteY680" fmla="*/ 2632566 h 3778700"/>
                <a:gd name="connsiteX681" fmla="*/ 1492562 w 3957635"/>
                <a:gd name="connsiteY681" fmla="*/ 2621340 h 3778700"/>
                <a:gd name="connsiteX682" fmla="*/ 1483979 w 3957635"/>
                <a:gd name="connsiteY682" fmla="*/ 2600096 h 3778700"/>
                <a:gd name="connsiteX683" fmla="*/ 1455119 w 3957635"/>
                <a:gd name="connsiteY683" fmla="*/ 2587315 h 3778700"/>
                <a:gd name="connsiteX684" fmla="*/ 1442095 w 3957635"/>
                <a:gd name="connsiteY684" fmla="*/ 2575916 h 3778700"/>
                <a:gd name="connsiteX685" fmla="*/ 1424779 w 3957635"/>
                <a:gd name="connsiteY685" fmla="*/ 2575916 h 3778700"/>
                <a:gd name="connsiteX686" fmla="*/ 1403171 w 3957635"/>
                <a:gd name="connsiteY686" fmla="*/ 2575916 h 3778700"/>
                <a:gd name="connsiteX687" fmla="*/ 1378751 w 3957635"/>
                <a:gd name="connsiteY687" fmla="*/ 2581788 h 3778700"/>
                <a:gd name="connsiteX688" fmla="*/ 1349299 w 3957635"/>
                <a:gd name="connsiteY688" fmla="*/ 2583515 h 3778700"/>
                <a:gd name="connsiteX689" fmla="*/ 1323547 w 3957635"/>
                <a:gd name="connsiteY689" fmla="*/ 2591460 h 3778700"/>
                <a:gd name="connsiteX690" fmla="*/ 1286696 w 3957635"/>
                <a:gd name="connsiteY690" fmla="*/ 2600614 h 3778700"/>
                <a:gd name="connsiteX691" fmla="*/ 1255764 w 3957635"/>
                <a:gd name="connsiteY691" fmla="*/ 2606832 h 3778700"/>
                <a:gd name="connsiteX692" fmla="*/ 1227940 w 3957635"/>
                <a:gd name="connsiteY692" fmla="*/ 2606832 h 3778700"/>
                <a:gd name="connsiteX693" fmla="*/ 1202188 w 3957635"/>
                <a:gd name="connsiteY693" fmla="*/ 2606141 h 3778700"/>
                <a:gd name="connsiteX694" fmla="*/ 1165780 w 3957635"/>
                <a:gd name="connsiteY694" fmla="*/ 2587661 h 3778700"/>
                <a:gd name="connsiteX695" fmla="*/ 1123453 w 3957635"/>
                <a:gd name="connsiteY695" fmla="*/ 2585761 h 3778700"/>
                <a:gd name="connsiteX696" fmla="*/ 1082901 w 3957635"/>
                <a:gd name="connsiteY696" fmla="*/ 2591460 h 3778700"/>
                <a:gd name="connsiteX697" fmla="*/ 1056853 w 3957635"/>
                <a:gd name="connsiteY697" fmla="*/ 2597678 h 3778700"/>
                <a:gd name="connsiteX698" fmla="*/ 1037613 w 3957635"/>
                <a:gd name="connsiteY698" fmla="*/ 2600787 h 3778700"/>
                <a:gd name="connsiteX699" fmla="*/ 1006681 w 3957635"/>
                <a:gd name="connsiteY699" fmla="*/ 2591460 h 3778700"/>
                <a:gd name="connsiteX700" fmla="*/ 982854 w 3957635"/>
                <a:gd name="connsiteY700" fmla="*/ 2576089 h 3778700"/>
                <a:gd name="connsiteX701" fmla="*/ 957102 w 3957635"/>
                <a:gd name="connsiteY701" fmla="*/ 2554327 h 3778700"/>
                <a:gd name="connsiteX702" fmla="*/ 939934 w 3957635"/>
                <a:gd name="connsiteY702" fmla="*/ 2537228 h 3778700"/>
                <a:gd name="connsiteX703" fmla="*/ 926466 w 3957635"/>
                <a:gd name="connsiteY703" fmla="*/ 2521684 h 3778700"/>
                <a:gd name="connsiteX704" fmla="*/ 919214 w 3957635"/>
                <a:gd name="connsiteY704" fmla="*/ 2495086 h 3778700"/>
                <a:gd name="connsiteX705" fmla="*/ 892130 w 3957635"/>
                <a:gd name="connsiteY705" fmla="*/ 2461406 h 3778700"/>
                <a:gd name="connsiteX706" fmla="*/ 875554 w 3957635"/>
                <a:gd name="connsiteY706" fmla="*/ 2452425 h 3778700"/>
                <a:gd name="connsiteX707" fmla="*/ 872594 w 3957635"/>
                <a:gd name="connsiteY707" fmla="*/ 2436190 h 3778700"/>
                <a:gd name="connsiteX708" fmla="*/ 865638 w 3957635"/>
                <a:gd name="connsiteY708" fmla="*/ 2413737 h 3778700"/>
                <a:gd name="connsiteX709" fmla="*/ 861938 w 3957635"/>
                <a:gd name="connsiteY709" fmla="*/ 2401820 h 3778700"/>
                <a:gd name="connsiteX710" fmla="*/ 864010 w 3957635"/>
                <a:gd name="connsiteY710" fmla="*/ 2390075 h 3778700"/>
                <a:gd name="connsiteX711" fmla="*/ 862234 w 3957635"/>
                <a:gd name="connsiteY711" fmla="*/ 2374013 h 3778700"/>
                <a:gd name="connsiteX712" fmla="*/ 842698 w 3957635"/>
                <a:gd name="connsiteY712" fmla="*/ 2363650 h 3778700"/>
                <a:gd name="connsiteX713" fmla="*/ 832339 w 3957635"/>
                <a:gd name="connsiteY713" fmla="*/ 2347242 h 3778700"/>
                <a:gd name="connsiteX714" fmla="*/ 822423 w 3957635"/>
                <a:gd name="connsiteY714" fmla="*/ 2329452 h 3778700"/>
                <a:gd name="connsiteX715" fmla="*/ 816355 w 3957635"/>
                <a:gd name="connsiteY715" fmla="*/ 2300609 h 3778700"/>
                <a:gd name="connsiteX716" fmla="*/ 808067 w 3957635"/>
                <a:gd name="connsiteY716" fmla="*/ 2285583 h 3778700"/>
                <a:gd name="connsiteX717" fmla="*/ 802295 w 3957635"/>
                <a:gd name="connsiteY717" fmla="*/ 2270384 h 3778700"/>
                <a:gd name="connsiteX718" fmla="*/ 795339 w 3957635"/>
                <a:gd name="connsiteY718" fmla="*/ 2248104 h 3778700"/>
                <a:gd name="connsiteX719" fmla="*/ 790603 w 3957635"/>
                <a:gd name="connsiteY719" fmla="*/ 2237050 h 3778700"/>
                <a:gd name="connsiteX720" fmla="*/ 786459 w 3957635"/>
                <a:gd name="connsiteY720" fmla="*/ 2212007 h 3778700"/>
                <a:gd name="connsiteX721" fmla="*/ 779207 w 3957635"/>
                <a:gd name="connsiteY721" fmla="*/ 2172800 h 3778700"/>
                <a:gd name="connsiteX722" fmla="*/ 760855 w 3957635"/>
                <a:gd name="connsiteY722" fmla="*/ 2156565 h 3778700"/>
                <a:gd name="connsiteX723" fmla="*/ 760855 w 3957635"/>
                <a:gd name="connsiteY723" fmla="*/ 2141885 h 3778700"/>
                <a:gd name="connsiteX724" fmla="*/ 785719 w 3957635"/>
                <a:gd name="connsiteY724" fmla="*/ 2117186 h 3778700"/>
                <a:gd name="connsiteX725" fmla="*/ 798447 w 3957635"/>
                <a:gd name="connsiteY725" fmla="*/ 2101815 h 3778700"/>
                <a:gd name="connsiteX726" fmla="*/ 806439 w 3957635"/>
                <a:gd name="connsiteY726" fmla="*/ 2087998 h 3778700"/>
                <a:gd name="connsiteX727" fmla="*/ 812507 w 3957635"/>
                <a:gd name="connsiteY727" fmla="*/ 2070381 h 3778700"/>
                <a:gd name="connsiteX728" fmla="*/ 819463 w 3957635"/>
                <a:gd name="connsiteY728" fmla="*/ 2039465 h 3778700"/>
                <a:gd name="connsiteX729" fmla="*/ 829823 w 3957635"/>
                <a:gd name="connsiteY729" fmla="*/ 2020293 h 3778700"/>
                <a:gd name="connsiteX730" fmla="*/ 831895 w 3957635"/>
                <a:gd name="connsiteY730" fmla="*/ 1994559 h 3778700"/>
                <a:gd name="connsiteX731" fmla="*/ 830859 w 3957635"/>
                <a:gd name="connsiteY731" fmla="*/ 1968652 h 3778700"/>
                <a:gd name="connsiteX732" fmla="*/ 821535 w 3957635"/>
                <a:gd name="connsiteY732" fmla="*/ 1947063 h 3778700"/>
                <a:gd name="connsiteX733" fmla="*/ 810139 w 3957635"/>
                <a:gd name="connsiteY733" fmla="*/ 1935318 h 3778700"/>
                <a:gd name="connsiteX734" fmla="*/ 817391 w 3957635"/>
                <a:gd name="connsiteY734" fmla="*/ 1913729 h 3778700"/>
                <a:gd name="connsiteX735" fmla="*/ 828639 w 3957635"/>
                <a:gd name="connsiteY735" fmla="*/ 1897321 h 3778700"/>
                <a:gd name="connsiteX736" fmla="*/ 846398 w 3957635"/>
                <a:gd name="connsiteY736" fmla="*/ 1866750 h 3778700"/>
                <a:gd name="connsiteX737" fmla="*/ 856758 w 3957635"/>
                <a:gd name="connsiteY737" fmla="*/ 1851379 h 3778700"/>
                <a:gd name="connsiteX738" fmla="*/ 872298 w 3957635"/>
                <a:gd name="connsiteY738" fmla="*/ 1840152 h 3778700"/>
                <a:gd name="connsiteX739" fmla="*/ 899234 w 3957635"/>
                <a:gd name="connsiteY739" fmla="*/ 1813727 h 3778700"/>
                <a:gd name="connsiteX740" fmla="*/ 914774 w 3957635"/>
                <a:gd name="connsiteY740" fmla="*/ 1797664 h 3778700"/>
                <a:gd name="connsiteX741" fmla="*/ 938602 w 3957635"/>
                <a:gd name="connsiteY741" fmla="*/ 1767612 h 3778700"/>
                <a:gd name="connsiteX742" fmla="*/ 957250 w 3957635"/>
                <a:gd name="connsiteY742" fmla="*/ 1752931 h 3778700"/>
                <a:gd name="connsiteX743" fmla="*/ 967610 w 3957635"/>
                <a:gd name="connsiteY743" fmla="*/ 1741532 h 3778700"/>
                <a:gd name="connsiteX744" fmla="*/ 979894 w 3957635"/>
                <a:gd name="connsiteY744" fmla="*/ 1727542 h 3778700"/>
                <a:gd name="connsiteX745" fmla="*/ 990254 w 3957635"/>
                <a:gd name="connsiteY745" fmla="*/ 1705435 h 3778700"/>
                <a:gd name="connsiteX746" fmla="*/ 1002389 w 3957635"/>
                <a:gd name="connsiteY746" fmla="*/ 1697317 h 3778700"/>
                <a:gd name="connsiteX747" fmla="*/ 1034357 w 3957635"/>
                <a:gd name="connsiteY747" fmla="*/ 1691445 h 3778700"/>
                <a:gd name="connsiteX748" fmla="*/ 1046049 w 3957635"/>
                <a:gd name="connsiteY748" fmla="*/ 1686264 h 3778700"/>
                <a:gd name="connsiteX749" fmla="*/ 1067213 w 3957635"/>
                <a:gd name="connsiteY749" fmla="*/ 1679528 h 3778700"/>
                <a:gd name="connsiteX750" fmla="*/ 1076389 w 3957635"/>
                <a:gd name="connsiteY750" fmla="*/ 1669165 h 3778700"/>
                <a:gd name="connsiteX751" fmla="*/ 1093853 w 3957635"/>
                <a:gd name="connsiteY751" fmla="*/ 1660011 h 3778700"/>
                <a:gd name="connsiteX752" fmla="*/ 1103621 w 3957635"/>
                <a:gd name="connsiteY752" fmla="*/ 1639631 h 3778700"/>
                <a:gd name="connsiteX753" fmla="*/ 1107765 w 3957635"/>
                <a:gd name="connsiteY753" fmla="*/ 1625986 h 3778700"/>
                <a:gd name="connsiteX754" fmla="*/ 1109689 w 3957635"/>
                <a:gd name="connsiteY754" fmla="*/ 1615969 h 3778700"/>
                <a:gd name="connsiteX755" fmla="*/ 1113833 w 3957635"/>
                <a:gd name="connsiteY755" fmla="*/ 1597143 h 3778700"/>
                <a:gd name="connsiteX756" fmla="*/ 1116793 w 3957635"/>
                <a:gd name="connsiteY756" fmla="*/ 1584017 h 3778700"/>
                <a:gd name="connsiteX757" fmla="*/ 1120937 w 3957635"/>
                <a:gd name="connsiteY757" fmla="*/ 1568300 h 3778700"/>
                <a:gd name="connsiteX758" fmla="*/ 1137365 w 3957635"/>
                <a:gd name="connsiteY758" fmla="*/ 1558109 h 3778700"/>
                <a:gd name="connsiteX759" fmla="*/ 1154089 w 3957635"/>
                <a:gd name="connsiteY759" fmla="*/ 1544983 h 3778700"/>
                <a:gd name="connsiteX760" fmla="*/ 1171404 w 3957635"/>
                <a:gd name="connsiteY760" fmla="*/ 1532893 h 3778700"/>
                <a:gd name="connsiteX761" fmla="*/ 1194048 w 3957635"/>
                <a:gd name="connsiteY761" fmla="*/ 1522357 h 3778700"/>
                <a:gd name="connsiteX762" fmla="*/ 1205444 w 3957635"/>
                <a:gd name="connsiteY762" fmla="*/ 1517176 h 3778700"/>
                <a:gd name="connsiteX763" fmla="*/ 1225720 w 3957635"/>
                <a:gd name="connsiteY763" fmla="*/ 1511304 h 3778700"/>
                <a:gd name="connsiteX764" fmla="*/ 1240076 w 3957635"/>
                <a:gd name="connsiteY764" fmla="*/ 1500077 h 3778700"/>
                <a:gd name="connsiteX765" fmla="*/ 1245996 w 3957635"/>
                <a:gd name="connsiteY765" fmla="*/ 1487642 h 3778700"/>
                <a:gd name="connsiteX766" fmla="*/ 1255172 w 3957635"/>
                <a:gd name="connsiteY766" fmla="*/ 1482460 h 3778700"/>
                <a:gd name="connsiteX767" fmla="*/ 1269528 w 3957635"/>
                <a:gd name="connsiteY767" fmla="*/ 1484188 h 3778700"/>
                <a:gd name="connsiteX768" fmla="*/ 1284180 w 3957635"/>
                <a:gd name="connsiteY768" fmla="*/ 1491787 h 3778700"/>
                <a:gd name="connsiteX769" fmla="*/ 1310376 w 3957635"/>
                <a:gd name="connsiteY769" fmla="*/ 1490751 h 3778700"/>
                <a:gd name="connsiteX770" fmla="*/ 1326211 w 3957635"/>
                <a:gd name="connsiteY770" fmla="*/ 1489714 h 3778700"/>
                <a:gd name="connsiteX771" fmla="*/ 1345747 w 3957635"/>
                <a:gd name="connsiteY771" fmla="*/ 1489714 h 3778700"/>
                <a:gd name="connsiteX772" fmla="*/ 1379343 w 3957635"/>
                <a:gd name="connsiteY772" fmla="*/ 1488678 h 3778700"/>
                <a:gd name="connsiteX773" fmla="*/ 1411311 w 3957635"/>
                <a:gd name="connsiteY773" fmla="*/ 1484533 h 3778700"/>
                <a:gd name="connsiteX774" fmla="*/ 1450087 w 3957635"/>
                <a:gd name="connsiteY774" fmla="*/ 1478315 h 3778700"/>
                <a:gd name="connsiteX775" fmla="*/ 1469327 w 3957635"/>
                <a:gd name="connsiteY775" fmla="*/ 1472270 h 3778700"/>
                <a:gd name="connsiteX776" fmla="*/ 1480723 w 3957635"/>
                <a:gd name="connsiteY776" fmla="*/ 1471234 h 3778700"/>
                <a:gd name="connsiteX777" fmla="*/ 1499518 w 3957635"/>
                <a:gd name="connsiteY777" fmla="*/ 1473307 h 3778700"/>
                <a:gd name="connsiteX778" fmla="*/ 1512542 w 3957635"/>
                <a:gd name="connsiteY778" fmla="*/ 1474688 h 3778700"/>
                <a:gd name="connsiteX779" fmla="*/ 1522458 w 3957635"/>
                <a:gd name="connsiteY779" fmla="*/ 1471579 h 3778700"/>
                <a:gd name="connsiteX780" fmla="*/ 1529414 w 3957635"/>
                <a:gd name="connsiteY780" fmla="*/ 1463635 h 3778700"/>
                <a:gd name="connsiteX781" fmla="*/ 1540810 w 3957635"/>
                <a:gd name="connsiteY781" fmla="*/ 1463635 h 3778700"/>
                <a:gd name="connsiteX782" fmla="*/ 1590094 w 3957635"/>
                <a:gd name="connsiteY782" fmla="*/ 1472616 h 3778700"/>
                <a:gd name="connsiteX783" fmla="*/ 1634050 w 3957635"/>
                <a:gd name="connsiteY783" fmla="*/ 1464671 h 3778700"/>
                <a:gd name="connsiteX784" fmla="*/ 1689401 w 3957635"/>
                <a:gd name="connsiteY784" fmla="*/ 1460871 h 3778700"/>
                <a:gd name="connsiteX785" fmla="*/ 1720037 w 3957635"/>
                <a:gd name="connsiteY785" fmla="*/ 1455690 h 3778700"/>
                <a:gd name="connsiteX786" fmla="*/ 1736761 w 3957635"/>
                <a:gd name="connsiteY786" fmla="*/ 1463635 h 3778700"/>
                <a:gd name="connsiteX787" fmla="*/ 1749489 w 3957635"/>
                <a:gd name="connsiteY787" fmla="*/ 1469680 h 3778700"/>
                <a:gd name="connsiteX788" fmla="*/ 1765473 w 3957635"/>
                <a:gd name="connsiteY788" fmla="*/ 1469680 h 3778700"/>
                <a:gd name="connsiteX789" fmla="*/ 1762513 w 3957635"/>
                <a:gd name="connsiteY789" fmla="*/ 1488851 h 3778700"/>
                <a:gd name="connsiteX790" fmla="*/ 1748749 w 3957635"/>
                <a:gd name="connsiteY790" fmla="*/ 1509749 h 3778700"/>
                <a:gd name="connsiteX791" fmla="*/ 1747713 w 3957635"/>
                <a:gd name="connsiteY791" fmla="*/ 1520803 h 3778700"/>
                <a:gd name="connsiteX792" fmla="*/ 1762957 w 3957635"/>
                <a:gd name="connsiteY792" fmla="*/ 1543774 h 3778700"/>
                <a:gd name="connsiteX793" fmla="*/ 1758813 w 3957635"/>
                <a:gd name="connsiteY793" fmla="*/ 1566054 h 3778700"/>
                <a:gd name="connsiteX794" fmla="*/ 1735281 w 3957635"/>
                <a:gd name="connsiteY794" fmla="*/ 1572445 h 3778700"/>
                <a:gd name="connsiteX795" fmla="*/ 1729065 w 3957635"/>
                <a:gd name="connsiteY795" fmla="*/ 1585916 h 3778700"/>
                <a:gd name="connsiteX796" fmla="*/ 1750673 w 3957635"/>
                <a:gd name="connsiteY796" fmla="*/ 1582808 h 3778700"/>
                <a:gd name="connsiteX797" fmla="*/ 1764733 w 3957635"/>
                <a:gd name="connsiteY797" fmla="*/ 1598179 h 3778700"/>
                <a:gd name="connsiteX798" fmla="*/ 1779533 w 3957635"/>
                <a:gd name="connsiteY798" fmla="*/ 1613896 h 3778700"/>
                <a:gd name="connsiteX799" fmla="*/ 1808688 w 3957635"/>
                <a:gd name="connsiteY799" fmla="*/ 1632204 h 3778700"/>
                <a:gd name="connsiteX800" fmla="*/ 1842728 w 3957635"/>
                <a:gd name="connsiteY800" fmla="*/ 1633240 h 3778700"/>
                <a:gd name="connsiteX801" fmla="*/ 1874252 w 3957635"/>
                <a:gd name="connsiteY801" fmla="*/ 1642394 h 3778700"/>
                <a:gd name="connsiteX802" fmla="*/ 1896304 w 3957635"/>
                <a:gd name="connsiteY802" fmla="*/ 1654484 h 3778700"/>
                <a:gd name="connsiteX803" fmla="*/ 1924424 w 3957635"/>
                <a:gd name="connsiteY803" fmla="*/ 1667092 h 3778700"/>
                <a:gd name="connsiteX804" fmla="*/ 1949140 w 3957635"/>
                <a:gd name="connsiteY804" fmla="*/ 1680219 h 3778700"/>
                <a:gd name="connsiteX805" fmla="*/ 1965567 w 3957635"/>
                <a:gd name="connsiteY805" fmla="*/ 1688509 h 3778700"/>
                <a:gd name="connsiteX806" fmla="*/ 1985103 w 3957635"/>
                <a:gd name="connsiteY806" fmla="*/ 1697663 h 3778700"/>
                <a:gd name="connsiteX807" fmla="*/ 2011299 w 3957635"/>
                <a:gd name="connsiteY807" fmla="*/ 1697663 h 3778700"/>
                <a:gd name="connsiteX808" fmla="*/ 2029059 w 3957635"/>
                <a:gd name="connsiteY808" fmla="*/ 1691963 h 3778700"/>
                <a:gd name="connsiteX809" fmla="*/ 2044895 w 3957635"/>
                <a:gd name="connsiteY809" fmla="*/ 1677455 h 3778700"/>
                <a:gd name="connsiteX810" fmla="*/ 2052147 w 3957635"/>
                <a:gd name="connsiteY810" fmla="*/ 1657593 h 3778700"/>
                <a:gd name="connsiteX811" fmla="*/ 2069611 w 3957635"/>
                <a:gd name="connsiteY811" fmla="*/ 1635485 h 3778700"/>
                <a:gd name="connsiteX812" fmla="*/ 2076863 w 3957635"/>
                <a:gd name="connsiteY812" fmla="*/ 1625641 h 3778700"/>
                <a:gd name="connsiteX813" fmla="*/ 2108831 w 3957635"/>
                <a:gd name="connsiteY813" fmla="*/ 1624604 h 3778700"/>
                <a:gd name="connsiteX814" fmla="*/ 2128959 w 3957635"/>
                <a:gd name="connsiteY814" fmla="*/ 1631686 h 3778700"/>
                <a:gd name="connsiteX815" fmla="*/ 2146126 w 3957635"/>
                <a:gd name="connsiteY815" fmla="*/ 1645848 h 3778700"/>
                <a:gd name="connsiteX816" fmla="*/ 2176022 w 3957635"/>
                <a:gd name="connsiteY816" fmla="*/ 1647921 h 3778700"/>
                <a:gd name="connsiteX817" fmla="*/ 2212874 w 3957635"/>
                <a:gd name="connsiteY817" fmla="*/ 1647921 h 3778700"/>
                <a:gd name="connsiteX818" fmla="*/ 2240402 w 3957635"/>
                <a:gd name="connsiteY818" fmla="*/ 1658457 h 3778700"/>
                <a:gd name="connsiteX819" fmla="*/ 2257422 w 3957635"/>
                <a:gd name="connsiteY819" fmla="*/ 1663638 h 3778700"/>
                <a:gd name="connsiteX820" fmla="*/ 2285245 w 3957635"/>
                <a:gd name="connsiteY820" fmla="*/ 1675037 h 3778700"/>
                <a:gd name="connsiteX821" fmla="*/ 2305521 w 3957635"/>
                <a:gd name="connsiteY821" fmla="*/ 1674001 h 3778700"/>
                <a:gd name="connsiteX822" fmla="*/ 2332753 w 3957635"/>
                <a:gd name="connsiteY822" fmla="*/ 1668129 h 3778700"/>
                <a:gd name="connsiteX823" fmla="*/ 2342521 w 3957635"/>
                <a:gd name="connsiteY823" fmla="*/ 1655866 h 3778700"/>
                <a:gd name="connsiteX824" fmla="*/ 2377893 w 3957635"/>
                <a:gd name="connsiteY824" fmla="*/ 1649303 h 3778700"/>
                <a:gd name="connsiteX825" fmla="*/ 2396689 w 3957635"/>
                <a:gd name="connsiteY825" fmla="*/ 1648266 h 3778700"/>
                <a:gd name="connsiteX826" fmla="*/ 2416225 w 3957635"/>
                <a:gd name="connsiteY826" fmla="*/ 1650339 h 3778700"/>
                <a:gd name="connsiteX827" fmla="*/ 2434873 w 3957635"/>
                <a:gd name="connsiteY827" fmla="*/ 1650339 h 3778700"/>
                <a:gd name="connsiteX828" fmla="*/ 2453076 w 3957635"/>
                <a:gd name="connsiteY828" fmla="*/ 1639976 h 3778700"/>
                <a:gd name="connsiteX829" fmla="*/ 2461956 w 3957635"/>
                <a:gd name="connsiteY829" fmla="*/ 1628059 h 3778700"/>
                <a:gd name="connsiteX830" fmla="*/ 2468468 w 3957635"/>
                <a:gd name="connsiteY830" fmla="*/ 1607160 h 3778700"/>
                <a:gd name="connsiteX831" fmla="*/ 2469504 w 3957635"/>
                <a:gd name="connsiteY831" fmla="*/ 1584707 h 3778700"/>
                <a:gd name="connsiteX832" fmla="*/ 2467432 w 3957635"/>
                <a:gd name="connsiteY832" fmla="*/ 1562427 h 3778700"/>
                <a:gd name="connsiteX833" fmla="*/ 2471872 w 3957635"/>
                <a:gd name="connsiteY833" fmla="*/ 1536693 h 3778700"/>
                <a:gd name="connsiteX834" fmla="*/ 2475720 w 3957635"/>
                <a:gd name="connsiteY834" fmla="*/ 1504050 h 3778700"/>
                <a:gd name="connsiteX835" fmla="*/ 2485636 w 3957635"/>
                <a:gd name="connsiteY835" fmla="*/ 1470716 h 3778700"/>
                <a:gd name="connsiteX836" fmla="*/ 2476312 w 3957635"/>
                <a:gd name="connsiteY836" fmla="*/ 1460353 h 3778700"/>
                <a:gd name="connsiteX837" fmla="*/ 2440201 w 3957635"/>
                <a:gd name="connsiteY837" fmla="*/ 1464498 h 3778700"/>
                <a:gd name="connsiteX838" fmla="*/ 2423773 w 3957635"/>
                <a:gd name="connsiteY838" fmla="*/ 1479870 h 3778700"/>
                <a:gd name="connsiteX839" fmla="*/ 2415633 w 3957635"/>
                <a:gd name="connsiteY839" fmla="*/ 1493341 h 3778700"/>
                <a:gd name="connsiteX840" fmla="*/ 2383665 w 3957635"/>
                <a:gd name="connsiteY840" fmla="*/ 1492132 h 3778700"/>
                <a:gd name="connsiteX841" fmla="*/ 2367533 w 3957635"/>
                <a:gd name="connsiteY841" fmla="*/ 1479870 h 3778700"/>
                <a:gd name="connsiteX842" fmla="*/ 2352141 w 3957635"/>
                <a:gd name="connsiteY842" fmla="*/ 1475725 h 3778700"/>
                <a:gd name="connsiteX843" fmla="*/ 2336009 w 3957635"/>
                <a:gd name="connsiteY843" fmla="*/ 1485051 h 3778700"/>
                <a:gd name="connsiteX844" fmla="*/ 2326389 w 3957635"/>
                <a:gd name="connsiteY844" fmla="*/ 1494032 h 3778700"/>
                <a:gd name="connsiteX845" fmla="*/ 2319285 w 3957635"/>
                <a:gd name="connsiteY845" fmla="*/ 1502323 h 3778700"/>
                <a:gd name="connsiteX846" fmla="*/ 2301377 w 3957635"/>
                <a:gd name="connsiteY846" fmla="*/ 1502495 h 3778700"/>
                <a:gd name="connsiteX847" fmla="*/ 2294421 w 3957635"/>
                <a:gd name="connsiteY847" fmla="*/ 1492132 h 3778700"/>
                <a:gd name="connsiteX848" fmla="*/ 2281101 w 3957635"/>
                <a:gd name="connsiteY848" fmla="*/ 1482806 h 3778700"/>
                <a:gd name="connsiteX849" fmla="*/ 2264674 w 3957635"/>
                <a:gd name="connsiteY849" fmla="*/ 1491096 h 3778700"/>
                <a:gd name="connsiteX850" fmla="*/ 2265710 w 3957635"/>
                <a:gd name="connsiteY850" fmla="*/ 1511649 h 3778700"/>
                <a:gd name="connsiteX851" fmla="*/ 2252686 w 3957635"/>
                <a:gd name="connsiteY851" fmla="*/ 1512513 h 3778700"/>
                <a:gd name="connsiteX852" fmla="*/ 2252686 w 3957635"/>
                <a:gd name="connsiteY852" fmla="*/ 1533929 h 3778700"/>
                <a:gd name="connsiteX853" fmla="*/ 2237886 w 3957635"/>
                <a:gd name="connsiteY853" fmla="*/ 1541702 h 3778700"/>
                <a:gd name="connsiteX854" fmla="*/ 2233890 w 3957635"/>
                <a:gd name="connsiteY854" fmla="*/ 1528402 h 3778700"/>
                <a:gd name="connsiteX855" fmla="*/ 2243362 w 3957635"/>
                <a:gd name="connsiteY855" fmla="*/ 1519249 h 3778700"/>
                <a:gd name="connsiteX856" fmla="*/ 2240698 w 3957635"/>
                <a:gd name="connsiteY856" fmla="*/ 1501977 h 3778700"/>
                <a:gd name="connsiteX857" fmla="*/ 2226490 w 3957635"/>
                <a:gd name="connsiteY857" fmla="*/ 1482806 h 3778700"/>
                <a:gd name="connsiteX858" fmla="*/ 2212430 w 3957635"/>
                <a:gd name="connsiteY858" fmla="*/ 1477624 h 3778700"/>
                <a:gd name="connsiteX859" fmla="*/ 2209766 w 3957635"/>
                <a:gd name="connsiteY859" fmla="*/ 1467089 h 3778700"/>
                <a:gd name="connsiteX860" fmla="*/ 2199110 w 3957635"/>
                <a:gd name="connsiteY860" fmla="*/ 1437900 h 3778700"/>
                <a:gd name="connsiteX861" fmla="*/ 2190230 w 3957635"/>
                <a:gd name="connsiteY861" fmla="*/ 1419938 h 3778700"/>
                <a:gd name="connsiteX862" fmla="*/ 2178242 w 3957635"/>
                <a:gd name="connsiteY862" fmla="*/ 1400076 h 3778700"/>
                <a:gd name="connsiteX863" fmla="*/ 2173506 w 3957635"/>
                <a:gd name="connsiteY863" fmla="*/ 1378832 h 3778700"/>
                <a:gd name="connsiteX864" fmla="*/ 2180610 w 3957635"/>
                <a:gd name="connsiteY864" fmla="*/ 1354824 h 3778700"/>
                <a:gd name="connsiteX865" fmla="*/ 2155154 w 3957635"/>
                <a:gd name="connsiteY865" fmla="*/ 1351716 h 3778700"/>
                <a:gd name="connsiteX866" fmla="*/ 2138430 w 3957635"/>
                <a:gd name="connsiteY866" fmla="*/ 1362942 h 3778700"/>
                <a:gd name="connsiteX867" fmla="*/ 2124075 w 3957635"/>
                <a:gd name="connsiteY867" fmla="*/ 1364669 h 3778700"/>
                <a:gd name="connsiteX868" fmla="*/ 2122299 w 3957635"/>
                <a:gd name="connsiteY868" fmla="*/ 1389022 h 3778700"/>
                <a:gd name="connsiteX869" fmla="*/ 2136358 w 3957635"/>
                <a:gd name="connsiteY869" fmla="*/ 1385913 h 3778700"/>
                <a:gd name="connsiteX870" fmla="*/ 2146570 w 3957635"/>
                <a:gd name="connsiteY870" fmla="*/ 1397139 h 3778700"/>
                <a:gd name="connsiteX871" fmla="*/ 2147606 w 3957635"/>
                <a:gd name="connsiteY871" fmla="*/ 1417520 h 3778700"/>
                <a:gd name="connsiteX872" fmla="*/ 2170250 w 3957635"/>
                <a:gd name="connsiteY872" fmla="*/ 1432891 h 3778700"/>
                <a:gd name="connsiteX873" fmla="*/ 2185938 w 3957635"/>
                <a:gd name="connsiteY873" fmla="*/ 1449990 h 3778700"/>
                <a:gd name="connsiteX874" fmla="*/ 2198222 w 3957635"/>
                <a:gd name="connsiteY874" fmla="*/ 1462426 h 3778700"/>
                <a:gd name="connsiteX875" fmla="*/ 2200590 w 3957635"/>
                <a:gd name="connsiteY875" fmla="*/ 1478488 h 3778700"/>
                <a:gd name="connsiteX876" fmla="*/ 2200590 w 3957635"/>
                <a:gd name="connsiteY876" fmla="*/ 1489887 h 3778700"/>
                <a:gd name="connsiteX877" fmla="*/ 2182386 w 3957635"/>
                <a:gd name="connsiteY877" fmla="*/ 1496968 h 3778700"/>
                <a:gd name="connsiteX878" fmla="*/ 2169362 w 3957635"/>
                <a:gd name="connsiteY878" fmla="*/ 1493860 h 3778700"/>
                <a:gd name="connsiteX879" fmla="*/ 2175134 w 3957635"/>
                <a:gd name="connsiteY879" fmla="*/ 1523394 h 3778700"/>
                <a:gd name="connsiteX880" fmla="*/ 2181646 w 3957635"/>
                <a:gd name="connsiteY880" fmla="*/ 1532720 h 3778700"/>
                <a:gd name="connsiteX881" fmla="*/ 2211542 w 3957635"/>
                <a:gd name="connsiteY881" fmla="*/ 1532029 h 3778700"/>
                <a:gd name="connsiteX882" fmla="*/ 2210506 w 3957635"/>
                <a:gd name="connsiteY882" fmla="*/ 1547401 h 3778700"/>
                <a:gd name="connsiteX883" fmla="*/ 2182090 w 3957635"/>
                <a:gd name="connsiteY883" fmla="*/ 1548437 h 3778700"/>
                <a:gd name="connsiteX884" fmla="*/ 2157374 w 3957635"/>
                <a:gd name="connsiteY884" fmla="*/ 1545329 h 3778700"/>
                <a:gd name="connsiteX885" fmla="*/ 2127479 w 3957635"/>
                <a:gd name="connsiteY885" fmla="*/ 1540147 h 3778700"/>
                <a:gd name="connsiteX886" fmla="*/ 2131622 w 3957635"/>
                <a:gd name="connsiteY886" fmla="*/ 1524085 h 3778700"/>
                <a:gd name="connsiteX887" fmla="*/ 2144202 w 3957635"/>
                <a:gd name="connsiteY887" fmla="*/ 1519767 h 3778700"/>
                <a:gd name="connsiteX888" fmla="*/ 2162850 w 3957635"/>
                <a:gd name="connsiteY888" fmla="*/ 1526848 h 3778700"/>
                <a:gd name="connsiteX889" fmla="*/ 2155598 w 3957635"/>
                <a:gd name="connsiteY889" fmla="*/ 1503532 h 3778700"/>
                <a:gd name="connsiteX890" fmla="*/ 2154562 w 3957635"/>
                <a:gd name="connsiteY890" fmla="*/ 1492305 h 3778700"/>
                <a:gd name="connsiteX891" fmla="*/ 2151454 w 3957635"/>
                <a:gd name="connsiteY891" fmla="*/ 1481597 h 3778700"/>
                <a:gd name="connsiteX892" fmla="*/ 2139170 w 3957635"/>
                <a:gd name="connsiteY892" fmla="*/ 1472443 h 3778700"/>
                <a:gd name="connsiteX893" fmla="*/ 2123039 w 3957635"/>
                <a:gd name="connsiteY893" fmla="*/ 1474170 h 3778700"/>
                <a:gd name="connsiteX894" fmla="*/ 2131918 w 3957635"/>
                <a:gd name="connsiteY894" fmla="*/ 1498868 h 3778700"/>
                <a:gd name="connsiteX895" fmla="*/ 2112383 w 3957635"/>
                <a:gd name="connsiteY895" fmla="*/ 1515449 h 3778700"/>
                <a:gd name="connsiteX896" fmla="*/ 2106907 w 3957635"/>
                <a:gd name="connsiteY896" fmla="*/ 1495414 h 3778700"/>
                <a:gd name="connsiteX897" fmla="*/ 2085299 w 3957635"/>
                <a:gd name="connsiteY897" fmla="*/ 1495414 h 3778700"/>
                <a:gd name="connsiteX898" fmla="*/ 2068723 w 3957635"/>
                <a:gd name="connsiteY898" fmla="*/ 1484533 h 3778700"/>
                <a:gd name="connsiteX899" fmla="*/ 2061915 w 3957635"/>
                <a:gd name="connsiteY899" fmla="*/ 1464844 h 3778700"/>
                <a:gd name="connsiteX900" fmla="*/ 2049483 w 3957635"/>
                <a:gd name="connsiteY900" fmla="*/ 1464153 h 3778700"/>
                <a:gd name="connsiteX901" fmla="*/ 2044007 w 3957635"/>
                <a:gd name="connsiteY901" fmla="*/ 1452235 h 3778700"/>
                <a:gd name="connsiteX902" fmla="*/ 2044007 w 3957635"/>
                <a:gd name="connsiteY902" fmla="*/ 1436000 h 3778700"/>
                <a:gd name="connsiteX903" fmla="*/ 2044747 w 3957635"/>
                <a:gd name="connsiteY903" fmla="*/ 1412511 h 3778700"/>
                <a:gd name="connsiteX904" fmla="*/ 2034535 w 3957635"/>
                <a:gd name="connsiteY904" fmla="*/ 1399212 h 3778700"/>
                <a:gd name="connsiteX905" fmla="*/ 2008043 w 3957635"/>
                <a:gd name="connsiteY905" fmla="*/ 1388849 h 3778700"/>
                <a:gd name="connsiteX906" fmla="*/ 2001531 w 3957635"/>
                <a:gd name="connsiteY906" fmla="*/ 1351025 h 3778700"/>
                <a:gd name="connsiteX907" fmla="*/ 2001975 w 3957635"/>
                <a:gd name="connsiteY907" fmla="*/ 1319763 h 3778700"/>
                <a:gd name="connsiteX908" fmla="*/ 1987619 w 3957635"/>
                <a:gd name="connsiteY908" fmla="*/ 1312682 h 3778700"/>
                <a:gd name="connsiteX909" fmla="*/ 1975483 w 3957635"/>
                <a:gd name="connsiteY909" fmla="*/ 1306464 h 3778700"/>
                <a:gd name="connsiteX910" fmla="*/ 1953875 w 3957635"/>
                <a:gd name="connsiteY910" fmla="*/ 1291956 h 3778700"/>
                <a:gd name="connsiteX911" fmla="*/ 1939520 w 3957635"/>
                <a:gd name="connsiteY911" fmla="*/ 1287984 h 3778700"/>
                <a:gd name="connsiteX912" fmla="*/ 1926052 w 3957635"/>
                <a:gd name="connsiteY912" fmla="*/ 1286948 h 3778700"/>
                <a:gd name="connsiteX913" fmla="*/ 1903408 w 3957635"/>
                <a:gd name="connsiteY913" fmla="*/ 1279694 h 3778700"/>
                <a:gd name="connsiteX914" fmla="*/ 1910216 w 3957635"/>
                <a:gd name="connsiteY914" fmla="*/ 1259831 h 3778700"/>
                <a:gd name="connsiteX915" fmla="*/ 1898524 w 3957635"/>
                <a:gd name="connsiteY915" fmla="*/ 1250159 h 3778700"/>
                <a:gd name="connsiteX916" fmla="*/ 1883428 w 3957635"/>
                <a:gd name="connsiteY916" fmla="*/ 1239969 h 3778700"/>
                <a:gd name="connsiteX917" fmla="*/ 1865964 w 3957635"/>
                <a:gd name="connsiteY917" fmla="*/ 1236860 h 3778700"/>
                <a:gd name="connsiteX918" fmla="*/ 1856344 w 3957635"/>
                <a:gd name="connsiteY918" fmla="*/ 1224598 h 3778700"/>
                <a:gd name="connsiteX919" fmla="*/ 1848796 w 3957635"/>
                <a:gd name="connsiteY919" fmla="*/ 1209053 h 3778700"/>
                <a:gd name="connsiteX920" fmla="*/ 1840656 w 3957635"/>
                <a:gd name="connsiteY920" fmla="*/ 1198863 h 3778700"/>
                <a:gd name="connsiteX921" fmla="*/ 1828964 w 3957635"/>
                <a:gd name="connsiteY921" fmla="*/ 1197827 h 3778700"/>
                <a:gd name="connsiteX922" fmla="*/ 1820972 w 3957635"/>
                <a:gd name="connsiteY922" fmla="*/ 1213544 h 3778700"/>
                <a:gd name="connsiteX923" fmla="*/ 1825116 w 3957635"/>
                <a:gd name="connsiteY923" fmla="*/ 1233061 h 3778700"/>
                <a:gd name="connsiteX924" fmla="*/ 1837104 w 3957635"/>
                <a:gd name="connsiteY924" fmla="*/ 1237206 h 3778700"/>
                <a:gd name="connsiteX925" fmla="*/ 1843172 w 3957635"/>
                <a:gd name="connsiteY925" fmla="*/ 1254477 h 3778700"/>
                <a:gd name="connsiteX926" fmla="*/ 1850424 w 3957635"/>
                <a:gd name="connsiteY926" fmla="*/ 1276067 h 3778700"/>
                <a:gd name="connsiteX927" fmla="*/ 1878988 w 3957635"/>
                <a:gd name="connsiteY927" fmla="*/ 1287466 h 3778700"/>
                <a:gd name="connsiteX928" fmla="*/ 1898524 w 3957635"/>
                <a:gd name="connsiteY928" fmla="*/ 1301801 h 3778700"/>
                <a:gd name="connsiteX929" fmla="*/ 1918208 w 3957635"/>
                <a:gd name="connsiteY929" fmla="*/ 1315273 h 3778700"/>
                <a:gd name="connsiteX930" fmla="*/ 1930492 w 3957635"/>
                <a:gd name="connsiteY930" fmla="*/ 1330644 h 3778700"/>
                <a:gd name="connsiteX931" fmla="*/ 1948696 w 3957635"/>
                <a:gd name="connsiteY931" fmla="*/ 1344116 h 3778700"/>
                <a:gd name="connsiteX932" fmla="*/ 1971043 w 3957635"/>
                <a:gd name="connsiteY932" fmla="*/ 1352061 h 3778700"/>
                <a:gd name="connsiteX933" fmla="*/ 1985399 w 3957635"/>
                <a:gd name="connsiteY933" fmla="*/ 1377623 h 3778700"/>
                <a:gd name="connsiteX934" fmla="*/ 1972227 w 3957635"/>
                <a:gd name="connsiteY934" fmla="*/ 1392131 h 3778700"/>
                <a:gd name="connsiteX935" fmla="*/ 1961275 w 3957635"/>
                <a:gd name="connsiteY935" fmla="*/ 1384531 h 3778700"/>
                <a:gd name="connsiteX936" fmla="*/ 1949879 w 3957635"/>
                <a:gd name="connsiteY936" fmla="*/ 1366914 h 3778700"/>
                <a:gd name="connsiteX937" fmla="*/ 1940260 w 3957635"/>
                <a:gd name="connsiteY937" fmla="*/ 1372441 h 3778700"/>
                <a:gd name="connsiteX938" fmla="*/ 1941296 w 3957635"/>
                <a:gd name="connsiteY938" fmla="*/ 1390576 h 3778700"/>
                <a:gd name="connsiteX939" fmla="*/ 1946476 w 3957635"/>
                <a:gd name="connsiteY939" fmla="*/ 1414411 h 3778700"/>
                <a:gd name="connsiteX940" fmla="*/ 1933156 w 3957635"/>
                <a:gd name="connsiteY940" fmla="*/ 1426328 h 3778700"/>
                <a:gd name="connsiteX941" fmla="*/ 1928272 w 3957635"/>
                <a:gd name="connsiteY941" fmla="*/ 1441527 h 3778700"/>
                <a:gd name="connsiteX942" fmla="*/ 1917320 w 3957635"/>
                <a:gd name="connsiteY942" fmla="*/ 1451372 h 3778700"/>
                <a:gd name="connsiteX943" fmla="*/ 1898672 w 3957635"/>
                <a:gd name="connsiteY943" fmla="*/ 1459662 h 3778700"/>
                <a:gd name="connsiteX944" fmla="*/ 1895268 w 3957635"/>
                <a:gd name="connsiteY944" fmla="*/ 1481942 h 3778700"/>
                <a:gd name="connsiteX945" fmla="*/ 1881208 w 3957635"/>
                <a:gd name="connsiteY945" fmla="*/ 1500423 h 3778700"/>
                <a:gd name="connsiteX946" fmla="*/ 1865964 w 3957635"/>
                <a:gd name="connsiteY946" fmla="*/ 1482979 h 3778700"/>
                <a:gd name="connsiteX947" fmla="*/ 1855308 w 3957635"/>
                <a:gd name="connsiteY947" fmla="*/ 1481942 h 3778700"/>
                <a:gd name="connsiteX948" fmla="*/ 1834144 w 3957635"/>
                <a:gd name="connsiteY948" fmla="*/ 1470889 h 3778700"/>
                <a:gd name="connsiteX949" fmla="*/ 1814460 w 3957635"/>
                <a:gd name="connsiteY949" fmla="*/ 1460353 h 3778700"/>
                <a:gd name="connsiteX950" fmla="*/ 1794185 w 3957635"/>
                <a:gd name="connsiteY950" fmla="*/ 1448263 h 3778700"/>
                <a:gd name="connsiteX951" fmla="*/ 1808244 w 3957635"/>
                <a:gd name="connsiteY951" fmla="*/ 1435482 h 3778700"/>
                <a:gd name="connsiteX952" fmla="*/ 1825116 w 3957635"/>
                <a:gd name="connsiteY952" fmla="*/ 1431510 h 3778700"/>
                <a:gd name="connsiteX953" fmla="*/ 1837104 w 3957635"/>
                <a:gd name="connsiteY953" fmla="*/ 1433582 h 3778700"/>
                <a:gd name="connsiteX954" fmla="*/ 1847760 w 3957635"/>
                <a:gd name="connsiteY954" fmla="*/ 1443772 h 3778700"/>
                <a:gd name="connsiteX955" fmla="*/ 1858416 w 3957635"/>
                <a:gd name="connsiteY955" fmla="*/ 1445845 h 3778700"/>
                <a:gd name="connsiteX956" fmla="*/ 1871440 w 3957635"/>
                <a:gd name="connsiteY956" fmla="*/ 1441700 h 3778700"/>
                <a:gd name="connsiteX957" fmla="*/ 1884464 w 3957635"/>
                <a:gd name="connsiteY957" fmla="*/ 1447918 h 3778700"/>
                <a:gd name="connsiteX958" fmla="*/ 1898080 w 3957635"/>
                <a:gd name="connsiteY958" fmla="*/ 1443427 h 3778700"/>
                <a:gd name="connsiteX959" fmla="*/ 1901040 w 3957635"/>
                <a:gd name="connsiteY959" fmla="*/ 1431510 h 3778700"/>
                <a:gd name="connsiteX960" fmla="*/ 1907256 w 3957635"/>
                <a:gd name="connsiteY960" fmla="*/ 1410611 h 3778700"/>
                <a:gd name="connsiteX961" fmla="*/ 1902816 w 3957635"/>
                <a:gd name="connsiteY961" fmla="*/ 1399903 h 3778700"/>
                <a:gd name="connsiteX962" fmla="*/ 1894528 w 3957635"/>
                <a:gd name="connsiteY962" fmla="*/ 1386431 h 3778700"/>
                <a:gd name="connsiteX963" fmla="*/ 1872920 w 3957635"/>
                <a:gd name="connsiteY963" fmla="*/ 1370714 h 3778700"/>
                <a:gd name="connsiteX964" fmla="*/ 1858860 w 3957635"/>
                <a:gd name="connsiteY964" fmla="*/ 1346361 h 3778700"/>
                <a:gd name="connsiteX965" fmla="*/ 1813128 w 3957635"/>
                <a:gd name="connsiteY965" fmla="*/ 1322527 h 3778700"/>
                <a:gd name="connsiteX966" fmla="*/ 1795961 w 3957635"/>
                <a:gd name="connsiteY966" fmla="*/ 1309573 h 3778700"/>
                <a:gd name="connsiteX967" fmla="*/ 1773909 w 3957635"/>
                <a:gd name="connsiteY967" fmla="*/ 1296447 h 3778700"/>
                <a:gd name="connsiteX968" fmla="*/ 1756149 w 3957635"/>
                <a:gd name="connsiteY968" fmla="*/ 1276930 h 3778700"/>
                <a:gd name="connsiteX969" fmla="*/ 1761181 w 3957635"/>
                <a:gd name="connsiteY969" fmla="*/ 1257068 h 3778700"/>
                <a:gd name="connsiteX970" fmla="*/ 1757185 w 3957635"/>
                <a:gd name="connsiteY970" fmla="*/ 1244978 h 3778700"/>
                <a:gd name="connsiteX971" fmla="*/ 1725957 w 3957635"/>
                <a:gd name="connsiteY971" fmla="*/ 1242905 h 3778700"/>
                <a:gd name="connsiteX972" fmla="*/ 1722109 w 3957635"/>
                <a:gd name="connsiteY972" fmla="*/ 1255341 h 3778700"/>
                <a:gd name="connsiteX973" fmla="*/ 1666165 w 3957635"/>
                <a:gd name="connsiteY973" fmla="*/ 1261040 h 3778700"/>
                <a:gd name="connsiteX974" fmla="*/ 1645445 w 3957635"/>
                <a:gd name="connsiteY974" fmla="*/ 1269676 h 3778700"/>
                <a:gd name="connsiteX975" fmla="*/ 1631090 w 3957635"/>
                <a:gd name="connsiteY975" fmla="*/ 1269676 h 3778700"/>
                <a:gd name="connsiteX976" fmla="*/ 1603710 w 3957635"/>
                <a:gd name="connsiteY976" fmla="*/ 1252232 h 3778700"/>
                <a:gd name="connsiteX977" fmla="*/ 1584766 w 3957635"/>
                <a:gd name="connsiteY977" fmla="*/ 1252577 h 3778700"/>
                <a:gd name="connsiteX978" fmla="*/ 1574554 w 3957635"/>
                <a:gd name="connsiteY978" fmla="*/ 1267085 h 3778700"/>
                <a:gd name="connsiteX979" fmla="*/ 1567302 w 3957635"/>
                <a:gd name="connsiteY979" fmla="*/ 1295929 h 3778700"/>
                <a:gd name="connsiteX980" fmla="*/ 1550134 w 3957635"/>
                <a:gd name="connsiteY980" fmla="*/ 1312337 h 3778700"/>
                <a:gd name="connsiteX981" fmla="*/ 1528378 w 3957635"/>
                <a:gd name="connsiteY981" fmla="*/ 1324772 h 3778700"/>
                <a:gd name="connsiteX982" fmla="*/ 1483091 w 3957635"/>
                <a:gd name="connsiteY982" fmla="*/ 1330644 h 3778700"/>
                <a:gd name="connsiteX983" fmla="*/ 1472139 w 3957635"/>
                <a:gd name="connsiteY983" fmla="*/ 1344634 h 3778700"/>
                <a:gd name="connsiteX984" fmla="*/ 1450087 w 3957635"/>
                <a:gd name="connsiteY984" fmla="*/ 1373132 h 3778700"/>
                <a:gd name="connsiteX985" fmla="*/ 1463407 w 3957635"/>
                <a:gd name="connsiteY985" fmla="*/ 1392476 h 3778700"/>
                <a:gd name="connsiteX986" fmla="*/ 1448755 w 3957635"/>
                <a:gd name="connsiteY986" fmla="*/ 1419592 h 3778700"/>
                <a:gd name="connsiteX987" fmla="*/ 1433215 w 3957635"/>
                <a:gd name="connsiteY987" fmla="*/ 1433928 h 3778700"/>
                <a:gd name="connsiteX988" fmla="*/ 1400655 w 3957635"/>
                <a:gd name="connsiteY988" fmla="*/ 1440836 h 3778700"/>
                <a:gd name="connsiteX989" fmla="*/ 1376531 w 3957635"/>
                <a:gd name="connsiteY989" fmla="*/ 1448781 h 3778700"/>
                <a:gd name="connsiteX990" fmla="*/ 1346043 w 3957635"/>
                <a:gd name="connsiteY990" fmla="*/ 1454999 h 3778700"/>
                <a:gd name="connsiteX991" fmla="*/ 1312004 w 3957635"/>
                <a:gd name="connsiteY991" fmla="*/ 1457935 h 3778700"/>
                <a:gd name="connsiteX992" fmla="*/ 1289360 w 3957635"/>
                <a:gd name="connsiteY992" fmla="*/ 1465189 h 3778700"/>
                <a:gd name="connsiteX993" fmla="*/ 1273524 w 3957635"/>
                <a:gd name="connsiteY993" fmla="*/ 1470370 h 3778700"/>
                <a:gd name="connsiteX994" fmla="*/ 1259316 w 3957635"/>
                <a:gd name="connsiteY994" fmla="*/ 1470370 h 3778700"/>
                <a:gd name="connsiteX995" fmla="*/ 1249400 w 3957635"/>
                <a:gd name="connsiteY995" fmla="*/ 1450854 h 3778700"/>
                <a:gd name="connsiteX996" fmla="*/ 1245996 w 3957635"/>
                <a:gd name="connsiteY996" fmla="*/ 1432200 h 3778700"/>
                <a:gd name="connsiteX997" fmla="*/ 1219948 w 3957635"/>
                <a:gd name="connsiteY997" fmla="*/ 1423219 h 3778700"/>
                <a:gd name="connsiteX998" fmla="*/ 1203076 w 3957635"/>
                <a:gd name="connsiteY998" fmla="*/ 1420110 h 3778700"/>
                <a:gd name="connsiteX999" fmla="*/ 1186944 w 3957635"/>
                <a:gd name="connsiteY999" fmla="*/ 1416138 h 3778700"/>
                <a:gd name="connsiteX1000" fmla="*/ 1186944 w 3957635"/>
                <a:gd name="connsiteY1000" fmla="*/ 1398521 h 3778700"/>
                <a:gd name="connsiteX1001" fmla="*/ 1194788 w 3957635"/>
                <a:gd name="connsiteY1001" fmla="*/ 1382977 h 3778700"/>
                <a:gd name="connsiteX1002" fmla="*/ 1187536 w 3957635"/>
                <a:gd name="connsiteY1002" fmla="*/ 1373132 h 3778700"/>
                <a:gd name="connsiteX1003" fmla="*/ 1180580 w 3957635"/>
                <a:gd name="connsiteY1003" fmla="*/ 1355343 h 3778700"/>
                <a:gd name="connsiteX1004" fmla="*/ 1202632 w 3957635"/>
                <a:gd name="connsiteY1004" fmla="*/ 1330817 h 3778700"/>
                <a:gd name="connsiteX1005" fmla="*/ 1223352 w 3957635"/>
                <a:gd name="connsiteY1005" fmla="*/ 1305773 h 3778700"/>
                <a:gd name="connsiteX1006" fmla="*/ 1232232 w 3957635"/>
                <a:gd name="connsiteY1006" fmla="*/ 1291093 h 3778700"/>
                <a:gd name="connsiteX1007" fmla="*/ 1243184 w 3957635"/>
                <a:gd name="connsiteY1007" fmla="*/ 1269503 h 3778700"/>
                <a:gd name="connsiteX1008" fmla="*/ 1246292 w 3957635"/>
                <a:gd name="connsiteY1008" fmla="*/ 1249469 h 3778700"/>
                <a:gd name="connsiteX1009" fmla="*/ 1245256 w 3957635"/>
                <a:gd name="connsiteY1009" fmla="*/ 1237897 h 3778700"/>
                <a:gd name="connsiteX1010" fmla="*/ 1255172 w 3957635"/>
                <a:gd name="connsiteY1010" fmla="*/ 1210090 h 3778700"/>
                <a:gd name="connsiteX1011" fmla="*/ 1269676 w 3957635"/>
                <a:gd name="connsiteY1011" fmla="*/ 1198863 h 3778700"/>
                <a:gd name="connsiteX1012" fmla="*/ 1295724 w 3957635"/>
                <a:gd name="connsiteY1012" fmla="*/ 1199899 h 3778700"/>
                <a:gd name="connsiteX1013" fmla="*/ 1312152 w 3957635"/>
                <a:gd name="connsiteY1013" fmla="*/ 1205081 h 3778700"/>
                <a:gd name="connsiteX1014" fmla="*/ 1332723 w 3957635"/>
                <a:gd name="connsiteY1014" fmla="*/ 1211299 h 3778700"/>
                <a:gd name="connsiteX1015" fmla="*/ 1350335 w 3957635"/>
                <a:gd name="connsiteY1015" fmla="*/ 1217344 h 3778700"/>
                <a:gd name="connsiteX1016" fmla="*/ 1378899 w 3957635"/>
                <a:gd name="connsiteY1016" fmla="*/ 1221489 h 3778700"/>
                <a:gd name="connsiteX1017" fmla="*/ 1408795 w 3957635"/>
                <a:gd name="connsiteY1017" fmla="*/ 1224943 h 3778700"/>
                <a:gd name="connsiteX1018" fmla="*/ 1422115 w 3957635"/>
                <a:gd name="connsiteY1018" fmla="*/ 1227016 h 3778700"/>
                <a:gd name="connsiteX1019" fmla="*/ 1441503 w 3957635"/>
                <a:gd name="connsiteY1019" fmla="*/ 1225979 h 3778700"/>
                <a:gd name="connsiteX1020" fmla="*/ 1449939 w 3957635"/>
                <a:gd name="connsiteY1020" fmla="*/ 1216135 h 3778700"/>
                <a:gd name="connsiteX1021" fmla="*/ 1457783 w 3957635"/>
                <a:gd name="connsiteY1021" fmla="*/ 1198690 h 3778700"/>
                <a:gd name="connsiteX1022" fmla="*/ 1463703 w 3957635"/>
                <a:gd name="connsiteY1022" fmla="*/ 1174856 h 3778700"/>
                <a:gd name="connsiteX1023" fmla="*/ 1453343 w 3957635"/>
                <a:gd name="connsiteY1023" fmla="*/ 1143076 h 3778700"/>
                <a:gd name="connsiteX1024" fmla="*/ 1448459 w 3957635"/>
                <a:gd name="connsiteY1024" fmla="*/ 1124941 h 3778700"/>
                <a:gd name="connsiteX1025" fmla="*/ 1436471 w 3957635"/>
                <a:gd name="connsiteY1025" fmla="*/ 1103697 h 3778700"/>
                <a:gd name="connsiteX1026" fmla="*/ 1426111 w 3957635"/>
                <a:gd name="connsiteY1026" fmla="*/ 1094025 h 3778700"/>
                <a:gd name="connsiteX1027" fmla="*/ 1412791 w 3957635"/>
                <a:gd name="connsiteY1027" fmla="*/ 1079345 h 3778700"/>
                <a:gd name="connsiteX1028" fmla="*/ 1404059 w 3957635"/>
                <a:gd name="connsiteY1028" fmla="*/ 1063628 h 3778700"/>
                <a:gd name="connsiteX1029" fmla="*/ 1422707 w 3957635"/>
                <a:gd name="connsiteY1029" fmla="*/ 1056374 h 3778700"/>
                <a:gd name="connsiteX1030" fmla="*/ 1485902 w 3957635"/>
                <a:gd name="connsiteY1030" fmla="*/ 1056374 h 3778700"/>
                <a:gd name="connsiteX1031" fmla="*/ 1489010 w 3957635"/>
                <a:gd name="connsiteY1031" fmla="*/ 1046184 h 3778700"/>
                <a:gd name="connsiteX1032" fmla="*/ 1500258 w 3957635"/>
                <a:gd name="connsiteY1032" fmla="*/ 1031848 h 3778700"/>
                <a:gd name="connsiteX1033" fmla="*/ 1513282 w 3957635"/>
                <a:gd name="connsiteY1033" fmla="*/ 1047911 h 3778700"/>
                <a:gd name="connsiteX1034" fmla="*/ 1536666 w 3957635"/>
                <a:gd name="connsiteY1034" fmla="*/ 1042038 h 3778700"/>
                <a:gd name="connsiteX1035" fmla="*/ 1566858 w 3957635"/>
                <a:gd name="connsiteY1035" fmla="*/ 1026667 h 3778700"/>
                <a:gd name="connsiteX1036" fmla="*/ 1574998 w 3957635"/>
                <a:gd name="connsiteY1036" fmla="*/ 1020449 h 3778700"/>
                <a:gd name="connsiteX1037" fmla="*/ 1567894 w 3957635"/>
                <a:gd name="connsiteY1037" fmla="*/ 1007841 h 3778700"/>
                <a:gd name="connsiteX1038" fmla="*/ 1554722 w 3957635"/>
                <a:gd name="connsiteY1038" fmla="*/ 1007841 h 3778700"/>
                <a:gd name="connsiteX1039" fmla="*/ 1530154 w 3957635"/>
                <a:gd name="connsiteY1039" fmla="*/ 1006805 h 3778700"/>
                <a:gd name="connsiteX1040" fmla="*/ 1511950 w 3957635"/>
                <a:gd name="connsiteY1040" fmla="*/ 1005768 h 3778700"/>
                <a:gd name="connsiteX1041" fmla="*/ 1491970 w 3957635"/>
                <a:gd name="connsiteY1041" fmla="*/ 1005768 h 3778700"/>
                <a:gd name="connsiteX1042" fmla="*/ 1469327 w 3957635"/>
                <a:gd name="connsiteY1042" fmla="*/ 1013022 h 3778700"/>
                <a:gd name="connsiteX1043" fmla="*/ 1447423 w 3957635"/>
                <a:gd name="connsiteY1043" fmla="*/ 1011641 h 3778700"/>
                <a:gd name="connsiteX1044" fmla="*/ 1433363 w 3957635"/>
                <a:gd name="connsiteY1044" fmla="*/ 1013713 h 3778700"/>
                <a:gd name="connsiteX1045" fmla="*/ 1421967 w 3957635"/>
                <a:gd name="connsiteY1045" fmla="*/ 1026149 h 3778700"/>
                <a:gd name="connsiteX1046" fmla="*/ 1404059 w 3957635"/>
                <a:gd name="connsiteY1046" fmla="*/ 1009741 h 3778700"/>
                <a:gd name="connsiteX1047" fmla="*/ 1422559 w 3957635"/>
                <a:gd name="connsiteY1047" fmla="*/ 1001450 h 3778700"/>
                <a:gd name="connsiteX1048" fmla="*/ 1437803 w 3957635"/>
                <a:gd name="connsiteY1048" fmla="*/ 1000414 h 3778700"/>
                <a:gd name="connsiteX1049" fmla="*/ 1449199 w 3957635"/>
                <a:gd name="connsiteY1049" fmla="*/ 975025 h 3778700"/>
                <a:gd name="connsiteX1050" fmla="*/ 1434399 w 3957635"/>
                <a:gd name="connsiteY1050" fmla="*/ 969326 h 3778700"/>
                <a:gd name="connsiteX1051" fmla="*/ 1438247 w 3957635"/>
                <a:gd name="connsiteY1051" fmla="*/ 954127 h 3778700"/>
                <a:gd name="connsiteX1052" fmla="*/ 1455563 w 3957635"/>
                <a:gd name="connsiteY1052" fmla="*/ 953436 h 3778700"/>
                <a:gd name="connsiteX1053" fmla="*/ 1463555 w 3957635"/>
                <a:gd name="connsiteY1053" fmla="*/ 944973 h 3778700"/>
                <a:gd name="connsiteX1054" fmla="*/ 1459707 w 3957635"/>
                <a:gd name="connsiteY1054" fmla="*/ 927183 h 3778700"/>
                <a:gd name="connsiteX1055" fmla="*/ 1470363 w 3957635"/>
                <a:gd name="connsiteY1055" fmla="*/ 913193 h 3778700"/>
                <a:gd name="connsiteX1056" fmla="*/ 1488862 w 3957635"/>
                <a:gd name="connsiteY1056" fmla="*/ 919411 h 3778700"/>
                <a:gd name="connsiteX1057" fmla="*/ 1502922 w 3957635"/>
                <a:gd name="connsiteY1057" fmla="*/ 912157 h 3778700"/>
                <a:gd name="connsiteX1058" fmla="*/ 1493006 w 3957635"/>
                <a:gd name="connsiteY1058" fmla="*/ 894713 h 3778700"/>
                <a:gd name="connsiteX1059" fmla="*/ 1481019 w 3957635"/>
                <a:gd name="connsiteY1059" fmla="*/ 889531 h 3778700"/>
                <a:gd name="connsiteX1060" fmla="*/ 1473767 w 3957635"/>
                <a:gd name="connsiteY1060" fmla="*/ 876232 h 3778700"/>
                <a:gd name="connsiteX1061" fmla="*/ 1481611 w 3957635"/>
                <a:gd name="connsiteY1061" fmla="*/ 870360 h 3778700"/>
                <a:gd name="connsiteX1062" fmla="*/ 1471399 w 3957635"/>
                <a:gd name="connsiteY1062" fmla="*/ 853952 h 3778700"/>
                <a:gd name="connsiteX1063" fmla="*/ 1457339 w 3957635"/>
                <a:gd name="connsiteY1063" fmla="*/ 859134 h 3778700"/>
                <a:gd name="connsiteX1064" fmla="*/ 1441947 w 3957635"/>
                <a:gd name="connsiteY1064" fmla="*/ 875196 h 3778700"/>
                <a:gd name="connsiteX1065" fmla="*/ 1430995 w 3957635"/>
                <a:gd name="connsiteY1065" fmla="*/ 898167 h 3778700"/>
                <a:gd name="connsiteX1066" fmla="*/ 1426111 w 3957635"/>
                <a:gd name="connsiteY1066" fmla="*/ 921484 h 3778700"/>
                <a:gd name="connsiteX1067" fmla="*/ 1410423 w 3957635"/>
                <a:gd name="connsiteY1067" fmla="*/ 937028 h 3778700"/>
                <a:gd name="connsiteX1068" fmla="*/ 1391183 w 3957635"/>
                <a:gd name="connsiteY1068" fmla="*/ 942900 h 3778700"/>
                <a:gd name="connsiteX1069" fmla="*/ 1374607 w 3957635"/>
                <a:gd name="connsiteY1069" fmla="*/ 949463 h 3778700"/>
                <a:gd name="connsiteX1070" fmla="*/ 1358179 w 3957635"/>
                <a:gd name="connsiteY1070" fmla="*/ 956545 h 3778700"/>
                <a:gd name="connsiteX1071" fmla="*/ 1329171 w 3957635"/>
                <a:gd name="connsiteY1071" fmla="*/ 951536 h 3778700"/>
                <a:gd name="connsiteX1072" fmla="*/ 1322807 w 3957635"/>
                <a:gd name="connsiteY1072" fmla="*/ 930119 h 3778700"/>
                <a:gd name="connsiteX1073" fmla="*/ 1332279 w 3957635"/>
                <a:gd name="connsiteY1073" fmla="*/ 918547 h 3778700"/>
                <a:gd name="connsiteX1074" fmla="*/ 1352555 w 3957635"/>
                <a:gd name="connsiteY1074" fmla="*/ 906803 h 3778700"/>
                <a:gd name="connsiteX1075" fmla="*/ 1351667 w 3957635"/>
                <a:gd name="connsiteY1075" fmla="*/ 894886 h 3778700"/>
                <a:gd name="connsiteX1076" fmla="*/ 1355515 w 3957635"/>
                <a:gd name="connsiteY1076" fmla="*/ 879341 h 3778700"/>
                <a:gd name="connsiteX1077" fmla="*/ 1371203 w 3957635"/>
                <a:gd name="connsiteY1077" fmla="*/ 867251 h 3778700"/>
                <a:gd name="connsiteX1078" fmla="*/ 1395031 w 3957635"/>
                <a:gd name="connsiteY1078" fmla="*/ 865524 h 3778700"/>
                <a:gd name="connsiteX1079" fmla="*/ 1409091 w 3957635"/>
                <a:gd name="connsiteY1079" fmla="*/ 855679 h 3778700"/>
                <a:gd name="connsiteX1080" fmla="*/ 1426111 w 3957635"/>
                <a:gd name="connsiteY1080" fmla="*/ 844626 h 3778700"/>
                <a:gd name="connsiteX1081" fmla="*/ 1451567 w 3957635"/>
                <a:gd name="connsiteY1081" fmla="*/ 843589 h 3778700"/>
                <a:gd name="connsiteX1082" fmla="*/ 1460743 w 3957635"/>
                <a:gd name="connsiteY1082" fmla="*/ 826836 h 3778700"/>
                <a:gd name="connsiteX1083" fmla="*/ 1456599 w 3957635"/>
                <a:gd name="connsiteY1083" fmla="*/ 804556 h 3778700"/>
                <a:gd name="connsiteX1084" fmla="*/ 1446091 w 3957635"/>
                <a:gd name="connsiteY1084" fmla="*/ 792811 h 3778700"/>
                <a:gd name="connsiteX1085" fmla="*/ 1464887 w 3957635"/>
                <a:gd name="connsiteY1085" fmla="*/ 779167 h 3778700"/>
                <a:gd name="connsiteX1086" fmla="*/ 1477319 w 3957635"/>
                <a:gd name="connsiteY1086" fmla="*/ 764832 h 3778700"/>
                <a:gd name="connsiteX1087" fmla="*/ 1489750 w 3957635"/>
                <a:gd name="connsiteY1087" fmla="*/ 751533 h 3778700"/>
                <a:gd name="connsiteX1088" fmla="*/ 1493006 w 3957635"/>
                <a:gd name="connsiteY1088" fmla="*/ 763450 h 3778700"/>
                <a:gd name="connsiteX1089" fmla="*/ 1489158 w 3957635"/>
                <a:gd name="connsiteY1089" fmla="*/ 780721 h 3778700"/>
                <a:gd name="connsiteX1090" fmla="*/ 1504106 w 3957635"/>
                <a:gd name="connsiteY1090" fmla="*/ 771567 h 3778700"/>
                <a:gd name="connsiteX1091" fmla="*/ 1522162 w 3957635"/>
                <a:gd name="connsiteY1091" fmla="*/ 764313 h 3778700"/>
                <a:gd name="connsiteX1092" fmla="*/ 1537554 w 3957635"/>
                <a:gd name="connsiteY1092" fmla="*/ 753432 h 3778700"/>
                <a:gd name="connsiteX1093" fmla="*/ 1553538 w 3957635"/>
                <a:gd name="connsiteY1093" fmla="*/ 743242 h 3778700"/>
                <a:gd name="connsiteX1094" fmla="*/ 1575442 w 3957635"/>
                <a:gd name="connsiteY1094" fmla="*/ 747215 h 3778700"/>
                <a:gd name="connsiteX1095" fmla="*/ 1571298 w 3957635"/>
                <a:gd name="connsiteY1095" fmla="*/ 763277 h 3778700"/>
                <a:gd name="connsiteX1096" fmla="*/ 1544954 w 3957635"/>
                <a:gd name="connsiteY1096" fmla="*/ 790739 h 3778700"/>
                <a:gd name="connsiteX1097" fmla="*/ 1569966 w 3957635"/>
                <a:gd name="connsiteY1097" fmla="*/ 790048 h 3778700"/>
                <a:gd name="connsiteX1098" fmla="*/ 1571002 w 3957635"/>
                <a:gd name="connsiteY1098" fmla="*/ 808356 h 3778700"/>
                <a:gd name="connsiteX1099" fmla="*/ 1553538 w 3957635"/>
                <a:gd name="connsiteY1099" fmla="*/ 818718 h 3778700"/>
                <a:gd name="connsiteX1100" fmla="*/ 1536370 w 3957635"/>
                <a:gd name="connsiteY1100" fmla="*/ 839617 h 3778700"/>
                <a:gd name="connsiteX1101" fmla="*/ 1552502 w 3957635"/>
                <a:gd name="connsiteY1101" fmla="*/ 857407 h 3778700"/>
                <a:gd name="connsiteX1102" fmla="*/ 1562122 w 3957635"/>
                <a:gd name="connsiteY1102" fmla="*/ 884177 h 3778700"/>
                <a:gd name="connsiteX1103" fmla="*/ 1567302 w 3957635"/>
                <a:gd name="connsiteY1103" fmla="*/ 919238 h 3778700"/>
                <a:gd name="connsiteX1104" fmla="*/ 1584174 w 3957635"/>
                <a:gd name="connsiteY1104" fmla="*/ 933056 h 3778700"/>
                <a:gd name="connsiteX1105" fmla="*/ 1594386 w 3957635"/>
                <a:gd name="connsiteY1105" fmla="*/ 951536 h 3778700"/>
                <a:gd name="connsiteX1106" fmla="*/ 1589650 w 3957635"/>
                <a:gd name="connsiteY1106" fmla="*/ 968980 h 3778700"/>
                <a:gd name="connsiteX1107" fmla="*/ 1573518 w 3957635"/>
                <a:gd name="connsiteY1107" fmla="*/ 982452 h 3778700"/>
                <a:gd name="connsiteX1108" fmla="*/ 1574554 w 3957635"/>
                <a:gd name="connsiteY1108" fmla="*/ 991951 h 3778700"/>
                <a:gd name="connsiteX1109" fmla="*/ 1587578 w 3957635"/>
                <a:gd name="connsiteY1109" fmla="*/ 990915 h 3778700"/>
                <a:gd name="connsiteX1110" fmla="*/ 1602674 w 3957635"/>
                <a:gd name="connsiteY1110" fmla="*/ 982797 h 3778700"/>
                <a:gd name="connsiteX1111" fmla="*/ 1630054 w 3957635"/>
                <a:gd name="connsiteY1111" fmla="*/ 970362 h 3778700"/>
                <a:gd name="connsiteX1112" fmla="*/ 1645297 w 3957635"/>
                <a:gd name="connsiteY1112" fmla="*/ 962072 h 3778700"/>
                <a:gd name="connsiteX1113" fmla="*/ 1664389 w 3957635"/>
                <a:gd name="connsiteY1113" fmla="*/ 949809 h 3778700"/>
                <a:gd name="connsiteX1114" fmla="*/ 1672233 w 3957635"/>
                <a:gd name="connsiteY1114" fmla="*/ 936164 h 3778700"/>
                <a:gd name="connsiteX1115" fmla="*/ 1691917 w 3957635"/>
                <a:gd name="connsiteY1115" fmla="*/ 927010 h 3778700"/>
                <a:gd name="connsiteX1116" fmla="*/ 1707013 w 3957635"/>
                <a:gd name="connsiteY1116" fmla="*/ 925974 h 3778700"/>
                <a:gd name="connsiteX1117" fmla="*/ 1740017 w 3957635"/>
                <a:gd name="connsiteY1117" fmla="*/ 924247 h 3778700"/>
                <a:gd name="connsiteX1118" fmla="*/ 1746085 w 3957635"/>
                <a:gd name="connsiteY1118" fmla="*/ 912157 h 3778700"/>
                <a:gd name="connsiteX1119" fmla="*/ 1744457 w 3957635"/>
                <a:gd name="connsiteY1119" fmla="*/ 892640 h 3778700"/>
                <a:gd name="connsiteX1120" fmla="*/ 1738241 w 3957635"/>
                <a:gd name="connsiteY1120" fmla="*/ 867597 h 3778700"/>
                <a:gd name="connsiteX1121" fmla="*/ 1736169 w 3957635"/>
                <a:gd name="connsiteY1121" fmla="*/ 837372 h 3778700"/>
                <a:gd name="connsiteX1122" fmla="*/ 1765917 w 3957635"/>
                <a:gd name="connsiteY1122" fmla="*/ 829081 h 3778700"/>
                <a:gd name="connsiteX1123" fmla="*/ 1782493 w 3957635"/>
                <a:gd name="connsiteY1123" fmla="*/ 817855 h 3778700"/>
                <a:gd name="connsiteX1124" fmla="*/ 1805876 w 3957635"/>
                <a:gd name="connsiteY1124" fmla="*/ 806801 h 3778700"/>
                <a:gd name="connsiteX1125" fmla="*/ 1814016 w 3957635"/>
                <a:gd name="connsiteY1125" fmla="*/ 825109 h 3778700"/>
                <a:gd name="connsiteX1126" fmla="*/ 1814016 w 3957635"/>
                <a:gd name="connsiteY1126" fmla="*/ 840135 h 3778700"/>
                <a:gd name="connsiteX1127" fmla="*/ 1803805 w 3957635"/>
                <a:gd name="connsiteY1127" fmla="*/ 850498 h 3778700"/>
                <a:gd name="connsiteX1128" fmla="*/ 1800697 w 3957635"/>
                <a:gd name="connsiteY1128" fmla="*/ 865870 h 3778700"/>
                <a:gd name="connsiteX1129" fmla="*/ 1820824 w 3957635"/>
                <a:gd name="connsiteY1129" fmla="*/ 860688 h 3778700"/>
                <a:gd name="connsiteX1130" fmla="*/ 1832516 w 3957635"/>
                <a:gd name="connsiteY1130" fmla="*/ 906630 h 3778700"/>
                <a:gd name="connsiteX1131" fmla="*/ 1853088 w 3957635"/>
                <a:gd name="connsiteY1131" fmla="*/ 903521 h 3778700"/>
                <a:gd name="connsiteX1132" fmla="*/ 1867888 w 3957635"/>
                <a:gd name="connsiteY1132" fmla="*/ 911466 h 3778700"/>
                <a:gd name="connsiteX1133" fmla="*/ 1879876 w 3957635"/>
                <a:gd name="connsiteY1133" fmla="*/ 918720 h 3778700"/>
                <a:gd name="connsiteX1134" fmla="*/ 1904000 w 3957635"/>
                <a:gd name="connsiteY1134" fmla="*/ 913884 h 3778700"/>
                <a:gd name="connsiteX1135" fmla="*/ 1917024 w 3957635"/>
                <a:gd name="connsiteY1135" fmla="*/ 911121 h 3778700"/>
                <a:gd name="connsiteX1136" fmla="*/ 1931084 w 3957635"/>
                <a:gd name="connsiteY1136" fmla="*/ 900240 h 3778700"/>
                <a:gd name="connsiteX1137" fmla="*/ 1952395 w 3957635"/>
                <a:gd name="connsiteY1137" fmla="*/ 910084 h 3778700"/>
                <a:gd name="connsiteX1138" fmla="*/ 1953431 w 3957635"/>
                <a:gd name="connsiteY1138" fmla="*/ 921311 h 3778700"/>
                <a:gd name="connsiteX1139" fmla="*/ 1967195 w 3957635"/>
                <a:gd name="connsiteY1139" fmla="*/ 921311 h 3778700"/>
                <a:gd name="connsiteX1140" fmla="*/ 1984215 w 3957635"/>
                <a:gd name="connsiteY1140" fmla="*/ 911293 h 3778700"/>
                <a:gd name="connsiteX1141" fmla="*/ 1990431 w 3957635"/>
                <a:gd name="connsiteY1141" fmla="*/ 899031 h 3778700"/>
                <a:gd name="connsiteX1142" fmla="*/ 1997239 w 3957635"/>
                <a:gd name="connsiteY1142" fmla="*/ 884868 h 3778700"/>
                <a:gd name="connsiteX1143" fmla="*/ 2013667 w 3957635"/>
                <a:gd name="connsiteY1143" fmla="*/ 870878 h 3778700"/>
                <a:gd name="connsiteX1144" fmla="*/ 2013075 w 3957635"/>
                <a:gd name="connsiteY1144" fmla="*/ 859479 h 3778700"/>
                <a:gd name="connsiteX1145" fmla="*/ 2009967 w 3957635"/>
                <a:gd name="connsiteY1145" fmla="*/ 843417 h 3778700"/>
                <a:gd name="connsiteX1146" fmla="*/ 2017219 w 3957635"/>
                <a:gd name="connsiteY1146" fmla="*/ 831154 h 3778700"/>
                <a:gd name="connsiteX1147" fmla="*/ 2029207 w 3957635"/>
                <a:gd name="connsiteY1147" fmla="*/ 810083 h 3778700"/>
                <a:gd name="connsiteX1148" fmla="*/ 2030243 w 3957635"/>
                <a:gd name="connsiteY1148" fmla="*/ 797129 h 3778700"/>
                <a:gd name="connsiteX1149" fmla="*/ 2028171 w 3957635"/>
                <a:gd name="connsiteY1149" fmla="*/ 775022 h 3778700"/>
                <a:gd name="connsiteX1150" fmla="*/ 2042231 w 3957635"/>
                <a:gd name="connsiteY1150" fmla="*/ 772949 h 3778700"/>
                <a:gd name="connsiteX1151" fmla="*/ 2054367 w 3957635"/>
                <a:gd name="connsiteY1151" fmla="*/ 764832 h 3778700"/>
                <a:gd name="connsiteX1152" fmla="*/ 2097583 w 3957635"/>
                <a:gd name="connsiteY1152" fmla="*/ 755678 h 3778700"/>
                <a:gd name="connsiteX1153" fmla="*/ 2122595 w 3957635"/>
                <a:gd name="connsiteY1153" fmla="*/ 756369 h 3778700"/>
                <a:gd name="connsiteX1154" fmla="*/ 2132954 w 3957635"/>
                <a:gd name="connsiteY1154" fmla="*/ 756369 h 3778700"/>
                <a:gd name="connsiteX1155" fmla="*/ 2156486 w 3957635"/>
                <a:gd name="connsiteY1155" fmla="*/ 743070 h 3778700"/>
                <a:gd name="connsiteX1156" fmla="*/ 2148938 w 3957635"/>
                <a:gd name="connsiteY1156" fmla="*/ 729770 h 3778700"/>
                <a:gd name="connsiteX1157" fmla="*/ 2135470 w 3957635"/>
                <a:gd name="connsiteY1157" fmla="*/ 729770 h 3778700"/>
                <a:gd name="connsiteX1158" fmla="*/ 2105575 w 3957635"/>
                <a:gd name="connsiteY1158" fmla="*/ 734952 h 3778700"/>
                <a:gd name="connsiteX1159" fmla="*/ 2084263 w 3957635"/>
                <a:gd name="connsiteY1159" fmla="*/ 744279 h 3778700"/>
                <a:gd name="connsiteX1160" fmla="*/ 2068723 w 3957635"/>
                <a:gd name="connsiteY1160" fmla="*/ 751014 h 3778700"/>
                <a:gd name="connsiteX1161" fmla="*/ 2033795 w 3957635"/>
                <a:gd name="connsiteY1161" fmla="*/ 752051 h 3778700"/>
                <a:gd name="connsiteX1162" fmla="*/ 2008191 w 3957635"/>
                <a:gd name="connsiteY1162" fmla="*/ 744969 h 3778700"/>
                <a:gd name="connsiteX1163" fmla="*/ 2008191 w 3957635"/>
                <a:gd name="connsiteY1163" fmla="*/ 726143 h 3778700"/>
                <a:gd name="connsiteX1164" fmla="*/ 2013223 w 3957635"/>
                <a:gd name="connsiteY1164" fmla="*/ 707836 h 3778700"/>
                <a:gd name="connsiteX1165" fmla="*/ 2012187 w 3957635"/>
                <a:gd name="connsiteY1165" fmla="*/ 696609 h 3778700"/>
                <a:gd name="connsiteX1166" fmla="*/ 2009227 w 3957635"/>
                <a:gd name="connsiteY1166" fmla="*/ 676056 h 3778700"/>
                <a:gd name="connsiteX1167" fmla="*/ 2009227 w 3957635"/>
                <a:gd name="connsiteY1167" fmla="*/ 663621 h 3778700"/>
                <a:gd name="connsiteX1168" fmla="*/ 2017071 w 3957635"/>
                <a:gd name="connsiteY1168" fmla="*/ 651185 h 3778700"/>
                <a:gd name="connsiteX1169" fmla="*/ 2033203 w 3957635"/>
                <a:gd name="connsiteY1169" fmla="*/ 642550 h 3778700"/>
                <a:gd name="connsiteX1170" fmla="*/ 2057327 w 3957635"/>
                <a:gd name="connsiteY1170" fmla="*/ 625278 h 3778700"/>
                <a:gd name="connsiteX1171" fmla="*/ 2070943 w 3957635"/>
                <a:gd name="connsiteY1171" fmla="*/ 610597 h 3778700"/>
                <a:gd name="connsiteX1172" fmla="*/ 2059251 w 3957635"/>
                <a:gd name="connsiteY1172" fmla="*/ 598853 h 3778700"/>
                <a:gd name="connsiteX1173" fmla="*/ 2042527 w 3957635"/>
                <a:gd name="connsiteY1173" fmla="*/ 604034 h 3778700"/>
                <a:gd name="connsiteX1174" fmla="*/ 2014999 w 3957635"/>
                <a:gd name="connsiteY1174" fmla="*/ 618024 h 3778700"/>
                <a:gd name="connsiteX1175" fmla="*/ 2013223 w 3957635"/>
                <a:gd name="connsiteY1175" fmla="*/ 637368 h 3778700"/>
                <a:gd name="connsiteX1176" fmla="*/ 1999903 w 3957635"/>
                <a:gd name="connsiteY1176" fmla="*/ 653431 h 3778700"/>
                <a:gd name="connsiteX1177" fmla="*/ 1983475 w 3957635"/>
                <a:gd name="connsiteY1177" fmla="*/ 664830 h 3778700"/>
                <a:gd name="connsiteX1178" fmla="*/ 1961867 w 3957635"/>
                <a:gd name="connsiteY1178" fmla="*/ 681583 h 3778700"/>
                <a:gd name="connsiteX1179" fmla="*/ 1949140 w 3957635"/>
                <a:gd name="connsiteY1179" fmla="*/ 698509 h 3778700"/>
                <a:gd name="connsiteX1180" fmla="*/ 1953875 w 3957635"/>
                <a:gd name="connsiteY1180" fmla="*/ 730461 h 3778700"/>
                <a:gd name="connsiteX1181" fmla="*/ 1972819 w 3957635"/>
                <a:gd name="connsiteY1181" fmla="*/ 741688 h 3778700"/>
                <a:gd name="connsiteX1182" fmla="*/ 1984215 w 3957635"/>
                <a:gd name="connsiteY1182" fmla="*/ 767940 h 3778700"/>
                <a:gd name="connsiteX1183" fmla="*/ 1976963 w 3957635"/>
                <a:gd name="connsiteY1183" fmla="*/ 786248 h 3778700"/>
                <a:gd name="connsiteX1184" fmla="*/ 1942628 w 3957635"/>
                <a:gd name="connsiteY1184" fmla="*/ 797993 h 3778700"/>
                <a:gd name="connsiteX1185" fmla="*/ 1934636 w 3957635"/>
                <a:gd name="connsiteY1185" fmla="*/ 823382 h 3778700"/>
                <a:gd name="connsiteX1186" fmla="*/ 1948104 w 3957635"/>
                <a:gd name="connsiteY1186" fmla="*/ 846007 h 3778700"/>
                <a:gd name="connsiteX1187" fmla="*/ 1928864 w 3957635"/>
                <a:gd name="connsiteY1187" fmla="*/ 856370 h 3778700"/>
                <a:gd name="connsiteX1188" fmla="*/ 1911992 w 3957635"/>
                <a:gd name="connsiteY1188" fmla="*/ 871224 h 3778700"/>
                <a:gd name="connsiteX1189" fmla="*/ 1887276 w 3957635"/>
                <a:gd name="connsiteY1189" fmla="*/ 872778 h 3778700"/>
                <a:gd name="connsiteX1190" fmla="*/ 1878988 w 3957635"/>
                <a:gd name="connsiteY1190" fmla="*/ 881759 h 3778700"/>
                <a:gd name="connsiteX1191" fmla="*/ 1859008 w 3957635"/>
                <a:gd name="connsiteY1191" fmla="*/ 891431 h 3778700"/>
                <a:gd name="connsiteX1192" fmla="*/ 1844948 w 3957635"/>
                <a:gd name="connsiteY1192" fmla="*/ 889704 h 3778700"/>
                <a:gd name="connsiteX1193" fmla="*/ 1831628 w 3957635"/>
                <a:gd name="connsiteY1193" fmla="*/ 858443 h 3778700"/>
                <a:gd name="connsiteX1194" fmla="*/ 1839768 w 3957635"/>
                <a:gd name="connsiteY1194" fmla="*/ 849462 h 3778700"/>
                <a:gd name="connsiteX1195" fmla="*/ 1842432 w 3957635"/>
                <a:gd name="connsiteY1195" fmla="*/ 832708 h 3778700"/>
                <a:gd name="connsiteX1196" fmla="*/ 1843172 w 3957635"/>
                <a:gd name="connsiteY1196" fmla="*/ 804901 h 3778700"/>
                <a:gd name="connsiteX1197" fmla="*/ 1837992 w 3957635"/>
                <a:gd name="connsiteY1197" fmla="*/ 791430 h 3778700"/>
                <a:gd name="connsiteX1198" fmla="*/ 1819492 w 3957635"/>
                <a:gd name="connsiteY1198" fmla="*/ 780203 h 3778700"/>
                <a:gd name="connsiteX1199" fmla="*/ 1803657 w 3957635"/>
                <a:gd name="connsiteY1199" fmla="*/ 781930 h 3778700"/>
                <a:gd name="connsiteX1200" fmla="*/ 1784417 w 3957635"/>
                <a:gd name="connsiteY1200" fmla="*/ 791084 h 3778700"/>
                <a:gd name="connsiteX1201" fmla="*/ 1760737 w 3957635"/>
                <a:gd name="connsiteY1201" fmla="*/ 806628 h 3778700"/>
                <a:gd name="connsiteX1202" fmla="*/ 1750229 w 3957635"/>
                <a:gd name="connsiteY1202" fmla="*/ 809737 h 3778700"/>
                <a:gd name="connsiteX1203" fmla="*/ 1732617 w 3957635"/>
                <a:gd name="connsiteY1203" fmla="*/ 806628 h 3778700"/>
                <a:gd name="connsiteX1204" fmla="*/ 1716929 w 3957635"/>
                <a:gd name="connsiteY1204" fmla="*/ 797993 h 3778700"/>
                <a:gd name="connsiteX1205" fmla="*/ 1713821 w 3957635"/>
                <a:gd name="connsiteY1205" fmla="*/ 784694 h 3778700"/>
                <a:gd name="connsiteX1206" fmla="*/ 1708937 w 3957635"/>
                <a:gd name="connsiteY1206" fmla="*/ 771222 h 3778700"/>
                <a:gd name="connsiteX1207" fmla="*/ 1706865 w 3957635"/>
                <a:gd name="connsiteY1207" fmla="*/ 758441 h 3778700"/>
                <a:gd name="connsiteX1208" fmla="*/ 1706865 w 3957635"/>
                <a:gd name="connsiteY1208" fmla="*/ 740652 h 3778700"/>
                <a:gd name="connsiteX1209" fmla="*/ 1716929 w 3957635"/>
                <a:gd name="connsiteY1209" fmla="*/ 711981 h 3778700"/>
                <a:gd name="connsiteX1210" fmla="*/ 1742237 w 3957635"/>
                <a:gd name="connsiteY1210" fmla="*/ 679683 h 3778700"/>
                <a:gd name="connsiteX1211" fmla="*/ 1760885 w 3957635"/>
                <a:gd name="connsiteY1211" fmla="*/ 666384 h 3778700"/>
                <a:gd name="connsiteX1212" fmla="*/ 1779385 w 3957635"/>
                <a:gd name="connsiteY1212" fmla="*/ 662239 h 3778700"/>
                <a:gd name="connsiteX1213" fmla="*/ 1793149 w 3957635"/>
                <a:gd name="connsiteY1213" fmla="*/ 657403 h 3778700"/>
                <a:gd name="connsiteX1214" fmla="*/ 1803065 w 3957635"/>
                <a:gd name="connsiteY1214" fmla="*/ 641341 h 3778700"/>
                <a:gd name="connsiteX1215" fmla="*/ 1815348 w 3957635"/>
                <a:gd name="connsiteY1215" fmla="*/ 638232 h 3778700"/>
                <a:gd name="connsiteX1216" fmla="*/ 1831924 w 3957635"/>
                <a:gd name="connsiteY1216" fmla="*/ 625796 h 3778700"/>
                <a:gd name="connsiteX1217" fmla="*/ 1849388 w 3957635"/>
                <a:gd name="connsiteY1217" fmla="*/ 605934 h 3778700"/>
                <a:gd name="connsiteX1218" fmla="*/ 1863892 w 3957635"/>
                <a:gd name="connsiteY1218" fmla="*/ 588663 h 3778700"/>
                <a:gd name="connsiteX1219" fmla="*/ 1879432 w 3957635"/>
                <a:gd name="connsiteY1219" fmla="*/ 573291 h 3778700"/>
                <a:gd name="connsiteX1220" fmla="*/ 1889644 w 3957635"/>
                <a:gd name="connsiteY1220" fmla="*/ 564310 h 3778700"/>
                <a:gd name="connsiteX1221" fmla="*/ 1896304 w 3957635"/>
                <a:gd name="connsiteY1221" fmla="*/ 544102 h 3778700"/>
                <a:gd name="connsiteX1222" fmla="*/ 1887276 w 3957635"/>
                <a:gd name="connsiteY1222" fmla="*/ 529767 h 3778700"/>
                <a:gd name="connsiteX1223" fmla="*/ 1899264 w 3957635"/>
                <a:gd name="connsiteY1223" fmla="*/ 520786 h 3778700"/>
                <a:gd name="connsiteX1224" fmla="*/ 1917912 w 3957635"/>
                <a:gd name="connsiteY1224" fmla="*/ 509559 h 3778700"/>
                <a:gd name="connsiteX1225" fmla="*/ 1941888 w 3957635"/>
                <a:gd name="connsiteY1225" fmla="*/ 498851 h 3778700"/>
                <a:gd name="connsiteX1226" fmla="*/ 1955355 w 3957635"/>
                <a:gd name="connsiteY1226" fmla="*/ 490561 h 3778700"/>
                <a:gd name="connsiteX1227" fmla="*/ 1984215 w 3957635"/>
                <a:gd name="connsiteY1227" fmla="*/ 479334 h 3778700"/>
                <a:gd name="connsiteX1228" fmla="*/ 2000051 w 3957635"/>
                <a:gd name="connsiteY1228" fmla="*/ 467244 h 3778700"/>
                <a:gd name="connsiteX1229" fmla="*/ 2042971 w 3957635"/>
                <a:gd name="connsiteY1229" fmla="*/ 464136 h 3778700"/>
                <a:gd name="connsiteX1230" fmla="*/ 2060139 w 3957635"/>
                <a:gd name="connsiteY1230" fmla="*/ 457400 h 3778700"/>
                <a:gd name="connsiteX1231" fmla="*/ 2077307 w 3957635"/>
                <a:gd name="connsiteY1231" fmla="*/ 458436 h 3778700"/>
                <a:gd name="connsiteX1232" fmla="*/ 2097287 w 3957635"/>
                <a:gd name="connsiteY1232" fmla="*/ 464654 h 3778700"/>
                <a:gd name="connsiteX1233" fmla="*/ 2113419 w 3957635"/>
                <a:gd name="connsiteY1233" fmla="*/ 475707 h 3778700"/>
                <a:gd name="connsiteX1234" fmla="*/ 2116527 w 3957635"/>
                <a:gd name="connsiteY1234" fmla="*/ 485552 h 3778700"/>
                <a:gd name="connsiteX1235" fmla="*/ 2147014 w 3957635"/>
                <a:gd name="connsiteY1235" fmla="*/ 484861 h 3778700"/>
                <a:gd name="connsiteX1236" fmla="*/ 2166402 w 3957635"/>
                <a:gd name="connsiteY1236" fmla="*/ 485898 h 3778700"/>
                <a:gd name="connsiteX1237" fmla="*/ 2188602 w 3957635"/>
                <a:gd name="connsiteY1237" fmla="*/ 494879 h 3778700"/>
                <a:gd name="connsiteX1238" fmla="*/ 2220126 w 3957635"/>
                <a:gd name="connsiteY1238" fmla="*/ 505069 h 3778700"/>
                <a:gd name="connsiteX1239" fmla="*/ 2242770 w 3957635"/>
                <a:gd name="connsiteY1239" fmla="*/ 509214 h 3778700"/>
                <a:gd name="connsiteX1240" fmla="*/ 2264378 w 3957635"/>
                <a:gd name="connsiteY1240" fmla="*/ 513359 h 3778700"/>
                <a:gd name="connsiteX1241" fmla="*/ 2272221 w 3957635"/>
                <a:gd name="connsiteY1241" fmla="*/ 519231 h 3778700"/>
                <a:gd name="connsiteX1242" fmla="*/ 2284209 w 3957635"/>
                <a:gd name="connsiteY1242" fmla="*/ 534949 h 3778700"/>
                <a:gd name="connsiteX1243" fmla="*/ 2288353 w 3957635"/>
                <a:gd name="connsiteY1243" fmla="*/ 549802 h 3778700"/>
                <a:gd name="connsiteX1244" fmla="*/ 2259346 w 3957635"/>
                <a:gd name="connsiteY1244" fmla="*/ 564655 h 3778700"/>
                <a:gd name="connsiteX1245" fmla="*/ 2237294 w 3957635"/>
                <a:gd name="connsiteY1245" fmla="*/ 564655 h 3778700"/>
                <a:gd name="connsiteX1246" fmla="*/ 2217166 w 3957635"/>
                <a:gd name="connsiteY1246" fmla="*/ 555847 h 3778700"/>
                <a:gd name="connsiteX1247" fmla="*/ 2196594 w 3957635"/>
                <a:gd name="connsiteY1247" fmla="*/ 566037 h 3778700"/>
                <a:gd name="connsiteX1248" fmla="*/ 2212726 w 3957635"/>
                <a:gd name="connsiteY1248" fmla="*/ 583654 h 3778700"/>
                <a:gd name="connsiteX1249" fmla="*/ 2227822 w 3957635"/>
                <a:gd name="connsiteY1249" fmla="*/ 613534 h 3778700"/>
                <a:gd name="connsiteX1250" fmla="*/ 2254314 w 3957635"/>
                <a:gd name="connsiteY1250" fmla="*/ 611116 h 3778700"/>
                <a:gd name="connsiteX1251" fmla="*/ 2261862 w 3957635"/>
                <a:gd name="connsiteY1251" fmla="*/ 590044 h 3778700"/>
                <a:gd name="connsiteX1252" fmla="*/ 2282137 w 3957635"/>
                <a:gd name="connsiteY1252" fmla="*/ 584345 h 3778700"/>
                <a:gd name="connsiteX1253" fmla="*/ 2281101 w 3957635"/>
                <a:gd name="connsiteY1253" fmla="*/ 573118 h 3778700"/>
                <a:gd name="connsiteX1254" fmla="*/ 2299305 w 3957635"/>
                <a:gd name="connsiteY1254" fmla="*/ 560338 h 3778700"/>
                <a:gd name="connsiteX1255" fmla="*/ 2311293 w 3957635"/>
                <a:gd name="connsiteY1255" fmla="*/ 558610 h 3778700"/>
                <a:gd name="connsiteX1256" fmla="*/ 2309221 w 3957635"/>
                <a:gd name="connsiteY1256" fmla="*/ 543239 h 3778700"/>
                <a:gd name="connsiteX1257" fmla="*/ 2298269 w 3957635"/>
                <a:gd name="connsiteY1257" fmla="*/ 528040 h 3778700"/>
                <a:gd name="connsiteX1258" fmla="*/ 2289389 w 3957635"/>
                <a:gd name="connsiteY1258" fmla="*/ 506105 h 3778700"/>
                <a:gd name="connsiteX1259" fmla="*/ 2284505 w 3957635"/>
                <a:gd name="connsiteY1259" fmla="*/ 482098 h 3778700"/>
                <a:gd name="connsiteX1260" fmla="*/ 2317213 w 3957635"/>
                <a:gd name="connsiteY1260" fmla="*/ 489006 h 3778700"/>
                <a:gd name="connsiteX1261" fmla="*/ 2328757 w 3957635"/>
                <a:gd name="connsiteY1261" fmla="*/ 508523 h 3778700"/>
                <a:gd name="connsiteX1262" fmla="*/ 2308037 w 3957635"/>
                <a:gd name="connsiteY1262" fmla="*/ 522168 h 3778700"/>
                <a:gd name="connsiteX1263" fmla="*/ 2340893 w 3957635"/>
                <a:gd name="connsiteY1263" fmla="*/ 526831 h 3778700"/>
                <a:gd name="connsiteX1264" fmla="*/ 2357913 w 3957635"/>
                <a:gd name="connsiteY1264" fmla="*/ 528385 h 3778700"/>
                <a:gd name="connsiteX1265" fmla="*/ 2351993 w 3957635"/>
                <a:gd name="connsiteY1265" fmla="*/ 509214 h 3778700"/>
                <a:gd name="connsiteX1266" fmla="*/ 2362353 w 3957635"/>
                <a:gd name="connsiteY1266" fmla="*/ 493670 h 3778700"/>
                <a:gd name="connsiteX1267" fmla="*/ 2383961 w 3957635"/>
                <a:gd name="connsiteY1267" fmla="*/ 472944 h 3778700"/>
                <a:gd name="connsiteX1268" fmla="*/ 2391805 w 3957635"/>
                <a:gd name="connsiteY1268" fmla="*/ 464308 h 3778700"/>
                <a:gd name="connsiteX1269" fmla="*/ 2400833 w 3957635"/>
                <a:gd name="connsiteY1269" fmla="*/ 456018 h 3778700"/>
                <a:gd name="connsiteX1270" fmla="*/ 2414893 w 3957635"/>
                <a:gd name="connsiteY1270" fmla="*/ 470353 h 3778700"/>
                <a:gd name="connsiteX1271" fmla="*/ 2426141 w 3957635"/>
                <a:gd name="connsiteY1271" fmla="*/ 460854 h 3778700"/>
                <a:gd name="connsiteX1272" fmla="*/ 2437093 w 3957635"/>
                <a:gd name="connsiteY1272" fmla="*/ 456191 h 3778700"/>
                <a:gd name="connsiteX1273" fmla="*/ 2450116 w 3957635"/>
                <a:gd name="connsiteY1273" fmla="*/ 454118 h 3778700"/>
                <a:gd name="connsiteX1274" fmla="*/ 2464472 w 3957635"/>
                <a:gd name="connsiteY1274" fmla="*/ 455154 h 3778700"/>
                <a:gd name="connsiteX1275" fmla="*/ 2458256 w 3957635"/>
                <a:gd name="connsiteY1275" fmla="*/ 439265 h 3778700"/>
                <a:gd name="connsiteX1276" fmla="*/ 2440793 w 3957635"/>
                <a:gd name="connsiteY1276" fmla="*/ 435292 h 3778700"/>
                <a:gd name="connsiteX1277" fmla="*/ 2425697 w 3957635"/>
                <a:gd name="connsiteY1277" fmla="*/ 428038 h 3778700"/>
                <a:gd name="connsiteX1278" fmla="*/ 2420517 w 3957635"/>
                <a:gd name="connsiteY1278" fmla="*/ 417157 h 3778700"/>
                <a:gd name="connsiteX1279" fmla="*/ 2437241 w 3957635"/>
                <a:gd name="connsiteY1279" fmla="*/ 419230 h 3778700"/>
                <a:gd name="connsiteX1280" fmla="*/ 2461956 w 3957635"/>
                <a:gd name="connsiteY1280" fmla="*/ 419230 h 3778700"/>
                <a:gd name="connsiteX1281" fmla="*/ 2488744 w 3957635"/>
                <a:gd name="connsiteY1281" fmla="*/ 423548 h 3778700"/>
                <a:gd name="connsiteX1282" fmla="*/ 2514200 w 3957635"/>
                <a:gd name="connsiteY1282" fmla="*/ 428384 h 3778700"/>
                <a:gd name="connsiteX1283" fmla="*/ 2534772 w 3957635"/>
                <a:gd name="connsiteY1283" fmla="*/ 422511 h 3778700"/>
                <a:gd name="connsiteX1284" fmla="*/ 2522784 w 3957635"/>
                <a:gd name="connsiteY1284" fmla="*/ 413357 h 3778700"/>
                <a:gd name="connsiteX1285" fmla="*/ 2498808 w 3957635"/>
                <a:gd name="connsiteY1285" fmla="*/ 405413 h 3778700"/>
                <a:gd name="connsiteX1286" fmla="*/ 2478532 w 3957635"/>
                <a:gd name="connsiteY1286" fmla="*/ 394877 h 3778700"/>
                <a:gd name="connsiteX1287" fmla="*/ 2468320 w 3957635"/>
                <a:gd name="connsiteY1287" fmla="*/ 378296 h 3778700"/>
                <a:gd name="connsiteX1288" fmla="*/ 2462400 w 3957635"/>
                <a:gd name="connsiteY1288" fmla="*/ 356016 h 3778700"/>
                <a:gd name="connsiteX1289" fmla="*/ 2444937 w 3957635"/>
                <a:gd name="connsiteY1289" fmla="*/ 345653 h 3778700"/>
                <a:gd name="connsiteX1290" fmla="*/ 2433985 w 3957635"/>
                <a:gd name="connsiteY1290" fmla="*/ 320264 h 3778700"/>
                <a:gd name="connsiteX1291" fmla="*/ 2460328 w 3957635"/>
                <a:gd name="connsiteY1291" fmla="*/ 322337 h 3778700"/>
                <a:gd name="connsiteX1292" fmla="*/ 2478532 w 3957635"/>
                <a:gd name="connsiteY1292" fmla="*/ 329246 h 3778700"/>
                <a:gd name="connsiteX1293" fmla="*/ 2487856 w 3957635"/>
                <a:gd name="connsiteY1293" fmla="*/ 340472 h 3778700"/>
                <a:gd name="connsiteX1294" fmla="*/ 2513608 w 3957635"/>
                <a:gd name="connsiteY1294" fmla="*/ 348762 h 3778700"/>
                <a:gd name="connsiteX1295" fmla="*/ 2512868 w 3957635"/>
                <a:gd name="connsiteY1295" fmla="*/ 334772 h 3778700"/>
                <a:gd name="connsiteX1296" fmla="*/ 2505024 w 3957635"/>
                <a:gd name="connsiteY1296" fmla="*/ 319573 h 3778700"/>
                <a:gd name="connsiteX1297" fmla="*/ 2516568 w 3957635"/>
                <a:gd name="connsiteY1297" fmla="*/ 318537 h 3778700"/>
                <a:gd name="connsiteX1298" fmla="*/ 2543652 w 3957635"/>
                <a:gd name="connsiteY1298" fmla="*/ 314910 h 3778700"/>
                <a:gd name="connsiteX1299" fmla="*/ 2535808 w 3957635"/>
                <a:gd name="connsiteY1299" fmla="*/ 307656 h 3778700"/>
                <a:gd name="connsiteX1300" fmla="*/ 2505912 w 3957635"/>
                <a:gd name="connsiteY1300" fmla="*/ 296257 h 3778700"/>
                <a:gd name="connsiteX1301" fmla="*/ 2490520 w 3957635"/>
                <a:gd name="connsiteY1301" fmla="*/ 288485 h 3778700"/>
                <a:gd name="connsiteX1302" fmla="*/ 2496144 w 3957635"/>
                <a:gd name="connsiteY1302" fmla="*/ 271559 h 3778700"/>
                <a:gd name="connsiteX1303" fmla="*/ 2477348 w 3957635"/>
                <a:gd name="connsiteY1303" fmla="*/ 269832 h 3778700"/>
                <a:gd name="connsiteX1304" fmla="*/ 2464028 w 3957635"/>
                <a:gd name="connsiteY1304" fmla="*/ 262750 h 3778700"/>
                <a:gd name="connsiteX1305" fmla="*/ 2459884 w 3957635"/>
                <a:gd name="connsiteY1305" fmla="*/ 246861 h 3778700"/>
                <a:gd name="connsiteX1306" fmla="*/ 2458108 w 3957635"/>
                <a:gd name="connsiteY1306" fmla="*/ 230107 h 3778700"/>
                <a:gd name="connsiteX1307" fmla="*/ 2446121 w 3957635"/>
                <a:gd name="connsiteY1307" fmla="*/ 216290 h 3778700"/>
                <a:gd name="connsiteX1308" fmla="*/ 2432505 w 3957635"/>
                <a:gd name="connsiteY1308" fmla="*/ 211627 h 3778700"/>
                <a:gd name="connsiteX1309" fmla="*/ 2430433 w 3957635"/>
                <a:gd name="connsiteY1309" fmla="*/ 197119 h 3778700"/>
                <a:gd name="connsiteX1310" fmla="*/ 2445825 w 3957635"/>
                <a:gd name="connsiteY1310" fmla="*/ 201264 h 3778700"/>
                <a:gd name="connsiteX1311" fmla="*/ 2459884 w 3957635"/>
                <a:gd name="connsiteY1311" fmla="*/ 194874 h 3778700"/>
                <a:gd name="connsiteX1312" fmla="*/ 2444789 w 3957635"/>
                <a:gd name="connsiteY1312" fmla="*/ 189001 h 3778700"/>
                <a:gd name="connsiteX1313" fmla="*/ 2422145 w 3957635"/>
                <a:gd name="connsiteY1313" fmla="*/ 184511 h 3778700"/>
                <a:gd name="connsiteX1314" fmla="*/ 2408085 w 3957635"/>
                <a:gd name="connsiteY1314" fmla="*/ 184511 h 3778700"/>
                <a:gd name="connsiteX1315" fmla="*/ 2386477 w 3957635"/>
                <a:gd name="connsiteY1315" fmla="*/ 181402 h 3778700"/>
                <a:gd name="connsiteX1316" fmla="*/ 2362501 w 3957635"/>
                <a:gd name="connsiteY1316" fmla="*/ 181402 h 3778700"/>
                <a:gd name="connsiteX1317" fmla="*/ 2344593 w 3957635"/>
                <a:gd name="connsiteY1317" fmla="*/ 187965 h 3778700"/>
                <a:gd name="connsiteX1318" fmla="*/ 2329645 w 3957635"/>
                <a:gd name="connsiteY1318" fmla="*/ 190038 h 3778700"/>
                <a:gd name="connsiteX1319" fmla="*/ 2314105 w 3957635"/>
                <a:gd name="connsiteY1319" fmla="*/ 189001 h 3778700"/>
                <a:gd name="connsiteX1320" fmla="*/ 2293829 w 3957635"/>
                <a:gd name="connsiteY1320" fmla="*/ 181747 h 3778700"/>
                <a:gd name="connsiteX1321" fmla="*/ 2272517 w 3957635"/>
                <a:gd name="connsiteY1321" fmla="*/ 176739 h 3778700"/>
                <a:gd name="connsiteX1322" fmla="*/ 2260530 w 3957635"/>
                <a:gd name="connsiteY1322" fmla="*/ 163267 h 3778700"/>
                <a:gd name="connsiteX1323" fmla="*/ 2293089 w 3957635"/>
                <a:gd name="connsiteY1323" fmla="*/ 157049 h 3778700"/>
                <a:gd name="connsiteX1324" fmla="*/ 2319877 w 3957635"/>
                <a:gd name="connsiteY1324" fmla="*/ 164303 h 3778700"/>
                <a:gd name="connsiteX1325" fmla="*/ 2336009 w 3957635"/>
                <a:gd name="connsiteY1325" fmla="*/ 166376 h 3778700"/>
                <a:gd name="connsiteX1326" fmla="*/ 2353325 w 3957635"/>
                <a:gd name="connsiteY1326" fmla="*/ 167412 h 3778700"/>
                <a:gd name="connsiteX1327" fmla="*/ 2367681 w 3957635"/>
                <a:gd name="connsiteY1327" fmla="*/ 159294 h 3778700"/>
                <a:gd name="connsiteX1328" fmla="*/ 2397577 w 3957635"/>
                <a:gd name="connsiteY1328" fmla="*/ 161194 h 3778700"/>
                <a:gd name="connsiteX1329" fmla="*/ 2411637 w 3957635"/>
                <a:gd name="connsiteY1329" fmla="*/ 171212 h 3778700"/>
                <a:gd name="connsiteX1330" fmla="*/ 2423033 w 3957635"/>
                <a:gd name="connsiteY1330" fmla="*/ 170175 h 3778700"/>
                <a:gd name="connsiteX1331" fmla="*/ 2441385 w 3957635"/>
                <a:gd name="connsiteY1331" fmla="*/ 165512 h 3778700"/>
                <a:gd name="connsiteX1332" fmla="*/ 2462104 w 3957635"/>
                <a:gd name="connsiteY1332" fmla="*/ 156531 h 3778700"/>
                <a:gd name="connsiteX1333" fmla="*/ 2493332 w 3957635"/>
                <a:gd name="connsiteY1333" fmla="*/ 165512 h 3778700"/>
                <a:gd name="connsiteX1334" fmla="*/ 2514052 w 3957635"/>
                <a:gd name="connsiteY1334" fmla="*/ 179847 h 3778700"/>
                <a:gd name="connsiteX1335" fmla="*/ 2534624 w 3957635"/>
                <a:gd name="connsiteY1335" fmla="*/ 192628 h 3778700"/>
                <a:gd name="connsiteX1336" fmla="*/ 2548388 w 3957635"/>
                <a:gd name="connsiteY1336" fmla="*/ 179157 h 3778700"/>
                <a:gd name="connsiteX1337" fmla="*/ 2544836 w 3957635"/>
                <a:gd name="connsiteY1337" fmla="*/ 163785 h 3778700"/>
                <a:gd name="connsiteX1338" fmla="*/ 2556824 w 3957635"/>
                <a:gd name="connsiteY1338" fmla="*/ 161022 h 3778700"/>
                <a:gd name="connsiteX1339" fmla="*/ 2560228 w 3957635"/>
                <a:gd name="connsiteY1339" fmla="*/ 151177 h 3778700"/>
                <a:gd name="connsiteX1340" fmla="*/ 2550016 w 3957635"/>
                <a:gd name="connsiteY1340" fmla="*/ 148068 h 3778700"/>
                <a:gd name="connsiteX1341" fmla="*/ 2534180 w 3957635"/>
                <a:gd name="connsiteY1341" fmla="*/ 144614 h 3778700"/>
                <a:gd name="connsiteX1342" fmla="*/ 2520416 w 3957635"/>
                <a:gd name="connsiteY1342" fmla="*/ 137532 h 3778700"/>
                <a:gd name="connsiteX1343" fmla="*/ 2527668 w 3957635"/>
                <a:gd name="connsiteY1343" fmla="*/ 130278 h 3778700"/>
                <a:gd name="connsiteX1344" fmla="*/ 2539508 w 3957635"/>
                <a:gd name="connsiteY1344" fmla="*/ 124061 h 3778700"/>
                <a:gd name="connsiteX1345" fmla="*/ 1726935 w 3957635"/>
                <a:gd name="connsiteY1345" fmla="*/ 0 h 3778700"/>
                <a:gd name="connsiteX1346" fmla="*/ 1681948 w 3957635"/>
                <a:gd name="connsiteY1346" fmla="*/ 61801 h 3778700"/>
                <a:gd name="connsiteX1347" fmla="*/ 1656466 w 3957635"/>
                <a:gd name="connsiteY1347" fmla="*/ 74825 h 3778700"/>
                <a:gd name="connsiteX1348" fmla="*/ 1650614 w 3957635"/>
                <a:gd name="connsiteY1348" fmla="*/ 89225 h 3778700"/>
                <a:gd name="connsiteX1349" fmla="*/ 1623055 w 3957635"/>
                <a:gd name="connsiteY1349" fmla="*/ 91975 h 3778700"/>
                <a:gd name="connsiteX1350" fmla="*/ 1603425 w 3957635"/>
                <a:gd name="connsiteY1350" fmla="*/ 95527 h 3778700"/>
                <a:gd name="connsiteX1351" fmla="*/ 1581088 w 3957635"/>
                <a:gd name="connsiteY1351" fmla="*/ 100722 h 3778700"/>
                <a:gd name="connsiteX1352" fmla="*/ 1550950 w 3957635"/>
                <a:gd name="connsiteY1352" fmla="*/ 115465 h 3778700"/>
                <a:gd name="connsiteX1353" fmla="*/ 1533458 w 3957635"/>
                <a:gd name="connsiteY1353" fmla="*/ 109659 h 3778700"/>
                <a:gd name="connsiteX1354" fmla="*/ 1520434 w 3957635"/>
                <a:gd name="connsiteY1354" fmla="*/ 125090 h 3778700"/>
                <a:gd name="connsiteX1355" fmla="*/ 1529368 w 3957635"/>
                <a:gd name="connsiteY1355" fmla="*/ 131240 h 3778700"/>
                <a:gd name="connsiteX1356" fmla="*/ 1546608 w 3957635"/>
                <a:gd name="connsiteY1356" fmla="*/ 131240 h 3778700"/>
                <a:gd name="connsiteX1357" fmla="*/ 1567183 w 3957635"/>
                <a:gd name="connsiteY1357" fmla="*/ 123372 h 3778700"/>
                <a:gd name="connsiteX1358" fmla="*/ 1575048 w 3957635"/>
                <a:gd name="connsiteY1358" fmla="*/ 113403 h 3778700"/>
                <a:gd name="connsiteX1359" fmla="*/ 1591533 w 3957635"/>
                <a:gd name="connsiteY1359" fmla="*/ 108246 h 3778700"/>
                <a:gd name="connsiteX1360" fmla="*/ 1619406 w 3957635"/>
                <a:gd name="connsiteY1360" fmla="*/ 107215 h 3778700"/>
                <a:gd name="connsiteX1361" fmla="*/ 1630417 w 3957635"/>
                <a:gd name="connsiteY1361" fmla="*/ 105152 h 3778700"/>
                <a:gd name="connsiteX1362" fmla="*/ 1646524 w 3957635"/>
                <a:gd name="connsiteY1362" fmla="*/ 104159 h 3778700"/>
                <a:gd name="connsiteX1363" fmla="*/ 1671503 w 3957635"/>
                <a:gd name="connsiteY1363" fmla="*/ 105611 h 3778700"/>
                <a:gd name="connsiteX1364" fmla="*/ 1696231 w 3957635"/>
                <a:gd name="connsiteY1364" fmla="*/ 112066 h 3778700"/>
                <a:gd name="connsiteX1365" fmla="*/ 1704096 w 3957635"/>
                <a:gd name="connsiteY1365" fmla="*/ 128184 h 3778700"/>
                <a:gd name="connsiteX1366" fmla="*/ 1719951 w 3957635"/>
                <a:gd name="connsiteY1366" fmla="*/ 124097 h 3778700"/>
                <a:gd name="connsiteX1367" fmla="*/ 1719385 w 3957635"/>
                <a:gd name="connsiteY1367" fmla="*/ 139108 h 3778700"/>
                <a:gd name="connsiteX1368" fmla="*/ 1703529 w 3957635"/>
                <a:gd name="connsiteY1368" fmla="*/ 154234 h 3778700"/>
                <a:gd name="connsiteX1369" fmla="*/ 1672195 w 3957635"/>
                <a:gd name="connsiteY1369" fmla="*/ 166265 h 3778700"/>
                <a:gd name="connsiteX1370" fmla="*/ 1685220 w 3957635"/>
                <a:gd name="connsiteY1370" fmla="*/ 163171 h 3778700"/>
                <a:gd name="connsiteX1371" fmla="*/ 1685220 w 3957635"/>
                <a:gd name="connsiteY1371" fmla="*/ 175165 h 3778700"/>
                <a:gd name="connsiteX1372" fmla="*/ 1701327 w 3957635"/>
                <a:gd name="connsiteY1372" fmla="*/ 176196 h 3778700"/>
                <a:gd name="connsiteX1373" fmla="*/ 1713408 w 3957635"/>
                <a:gd name="connsiteY1373" fmla="*/ 176196 h 3778700"/>
                <a:gd name="connsiteX1374" fmla="*/ 1731529 w 3957635"/>
                <a:gd name="connsiteY1374" fmla="*/ 175165 h 3778700"/>
                <a:gd name="connsiteX1375" fmla="*/ 1752166 w 3957635"/>
                <a:gd name="connsiteY1375" fmla="*/ 176196 h 3778700"/>
                <a:gd name="connsiteX1376" fmla="*/ 1777586 w 3957635"/>
                <a:gd name="connsiteY1376" fmla="*/ 179290 h 3778700"/>
                <a:gd name="connsiteX1377" fmla="*/ 1790987 w 3957635"/>
                <a:gd name="connsiteY1377" fmla="*/ 189564 h 3778700"/>
                <a:gd name="connsiteX1378" fmla="*/ 1790987 w 3957635"/>
                <a:gd name="connsiteY1378" fmla="*/ 200565 h 3778700"/>
                <a:gd name="connsiteX1379" fmla="*/ 1781801 w 3957635"/>
                <a:gd name="connsiteY1379" fmla="*/ 212940 h 3778700"/>
                <a:gd name="connsiteX1380" fmla="*/ 1789289 w 3957635"/>
                <a:gd name="connsiteY1380" fmla="*/ 228409 h 3778700"/>
                <a:gd name="connsiteX1381" fmla="*/ 1810870 w 3957635"/>
                <a:gd name="connsiteY1381" fmla="*/ 233871 h 3778700"/>
                <a:gd name="connsiteX1382" fmla="*/ 1794133 w 3957635"/>
                <a:gd name="connsiteY1382" fmla="*/ 242007 h 3778700"/>
                <a:gd name="connsiteX1383" fmla="*/ 1775635 w 3957635"/>
                <a:gd name="connsiteY1383" fmla="*/ 246934 h 3778700"/>
                <a:gd name="connsiteX1384" fmla="*/ 1753676 w 3957635"/>
                <a:gd name="connsiteY1384" fmla="*/ 252090 h 3778700"/>
                <a:gd name="connsiteX1385" fmla="*/ 1734171 w 3957635"/>
                <a:gd name="connsiteY1385" fmla="*/ 257247 h 3778700"/>
                <a:gd name="connsiteX1386" fmla="*/ 1710136 w 3957635"/>
                <a:gd name="connsiteY1386" fmla="*/ 269660 h 3778700"/>
                <a:gd name="connsiteX1387" fmla="*/ 1695727 w 3957635"/>
                <a:gd name="connsiteY1387" fmla="*/ 286122 h 3778700"/>
                <a:gd name="connsiteX1388" fmla="*/ 1690631 w 3957635"/>
                <a:gd name="connsiteY1388" fmla="*/ 300446 h 3778700"/>
                <a:gd name="connsiteX1389" fmla="*/ 1682388 w 3957635"/>
                <a:gd name="connsiteY1389" fmla="*/ 311064 h 3778700"/>
                <a:gd name="connsiteX1390" fmla="*/ 1660807 w 3957635"/>
                <a:gd name="connsiteY1390" fmla="*/ 311064 h 3778700"/>
                <a:gd name="connsiteX1391" fmla="*/ 1641867 w 3957635"/>
                <a:gd name="connsiteY1391" fmla="*/ 324252 h 3778700"/>
                <a:gd name="connsiteX1392" fmla="*/ 1639198 w 3957635"/>
                <a:gd name="connsiteY1392" fmla="*/ 321375 h 3778700"/>
                <a:gd name="connsiteX1393" fmla="*/ 1624439 w 3957635"/>
                <a:gd name="connsiteY1393" fmla="*/ 336388 h 3778700"/>
                <a:gd name="connsiteX1394" fmla="*/ 1641867 w 3957635"/>
                <a:gd name="connsiteY1394" fmla="*/ 324252 h 3778700"/>
                <a:gd name="connsiteX1395" fmla="*/ 1645329 w 3957635"/>
                <a:gd name="connsiteY1395" fmla="*/ 327985 h 3778700"/>
                <a:gd name="connsiteX1396" fmla="*/ 1644951 w 3957635"/>
                <a:gd name="connsiteY1396" fmla="*/ 333294 h 3778700"/>
                <a:gd name="connsiteX1397" fmla="*/ 1638030 w 3957635"/>
                <a:gd name="connsiteY1397" fmla="*/ 340513 h 3778700"/>
                <a:gd name="connsiteX1398" fmla="*/ 1629096 w 3957635"/>
                <a:gd name="connsiteY1398" fmla="*/ 350482 h 3778700"/>
                <a:gd name="connsiteX1399" fmla="*/ 1606445 w 3957635"/>
                <a:gd name="connsiteY1399" fmla="*/ 356669 h 3778700"/>
                <a:gd name="connsiteX1400" fmla="*/ 1598202 w 3957635"/>
                <a:gd name="connsiteY1400" fmla="*/ 367670 h 3778700"/>
                <a:gd name="connsiteX1401" fmla="*/ 1581025 w 3957635"/>
                <a:gd name="connsiteY1401" fmla="*/ 372826 h 3778700"/>
                <a:gd name="connsiteX1402" fmla="*/ 1566554 w 3957635"/>
                <a:gd name="connsiteY1402" fmla="*/ 372826 h 3778700"/>
                <a:gd name="connsiteX1403" fmla="*/ 1545601 w 3957635"/>
                <a:gd name="connsiteY1403" fmla="*/ 385851 h 3778700"/>
                <a:gd name="connsiteX1404" fmla="*/ 1529117 w 3957635"/>
                <a:gd name="connsiteY1404" fmla="*/ 391007 h 3778700"/>
                <a:gd name="connsiteX1405" fmla="*/ 1517413 w 3957635"/>
                <a:gd name="connsiteY1405" fmla="*/ 411289 h 3778700"/>
                <a:gd name="connsiteX1406" fmla="*/ 1504012 w 3957635"/>
                <a:gd name="connsiteY1406" fmla="*/ 428821 h 3778700"/>
                <a:gd name="connsiteX1407" fmla="*/ 1491931 w 3957635"/>
                <a:gd name="connsiteY1407" fmla="*/ 443908 h 3778700"/>
                <a:gd name="connsiteX1408" fmla="*/ 1468651 w 3957635"/>
                <a:gd name="connsiteY1408" fmla="*/ 449064 h 3778700"/>
                <a:gd name="connsiteX1409" fmla="*/ 1411897 w 3957635"/>
                <a:gd name="connsiteY1409" fmla="*/ 451127 h 3778700"/>
                <a:gd name="connsiteX1410" fmla="*/ 1365463 w 3957635"/>
                <a:gd name="connsiteY1410" fmla="*/ 453189 h 3778700"/>
                <a:gd name="connsiteX1411" fmla="*/ 1350362 w 3957635"/>
                <a:gd name="connsiteY1411" fmla="*/ 450439 h 3778700"/>
                <a:gd name="connsiteX1412" fmla="*/ 1329725 w 3957635"/>
                <a:gd name="connsiteY1412" fmla="*/ 453533 h 3778700"/>
                <a:gd name="connsiteX1413" fmla="*/ 1299901 w 3957635"/>
                <a:gd name="connsiteY1413" fmla="*/ 463846 h 3778700"/>
                <a:gd name="connsiteX1414" fmla="*/ 1267246 w 3957635"/>
                <a:gd name="connsiteY1414" fmla="*/ 474846 h 3778700"/>
                <a:gd name="connsiteX1415" fmla="*/ 1258248 w 3957635"/>
                <a:gd name="connsiteY1415" fmla="*/ 481721 h 3778700"/>
                <a:gd name="connsiteX1416" fmla="*/ 1232514 w 3957635"/>
                <a:gd name="connsiteY1416" fmla="*/ 476565 h 3778700"/>
                <a:gd name="connsiteX1417" fmla="*/ 1199985 w 3957635"/>
                <a:gd name="connsiteY1417" fmla="*/ 476565 h 3778700"/>
                <a:gd name="connsiteX1418" fmla="*/ 1189666 w 3957635"/>
                <a:gd name="connsiteY1418" fmla="*/ 478628 h 3778700"/>
                <a:gd name="connsiteX1419" fmla="*/ 1172866 w 3957635"/>
                <a:gd name="connsiteY1419" fmla="*/ 495128 h 3778700"/>
                <a:gd name="connsiteX1420" fmla="*/ 1151537 w 3957635"/>
                <a:gd name="connsiteY1420" fmla="*/ 513691 h 3778700"/>
                <a:gd name="connsiteX1421" fmla="*/ 1133982 w 3957635"/>
                <a:gd name="connsiteY1421" fmla="*/ 524004 h 3778700"/>
                <a:gd name="connsiteX1422" fmla="*/ 1109884 w 3957635"/>
                <a:gd name="connsiteY1422" fmla="*/ 533973 h 3778700"/>
                <a:gd name="connsiteX1423" fmla="*/ 1077292 w 3957635"/>
                <a:gd name="connsiteY1423" fmla="*/ 549404 h 3778700"/>
                <a:gd name="connsiteX1424" fmla="*/ 1058101 w 3957635"/>
                <a:gd name="connsiteY1424" fmla="*/ 557960 h 3778700"/>
                <a:gd name="connsiteX1425" fmla="*/ 1036897 w 3957635"/>
                <a:gd name="connsiteY1425" fmla="*/ 570640 h 3778700"/>
                <a:gd name="connsiteX1426" fmla="*/ 1024188 w 3957635"/>
                <a:gd name="connsiteY1426" fmla="*/ 563116 h 3778700"/>
                <a:gd name="connsiteX1427" fmla="*/ 1033437 w 3957635"/>
                <a:gd name="connsiteY1427" fmla="*/ 540084 h 3778700"/>
                <a:gd name="connsiteX1428" fmla="*/ 1027585 w 3957635"/>
                <a:gd name="connsiteY1428" fmla="*/ 523927 h 3778700"/>
                <a:gd name="connsiteX1429" fmla="*/ 1031738 w 3957635"/>
                <a:gd name="connsiteY1429" fmla="*/ 505708 h 3778700"/>
                <a:gd name="connsiteX1430" fmla="*/ 1044133 w 3957635"/>
                <a:gd name="connsiteY1430" fmla="*/ 494364 h 3778700"/>
                <a:gd name="connsiteX1431" fmla="*/ 1060241 w 3957635"/>
                <a:gd name="connsiteY1431" fmla="*/ 473739 h 3778700"/>
                <a:gd name="connsiteX1432" fmla="*/ 1072321 w 3957635"/>
                <a:gd name="connsiteY1432" fmla="*/ 463082 h 3778700"/>
                <a:gd name="connsiteX1433" fmla="*/ 1087799 w 3957635"/>
                <a:gd name="connsiteY1433" fmla="*/ 444175 h 3778700"/>
                <a:gd name="connsiteX1434" fmla="*/ 1109066 w 3957635"/>
                <a:gd name="connsiteY1434" fmla="*/ 431838 h 3778700"/>
                <a:gd name="connsiteX1435" fmla="*/ 1120769 w 3957635"/>
                <a:gd name="connsiteY1435" fmla="*/ 416025 h 3778700"/>
                <a:gd name="connsiteX1436" fmla="*/ 1132409 w 3957635"/>
                <a:gd name="connsiteY1436" fmla="*/ 403421 h 3778700"/>
                <a:gd name="connsiteX1437" fmla="*/ 1150152 w 3957635"/>
                <a:gd name="connsiteY1437" fmla="*/ 387111 h 3778700"/>
                <a:gd name="connsiteX1438" fmla="*/ 1163491 w 3957635"/>
                <a:gd name="connsiteY1438" fmla="*/ 375805 h 3778700"/>
                <a:gd name="connsiteX1439" fmla="*/ 1186457 w 3957635"/>
                <a:gd name="connsiteY1439" fmla="*/ 365875 h 3778700"/>
                <a:gd name="connsiteX1440" fmla="*/ 1201872 w 3957635"/>
                <a:gd name="connsiteY1440" fmla="*/ 361749 h 3778700"/>
                <a:gd name="connsiteX1441" fmla="*/ 1219112 w 3957635"/>
                <a:gd name="connsiteY1441" fmla="*/ 354874 h 3778700"/>
                <a:gd name="connsiteX1442" fmla="*/ 1242707 w 3957635"/>
                <a:gd name="connsiteY1442" fmla="*/ 347655 h 3778700"/>
                <a:gd name="connsiteX1443" fmla="*/ 1257871 w 3957635"/>
                <a:gd name="connsiteY1443" fmla="*/ 340780 h 3778700"/>
                <a:gd name="connsiteX1444" fmla="*/ 1286625 w 3957635"/>
                <a:gd name="connsiteY1444" fmla="*/ 338756 h 3778700"/>
                <a:gd name="connsiteX1445" fmla="*/ 1292665 w 3957635"/>
                <a:gd name="connsiteY1445" fmla="*/ 330506 h 3778700"/>
                <a:gd name="connsiteX1446" fmla="*/ 1297762 w 3957635"/>
                <a:gd name="connsiteY1446" fmla="*/ 321300 h 3778700"/>
                <a:gd name="connsiteX1447" fmla="*/ 1314876 w 3957635"/>
                <a:gd name="connsiteY1447" fmla="*/ 320269 h 3778700"/>
                <a:gd name="connsiteX1448" fmla="*/ 1328970 w 3957635"/>
                <a:gd name="connsiteY1448" fmla="*/ 313394 h 3778700"/>
                <a:gd name="connsiteX1449" fmla="*/ 1334821 w 3957635"/>
                <a:gd name="connsiteY1449" fmla="*/ 300102 h 3778700"/>
                <a:gd name="connsiteX1450" fmla="*/ 1321356 w 3957635"/>
                <a:gd name="connsiteY1450" fmla="*/ 299071 h 3778700"/>
                <a:gd name="connsiteX1451" fmla="*/ 1317329 w 3957635"/>
                <a:gd name="connsiteY1451" fmla="*/ 285740 h 3778700"/>
                <a:gd name="connsiteX1452" fmla="*/ 1345769 w 3957635"/>
                <a:gd name="connsiteY1452" fmla="*/ 279553 h 3778700"/>
                <a:gd name="connsiteX1453" fmla="*/ 1361625 w 3957635"/>
                <a:gd name="connsiteY1453" fmla="*/ 271646 h 3778700"/>
                <a:gd name="connsiteX1454" fmla="*/ 1372950 w 3957635"/>
                <a:gd name="connsiteY1454" fmla="*/ 262403 h 3778700"/>
                <a:gd name="connsiteX1455" fmla="*/ 1384213 w 3957635"/>
                <a:gd name="connsiteY1455" fmla="*/ 253160 h 3778700"/>
                <a:gd name="connsiteX1456" fmla="*/ 1412023 w 3957635"/>
                <a:gd name="connsiteY1456" fmla="*/ 241816 h 3778700"/>
                <a:gd name="connsiteX1457" fmla="*/ 1429515 w 3957635"/>
                <a:gd name="connsiteY1457" fmla="*/ 237691 h 3778700"/>
                <a:gd name="connsiteX1458" fmla="*/ 1454242 w 3957635"/>
                <a:gd name="connsiteY1458" fmla="*/ 230472 h 3778700"/>
                <a:gd name="connsiteX1459" fmla="*/ 1468651 w 3957635"/>
                <a:gd name="connsiteY1459" fmla="*/ 214430 h 3778700"/>
                <a:gd name="connsiteX1460" fmla="*/ 1455312 w 3957635"/>
                <a:gd name="connsiteY1460" fmla="*/ 196974 h 3778700"/>
                <a:gd name="connsiteX1461" fmla="*/ 1463554 w 3957635"/>
                <a:gd name="connsiteY1461" fmla="*/ 189412 h 3778700"/>
                <a:gd name="connsiteX1462" fmla="*/ 1478970 w 3957635"/>
                <a:gd name="connsiteY1462" fmla="*/ 182575 h 3778700"/>
                <a:gd name="connsiteX1463" fmla="*/ 1500551 w 3957635"/>
                <a:gd name="connsiteY1463" fmla="*/ 176425 h 3778700"/>
                <a:gd name="connsiteX1464" fmla="*/ 1512632 w 3957635"/>
                <a:gd name="connsiteY1464" fmla="*/ 176425 h 3778700"/>
                <a:gd name="connsiteX1465" fmla="*/ 1523580 w 3957635"/>
                <a:gd name="connsiteY1465" fmla="*/ 171269 h 3778700"/>
                <a:gd name="connsiteX1466" fmla="*/ 1569133 w 3957635"/>
                <a:gd name="connsiteY1466" fmla="*/ 171574 h 3778700"/>
                <a:gd name="connsiteX1467" fmla="*/ 1604494 w 3957635"/>
                <a:gd name="connsiteY1467" fmla="*/ 173981 h 3778700"/>
                <a:gd name="connsiteX1468" fmla="*/ 1621294 w 3957635"/>
                <a:gd name="connsiteY1468" fmla="*/ 172949 h 3778700"/>
                <a:gd name="connsiteX1469" fmla="*/ 1636080 w 3957635"/>
                <a:gd name="connsiteY1469" fmla="*/ 172949 h 3778700"/>
                <a:gd name="connsiteX1470" fmla="*/ 1655648 w 3957635"/>
                <a:gd name="connsiteY1470" fmla="*/ 174324 h 3778700"/>
                <a:gd name="connsiteX1471" fmla="*/ 1657724 w 3957635"/>
                <a:gd name="connsiteY1471" fmla="*/ 163018 h 3778700"/>
                <a:gd name="connsiteX1472" fmla="*/ 1626453 w 3957635"/>
                <a:gd name="connsiteY1472" fmla="*/ 159237 h 3778700"/>
                <a:gd name="connsiteX1473" fmla="*/ 1604117 w 3957635"/>
                <a:gd name="connsiteY1473" fmla="*/ 158206 h 3778700"/>
                <a:gd name="connsiteX1474" fmla="*/ 1574167 w 3957635"/>
                <a:gd name="connsiteY1474" fmla="*/ 158206 h 3778700"/>
                <a:gd name="connsiteX1475" fmla="*/ 1549754 w 3957635"/>
                <a:gd name="connsiteY1475" fmla="*/ 159237 h 3778700"/>
                <a:gd name="connsiteX1476" fmla="*/ 1521252 w 3957635"/>
                <a:gd name="connsiteY1476" fmla="*/ 159237 h 3778700"/>
                <a:gd name="connsiteX1477" fmla="*/ 1500929 w 3957635"/>
                <a:gd name="connsiteY1477" fmla="*/ 163362 h 3778700"/>
                <a:gd name="connsiteX1478" fmla="*/ 1479284 w 3957635"/>
                <a:gd name="connsiteY1478" fmla="*/ 161682 h 3778700"/>
                <a:gd name="connsiteX1479" fmla="*/ 1489163 w 3957635"/>
                <a:gd name="connsiteY1479" fmla="*/ 146327 h 3778700"/>
                <a:gd name="connsiteX1480" fmla="*/ 1497091 w 3957635"/>
                <a:gd name="connsiteY1480" fmla="*/ 136014 h 3778700"/>
                <a:gd name="connsiteX1481" fmla="*/ 1482304 w 3957635"/>
                <a:gd name="connsiteY1481" fmla="*/ 132920 h 3778700"/>
                <a:gd name="connsiteX1482" fmla="*/ 1470979 w 3957635"/>
                <a:gd name="connsiteY1482" fmla="*/ 145258 h 3778700"/>
                <a:gd name="connsiteX1483" fmla="*/ 1465127 w 3957635"/>
                <a:gd name="connsiteY1483" fmla="*/ 157289 h 3778700"/>
                <a:gd name="connsiteX1484" fmla="*/ 1441407 w 3957635"/>
                <a:gd name="connsiteY1484" fmla="*/ 172758 h 3778700"/>
                <a:gd name="connsiteX1485" fmla="*/ 1423538 w 3957635"/>
                <a:gd name="connsiteY1485" fmla="*/ 160803 h 3778700"/>
                <a:gd name="connsiteX1486" fmla="*/ 1432472 w 3957635"/>
                <a:gd name="connsiteY1486" fmla="*/ 149459 h 3778700"/>
                <a:gd name="connsiteX1487" fmla="*/ 1440966 w 3957635"/>
                <a:gd name="connsiteY1487" fmla="*/ 142698 h 3778700"/>
                <a:gd name="connsiteX1488" fmla="*/ 1458017 w 3957635"/>
                <a:gd name="connsiteY1488" fmla="*/ 133455 h 3778700"/>
                <a:gd name="connsiteX1489" fmla="*/ 1466637 w 3957635"/>
                <a:gd name="connsiteY1489" fmla="*/ 115007 h 3778700"/>
                <a:gd name="connsiteX1490" fmla="*/ 1451537 w 3957635"/>
                <a:gd name="connsiteY1490" fmla="*/ 117413 h 3778700"/>
                <a:gd name="connsiteX1491" fmla="*/ 1433290 w 3957635"/>
                <a:gd name="connsiteY1491" fmla="*/ 121538 h 3778700"/>
                <a:gd name="connsiteX1492" fmla="*/ 1409947 w 3957635"/>
                <a:gd name="connsiteY1492" fmla="*/ 127306 h 3778700"/>
                <a:gd name="connsiteX1493" fmla="*/ 1371503 w 3957635"/>
                <a:gd name="connsiteY1493" fmla="*/ 137351 h 3778700"/>
                <a:gd name="connsiteX1494" fmla="*/ 1351243 w 3957635"/>
                <a:gd name="connsiteY1494" fmla="*/ 150720 h 3778700"/>
                <a:gd name="connsiteX1495" fmla="*/ 1382137 w 3957635"/>
                <a:gd name="connsiteY1495" fmla="*/ 151254 h 3778700"/>
                <a:gd name="connsiteX1496" fmla="*/ 1401327 w 3957635"/>
                <a:gd name="connsiteY1496" fmla="*/ 150376 h 3778700"/>
                <a:gd name="connsiteX1497" fmla="*/ 1401327 w 3957635"/>
                <a:gd name="connsiteY1497" fmla="*/ 161834 h 3778700"/>
                <a:gd name="connsiteX1498" fmla="*/ 1396231 w 3957635"/>
                <a:gd name="connsiteY1498" fmla="*/ 177380 h 3778700"/>
                <a:gd name="connsiteX1499" fmla="*/ 1381445 w 3957635"/>
                <a:gd name="connsiteY1499" fmla="*/ 195599 h 3778700"/>
                <a:gd name="connsiteX1500" fmla="*/ 1368043 w 3957635"/>
                <a:gd name="connsiteY1500" fmla="*/ 205950 h 3778700"/>
                <a:gd name="connsiteX1501" fmla="*/ 1350866 w 3957635"/>
                <a:gd name="connsiteY1501" fmla="*/ 215232 h 3778700"/>
                <a:gd name="connsiteX1502" fmla="*/ 1327145 w 3957635"/>
                <a:gd name="connsiteY1502" fmla="*/ 221267 h 3778700"/>
                <a:gd name="connsiteX1503" fmla="*/ 1299272 w 3957635"/>
                <a:gd name="connsiteY1503" fmla="*/ 240975 h 3778700"/>
                <a:gd name="connsiteX1504" fmla="*/ 1292791 w 3957635"/>
                <a:gd name="connsiteY1504" fmla="*/ 249608 h 3778700"/>
                <a:gd name="connsiteX1505" fmla="*/ 1274230 w 3957635"/>
                <a:gd name="connsiteY1505" fmla="*/ 261983 h 3778700"/>
                <a:gd name="connsiteX1506" fmla="*/ 1248433 w 3957635"/>
                <a:gd name="connsiteY1506" fmla="*/ 271226 h 3778700"/>
                <a:gd name="connsiteX1507" fmla="*/ 1223768 w 3957635"/>
                <a:gd name="connsiteY1507" fmla="*/ 282456 h 3778700"/>
                <a:gd name="connsiteX1508" fmla="*/ 1210366 w 3957635"/>
                <a:gd name="connsiteY1508" fmla="*/ 289636 h 3778700"/>
                <a:gd name="connsiteX1509" fmla="*/ 1196272 w 3957635"/>
                <a:gd name="connsiteY1509" fmla="*/ 302890 h 3778700"/>
                <a:gd name="connsiteX1510" fmla="*/ 1182493 w 3957635"/>
                <a:gd name="connsiteY1510" fmla="*/ 319047 h 3778700"/>
                <a:gd name="connsiteX1511" fmla="*/ 1172237 w 3957635"/>
                <a:gd name="connsiteY1511" fmla="*/ 331079 h 3778700"/>
                <a:gd name="connsiteX1512" fmla="*/ 1151977 w 3957635"/>
                <a:gd name="connsiteY1512" fmla="*/ 351360 h 3778700"/>
                <a:gd name="connsiteX1513" fmla="*/ 1139267 w 3957635"/>
                <a:gd name="connsiteY1513" fmla="*/ 358235 h 3778700"/>
                <a:gd name="connsiteX1514" fmla="*/ 1124859 w 3957635"/>
                <a:gd name="connsiteY1514" fmla="*/ 364423 h 3778700"/>
                <a:gd name="connsiteX1515" fmla="*/ 1099062 w 3957635"/>
                <a:gd name="connsiteY1515" fmla="*/ 359611 h 3778700"/>
                <a:gd name="connsiteX1516" fmla="*/ 1106612 w 3957635"/>
                <a:gd name="connsiteY1516" fmla="*/ 349680 h 3778700"/>
                <a:gd name="connsiteX1517" fmla="*/ 1126872 w 3957635"/>
                <a:gd name="connsiteY1517" fmla="*/ 340398 h 3778700"/>
                <a:gd name="connsiteX1518" fmla="*/ 1142225 w 3957635"/>
                <a:gd name="connsiteY1518" fmla="*/ 332186 h 3778700"/>
                <a:gd name="connsiteX1519" fmla="*/ 1136121 w 3957635"/>
                <a:gd name="connsiteY1519" fmla="*/ 320880 h 3778700"/>
                <a:gd name="connsiteX1520" fmla="*/ 1113470 w 3957635"/>
                <a:gd name="connsiteY1520" fmla="*/ 332912 h 3778700"/>
                <a:gd name="connsiteX1521" fmla="*/ 1101075 w 3957635"/>
                <a:gd name="connsiteY1521" fmla="*/ 340131 h 3778700"/>
                <a:gd name="connsiteX1522" fmla="*/ 1078739 w 3957635"/>
                <a:gd name="connsiteY1522" fmla="*/ 356288 h 3778700"/>
                <a:gd name="connsiteX1523" fmla="*/ 1079745 w 3957635"/>
                <a:gd name="connsiteY1523" fmla="*/ 369350 h 3778700"/>
                <a:gd name="connsiteX1524" fmla="*/ 1057975 w 3957635"/>
                <a:gd name="connsiteY1524" fmla="*/ 384285 h 3778700"/>
                <a:gd name="connsiteX1525" fmla="*/ 1046964 w 3957635"/>
                <a:gd name="connsiteY1525" fmla="*/ 390129 h 3778700"/>
                <a:gd name="connsiteX1526" fmla="*/ 1026012 w 3957635"/>
                <a:gd name="connsiteY1526" fmla="*/ 392191 h 3778700"/>
                <a:gd name="connsiteX1527" fmla="*/ 1014687 w 3957635"/>
                <a:gd name="connsiteY1527" fmla="*/ 396316 h 3778700"/>
                <a:gd name="connsiteX1528" fmla="*/ 999586 w 3957635"/>
                <a:gd name="connsiteY1528" fmla="*/ 406629 h 3778700"/>
                <a:gd name="connsiteX1529" fmla="*/ 982409 w 3957635"/>
                <a:gd name="connsiteY1529" fmla="*/ 416942 h 3778700"/>
                <a:gd name="connsiteX1530" fmla="*/ 975488 w 3957635"/>
                <a:gd name="connsiteY1530" fmla="*/ 408004 h 3778700"/>
                <a:gd name="connsiteX1531" fmla="*/ 985807 w 3957635"/>
                <a:gd name="connsiteY1531" fmla="*/ 393910 h 3778700"/>
                <a:gd name="connsiteX1532" fmla="*/ 1003361 w 3957635"/>
                <a:gd name="connsiteY1532" fmla="*/ 382566 h 3778700"/>
                <a:gd name="connsiteX1533" fmla="*/ 1012610 w 3957635"/>
                <a:gd name="connsiteY1533" fmla="*/ 376493 h 3778700"/>
                <a:gd name="connsiteX1534" fmla="*/ 1013554 w 3957635"/>
                <a:gd name="connsiteY1534" fmla="*/ 365493 h 3778700"/>
                <a:gd name="connsiteX1535" fmla="*/ 1031864 w 3957635"/>
                <a:gd name="connsiteY1535" fmla="*/ 342002 h 3778700"/>
                <a:gd name="connsiteX1536" fmla="*/ 1052124 w 3957635"/>
                <a:gd name="connsiteY1536" fmla="*/ 327259 h 3778700"/>
                <a:gd name="connsiteX1537" fmla="*/ 1066910 w 3957635"/>
                <a:gd name="connsiteY1537" fmla="*/ 319696 h 3778700"/>
                <a:gd name="connsiteX1538" fmla="*/ 1072069 w 3957635"/>
                <a:gd name="connsiteY1538" fmla="*/ 309078 h 3778700"/>
                <a:gd name="connsiteX1539" fmla="*/ 1051809 w 3957635"/>
                <a:gd name="connsiteY1539" fmla="*/ 308085 h 3778700"/>
                <a:gd name="connsiteX1540" fmla="*/ 1040861 w 3957635"/>
                <a:gd name="connsiteY1540" fmla="*/ 310033 h 3778700"/>
                <a:gd name="connsiteX1541" fmla="*/ 1004871 w 3957635"/>
                <a:gd name="connsiteY1541" fmla="*/ 311522 h 3778700"/>
                <a:gd name="connsiteX1542" fmla="*/ 996251 w 3957635"/>
                <a:gd name="connsiteY1542" fmla="*/ 318703 h 3778700"/>
                <a:gd name="connsiteX1543" fmla="*/ 950131 w 3957635"/>
                <a:gd name="connsiteY1543" fmla="*/ 341009 h 3778700"/>
                <a:gd name="connsiteX1544" fmla="*/ 977942 w 3957635"/>
                <a:gd name="connsiteY1544" fmla="*/ 337228 h 3778700"/>
                <a:gd name="connsiteX1545" fmla="*/ 998516 w 3957635"/>
                <a:gd name="connsiteY1545" fmla="*/ 328252 h 3778700"/>
                <a:gd name="connsiteX1546" fmla="*/ 1025320 w 3957635"/>
                <a:gd name="connsiteY1546" fmla="*/ 317443 h 3778700"/>
                <a:gd name="connsiteX1547" fmla="*/ 1018084 w 3957635"/>
                <a:gd name="connsiteY1547" fmla="*/ 341239 h 3778700"/>
                <a:gd name="connsiteX1548" fmla="*/ 1006759 w 3957635"/>
                <a:gd name="connsiteY1548" fmla="*/ 354951 h 3778700"/>
                <a:gd name="connsiteX1549" fmla="*/ 1003235 w 3957635"/>
                <a:gd name="connsiteY1549" fmla="*/ 358808 h 3778700"/>
                <a:gd name="connsiteX1550" fmla="*/ 999586 w 3957635"/>
                <a:gd name="connsiteY1550" fmla="*/ 362513 h 3778700"/>
                <a:gd name="connsiteX1551" fmla="*/ 974670 w 3957635"/>
                <a:gd name="connsiteY1551" fmla="*/ 382069 h 3778700"/>
                <a:gd name="connsiteX1552" fmla="*/ 960639 w 3957635"/>
                <a:gd name="connsiteY1552" fmla="*/ 391313 h 3778700"/>
                <a:gd name="connsiteX1553" fmla="*/ 946545 w 3957635"/>
                <a:gd name="connsiteY1553" fmla="*/ 401320 h 3778700"/>
                <a:gd name="connsiteX1554" fmla="*/ 925278 w 3957635"/>
                <a:gd name="connsiteY1554" fmla="*/ 415758 h 3778700"/>
                <a:gd name="connsiteX1555" fmla="*/ 913261 w 3957635"/>
                <a:gd name="connsiteY1555" fmla="*/ 421296 h 3778700"/>
                <a:gd name="connsiteX1556" fmla="*/ 893693 w 3957635"/>
                <a:gd name="connsiteY1556" fmla="*/ 441196 h 3778700"/>
                <a:gd name="connsiteX1557" fmla="*/ 900488 w 3957635"/>
                <a:gd name="connsiteY1557" fmla="*/ 450821 h 3778700"/>
                <a:gd name="connsiteX1558" fmla="*/ 913198 w 3957635"/>
                <a:gd name="connsiteY1558" fmla="*/ 450821 h 3778700"/>
                <a:gd name="connsiteX1559" fmla="*/ 941700 w 3957635"/>
                <a:gd name="connsiteY1559" fmla="*/ 434435 h 3778700"/>
                <a:gd name="connsiteX1560" fmla="*/ 958059 w 3957635"/>
                <a:gd name="connsiteY1560" fmla="*/ 428630 h 3778700"/>
                <a:gd name="connsiteX1561" fmla="*/ 952900 w 3957635"/>
                <a:gd name="connsiteY1561" fmla="*/ 438981 h 3778700"/>
                <a:gd name="connsiteX1562" fmla="*/ 937107 w 3957635"/>
                <a:gd name="connsiteY1562" fmla="*/ 461363 h 3778700"/>
                <a:gd name="connsiteX1563" fmla="*/ 927480 w 3957635"/>
                <a:gd name="connsiteY1563" fmla="*/ 471982 h 3778700"/>
                <a:gd name="connsiteX1564" fmla="*/ 906843 w 3957635"/>
                <a:gd name="connsiteY1564" fmla="*/ 484319 h 3778700"/>
                <a:gd name="connsiteX1565" fmla="*/ 874565 w 3957635"/>
                <a:gd name="connsiteY1565" fmla="*/ 511667 h 3778700"/>
                <a:gd name="connsiteX1566" fmla="*/ 837694 w 3957635"/>
                <a:gd name="connsiteY1566" fmla="*/ 546463 h 3778700"/>
                <a:gd name="connsiteX1567" fmla="*/ 831528 w 3957635"/>
                <a:gd name="connsiteY1567" fmla="*/ 558494 h 3778700"/>
                <a:gd name="connsiteX1568" fmla="*/ 827375 w 3957635"/>
                <a:gd name="connsiteY1568" fmla="*/ 571557 h 3778700"/>
                <a:gd name="connsiteX1569" fmla="*/ 821587 w 3957635"/>
                <a:gd name="connsiteY1569" fmla="*/ 593901 h 3778700"/>
                <a:gd name="connsiteX1570" fmla="*/ 808940 w 3957635"/>
                <a:gd name="connsiteY1570" fmla="*/ 598676 h 3778700"/>
                <a:gd name="connsiteX1571" fmla="*/ 796167 w 3957635"/>
                <a:gd name="connsiteY1571" fmla="*/ 608072 h 3778700"/>
                <a:gd name="connsiteX1572" fmla="*/ 791008 w 3957635"/>
                <a:gd name="connsiteY1572" fmla="*/ 632708 h 3778700"/>
                <a:gd name="connsiteX1573" fmla="*/ 774901 w 3957635"/>
                <a:gd name="connsiteY1573" fmla="*/ 655052 h 3778700"/>
                <a:gd name="connsiteX1574" fmla="*/ 768734 w 3957635"/>
                <a:gd name="connsiteY1574" fmla="*/ 663264 h 3778700"/>
                <a:gd name="connsiteX1575" fmla="*/ 738470 w 3957635"/>
                <a:gd name="connsiteY1575" fmla="*/ 689696 h 3778700"/>
                <a:gd name="connsiteX1576" fmla="*/ 717141 w 3957635"/>
                <a:gd name="connsiteY1576" fmla="*/ 703102 h 3778700"/>
                <a:gd name="connsiteX1577" fmla="*/ 698265 w 3957635"/>
                <a:gd name="connsiteY1577" fmla="*/ 709977 h 3778700"/>
                <a:gd name="connsiteX1578" fmla="*/ 689015 w 3957635"/>
                <a:gd name="connsiteY1578" fmla="*/ 716165 h 3778700"/>
                <a:gd name="connsiteX1579" fmla="*/ 687002 w 3957635"/>
                <a:gd name="connsiteY1579" fmla="*/ 730565 h 3778700"/>
                <a:gd name="connsiteX1580" fmla="*/ 695119 w 3957635"/>
                <a:gd name="connsiteY1580" fmla="*/ 740152 h 3778700"/>
                <a:gd name="connsiteX1581" fmla="*/ 677690 w 3957635"/>
                <a:gd name="connsiteY1581" fmla="*/ 754170 h 3778700"/>
                <a:gd name="connsiteX1582" fmla="*/ 674670 w 3957635"/>
                <a:gd name="connsiteY1582" fmla="*/ 766507 h 3778700"/>
                <a:gd name="connsiteX1583" fmla="*/ 667812 w 3957635"/>
                <a:gd name="connsiteY1583" fmla="*/ 778844 h 3778700"/>
                <a:gd name="connsiteX1584" fmla="*/ 668818 w 3957635"/>
                <a:gd name="connsiteY1584" fmla="*/ 793244 h 3778700"/>
                <a:gd name="connsiteX1585" fmla="*/ 648307 w 3957635"/>
                <a:gd name="connsiteY1585" fmla="*/ 814786 h 3778700"/>
                <a:gd name="connsiteX1586" fmla="*/ 625530 w 3957635"/>
                <a:gd name="connsiteY1586" fmla="*/ 825022 h 3778700"/>
                <a:gd name="connsiteX1587" fmla="*/ 622761 w 3957635"/>
                <a:gd name="connsiteY1587" fmla="*/ 814900 h 3778700"/>
                <a:gd name="connsiteX1588" fmla="*/ 637107 w 3957635"/>
                <a:gd name="connsiteY1588" fmla="*/ 797407 h 3778700"/>
                <a:gd name="connsiteX1589" fmla="*/ 615651 w 3957635"/>
                <a:gd name="connsiteY1589" fmla="*/ 801570 h 3778700"/>
                <a:gd name="connsiteX1590" fmla="*/ 615651 w 3957635"/>
                <a:gd name="connsiteY1590" fmla="*/ 787934 h 3778700"/>
                <a:gd name="connsiteX1591" fmla="*/ 623579 w 3957635"/>
                <a:gd name="connsiteY1591" fmla="*/ 781747 h 3778700"/>
                <a:gd name="connsiteX1592" fmla="*/ 615400 w 3957635"/>
                <a:gd name="connsiteY1592" fmla="*/ 756423 h 3778700"/>
                <a:gd name="connsiteX1593" fmla="*/ 621188 w 3957635"/>
                <a:gd name="connsiteY1593" fmla="*/ 743399 h 3778700"/>
                <a:gd name="connsiteX1594" fmla="*/ 633583 w 3957635"/>
                <a:gd name="connsiteY1594" fmla="*/ 728617 h 3778700"/>
                <a:gd name="connsiteX1595" fmla="*/ 647677 w 3957635"/>
                <a:gd name="connsiteY1595" fmla="*/ 720023 h 3778700"/>
                <a:gd name="connsiteX1596" fmla="*/ 663785 w 3957635"/>
                <a:gd name="connsiteY1596" fmla="*/ 709099 h 3778700"/>
                <a:gd name="connsiteX1597" fmla="*/ 683353 w 3957635"/>
                <a:gd name="connsiteY1597" fmla="*/ 693286 h 3778700"/>
                <a:gd name="connsiteX1598" fmla="*/ 707388 w 3957635"/>
                <a:gd name="connsiteY1598" fmla="*/ 683317 h 3778700"/>
                <a:gd name="connsiteX1599" fmla="*/ 711163 w 3957635"/>
                <a:gd name="connsiteY1599" fmla="*/ 670292 h 3778700"/>
                <a:gd name="connsiteX1600" fmla="*/ 698831 w 3957635"/>
                <a:gd name="connsiteY1600" fmla="*/ 669261 h 3778700"/>
                <a:gd name="connsiteX1601" fmla="*/ 682409 w 3957635"/>
                <a:gd name="connsiteY1601" fmla="*/ 669261 h 3778700"/>
                <a:gd name="connsiteX1602" fmla="*/ 672090 w 3957635"/>
                <a:gd name="connsiteY1602" fmla="*/ 683317 h 3778700"/>
                <a:gd name="connsiteX1603" fmla="*/ 642203 w 3957635"/>
                <a:gd name="connsiteY1603" fmla="*/ 690918 h 3778700"/>
                <a:gd name="connsiteX1604" fmla="*/ 645286 w 3957635"/>
                <a:gd name="connsiteY1604" fmla="*/ 677588 h 3778700"/>
                <a:gd name="connsiteX1605" fmla="*/ 653529 w 3957635"/>
                <a:gd name="connsiteY1605" fmla="*/ 653639 h 3778700"/>
                <a:gd name="connsiteX1606" fmla="*/ 663785 w 3957635"/>
                <a:gd name="connsiteY1606" fmla="*/ 646458 h 3778700"/>
                <a:gd name="connsiteX1607" fmla="*/ 670706 w 3957635"/>
                <a:gd name="connsiteY1607" fmla="*/ 636146 h 3778700"/>
                <a:gd name="connsiteX1608" fmla="*/ 661457 w 3957635"/>
                <a:gd name="connsiteY1608" fmla="*/ 628201 h 3778700"/>
                <a:gd name="connsiteX1609" fmla="*/ 619930 w 3957635"/>
                <a:gd name="connsiteY1609" fmla="*/ 640118 h 3778700"/>
                <a:gd name="connsiteX1610" fmla="*/ 640882 w 3957635"/>
                <a:gd name="connsiteY1610" fmla="*/ 645580 h 3778700"/>
                <a:gd name="connsiteX1611" fmla="*/ 639561 w 3957635"/>
                <a:gd name="connsiteY1611" fmla="*/ 668535 h 3778700"/>
                <a:gd name="connsiteX1612" fmla="*/ 620307 w 3957635"/>
                <a:gd name="connsiteY1612" fmla="*/ 682744 h 3778700"/>
                <a:gd name="connsiteX1613" fmla="*/ 606968 w 3957635"/>
                <a:gd name="connsiteY1613" fmla="*/ 692599 h 3778700"/>
                <a:gd name="connsiteX1614" fmla="*/ 588030 w 3957635"/>
                <a:gd name="connsiteY1614" fmla="*/ 707075 h 3778700"/>
                <a:gd name="connsiteX1615" fmla="*/ 585953 w 3957635"/>
                <a:gd name="connsiteY1615" fmla="*/ 717578 h 3778700"/>
                <a:gd name="connsiteX1616" fmla="*/ 576453 w 3957635"/>
                <a:gd name="connsiteY1616" fmla="*/ 733391 h 3778700"/>
                <a:gd name="connsiteX1617" fmla="*/ 563051 w 3957635"/>
                <a:gd name="connsiteY1617" fmla="*/ 746454 h 3778700"/>
                <a:gd name="connsiteX1618" fmla="*/ 564057 w 3957635"/>
                <a:gd name="connsiteY1618" fmla="*/ 760892 h 3778700"/>
                <a:gd name="connsiteX1619" fmla="*/ 576012 w 3957635"/>
                <a:gd name="connsiteY1619" fmla="*/ 754743 h 3778700"/>
                <a:gd name="connsiteX1620" fmla="*/ 588722 w 3957635"/>
                <a:gd name="connsiteY1620" fmla="*/ 747218 h 3778700"/>
                <a:gd name="connsiteX1621" fmla="*/ 598726 w 3957635"/>
                <a:gd name="connsiteY1621" fmla="*/ 749204 h 3778700"/>
                <a:gd name="connsiteX1622" fmla="*/ 586645 w 3957635"/>
                <a:gd name="connsiteY1622" fmla="*/ 763948 h 3778700"/>
                <a:gd name="connsiteX1623" fmla="*/ 569154 w 3957635"/>
                <a:gd name="connsiteY1623" fmla="*/ 780410 h 3778700"/>
                <a:gd name="connsiteX1624" fmla="*/ 552291 w 3957635"/>
                <a:gd name="connsiteY1624" fmla="*/ 795192 h 3778700"/>
                <a:gd name="connsiteX1625" fmla="*/ 542287 w 3957635"/>
                <a:gd name="connsiteY1625" fmla="*/ 788698 h 3778700"/>
                <a:gd name="connsiteX1626" fmla="*/ 518944 w 3957635"/>
                <a:gd name="connsiteY1626" fmla="*/ 790761 h 3778700"/>
                <a:gd name="connsiteX1627" fmla="*/ 503466 w 3957635"/>
                <a:gd name="connsiteY1627" fmla="*/ 802105 h 3778700"/>
                <a:gd name="connsiteX1628" fmla="*/ 486289 w 3957635"/>
                <a:gd name="connsiteY1628" fmla="*/ 798324 h 3778700"/>
                <a:gd name="connsiteX1629" fmla="*/ 491448 w 3957635"/>
                <a:gd name="connsiteY1629" fmla="*/ 787018 h 3778700"/>
                <a:gd name="connsiteX1630" fmla="*/ 497677 w 3957635"/>
                <a:gd name="connsiteY1630" fmla="*/ 772924 h 3778700"/>
                <a:gd name="connsiteX1631" fmla="*/ 536058 w 3957635"/>
                <a:gd name="connsiteY1631" fmla="*/ 755888 h 3778700"/>
                <a:gd name="connsiteX1632" fmla="*/ 533982 w 3957635"/>
                <a:gd name="connsiteY1632" fmla="*/ 745614 h 3778700"/>
                <a:gd name="connsiteX1633" fmla="*/ 523726 w 3957635"/>
                <a:gd name="connsiteY1633" fmla="*/ 745614 h 3778700"/>
                <a:gd name="connsiteX1634" fmla="*/ 516868 w 3957635"/>
                <a:gd name="connsiteY1634" fmla="*/ 756576 h 3778700"/>
                <a:gd name="connsiteX1635" fmla="*/ 499691 w 3957635"/>
                <a:gd name="connsiteY1635" fmla="*/ 757875 h 3778700"/>
                <a:gd name="connsiteX1636" fmla="*/ 469364 w 3957635"/>
                <a:gd name="connsiteY1636" fmla="*/ 748708 h 3778700"/>
                <a:gd name="connsiteX1637" fmla="*/ 451809 w 3957635"/>
                <a:gd name="connsiteY1637" fmla="*/ 733239 h 3778700"/>
                <a:gd name="connsiteX1638" fmla="*/ 1013051 w 3957635"/>
                <a:gd name="connsiteY1638" fmla="*/ 232420 h 3778700"/>
                <a:gd name="connsiteX1639" fmla="*/ 1726935 w 3957635"/>
                <a:gd name="connsiteY1639" fmla="*/ 0 h 377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</a:cxnLst>
              <a:rect l="l" t="t" r="r" b="b"/>
              <a:pathLst>
                <a:path w="3957635" h="3778700">
                  <a:moveTo>
                    <a:pt x="3153813" y="3291681"/>
                  </a:moveTo>
                  <a:lnTo>
                    <a:pt x="3161810" y="3302052"/>
                  </a:lnTo>
                  <a:lnTo>
                    <a:pt x="3153663" y="3310812"/>
                  </a:lnTo>
                  <a:lnTo>
                    <a:pt x="3136364" y="3317122"/>
                  </a:lnTo>
                  <a:lnTo>
                    <a:pt x="3141878" y="3299186"/>
                  </a:lnTo>
                  <a:close/>
                  <a:moveTo>
                    <a:pt x="3220570" y="3248408"/>
                  </a:moveTo>
                  <a:lnTo>
                    <a:pt x="3226578" y="3259943"/>
                  </a:lnTo>
                  <a:lnTo>
                    <a:pt x="3214197" y="3278506"/>
                  </a:lnTo>
                  <a:lnTo>
                    <a:pt x="3201132" y="3283664"/>
                  </a:lnTo>
                  <a:lnTo>
                    <a:pt x="3199206" y="3269312"/>
                  </a:lnTo>
                  <a:lnTo>
                    <a:pt x="3208020" y="3254555"/>
                  </a:lnTo>
                  <a:close/>
                  <a:moveTo>
                    <a:pt x="2896621" y="3134694"/>
                  </a:moveTo>
                  <a:lnTo>
                    <a:pt x="2911878" y="3147652"/>
                  </a:lnTo>
                  <a:lnTo>
                    <a:pt x="2893890" y="3160134"/>
                  </a:lnTo>
                  <a:lnTo>
                    <a:pt x="2886432" y="3147302"/>
                  </a:lnTo>
                  <a:close/>
                  <a:moveTo>
                    <a:pt x="2876895" y="3120631"/>
                  </a:moveTo>
                  <a:lnTo>
                    <a:pt x="2893201" y="3127242"/>
                  </a:lnTo>
                  <a:lnTo>
                    <a:pt x="2882656" y="3140347"/>
                  </a:lnTo>
                  <a:lnTo>
                    <a:pt x="2867754" y="3146071"/>
                  </a:lnTo>
                  <a:lnTo>
                    <a:pt x="2867802" y="3131733"/>
                  </a:lnTo>
                  <a:close/>
                  <a:moveTo>
                    <a:pt x="3017910" y="3081337"/>
                  </a:moveTo>
                  <a:lnTo>
                    <a:pt x="3030840" y="3083317"/>
                  </a:lnTo>
                  <a:lnTo>
                    <a:pt x="3036002" y="3097373"/>
                  </a:lnTo>
                  <a:lnTo>
                    <a:pt x="3043223" y="3111468"/>
                  </a:lnTo>
                  <a:lnTo>
                    <a:pt x="3053882" y="3141367"/>
                  </a:lnTo>
                  <a:lnTo>
                    <a:pt x="3053882" y="3174682"/>
                  </a:lnTo>
                  <a:lnTo>
                    <a:pt x="3049105" y="3194232"/>
                  </a:lnTo>
                  <a:cubicBezTo>
                    <a:pt x="3043273" y="3191728"/>
                    <a:pt x="3036498" y="3193184"/>
                    <a:pt x="3032217" y="3197882"/>
                  </a:cubicBezTo>
                  <a:cubicBezTo>
                    <a:pt x="3029661" y="3200678"/>
                    <a:pt x="3028321" y="3204367"/>
                    <a:pt x="3028470" y="3208152"/>
                  </a:cubicBezTo>
                  <a:lnTo>
                    <a:pt x="3017861" y="3226577"/>
                  </a:lnTo>
                  <a:lnTo>
                    <a:pt x="3004447" y="3242011"/>
                  </a:lnTo>
                  <a:cubicBezTo>
                    <a:pt x="3000414" y="3250593"/>
                    <a:pt x="2996171" y="3259077"/>
                    <a:pt x="2991729" y="3267444"/>
                  </a:cubicBezTo>
                  <a:cubicBezTo>
                    <a:pt x="2984197" y="3281636"/>
                    <a:pt x="2976094" y="3295498"/>
                    <a:pt x="2968004" y="3309380"/>
                  </a:cubicBezTo>
                  <a:cubicBezTo>
                    <a:pt x="2963053" y="3317883"/>
                    <a:pt x="2958114" y="3326387"/>
                    <a:pt x="2953598" y="3335123"/>
                  </a:cubicBezTo>
                  <a:cubicBezTo>
                    <a:pt x="2945321" y="3351198"/>
                    <a:pt x="2938534" y="3368011"/>
                    <a:pt x="2929923" y="3383892"/>
                  </a:cubicBezTo>
                  <a:cubicBezTo>
                    <a:pt x="2922230" y="3398065"/>
                    <a:pt x="2913134" y="3411422"/>
                    <a:pt x="2902761" y="3423770"/>
                  </a:cubicBezTo>
                  <a:cubicBezTo>
                    <a:pt x="2909561" y="3437845"/>
                    <a:pt x="2907253" y="3454639"/>
                    <a:pt x="2896917" y="3466346"/>
                  </a:cubicBezTo>
                  <a:cubicBezTo>
                    <a:pt x="2892809" y="3471005"/>
                    <a:pt x="2887610" y="3474558"/>
                    <a:pt x="2881791" y="3476674"/>
                  </a:cubicBezTo>
                  <a:cubicBezTo>
                    <a:pt x="2877026" y="3479606"/>
                    <a:pt x="2871790" y="3481703"/>
                    <a:pt x="2866318" y="3482848"/>
                  </a:cubicBezTo>
                  <a:cubicBezTo>
                    <a:pt x="2862918" y="3483566"/>
                    <a:pt x="2859468" y="3483916"/>
                    <a:pt x="2855994" y="3483877"/>
                  </a:cubicBezTo>
                  <a:lnTo>
                    <a:pt x="2844690" y="3497254"/>
                  </a:lnTo>
                  <a:lnTo>
                    <a:pt x="2828919" y="3500690"/>
                  </a:lnTo>
                  <a:lnTo>
                    <a:pt x="2810009" y="3496555"/>
                  </a:lnTo>
                  <a:lnTo>
                    <a:pt x="2794188" y="3480751"/>
                  </a:lnTo>
                  <a:lnTo>
                    <a:pt x="2799300" y="3446718"/>
                  </a:lnTo>
                  <a:lnTo>
                    <a:pt x="2788257" y="3426527"/>
                  </a:lnTo>
                  <a:lnTo>
                    <a:pt x="2785862" y="3408316"/>
                  </a:lnTo>
                  <a:cubicBezTo>
                    <a:pt x="2788852" y="3401482"/>
                    <a:pt x="2793977" y="3395813"/>
                    <a:pt x="2800467" y="3392163"/>
                  </a:cubicBezTo>
                  <a:cubicBezTo>
                    <a:pt x="2806696" y="3388630"/>
                    <a:pt x="2813868" y="3387173"/>
                    <a:pt x="2820245" y="3383912"/>
                  </a:cubicBezTo>
                  <a:cubicBezTo>
                    <a:pt x="2828299" y="3379796"/>
                    <a:pt x="2834602" y="3373156"/>
                    <a:pt x="2840198" y="3366070"/>
                  </a:cubicBezTo>
                  <a:cubicBezTo>
                    <a:pt x="2843921" y="3361352"/>
                    <a:pt x="2847370" y="3356421"/>
                    <a:pt x="2850509" y="3351295"/>
                  </a:cubicBezTo>
                  <a:lnTo>
                    <a:pt x="2838138" y="3319320"/>
                  </a:lnTo>
                  <a:lnTo>
                    <a:pt x="2835793" y="3301148"/>
                  </a:lnTo>
                  <a:lnTo>
                    <a:pt x="2841824" y="3284005"/>
                  </a:lnTo>
                  <a:cubicBezTo>
                    <a:pt x="2849120" y="3280860"/>
                    <a:pt x="2854828" y="3274919"/>
                    <a:pt x="2857644" y="3267503"/>
                  </a:cubicBezTo>
                  <a:cubicBezTo>
                    <a:pt x="2860262" y="3260630"/>
                    <a:pt x="2860200" y="3253019"/>
                    <a:pt x="2857446" y="3246185"/>
                  </a:cubicBezTo>
                  <a:cubicBezTo>
                    <a:pt x="2862409" y="3240070"/>
                    <a:pt x="2868365" y="3234847"/>
                    <a:pt x="2875078" y="3230712"/>
                  </a:cubicBezTo>
                  <a:cubicBezTo>
                    <a:pt x="2883826" y="3225334"/>
                    <a:pt x="2893616" y="3221976"/>
                    <a:pt x="2902761" y="3217316"/>
                  </a:cubicBezTo>
                  <a:cubicBezTo>
                    <a:pt x="2913544" y="3211802"/>
                    <a:pt x="2923309" y="3204503"/>
                    <a:pt x="2933955" y="3198756"/>
                  </a:cubicBezTo>
                  <a:cubicBezTo>
                    <a:pt x="2941301" y="3194776"/>
                    <a:pt x="2949069" y="3191514"/>
                    <a:pt x="2955645" y="3186369"/>
                  </a:cubicBezTo>
                  <a:cubicBezTo>
                    <a:pt x="2963276" y="3180409"/>
                    <a:pt x="2968897" y="3172255"/>
                    <a:pt x="2971739" y="3162994"/>
                  </a:cubicBezTo>
                  <a:lnTo>
                    <a:pt x="2982931" y="3141716"/>
                  </a:lnTo>
                  <a:lnTo>
                    <a:pt x="2990711" y="3133251"/>
                  </a:lnTo>
                  <a:lnTo>
                    <a:pt x="3004038" y="3127116"/>
                  </a:lnTo>
                  <a:lnTo>
                    <a:pt x="3008678" y="3111895"/>
                  </a:lnTo>
                  <a:lnTo>
                    <a:pt x="3013505" y="3094073"/>
                  </a:lnTo>
                  <a:close/>
                  <a:moveTo>
                    <a:pt x="2754385" y="2922615"/>
                  </a:moveTo>
                  <a:lnTo>
                    <a:pt x="2771783" y="2931451"/>
                  </a:lnTo>
                  <a:lnTo>
                    <a:pt x="2769720" y="2951691"/>
                  </a:lnTo>
                  <a:lnTo>
                    <a:pt x="2750125" y="2953754"/>
                  </a:lnTo>
                  <a:lnTo>
                    <a:pt x="2744242" y="2933656"/>
                  </a:lnTo>
                  <a:close/>
                  <a:moveTo>
                    <a:pt x="1593" y="1984864"/>
                  </a:moveTo>
                  <a:lnTo>
                    <a:pt x="57113" y="2060510"/>
                  </a:lnTo>
                  <a:lnTo>
                    <a:pt x="90888" y="2105695"/>
                  </a:lnTo>
                  <a:lnTo>
                    <a:pt x="88533" y="2131843"/>
                  </a:lnTo>
                  <a:lnTo>
                    <a:pt x="99883" y="2169974"/>
                  </a:lnTo>
                  <a:lnTo>
                    <a:pt x="98853" y="2210848"/>
                  </a:lnTo>
                  <a:lnTo>
                    <a:pt x="96830" y="2252394"/>
                  </a:lnTo>
                  <a:lnTo>
                    <a:pt x="97897" y="2289461"/>
                  </a:lnTo>
                  <a:cubicBezTo>
                    <a:pt x="98173" y="2301275"/>
                    <a:pt x="100619" y="2312922"/>
                    <a:pt x="105108" y="2323840"/>
                  </a:cubicBezTo>
                  <a:cubicBezTo>
                    <a:pt x="108916" y="2333079"/>
                    <a:pt x="114122" y="2341646"/>
                    <a:pt x="120542" y="2349261"/>
                  </a:cubicBezTo>
                  <a:lnTo>
                    <a:pt x="134247" y="2373225"/>
                  </a:lnTo>
                  <a:cubicBezTo>
                    <a:pt x="139214" y="2380280"/>
                    <a:pt x="144255" y="2387279"/>
                    <a:pt x="149387" y="2394222"/>
                  </a:cubicBezTo>
                  <a:cubicBezTo>
                    <a:pt x="152846" y="2398870"/>
                    <a:pt x="156359" y="2403517"/>
                    <a:pt x="159910" y="2408164"/>
                  </a:cubicBezTo>
                  <a:lnTo>
                    <a:pt x="166790" y="2425690"/>
                  </a:lnTo>
                  <a:lnTo>
                    <a:pt x="170524" y="2441088"/>
                  </a:lnTo>
                  <a:lnTo>
                    <a:pt x="177404" y="2459285"/>
                  </a:lnTo>
                  <a:lnTo>
                    <a:pt x="188074" y="2473003"/>
                  </a:lnTo>
                  <a:lnTo>
                    <a:pt x="201816" y="2484706"/>
                  </a:lnTo>
                  <a:lnTo>
                    <a:pt x="209340" y="2495288"/>
                  </a:lnTo>
                  <a:lnTo>
                    <a:pt x="222015" y="2509342"/>
                  </a:lnTo>
                  <a:lnTo>
                    <a:pt x="256525" y="2548032"/>
                  </a:lnTo>
                  <a:lnTo>
                    <a:pt x="271960" y="2569981"/>
                  </a:lnTo>
                  <a:lnTo>
                    <a:pt x="276080" y="2595738"/>
                  </a:lnTo>
                  <a:lnTo>
                    <a:pt x="285370" y="2614943"/>
                  </a:lnTo>
                  <a:lnTo>
                    <a:pt x="299112" y="2646914"/>
                  </a:lnTo>
                  <a:lnTo>
                    <a:pt x="321114" y="2666848"/>
                  </a:lnTo>
                  <a:lnTo>
                    <a:pt x="348965" y="2691932"/>
                  </a:lnTo>
                  <a:lnTo>
                    <a:pt x="363075" y="2714553"/>
                  </a:lnTo>
                  <a:lnTo>
                    <a:pt x="370287" y="2744453"/>
                  </a:lnTo>
                  <a:cubicBezTo>
                    <a:pt x="373745" y="2753915"/>
                    <a:pt x="375143" y="2763994"/>
                    <a:pt x="374407" y="2774016"/>
                  </a:cubicBezTo>
                  <a:cubicBezTo>
                    <a:pt x="373616" y="2784711"/>
                    <a:pt x="370415" y="2795069"/>
                    <a:pt x="366166" y="2804924"/>
                  </a:cubicBezTo>
                  <a:cubicBezTo>
                    <a:pt x="362174" y="2814163"/>
                    <a:pt x="357281" y="2823009"/>
                    <a:pt x="353785" y="2832416"/>
                  </a:cubicBezTo>
                  <a:cubicBezTo>
                    <a:pt x="349941" y="2842775"/>
                    <a:pt x="347862" y="2853693"/>
                    <a:pt x="347604" y="2864780"/>
                  </a:cubicBezTo>
                  <a:cubicBezTo>
                    <a:pt x="348818" y="2872619"/>
                    <a:pt x="349168" y="2880569"/>
                    <a:pt x="348634" y="2888464"/>
                  </a:cubicBezTo>
                  <a:cubicBezTo>
                    <a:pt x="347991" y="2897703"/>
                    <a:pt x="346133" y="2906886"/>
                    <a:pt x="343134" y="2915620"/>
                  </a:cubicBezTo>
                  <a:lnTo>
                    <a:pt x="334617" y="2926595"/>
                  </a:lnTo>
                  <a:lnTo>
                    <a:pt x="347678" y="2954087"/>
                  </a:lnTo>
                  <a:lnTo>
                    <a:pt x="354907" y="2973964"/>
                  </a:lnTo>
                  <a:lnTo>
                    <a:pt x="357648" y="2997649"/>
                  </a:lnTo>
                  <a:lnTo>
                    <a:pt x="356618" y="3016518"/>
                  </a:lnTo>
                  <a:lnTo>
                    <a:pt x="372512" y="3045074"/>
                  </a:lnTo>
                  <a:lnTo>
                    <a:pt x="373543" y="3067639"/>
                  </a:lnTo>
                  <a:lnTo>
                    <a:pt x="376651" y="3114336"/>
                  </a:lnTo>
                  <a:lnTo>
                    <a:pt x="390099" y="3194293"/>
                  </a:lnTo>
                  <a:cubicBezTo>
                    <a:pt x="254152" y="3020270"/>
                    <a:pt x="150638" y="2823233"/>
                    <a:pt x="84486" y="2612591"/>
                  </a:cubicBezTo>
                  <a:cubicBezTo>
                    <a:pt x="20799" y="2409676"/>
                    <a:pt x="-7255" y="2197298"/>
                    <a:pt x="1593" y="1984864"/>
                  </a:cubicBezTo>
                  <a:close/>
                  <a:moveTo>
                    <a:pt x="3879738" y="1740238"/>
                  </a:moveTo>
                  <a:lnTo>
                    <a:pt x="3893846" y="1760903"/>
                  </a:lnTo>
                  <a:lnTo>
                    <a:pt x="3900380" y="1800742"/>
                  </a:lnTo>
                  <a:lnTo>
                    <a:pt x="3910354" y="1821324"/>
                  </a:lnTo>
                  <a:lnTo>
                    <a:pt x="3903518" y="1841217"/>
                  </a:lnTo>
                  <a:lnTo>
                    <a:pt x="3906613" y="1856606"/>
                  </a:lnTo>
                  <a:lnTo>
                    <a:pt x="3901454" y="1877876"/>
                  </a:lnTo>
                  <a:lnTo>
                    <a:pt x="3889650" y="1841778"/>
                  </a:lnTo>
                  <a:lnTo>
                    <a:pt x="3894808" y="1816678"/>
                  </a:lnTo>
                  <a:lnTo>
                    <a:pt x="3882260" y="1784709"/>
                  </a:lnTo>
                  <a:lnTo>
                    <a:pt x="3875611" y="1763828"/>
                  </a:lnTo>
                  <a:close/>
                  <a:moveTo>
                    <a:pt x="1845203" y="1507180"/>
                  </a:moveTo>
                  <a:lnTo>
                    <a:pt x="1864053" y="1519519"/>
                  </a:lnTo>
                  <a:lnTo>
                    <a:pt x="1859983" y="1534528"/>
                  </a:lnTo>
                  <a:lnTo>
                    <a:pt x="1843531" y="1534528"/>
                  </a:lnTo>
                  <a:lnTo>
                    <a:pt x="1833632" y="1521849"/>
                  </a:lnTo>
                  <a:close/>
                  <a:moveTo>
                    <a:pt x="2456049" y="1492297"/>
                  </a:moveTo>
                  <a:lnTo>
                    <a:pt x="2450604" y="1510574"/>
                  </a:lnTo>
                  <a:cubicBezTo>
                    <a:pt x="2444659" y="1513342"/>
                    <a:pt x="2439107" y="1516889"/>
                    <a:pt x="2434095" y="1521117"/>
                  </a:cubicBezTo>
                  <a:cubicBezTo>
                    <a:pt x="2429051" y="1525376"/>
                    <a:pt x="2424599" y="1530288"/>
                    <a:pt x="2420854" y="1535725"/>
                  </a:cubicBezTo>
                  <a:cubicBezTo>
                    <a:pt x="2417602" y="1542245"/>
                    <a:pt x="2411859" y="1547180"/>
                    <a:pt x="2404925" y="1549421"/>
                  </a:cubicBezTo>
                  <a:cubicBezTo>
                    <a:pt x="2396489" y="1552148"/>
                    <a:pt x="2387256" y="1550632"/>
                    <a:pt x="2380135" y="1545354"/>
                  </a:cubicBezTo>
                  <a:lnTo>
                    <a:pt x="2370266" y="1530297"/>
                  </a:lnTo>
                  <a:lnTo>
                    <a:pt x="2385091" y="1512475"/>
                  </a:lnTo>
                  <a:lnTo>
                    <a:pt x="2416835" y="1503685"/>
                  </a:lnTo>
                  <a:lnTo>
                    <a:pt x="2436950" y="1496866"/>
                  </a:lnTo>
                  <a:close/>
                  <a:moveTo>
                    <a:pt x="1483649" y="1392824"/>
                  </a:moveTo>
                  <a:lnTo>
                    <a:pt x="1490578" y="1418265"/>
                  </a:lnTo>
                  <a:lnTo>
                    <a:pt x="1465132" y="1408551"/>
                  </a:lnTo>
                  <a:close/>
                  <a:moveTo>
                    <a:pt x="1573106" y="1336058"/>
                  </a:moveTo>
                  <a:lnTo>
                    <a:pt x="1581360" y="1347915"/>
                  </a:lnTo>
                  <a:lnTo>
                    <a:pt x="1565768" y="1361667"/>
                  </a:lnTo>
                  <a:lnTo>
                    <a:pt x="1547884" y="1374046"/>
                  </a:lnTo>
                  <a:cubicBezTo>
                    <a:pt x="1544440" y="1381784"/>
                    <a:pt x="1537067" y="1387047"/>
                    <a:pt x="1528627" y="1387792"/>
                  </a:cubicBezTo>
                  <a:cubicBezTo>
                    <a:pt x="1519043" y="1388639"/>
                    <a:pt x="1509904" y="1383586"/>
                    <a:pt x="1505526" y="1375019"/>
                  </a:cubicBezTo>
                  <a:lnTo>
                    <a:pt x="1518569" y="1351336"/>
                  </a:lnTo>
                  <a:lnTo>
                    <a:pt x="1539827" y="1345031"/>
                  </a:lnTo>
                  <a:lnTo>
                    <a:pt x="1559979" y="1342628"/>
                  </a:lnTo>
                  <a:close/>
                  <a:moveTo>
                    <a:pt x="1716222" y="1268788"/>
                  </a:moveTo>
                  <a:lnTo>
                    <a:pt x="1728546" y="1285690"/>
                  </a:lnTo>
                  <a:lnTo>
                    <a:pt x="1724420" y="1301733"/>
                  </a:lnTo>
                  <a:cubicBezTo>
                    <a:pt x="1722423" y="1309045"/>
                    <a:pt x="1721495" y="1316615"/>
                    <a:pt x="1721668" y="1324193"/>
                  </a:cubicBezTo>
                  <a:cubicBezTo>
                    <a:pt x="1721810" y="1330502"/>
                    <a:pt x="1722717" y="1336776"/>
                    <a:pt x="1724364" y="1342871"/>
                  </a:cubicBezTo>
                  <a:cubicBezTo>
                    <a:pt x="1725624" y="1352303"/>
                    <a:pt x="1725624" y="1361864"/>
                    <a:pt x="1724364" y="1371290"/>
                  </a:cubicBezTo>
                  <a:cubicBezTo>
                    <a:pt x="1723745" y="1375909"/>
                    <a:pt x="1722827" y="1380485"/>
                    <a:pt x="1721611" y="1384983"/>
                  </a:cubicBezTo>
                  <a:cubicBezTo>
                    <a:pt x="1717592" y="1395748"/>
                    <a:pt x="1710979" y="1405352"/>
                    <a:pt x="1702352" y="1412943"/>
                  </a:cubicBezTo>
                  <a:cubicBezTo>
                    <a:pt x="1697540" y="1417183"/>
                    <a:pt x="1692160" y="1420728"/>
                    <a:pt x="1686366" y="1423486"/>
                  </a:cubicBezTo>
                  <a:lnTo>
                    <a:pt x="1664340" y="1410193"/>
                  </a:lnTo>
                  <a:lnTo>
                    <a:pt x="1678554" y="1369513"/>
                  </a:lnTo>
                  <a:lnTo>
                    <a:pt x="1675701" y="1346595"/>
                  </a:lnTo>
                  <a:lnTo>
                    <a:pt x="1689039" y="1329177"/>
                  </a:lnTo>
                  <a:lnTo>
                    <a:pt x="1708021" y="1342878"/>
                  </a:lnTo>
                  <a:lnTo>
                    <a:pt x="1699624" y="1313084"/>
                  </a:lnTo>
                  <a:lnTo>
                    <a:pt x="1689624" y="1292845"/>
                  </a:lnTo>
                  <a:lnTo>
                    <a:pt x="1699136" y="1280576"/>
                  </a:lnTo>
                  <a:close/>
                  <a:moveTo>
                    <a:pt x="1971321" y="799954"/>
                  </a:moveTo>
                  <a:lnTo>
                    <a:pt x="1982954" y="804403"/>
                  </a:lnTo>
                  <a:lnTo>
                    <a:pt x="1980891" y="819790"/>
                  </a:lnTo>
                  <a:lnTo>
                    <a:pt x="1970616" y="838352"/>
                  </a:lnTo>
                  <a:lnTo>
                    <a:pt x="1960640" y="842822"/>
                  </a:lnTo>
                  <a:lnTo>
                    <a:pt x="1957270" y="825371"/>
                  </a:lnTo>
                  <a:lnTo>
                    <a:pt x="1960708" y="810268"/>
                  </a:lnTo>
                  <a:close/>
                  <a:moveTo>
                    <a:pt x="1986444" y="731775"/>
                  </a:moveTo>
                  <a:lnTo>
                    <a:pt x="2004428" y="743058"/>
                  </a:lnTo>
                  <a:lnTo>
                    <a:pt x="2005165" y="757215"/>
                  </a:lnTo>
                  <a:lnTo>
                    <a:pt x="1988358" y="755765"/>
                  </a:lnTo>
                  <a:lnTo>
                    <a:pt x="1979718" y="745187"/>
                  </a:lnTo>
                  <a:close/>
                  <a:moveTo>
                    <a:pt x="1613991" y="700864"/>
                  </a:moveTo>
                  <a:lnTo>
                    <a:pt x="1615947" y="716391"/>
                  </a:lnTo>
                  <a:lnTo>
                    <a:pt x="1604264" y="736674"/>
                  </a:lnTo>
                  <a:lnTo>
                    <a:pt x="1590500" y="728878"/>
                  </a:lnTo>
                  <a:lnTo>
                    <a:pt x="1597579" y="707053"/>
                  </a:lnTo>
                  <a:close/>
                  <a:moveTo>
                    <a:pt x="1538761" y="643409"/>
                  </a:moveTo>
                  <a:lnTo>
                    <a:pt x="1558366" y="647029"/>
                  </a:lnTo>
                  <a:lnTo>
                    <a:pt x="1550159" y="659363"/>
                  </a:lnTo>
                  <a:lnTo>
                    <a:pt x="1541904" y="674795"/>
                  </a:lnTo>
                  <a:lnTo>
                    <a:pt x="1532101" y="686395"/>
                  </a:lnTo>
                  <a:lnTo>
                    <a:pt x="1524196" y="678144"/>
                  </a:lnTo>
                  <a:lnTo>
                    <a:pt x="1524846" y="665811"/>
                  </a:lnTo>
                  <a:lnTo>
                    <a:pt x="1525224" y="655180"/>
                  </a:lnTo>
                  <a:close/>
                  <a:moveTo>
                    <a:pt x="1409276" y="502703"/>
                  </a:moveTo>
                  <a:lnTo>
                    <a:pt x="1413060" y="517143"/>
                  </a:lnTo>
                  <a:lnTo>
                    <a:pt x="1410665" y="533700"/>
                  </a:lnTo>
                  <a:lnTo>
                    <a:pt x="1430091" y="529616"/>
                  </a:lnTo>
                  <a:lnTo>
                    <a:pt x="1440019" y="528583"/>
                  </a:lnTo>
                  <a:lnTo>
                    <a:pt x="1454803" y="529616"/>
                  </a:lnTo>
                  <a:lnTo>
                    <a:pt x="1464777" y="535803"/>
                  </a:lnTo>
                  <a:lnTo>
                    <a:pt x="1472679" y="527551"/>
                  </a:lnTo>
                  <a:lnTo>
                    <a:pt x="1489831" y="527551"/>
                  </a:lnTo>
                  <a:lnTo>
                    <a:pt x="1491810" y="551830"/>
                  </a:lnTo>
                  <a:lnTo>
                    <a:pt x="1493876" y="568293"/>
                  </a:lnTo>
                  <a:lnTo>
                    <a:pt x="1489060" y="579293"/>
                  </a:lnTo>
                  <a:cubicBezTo>
                    <a:pt x="1482607" y="584324"/>
                    <a:pt x="1475295" y="588152"/>
                    <a:pt x="1467487" y="590597"/>
                  </a:cubicBezTo>
                  <a:cubicBezTo>
                    <a:pt x="1460598" y="592748"/>
                    <a:pt x="1453421" y="593790"/>
                    <a:pt x="1446210" y="593690"/>
                  </a:cubicBezTo>
                  <a:cubicBezTo>
                    <a:pt x="1435316" y="595078"/>
                    <a:pt x="1424523" y="597144"/>
                    <a:pt x="1413891" y="599877"/>
                  </a:cubicBezTo>
                  <a:cubicBezTo>
                    <a:pt x="1408002" y="601393"/>
                    <a:pt x="1402166" y="603113"/>
                    <a:pt x="1396391" y="605032"/>
                  </a:cubicBezTo>
                  <a:lnTo>
                    <a:pt x="1380922" y="591326"/>
                  </a:lnTo>
                  <a:lnTo>
                    <a:pt x="1353071" y="580321"/>
                  </a:lnTo>
                  <a:lnTo>
                    <a:pt x="1349979" y="559699"/>
                  </a:lnTo>
                  <a:lnTo>
                    <a:pt x="1352387" y="548400"/>
                  </a:lnTo>
                  <a:lnTo>
                    <a:pt x="1364481" y="533013"/>
                  </a:lnTo>
                  <a:lnTo>
                    <a:pt x="1348986" y="519952"/>
                  </a:lnTo>
                  <a:lnTo>
                    <a:pt x="1373517" y="513760"/>
                  </a:lnTo>
                  <a:lnTo>
                    <a:pt x="1396941" y="508861"/>
                  </a:lnTo>
                  <a:close/>
                  <a:moveTo>
                    <a:pt x="2349670" y="452834"/>
                  </a:moveTo>
                  <a:lnTo>
                    <a:pt x="2364223" y="461354"/>
                  </a:lnTo>
                  <a:lnTo>
                    <a:pt x="2361213" y="473735"/>
                  </a:lnTo>
                  <a:lnTo>
                    <a:pt x="2336325" y="478275"/>
                  </a:lnTo>
                  <a:lnTo>
                    <a:pt x="2330287" y="457704"/>
                  </a:lnTo>
                  <a:close/>
                  <a:moveTo>
                    <a:pt x="2332044" y="269726"/>
                  </a:moveTo>
                  <a:lnTo>
                    <a:pt x="2345107" y="272845"/>
                  </a:lnTo>
                  <a:lnTo>
                    <a:pt x="2346480" y="293380"/>
                  </a:lnTo>
                  <a:lnTo>
                    <a:pt x="2331354" y="316418"/>
                  </a:lnTo>
                  <a:lnTo>
                    <a:pt x="2324818" y="342544"/>
                  </a:lnTo>
                  <a:cubicBezTo>
                    <a:pt x="2326207" y="355880"/>
                    <a:pt x="2331186" y="368593"/>
                    <a:pt x="2339223" y="379324"/>
                  </a:cubicBezTo>
                  <a:cubicBezTo>
                    <a:pt x="2344007" y="385719"/>
                    <a:pt x="2349796" y="391295"/>
                    <a:pt x="2356370" y="395826"/>
                  </a:cubicBezTo>
                  <a:lnTo>
                    <a:pt x="2385206" y="410270"/>
                  </a:lnTo>
                  <a:lnTo>
                    <a:pt x="2402743" y="423325"/>
                  </a:lnTo>
                  <a:cubicBezTo>
                    <a:pt x="2399133" y="427818"/>
                    <a:pt x="2394564" y="431444"/>
                    <a:pt x="2389380" y="433947"/>
                  </a:cubicBezTo>
                  <a:cubicBezTo>
                    <a:pt x="2383296" y="436880"/>
                    <a:pt x="2376554" y="438182"/>
                    <a:pt x="2369817" y="437730"/>
                  </a:cubicBezTo>
                  <a:lnTo>
                    <a:pt x="2345065" y="426383"/>
                  </a:lnTo>
                  <a:lnTo>
                    <a:pt x="2322370" y="417094"/>
                  </a:lnTo>
                  <a:lnTo>
                    <a:pt x="2308960" y="404421"/>
                  </a:lnTo>
                  <a:lnTo>
                    <a:pt x="2318544" y="398579"/>
                  </a:lnTo>
                  <a:lnTo>
                    <a:pt x="2307886" y="377647"/>
                  </a:lnTo>
                  <a:lnTo>
                    <a:pt x="2299981" y="359772"/>
                  </a:lnTo>
                  <a:lnTo>
                    <a:pt x="2297913" y="347395"/>
                  </a:lnTo>
                  <a:lnTo>
                    <a:pt x="2289323" y="334683"/>
                  </a:lnTo>
                  <a:lnTo>
                    <a:pt x="2289060" y="316153"/>
                  </a:lnTo>
                  <a:lnTo>
                    <a:pt x="2295223" y="307223"/>
                  </a:lnTo>
                  <a:lnTo>
                    <a:pt x="2311712" y="302146"/>
                  </a:lnTo>
                  <a:lnTo>
                    <a:pt x="2315949" y="290486"/>
                  </a:lnTo>
                  <a:lnTo>
                    <a:pt x="2314407" y="276612"/>
                  </a:lnTo>
                  <a:close/>
                  <a:moveTo>
                    <a:pt x="2005652" y="258820"/>
                  </a:moveTo>
                  <a:cubicBezTo>
                    <a:pt x="2011171" y="259835"/>
                    <a:pt x="2016266" y="263155"/>
                    <a:pt x="2019337" y="268486"/>
                  </a:cubicBezTo>
                  <a:cubicBezTo>
                    <a:pt x="2021491" y="272231"/>
                    <a:pt x="2022225" y="276623"/>
                    <a:pt x="2021397" y="280865"/>
                  </a:cubicBezTo>
                  <a:lnTo>
                    <a:pt x="2010743" y="290143"/>
                  </a:lnTo>
                  <a:lnTo>
                    <a:pt x="1992944" y="301360"/>
                  </a:lnTo>
                  <a:cubicBezTo>
                    <a:pt x="1997881" y="305319"/>
                    <a:pt x="2001874" y="310320"/>
                    <a:pt x="2004635" y="316012"/>
                  </a:cubicBezTo>
                  <a:cubicBezTo>
                    <a:pt x="2006938" y="320757"/>
                    <a:pt x="2008341" y="325887"/>
                    <a:pt x="2008766" y="331141"/>
                  </a:cubicBezTo>
                  <a:lnTo>
                    <a:pt x="1992601" y="339394"/>
                  </a:lnTo>
                  <a:lnTo>
                    <a:pt x="1977475" y="327058"/>
                  </a:lnTo>
                  <a:lnTo>
                    <a:pt x="1971284" y="307807"/>
                  </a:lnTo>
                  <a:lnTo>
                    <a:pt x="1956500" y="314983"/>
                  </a:lnTo>
                  <a:lnTo>
                    <a:pt x="1952413" y="345879"/>
                  </a:lnTo>
                  <a:lnTo>
                    <a:pt x="1928085" y="347857"/>
                  </a:lnTo>
                  <a:lnTo>
                    <a:pt x="1928085" y="334538"/>
                  </a:lnTo>
                  <a:lnTo>
                    <a:pt x="1917813" y="315970"/>
                  </a:lnTo>
                  <a:lnTo>
                    <a:pt x="1903371" y="311161"/>
                  </a:lnTo>
                  <a:lnTo>
                    <a:pt x="1902935" y="290190"/>
                  </a:lnTo>
                  <a:lnTo>
                    <a:pt x="1905105" y="274723"/>
                  </a:lnTo>
                  <a:lnTo>
                    <a:pt x="1931791" y="277773"/>
                  </a:lnTo>
                  <a:lnTo>
                    <a:pt x="1945482" y="271587"/>
                  </a:lnTo>
                  <a:lnTo>
                    <a:pt x="1967059" y="264368"/>
                  </a:lnTo>
                  <a:lnTo>
                    <a:pt x="1989420" y="262983"/>
                  </a:lnTo>
                  <a:cubicBezTo>
                    <a:pt x="1994189" y="259095"/>
                    <a:pt x="2000133" y="257805"/>
                    <a:pt x="2005652" y="258820"/>
                  </a:cubicBezTo>
                  <a:close/>
                  <a:moveTo>
                    <a:pt x="2412632" y="245289"/>
                  </a:moveTo>
                  <a:lnTo>
                    <a:pt x="2441086" y="245289"/>
                  </a:lnTo>
                  <a:lnTo>
                    <a:pt x="2453421" y="269836"/>
                  </a:lnTo>
                  <a:lnTo>
                    <a:pt x="2433648" y="270729"/>
                  </a:lnTo>
                  <a:lnTo>
                    <a:pt x="2420624" y="259871"/>
                  </a:lnTo>
                  <a:close/>
                  <a:moveTo>
                    <a:pt x="2128894" y="239192"/>
                  </a:moveTo>
                  <a:lnTo>
                    <a:pt x="2144755" y="251463"/>
                  </a:lnTo>
                  <a:lnTo>
                    <a:pt x="2167368" y="259509"/>
                  </a:lnTo>
                  <a:lnTo>
                    <a:pt x="2156363" y="264633"/>
                  </a:lnTo>
                  <a:lnTo>
                    <a:pt x="2129265" y="262437"/>
                  </a:lnTo>
                  <a:lnTo>
                    <a:pt x="2110114" y="258046"/>
                  </a:lnTo>
                  <a:lnTo>
                    <a:pt x="2112690" y="245639"/>
                  </a:lnTo>
                  <a:close/>
                  <a:moveTo>
                    <a:pt x="2158092" y="211339"/>
                  </a:moveTo>
                  <a:lnTo>
                    <a:pt x="2172076" y="221324"/>
                  </a:lnTo>
                  <a:lnTo>
                    <a:pt x="2181664" y="225407"/>
                  </a:lnTo>
                  <a:lnTo>
                    <a:pt x="2196711" y="221281"/>
                  </a:lnTo>
                  <a:lnTo>
                    <a:pt x="2200146" y="241867"/>
                  </a:lnTo>
                  <a:lnTo>
                    <a:pt x="2189874" y="250119"/>
                  </a:lnTo>
                  <a:cubicBezTo>
                    <a:pt x="2180967" y="251684"/>
                    <a:pt x="2171797" y="250731"/>
                    <a:pt x="2163398" y="247367"/>
                  </a:cubicBezTo>
                  <a:cubicBezTo>
                    <a:pt x="2158451" y="245385"/>
                    <a:pt x="2153869" y="242597"/>
                    <a:pt x="2149836" y="239115"/>
                  </a:cubicBezTo>
                  <a:lnTo>
                    <a:pt x="2148076" y="220881"/>
                  </a:lnTo>
                  <a:close/>
                  <a:moveTo>
                    <a:pt x="2430729" y="48066"/>
                  </a:moveTo>
                  <a:cubicBezTo>
                    <a:pt x="2568072" y="71383"/>
                    <a:pt x="2701715" y="111971"/>
                    <a:pt x="2828994" y="168621"/>
                  </a:cubicBezTo>
                  <a:cubicBezTo>
                    <a:pt x="2962933" y="228208"/>
                    <a:pt x="3088585" y="305411"/>
                    <a:pt x="3202396" y="397813"/>
                  </a:cubicBezTo>
                  <a:cubicBezTo>
                    <a:pt x="3414035" y="557401"/>
                    <a:pt x="3590597" y="758787"/>
                    <a:pt x="3720985" y="989706"/>
                  </a:cubicBezTo>
                  <a:cubicBezTo>
                    <a:pt x="3847968" y="1214580"/>
                    <a:pt x="3928479" y="1462598"/>
                    <a:pt x="3957635" y="1719252"/>
                  </a:cubicBezTo>
                  <a:lnTo>
                    <a:pt x="3887927" y="1613205"/>
                  </a:lnTo>
                  <a:lnTo>
                    <a:pt x="3846192" y="1551546"/>
                  </a:lnTo>
                  <a:lnTo>
                    <a:pt x="3801940" y="1473307"/>
                  </a:lnTo>
                  <a:cubicBezTo>
                    <a:pt x="3799276" y="1484188"/>
                    <a:pt x="3796612" y="1495069"/>
                    <a:pt x="3793800" y="1505950"/>
                  </a:cubicBezTo>
                  <a:cubicBezTo>
                    <a:pt x="3791136" y="1516831"/>
                    <a:pt x="3788472" y="1527539"/>
                    <a:pt x="3785660" y="1538420"/>
                  </a:cubicBezTo>
                  <a:lnTo>
                    <a:pt x="3768492" y="1594207"/>
                  </a:lnTo>
                  <a:lnTo>
                    <a:pt x="3780776" y="1614414"/>
                  </a:lnTo>
                  <a:lnTo>
                    <a:pt x="3772192" y="1639113"/>
                  </a:lnTo>
                  <a:lnTo>
                    <a:pt x="3764644" y="1667610"/>
                  </a:lnTo>
                  <a:lnTo>
                    <a:pt x="3764644" y="1690927"/>
                  </a:lnTo>
                  <a:lnTo>
                    <a:pt x="3768788" y="1710271"/>
                  </a:lnTo>
                  <a:lnTo>
                    <a:pt x="3760648" y="1745159"/>
                  </a:lnTo>
                  <a:lnTo>
                    <a:pt x="3752064" y="1779702"/>
                  </a:lnTo>
                  <a:lnTo>
                    <a:pt x="3751176" y="1791447"/>
                  </a:lnTo>
                  <a:lnTo>
                    <a:pt x="3749104" y="1807164"/>
                  </a:lnTo>
                  <a:cubicBezTo>
                    <a:pt x="3746588" y="1813554"/>
                    <a:pt x="3745108" y="1820290"/>
                    <a:pt x="3744960" y="1827199"/>
                  </a:cubicBezTo>
                  <a:cubicBezTo>
                    <a:pt x="3744664" y="1837562"/>
                    <a:pt x="3747032" y="1847752"/>
                    <a:pt x="3748068" y="1858115"/>
                  </a:cubicBezTo>
                  <a:cubicBezTo>
                    <a:pt x="3748660" y="1864678"/>
                    <a:pt x="3748660" y="1871414"/>
                    <a:pt x="3748068" y="1877977"/>
                  </a:cubicBezTo>
                  <a:lnTo>
                    <a:pt x="3749104" y="1894212"/>
                  </a:lnTo>
                  <a:lnTo>
                    <a:pt x="3764496" y="1920983"/>
                  </a:lnTo>
                  <a:lnTo>
                    <a:pt x="3763608" y="1940499"/>
                  </a:lnTo>
                  <a:lnTo>
                    <a:pt x="3763608" y="1962089"/>
                  </a:lnTo>
                  <a:lnTo>
                    <a:pt x="3761536" y="1975388"/>
                  </a:lnTo>
                  <a:lnTo>
                    <a:pt x="3761536" y="1989550"/>
                  </a:lnTo>
                  <a:lnTo>
                    <a:pt x="3759464" y="2014248"/>
                  </a:lnTo>
                  <a:lnTo>
                    <a:pt x="3764644" y="2057082"/>
                  </a:lnTo>
                  <a:lnTo>
                    <a:pt x="3773820" y="2032038"/>
                  </a:lnTo>
                  <a:lnTo>
                    <a:pt x="3784772" y="2031002"/>
                  </a:lnTo>
                  <a:lnTo>
                    <a:pt x="3799128" y="2045510"/>
                  </a:lnTo>
                  <a:lnTo>
                    <a:pt x="3805936" y="2076080"/>
                  </a:lnTo>
                  <a:lnTo>
                    <a:pt x="3810376" y="2100260"/>
                  </a:lnTo>
                  <a:lnTo>
                    <a:pt x="3811412" y="2126340"/>
                  </a:lnTo>
                  <a:lnTo>
                    <a:pt x="3807712" y="2157256"/>
                  </a:lnTo>
                  <a:cubicBezTo>
                    <a:pt x="3813632" y="2166755"/>
                    <a:pt x="3808600" y="2179191"/>
                    <a:pt x="3797796" y="2181954"/>
                  </a:cubicBezTo>
                  <a:cubicBezTo>
                    <a:pt x="3792024" y="2183509"/>
                    <a:pt x="3785956" y="2181436"/>
                    <a:pt x="3782256" y="2176773"/>
                  </a:cubicBezTo>
                  <a:lnTo>
                    <a:pt x="3774412" y="2163819"/>
                  </a:lnTo>
                  <a:lnTo>
                    <a:pt x="3773672" y="2128413"/>
                  </a:lnTo>
                  <a:lnTo>
                    <a:pt x="3775744" y="2112523"/>
                  </a:lnTo>
                  <a:lnTo>
                    <a:pt x="3775744" y="2084716"/>
                  </a:lnTo>
                  <a:lnTo>
                    <a:pt x="3769380" y="2070726"/>
                  </a:lnTo>
                  <a:lnTo>
                    <a:pt x="3757688" y="2086616"/>
                  </a:lnTo>
                  <a:cubicBezTo>
                    <a:pt x="3758428" y="2094215"/>
                    <a:pt x="3757540" y="2101815"/>
                    <a:pt x="3755024" y="2108896"/>
                  </a:cubicBezTo>
                  <a:cubicBezTo>
                    <a:pt x="3751768" y="2118050"/>
                    <a:pt x="3745996" y="2126167"/>
                    <a:pt x="3738448" y="2132385"/>
                  </a:cubicBezTo>
                  <a:lnTo>
                    <a:pt x="3726757" y="2132385"/>
                  </a:lnTo>
                  <a:lnTo>
                    <a:pt x="3717581" y="2116495"/>
                  </a:lnTo>
                  <a:lnTo>
                    <a:pt x="3707961" y="2099742"/>
                  </a:lnTo>
                  <a:lnTo>
                    <a:pt x="3701745" y="2078844"/>
                  </a:lnTo>
                  <a:lnTo>
                    <a:pt x="3678361" y="2062609"/>
                  </a:lnTo>
                  <a:lnTo>
                    <a:pt x="3669481" y="2033765"/>
                  </a:lnTo>
                  <a:lnTo>
                    <a:pt x="3677325" y="2015976"/>
                  </a:lnTo>
                  <a:lnTo>
                    <a:pt x="3662969" y="2000086"/>
                  </a:lnTo>
                  <a:lnTo>
                    <a:pt x="3647725" y="1979878"/>
                  </a:lnTo>
                  <a:lnTo>
                    <a:pt x="3641657" y="1968825"/>
                  </a:lnTo>
                  <a:lnTo>
                    <a:pt x="3644321" y="1947581"/>
                  </a:lnTo>
                  <a:cubicBezTo>
                    <a:pt x="3636625" y="1942399"/>
                    <a:pt x="3629669" y="1936009"/>
                    <a:pt x="3623749" y="1928755"/>
                  </a:cubicBezTo>
                  <a:cubicBezTo>
                    <a:pt x="3617237" y="1920637"/>
                    <a:pt x="3612353" y="1911311"/>
                    <a:pt x="3608949" y="1901639"/>
                  </a:cubicBezTo>
                  <a:lnTo>
                    <a:pt x="3608949" y="1889894"/>
                  </a:lnTo>
                  <a:lnTo>
                    <a:pt x="3607913" y="1867268"/>
                  </a:lnTo>
                  <a:cubicBezTo>
                    <a:pt x="3601697" y="1861223"/>
                    <a:pt x="3596073" y="1854660"/>
                    <a:pt x="3591485" y="1847234"/>
                  </a:cubicBezTo>
                  <a:cubicBezTo>
                    <a:pt x="3585713" y="1838252"/>
                    <a:pt x="3581421" y="1828408"/>
                    <a:pt x="3578757" y="1818045"/>
                  </a:cubicBezTo>
                  <a:lnTo>
                    <a:pt x="3588377" y="1789547"/>
                  </a:lnTo>
                  <a:lnTo>
                    <a:pt x="3569433" y="1771585"/>
                  </a:lnTo>
                  <a:lnTo>
                    <a:pt x="3553301" y="1754140"/>
                  </a:lnTo>
                  <a:lnTo>
                    <a:pt x="3536430" y="1738942"/>
                  </a:lnTo>
                  <a:lnTo>
                    <a:pt x="3525182" y="1744814"/>
                  </a:lnTo>
                  <a:lnTo>
                    <a:pt x="3517338" y="1768303"/>
                  </a:lnTo>
                  <a:lnTo>
                    <a:pt x="3502390" y="1771066"/>
                  </a:lnTo>
                  <a:cubicBezTo>
                    <a:pt x="3494842" y="1769685"/>
                    <a:pt x="3487590" y="1767267"/>
                    <a:pt x="3480782" y="1763812"/>
                  </a:cubicBezTo>
                  <a:cubicBezTo>
                    <a:pt x="3473974" y="1760704"/>
                    <a:pt x="3467610" y="1756558"/>
                    <a:pt x="3461838" y="1751895"/>
                  </a:cubicBezTo>
                  <a:lnTo>
                    <a:pt x="3449406" y="1729615"/>
                  </a:lnTo>
                  <a:lnTo>
                    <a:pt x="3444374" y="1717179"/>
                  </a:lnTo>
                  <a:lnTo>
                    <a:pt x="3432682" y="1709407"/>
                  </a:lnTo>
                  <a:lnTo>
                    <a:pt x="3419362" y="1699044"/>
                  </a:lnTo>
                  <a:lnTo>
                    <a:pt x="3399383" y="1698181"/>
                  </a:lnTo>
                  <a:lnTo>
                    <a:pt x="3391243" y="1679700"/>
                  </a:lnTo>
                  <a:lnTo>
                    <a:pt x="3361939" y="1652584"/>
                  </a:lnTo>
                  <a:lnTo>
                    <a:pt x="3349655" y="1662774"/>
                  </a:lnTo>
                  <a:lnTo>
                    <a:pt x="3338851" y="1672792"/>
                  </a:lnTo>
                  <a:lnTo>
                    <a:pt x="3317243" y="1677455"/>
                  </a:lnTo>
                  <a:lnTo>
                    <a:pt x="3302739" y="1685745"/>
                  </a:lnTo>
                  <a:lnTo>
                    <a:pt x="3289123" y="1699563"/>
                  </a:lnTo>
                  <a:lnTo>
                    <a:pt x="3268107" y="1715625"/>
                  </a:lnTo>
                  <a:lnTo>
                    <a:pt x="3222079" y="1715625"/>
                  </a:lnTo>
                  <a:lnTo>
                    <a:pt x="3175608" y="1722879"/>
                  </a:lnTo>
                  <a:cubicBezTo>
                    <a:pt x="3167764" y="1728924"/>
                    <a:pt x="3156960" y="1729788"/>
                    <a:pt x="3148080" y="1724952"/>
                  </a:cubicBezTo>
                  <a:cubicBezTo>
                    <a:pt x="3144232" y="1722879"/>
                    <a:pt x="3140976" y="1719597"/>
                    <a:pt x="3138904" y="1715798"/>
                  </a:cubicBezTo>
                  <a:lnTo>
                    <a:pt x="3132688" y="1696799"/>
                  </a:lnTo>
                  <a:lnTo>
                    <a:pt x="3116408" y="1681255"/>
                  </a:lnTo>
                  <a:lnTo>
                    <a:pt x="3087253" y="1704917"/>
                  </a:lnTo>
                  <a:cubicBezTo>
                    <a:pt x="3080593" y="1712171"/>
                    <a:pt x="3071269" y="1716489"/>
                    <a:pt x="3061353" y="1716661"/>
                  </a:cubicBezTo>
                  <a:cubicBezTo>
                    <a:pt x="3054841" y="1716661"/>
                    <a:pt x="3048477" y="1714934"/>
                    <a:pt x="3043001" y="1711480"/>
                  </a:cubicBezTo>
                  <a:cubicBezTo>
                    <a:pt x="3034713" y="1713725"/>
                    <a:pt x="3025833" y="1711480"/>
                    <a:pt x="3019617" y="1705608"/>
                  </a:cubicBezTo>
                  <a:cubicBezTo>
                    <a:pt x="3012513" y="1699044"/>
                    <a:pt x="3008961" y="1687991"/>
                    <a:pt x="2999341" y="1685745"/>
                  </a:cubicBezTo>
                  <a:cubicBezTo>
                    <a:pt x="2991201" y="1683846"/>
                    <a:pt x="2983801" y="1689718"/>
                    <a:pt x="2975513" y="1690409"/>
                  </a:cubicBezTo>
                  <a:cubicBezTo>
                    <a:pt x="2967077" y="1691445"/>
                    <a:pt x="2958789" y="1686782"/>
                    <a:pt x="2954941" y="1679182"/>
                  </a:cubicBezTo>
                  <a:lnTo>
                    <a:pt x="2943989" y="1652757"/>
                  </a:lnTo>
                  <a:lnTo>
                    <a:pt x="2926821" y="1623914"/>
                  </a:lnTo>
                  <a:cubicBezTo>
                    <a:pt x="2919421" y="1622014"/>
                    <a:pt x="2911577" y="1622532"/>
                    <a:pt x="2904473" y="1625295"/>
                  </a:cubicBezTo>
                  <a:cubicBezTo>
                    <a:pt x="2900033" y="1626850"/>
                    <a:pt x="2896038" y="1629268"/>
                    <a:pt x="2892486" y="1632377"/>
                  </a:cubicBezTo>
                  <a:lnTo>
                    <a:pt x="2880202" y="1650857"/>
                  </a:lnTo>
                  <a:lnTo>
                    <a:pt x="2876354" y="1662947"/>
                  </a:lnTo>
                  <a:cubicBezTo>
                    <a:pt x="2884938" y="1671410"/>
                    <a:pt x="2893374" y="1680046"/>
                    <a:pt x="2901513" y="1689027"/>
                  </a:cubicBezTo>
                  <a:cubicBezTo>
                    <a:pt x="2906841" y="1694727"/>
                    <a:pt x="2911873" y="1700599"/>
                    <a:pt x="2917053" y="1706644"/>
                  </a:cubicBezTo>
                  <a:lnTo>
                    <a:pt x="2933185" y="1722361"/>
                  </a:lnTo>
                  <a:lnTo>
                    <a:pt x="2943101" y="1732378"/>
                  </a:lnTo>
                  <a:lnTo>
                    <a:pt x="2954053" y="1745677"/>
                  </a:lnTo>
                  <a:lnTo>
                    <a:pt x="2978769" y="1758113"/>
                  </a:lnTo>
                  <a:cubicBezTo>
                    <a:pt x="2975217" y="1752241"/>
                    <a:pt x="2976993" y="1744641"/>
                    <a:pt x="2982913" y="1741014"/>
                  </a:cubicBezTo>
                  <a:cubicBezTo>
                    <a:pt x="2989129" y="1737042"/>
                    <a:pt x="2997417" y="1739460"/>
                    <a:pt x="3000673" y="1746196"/>
                  </a:cubicBezTo>
                  <a:lnTo>
                    <a:pt x="3009701" y="1769167"/>
                  </a:lnTo>
                  <a:lnTo>
                    <a:pt x="3009701" y="1799737"/>
                  </a:lnTo>
                  <a:lnTo>
                    <a:pt x="3020653" y="1807336"/>
                  </a:lnTo>
                  <a:lnTo>
                    <a:pt x="3046405" y="1793865"/>
                  </a:lnTo>
                  <a:lnTo>
                    <a:pt x="3069345" y="1789720"/>
                  </a:lnTo>
                  <a:lnTo>
                    <a:pt x="3078225" y="1776421"/>
                  </a:lnTo>
                  <a:lnTo>
                    <a:pt x="3092581" y="1754831"/>
                  </a:lnTo>
                  <a:lnTo>
                    <a:pt x="3095393" y="1737042"/>
                  </a:lnTo>
                  <a:lnTo>
                    <a:pt x="3107676" y="1712343"/>
                  </a:lnTo>
                  <a:lnTo>
                    <a:pt x="3113892" y="1698354"/>
                  </a:lnTo>
                  <a:lnTo>
                    <a:pt x="3127508" y="1710616"/>
                  </a:lnTo>
                  <a:cubicBezTo>
                    <a:pt x="3125732" y="1718734"/>
                    <a:pt x="3125732" y="1727197"/>
                    <a:pt x="3127508" y="1735314"/>
                  </a:cubicBezTo>
                  <a:cubicBezTo>
                    <a:pt x="3129136" y="1742741"/>
                    <a:pt x="3132392" y="1749823"/>
                    <a:pt x="3136832" y="1755868"/>
                  </a:cubicBezTo>
                  <a:lnTo>
                    <a:pt x="3156960" y="1764849"/>
                  </a:lnTo>
                  <a:lnTo>
                    <a:pt x="3182416" y="1768994"/>
                  </a:lnTo>
                  <a:lnTo>
                    <a:pt x="3207724" y="1773139"/>
                  </a:lnTo>
                  <a:lnTo>
                    <a:pt x="3226223" y="1783329"/>
                  </a:lnTo>
                  <a:cubicBezTo>
                    <a:pt x="3230515" y="1790756"/>
                    <a:pt x="3234363" y="1798183"/>
                    <a:pt x="3237471" y="1805955"/>
                  </a:cubicBezTo>
                  <a:cubicBezTo>
                    <a:pt x="3240875" y="1814072"/>
                    <a:pt x="3243687" y="1822363"/>
                    <a:pt x="3245759" y="1830826"/>
                  </a:cubicBezTo>
                  <a:cubicBezTo>
                    <a:pt x="3246499" y="1842916"/>
                    <a:pt x="3246499" y="1855006"/>
                    <a:pt x="3245759" y="1867096"/>
                  </a:cubicBezTo>
                  <a:cubicBezTo>
                    <a:pt x="3245315" y="1873832"/>
                    <a:pt x="3244723" y="1880567"/>
                    <a:pt x="3243835" y="1887303"/>
                  </a:cubicBezTo>
                  <a:cubicBezTo>
                    <a:pt x="3233623" y="1889549"/>
                    <a:pt x="3225039" y="1896457"/>
                    <a:pt x="3220451" y="1905784"/>
                  </a:cubicBezTo>
                  <a:cubicBezTo>
                    <a:pt x="3216604" y="1914074"/>
                    <a:pt x="3216160" y="1923746"/>
                    <a:pt x="3219415" y="1932209"/>
                  </a:cubicBezTo>
                  <a:lnTo>
                    <a:pt x="3219415" y="1954662"/>
                  </a:lnTo>
                  <a:lnTo>
                    <a:pt x="3210092" y="1965888"/>
                  </a:lnTo>
                  <a:lnTo>
                    <a:pt x="3196772" y="1984542"/>
                  </a:lnTo>
                  <a:lnTo>
                    <a:pt x="3191592" y="1995077"/>
                  </a:lnTo>
                  <a:lnTo>
                    <a:pt x="3177088" y="2029447"/>
                  </a:lnTo>
                  <a:lnTo>
                    <a:pt x="3156072" y="2050864"/>
                  </a:lnTo>
                  <a:lnTo>
                    <a:pt x="3148820" y="2059845"/>
                  </a:lnTo>
                  <a:lnTo>
                    <a:pt x="3122032" y="2072453"/>
                  </a:lnTo>
                  <a:cubicBezTo>
                    <a:pt x="3111672" y="2075044"/>
                    <a:pt x="3102792" y="2081607"/>
                    <a:pt x="3097317" y="2090761"/>
                  </a:cubicBezTo>
                  <a:cubicBezTo>
                    <a:pt x="3094209" y="2095942"/>
                    <a:pt x="3092285" y="2101815"/>
                    <a:pt x="3091841" y="2107860"/>
                  </a:cubicBezTo>
                  <a:lnTo>
                    <a:pt x="3080149" y="2132903"/>
                  </a:lnTo>
                  <a:cubicBezTo>
                    <a:pt x="3075265" y="2140848"/>
                    <a:pt x="3068753" y="2147584"/>
                    <a:pt x="3061205" y="2152938"/>
                  </a:cubicBezTo>
                  <a:cubicBezTo>
                    <a:pt x="3055433" y="2157083"/>
                    <a:pt x="3048921" y="2160192"/>
                    <a:pt x="3042705" y="2163474"/>
                  </a:cubicBezTo>
                  <a:cubicBezTo>
                    <a:pt x="3035601" y="2167273"/>
                    <a:pt x="3028645" y="2171073"/>
                    <a:pt x="3021689" y="2175218"/>
                  </a:cubicBezTo>
                  <a:lnTo>
                    <a:pt x="3011329" y="2188172"/>
                  </a:lnTo>
                  <a:lnTo>
                    <a:pt x="3000081" y="2208034"/>
                  </a:lnTo>
                  <a:lnTo>
                    <a:pt x="2982173" y="2214943"/>
                  </a:lnTo>
                  <a:lnTo>
                    <a:pt x="2970185" y="2218742"/>
                  </a:lnTo>
                  <a:lnTo>
                    <a:pt x="2944729" y="2233596"/>
                  </a:lnTo>
                  <a:lnTo>
                    <a:pt x="2922233" y="2243786"/>
                  </a:lnTo>
                  <a:cubicBezTo>
                    <a:pt x="2917941" y="2248967"/>
                    <a:pt x="2913353" y="2254149"/>
                    <a:pt x="2908469" y="2258812"/>
                  </a:cubicBezTo>
                  <a:cubicBezTo>
                    <a:pt x="2902253" y="2265030"/>
                    <a:pt x="2895594" y="2270730"/>
                    <a:pt x="2888490" y="2276084"/>
                  </a:cubicBezTo>
                  <a:lnTo>
                    <a:pt x="2867918" y="2286447"/>
                  </a:lnTo>
                  <a:lnTo>
                    <a:pt x="2851046" y="2277811"/>
                  </a:lnTo>
                  <a:lnTo>
                    <a:pt x="2833138" y="2257949"/>
                  </a:lnTo>
                  <a:lnTo>
                    <a:pt x="2825886" y="2244822"/>
                  </a:lnTo>
                  <a:lnTo>
                    <a:pt x="2813602" y="2215461"/>
                  </a:lnTo>
                  <a:lnTo>
                    <a:pt x="2798358" y="2201989"/>
                  </a:lnTo>
                  <a:lnTo>
                    <a:pt x="2799394" y="2173146"/>
                  </a:lnTo>
                  <a:cubicBezTo>
                    <a:pt x="2802206" y="2166755"/>
                    <a:pt x="2802206" y="2159674"/>
                    <a:pt x="2799394" y="2153284"/>
                  </a:cubicBezTo>
                  <a:cubicBezTo>
                    <a:pt x="2797174" y="2147929"/>
                    <a:pt x="2793178" y="2143612"/>
                    <a:pt x="2788146" y="2140848"/>
                  </a:cubicBezTo>
                  <a:lnTo>
                    <a:pt x="2779858" y="2129967"/>
                  </a:lnTo>
                  <a:lnTo>
                    <a:pt x="2780154" y="2114423"/>
                  </a:lnTo>
                  <a:lnTo>
                    <a:pt x="2756179" y="2101642"/>
                  </a:lnTo>
                  <a:lnTo>
                    <a:pt x="2740935" y="2084889"/>
                  </a:lnTo>
                  <a:cubicBezTo>
                    <a:pt x="2742267" y="2072108"/>
                    <a:pt x="2738419" y="2059154"/>
                    <a:pt x="2730279" y="2049137"/>
                  </a:cubicBezTo>
                  <a:cubicBezTo>
                    <a:pt x="2727171" y="2045164"/>
                    <a:pt x="2723323" y="2041710"/>
                    <a:pt x="2719031" y="2038774"/>
                  </a:cubicBezTo>
                  <a:lnTo>
                    <a:pt x="2672855" y="2029966"/>
                  </a:lnTo>
                  <a:lnTo>
                    <a:pt x="2665011" y="2015112"/>
                  </a:lnTo>
                  <a:cubicBezTo>
                    <a:pt x="2664123" y="2008203"/>
                    <a:pt x="2662495" y="2001295"/>
                    <a:pt x="2659979" y="1994732"/>
                  </a:cubicBezTo>
                  <a:cubicBezTo>
                    <a:pt x="2656723" y="1986441"/>
                    <a:pt x="2652283" y="1978842"/>
                    <a:pt x="2646807" y="1971933"/>
                  </a:cubicBezTo>
                  <a:lnTo>
                    <a:pt x="2651691" y="1955180"/>
                  </a:lnTo>
                  <a:lnTo>
                    <a:pt x="2645179" y="1942745"/>
                  </a:lnTo>
                  <a:lnTo>
                    <a:pt x="2631415" y="1921846"/>
                  </a:lnTo>
                  <a:lnTo>
                    <a:pt x="2620315" y="1910620"/>
                  </a:lnTo>
                  <a:lnTo>
                    <a:pt x="2603887" y="1897321"/>
                  </a:lnTo>
                  <a:lnTo>
                    <a:pt x="2588052" y="1886267"/>
                  </a:lnTo>
                  <a:lnTo>
                    <a:pt x="2579468" y="1870550"/>
                  </a:lnTo>
                  <a:lnTo>
                    <a:pt x="2581540" y="1859842"/>
                  </a:lnTo>
                  <a:lnTo>
                    <a:pt x="2564964" y="1855697"/>
                  </a:lnTo>
                  <a:lnTo>
                    <a:pt x="2552680" y="1852588"/>
                  </a:lnTo>
                  <a:lnTo>
                    <a:pt x="2541728" y="1831689"/>
                  </a:lnTo>
                  <a:cubicBezTo>
                    <a:pt x="2538472" y="1824262"/>
                    <a:pt x="2534476" y="1817181"/>
                    <a:pt x="2529740" y="1810445"/>
                  </a:cubicBezTo>
                  <a:cubicBezTo>
                    <a:pt x="2525596" y="1804400"/>
                    <a:pt x="2520860" y="1798873"/>
                    <a:pt x="2515680" y="1793692"/>
                  </a:cubicBezTo>
                  <a:lnTo>
                    <a:pt x="2510500" y="1776075"/>
                  </a:lnTo>
                  <a:lnTo>
                    <a:pt x="2489780" y="1773139"/>
                  </a:lnTo>
                  <a:lnTo>
                    <a:pt x="2474240" y="1773484"/>
                  </a:lnTo>
                  <a:lnTo>
                    <a:pt x="2474980" y="1790583"/>
                  </a:lnTo>
                  <a:lnTo>
                    <a:pt x="2489484" y="1807509"/>
                  </a:lnTo>
                  <a:cubicBezTo>
                    <a:pt x="2489632" y="1817354"/>
                    <a:pt x="2492592" y="1826853"/>
                    <a:pt x="2497920" y="1835316"/>
                  </a:cubicBezTo>
                  <a:cubicBezTo>
                    <a:pt x="2502804" y="1842916"/>
                    <a:pt x="2509612" y="1849133"/>
                    <a:pt x="2517604" y="1853451"/>
                  </a:cubicBezTo>
                  <a:lnTo>
                    <a:pt x="2523820" y="1877459"/>
                  </a:lnTo>
                  <a:lnTo>
                    <a:pt x="2545428" y="1899048"/>
                  </a:lnTo>
                  <a:lnTo>
                    <a:pt x="2548092" y="1912520"/>
                  </a:lnTo>
                  <a:lnTo>
                    <a:pt x="2551200" y="1929791"/>
                  </a:lnTo>
                  <a:lnTo>
                    <a:pt x="2563632" y="1948962"/>
                  </a:lnTo>
                  <a:lnTo>
                    <a:pt x="2584204" y="1958289"/>
                  </a:lnTo>
                  <a:lnTo>
                    <a:pt x="2596635" y="1979533"/>
                  </a:lnTo>
                  <a:lnTo>
                    <a:pt x="2602407" y="2006994"/>
                  </a:lnTo>
                  <a:cubicBezTo>
                    <a:pt x="2608623" y="2015976"/>
                    <a:pt x="2612915" y="2025993"/>
                    <a:pt x="2615135" y="2036529"/>
                  </a:cubicBezTo>
                  <a:cubicBezTo>
                    <a:pt x="2617207" y="2045855"/>
                    <a:pt x="2617503" y="2055355"/>
                    <a:pt x="2616171" y="2064681"/>
                  </a:cubicBezTo>
                  <a:cubicBezTo>
                    <a:pt x="2619131" y="2072799"/>
                    <a:pt x="2624163" y="2079880"/>
                    <a:pt x="2630675" y="2085407"/>
                  </a:cubicBezTo>
                  <a:cubicBezTo>
                    <a:pt x="2639555" y="2092834"/>
                    <a:pt x="2650951" y="2096806"/>
                    <a:pt x="2662643" y="2096633"/>
                  </a:cubicBezTo>
                  <a:lnTo>
                    <a:pt x="2684251" y="2113559"/>
                  </a:lnTo>
                  <a:cubicBezTo>
                    <a:pt x="2684399" y="2124268"/>
                    <a:pt x="2685435" y="2134976"/>
                    <a:pt x="2687359" y="2145511"/>
                  </a:cubicBezTo>
                  <a:cubicBezTo>
                    <a:pt x="2689135" y="2154665"/>
                    <a:pt x="2691503" y="2163474"/>
                    <a:pt x="2694611" y="2172282"/>
                  </a:cubicBezTo>
                  <a:lnTo>
                    <a:pt x="2711039" y="2189899"/>
                  </a:lnTo>
                  <a:lnTo>
                    <a:pt x="2732647" y="2203198"/>
                  </a:lnTo>
                  <a:lnTo>
                    <a:pt x="2751739" y="2210452"/>
                  </a:lnTo>
                  <a:lnTo>
                    <a:pt x="2772014" y="2219606"/>
                  </a:lnTo>
                  <a:lnTo>
                    <a:pt x="2791698" y="2235150"/>
                  </a:lnTo>
                  <a:lnTo>
                    <a:pt x="2810198" y="2250349"/>
                  </a:lnTo>
                  <a:lnTo>
                    <a:pt x="2825886" y="2278156"/>
                  </a:lnTo>
                  <a:lnTo>
                    <a:pt x="2841722" y="2298191"/>
                  </a:lnTo>
                  <a:cubicBezTo>
                    <a:pt x="2834766" y="2301300"/>
                    <a:pt x="2831214" y="2309245"/>
                    <a:pt x="2833434" y="2316672"/>
                  </a:cubicBezTo>
                  <a:cubicBezTo>
                    <a:pt x="2835210" y="2322198"/>
                    <a:pt x="2840094" y="2326344"/>
                    <a:pt x="2845866" y="2327034"/>
                  </a:cubicBezTo>
                  <a:lnTo>
                    <a:pt x="2865106" y="2336188"/>
                  </a:lnTo>
                  <a:lnTo>
                    <a:pt x="2880498" y="2349660"/>
                  </a:lnTo>
                  <a:lnTo>
                    <a:pt x="2894558" y="2345860"/>
                  </a:lnTo>
                  <a:lnTo>
                    <a:pt x="2925489" y="2327207"/>
                  </a:lnTo>
                  <a:lnTo>
                    <a:pt x="2969889" y="2307345"/>
                  </a:lnTo>
                  <a:lnTo>
                    <a:pt x="2999785" y="2295082"/>
                  </a:lnTo>
                  <a:lnTo>
                    <a:pt x="3036489" y="2281611"/>
                  </a:lnTo>
                  <a:lnTo>
                    <a:pt x="3056025" y="2263821"/>
                  </a:lnTo>
                  <a:lnTo>
                    <a:pt x="3075857" y="2246549"/>
                  </a:lnTo>
                  <a:lnTo>
                    <a:pt x="3087253" y="2261057"/>
                  </a:lnTo>
                  <a:lnTo>
                    <a:pt x="3087253" y="2288174"/>
                  </a:lnTo>
                  <a:lnTo>
                    <a:pt x="3096577" y="2297500"/>
                  </a:lnTo>
                  <a:lnTo>
                    <a:pt x="3096577" y="2311490"/>
                  </a:lnTo>
                  <a:lnTo>
                    <a:pt x="3084885" y="2319435"/>
                  </a:lnTo>
                  <a:lnTo>
                    <a:pt x="3076153" y="2342751"/>
                  </a:lnTo>
                  <a:lnTo>
                    <a:pt x="3073193" y="2363304"/>
                  </a:lnTo>
                  <a:lnTo>
                    <a:pt x="3070085" y="2384721"/>
                  </a:lnTo>
                  <a:lnTo>
                    <a:pt x="3060761" y="2409074"/>
                  </a:lnTo>
                  <a:lnTo>
                    <a:pt x="3056617" y="2431009"/>
                  </a:lnTo>
                  <a:lnTo>
                    <a:pt x="3050105" y="2446553"/>
                  </a:lnTo>
                  <a:lnTo>
                    <a:pt x="3039893" y="2462615"/>
                  </a:lnTo>
                  <a:lnTo>
                    <a:pt x="3035453" y="2496295"/>
                  </a:lnTo>
                  <a:lnTo>
                    <a:pt x="3030273" y="2511494"/>
                  </a:lnTo>
                  <a:lnTo>
                    <a:pt x="3017101" y="2541028"/>
                  </a:lnTo>
                  <a:lnTo>
                    <a:pt x="2997269" y="2563999"/>
                  </a:lnTo>
                  <a:lnTo>
                    <a:pt x="2985873" y="2590942"/>
                  </a:lnTo>
                  <a:lnTo>
                    <a:pt x="2976253" y="2605968"/>
                  </a:lnTo>
                  <a:cubicBezTo>
                    <a:pt x="2969149" y="2613395"/>
                    <a:pt x="2962341" y="2621167"/>
                    <a:pt x="2955977" y="2629457"/>
                  </a:cubicBezTo>
                  <a:cubicBezTo>
                    <a:pt x="2951685" y="2634984"/>
                    <a:pt x="2947541" y="2640684"/>
                    <a:pt x="2943693" y="2646556"/>
                  </a:cubicBezTo>
                  <a:lnTo>
                    <a:pt x="2930225" y="2659855"/>
                  </a:lnTo>
                  <a:lnTo>
                    <a:pt x="2913797" y="2674363"/>
                  </a:lnTo>
                  <a:lnTo>
                    <a:pt x="2895298" y="2687662"/>
                  </a:lnTo>
                  <a:lnTo>
                    <a:pt x="2881830" y="2700789"/>
                  </a:lnTo>
                  <a:lnTo>
                    <a:pt x="2864662" y="2730668"/>
                  </a:lnTo>
                  <a:lnTo>
                    <a:pt x="2845126" y="2755885"/>
                  </a:lnTo>
                  <a:lnTo>
                    <a:pt x="2826330" y="2791982"/>
                  </a:lnTo>
                  <a:lnTo>
                    <a:pt x="2812566" y="2812535"/>
                  </a:lnTo>
                  <a:lnTo>
                    <a:pt x="2796434" y="2833088"/>
                  </a:lnTo>
                  <a:lnTo>
                    <a:pt x="2780598" y="2850877"/>
                  </a:lnTo>
                  <a:lnTo>
                    <a:pt x="2771126" y="2867976"/>
                  </a:lnTo>
                  <a:cubicBezTo>
                    <a:pt x="2768167" y="2874885"/>
                    <a:pt x="2764615" y="2881448"/>
                    <a:pt x="2760471" y="2887666"/>
                  </a:cubicBezTo>
                  <a:cubicBezTo>
                    <a:pt x="2755439" y="2895265"/>
                    <a:pt x="2749815" y="2902174"/>
                    <a:pt x="2743303" y="2908564"/>
                  </a:cubicBezTo>
                  <a:lnTo>
                    <a:pt x="2730279" y="2933608"/>
                  </a:lnTo>
                  <a:lnTo>
                    <a:pt x="2732647" y="2955888"/>
                  </a:lnTo>
                  <a:lnTo>
                    <a:pt x="2744635" y="2960033"/>
                  </a:lnTo>
                  <a:lnTo>
                    <a:pt x="2740639" y="2978168"/>
                  </a:lnTo>
                  <a:lnTo>
                    <a:pt x="2729983" y="2991122"/>
                  </a:lnTo>
                  <a:cubicBezTo>
                    <a:pt x="2719623" y="2997512"/>
                    <a:pt x="2721991" y="3013057"/>
                    <a:pt x="2733683" y="3015993"/>
                  </a:cubicBezTo>
                  <a:cubicBezTo>
                    <a:pt x="2739455" y="3017374"/>
                    <a:pt x="2745967" y="3013920"/>
                    <a:pt x="2751295" y="3017029"/>
                  </a:cubicBezTo>
                  <a:cubicBezTo>
                    <a:pt x="2757955" y="3020829"/>
                    <a:pt x="2757659" y="3030846"/>
                    <a:pt x="2750555" y="3034128"/>
                  </a:cubicBezTo>
                  <a:lnTo>
                    <a:pt x="2733979" y="3043109"/>
                  </a:lnTo>
                  <a:lnTo>
                    <a:pt x="2738863" y="3059862"/>
                  </a:lnTo>
                  <a:lnTo>
                    <a:pt x="2745523" y="3087669"/>
                  </a:lnTo>
                  <a:lnTo>
                    <a:pt x="2756475" y="3094751"/>
                  </a:lnTo>
                  <a:lnTo>
                    <a:pt x="2768315" y="3104595"/>
                  </a:lnTo>
                  <a:cubicBezTo>
                    <a:pt x="2767575" y="3113403"/>
                    <a:pt x="2766539" y="3122039"/>
                    <a:pt x="2765355" y="3130848"/>
                  </a:cubicBezTo>
                  <a:cubicBezTo>
                    <a:pt x="2763431" y="3144492"/>
                    <a:pt x="2761211" y="3158137"/>
                    <a:pt x="2757363" y="3171263"/>
                  </a:cubicBezTo>
                  <a:cubicBezTo>
                    <a:pt x="2753811" y="3183699"/>
                    <a:pt x="2749075" y="3195789"/>
                    <a:pt x="2746115" y="3208397"/>
                  </a:cubicBezTo>
                  <a:cubicBezTo>
                    <a:pt x="2743303" y="3220487"/>
                    <a:pt x="2742415" y="3233095"/>
                    <a:pt x="2743303" y="3245530"/>
                  </a:cubicBezTo>
                  <a:cubicBezTo>
                    <a:pt x="2745819" y="3258657"/>
                    <a:pt x="2742711" y="3272301"/>
                    <a:pt x="2734719" y="3283182"/>
                  </a:cubicBezTo>
                  <a:cubicBezTo>
                    <a:pt x="2727467" y="3293199"/>
                    <a:pt x="2716663" y="3300108"/>
                    <a:pt x="2704527" y="3302526"/>
                  </a:cubicBezTo>
                  <a:lnTo>
                    <a:pt x="2692095" y="3311680"/>
                  </a:lnTo>
                  <a:lnTo>
                    <a:pt x="2660127" y="3333960"/>
                  </a:lnTo>
                  <a:lnTo>
                    <a:pt x="2645771" y="3348813"/>
                  </a:lnTo>
                  <a:cubicBezTo>
                    <a:pt x="2628011" y="3354859"/>
                    <a:pt x="2611139" y="3363321"/>
                    <a:pt x="2595895" y="3374203"/>
                  </a:cubicBezTo>
                  <a:cubicBezTo>
                    <a:pt x="2586572" y="3380939"/>
                    <a:pt x="2577840" y="3388365"/>
                    <a:pt x="2569700" y="3396655"/>
                  </a:cubicBezTo>
                  <a:lnTo>
                    <a:pt x="2546316" y="3421699"/>
                  </a:lnTo>
                  <a:lnTo>
                    <a:pt x="2567628" y="3454687"/>
                  </a:lnTo>
                  <a:lnTo>
                    <a:pt x="2569700" y="3485949"/>
                  </a:lnTo>
                  <a:lnTo>
                    <a:pt x="2556380" y="3519973"/>
                  </a:lnTo>
                  <a:lnTo>
                    <a:pt x="2531664" y="3535173"/>
                  </a:lnTo>
                  <a:lnTo>
                    <a:pt x="2482084" y="3548126"/>
                  </a:lnTo>
                  <a:lnTo>
                    <a:pt x="2468764" y="3554171"/>
                  </a:lnTo>
                  <a:lnTo>
                    <a:pt x="2468468" y="3567643"/>
                  </a:lnTo>
                  <a:lnTo>
                    <a:pt x="2468468" y="3585778"/>
                  </a:lnTo>
                  <a:lnTo>
                    <a:pt x="2451892" y="3605295"/>
                  </a:lnTo>
                  <a:lnTo>
                    <a:pt x="2443753" y="3619803"/>
                  </a:lnTo>
                  <a:lnTo>
                    <a:pt x="2427177" y="3636211"/>
                  </a:lnTo>
                  <a:lnTo>
                    <a:pt x="2407641" y="3640356"/>
                  </a:lnTo>
                  <a:lnTo>
                    <a:pt x="2394321" y="3665054"/>
                  </a:lnTo>
                  <a:lnTo>
                    <a:pt x="2378189" y="3680771"/>
                  </a:lnTo>
                  <a:lnTo>
                    <a:pt x="2355249" y="3697697"/>
                  </a:lnTo>
                  <a:lnTo>
                    <a:pt x="2321505" y="3710996"/>
                  </a:lnTo>
                  <a:lnTo>
                    <a:pt x="2301969" y="3725504"/>
                  </a:lnTo>
                  <a:cubicBezTo>
                    <a:pt x="2294569" y="3730513"/>
                    <a:pt x="2286725" y="3734831"/>
                    <a:pt x="2278585" y="3738630"/>
                  </a:cubicBezTo>
                  <a:cubicBezTo>
                    <a:pt x="2270149" y="3742257"/>
                    <a:pt x="2261418" y="3745366"/>
                    <a:pt x="2252390" y="3747439"/>
                  </a:cubicBezTo>
                  <a:lnTo>
                    <a:pt x="2223234" y="3752275"/>
                  </a:lnTo>
                  <a:lnTo>
                    <a:pt x="2195262" y="3758493"/>
                  </a:lnTo>
                  <a:lnTo>
                    <a:pt x="2166550" y="3764365"/>
                  </a:lnTo>
                  <a:lnTo>
                    <a:pt x="2128811" y="3766437"/>
                  </a:lnTo>
                  <a:lnTo>
                    <a:pt x="2087075" y="3769546"/>
                  </a:lnTo>
                  <a:lnTo>
                    <a:pt x="2072423" y="3774555"/>
                  </a:lnTo>
                  <a:lnTo>
                    <a:pt x="2059399" y="3778700"/>
                  </a:lnTo>
                  <a:lnTo>
                    <a:pt x="2027727" y="3768165"/>
                  </a:lnTo>
                  <a:lnTo>
                    <a:pt x="2005823" y="3761256"/>
                  </a:lnTo>
                  <a:lnTo>
                    <a:pt x="1993391" y="3752965"/>
                  </a:lnTo>
                  <a:lnTo>
                    <a:pt x="1993983" y="3734140"/>
                  </a:lnTo>
                  <a:lnTo>
                    <a:pt x="2005675" y="3729304"/>
                  </a:lnTo>
                  <a:lnTo>
                    <a:pt x="2003899" y="3704951"/>
                  </a:lnTo>
                  <a:lnTo>
                    <a:pt x="1988507" y="3688543"/>
                  </a:lnTo>
                  <a:lnTo>
                    <a:pt x="1973115" y="3677144"/>
                  </a:lnTo>
                  <a:cubicBezTo>
                    <a:pt x="1965419" y="3672999"/>
                    <a:pt x="1957871" y="3668681"/>
                    <a:pt x="1950323" y="3664363"/>
                  </a:cubicBezTo>
                  <a:cubicBezTo>
                    <a:pt x="1944996" y="3661254"/>
                    <a:pt x="1939520" y="3658318"/>
                    <a:pt x="1934192" y="3655209"/>
                  </a:cubicBezTo>
                  <a:lnTo>
                    <a:pt x="1919836" y="3643810"/>
                  </a:lnTo>
                  <a:lnTo>
                    <a:pt x="1909476" y="3633620"/>
                  </a:lnTo>
                  <a:lnTo>
                    <a:pt x="1899116" y="3616348"/>
                  </a:lnTo>
                  <a:lnTo>
                    <a:pt x="1888904" y="3589232"/>
                  </a:lnTo>
                  <a:lnTo>
                    <a:pt x="1875140" y="3561771"/>
                  </a:lnTo>
                  <a:lnTo>
                    <a:pt x="1869368" y="3544326"/>
                  </a:lnTo>
                  <a:lnTo>
                    <a:pt x="1860044" y="3522910"/>
                  </a:lnTo>
                  <a:lnTo>
                    <a:pt x="1851164" y="3501666"/>
                  </a:lnTo>
                  <a:lnTo>
                    <a:pt x="1842580" y="3487503"/>
                  </a:lnTo>
                  <a:lnTo>
                    <a:pt x="1829112" y="3472477"/>
                  </a:lnTo>
                  <a:lnTo>
                    <a:pt x="1816828" y="3463151"/>
                  </a:lnTo>
                  <a:lnTo>
                    <a:pt x="1804693" y="3443634"/>
                  </a:lnTo>
                  <a:lnTo>
                    <a:pt x="1790337" y="3427053"/>
                  </a:lnTo>
                  <a:lnTo>
                    <a:pt x="1778941" y="3409263"/>
                  </a:lnTo>
                  <a:lnTo>
                    <a:pt x="1776869" y="3397173"/>
                  </a:lnTo>
                  <a:lnTo>
                    <a:pt x="1768729" y="3382147"/>
                  </a:lnTo>
                  <a:lnTo>
                    <a:pt x="1766657" y="3368676"/>
                  </a:lnTo>
                  <a:lnTo>
                    <a:pt x="1772429" y="3339832"/>
                  </a:lnTo>
                  <a:lnTo>
                    <a:pt x="1775537" y="3318761"/>
                  </a:lnTo>
                  <a:lnTo>
                    <a:pt x="1776573" y="3299935"/>
                  </a:lnTo>
                  <a:lnTo>
                    <a:pt x="1782641" y="3281973"/>
                  </a:lnTo>
                  <a:lnTo>
                    <a:pt x="1790633" y="3268329"/>
                  </a:lnTo>
                  <a:lnTo>
                    <a:pt x="1804693" y="3254684"/>
                  </a:lnTo>
                  <a:lnTo>
                    <a:pt x="1813128" y="3241731"/>
                  </a:lnTo>
                  <a:lnTo>
                    <a:pt x="1824524" y="3222387"/>
                  </a:lnTo>
                  <a:lnTo>
                    <a:pt x="1828668" y="3202524"/>
                  </a:lnTo>
                  <a:lnTo>
                    <a:pt x="1823488" y="3175753"/>
                  </a:lnTo>
                  <a:lnTo>
                    <a:pt x="1820380" y="3162800"/>
                  </a:lnTo>
                  <a:lnTo>
                    <a:pt x="1804988" y="3141729"/>
                  </a:lnTo>
                  <a:lnTo>
                    <a:pt x="1799809" y="3122903"/>
                  </a:lnTo>
                  <a:lnTo>
                    <a:pt x="1812092" y="3106668"/>
                  </a:lnTo>
                  <a:lnTo>
                    <a:pt x="1799661" y="3089569"/>
                  </a:lnTo>
                  <a:lnTo>
                    <a:pt x="1784121" y="3069707"/>
                  </a:lnTo>
                  <a:lnTo>
                    <a:pt x="1776277" y="3057444"/>
                  </a:lnTo>
                  <a:lnTo>
                    <a:pt x="1765029" y="3047599"/>
                  </a:lnTo>
                  <a:cubicBezTo>
                    <a:pt x="1763105" y="3040173"/>
                    <a:pt x="1761181" y="3032919"/>
                    <a:pt x="1759109" y="3025492"/>
                  </a:cubicBezTo>
                  <a:cubicBezTo>
                    <a:pt x="1757185" y="3018756"/>
                    <a:pt x="1755261" y="3011847"/>
                    <a:pt x="1753337" y="3004939"/>
                  </a:cubicBezTo>
                  <a:cubicBezTo>
                    <a:pt x="1748897" y="2998030"/>
                    <a:pt x="1744309" y="2991122"/>
                    <a:pt x="1739573" y="2984386"/>
                  </a:cubicBezTo>
                  <a:cubicBezTo>
                    <a:pt x="1735133" y="2977995"/>
                    <a:pt x="1730545" y="2971951"/>
                    <a:pt x="1725809" y="2965905"/>
                  </a:cubicBezTo>
                  <a:lnTo>
                    <a:pt x="1711157" y="2948289"/>
                  </a:lnTo>
                  <a:lnTo>
                    <a:pt x="1694285" y="2936717"/>
                  </a:lnTo>
                  <a:lnTo>
                    <a:pt x="1679781" y="2920309"/>
                  </a:lnTo>
                  <a:lnTo>
                    <a:pt x="1666757" y="2894574"/>
                  </a:lnTo>
                  <a:lnTo>
                    <a:pt x="1638045" y="2870913"/>
                  </a:lnTo>
                  <a:lnTo>
                    <a:pt x="1632866" y="2847941"/>
                  </a:lnTo>
                  <a:lnTo>
                    <a:pt x="1641153" y="2832570"/>
                  </a:lnTo>
                  <a:lnTo>
                    <a:pt x="1654473" y="2819789"/>
                  </a:lnTo>
                  <a:lnTo>
                    <a:pt x="1652401" y="2795436"/>
                  </a:lnTo>
                  <a:lnTo>
                    <a:pt x="1644853" y="2773156"/>
                  </a:lnTo>
                  <a:lnTo>
                    <a:pt x="1655065" y="2758821"/>
                  </a:lnTo>
                  <a:lnTo>
                    <a:pt x="1658173" y="2737922"/>
                  </a:lnTo>
                  <a:lnTo>
                    <a:pt x="1659209" y="2719787"/>
                  </a:lnTo>
                  <a:lnTo>
                    <a:pt x="1663353" y="2704243"/>
                  </a:lnTo>
                  <a:lnTo>
                    <a:pt x="1661725" y="2681617"/>
                  </a:lnTo>
                  <a:lnTo>
                    <a:pt x="1641745" y="2667973"/>
                  </a:lnTo>
                  <a:lnTo>
                    <a:pt x="1620730" y="2657955"/>
                  </a:lnTo>
                  <a:lnTo>
                    <a:pt x="1599862" y="2655883"/>
                  </a:lnTo>
                  <a:lnTo>
                    <a:pt x="1579586" y="2662619"/>
                  </a:lnTo>
                  <a:lnTo>
                    <a:pt x="1543178" y="2661237"/>
                  </a:lnTo>
                  <a:lnTo>
                    <a:pt x="1514022" y="2651047"/>
                  </a:lnTo>
                  <a:lnTo>
                    <a:pt x="1501738" y="2632566"/>
                  </a:lnTo>
                  <a:lnTo>
                    <a:pt x="1492562" y="2621340"/>
                  </a:lnTo>
                  <a:lnTo>
                    <a:pt x="1483979" y="2600096"/>
                  </a:lnTo>
                  <a:lnTo>
                    <a:pt x="1455119" y="2587315"/>
                  </a:lnTo>
                  <a:cubicBezTo>
                    <a:pt x="1452751" y="2581788"/>
                    <a:pt x="1447867" y="2577643"/>
                    <a:pt x="1442095" y="2575916"/>
                  </a:cubicBezTo>
                  <a:cubicBezTo>
                    <a:pt x="1436471" y="2574361"/>
                    <a:pt x="1430551" y="2575398"/>
                    <a:pt x="1424779" y="2575916"/>
                  </a:cubicBezTo>
                  <a:cubicBezTo>
                    <a:pt x="1417675" y="2576607"/>
                    <a:pt x="1410423" y="2576607"/>
                    <a:pt x="1403171" y="2575916"/>
                  </a:cubicBezTo>
                  <a:cubicBezTo>
                    <a:pt x="1395327" y="2578507"/>
                    <a:pt x="1387039" y="2580579"/>
                    <a:pt x="1378751" y="2581788"/>
                  </a:cubicBezTo>
                  <a:cubicBezTo>
                    <a:pt x="1368983" y="2583343"/>
                    <a:pt x="1359067" y="2583861"/>
                    <a:pt x="1349299" y="2583515"/>
                  </a:cubicBezTo>
                  <a:lnTo>
                    <a:pt x="1323547" y="2591460"/>
                  </a:lnTo>
                  <a:lnTo>
                    <a:pt x="1286696" y="2600614"/>
                  </a:lnTo>
                  <a:lnTo>
                    <a:pt x="1255764" y="2606832"/>
                  </a:lnTo>
                  <a:lnTo>
                    <a:pt x="1227940" y="2606832"/>
                  </a:lnTo>
                  <a:lnTo>
                    <a:pt x="1202188" y="2606141"/>
                  </a:lnTo>
                  <a:cubicBezTo>
                    <a:pt x="1191532" y="2597678"/>
                    <a:pt x="1179100" y="2591287"/>
                    <a:pt x="1165780" y="2587661"/>
                  </a:cubicBezTo>
                  <a:cubicBezTo>
                    <a:pt x="1152017" y="2584033"/>
                    <a:pt x="1137661" y="2583343"/>
                    <a:pt x="1123453" y="2585761"/>
                  </a:cubicBezTo>
                  <a:lnTo>
                    <a:pt x="1082901" y="2591460"/>
                  </a:lnTo>
                  <a:lnTo>
                    <a:pt x="1056853" y="2597678"/>
                  </a:lnTo>
                  <a:lnTo>
                    <a:pt x="1037613" y="2600787"/>
                  </a:lnTo>
                  <a:lnTo>
                    <a:pt x="1006681" y="2591460"/>
                  </a:lnTo>
                  <a:lnTo>
                    <a:pt x="982854" y="2576089"/>
                  </a:lnTo>
                  <a:lnTo>
                    <a:pt x="957102" y="2554327"/>
                  </a:lnTo>
                  <a:lnTo>
                    <a:pt x="939934" y="2537228"/>
                  </a:lnTo>
                  <a:lnTo>
                    <a:pt x="926466" y="2521684"/>
                  </a:lnTo>
                  <a:lnTo>
                    <a:pt x="919214" y="2495086"/>
                  </a:lnTo>
                  <a:lnTo>
                    <a:pt x="892130" y="2461406"/>
                  </a:lnTo>
                  <a:lnTo>
                    <a:pt x="875554" y="2452425"/>
                  </a:lnTo>
                  <a:lnTo>
                    <a:pt x="872594" y="2436190"/>
                  </a:lnTo>
                  <a:lnTo>
                    <a:pt x="865638" y="2413737"/>
                  </a:lnTo>
                  <a:lnTo>
                    <a:pt x="861938" y="2401820"/>
                  </a:lnTo>
                  <a:lnTo>
                    <a:pt x="864010" y="2390075"/>
                  </a:lnTo>
                  <a:lnTo>
                    <a:pt x="862234" y="2374013"/>
                  </a:lnTo>
                  <a:lnTo>
                    <a:pt x="842698" y="2363650"/>
                  </a:lnTo>
                  <a:lnTo>
                    <a:pt x="832339" y="2347242"/>
                  </a:lnTo>
                  <a:lnTo>
                    <a:pt x="822423" y="2329452"/>
                  </a:lnTo>
                  <a:lnTo>
                    <a:pt x="816355" y="2300609"/>
                  </a:lnTo>
                  <a:lnTo>
                    <a:pt x="808067" y="2285583"/>
                  </a:lnTo>
                  <a:lnTo>
                    <a:pt x="802295" y="2270384"/>
                  </a:lnTo>
                  <a:lnTo>
                    <a:pt x="795339" y="2248104"/>
                  </a:lnTo>
                  <a:lnTo>
                    <a:pt x="790603" y="2237050"/>
                  </a:lnTo>
                  <a:lnTo>
                    <a:pt x="786459" y="2212007"/>
                  </a:lnTo>
                  <a:lnTo>
                    <a:pt x="779207" y="2172800"/>
                  </a:lnTo>
                  <a:lnTo>
                    <a:pt x="760855" y="2156565"/>
                  </a:lnTo>
                  <a:lnTo>
                    <a:pt x="760855" y="2141885"/>
                  </a:lnTo>
                  <a:cubicBezTo>
                    <a:pt x="769735" y="2134112"/>
                    <a:pt x="778023" y="2125822"/>
                    <a:pt x="785719" y="2117186"/>
                  </a:cubicBezTo>
                  <a:cubicBezTo>
                    <a:pt x="790159" y="2112178"/>
                    <a:pt x="794451" y="2106996"/>
                    <a:pt x="798447" y="2101815"/>
                  </a:cubicBezTo>
                  <a:lnTo>
                    <a:pt x="806439" y="2087998"/>
                  </a:lnTo>
                  <a:lnTo>
                    <a:pt x="812507" y="2070381"/>
                  </a:lnTo>
                  <a:lnTo>
                    <a:pt x="819463" y="2039465"/>
                  </a:lnTo>
                  <a:lnTo>
                    <a:pt x="829823" y="2020293"/>
                  </a:lnTo>
                  <a:lnTo>
                    <a:pt x="831895" y="1994559"/>
                  </a:lnTo>
                  <a:lnTo>
                    <a:pt x="830859" y="1968652"/>
                  </a:lnTo>
                  <a:lnTo>
                    <a:pt x="821535" y="1947063"/>
                  </a:lnTo>
                  <a:lnTo>
                    <a:pt x="810139" y="1935318"/>
                  </a:lnTo>
                  <a:lnTo>
                    <a:pt x="817391" y="1913729"/>
                  </a:lnTo>
                  <a:lnTo>
                    <a:pt x="828639" y="1897321"/>
                  </a:lnTo>
                  <a:lnTo>
                    <a:pt x="846398" y="1866750"/>
                  </a:lnTo>
                  <a:lnTo>
                    <a:pt x="856758" y="1851379"/>
                  </a:lnTo>
                  <a:lnTo>
                    <a:pt x="872298" y="1840152"/>
                  </a:lnTo>
                  <a:lnTo>
                    <a:pt x="899234" y="1813727"/>
                  </a:lnTo>
                  <a:cubicBezTo>
                    <a:pt x="904858" y="1808891"/>
                    <a:pt x="910186" y="1803537"/>
                    <a:pt x="914774" y="1797664"/>
                  </a:cubicBezTo>
                  <a:cubicBezTo>
                    <a:pt x="922766" y="1787647"/>
                    <a:pt x="929278" y="1776421"/>
                    <a:pt x="938602" y="1767612"/>
                  </a:cubicBezTo>
                  <a:cubicBezTo>
                    <a:pt x="944522" y="1762258"/>
                    <a:pt x="951330" y="1758113"/>
                    <a:pt x="957250" y="1752931"/>
                  </a:cubicBezTo>
                  <a:cubicBezTo>
                    <a:pt x="961098" y="1749477"/>
                    <a:pt x="964650" y="1745677"/>
                    <a:pt x="967610" y="1741532"/>
                  </a:cubicBezTo>
                  <a:lnTo>
                    <a:pt x="979894" y="1727542"/>
                  </a:lnTo>
                  <a:cubicBezTo>
                    <a:pt x="980782" y="1719252"/>
                    <a:pt x="984334" y="1711480"/>
                    <a:pt x="990254" y="1705435"/>
                  </a:cubicBezTo>
                  <a:cubicBezTo>
                    <a:pt x="993658" y="1701981"/>
                    <a:pt x="997802" y="1699217"/>
                    <a:pt x="1002389" y="1697317"/>
                  </a:cubicBezTo>
                  <a:cubicBezTo>
                    <a:pt x="1013341" y="1696972"/>
                    <a:pt x="1023997" y="1695072"/>
                    <a:pt x="1034357" y="1691445"/>
                  </a:cubicBezTo>
                  <a:cubicBezTo>
                    <a:pt x="1038353" y="1690063"/>
                    <a:pt x="1042349" y="1688336"/>
                    <a:pt x="1046049" y="1686264"/>
                  </a:cubicBezTo>
                  <a:lnTo>
                    <a:pt x="1067213" y="1679528"/>
                  </a:lnTo>
                  <a:lnTo>
                    <a:pt x="1076389" y="1669165"/>
                  </a:lnTo>
                  <a:lnTo>
                    <a:pt x="1093853" y="1660011"/>
                  </a:lnTo>
                  <a:lnTo>
                    <a:pt x="1103621" y="1639631"/>
                  </a:lnTo>
                  <a:lnTo>
                    <a:pt x="1107765" y="1625986"/>
                  </a:lnTo>
                  <a:lnTo>
                    <a:pt x="1109689" y="1615969"/>
                  </a:lnTo>
                  <a:lnTo>
                    <a:pt x="1113833" y="1597143"/>
                  </a:lnTo>
                  <a:lnTo>
                    <a:pt x="1116793" y="1584017"/>
                  </a:lnTo>
                  <a:lnTo>
                    <a:pt x="1120937" y="1568300"/>
                  </a:lnTo>
                  <a:lnTo>
                    <a:pt x="1137365" y="1558109"/>
                  </a:lnTo>
                  <a:lnTo>
                    <a:pt x="1154089" y="1544983"/>
                  </a:lnTo>
                  <a:cubicBezTo>
                    <a:pt x="1159565" y="1540493"/>
                    <a:pt x="1165336" y="1536520"/>
                    <a:pt x="1171404" y="1532893"/>
                  </a:cubicBezTo>
                  <a:cubicBezTo>
                    <a:pt x="1178656" y="1528748"/>
                    <a:pt x="1186204" y="1525121"/>
                    <a:pt x="1194048" y="1522357"/>
                  </a:cubicBezTo>
                  <a:lnTo>
                    <a:pt x="1205444" y="1517176"/>
                  </a:lnTo>
                  <a:lnTo>
                    <a:pt x="1225720" y="1511304"/>
                  </a:lnTo>
                  <a:lnTo>
                    <a:pt x="1240076" y="1500077"/>
                  </a:lnTo>
                  <a:lnTo>
                    <a:pt x="1245996" y="1487642"/>
                  </a:lnTo>
                  <a:lnTo>
                    <a:pt x="1255172" y="1482460"/>
                  </a:lnTo>
                  <a:lnTo>
                    <a:pt x="1269528" y="1484188"/>
                  </a:lnTo>
                  <a:lnTo>
                    <a:pt x="1284180" y="1491787"/>
                  </a:lnTo>
                  <a:cubicBezTo>
                    <a:pt x="1292912" y="1491614"/>
                    <a:pt x="1301644" y="1491269"/>
                    <a:pt x="1310376" y="1490751"/>
                  </a:cubicBezTo>
                  <a:cubicBezTo>
                    <a:pt x="1315555" y="1490405"/>
                    <a:pt x="1320883" y="1490060"/>
                    <a:pt x="1326211" y="1489714"/>
                  </a:cubicBezTo>
                  <a:lnTo>
                    <a:pt x="1345747" y="1489714"/>
                  </a:lnTo>
                  <a:lnTo>
                    <a:pt x="1379343" y="1488678"/>
                  </a:lnTo>
                  <a:cubicBezTo>
                    <a:pt x="1389999" y="1487469"/>
                    <a:pt x="1400655" y="1486087"/>
                    <a:pt x="1411311" y="1484533"/>
                  </a:cubicBezTo>
                  <a:cubicBezTo>
                    <a:pt x="1424187" y="1482633"/>
                    <a:pt x="1437211" y="1480561"/>
                    <a:pt x="1450087" y="1478315"/>
                  </a:cubicBezTo>
                  <a:lnTo>
                    <a:pt x="1469327" y="1472270"/>
                  </a:lnTo>
                  <a:lnTo>
                    <a:pt x="1480723" y="1471234"/>
                  </a:lnTo>
                  <a:lnTo>
                    <a:pt x="1499518" y="1473307"/>
                  </a:lnTo>
                  <a:lnTo>
                    <a:pt x="1512542" y="1474688"/>
                  </a:lnTo>
                  <a:lnTo>
                    <a:pt x="1522458" y="1471579"/>
                  </a:lnTo>
                  <a:lnTo>
                    <a:pt x="1529414" y="1463635"/>
                  </a:lnTo>
                  <a:lnTo>
                    <a:pt x="1540810" y="1463635"/>
                  </a:lnTo>
                  <a:cubicBezTo>
                    <a:pt x="1556498" y="1469680"/>
                    <a:pt x="1573222" y="1472788"/>
                    <a:pt x="1590094" y="1472616"/>
                  </a:cubicBezTo>
                  <a:cubicBezTo>
                    <a:pt x="1605042" y="1472616"/>
                    <a:pt x="1619990" y="1469852"/>
                    <a:pt x="1634050" y="1464671"/>
                  </a:cubicBezTo>
                  <a:cubicBezTo>
                    <a:pt x="1652549" y="1464498"/>
                    <a:pt x="1671049" y="1463289"/>
                    <a:pt x="1689401" y="1460871"/>
                  </a:cubicBezTo>
                  <a:cubicBezTo>
                    <a:pt x="1699613" y="1459489"/>
                    <a:pt x="1709825" y="1457762"/>
                    <a:pt x="1720037" y="1455690"/>
                  </a:cubicBezTo>
                  <a:lnTo>
                    <a:pt x="1736761" y="1463635"/>
                  </a:lnTo>
                  <a:lnTo>
                    <a:pt x="1749489" y="1469680"/>
                  </a:lnTo>
                  <a:lnTo>
                    <a:pt x="1765473" y="1469680"/>
                  </a:lnTo>
                  <a:lnTo>
                    <a:pt x="1762513" y="1488851"/>
                  </a:lnTo>
                  <a:lnTo>
                    <a:pt x="1748749" y="1509749"/>
                  </a:lnTo>
                  <a:lnTo>
                    <a:pt x="1747713" y="1520803"/>
                  </a:lnTo>
                  <a:lnTo>
                    <a:pt x="1762957" y="1543774"/>
                  </a:lnTo>
                  <a:lnTo>
                    <a:pt x="1758813" y="1566054"/>
                  </a:lnTo>
                  <a:lnTo>
                    <a:pt x="1735281" y="1572445"/>
                  </a:lnTo>
                  <a:lnTo>
                    <a:pt x="1729065" y="1585916"/>
                  </a:lnTo>
                  <a:lnTo>
                    <a:pt x="1750673" y="1582808"/>
                  </a:lnTo>
                  <a:lnTo>
                    <a:pt x="1764733" y="1598179"/>
                  </a:lnTo>
                  <a:lnTo>
                    <a:pt x="1779533" y="1613896"/>
                  </a:lnTo>
                  <a:lnTo>
                    <a:pt x="1808688" y="1632204"/>
                  </a:lnTo>
                  <a:lnTo>
                    <a:pt x="1842728" y="1633240"/>
                  </a:lnTo>
                  <a:lnTo>
                    <a:pt x="1874252" y="1642394"/>
                  </a:lnTo>
                  <a:cubicBezTo>
                    <a:pt x="1881356" y="1646885"/>
                    <a:pt x="1888756" y="1650857"/>
                    <a:pt x="1896304" y="1654484"/>
                  </a:cubicBezTo>
                  <a:cubicBezTo>
                    <a:pt x="1905480" y="1658975"/>
                    <a:pt x="1915100" y="1662774"/>
                    <a:pt x="1924424" y="1667092"/>
                  </a:cubicBezTo>
                  <a:cubicBezTo>
                    <a:pt x="1932860" y="1671065"/>
                    <a:pt x="1941148" y="1675383"/>
                    <a:pt x="1949140" y="1680219"/>
                  </a:cubicBezTo>
                  <a:lnTo>
                    <a:pt x="1965567" y="1688509"/>
                  </a:lnTo>
                  <a:lnTo>
                    <a:pt x="1985103" y="1697663"/>
                  </a:lnTo>
                  <a:cubicBezTo>
                    <a:pt x="1993835" y="1699390"/>
                    <a:pt x="2002567" y="1699390"/>
                    <a:pt x="2011299" y="1697663"/>
                  </a:cubicBezTo>
                  <a:cubicBezTo>
                    <a:pt x="2017367" y="1696626"/>
                    <a:pt x="2023435" y="1694554"/>
                    <a:pt x="2029059" y="1691963"/>
                  </a:cubicBezTo>
                  <a:cubicBezTo>
                    <a:pt x="2035867" y="1689200"/>
                    <a:pt x="2041491" y="1684018"/>
                    <a:pt x="2044895" y="1677455"/>
                  </a:cubicBezTo>
                  <a:cubicBezTo>
                    <a:pt x="2048151" y="1671237"/>
                    <a:pt x="2049039" y="1663983"/>
                    <a:pt x="2052147" y="1657593"/>
                  </a:cubicBezTo>
                  <a:cubicBezTo>
                    <a:pt x="2056143" y="1648957"/>
                    <a:pt x="2063543" y="1642740"/>
                    <a:pt x="2069611" y="1635485"/>
                  </a:cubicBezTo>
                  <a:cubicBezTo>
                    <a:pt x="2072275" y="1632377"/>
                    <a:pt x="2074643" y="1629095"/>
                    <a:pt x="2076863" y="1625641"/>
                  </a:cubicBezTo>
                  <a:lnTo>
                    <a:pt x="2108831" y="1624604"/>
                  </a:lnTo>
                  <a:lnTo>
                    <a:pt x="2128959" y="1631686"/>
                  </a:lnTo>
                  <a:lnTo>
                    <a:pt x="2146126" y="1645848"/>
                  </a:lnTo>
                  <a:lnTo>
                    <a:pt x="2176022" y="1647921"/>
                  </a:lnTo>
                  <a:lnTo>
                    <a:pt x="2212874" y="1647921"/>
                  </a:lnTo>
                  <a:lnTo>
                    <a:pt x="2240402" y="1658457"/>
                  </a:lnTo>
                  <a:lnTo>
                    <a:pt x="2257422" y="1663638"/>
                  </a:lnTo>
                  <a:lnTo>
                    <a:pt x="2285245" y="1675037"/>
                  </a:lnTo>
                  <a:lnTo>
                    <a:pt x="2305521" y="1674001"/>
                  </a:lnTo>
                  <a:lnTo>
                    <a:pt x="2332753" y="1668129"/>
                  </a:lnTo>
                  <a:lnTo>
                    <a:pt x="2342521" y="1655866"/>
                  </a:lnTo>
                  <a:lnTo>
                    <a:pt x="2377893" y="1649303"/>
                  </a:lnTo>
                  <a:lnTo>
                    <a:pt x="2396689" y="1648266"/>
                  </a:lnTo>
                  <a:cubicBezTo>
                    <a:pt x="2403201" y="1649303"/>
                    <a:pt x="2409713" y="1649994"/>
                    <a:pt x="2416225" y="1650339"/>
                  </a:cubicBezTo>
                  <a:cubicBezTo>
                    <a:pt x="2422441" y="1650684"/>
                    <a:pt x="2428657" y="1650684"/>
                    <a:pt x="2434873" y="1650339"/>
                  </a:cubicBezTo>
                  <a:cubicBezTo>
                    <a:pt x="2441681" y="1648439"/>
                    <a:pt x="2447897" y="1644985"/>
                    <a:pt x="2453076" y="1639976"/>
                  </a:cubicBezTo>
                  <a:cubicBezTo>
                    <a:pt x="2456776" y="1636522"/>
                    <a:pt x="2459736" y="1632549"/>
                    <a:pt x="2461956" y="1628059"/>
                  </a:cubicBezTo>
                  <a:lnTo>
                    <a:pt x="2468468" y="1607160"/>
                  </a:lnTo>
                  <a:cubicBezTo>
                    <a:pt x="2469356" y="1599734"/>
                    <a:pt x="2469652" y="1592307"/>
                    <a:pt x="2469504" y="1584707"/>
                  </a:cubicBezTo>
                  <a:cubicBezTo>
                    <a:pt x="2469356" y="1577281"/>
                    <a:pt x="2468616" y="1569854"/>
                    <a:pt x="2467432" y="1562427"/>
                  </a:cubicBezTo>
                  <a:cubicBezTo>
                    <a:pt x="2469800" y="1553964"/>
                    <a:pt x="2471428" y="1545329"/>
                    <a:pt x="2471872" y="1536693"/>
                  </a:cubicBezTo>
                  <a:cubicBezTo>
                    <a:pt x="2472612" y="1525639"/>
                    <a:pt x="2471872" y="1514413"/>
                    <a:pt x="2475720" y="1504050"/>
                  </a:cubicBezTo>
                  <a:cubicBezTo>
                    <a:pt x="2479864" y="1492823"/>
                    <a:pt x="2489188" y="1482460"/>
                    <a:pt x="2485636" y="1470716"/>
                  </a:cubicBezTo>
                  <a:cubicBezTo>
                    <a:pt x="2484304" y="1466053"/>
                    <a:pt x="2480900" y="1462253"/>
                    <a:pt x="2476312" y="1460353"/>
                  </a:cubicBezTo>
                  <a:cubicBezTo>
                    <a:pt x="2464324" y="1456899"/>
                    <a:pt x="2451300" y="1458453"/>
                    <a:pt x="2440201" y="1464498"/>
                  </a:cubicBezTo>
                  <a:cubicBezTo>
                    <a:pt x="2433541" y="1468298"/>
                    <a:pt x="2427917" y="1473479"/>
                    <a:pt x="2423773" y="1479870"/>
                  </a:cubicBezTo>
                  <a:lnTo>
                    <a:pt x="2415633" y="1493341"/>
                  </a:lnTo>
                  <a:lnTo>
                    <a:pt x="2383665" y="1492132"/>
                  </a:lnTo>
                  <a:lnTo>
                    <a:pt x="2367533" y="1479870"/>
                  </a:lnTo>
                  <a:lnTo>
                    <a:pt x="2352141" y="1475725"/>
                  </a:lnTo>
                  <a:lnTo>
                    <a:pt x="2336009" y="1485051"/>
                  </a:lnTo>
                  <a:lnTo>
                    <a:pt x="2326389" y="1494032"/>
                  </a:lnTo>
                  <a:lnTo>
                    <a:pt x="2319285" y="1502323"/>
                  </a:lnTo>
                  <a:lnTo>
                    <a:pt x="2301377" y="1502495"/>
                  </a:lnTo>
                  <a:lnTo>
                    <a:pt x="2294421" y="1492132"/>
                  </a:lnTo>
                  <a:lnTo>
                    <a:pt x="2281101" y="1482806"/>
                  </a:lnTo>
                  <a:lnTo>
                    <a:pt x="2264674" y="1491096"/>
                  </a:lnTo>
                  <a:lnTo>
                    <a:pt x="2265710" y="1511649"/>
                  </a:lnTo>
                  <a:lnTo>
                    <a:pt x="2252686" y="1512513"/>
                  </a:lnTo>
                  <a:lnTo>
                    <a:pt x="2252686" y="1533929"/>
                  </a:lnTo>
                  <a:lnTo>
                    <a:pt x="2237886" y="1541702"/>
                  </a:lnTo>
                  <a:lnTo>
                    <a:pt x="2233890" y="1528402"/>
                  </a:lnTo>
                  <a:lnTo>
                    <a:pt x="2243362" y="1519249"/>
                  </a:lnTo>
                  <a:lnTo>
                    <a:pt x="2240698" y="1501977"/>
                  </a:lnTo>
                  <a:lnTo>
                    <a:pt x="2226490" y="1482806"/>
                  </a:lnTo>
                  <a:lnTo>
                    <a:pt x="2212430" y="1477624"/>
                  </a:lnTo>
                  <a:lnTo>
                    <a:pt x="2209766" y="1467089"/>
                  </a:lnTo>
                  <a:lnTo>
                    <a:pt x="2199110" y="1437900"/>
                  </a:lnTo>
                  <a:lnTo>
                    <a:pt x="2190230" y="1419938"/>
                  </a:lnTo>
                  <a:lnTo>
                    <a:pt x="2178242" y="1400076"/>
                  </a:lnTo>
                  <a:lnTo>
                    <a:pt x="2173506" y="1378832"/>
                  </a:lnTo>
                  <a:cubicBezTo>
                    <a:pt x="2182682" y="1374687"/>
                    <a:pt x="2186086" y="1363287"/>
                    <a:pt x="2180610" y="1354824"/>
                  </a:cubicBezTo>
                  <a:cubicBezTo>
                    <a:pt x="2174986" y="1346016"/>
                    <a:pt x="2162850" y="1344462"/>
                    <a:pt x="2155154" y="1351716"/>
                  </a:cubicBezTo>
                  <a:cubicBezTo>
                    <a:pt x="2150714" y="1356897"/>
                    <a:pt x="2144942" y="1360697"/>
                    <a:pt x="2138430" y="1362942"/>
                  </a:cubicBezTo>
                  <a:cubicBezTo>
                    <a:pt x="2133842" y="1364324"/>
                    <a:pt x="2128959" y="1365015"/>
                    <a:pt x="2124075" y="1364669"/>
                  </a:cubicBezTo>
                  <a:lnTo>
                    <a:pt x="2122299" y="1389022"/>
                  </a:lnTo>
                  <a:lnTo>
                    <a:pt x="2136358" y="1385913"/>
                  </a:lnTo>
                  <a:lnTo>
                    <a:pt x="2146570" y="1397139"/>
                  </a:lnTo>
                  <a:lnTo>
                    <a:pt x="2147606" y="1417520"/>
                  </a:lnTo>
                  <a:lnTo>
                    <a:pt x="2170250" y="1432891"/>
                  </a:lnTo>
                  <a:cubicBezTo>
                    <a:pt x="2175282" y="1438764"/>
                    <a:pt x="2180610" y="1444463"/>
                    <a:pt x="2185938" y="1449990"/>
                  </a:cubicBezTo>
                  <a:cubicBezTo>
                    <a:pt x="2189934" y="1454135"/>
                    <a:pt x="2194078" y="1458280"/>
                    <a:pt x="2198222" y="1462426"/>
                  </a:cubicBezTo>
                  <a:cubicBezTo>
                    <a:pt x="2199554" y="1467607"/>
                    <a:pt x="2200294" y="1473134"/>
                    <a:pt x="2200590" y="1478488"/>
                  </a:cubicBezTo>
                  <a:cubicBezTo>
                    <a:pt x="2200886" y="1482288"/>
                    <a:pt x="2200886" y="1486087"/>
                    <a:pt x="2200590" y="1489887"/>
                  </a:cubicBezTo>
                  <a:lnTo>
                    <a:pt x="2182386" y="1496968"/>
                  </a:lnTo>
                  <a:lnTo>
                    <a:pt x="2169362" y="1493860"/>
                  </a:lnTo>
                  <a:lnTo>
                    <a:pt x="2175134" y="1523394"/>
                  </a:lnTo>
                  <a:lnTo>
                    <a:pt x="2181646" y="1532720"/>
                  </a:lnTo>
                  <a:cubicBezTo>
                    <a:pt x="2187714" y="1520458"/>
                    <a:pt x="2205030" y="1519939"/>
                    <a:pt x="2211542" y="1532029"/>
                  </a:cubicBezTo>
                  <a:cubicBezTo>
                    <a:pt x="2214206" y="1536865"/>
                    <a:pt x="2213910" y="1542911"/>
                    <a:pt x="2210506" y="1547401"/>
                  </a:cubicBezTo>
                  <a:cubicBezTo>
                    <a:pt x="2201182" y="1548610"/>
                    <a:pt x="2191562" y="1548956"/>
                    <a:pt x="2182090" y="1548437"/>
                  </a:cubicBezTo>
                  <a:cubicBezTo>
                    <a:pt x="2173802" y="1548092"/>
                    <a:pt x="2165514" y="1547056"/>
                    <a:pt x="2157374" y="1545329"/>
                  </a:cubicBezTo>
                  <a:cubicBezTo>
                    <a:pt x="2148938" y="1556037"/>
                    <a:pt x="2131918" y="1553101"/>
                    <a:pt x="2127479" y="1540147"/>
                  </a:cubicBezTo>
                  <a:cubicBezTo>
                    <a:pt x="2125555" y="1534620"/>
                    <a:pt x="2127183" y="1528230"/>
                    <a:pt x="2131622" y="1524085"/>
                  </a:cubicBezTo>
                  <a:lnTo>
                    <a:pt x="2144202" y="1519767"/>
                  </a:lnTo>
                  <a:lnTo>
                    <a:pt x="2162850" y="1526848"/>
                  </a:lnTo>
                  <a:lnTo>
                    <a:pt x="2155598" y="1503532"/>
                  </a:lnTo>
                  <a:lnTo>
                    <a:pt x="2154562" y="1492305"/>
                  </a:lnTo>
                  <a:lnTo>
                    <a:pt x="2151454" y="1481597"/>
                  </a:lnTo>
                  <a:lnTo>
                    <a:pt x="2139170" y="1472443"/>
                  </a:lnTo>
                  <a:cubicBezTo>
                    <a:pt x="2133990" y="1468989"/>
                    <a:pt x="2127331" y="1469852"/>
                    <a:pt x="2123039" y="1474170"/>
                  </a:cubicBezTo>
                  <a:cubicBezTo>
                    <a:pt x="2114455" y="1482979"/>
                    <a:pt x="2119783" y="1497659"/>
                    <a:pt x="2131918" y="1498868"/>
                  </a:cubicBezTo>
                  <a:cubicBezTo>
                    <a:pt x="2134730" y="1510440"/>
                    <a:pt x="2123187" y="1520112"/>
                    <a:pt x="2112383" y="1515449"/>
                  </a:cubicBezTo>
                  <a:cubicBezTo>
                    <a:pt x="2104539" y="1511995"/>
                    <a:pt x="2101875" y="1502323"/>
                    <a:pt x="2106907" y="1495414"/>
                  </a:cubicBezTo>
                  <a:lnTo>
                    <a:pt x="2085299" y="1495414"/>
                  </a:lnTo>
                  <a:lnTo>
                    <a:pt x="2068723" y="1484533"/>
                  </a:lnTo>
                  <a:lnTo>
                    <a:pt x="2061915" y="1464844"/>
                  </a:lnTo>
                  <a:lnTo>
                    <a:pt x="2049483" y="1464153"/>
                  </a:lnTo>
                  <a:lnTo>
                    <a:pt x="2044007" y="1452235"/>
                  </a:lnTo>
                  <a:lnTo>
                    <a:pt x="2044007" y="1436000"/>
                  </a:lnTo>
                  <a:lnTo>
                    <a:pt x="2044747" y="1412511"/>
                  </a:lnTo>
                  <a:lnTo>
                    <a:pt x="2034535" y="1399212"/>
                  </a:lnTo>
                  <a:lnTo>
                    <a:pt x="2008043" y="1388849"/>
                  </a:lnTo>
                  <a:lnTo>
                    <a:pt x="2001531" y="1351025"/>
                  </a:lnTo>
                  <a:lnTo>
                    <a:pt x="2001975" y="1319763"/>
                  </a:lnTo>
                  <a:lnTo>
                    <a:pt x="1987619" y="1312682"/>
                  </a:lnTo>
                  <a:lnTo>
                    <a:pt x="1975483" y="1306464"/>
                  </a:lnTo>
                  <a:cubicBezTo>
                    <a:pt x="1969267" y="1300247"/>
                    <a:pt x="1962015" y="1295411"/>
                    <a:pt x="1953875" y="1291956"/>
                  </a:cubicBezTo>
                  <a:cubicBezTo>
                    <a:pt x="1949288" y="1290056"/>
                    <a:pt x="1944404" y="1288675"/>
                    <a:pt x="1939520" y="1287984"/>
                  </a:cubicBezTo>
                  <a:lnTo>
                    <a:pt x="1926052" y="1286948"/>
                  </a:lnTo>
                  <a:lnTo>
                    <a:pt x="1903408" y="1279694"/>
                  </a:lnTo>
                  <a:cubicBezTo>
                    <a:pt x="1910216" y="1275721"/>
                    <a:pt x="1913176" y="1267258"/>
                    <a:pt x="1910216" y="1259831"/>
                  </a:cubicBezTo>
                  <a:cubicBezTo>
                    <a:pt x="1908292" y="1254823"/>
                    <a:pt x="1903852" y="1251196"/>
                    <a:pt x="1898524" y="1250159"/>
                  </a:cubicBezTo>
                  <a:lnTo>
                    <a:pt x="1883428" y="1239969"/>
                  </a:lnTo>
                  <a:lnTo>
                    <a:pt x="1865964" y="1236860"/>
                  </a:lnTo>
                  <a:lnTo>
                    <a:pt x="1856344" y="1224598"/>
                  </a:lnTo>
                  <a:lnTo>
                    <a:pt x="1848796" y="1209053"/>
                  </a:lnTo>
                  <a:lnTo>
                    <a:pt x="1840656" y="1198863"/>
                  </a:lnTo>
                  <a:lnTo>
                    <a:pt x="1828964" y="1197827"/>
                  </a:lnTo>
                  <a:lnTo>
                    <a:pt x="1820972" y="1213544"/>
                  </a:lnTo>
                  <a:lnTo>
                    <a:pt x="1825116" y="1233061"/>
                  </a:lnTo>
                  <a:lnTo>
                    <a:pt x="1837104" y="1237206"/>
                  </a:lnTo>
                  <a:lnTo>
                    <a:pt x="1843172" y="1254477"/>
                  </a:lnTo>
                  <a:lnTo>
                    <a:pt x="1850424" y="1276067"/>
                  </a:lnTo>
                  <a:lnTo>
                    <a:pt x="1878988" y="1287466"/>
                  </a:lnTo>
                  <a:lnTo>
                    <a:pt x="1898524" y="1301801"/>
                  </a:lnTo>
                  <a:lnTo>
                    <a:pt x="1918208" y="1315273"/>
                  </a:lnTo>
                  <a:cubicBezTo>
                    <a:pt x="1921612" y="1320800"/>
                    <a:pt x="1925756" y="1325981"/>
                    <a:pt x="1930492" y="1330644"/>
                  </a:cubicBezTo>
                  <a:cubicBezTo>
                    <a:pt x="1935820" y="1335998"/>
                    <a:pt x="1942036" y="1340489"/>
                    <a:pt x="1948696" y="1344116"/>
                  </a:cubicBezTo>
                  <a:lnTo>
                    <a:pt x="1971043" y="1352061"/>
                  </a:lnTo>
                  <a:lnTo>
                    <a:pt x="1985399" y="1377623"/>
                  </a:lnTo>
                  <a:lnTo>
                    <a:pt x="1972227" y="1392131"/>
                  </a:lnTo>
                  <a:lnTo>
                    <a:pt x="1961275" y="1384531"/>
                  </a:lnTo>
                  <a:lnTo>
                    <a:pt x="1949879" y="1366914"/>
                  </a:lnTo>
                  <a:lnTo>
                    <a:pt x="1940260" y="1372441"/>
                  </a:lnTo>
                  <a:lnTo>
                    <a:pt x="1941296" y="1390576"/>
                  </a:lnTo>
                  <a:cubicBezTo>
                    <a:pt x="1947808" y="1396621"/>
                    <a:pt x="1949879" y="1406121"/>
                    <a:pt x="1946476" y="1414411"/>
                  </a:cubicBezTo>
                  <a:cubicBezTo>
                    <a:pt x="1944108" y="1420110"/>
                    <a:pt x="1939076" y="1424601"/>
                    <a:pt x="1933156" y="1426328"/>
                  </a:cubicBezTo>
                  <a:lnTo>
                    <a:pt x="1928272" y="1441527"/>
                  </a:lnTo>
                  <a:lnTo>
                    <a:pt x="1917320" y="1451372"/>
                  </a:lnTo>
                  <a:lnTo>
                    <a:pt x="1898672" y="1459662"/>
                  </a:lnTo>
                  <a:lnTo>
                    <a:pt x="1895268" y="1481942"/>
                  </a:lnTo>
                  <a:cubicBezTo>
                    <a:pt x="1902372" y="1491614"/>
                    <a:pt x="1892456" y="1504741"/>
                    <a:pt x="1881208" y="1500423"/>
                  </a:cubicBezTo>
                  <a:cubicBezTo>
                    <a:pt x="1873512" y="1497659"/>
                    <a:pt x="1872624" y="1487296"/>
                    <a:pt x="1865964" y="1482979"/>
                  </a:cubicBezTo>
                  <a:cubicBezTo>
                    <a:pt x="1862856" y="1480906"/>
                    <a:pt x="1858860" y="1480388"/>
                    <a:pt x="1855308" y="1481942"/>
                  </a:cubicBezTo>
                  <a:lnTo>
                    <a:pt x="1834144" y="1470889"/>
                  </a:lnTo>
                  <a:lnTo>
                    <a:pt x="1814460" y="1460353"/>
                  </a:lnTo>
                  <a:lnTo>
                    <a:pt x="1794185" y="1448263"/>
                  </a:lnTo>
                  <a:lnTo>
                    <a:pt x="1808244" y="1435482"/>
                  </a:lnTo>
                  <a:cubicBezTo>
                    <a:pt x="1813424" y="1432891"/>
                    <a:pt x="1819196" y="1431510"/>
                    <a:pt x="1825116" y="1431510"/>
                  </a:cubicBezTo>
                  <a:cubicBezTo>
                    <a:pt x="1829260" y="1431510"/>
                    <a:pt x="1833256" y="1432200"/>
                    <a:pt x="1837104" y="1433582"/>
                  </a:cubicBezTo>
                  <a:lnTo>
                    <a:pt x="1847760" y="1443772"/>
                  </a:lnTo>
                  <a:lnTo>
                    <a:pt x="1858416" y="1445845"/>
                  </a:lnTo>
                  <a:lnTo>
                    <a:pt x="1871440" y="1441700"/>
                  </a:lnTo>
                  <a:lnTo>
                    <a:pt x="1884464" y="1447918"/>
                  </a:lnTo>
                  <a:cubicBezTo>
                    <a:pt x="1889496" y="1449127"/>
                    <a:pt x="1894676" y="1447399"/>
                    <a:pt x="1898080" y="1443427"/>
                  </a:cubicBezTo>
                  <a:cubicBezTo>
                    <a:pt x="1900892" y="1440145"/>
                    <a:pt x="1902076" y="1435827"/>
                    <a:pt x="1901040" y="1431510"/>
                  </a:cubicBezTo>
                  <a:cubicBezTo>
                    <a:pt x="1906220" y="1425810"/>
                    <a:pt x="1908440" y="1418211"/>
                    <a:pt x="1907256" y="1410611"/>
                  </a:cubicBezTo>
                  <a:cubicBezTo>
                    <a:pt x="1906664" y="1406639"/>
                    <a:pt x="1905036" y="1403012"/>
                    <a:pt x="1902816" y="1399903"/>
                  </a:cubicBezTo>
                  <a:lnTo>
                    <a:pt x="1894528" y="1386431"/>
                  </a:lnTo>
                  <a:cubicBezTo>
                    <a:pt x="1886388" y="1382804"/>
                    <a:pt x="1878988" y="1377450"/>
                    <a:pt x="1872920" y="1370714"/>
                  </a:cubicBezTo>
                  <a:cubicBezTo>
                    <a:pt x="1866556" y="1363633"/>
                    <a:pt x="1861820" y="1355343"/>
                    <a:pt x="1858860" y="1346361"/>
                  </a:cubicBezTo>
                  <a:cubicBezTo>
                    <a:pt x="1842580" y="1340834"/>
                    <a:pt x="1827188" y="1332717"/>
                    <a:pt x="1813128" y="1322527"/>
                  </a:cubicBezTo>
                  <a:cubicBezTo>
                    <a:pt x="1807356" y="1318382"/>
                    <a:pt x="1801881" y="1313718"/>
                    <a:pt x="1795961" y="1309573"/>
                  </a:cubicBezTo>
                  <a:cubicBezTo>
                    <a:pt x="1789005" y="1304564"/>
                    <a:pt x="1781753" y="1300247"/>
                    <a:pt x="1773909" y="1296447"/>
                  </a:cubicBezTo>
                  <a:lnTo>
                    <a:pt x="1756149" y="1276930"/>
                  </a:lnTo>
                  <a:lnTo>
                    <a:pt x="1761181" y="1257068"/>
                  </a:lnTo>
                  <a:lnTo>
                    <a:pt x="1757185" y="1244978"/>
                  </a:lnTo>
                  <a:lnTo>
                    <a:pt x="1725957" y="1242905"/>
                  </a:lnTo>
                  <a:lnTo>
                    <a:pt x="1722109" y="1255341"/>
                  </a:lnTo>
                  <a:cubicBezTo>
                    <a:pt x="1703313" y="1251196"/>
                    <a:pt x="1683629" y="1253268"/>
                    <a:pt x="1666165" y="1261040"/>
                  </a:cubicBezTo>
                  <a:cubicBezTo>
                    <a:pt x="1659357" y="1264149"/>
                    <a:pt x="1652845" y="1268122"/>
                    <a:pt x="1645445" y="1269676"/>
                  </a:cubicBezTo>
                  <a:cubicBezTo>
                    <a:pt x="1640709" y="1270712"/>
                    <a:pt x="1635825" y="1270712"/>
                    <a:pt x="1631090" y="1269676"/>
                  </a:cubicBezTo>
                  <a:cubicBezTo>
                    <a:pt x="1623838" y="1261386"/>
                    <a:pt x="1614366" y="1255168"/>
                    <a:pt x="1603710" y="1252232"/>
                  </a:cubicBezTo>
                  <a:cubicBezTo>
                    <a:pt x="1597494" y="1250505"/>
                    <a:pt x="1590686" y="1249814"/>
                    <a:pt x="1584766" y="1252577"/>
                  </a:cubicBezTo>
                  <a:cubicBezTo>
                    <a:pt x="1579142" y="1255168"/>
                    <a:pt x="1575146" y="1260695"/>
                    <a:pt x="1574554" y="1267085"/>
                  </a:cubicBezTo>
                  <a:lnTo>
                    <a:pt x="1567302" y="1295929"/>
                  </a:lnTo>
                  <a:cubicBezTo>
                    <a:pt x="1561974" y="1301801"/>
                    <a:pt x="1556202" y="1307328"/>
                    <a:pt x="1550134" y="1312337"/>
                  </a:cubicBezTo>
                  <a:cubicBezTo>
                    <a:pt x="1543622" y="1317691"/>
                    <a:pt x="1536666" y="1322699"/>
                    <a:pt x="1528378" y="1324772"/>
                  </a:cubicBezTo>
                  <a:cubicBezTo>
                    <a:pt x="1513430" y="1328572"/>
                    <a:pt x="1496558" y="1322527"/>
                    <a:pt x="1483091" y="1330644"/>
                  </a:cubicBezTo>
                  <a:cubicBezTo>
                    <a:pt x="1477763" y="1333753"/>
                    <a:pt x="1473915" y="1338762"/>
                    <a:pt x="1472139" y="1344634"/>
                  </a:cubicBezTo>
                  <a:cubicBezTo>
                    <a:pt x="1458227" y="1346707"/>
                    <a:pt x="1448459" y="1359315"/>
                    <a:pt x="1450087" y="1373132"/>
                  </a:cubicBezTo>
                  <a:cubicBezTo>
                    <a:pt x="1450975" y="1381422"/>
                    <a:pt x="1456007" y="1388676"/>
                    <a:pt x="1463407" y="1392476"/>
                  </a:cubicBezTo>
                  <a:cubicBezTo>
                    <a:pt x="1460299" y="1402321"/>
                    <a:pt x="1455415" y="1411475"/>
                    <a:pt x="1448755" y="1419592"/>
                  </a:cubicBezTo>
                  <a:cubicBezTo>
                    <a:pt x="1444315" y="1424946"/>
                    <a:pt x="1438987" y="1429782"/>
                    <a:pt x="1433215" y="1433928"/>
                  </a:cubicBezTo>
                  <a:lnTo>
                    <a:pt x="1400655" y="1440836"/>
                  </a:lnTo>
                  <a:lnTo>
                    <a:pt x="1376531" y="1448781"/>
                  </a:lnTo>
                  <a:lnTo>
                    <a:pt x="1346043" y="1454999"/>
                  </a:lnTo>
                  <a:cubicBezTo>
                    <a:pt x="1334499" y="1454481"/>
                    <a:pt x="1323103" y="1455517"/>
                    <a:pt x="1312004" y="1457935"/>
                  </a:cubicBezTo>
                  <a:cubicBezTo>
                    <a:pt x="1304160" y="1459662"/>
                    <a:pt x="1296612" y="1462080"/>
                    <a:pt x="1289360" y="1465189"/>
                  </a:cubicBezTo>
                  <a:lnTo>
                    <a:pt x="1273524" y="1470370"/>
                  </a:lnTo>
                  <a:lnTo>
                    <a:pt x="1259316" y="1470370"/>
                  </a:lnTo>
                  <a:lnTo>
                    <a:pt x="1249400" y="1450854"/>
                  </a:lnTo>
                  <a:lnTo>
                    <a:pt x="1245996" y="1432200"/>
                  </a:lnTo>
                  <a:lnTo>
                    <a:pt x="1219948" y="1423219"/>
                  </a:lnTo>
                  <a:lnTo>
                    <a:pt x="1203076" y="1420110"/>
                  </a:lnTo>
                  <a:cubicBezTo>
                    <a:pt x="1197304" y="1422528"/>
                    <a:pt x="1190792" y="1420801"/>
                    <a:pt x="1186944" y="1416138"/>
                  </a:cubicBezTo>
                  <a:cubicBezTo>
                    <a:pt x="1182800" y="1410957"/>
                    <a:pt x="1182800" y="1403703"/>
                    <a:pt x="1186944" y="1398521"/>
                  </a:cubicBezTo>
                  <a:lnTo>
                    <a:pt x="1194788" y="1382977"/>
                  </a:lnTo>
                  <a:lnTo>
                    <a:pt x="1187536" y="1373132"/>
                  </a:lnTo>
                  <a:lnTo>
                    <a:pt x="1180580" y="1355343"/>
                  </a:lnTo>
                  <a:cubicBezTo>
                    <a:pt x="1187980" y="1347225"/>
                    <a:pt x="1195380" y="1338935"/>
                    <a:pt x="1202632" y="1330817"/>
                  </a:cubicBezTo>
                  <a:cubicBezTo>
                    <a:pt x="1209884" y="1322699"/>
                    <a:pt x="1217136" y="1314582"/>
                    <a:pt x="1223352" y="1305773"/>
                  </a:cubicBezTo>
                  <a:cubicBezTo>
                    <a:pt x="1226608" y="1301110"/>
                    <a:pt x="1229568" y="1296101"/>
                    <a:pt x="1232232" y="1291093"/>
                  </a:cubicBezTo>
                  <a:lnTo>
                    <a:pt x="1243184" y="1269503"/>
                  </a:lnTo>
                  <a:cubicBezTo>
                    <a:pt x="1245256" y="1262940"/>
                    <a:pt x="1246292" y="1256204"/>
                    <a:pt x="1246292" y="1249469"/>
                  </a:cubicBezTo>
                  <a:cubicBezTo>
                    <a:pt x="1246292" y="1245669"/>
                    <a:pt x="1245996" y="1241696"/>
                    <a:pt x="1245256" y="1237897"/>
                  </a:cubicBezTo>
                  <a:lnTo>
                    <a:pt x="1255172" y="1210090"/>
                  </a:lnTo>
                  <a:cubicBezTo>
                    <a:pt x="1258724" y="1205081"/>
                    <a:pt x="1263756" y="1201108"/>
                    <a:pt x="1269676" y="1198863"/>
                  </a:cubicBezTo>
                  <a:cubicBezTo>
                    <a:pt x="1278112" y="1195582"/>
                    <a:pt x="1287584" y="1195927"/>
                    <a:pt x="1295724" y="1199899"/>
                  </a:cubicBezTo>
                  <a:lnTo>
                    <a:pt x="1312152" y="1205081"/>
                  </a:lnTo>
                  <a:lnTo>
                    <a:pt x="1332723" y="1211299"/>
                  </a:lnTo>
                  <a:lnTo>
                    <a:pt x="1350335" y="1217344"/>
                  </a:lnTo>
                  <a:lnTo>
                    <a:pt x="1378899" y="1221489"/>
                  </a:lnTo>
                  <a:cubicBezTo>
                    <a:pt x="1388815" y="1222352"/>
                    <a:pt x="1398879" y="1223561"/>
                    <a:pt x="1408795" y="1224943"/>
                  </a:cubicBezTo>
                  <a:cubicBezTo>
                    <a:pt x="1413235" y="1225634"/>
                    <a:pt x="1417675" y="1226325"/>
                    <a:pt x="1422115" y="1227016"/>
                  </a:cubicBezTo>
                  <a:lnTo>
                    <a:pt x="1441503" y="1225979"/>
                  </a:lnTo>
                  <a:lnTo>
                    <a:pt x="1449939" y="1216135"/>
                  </a:lnTo>
                  <a:lnTo>
                    <a:pt x="1457783" y="1198690"/>
                  </a:lnTo>
                  <a:lnTo>
                    <a:pt x="1463703" y="1174856"/>
                  </a:lnTo>
                  <a:lnTo>
                    <a:pt x="1453343" y="1143076"/>
                  </a:lnTo>
                  <a:lnTo>
                    <a:pt x="1448459" y="1124941"/>
                  </a:lnTo>
                  <a:lnTo>
                    <a:pt x="1436471" y="1103697"/>
                  </a:lnTo>
                  <a:lnTo>
                    <a:pt x="1426111" y="1094025"/>
                  </a:lnTo>
                  <a:lnTo>
                    <a:pt x="1412791" y="1079345"/>
                  </a:lnTo>
                  <a:lnTo>
                    <a:pt x="1404059" y="1063628"/>
                  </a:lnTo>
                  <a:lnTo>
                    <a:pt x="1422707" y="1056374"/>
                  </a:lnTo>
                  <a:lnTo>
                    <a:pt x="1485902" y="1056374"/>
                  </a:lnTo>
                  <a:lnTo>
                    <a:pt x="1489010" y="1046184"/>
                  </a:lnTo>
                  <a:lnTo>
                    <a:pt x="1500258" y="1031848"/>
                  </a:lnTo>
                  <a:lnTo>
                    <a:pt x="1513282" y="1047911"/>
                  </a:lnTo>
                  <a:cubicBezTo>
                    <a:pt x="1521274" y="1046702"/>
                    <a:pt x="1529118" y="1044802"/>
                    <a:pt x="1536666" y="1042038"/>
                  </a:cubicBezTo>
                  <a:cubicBezTo>
                    <a:pt x="1547322" y="1038239"/>
                    <a:pt x="1557534" y="1033057"/>
                    <a:pt x="1566858" y="1026667"/>
                  </a:cubicBezTo>
                  <a:cubicBezTo>
                    <a:pt x="1569670" y="1024767"/>
                    <a:pt x="1572334" y="1022694"/>
                    <a:pt x="1574998" y="1020449"/>
                  </a:cubicBezTo>
                  <a:lnTo>
                    <a:pt x="1567894" y="1007841"/>
                  </a:lnTo>
                  <a:lnTo>
                    <a:pt x="1554722" y="1007841"/>
                  </a:lnTo>
                  <a:lnTo>
                    <a:pt x="1530154" y="1006805"/>
                  </a:lnTo>
                  <a:cubicBezTo>
                    <a:pt x="1524086" y="1006286"/>
                    <a:pt x="1518018" y="1005941"/>
                    <a:pt x="1511950" y="1005768"/>
                  </a:cubicBezTo>
                  <a:cubicBezTo>
                    <a:pt x="1505290" y="1005596"/>
                    <a:pt x="1498630" y="1005596"/>
                    <a:pt x="1491970" y="1005768"/>
                  </a:cubicBezTo>
                  <a:lnTo>
                    <a:pt x="1469327" y="1013022"/>
                  </a:lnTo>
                  <a:lnTo>
                    <a:pt x="1447423" y="1011641"/>
                  </a:lnTo>
                  <a:cubicBezTo>
                    <a:pt x="1442539" y="1010950"/>
                    <a:pt x="1437655" y="1011641"/>
                    <a:pt x="1433363" y="1013713"/>
                  </a:cubicBezTo>
                  <a:cubicBezTo>
                    <a:pt x="1428183" y="1016304"/>
                    <a:pt x="1424039" y="1020794"/>
                    <a:pt x="1421967" y="1026149"/>
                  </a:cubicBezTo>
                  <a:lnTo>
                    <a:pt x="1404059" y="1009741"/>
                  </a:lnTo>
                  <a:cubicBezTo>
                    <a:pt x="1409683" y="1005768"/>
                    <a:pt x="1415899" y="1003005"/>
                    <a:pt x="1422559" y="1001450"/>
                  </a:cubicBezTo>
                  <a:cubicBezTo>
                    <a:pt x="1427591" y="1000414"/>
                    <a:pt x="1432623" y="1000069"/>
                    <a:pt x="1437803" y="1000414"/>
                  </a:cubicBezTo>
                  <a:cubicBezTo>
                    <a:pt x="1449939" y="999032"/>
                    <a:pt x="1456155" y="985215"/>
                    <a:pt x="1449199" y="975025"/>
                  </a:cubicBezTo>
                  <a:cubicBezTo>
                    <a:pt x="1445943" y="970362"/>
                    <a:pt x="1440023" y="968117"/>
                    <a:pt x="1434399" y="969326"/>
                  </a:cubicBezTo>
                  <a:lnTo>
                    <a:pt x="1438247" y="954127"/>
                  </a:lnTo>
                  <a:lnTo>
                    <a:pt x="1455563" y="953436"/>
                  </a:lnTo>
                  <a:lnTo>
                    <a:pt x="1463555" y="944973"/>
                  </a:lnTo>
                  <a:lnTo>
                    <a:pt x="1459707" y="927183"/>
                  </a:lnTo>
                  <a:lnTo>
                    <a:pt x="1470363" y="913193"/>
                  </a:lnTo>
                  <a:lnTo>
                    <a:pt x="1488862" y="919411"/>
                  </a:lnTo>
                  <a:lnTo>
                    <a:pt x="1502922" y="912157"/>
                  </a:lnTo>
                  <a:cubicBezTo>
                    <a:pt x="1502034" y="905248"/>
                    <a:pt x="1498482" y="898858"/>
                    <a:pt x="1493006" y="894713"/>
                  </a:cubicBezTo>
                  <a:cubicBezTo>
                    <a:pt x="1489454" y="891949"/>
                    <a:pt x="1485458" y="890222"/>
                    <a:pt x="1481019" y="889531"/>
                  </a:cubicBezTo>
                  <a:lnTo>
                    <a:pt x="1473767" y="876232"/>
                  </a:lnTo>
                  <a:lnTo>
                    <a:pt x="1481611" y="870360"/>
                  </a:lnTo>
                  <a:lnTo>
                    <a:pt x="1471399" y="853952"/>
                  </a:lnTo>
                  <a:lnTo>
                    <a:pt x="1457339" y="859134"/>
                  </a:lnTo>
                  <a:lnTo>
                    <a:pt x="1441947" y="875196"/>
                  </a:lnTo>
                  <a:lnTo>
                    <a:pt x="1430995" y="898167"/>
                  </a:lnTo>
                  <a:lnTo>
                    <a:pt x="1426111" y="921484"/>
                  </a:lnTo>
                  <a:cubicBezTo>
                    <a:pt x="1422263" y="927874"/>
                    <a:pt x="1416935" y="933228"/>
                    <a:pt x="1410423" y="937028"/>
                  </a:cubicBezTo>
                  <a:cubicBezTo>
                    <a:pt x="1404503" y="940482"/>
                    <a:pt x="1397991" y="942382"/>
                    <a:pt x="1391183" y="942900"/>
                  </a:cubicBezTo>
                  <a:lnTo>
                    <a:pt x="1374607" y="949463"/>
                  </a:lnTo>
                  <a:lnTo>
                    <a:pt x="1358179" y="956545"/>
                  </a:lnTo>
                  <a:cubicBezTo>
                    <a:pt x="1348263" y="960690"/>
                    <a:pt x="1337015" y="958790"/>
                    <a:pt x="1329171" y="951536"/>
                  </a:cubicBezTo>
                  <a:cubicBezTo>
                    <a:pt x="1323251" y="945836"/>
                    <a:pt x="1320291" y="937719"/>
                    <a:pt x="1322807" y="930119"/>
                  </a:cubicBezTo>
                  <a:cubicBezTo>
                    <a:pt x="1324435" y="925283"/>
                    <a:pt x="1328283" y="921656"/>
                    <a:pt x="1332279" y="918547"/>
                  </a:cubicBezTo>
                  <a:cubicBezTo>
                    <a:pt x="1338495" y="913711"/>
                    <a:pt x="1345303" y="909739"/>
                    <a:pt x="1352555" y="906803"/>
                  </a:cubicBezTo>
                  <a:lnTo>
                    <a:pt x="1351667" y="894886"/>
                  </a:lnTo>
                  <a:lnTo>
                    <a:pt x="1355515" y="879341"/>
                  </a:lnTo>
                  <a:lnTo>
                    <a:pt x="1371203" y="867251"/>
                  </a:lnTo>
                  <a:lnTo>
                    <a:pt x="1395031" y="865524"/>
                  </a:lnTo>
                  <a:lnTo>
                    <a:pt x="1409091" y="855679"/>
                  </a:lnTo>
                  <a:cubicBezTo>
                    <a:pt x="1413827" y="850671"/>
                    <a:pt x="1419747" y="846871"/>
                    <a:pt x="1426111" y="844626"/>
                  </a:cubicBezTo>
                  <a:cubicBezTo>
                    <a:pt x="1434399" y="841862"/>
                    <a:pt x="1443131" y="841517"/>
                    <a:pt x="1451567" y="843589"/>
                  </a:cubicBezTo>
                  <a:lnTo>
                    <a:pt x="1460743" y="826836"/>
                  </a:lnTo>
                  <a:lnTo>
                    <a:pt x="1456599" y="804556"/>
                  </a:lnTo>
                  <a:lnTo>
                    <a:pt x="1446091" y="792811"/>
                  </a:lnTo>
                  <a:cubicBezTo>
                    <a:pt x="1452899" y="789184"/>
                    <a:pt x="1459263" y="784521"/>
                    <a:pt x="1464887" y="779167"/>
                  </a:cubicBezTo>
                  <a:cubicBezTo>
                    <a:pt x="1469623" y="774849"/>
                    <a:pt x="1473767" y="770013"/>
                    <a:pt x="1477319" y="764832"/>
                  </a:cubicBezTo>
                  <a:lnTo>
                    <a:pt x="1489750" y="751533"/>
                  </a:lnTo>
                  <a:lnTo>
                    <a:pt x="1493006" y="763450"/>
                  </a:lnTo>
                  <a:lnTo>
                    <a:pt x="1489158" y="780721"/>
                  </a:lnTo>
                  <a:lnTo>
                    <a:pt x="1504106" y="771567"/>
                  </a:lnTo>
                  <a:lnTo>
                    <a:pt x="1522162" y="764313"/>
                  </a:lnTo>
                  <a:lnTo>
                    <a:pt x="1537554" y="753432"/>
                  </a:lnTo>
                  <a:lnTo>
                    <a:pt x="1553538" y="743242"/>
                  </a:lnTo>
                  <a:lnTo>
                    <a:pt x="1575442" y="747215"/>
                  </a:lnTo>
                  <a:lnTo>
                    <a:pt x="1571298" y="763277"/>
                  </a:lnTo>
                  <a:lnTo>
                    <a:pt x="1544954" y="790739"/>
                  </a:lnTo>
                  <a:cubicBezTo>
                    <a:pt x="1551170" y="782794"/>
                    <a:pt x="1563306" y="782448"/>
                    <a:pt x="1569966" y="790048"/>
                  </a:cubicBezTo>
                  <a:cubicBezTo>
                    <a:pt x="1574554" y="795229"/>
                    <a:pt x="1574998" y="802829"/>
                    <a:pt x="1571002" y="808356"/>
                  </a:cubicBezTo>
                  <a:cubicBezTo>
                    <a:pt x="1567006" y="814055"/>
                    <a:pt x="1559606" y="815437"/>
                    <a:pt x="1553538" y="818718"/>
                  </a:cubicBezTo>
                  <a:cubicBezTo>
                    <a:pt x="1545102" y="823036"/>
                    <a:pt x="1538886" y="830463"/>
                    <a:pt x="1536370" y="839617"/>
                  </a:cubicBezTo>
                  <a:lnTo>
                    <a:pt x="1552502" y="857407"/>
                  </a:lnTo>
                  <a:cubicBezTo>
                    <a:pt x="1556498" y="866042"/>
                    <a:pt x="1559754" y="875023"/>
                    <a:pt x="1562122" y="884177"/>
                  </a:cubicBezTo>
                  <a:cubicBezTo>
                    <a:pt x="1565082" y="895749"/>
                    <a:pt x="1566858" y="907494"/>
                    <a:pt x="1567302" y="919238"/>
                  </a:cubicBezTo>
                  <a:cubicBezTo>
                    <a:pt x="1573666" y="922693"/>
                    <a:pt x="1579438" y="927356"/>
                    <a:pt x="1584174" y="933056"/>
                  </a:cubicBezTo>
                  <a:cubicBezTo>
                    <a:pt x="1588614" y="938410"/>
                    <a:pt x="1592166" y="944800"/>
                    <a:pt x="1594386" y="951536"/>
                  </a:cubicBezTo>
                  <a:cubicBezTo>
                    <a:pt x="1594534" y="957754"/>
                    <a:pt x="1592906" y="963799"/>
                    <a:pt x="1589650" y="968980"/>
                  </a:cubicBezTo>
                  <a:cubicBezTo>
                    <a:pt x="1585802" y="975198"/>
                    <a:pt x="1580178" y="979861"/>
                    <a:pt x="1573518" y="982452"/>
                  </a:cubicBezTo>
                  <a:lnTo>
                    <a:pt x="1574554" y="991951"/>
                  </a:lnTo>
                  <a:lnTo>
                    <a:pt x="1587578" y="990915"/>
                  </a:lnTo>
                  <a:lnTo>
                    <a:pt x="1602674" y="982797"/>
                  </a:lnTo>
                  <a:lnTo>
                    <a:pt x="1630054" y="970362"/>
                  </a:lnTo>
                  <a:lnTo>
                    <a:pt x="1645297" y="962072"/>
                  </a:lnTo>
                  <a:lnTo>
                    <a:pt x="1664389" y="949809"/>
                  </a:lnTo>
                  <a:lnTo>
                    <a:pt x="1672233" y="936164"/>
                  </a:lnTo>
                  <a:lnTo>
                    <a:pt x="1691917" y="927010"/>
                  </a:lnTo>
                  <a:lnTo>
                    <a:pt x="1707013" y="925974"/>
                  </a:lnTo>
                  <a:lnTo>
                    <a:pt x="1740017" y="924247"/>
                  </a:lnTo>
                  <a:lnTo>
                    <a:pt x="1746085" y="912157"/>
                  </a:lnTo>
                  <a:lnTo>
                    <a:pt x="1744457" y="892640"/>
                  </a:lnTo>
                  <a:lnTo>
                    <a:pt x="1738241" y="867597"/>
                  </a:lnTo>
                  <a:lnTo>
                    <a:pt x="1736169" y="837372"/>
                  </a:lnTo>
                  <a:lnTo>
                    <a:pt x="1765917" y="829081"/>
                  </a:lnTo>
                  <a:lnTo>
                    <a:pt x="1782493" y="817855"/>
                  </a:lnTo>
                  <a:lnTo>
                    <a:pt x="1805876" y="806801"/>
                  </a:lnTo>
                  <a:lnTo>
                    <a:pt x="1814016" y="825109"/>
                  </a:lnTo>
                  <a:lnTo>
                    <a:pt x="1814016" y="840135"/>
                  </a:lnTo>
                  <a:lnTo>
                    <a:pt x="1803805" y="850498"/>
                  </a:lnTo>
                  <a:lnTo>
                    <a:pt x="1800697" y="865870"/>
                  </a:lnTo>
                  <a:lnTo>
                    <a:pt x="1820824" y="860688"/>
                  </a:lnTo>
                  <a:lnTo>
                    <a:pt x="1832516" y="906630"/>
                  </a:lnTo>
                  <a:lnTo>
                    <a:pt x="1853088" y="903521"/>
                  </a:lnTo>
                  <a:lnTo>
                    <a:pt x="1867888" y="911466"/>
                  </a:lnTo>
                  <a:lnTo>
                    <a:pt x="1879876" y="918720"/>
                  </a:lnTo>
                  <a:lnTo>
                    <a:pt x="1904000" y="913884"/>
                  </a:lnTo>
                  <a:lnTo>
                    <a:pt x="1917024" y="911121"/>
                  </a:lnTo>
                  <a:lnTo>
                    <a:pt x="1931084" y="900240"/>
                  </a:lnTo>
                  <a:lnTo>
                    <a:pt x="1952395" y="910084"/>
                  </a:lnTo>
                  <a:lnTo>
                    <a:pt x="1953431" y="921311"/>
                  </a:lnTo>
                  <a:lnTo>
                    <a:pt x="1967195" y="921311"/>
                  </a:lnTo>
                  <a:cubicBezTo>
                    <a:pt x="1973855" y="920102"/>
                    <a:pt x="1979775" y="916475"/>
                    <a:pt x="1984215" y="911293"/>
                  </a:cubicBezTo>
                  <a:cubicBezTo>
                    <a:pt x="1987323" y="907839"/>
                    <a:pt x="1989395" y="903521"/>
                    <a:pt x="1990431" y="899031"/>
                  </a:cubicBezTo>
                  <a:lnTo>
                    <a:pt x="1997239" y="884868"/>
                  </a:lnTo>
                  <a:lnTo>
                    <a:pt x="2013667" y="870878"/>
                  </a:lnTo>
                  <a:lnTo>
                    <a:pt x="2013075" y="859479"/>
                  </a:lnTo>
                  <a:lnTo>
                    <a:pt x="2009967" y="843417"/>
                  </a:lnTo>
                  <a:lnTo>
                    <a:pt x="2017219" y="831154"/>
                  </a:lnTo>
                  <a:lnTo>
                    <a:pt x="2029207" y="810083"/>
                  </a:lnTo>
                  <a:lnTo>
                    <a:pt x="2030243" y="797129"/>
                  </a:lnTo>
                  <a:lnTo>
                    <a:pt x="2028171" y="775022"/>
                  </a:lnTo>
                  <a:lnTo>
                    <a:pt x="2042231" y="772949"/>
                  </a:lnTo>
                  <a:lnTo>
                    <a:pt x="2054367" y="764832"/>
                  </a:lnTo>
                  <a:lnTo>
                    <a:pt x="2097583" y="755678"/>
                  </a:lnTo>
                  <a:lnTo>
                    <a:pt x="2122595" y="756369"/>
                  </a:lnTo>
                  <a:lnTo>
                    <a:pt x="2132954" y="756369"/>
                  </a:lnTo>
                  <a:lnTo>
                    <a:pt x="2156486" y="743070"/>
                  </a:lnTo>
                  <a:lnTo>
                    <a:pt x="2148938" y="729770"/>
                  </a:lnTo>
                  <a:lnTo>
                    <a:pt x="2135470" y="729770"/>
                  </a:lnTo>
                  <a:lnTo>
                    <a:pt x="2105575" y="734952"/>
                  </a:lnTo>
                  <a:lnTo>
                    <a:pt x="2084263" y="744279"/>
                  </a:lnTo>
                  <a:lnTo>
                    <a:pt x="2068723" y="751014"/>
                  </a:lnTo>
                  <a:lnTo>
                    <a:pt x="2033795" y="752051"/>
                  </a:lnTo>
                  <a:lnTo>
                    <a:pt x="2008191" y="744969"/>
                  </a:lnTo>
                  <a:lnTo>
                    <a:pt x="2008191" y="726143"/>
                  </a:lnTo>
                  <a:lnTo>
                    <a:pt x="2013223" y="707836"/>
                  </a:lnTo>
                  <a:lnTo>
                    <a:pt x="2012187" y="696609"/>
                  </a:lnTo>
                  <a:lnTo>
                    <a:pt x="2009227" y="676056"/>
                  </a:lnTo>
                  <a:lnTo>
                    <a:pt x="2009227" y="663621"/>
                  </a:lnTo>
                  <a:lnTo>
                    <a:pt x="2017071" y="651185"/>
                  </a:lnTo>
                  <a:lnTo>
                    <a:pt x="2033203" y="642550"/>
                  </a:lnTo>
                  <a:lnTo>
                    <a:pt x="2057327" y="625278"/>
                  </a:lnTo>
                  <a:lnTo>
                    <a:pt x="2070943" y="610597"/>
                  </a:lnTo>
                  <a:lnTo>
                    <a:pt x="2059251" y="598853"/>
                  </a:lnTo>
                  <a:lnTo>
                    <a:pt x="2042527" y="604034"/>
                  </a:lnTo>
                  <a:lnTo>
                    <a:pt x="2014999" y="618024"/>
                  </a:lnTo>
                  <a:lnTo>
                    <a:pt x="2013223" y="637368"/>
                  </a:lnTo>
                  <a:lnTo>
                    <a:pt x="1999903" y="653431"/>
                  </a:lnTo>
                  <a:cubicBezTo>
                    <a:pt x="1994427" y="657230"/>
                    <a:pt x="1988951" y="661030"/>
                    <a:pt x="1983475" y="664830"/>
                  </a:cubicBezTo>
                  <a:cubicBezTo>
                    <a:pt x="1975927" y="670011"/>
                    <a:pt x="1968379" y="675193"/>
                    <a:pt x="1961867" y="681583"/>
                  </a:cubicBezTo>
                  <a:cubicBezTo>
                    <a:pt x="1956835" y="686592"/>
                    <a:pt x="1952543" y="692291"/>
                    <a:pt x="1949140" y="698509"/>
                  </a:cubicBezTo>
                  <a:lnTo>
                    <a:pt x="1953875" y="730461"/>
                  </a:lnTo>
                  <a:lnTo>
                    <a:pt x="1972819" y="741688"/>
                  </a:lnTo>
                  <a:lnTo>
                    <a:pt x="1984215" y="767940"/>
                  </a:lnTo>
                  <a:lnTo>
                    <a:pt x="1976963" y="786248"/>
                  </a:lnTo>
                  <a:cubicBezTo>
                    <a:pt x="1964235" y="783485"/>
                    <a:pt x="1951063" y="787975"/>
                    <a:pt x="1942628" y="797993"/>
                  </a:cubicBezTo>
                  <a:cubicBezTo>
                    <a:pt x="1936708" y="805074"/>
                    <a:pt x="1933748" y="814228"/>
                    <a:pt x="1934636" y="823382"/>
                  </a:cubicBezTo>
                  <a:lnTo>
                    <a:pt x="1948104" y="846007"/>
                  </a:lnTo>
                  <a:lnTo>
                    <a:pt x="1928864" y="856370"/>
                  </a:lnTo>
                  <a:lnTo>
                    <a:pt x="1911992" y="871224"/>
                  </a:lnTo>
                  <a:lnTo>
                    <a:pt x="1887276" y="872778"/>
                  </a:lnTo>
                  <a:lnTo>
                    <a:pt x="1878988" y="881759"/>
                  </a:lnTo>
                  <a:cubicBezTo>
                    <a:pt x="1873660" y="887286"/>
                    <a:pt x="1866704" y="890568"/>
                    <a:pt x="1859008" y="891431"/>
                  </a:cubicBezTo>
                  <a:cubicBezTo>
                    <a:pt x="1854272" y="891777"/>
                    <a:pt x="1849536" y="891259"/>
                    <a:pt x="1844948" y="889704"/>
                  </a:cubicBezTo>
                  <a:lnTo>
                    <a:pt x="1831628" y="858443"/>
                  </a:lnTo>
                  <a:lnTo>
                    <a:pt x="1839768" y="849462"/>
                  </a:lnTo>
                  <a:lnTo>
                    <a:pt x="1842432" y="832708"/>
                  </a:lnTo>
                  <a:cubicBezTo>
                    <a:pt x="1845096" y="823554"/>
                    <a:pt x="1845392" y="814055"/>
                    <a:pt x="1843172" y="804901"/>
                  </a:cubicBezTo>
                  <a:cubicBezTo>
                    <a:pt x="1842136" y="800238"/>
                    <a:pt x="1840360" y="795747"/>
                    <a:pt x="1837992" y="791430"/>
                  </a:cubicBezTo>
                  <a:lnTo>
                    <a:pt x="1819492" y="780203"/>
                  </a:lnTo>
                  <a:lnTo>
                    <a:pt x="1803657" y="781930"/>
                  </a:lnTo>
                  <a:lnTo>
                    <a:pt x="1784417" y="791084"/>
                  </a:lnTo>
                  <a:lnTo>
                    <a:pt x="1760737" y="806628"/>
                  </a:lnTo>
                  <a:lnTo>
                    <a:pt x="1750229" y="809737"/>
                  </a:lnTo>
                  <a:lnTo>
                    <a:pt x="1732617" y="806628"/>
                  </a:lnTo>
                  <a:lnTo>
                    <a:pt x="1716929" y="797993"/>
                  </a:lnTo>
                  <a:lnTo>
                    <a:pt x="1713821" y="784694"/>
                  </a:lnTo>
                  <a:lnTo>
                    <a:pt x="1708937" y="771222"/>
                  </a:lnTo>
                  <a:lnTo>
                    <a:pt x="1706865" y="758441"/>
                  </a:lnTo>
                  <a:lnTo>
                    <a:pt x="1706865" y="740652"/>
                  </a:lnTo>
                  <a:lnTo>
                    <a:pt x="1716929" y="711981"/>
                  </a:lnTo>
                  <a:lnTo>
                    <a:pt x="1742237" y="679683"/>
                  </a:lnTo>
                  <a:lnTo>
                    <a:pt x="1760885" y="666384"/>
                  </a:lnTo>
                  <a:lnTo>
                    <a:pt x="1779385" y="662239"/>
                  </a:lnTo>
                  <a:lnTo>
                    <a:pt x="1793149" y="657403"/>
                  </a:lnTo>
                  <a:lnTo>
                    <a:pt x="1803065" y="641341"/>
                  </a:lnTo>
                  <a:lnTo>
                    <a:pt x="1815348" y="638232"/>
                  </a:lnTo>
                  <a:cubicBezTo>
                    <a:pt x="1821416" y="634778"/>
                    <a:pt x="1826892" y="630632"/>
                    <a:pt x="1831924" y="625796"/>
                  </a:cubicBezTo>
                  <a:cubicBezTo>
                    <a:pt x="1838288" y="619751"/>
                    <a:pt x="1843912" y="612843"/>
                    <a:pt x="1849388" y="605934"/>
                  </a:cubicBezTo>
                  <a:cubicBezTo>
                    <a:pt x="1854124" y="600062"/>
                    <a:pt x="1859008" y="594362"/>
                    <a:pt x="1863892" y="588663"/>
                  </a:cubicBezTo>
                  <a:lnTo>
                    <a:pt x="1879432" y="573291"/>
                  </a:lnTo>
                  <a:lnTo>
                    <a:pt x="1889644" y="564310"/>
                  </a:lnTo>
                  <a:lnTo>
                    <a:pt x="1896304" y="544102"/>
                  </a:lnTo>
                  <a:lnTo>
                    <a:pt x="1887276" y="529767"/>
                  </a:lnTo>
                  <a:lnTo>
                    <a:pt x="1899264" y="520786"/>
                  </a:lnTo>
                  <a:lnTo>
                    <a:pt x="1917912" y="509559"/>
                  </a:lnTo>
                  <a:lnTo>
                    <a:pt x="1941888" y="498851"/>
                  </a:lnTo>
                  <a:lnTo>
                    <a:pt x="1955355" y="490561"/>
                  </a:lnTo>
                  <a:cubicBezTo>
                    <a:pt x="1965567" y="488488"/>
                    <a:pt x="1975335" y="484689"/>
                    <a:pt x="1984215" y="479334"/>
                  </a:cubicBezTo>
                  <a:cubicBezTo>
                    <a:pt x="1989987" y="475880"/>
                    <a:pt x="1995167" y="471735"/>
                    <a:pt x="2000051" y="467244"/>
                  </a:cubicBezTo>
                  <a:lnTo>
                    <a:pt x="2042971" y="464136"/>
                  </a:lnTo>
                  <a:lnTo>
                    <a:pt x="2060139" y="457400"/>
                  </a:lnTo>
                  <a:lnTo>
                    <a:pt x="2077307" y="458436"/>
                  </a:lnTo>
                  <a:lnTo>
                    <a:pt x="2097287" y="464654"/>
                  </a:lnTo>
                  <a:lnTo>
                    <a:pt x="2113419" y="475707"/>
                  </a:lnTo>
                  <a:lnTo>
                    <a:pt x="2116527" y="485552"/>
                  </a:lnTo>
                  <a:lnTo>
                    <a:pt x="2147014" y="484861"/>
                  </a:lnTo>
                  <a:lnTo>
                    <a:pt x="2166402" y="485898"/>
                  </a:lnTo>
                  <a:lnTo>
                    <a:pt x="2188602" y="494879"/>
                  </a:lnTo>
                  <a:cubicBezTo>
                    <a:pt x="2198814" y="499024"/>
                    <a:pt x="2209322" y="502478"/>
                    <a:pt x="2220126" y="505069"/>
                  </a:cubicBezTo>
                  <a:cubicBezTo>
                    <a:pt x="2227526" y="506969"/>
                    <a:pt x="2235222" y="508350"/>
                    <a:pt x="2242770" y="509214"/>
                  </a:cubicBezTo>
                  <a:lnTo>
                    <a:pt x="2264378" y="513359"/>
                  </a:lnTo>
                  <a:lnTo>
                    <a:pt x="2272221" y="519231"/>
                  </a:lnTo>
                  <a:lnTo>
                    <a:pt x="2284209" y="534949"/>
                  </a:lnTo>
                  <a:lnTo>
                    <a:pt x="2288353" y="549802"/>
                  </a:lnTo>
                  <a:lnTo>
                    <a:pt x="2259346" y="564655"/>
                  </a:lnTo>
                  <a:lnTo>
                    <a:pt x="2237294" y="564655"/>
                  </a:lnTo>
                  <a:lnTo>
                    <a:pt x="2217166" y="555847"/>
                  </a:lnTo>
                  <a:lnTo>
                    <a:pt x="2196594" y="566037"/>
                  </a:lnTo>
                  <a:lnTo>
                    <a:pt x="2212726" y="583654"/>
                  </a:lnTo>
                  <a:cubicBezTo>
                    <a:pt x="2210210" y="595917"/>
                    <a:pt x="2216426" y="608179"/>
                    <a:pt x="2227822" y="613534"/>
                  </a:cubicBezTo>
                  <a:cubicBezTo>
                    <a:pt x="2236406" y="617506"/>
                    <a:pt x="2246470" y="616642"/>
                    <a:pt x="2254314" y="611116"/>
                  </a:cubicBezTo>
                  <a:lnTo>
                    <a:pt x="2261862" y="590044"/>
                  </a:lnTo>
                  <a:lnTo>
                    <a:pt x="2282137" y="584345"/>
                  </a:lnTo>
                  <a:lnTo>
                    <a:pt x="2281101" y="573118"/>
                  </a:lnTo>
                  <a:lnTo>
                    <a:pt x="2299305" y="560338"/>
                  </a:lnTo>
                  <a:lnTo>
                    <a:pt x="2311293" y="558610"/>
                  </a:lnTo>
                  <a:lnTo>
                    <a:pt x="2309221" y="543239"/>
                  </a:lnTo>
                  <a:lnTo>
                    <a:pt x="2298269" y="528040"/>
                  </a:lnTo>
                  <a:lnTo>
                    <a:pt x="2289389" y="506105"/>
                  </a:lnTo>
                  <a:lnTo>
                    <a:pt x="2284505" y="482098"/>
                  </a:lnTo>
                  <a:lnTo>
                    <a:pt x="2317213" y="489006"/>
                  </a:lnTo>
                  <a:lnTo>
                    <a:pt x="2328757" y="508523"/>
                  </a:lnTo>
                  <a:lnTo>
                    <a:pt x="2308037" y="522168"/>
                  </a:lnTo>
                  <a:lnTo>
                    <a:pt x="2340893" y="526831"/>
                  </a:lnTo>
                  <a:lnTo>
                    <a:pt x="2357913" y="528385"/>
                  </a:lnTo>
                  <a:lnTo>
                    <a:pt x="2351993" y="509214"/>
                  </a:lnTo>
                  <a:lnTo>
                    <a:pt x="2362353" y="493670"/>
                  </a:lnTo>
                  <a:lnTo>
                    <a:pt x="2383961" y="472944"/>
                  </a:lnTo>
                  <a:lnTo>
                    <a:pt x="2391805" y="464308"/>
                  </a:lnTo>
                  <a:lnTo>
                    <a:pt x="2400833" y="456018"/>
                  </a:lnTo>
                  <a:lnTo>
                    <a:pt x="2414893" y="470353"/>
                  </a:lnTo>
                  <a:lnTo>
                    <a:pt x="2426141" y="460854"/>
                  </a:lnTo>
                  <a:lnTo>
                    <a:pt x="2437093" y="456191"/>
                  </a:lnTo>
                  <a:lnTo>
                    <a:pt x="2450116" y="454118"/>
                  </a:lnTo>
                  <a:lnTo>
                    <a:pt x="2464472" y="455154"/>
                  </a:lnTo>
                  <a:lnTo>
                    <a:pt x="2458256" y="439265"/>
                  </a:lnTo>
                  <a:cubicBezTo>
                    <a:pt x="2452336" y="438574"/>
                    <a:pt x="2446417" y="437192"/>
                    <a:pt x="2440793" y="435292"/>
                  </a:cubicBezTo>
                  <a:cubicBezTo>
                    <a:pt x="2435465" y="433392"/>
                    <a:pt x="2430433" y="430974"/>
                    <a:pt x="2425697" y="428038"/>
                  </a:cubicBezTo>
                  <a:lnTo>
                    <a:pt x="2420517" y="417157"/>
                  </a:lnTo>
                  <a:lnTo>
                    <a:pt x="2437241" y="419230"/>
                  </a:lnTo>
                  <a:lnTo>
                    <a:pt x="2461956" y="419230"/>
                  </a:lnTo>
                  <a:lnTo>
                    <a:pt x="2488744" y="423548"/>
                  </a:lnTo>
                  <a:lnTo>
                    <a:pt x="2514200" y="428384"/>
                  </a:lnTo>
                  <a:lnTo>
                    <a:pt x="2534772" y="422511"/>
                  </a:lnTo>
                  <a:lnTo>
                    <a:pt x="2522784" y="413357"/>
                  </a:lnTo>
                  <a:lnTo>
                    <a:pt x="2498808" y="405413"/>
                  </a:lnTo>
                  <a:lnTo>
                    <a:pt x="2478532" y="394877"/>
                  </a:lnTo>
                  <a:lnTo>
                    <a:pt x="2468320" y="378296"/>
                  </a:lnTo>
                  <a:lnTo>
                    <a:pt x="2462400" y="356016"/>
                  </a:lnTo>
                  <a:lnTo>
                    <a:pt x="2444937" y="345653"/>
                  </a:lnTo>
                  <a:lnTo>
                    <a:pt x="2433985" y="320264"/>
                  </a:lnTo>
                  <a:lnTo>
                    <a:pt x="2460328" y="322337"/>
                  </a:lnTo>
                  <a:cubicBezTo>
                    <a:pt x="2466988" y="322855"/>
                    <a:pt x="2473352" y="325100"/>
                    <a:pt x="2478532" y="329246"/>
                  </a:cubicBezTo>
                  <a:cubicBezTo>
                    <a:pt x="2482528" y="332354"/>
                    <a:pt x="2485636" y="336154"/>
                    <a:pt x="2487856" y="340472"/>
                  </a:cubicBezTo>
                  <a:lnTo>
                    <a:pt x="2513608" y="348762"/>
                  </a:lnTo>
                  <a:lnTo>
                    <a:pt x="2512868" y="334772"/>
                  </a:lnTo>
                  <a:lnTo>
                    <a:pt x="2505024" y="319573"/>
                  </a:lnTo>
                  <a:lnTo>
                    <a:pt x="2516568" y="318537"/>
                  </a:lnTo>
                  <a:lnTo>
                    <a:pt x="2543652" y="314910"/>
                  </a:lnTo>
                  <a:lnTo>
                    <a:pt x="2535808" y="307656"/>
                  </a:lnTo>
                  <a:lnTo>
                    <a:pt x="2505912" y="296257"/>
                  </a:lnTo>
                  <a:lnTo>
                    <a:pt x="2490520" y="288485"/>
                  </a:lnTo>
                  <a:lnTo>
                    <a:pt x="2496144" y="271559"/>
                  </a:lnTo>
                  <a:lnTo>
                    <a:pt x="2477348" y="269832"/>
                  </a:lnTo>
                  <a:lnTo>
                    <a:pt x="2464028" y="262750"/>
                  </a:lnTo>
                  <a:lnTo>
                    <a:pt x="2459884" y="246861"/>
                  </a:lnTo>
                  <a:lnTo>
                    <a:pt x="2458108" y="230107"/>
                  </a:lnTo>
                  <a:lnTo>
                    <a:pt x="2446121" y="216290"/>
                  </a:lnTo>
                  <a:lnTo>
                    <a:pt x="2432505" y="211627"/>
                  </a:lnTo>
                  <a:lnTo>
                    <a:pt x="2430433" y="197119"/>
                  </a:lnTo>
                  <a:lnTo>
                    <a:pt x="2445825" y="201264"/>
                  </a:lnTo>
                  <a:lnTo>
                    <a:pt x="2459884" y="194874"/>
                  </a:lnTo>
                  <a:lnTo>
                    <a:pt x="2444789" y="189001"/>
                  </a:lnTo>
                  <a:lnTo>
                    <a:pt x="2422145" y="184511"/>
                  </a:lnTo>
                  <a:lnTo>
                    <a:pt x="2408085" y="184511"/>
                  </a:lnTo>
                  <a:lnTo>
                    <a:pt x="2386477" y="181402"/>
                  </a:lnTo>
                  <a:cubicBezTo>
                    <a:pt x="2378633" y="179847"/>
                    <a:pt x="2370493" y="179847"/>
                    <a:pt x="2362501" y="181402"/>
                  </a:cubicBezTo>
                  <a:cubicBezTo>
                    <a:pt x="2356285" y="182611"/>
                    <a:pt x="2350217" y="184856"/>
                    <a:pt x="2344593" y="187965"/>
                  </a:cubicBezTo>
                  <a:lnTo>
                    <a:pt x="2329645" y="190038"/>
                  </a:lnTo>
                  <a:lnTo>
                    <a:pt x="2314105" y="189001"/>
                  </a:lnTo>
                  <a:lnTo>
                    <a:pt x="2293829" y="181747"/>
                  </a:lnTo>
                  <a:lnTo>
                    <a:pt x="2272517" y="176739"/>
                  </a:lnTo>
                  <a:lnTo>
                    <a:pt x="2260530" y="163267"/>
                  </a:lnTo>
                  <a:lnTo>
                    <a:pt x="2293089" y="157049"/>
                  </a:lnTo>
                  <a:lnTo>
                    <a:pt x="2319877" y="164303"/>
                  </a:lnTo>
                  <a:lnTo>
                    <a:pt x="2336009" y="166376"/>
                  </a:lnTo>
                  <a:lnTo>
                    <a:pt x="2353325" y="167412"/>
                  </a:lnTo>
                  <a:lnTo>
                    <a:pt x="2367681" y="159294"/>
                  </a:lnTo>
                  <a:lnTo>
                    <a:pt x="2397577" y="161194"/>
                  </a:lnTo>
                  <a:lnTo>
                    <a:pt x="2411637" y="171212"/>
                  </a:lnTo>
                  <a:lnTo>
                    <a:pt x="2423033" y="170175"/>
                  </a:lnTo>
                  <a:lnTo>
                    <a:pt x="2441385" y="165512"/>
                  </a:lnTo>
                  <a:cubicBezTo>
                    <a:pt x="2447305" y="160503"/>
                    <a:pt x="2454556" y="157395"/>
                    <a:pt x="2462104" y="156531"/>
                  </a:cubicBezTo>
                  <a:cubicBezTo>
                    <a:pt x="2473352" y="154977"/>
                    <a:pt x="2484600" y="158258"/>
                    <a:pt x="2493332" y="165512"/>
                  </a:cubicBezTo>
                  <a:lnTo>
                    <a:pt x="2514052" y="179847"/>
                  </a:lnTo>
                  <a:lnTo>
                    <a:pt x="2534624" y="192628"/>
                  </a:lnTo>
                  <a:lnTo>
                    <a:pt x="2548388" y="179157"/>
                  </a:lnTo>
                  <a:lnTo>
                    <a:pt x="2544836" y="163785"/>
                  </a:lnTo>
                  <a:lnTo>
                    <a:pt x="2556824" y="161022"/>
                  </a:lnTo>
                  <a:lnTo>
                    <a:pt x="2560228" y="151177"/>
                  </a:lnTo>
                  <a:lnTo>
                    <a:pt x="2550016" y="148068"/>
                  </a:lnTo>
                  <a:lnTo>
                    <a:pt x="2534180" y="144614"/>
                  </a:lnTo>
                  <a:lnTo>
                    <a:pt x="2520416" y="137532"/>
                  </a:lnTo>
                  <a:lnTo>
                    <a:pt x="2527668" y="130278"/>
                  </a:lnTo>
                  <a:lnTo>
                    <a:pt x="2539508" y="124061"/>
                  </a:lnTo>
                  <a:close/>
                  <a:moveTo>
                    <a:pt x="1726935" y="0"/>
                  </a:moveTo>
                  <a:lnTo>
                    <a:pt x="1681948" y="61801"/>
                  </a:lnTo>
                  <a:lnTo>
                    <a:pt x="1656466" y="74825"/>
                  </a:lnTo>
                  <a:lnTo>
                    <a:pt x="1650614" y="89225"/>
                  </a:lnTo>
                  <a:lnTo>
                    <a:pt x="1623055" y="91975"/>
                  </a:lnTo>
                  <a:lnTo>
                    <a:pt x="1603425" y="95527"/>
                  </a:lnTo>
                  <a:lnTo>
                    <a:pt x="1581088" y="100722"/>
                  </a:lnTo>
                  <a:lnTo>
                    <a:pt x="1550950" y="115465"/>
                  </a:lnTo>
                  <a:lnTo>
                    <a:pt x="1533458" y="109659"/>
                  </a:lnTo>
                  <a:lnTo>
                    <a:pt x="1520434" y="125090"/>
                  </a:lnTo>
                  <a:lnTo>
                    <a:pt x="1529368" y="131240"/>
                  </a:lnTo>
                  <a:lnTo>
                    <a:pt x="1546608" y="131240"/>
                  </a:lnTo>
                  <a:lnTo>
                    <a:pt x="1567183" y="123372"/>
                  </a:lnTo>
                  <a:lnTo>
                    <a:pt x="1575048" y="113403"/>
                  </a:lnTo>
                  <a:lnTo>
                    <a:pt x="1591533" y="108246"/>
                  </a:lnTo>
                  <a:lnTo>
                    <a:pt x="1619406" y="107215"/>
                  </a:lnTo>
                  <a:lnTo>
                    <a:pt x="1630417" y="105152"/>
                  </a:lnTo>
                  <a:lnTo>
                    <a:pt x="1646524" y="104159"/>
                  </a:lnTo>
                  <a:lnTo>
                    <a:pt x="1671503" y="105611"/>
                  </a:lnTo>
                  <a:lnTo>
                    <a:pt x="1696231" y="112066"/>
                  </a:lnTo>
                  <a:lnTo>
                    <a:pt x="1704096" y="128184"/>
                  </a:lnTo>
                  <a:lnTo>
                    <a:pt x="1719951" y="124097"/>
                  </a:lnTo>
                  <a:lnTo>
                    <a:pt x="1719385" y="139108"/>
                  </a:lnTo>
                  <a:lnTo>
                    <a:pt x="1703529" y="154234"/>
                  </a:lnTo>
                  <a:lnTo>
                    <a:pt x="1672195" y="166265"/>
                  </a:lnTo>
                  <a:lnTo>
                    <a:pt x="1685220" y="163171"/>
                  </a:lnTo>
                  <a:lnTo>
                    <a:pt x="1685220" y="175165"/>
                  </a:lnTo>
                  <a:lnTo>
                    <a:pt x="1701327" y="176196"/>
                  </a:lnTo>
                  <a:lnTo>
                    <a:pt x="1713408" y="176196"/>
                  </a:lnTo>
                  <a:lnTo>
                    <a:pt x="1731529" y="175165"/>
                  </a:lnTo>
                  <a:lnTo>
                    <a:pt x="1752166" y="176196"/>
                  </a:lnTo>
                  <a:lnTo>
                    <a:pt x="1777586" y="179290"/>
                  </a:lnTo>
                  <a:lnTo>
                    <a:pt x="1790987" y="189564"/>
                  </a:lnTo>
                  <a:lnTo>
                    <a:pt x="1790987" y="200565"/>
                  </a:lnTo>
                  <a:lnTo>
                    <a:pt x="1781801" y="212940"/>
                  </a:lnTo>
                  <a:lnTo>
                    <a:pt x="1789289" y="228409"/>
                  </a:lnTo>
                  <a:lnTo>
                    <a:pt x="1810870" y="233871"/>
                  </a:lnTo>
                  <a:lnTo>
                    <a:pt x="1794133" y="242007"/>
                  </a:lnTo>
                  <a:lnTo>
                    <a:pt x="1775635" y="246934"/>
                  </a:lnTo>
                  <a:lnTo>
                    <a:pt x="1753676" y="252090"/>
                  </a:lnTo>
                  <a:lnTo>
                    <a:pt x="1734171" y="257247"/>
                  </a:lnTo>
                  <a:lnTo>
                    <a:pt x="1710136" y="269660"/>
                  </a:lnTo>
                  <a:lnTo>
                    <a:pt x="1695727" y="286122"/>
                  </a:lnTo>
                  <a:lnTo>
                    <a:pt x="1690631" y="300446"/>
                  </a:lnTo>
                  <a:lnTo>
                    <a:pt x="1682388" y="311064"/>
                  </a:lnTo>
                  <a:lnTo>
                    <a:pt x="1660807" y="311064"/>
                  </a:lnTo>
                  <a:lnTo>
                    <a:pt x="1641867" y="324252"/>
                  </a:lnTo>
                  <a:lnTo>
                    <a:pt x="1639198" y="321375"/>
                  </a:lnTo>
                  <a:cubicBezTo>
                    <a:pt x="1631129" y="318570"/>
                    <a:pt x="1619485" y="326276"/>
                    <a:pt x="1624439" y="336388"/>
                  </a:cubicBezTo>
                  <a:lnTo>
                    <a:pt x="1641867" y="324252"/>
                  </a:lnTo>
                  <a:lnTo>
                    <a:pt x="1645329" y="327985"/>
                  </a:lnTo>
                  <a:cubicBezTo>
                    <a:pt x="1645895" y="329742"/>
                    <a:pt x="1645769" y="331651"/>
                    <a:pt x="1644951" y="333294"/>
                  </a:cubicBezTo>
                  <a:lnTo>
                    <a:pt x="1638030" y="340513"/>
                  </a:lnTo>
                  <a:lnTo>
                    <a:pt x="1629096" y="350482"/>
                  </a:lnTo>
                  <a:lnTo>
                    <a:pt x="1606445" y="356669"/>
                  </a:lnTo>
                  <a:cubicBezTo>
                    <a:pt x="1604746" y="361062"/>
                    <a:pt x="1601914" y="364843"/>
                    <a:pt x="1598202" y="367670"/>
                  </a:cubicBezTo>
                  <a:cubicBezTo>
                    <a:pt x="1593294" y="371451"/>
                    <a:pt x="1587191" y="373284"/>
                    <a:pt x="1581025" y="372826"/>
                  </a:cubicBezTo>
                  <a:lnTo>
                    <a:pt x="1566554" y="372826"/>
                  </a:lnTo>
                  <a:cubicBezTo>
                    <a:pt x="1560262" y="378212"/>
                    <a:pt x="1553215" y="382604"/>
                    <a:pt x="1545601" y="385851"/>
                  </a:cubicBezTo>
                  <a:cubicBezTo>
                    <a:pt x="1540316" y="388143"/>
                    <a:pt x="1534779" y="389861"/>
                    <a:pt x="1529117" y="391007"/>
                  </a:cubicBezTo>
                  <a:cubicBezTo>
                    <a:pt x="1525656" y="398035"/>
                    <a:pt x="1521755" y="404796"/>
                    <a:pt x="1517413" y="411289"/>
                  </a:cubicBezTo>
                  <a:cubicBezTo>
                    <a:pt x="1513324" y="417438"/>
                    <a:pt x="1508857" y="423282"/>
                    <a:pt x="1504012" y="428821"/>
                  </a:cubicBezTo>
                  <a:lnTo>
                    <a:pt x="1491931" y="443908"/>
                  </a:lnTo>
                  <a:lnTo>
                    <a:pt x="1468651" y="449064"/>
                  </a:lnTo>
                  <a:lnTo>
                    <a:pt x="1411897" y="451127"/>
                  </a:lnTo>
                  <a:cubicBezTo>
                    <a:pt x="1396671" y="454450"/>
                    <a:pt x="1380941" y="455137"/>
                    <a:pt x="1365463" y="453189"/>
                  </a:cubicBezTo>
                  <a:cubicBezTo>
                    <a:pt x="1360366" y="452578"/>
                    <a:pt x="1355333" y="451662"/>
                    <a:pt x="1350362" y="450439"/>
                  </a:cubicBezTo>
                  <a:lnTo>
                    <a:pt x="1329725" y="453533"/>
                  </a:lnTo>
                  <a:cubicBezTo>
                    <a:pt x="1320035" y="457696"/>
                    <a:pt x="1310094" y="461172"/>
                    <a:pt x="1299901" y="463846"/>
                  </a:cubicBezTo>
                  <a:cubicBezTo>
                    <a:pt x="1288701" y="466825"/>
                    <a:pt x="1277187" y="468926"/>
                    <a:pt x="1267246" y="474846"/>
                  </a:cubicBezTo>
                  <a:cubicBezTo>
                    <a:pt x="1263974" y="476794"/>
                    <a:pt x="1260954" y="479086"/>
                    <a:pt x="1258248" y="481721"/>
                  </a:cubicBezTo>
                  <a:lnTo>
                    <a:pt x="1232514" y="476565"/>
                  </a:lnTo>
                  <a:lnTo>
                    <a:pt x="1199985" y="476565"/>
                  </a:lnTo>
                  <a:lnTo>
                    <a:pt x="1189666" y="478628"/>
                  </a:lnTo>
                  <a:lnTo>
                    <a:pt x="1172866" y="495128"/>
                  </a:lnTo>
                  <a:cubicBezTo>
                    <a:pt x="1166386" y="502080"/>
                    <a:pt x="1159276" y="508305"/>
                    <a:pt x="1151537" y="513691"/>
                  </a:cubicBezTo>
                  <a:cubicBezTo>
                    <a:pt x="1145937" y="517587"/>
                    <a:pt x="1140085" y="521025"/>
                    <a:pt x="1133982" y="524004"/>
                  </a:cubicBezTo>
                  <a:lnTo>
                    <a:pt x="1109884" y="533973"/>
                  </a:lnTo>
                  <a:lnTo>
                    <a:pt x="1077292" y="549404"/>
                  </a:lnTo>
                  <a:cubicBezTo>
                    <a:pt x="1070748" y="551886"/>
                    <a:pt x="1064330" y="554751"/>
                    <a:pt x="1058101" y="557960"/>
                  </a:cubicBezTo>
                  <a:cubicBezTo>
                    <a:pt x="1050740" y="561741"/>
                    <a:pt x="1043693" y="565942"/>
                    <a:pt x="1036897" y="570640"/>
                  </a:cubicBezTo>
                  <a:lnTo>
                    <a:pt x="1024188" y="563116"/>
                  </a:lnTo>
                  <a:lnTo>
                    <a:pt x="1033437" y="540084"/>
                  </a:lnTo>
                  <a:lnTo>
                    <a:pt x="1027585" y="523927"/>
                  </a:lnTo>
                  <a:lnTo>
                    <a:pt x="1031738" y="505708"/>
                  </a:lnTo>
                  <a:lnTo>
                    <a:pt x="1044133" y="494364"/>
                  </a:lnTo>
                  <a:lnTo>
                    <a:pt x="1060241" y="473739"/>
                  </a:lnTo>
                  <a:lnTo>
                    <a:pt x="1072321" y="463082"/>
                  </a:lnTo>
                  <a:lnTo>
                    <a:pt x="1087799" y="444175"/>
                  </a:lnTo>
                  <a:lnTo>
                    <a:pt x="1109066" y="431838"/>
                  </a:lnTo>
                  <a:lnTo>
                    <a:pt x="1120769" y="416025"/>
                  </a:lnTo>
                  <a:lnTo>
                    <a:pt x="1132409" y="403421"/>
                  </a:lnTo>
                  <a:lnTo>
                    <a:pt x="1150152" y="387111"/>
                  </a:lnTo>
                  <a:lnTo>
                    <a:pt x="1163491" y="375805"/>
                  </a:lnTo>
                  <a:lnTo>
                    <a:pt x="1186457" y="365875"/>
                  </a:lnTo>
                  <a:lnTo>
                    <a:pt x="1201872" y="361749"/>
                  </a:lnTo>
                  <a:lnTo>
                    <a:pt x="1219112" y="354874"/>
                  </a:lnTo>
                  <a:lnTo>
                    <a:pt x="1242707" y="347655"/>
                  </a:lnTo>
                  <a:lnTo>
                    <a:pt x="1257871" y="340780"/>
                  </a:lnTo>
                  <a:lnTo>
                    <a:pt x="1286625" y="338756"/>
                  </a:lnTo>
                  <a:lnTo>
                    <a:pt x="1292665" y="330506"/>
                  </a:lnTo>
                  <a:lnTo>
                    <a:pt x="1297762" y="321300"/>
                  </a:lnTo>
                  <a:lnTo>
                    <a:pt x="1314876" y="320269"/>
                  </a:lnTo>
                  <a:lnTo>
                    <a:pt x="1328970" y="313394"/>
                  </a:lnTo>
                  <a:lnTo>
                    <a:pt x="1334821" y="300102"/>
                  </a:lnTo>
                  <a:lnTo>
                    <a:pt x="1321356" y="299071"/>
                  </a:lnTo>
                  <a:lnTo>
                    <a:pt x="1317329" y="285740"/>
                  </a:lnTo>
                  <a:lnTo>
                    <a:pt x="1345769" y="279553"/>
                  </a:lnTo>
                  <a:lnTo>
                    <a:pt x="1361625" y="271646"/>
                  </a:lnTo>
                  <a:lnTo>
                    <a:pt x="1372950" y="262403"/>
                  </a:lnTo>
                  <a:lnTo>
                    <a:pt x="1384213" y="253160"/>
                  </a:lnTo>
                  <a:cubicBezTo>
                    <a:pt x="1393085" y="248500"/>
                    <a:pt x="1402397" y="244680"/>
                    <a:pt x="1412023" y="241816"/>
                  </a:cubicBezTo>
                  <a:cubicBezTo>
                    <a:pt x="1417749" y="240097"/>
                    <a:pt x="1423601" y="238722"/>
                    <a:pt x="1429515" y="237691"/>
                  </a:cubicBezTo>
                  <a:cubicBezTo>
                    <a:pt x="1438324" y="237843"/>
                    <a:pt x="1446944" y="235322"/>
                    <a:pt x="1454242" y="230472"/>
                  </a:cubicBezTo>
                  <a:cubicBezTo>
                    <a:pt x="1460345" y="226423"/>
                    <a:pt x="1465316" y="220923"/>
                    <a:pt x="1468651" y="214430"/>
                  </a:cubicBezTo>
                  <a:lnTo>
                    <a:pt x="1455312" y="196974"/>
                  </a:lnTo>
                  <a:cubicBezTo>
                    <a:pt x="1457703" y="194071"/>
                    <a:pt x="1460471" y="191550"/>
                    <a:pt x="1463554" y="189412"/>
                  </a:cubicBezTo>
                  <a:cubicBezTo>
                    <a:pt x="1468210" y="186127"/>
                    <a:pt x="1473433" y="183797"/>
                    <a:pt x="1478970" y="182575"/>
                  </a:cubicBezTo>
                  <a:cubicBezTo>
                    <a:pt x="1485765" y="179213"/>
                    <a:pt x="1493064" y="177151"/>
                    <a:pt x="1500551" y="176425"/>
                  </a:cubicBezTo>
                  <a:cubicBezTo>
                    <a:pt x="1504578" y="176043"/>
                    <a:pt x="1508605" y="176043"/>
                    <a:pt x="1512632" y="176425"/>
                  </a:cubicBezTo>
                  <a:lnTo>
                    <a:pt x="1523580" y="171269"/>
                  </a:lnTo>
                  <a:lnTo>
                    <a:pt x="1569133" y="171574"/>
                  </a:lnTo>
                  <a:lnTo>
                    <a:pt x="1604494" y="173981"/>
                  </a:lnTo>
                  <a:lnTo>
                    <a:pt x="1621294" y="172949"/>
                  </a:lnTo>
                  <a:lnTo>
                    <a:pt x="1636080" y="172949"/>
                  </a:lnTo>
                  <a:cubicBezTo>
                    <a:pt x="1640547" y="179748"/>
                    <a:pt x="1650299" y="180436"/>
                    <a:pt x="1655648" y="174324"/>
                  </a:cubicBezTo>
                  <a:cubicBezTo>
                    <a:pt x="1658416" y="171192"/>
                    <a:pt x="1659171" y="166876"/>
                    <a:pt x="1657724" y="163018"/>
                  </a:cubicBezTo>
                  <a:cubicBezTo>
                    <a:pt x="1647342" y="161300"/>
                    <a:pt x="1636961" y="160039"/>
                    <a:pt x="1626453" y="159237"/>
                  </a:cubicBezTo>
                  <a:cubicBezTo>
                    <a:pt x="1619029" y="158664"/>
                    <a:pt x="1611541" y="158320"/>
                    <a:pt x="1604117" y="158206"/>
                  </a:cubicBezTo>
                  <a:lnTo>
                    <a:pt x="1574167" y="158206"/>
                  </a:lnTo>
                  <a:cubicBezTo>
                    <a:pt x="1566050" y="158702"/>
                    <a:pt x="1557934" y="159046"/>
                    <a:pt x="1549754" y="159237"/>
                  </a:cubicBezTo>
                  <a:cubicBezTo>
                    <a:pt x="1540253" y="159428"/>
                    <a:pt x="1530752" y="159428"/>
                    <a:pt x="1521252" y="159237"/>
                  </a:cubicBezTo>
                  <a:lnTo>
                    <a:pt x="1500929" y="163362"/>
                  </a:lnTo>
                  <a:lnTo>
                    <a:pt x="1479284" y="161682"/>
                  </a:lnTo>
                  <a:lnTo>
                    <a:pt x="1489163" y="146327"/>
                  </a:lnTo>
                  <a:lnTo>
                    <a:pt x="1497091" y="136014"/>
                  </a:lnTo>
                  <a:lnTo>
                    <a:pt x="1482304" y="132920"/>
                  </a:lnTo>
                  <a:lnTo>
                    <a:pt x="1470979" y="145258"/>
                  </a:lnTo>
                  <a:lnTo>
                    <a:pt x="1465127" y="157289"/>
                  </a:lnTo>
                  <a:lnTo>
                    <a:pt x="1441407" y="172758"/>
                  </a:lnTo>
                  <a:lnTo>
                    <a:pt x="1423538" y="160803"/>
                  </a:lnTo>
                  <a:lnTo>
                    <a:pt x="1432472" y="149459"/>
                  </a:lnTo>
                  <a:lnTo>
                    <a:pt x="1440966" y="142698"/>
                  </a:lnTo>
                  <a:lnTo>
                    <a:pt x="1458017" y="133455"/>
                  </a:lnTo>
                  <a:lnTo>
                    <a:pt x="1466637" y="115007"/>
                  </a:lnTo>
                  <a:cubicBezTo>
                    <a:pt x="1461604" y="115656"/>
                    <a:pt x="1456570" y="116458"/>
                    <a:pt x="1451537" y="117413"/>
                  </a:cubicBezTo>
                  <a:cubicBezTo>
                    <a:pt x="1445434" y="118559"/>
                    <a:pt x="1439330" y="119934"/>
                    <a:pt x="1433290" y="121538"/>
                  </a:cubicBezTo>
                  <a:lnTo>
                    <a:pt x="1409947" y="127306"/>
                  </a:lnTo>
                  <a:lnTo>
                    <a:pt x="1371503" y="137351"/>
                  </a:lnTo>
                  <a:lnTo>
                    <a:pt x="1351243" y="150720"/>
                  </a:lnTo>
                  <a:lnTo>
                    <a:pt x="1382137" y="151254"/>
                  </a:lnTo>
                  <a:lnTo>
                    <a:pt x="1401327" y="150376"/>
                  </a:lnTo>
                  <a:lnTo>
                    <a:pt x="1401327" y="161834"/>
                  </a:lnTo>
                  <a:lnTo>
                    <a:pt x="1396231" y="177380"/>
                  </a:lnTo>
                  <a:cubicBezTo>
                    <a:pt x="1392141" y="184102"/>
                    <a:pt x="1387170" y="190214"/>
                    <a:pt x="1381445" y="195599"/>
                  </a:cubicBezTo>
                  <a:cubicBezTo>
                    <a:pt x="1377292" y="199495"/>
                    <a:pt x="1372825" y="202933"/>
                    <a:pt x="1368043" y="205950"/>
                  </a:cubicBezTo>
                  <a:lnTo>
                    <a:pt x="1350866" y="215232"/>
                  </a:lnTo>
                  <a:lnTo>
                    <a:pt x="1327145" y="221267"/>
                  </a:lnTo>
                  <a:cubicBezTo>
                    <a:pt x="1316449" y="225544"/>
                    <a:pt x="1306885" y="232305"/>
                    <a:pt x="1299272" y="240975"/>
                  </a:cubicBezTo>
                  <a:cubicBezTo>
                    <a:pt x="1296881" y="243687"/>
                    <a:pt x="1294741" y="246552"/>
                    <a:pt x="1292791" y="249608"/>
                  </a:cubicBezTo>
                  <a:lnTo>
                    <a:pt x="1274230" y="261983"/>
                  </a:lnTo>
                  <a:lnTo>
                    <a:pt x="1248433" y="271226"/>
                  </a:lnTo>
                  <a:lnTo>
                    <a:pt x="1223768" y="282456"/>
                  </a:lnTo>
                  <a:lnTo>
                    <a:pt x="1210366" y="289636"/>
                  </a:lnTo>
                  <a:lnTo>
                    <a:pt x="1196272" y="302890"/>
                  </a:lnTo>
                  <a:lnTo>
                    <a:pt x="1182493" y="319047"/>
                  </a:lnTo>
                  <a:lnTo>
                    <a:pt x="1172237" y="331079"/>
                  </a:lnTo>
                  <a:lnTo>
                    <a:pt x="1151977" y="351360"/>
                  </a:lnTo>
                  <a:lnTo>
                    <a:pt x="1139267" y="358235"/>
                  </a:lnTo>
                  <a:lnTo>
                    <a:pt x="1124859" y="364423"/>
                  </a:lnTo>
                  <a:lnTo>
                    <a:pt x="1099062" y="359611"/>
                  </a:lnTo>
                  <a:lnTo>
                    <a:pt x="1106612" y="349680"/>
                  </a:lnTo>
                  <a:lnTo>
                    <a:pt x="1126872" y="340398"/>
                  </a:lnTo>
                  <a:lnTo>
                    <a:pt x="1142225" y="332186"/>
                  </a:lnTo>
                  <a:lnTo>
                    <a:pt x="1136121" y="320880"/>
                  </a:lnTo>
                  <a:lnTo>
                    <a:pt x="1113470" y="332912"/>
                  </a:lnTo>
                  <a:lnTo>
                    <a:pt x="1101075" y="340131"/>
                  </a:lnTo>
                  <a:lnTo>
                    <a:pt x="1078739" y="356288"/>
                  </a:lnTo>
                  <a:lnTo>
                    <a:pt x="1079745" y="369350"/>
                  </a:lnTo>
                  <a:lnTo>
                    <a:pt x="1057975" y="384285"/>
                  </a:lnTo>
                  <a:lnTo>
                    <a:pt x="1046964" y="390129"/>
                  </a:lnTo>
                  <a:lnTo>
                    <a:pt x="1026012" y="392191"/>
                  </a:lnTo>
                  <a:lnTo>
                    <a:pt x="1014687" y="396316"/>
                  </a:lnTo>
                  <a:cubicBezTo>
                    <a:pt x="1009779" y="399907"/>
                    <a:pt x="1004683" y="403344"/>
                    <a:pt x="999586" y="406629"/>
                  </a:cubicBezTo>
                  <a:cubicBezTo>
                    <a:pt x="993923" y="410258"/>
                    <a:pt x="988198" y="413695"/>
                    <a:pt x="982409" y="416942"/>
                  </a:cubicBezTo>
                  <a:lnTo>
                    <a:pt x="975488" y="408004"/>
                  </a:lnTo>
                  <a:lnTo>
                    <a:pt x="985807" y="393910"/>
                  </a:lnTo>
                  <a:lnTo>
                    <a:pt x="1003361" y="382566"/>
                  </a:lnTo>
                  <a:lnTo>
                    <a:pt x="1012610" y="376493"/>
                  </a:lnTo>
                  <a:lnTo>
                    <a:pt x="1013554" y="365493"/>
                  </a:lnTo>
                  <a:lnTo>
                    <a:pt x="1031864" y="342002"/>
                  </a:lnTo>
                  <a:cubicBezTo>
                    <a:pt x="1038156" y="336464"/>
                    <a:pt x="1044951" y="331537"/>
                    <a:pt x="1052124" y="327259"/>
                  </a:cubicBezTo>
                  <a:cubicBezTo>
                    <a:pt x="1056906" y="324471"/>
                    <a:pt x="1061813" y="321912"/>
                    <a:pt x="1066910" y="319696"/>
                  </a:cubicBezTo>
                  <a:lnTo>
                    <a:pt x="1072069" y="309078"/>
                  </a:lnTo>
                  <a:lnTo>
                    <a:pt x="1051809" y="308085"/>
                  </a:lnTo>
                  <a:lnTo>
                    <a:pt x="1040861" y="310033"/>
                  </a:lnTo>
                  <a:lnTo>
                    <a:pt x="1004871" y="311522"/>
                  </a:lnTo>
                  <a:lnTo>
                    <a:pt x="996251" y="318703"/>
                  </a:lnTo>
                  <a:lnTo>
                    <a:pt x="950131" y="341009"/>
                  </a:lnTo>
                  <a:cubicBezTo>
                    <a:pt x="959569" y="341162"/>
                    <a:pt x="968944" y="339902"/>
                    <a:pt x="977942" y="337228"/>
                  </a:cubicBezTo>
                  <a:cubicBezTo>
                    <a:pt x="985177" y="335089"/>
                    <a:pt x="992099" y="332072"/>
                    <a:pt x="998516" y="328252"/>
                  </a:cubicBezTo>
                  <a:lnTo>
                    <a:pt x="1025320" y="317443"/>
                  </a:lnTo>
                  <a:lnTo>
                    <a:pt x="1018084" y="341239"/>
                  </a:lnTo>
                  <a:cubicBezTo>
                    <a:pt x="1014498" y="345975"/>
                    <a:pt x="1010723" y="350558"/>
                    <a:pt x="1006759" y="354951"/>
                  </a:cubicBezTo>
                  <a:cubicBezTo>
                    <a:pt x="1005626" y="356249"/>
                    <a:pt x="1004431" y="357548"/>
                    <a:pt x="1003235" y="358808"/>
                  </a:cubicBezTo>
                  <a:cubicBezTo>
                    <a:pt x="1002040" y="360031"/>
                    <a:pt x="1000782" y="361291"/>
                    <a:pt x="999586" y="362513"/>
                  </a:cubicBezTo>
                  <a:lnTo>
                    <a:pt x="974670" y="382069"/>
                  </a:lnTo>
                  <a:lnTo>
                    <a:pt x="960639" y="391313"/>
                  </a:lnTo>
                  <a:cubicBezTo>
                    <a:pt x="955983" y="394674"/>
                    <a:pt x="951264" y="398035"/>
                    <a:pt x="946545" y="401320"/>
                  </a:cubicBezTo>
                  <a:cubicBezTo>
                    <a:pt x="939561" y="406209"/>
                    <a:pt x="932451" y="411022"/>
                    <a:pt x="925278" y="415758"/>
                  </a:cubicBezTo>
                  <a:lnTo>
                    <a:pt x="913261" y="421296"/>
                  </a:lnTo>
                  <a:cubicBezTo>
                    <a:pt x="901495" y="419081"/>
                    <a:pt x="891239" y="429470"/>
                    <a:pt x="893693" y="441196"/>
                  </a:cubicBezTo>
                  <a:cubicBezTo>
                    <a:pt x="894511" y="445207"/>
                    <a:pt x="896964" y="448721"/>
                    <a:pt x="900488" y="450821"/>
                  </a:cubicBezTo>
                  <a:lnTo>
                    <a:pt x="913198" y="450821"/>
                  </a:lnTo>
                  <a:lnTo>
                    <a:pt x="941700" y="434435"/>
                  </a:lnTo>
                  <a:lnTo>
                    <a:pt x="958059" y="428630"/>
                  </a:lnTo>
                  <a:lnTo>
                    <a:pt x="952900" y="438981"/>
                  </a:lnTo>
                  <a:cubicBezTo>
                    <a:pt x="948244" y="446849"/>
                    <a:pt x="942959" y="454335"/>
                    <a:pt x="937107" y="461363"/>
                  </a:cubicBezTo>
                  <a:cubicBezTo>
                    <a:pt x="934087" y="465030"/>
                    <a:pt x="930878" y="468582"/>
                    <a:pt x="927480" y="471982"/>
                  </a:cubicBezTo>
                  <a:lnTo>
                    <a:pt x="906843" y="484319"/>
                  </a:lnTo>
                  <a:lnTo>
                    <a:pt x="874565" y="511667"/>
                  </a:lnTo>
                  <a:lnTo>
                    <a:pt x="837694" y="546463"/>
                  </a:lnTo>
                  <a:lnTo>
                    <a:pt x="831528" y="558494"/>
                  </a:lnTo>
                  <a:lnTo>
                    <a:pt x="827375" y="571557"/>
                  </a:lnTo>
                  <a:lnTo>
                    <a:pt x="821587" y="593901"/>
                  </a:lnTo>
                  <a:lnTo>
                    <a:pt x="808940" y="598676"/>
                  </a:lnTo>
                  <a:cubicBezTo>
                    <a:pt x="803844" y="600547"/>
                    <a:pt x="799439" y="603794"/>
                    <a:pt x="796167" y="608072"/>
                  </a:cubicBezTo>
                  <a:cubicBezTo>
                    <a:pt x="790819" y="615062"/>
                    <a:pt x="788932" y="624152"/>
                    <a:pt x="791008" y="632708"/>
                  </a:cubicBezTo>
                  <a:cubicBezTo>
                    <a:pt x="785723" y="640233"/>
                    <a:pt x="780375" y="647681"/>
                    <a:pt x="774901" y="655052"/>
                  </a:cubicBezTo>
                  <a:cubicBezTo>
                    <a:pt x="772824" y="657802"/>
                    <a:pt x="770811" y="660553"/>
                    <a:pt x="768734" y="663264"/>
                  </a:cubicBezTo>
                  <a:cubicBezTo>
                    <a:pt x="759485" y="673042"/>
                    <a:pt x="749355" y="681904"/>
                    <a:pt x="738470" y="689696"/>
                  </a:cubicBezTo>
                  <a:cubicBezTo>
                    <a:pt x="731612" y="694585"/>
                    <a:pt x="724502" y="699092"/>
                    <a:pt x="717141" y="703102"/>
                  </a:cubicBezTo>
                  <a:lnTo>
                    <a:pt x="698265" y="709977"/>
                  </a:lnTo>
                  <a:lnTo>
                    <a:pt x="689015" y="716165"/>
                  </a:lnTo>
                  <a:lnTo>
                    <a:pt x="687002" y="730565"/>
                  </a:lnTo>
                  <a:lnTo>
                    <a:pt x="695119" y="740152"/>
                  </a:lnTo>
                  <a:lnTo>
                    <a:pt x="677690" y="754170"/>
                  </a:lnTo>
                  <a:lnTo>
                    <a:pt x="674670" y="766507"/>
                  </a:lnTo>
                  <a:lnTo>
                    <a:pt x="667812" y="778844"/>
                  </a:lnTo>
                  <a:lnTo>
                    <a:pt x="668818" y="793244"/>
                  </a:lnTo>
                  <a:lnTo>
                    <a:pt x="648307" y="814786"/>
                  </a:lnTo>
                  <a:lnTo>
                    <a:pt x="625530" y="825022"/>
                  </a:lnTo>
                  <a:lnTo>
                    <a:pt x="622761" y="814900"/>
                  </a:lnTo>
                  <a:lnTo>
                    <a:pt x="637107" y="797407"/>
                  </a:lnTo>
                  <a:lnTo>
                    <a:pt x="615651" y="801570"/>
                  </a:lnTo>
                  <a:lnTo>
                    <a:pt x="615651" y="787934"/>
                  </a:lnTo>
                  <a:lnTo>
                    <a:pt x="623579" y="781747"/>
                  </a:lnTo>
                  <a:lnTo>
                    <a:pt x="615400" y="756423"/>
                  </a:lnTo>
                  <a:lnTo>
                    <a:pt x="621188" y="743399"/>
                  </a:lnTo>
                  <a:lnTo>
                    <a:pt x="633583" y="728617"/>
                  </a:lnTo>
                  <a:lnTo>
                    <a:pt x="647677" y="720023"/>
                  </a:lnTo>
                  <a:lnTo>
                    <a:pt x="663785" y="709099"/>
                  </a:lnTo>
                  <a:lnTo>
                    <a:pt x="683353" y="693286"/>
                  </a:lnTo>
                  <a:lnTo>
                    <a:pt x="707388" y="683317"/>
                  </a:lnTo>
                  <a:lnTo>
                    <a:pt x="711163" y="670292"/>
                  </a:lnTo>
                  <a:lnTo>
                    <a:pt x="698831" y="669261"/>
                  </a:lnTo>
                  <a:lnTo>
                    <a:pt x="682409" y="669261"/>
                  </a:lnTo>
                  <a:lnTo>
                    <a:pt x="672090" y="683317"/>
                  </a:lnTo>
                  <a:lnTo>
                    <a:pt x="642203" y="690918"/>
                  </a:lnTo>
                  <a:lnTo>
                    <a:pt x="645286" y="677588"/>
                  </a:lnTo>
                  <a:lnTo>
                    <a:pt x="653529" y="653639"/>
                  </a:lnTo>
                  <a:lnTo>
                    <a:pt x="663785" y="646458"/>
                  </a:lnTo>
                  <a:lnTo>
                    <a:pt x="670706" y="636146"/>
                  </a:lnTo>
                  <a:lnTo>
                    <a:pt x="661457" y="628201"/>
                  </a:lnTo>
                  <a:cubicBezTo>
                    <a:pt x="658122" y="599593"/>
                    <a:pt x="607535" y="614107"/>
                    <a:pt x="619930" y="640118"/>
                  </a:cubicBezTo>
                  <a:cubicBezTo>
                    <a:pt x="623705" y="648024"/>
                    <a:pt x="633709" y="650660"/>
                    <a:pt x="640882" y="645580"/>
                  </a:cubicBezTo>
                  <a:lnTo>
                    <a:pt x="639561" y="668535"/>
                  </a:lnTo>
                  <a:cubicBezTo>
                    <a:pt x="633143" y="673272"/>
                    <a:pt x="626725" y="678008"/>
                    <a:pt x="620307" y="682744"/>
                  </a:cubicBezTo>
                  <a:cubicBezTo>
                    <a:pt x="615840" y="686029"/>
                    <a:pt x="611373" y="689314"/>
                    <a:pt x="606968" y="692599"/>
                  </a:cubicBezTo>
                  <a:cubicBezTo>
                    <a:pt x="598600" y="693897"/>
                    <a:pt x="591490" y="699359"/>
                    <a:pt x="588030" y="707075"/>
                  </a:cubicBezTo>
                  <a:cubicBezTo>
                    <a:pt x="586583" y="710359"/>
                    <a:pt x="585890" y="713988"/>
                    <a:pt x="585953" y="717578"/>
                  </a:cubicBezTo>
                  <a:cubicBezTo>
                    <a:pt x="584380" y="723651"/>
                    <a:pt x="581046" y="729152"/>
                    <a:pt x="576453" y="733391"/>
                  </a:cubicBezTo>
                  <a:cubicBezTo>
                    <a:pt x="571796" y="737669"/>
                    <a:pt x="565756" y="740725"/>
                    <a:pt x="563051" y="746454"/>
                  </a:cubicBezTo>
                  <a:cubicBezTo>
                    <a:pt x="560786" y="751114"/>
                    <a:pt x="561163" y="756614"/>
                    <a:pt x="564057" y="760892"/>
                  </a:cubicBezTo>
                  <a:lnTo>
                    <a:pt x="576012" y="754743"/>
                  </a:lnTo>
                  <a:cubicBezTo>
                    <a:pt x="578969" y="750503"/>
                    <a:pt x="583625" y="747753"/>
                    <a:pt x="588722" y="747218"/>
                  </a:cubicBezTo>
                  <a:cubicBezTo>
                    <a:pt x="592182" y="746874"/>
                    <a:pt x="595643" y="747562"/>
                    <a:pt x="598726" y="749204"/>
                  </a:cubicBezTo>
                  <a:lnTo>
                    <a:pt x="586645" y="763948"/>
                  </a:lnTo>
                  <a:cubicBezTo>
                    <a:pt x="579724" y="768111"/>
                    <a:pt x="573747" y="773726"/>
                    <a:pt x="569154" y="780410"/>
                  </a:cubicBezTo>
                  <a:cubicBezTo>
                    <a:pt x="564561" y="787018"/>
                    <a:pt x="560219" y="794962"/>
                    <a:pt x="552291" y="795192"/>
                  </a:cubicBezTo>
                  <a:cubicBezTo>
                    <a:pt x="547950" y="795306"/>
                    <a:pt x="543986" y="792709"/>
                    <a:pt x="542287" y="788698"/>
                  </a:cubicBezTo>
                  <a:lnTo>
                    <a:pt x="518944" y="790761"/>
                  </a:lnTo>
                  <a:lnTo>
                    <a:pt x="503466" y="802105"/>
                  </a:lnTo>
                  <a:lnTo>
                    <a:pt x="486289" y="798324"/>
                  </a:lnTo>
                  <a:lnTo>
                    <a:pt x="491448" y="787018"/>
                  </a:lnTo>
                  <a:lnTo>
                    <a:pt x="497677" y="772924"/>
                  </a:lnTo>
                  <a:lnTo>
                    <a:pt x="536058" y="755888"/>
                  </a:lnTo>
                  <a:lnTo>
                    <a:pt x="533982" y="745614"/>
                  </a:lnTo>
                  <a:lnTo>
                    <a:pt x="523726" y="745614"/>
                  </a:lnTo>
                  <a:lnTo>
                    <a:pt x="516868" y="756576"/>
                  </a:lnTo>
                  <a:lnTo>
                    <a:pt x="499691" y="757875"/>
                  </a:lnTo>
                  <a:lnTo>
                    <a:pt x="469364" y="748708"/>
                  </a:lnTo>
                  <a:lnTo>
                    <a:pt x="451809" y="733239"/>
                  </a:lnTo>
                  <a:cubicBezTo>
                    <a:pt x="602187" y="529198"/>
                    <a:pt x="793273" y="358656"/>
                    <a:pt x="1013051" y="232420"/>
                  </a:cubicBezTo>
                  <a:cubicBezTo>
                    <a:pt x="1232388" y="106413"/>
                    <a:pt x="1475446" y="27271"/>
                    <a:pt x="1726935" y="0"/>
                  </a:cubicBezTo>
                  <a:close/>
                </a:path>
              </a:pathLst>
            </a:custGeom>
            <a:solidFill>
              <a:srgbClr val="CDD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17145" tIns="17145" rIns="17145" bIns="17145" anchor="ctr">
              <a:noAutofit/>
            </a:bodyPr>
            <a:lstStyle/>
            <a:p>
              <a:endParaRPr lang="en-US" sz="135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55" name="Freeform 814">
            <a:extLst>
              <a:ext uri="{FF2B5EF4-FFF2-40B4-BE49-F238E27FC236}">
                <a16:creationId xmlns:a16="http://schemas.microsoft.com/office/drawing/2014/main" id="{D6797FEA-D2A4-DC43-A12A-123CFBE1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928" y="2279172"/>
            <a:ext cx="330941" cy="332675"/>
          </a:xfrm>
          <a:custGeom>
            <a:avLst/>
            <a:gdLst/>
            <a:ahLst/>
            <a:cxnLst/>
            <a:rect l="0" t="0" r="r" b="b"/>
            <a:pathLst>
              <a:path w="302852" h="304441">
                <a:moveTo>
                  <a:pt x="217311" y="241300"/>
                </a:moveTo>
                <a:cubicBezTo>
                  <a:pt x="219781" y="241300"/>
                  <a:pt x="221897" y="243417"/>
                  <a:pt x="221897" y="245886"/>
                </a:cubicBezTo>
                <a:cubicBezTo>
                  <a:pt x="221897" y="248356"/>
                  <a:pt x="219781" y="250472"/>
                  <a:pt x="217311" y="250472"/>
                </a:cubicBezTo>
                <a:cubicBezTo>
                  <a:pt x="214842" y="250472"/>
                  <a:pt x="212725" y="248356"/>
                  <a:pt x="212725" y="245886"/>
                </a:cubicBezTo>
                <a:cubicBezTo>
                  <a:pt x="212725" y="243417"/>
                  <a:pt x="214842" y="241300"/>
                  <a:pt x="217311" y="241300"/>
                </a:cubicBezTo>
                <a:close/>
                <a:moveTo>
                  <a:pt x="67796" y="236537"/>
                </a:moveTo>
                <a:lnTo>
                  <a:pt x="131513" y="236537"/>
                </a:lnTo>
                <a:cubicBezTo>
                  <a:pt x="134019" y="236537"/>
                  <a:pt x="136167" y="238654"/>
                  <a:pt x="136167" y="241123"/>
                </a:cubicBezTo>
                <a:cubicBezTo>
                  <a:pt x="136167" y="243593"/>
                  <a:pt x="134019" y="245709"/>
                  <a:pt x="131513" y="245709"/>
                </a:cubicBezTo>
                <a:lnTo>
                  <a:pt x="67796" y="245709"/>
                </a:lnTo>
                <a:cubicBezTo>
                  <a:pt x="65290" y="245709"/>
                  <a:pt x="63500" y="243593"/>
                  <a:pt x="63500" y="241123"/>
                </a:cubicBezTo>
                <a:cubicBezTo>
                  <a:pt x="63500" y="238654"/>
                  <a:pt x="65290" y="236537"/>
                  <a:pt x="67796" y="236537"/>
                </a:cubicBezTo>
                <a:close/>
                <a:moveTo>
                  <a:pt x="39813" y="236537"/>
                </a:moveTo>
                <a:lnTo>
                  <a:pt x="43948" y="236537"/>
                </a:lnTo>
                <a:cubicBezTo>
                  <a:pt x="46580" y="236537"/>
                  <a:pt x="48836" y="238654"/>
                  <a:pt x="48836" y="241123"/>
                </a:cubicBezTo>
                <a:cubicBezTo>
                  <a:pt x="48836" y="243593"/>
                  <a:pt x="46580" y="245709"/>
                  <a:pt x="43948" y="245709"/>
                </a:cubicBezTo>
                <a:lnTo>
                  <a:pt x="39813" y="245709"/>
                </a:lnTo>
                <a:cubicBezTo>
                  <a:pt x="37181" y="245709"/>
                  <a:pt x="34925" y="243593"/>
                  <a:pt x="34925" y="241123"/>
                </a:cubicBezTo>
                <a:cubicBezTo>
                  <a:pt x="34925" y="238654"/>
                  <a:pt x="37181" y="236537"/>
                  <a:pt x="39813" y="236537"/>
                </a:cubicBezTo>
                <a:close/>
                <a:moveTo>
                  <a:pt x="188502" y="233308"/>
                </a:moveTo>
                <a:cubicBezTo>
                  <a:pt x="191012" y="234841"/>
                  <a:pt x="191728" y="237523"/>
                  <a:pt x="190295" y="240205"/>
                </a:cubicBezTo>
                <a:cubicBezTo>
                  <a:pt x="189578" y="241738"/>
                  <a:pt x="188144" y="242504"/>
                  <a:pt x="186352" y="242504"/>
                </a:cubicBezTo>
                <a:cubicBezTo>
                  <a:pt x="185635" y="242504"/>
                  <a:pt x="184918" y="242504"/>
                  <a:pt x="183843" y="241738"/>
                </a:cubicBezTo>
                <a:cubicBezTo>
                  <a:pt x="181692" y="240205"/>
                  <a:pt x="180975" y="237523"/>
                  <a:pt x="182409" y="235224"/>
                </a:cubicBezTo>
                <a:cubicBezTo>
                  <a:pt x="183484" y="232542"/>
                  <a:pt x="186352" y="231775"/>
                  <a:pt x="188502" y="233308"/>
                </a:cubicBezTo>
                <a:close/>
                <a:moveTo>
                  <a:pt x="246113" y="232925"/>
                </a:moveTo>
                <a:cubicBezTo>
                  <a:pt x="248264" y="231775"/>
                  <a:pt x="251132" y="232542"/>
                  <a:pt x="252208" y="234841"/>
                </a:cubicBezTo>
                <a:cubicBezTo>
                  <a:pt x="253642" y="237523"/>
                  <a:pt x="252925" y="240205"/>
                  <a:pt x="250415" y="241738"/>
                </a:cubicBezTo>
                <a:cubicBezTo>
                  <a:pt x="250057" y="242121"/>
                  <a:pt x="249340" y="242504"/>
                  <a:pt x="248264" y="242504"/>
                </a:cubicBezTo>
                <a:cubicBezTo>
                  <a:pt x="246830" y="242504"/>
                  <a:pt x="245038" y="241355"/>
                  <a:pt x="244321" y="239822"/>
                </a:cubicBezTo>
                <a:cubicBezTo>
                  <a:pt x="242887" y="237523"/>
                  <a:pt x="243963" y="234841"/>
                  <a:pt x="246113" y="232925"/>
                </a:cubicBezTo>
                <a:close/>
                <a:moveTo>
                  <a:pt x="161713" y="211083"/>
                </a:moveTo>
                <a:cubicBezTo>
                  <a:pt x="163936" y="209550"/>
                  <a:pt x="166899" y="210317"/>
                  <a:pt x="168010" y="212616"/>
                </a:cubicBezTo>
                <a:cubicBezTo>
                  <a:pt x="169492" y="214915"/>
                  <a:pt x="168751" y="217980"/>
                  <a:pt x="166528" y="219513"/>
                </a:cubicBezTo>
                <a:cubicBezTo>
                  <a:pt x="165788" y="219896"/>
                  <a:pt x="165047" y="220279"/>
                  <a:pt x="163936" y="220279"/>
                </a:cubicBezTo>
                <a:cubicBezTo>
                  <a:pt x="162454" y="220279"/>
                  <a:pt x="160972" y="219130"/>
                  <a:pt x="159861" y="217597"/>
                </a:cubicBezTo>
                <a:cubicBezTo>
                  <a:pt x="158750" y="215298"/>
                  <a:pt x="159491" y="212232"/>
                  <a:pt x="161713" y="211083"/>
                </a:cubicBezTo>
                <a:close/>
                <a:moveTo>
                  <a:pt x="274478" y="210571"/>
                </a:moveTo>
                <a:cubicBezTo>
                  <a:pt x="276701" y="211931"/>
                  <a:pt x="277442" y="214653"/>
                  <a:pt x="276330" y="216694"/>
                </a:cubicBezTo>
                <a:cubicBezTo>
                  <a:pt x="275219" y="218055"/>
                  <a:pt x="273738" y="218735"/>
                  <a:pt x="272256" y="218735"/>
                </a:cubicBezTo>
                <a:cubicBezTo>
                  <a:pt x="271145" y="218735"/>
                  <a:pt x="270404" y="218395"/>
                  <a:pt x="269663" y="218055"/>
                </a:cubicBezTo>
                <a:cubicBezTo>
                  <a:pt x="267441" y="217034"/>
                  <a:pt x="266700" y="214313"/>
                  <a:pt x="267811" y="212272"/>
                </a:cubicBezTo>
                <a:cubicBezTo>
                  <a:pt x="269293" y="210231"/>
                  <a:pt x="272256" y="209550"/>
                  <a:pt x="274478" y="210571"/>
                </a:cubicBezTo>
                <a:close/>
                <a:moveTo>
                  <a:pt x="67772" y="201612"/>
                </a:moveTo>
                <a:lnTo>
                  <a:pt x="117609" y="201612"/>
                </a:lnTo>
                <a:cubicBezTo>
                  <a:pt x="120101" y="201612"/>
                  <a:pt x="121881" y="203729"/>
                  <a:pt x="121881" y="206198"/>
                </a:cubicBezTo>
                <a:cubicBezTo>
                  <a:pt x="121881" y="208668"/>
                  <a:pt x="120101" y="210784"/>
                  <a:pt x="117609" y="210784"/>
                </a:cubicBezTo>
                <a:lnTo>
                  <a:pt x="67772" y="210784"/>
                </a:lnTo>
                <a:cubicBezTo>
                  <a:pt x="65280" y="210784"/>
                  <a:pt x="63500" y="208668"/>
                  <a:pt x="63500" y="206198"/>
                </a:cubicBezTo>
                <a:cubicBezTo>
                  <a:pt x="63500" y="203729"/>
                  <a:pt x="65280" y="201612"/>
                  <a:pt x="67772" y="201612"/>
                </a:cubicBezTo>
                <a:close/>
                <a:moveTo>
                  <a:pt x="279033" y="179387"/>
                </a:moveTo>
                <a:cubicBezTo>
                  <a:pt x="281964" y="179387"/>
                  <a:pt x="283796" y="181428"/>
                  <a:pt x="283796" y="183810"/>
                </a:cubicBezTo>
                <a:lnTo>
                  <a:pt x="283796" y="184150"/>
                </a:lnTo>
                <a:cubicBezTo>
                  <a:pt x="283796" y="186531"/>
                  <a:pt x="281964" y="188572"/>
                  <a:pt x="279400" y="188572"/>
                </a:cubicBezTo>
                <a:cubicBezTo>
                  <a:pt x="276835" y="188572"/>
                  <a:pt x="274637" y="186531"/>
                  <a:pt x="274637" y="184150"/>
                </a:cubicBezTo>
                <a:lnTo>
                  <a:pt x="274637" y="183810"/>
                </a:lnTo>
                <a:cubicBezTo>
                  <a:pt x="274637" y="181428"/>
                  <a:pt x="276469" y="179387"/>
                  <a:pt x="279033" y="179387"/>
                </a:cubicBezTo>
                <a:close/>
                <a:moveTo>
                  <a:pt x="155574" y="179387"/>
                </a:moveTo>
                <a:cubicBezTo>
                  <a:pt x="158139" y="179387"/>
                  <a:pt x="159971" y="181219"/>
                  <a:pt x="159971" y="184150"/>
                </a:cubicBezTo>
                <a:cubicBezTo>
                  <a:pt x="159971" y="186348"/>
                  <a:pt x="158139" y="188546"/>
                  <a:pt x="155574" y="188546"/>
                </a:cubicBezTo>
                <a:cubicBezTo>
                  <a:pt x="152644" y="188546"/>
                  <a:pt x="150812" y="186348"/>
                  <a:pt x="150812" y="184150"/>
                </a:cubicBezTo>
                <a:cubicBezTo>
                  <a:pt x="150812" y="181219"/>
                  <a:pt x="152644" y="179387"/>
                  <a:pt x="155574" y="179387"/>
                </a:cubicBezTo>
                <a:close/>
                <a:moveTo>
                  <a:pt x="67772" y="168275"/>
                </a:moveTo>
                <a:lnTo>
                  <a:pt x="117609" y="168275"/>
                </a:lnTo>
                <a:cubicBezTo>
                  <a:pt x="120101" y="168275"/>
                  <a:pt x="121881" y="170473"/>
                  <a:pt x="121881" y="173038"/>
                </a:cubicBezTo>
                <a:cubicBezTo>
                  <a:pt x="121881" y="175602"/>
                  <a:pt x="120101" y="177434"/>
                  <a:pt x="117609" y="177434"/>
                </a:cubicBezTo>
                <a:lnTo>
                  <a:pt x="67772" y="177434"/>
                </a:lnTo>
                <a:cubicBezTo>
                  <a:pt x="65280" y="177434"/>
                  <a:pt x="63500" y="175602"/>
                  <a:pt x="63500" y="173038"/>
                </a:cubicBezTo>
                <a:cubicBezTo>
                  <a:pt x="63500" y="170473"/>
                  <a:pt x="65280" y="168275"/>
                  <a:pt x="67772" y="168275"/>
                </a:cubicBezTo>
                <a:close/>
                <a:moveTo>
                  <a:pt x="39813" y="168275"/>
                </a:moveTo>
                <a:lnTo>
                  <a:pt x="43948" y="168275"/>
                </a:lnTo>
                <a:cubicBezTo>
                  <a:pt x="46580" y="168275"/>
                  <a:pt x="48836" y="170473"/>
                  <a:pt x="48836" y="173038"/>
                </a:cubicBezTo>
                <a:cubicBezTo>
                  <a:pt x="48836" y="175602"/>
                  <a:pt x="46580" y="177434"/>
                  <a:pt x="43948" y="177434"/>
                </a:cubicBezTo>
                <a:lnTo>
                  <a:pt x="39813" y="177434"/>
                </a:lnTo>
                <a:cubicBezTo>
                  <a:pt x="37181" y="177434"/>
                  <a:pt x="34925" y="175602"/>
                  <a:pt x="34925" y="173038"/>
                </a:cubicBezTo>
                <a:cubicBezTo>
                  <a:pt x="34925" y="170473"/>
                  <a:pt x="37181" y="168275"/>
                  <a:pt x="39813" y="168275"/>
                </a:cubicBezTo>
                <a:close/>
                <a:moveTo>
                  <a:pt x="269382" y="148998"/>
                </a:moveTo>
                <a:cubicBezTo>
                  <a:pt x="272064" y="147637"/>
                  <a:pt x="275130" y="148318"/>
                  <a:pt x="276279" y="150359"/>
                </a:cubicBezTo>
                <a:cubicBezTo>
                  <a:pt x="277429" y="152400"/>
                  <a:pt x="277046" y="155121"/>
                  <a:pt x="274364" y="156142"/>
                </a:cubicBezTo>
                <a:cubicBezTo>
                  <a:pt x="273980" y="156822"/>
                  <a:pt x="272831" y="156822"/>
                  <a:pt x="272448" y="156822"/>
                </a:cubicBezTo>
                <a:cubicBezTo>
                  <a:pt x="270532" y="156822"/>
                  <a:pt x="268999" y="156142"/>
                  <a:pt x="267850" y="155121"/>
                </a:cubicBezTo>
                <a:cubicBezTo>
                  <a:pt x="266700" y="152740"/>
                  <a:pt x="267466" y="150018"/>
                  <a:pt x="269382" y="148998"/>
                </a:cubicBezTo>
                <a:close/>
                <a:moveTo>
                  <a:pt x="166528" y="148658"/>
                </a:moveTo>
                <a:cubicBezTo>
                  <a:pt x="168751" y="150018"/>
                  <a:pt x="169492" y="152740"/>
                  <a:pt x="168010" y="154781"/>
                </a:cubicBezTo>
                <a:cubicBezTo>
                  <a:pt x="167269" y="156142"/>
                  <a:pt x="165788" y="156822"/>
                  <a:pt x="163936" y="156822"/>
                </a:cubicBezTo>
                <a:cubicBezTo>
                  <a:pt x="163195" y="156822"/>
                  <a:pt x="162454" y="156822"/>
                  <a:pt x="161713" y="156482"/>
                </a:cubicBezTo>
                <a:cubicBezTo>
                  <a:pt x="159120" y="155121"/>
                  <a:pt x="158750" y="152400"/>
                  <a:pt x="159861" y="150359"/>
                </a:cubicBezTo>
                <a:cubicBezTo>
                  <a:pt x="161343" y="148318"/>
                  <a:pt x="163936" y="147637"/>
                  <a:pt x="166528" y="148658"/>
                </a:cubicBezTo>
                <a:close/>
                <a:moveTo>
                  <a:pt x="217442" y="136525"/>
                </a:moveTo>
                <a:cubicBezTo>
                  <a:pt x="219982" y="136525"/>
                  <a:pt x="221796" y="138663"/>
                  <a:pt x="221796" y="141158"/>
                </a:cubicBezTo>
                <a:lnTo>
                  <a:pt x="221796" y="179290"/>
                </a:lnTo>
                <a:lnTo>
                  <a:pt x="245745" y="179290"/>
                </a:lnTo>
                <a:cubicBezTo>
                  <a:pt x="248285" y="179290"/>
                  <a:pt x="250462" y="181428"/>
                  <a:pt x="250462" y="183923"/>
                </a:cubicBezTo>
                <a:cubicBezTo>
                  <a:pt x="250462" y="186418"/>
                  <a:pt x="248285" y="188556"/>
                  <a:pt x="245745" y="188556"/>
                </a:cubicBezTo>
                <a:lnTo>
                  <a:pt x="217442" y="188556"/>
                </a:lnTo>
                <a:cubicBezTo>
                  <a:pt x="214539" y="188556"/>
                  <a:pt x="212725" y="186418"/>
                  <a:pt x="212725" y="183923"/>
                </a:cubicBezTo>
                <a:lnTo>
                  <a:pt x="212725" y="141158"/>
                </a:lnTo>
                <a:cubicBezTo>
                  <a:pt x="212725" y="138663"/>
                  <a:pt x="214539" y="136525"/>
                  <a:pt x="217442" y="136525"/>
                </a:cubicBezTo>
                <a:close/>
                <a:moveTo>
                  <a:pt x="67789" y="133350"/>
                </a:moveTo>
                <a:lnTo>
                  <a:pt x="126758" y="133350"/>
                </a:lnTo>
                <a:cubicBezTo>
                  <a:pt x="129260" y="133350"/>
                  <a:pt x="131405" y="135466"/>
                  <a:pt x="131405" y="137936"/>
                </a:cubicBezTo>
                <a:cubicBezTo>
                  <a:pt x="131405" y="140406"/>
                  <a:pt x="129260" y="142522"/>
                  <a:pt x="126758" y="142522"/>
                </a:cubicBezTo>
                <a:lnTo>
                  <a:pt x="67789" y="142522"/>
                </a:lnTo>
                <a:cubicBezTo>
                  <a:pt x="65287" y="142522"/>
                  <a:pt x="63500" y="140406"/>
                  <a:pt x="63500" y="137936"/>
                </a:cubicBezTo>
                <a:cubicBezTo>
                  <a:pt x="63500" y="135466"/>
                  <a:pt x="65287" y="133350"/>
                  <a:pt x="67789" y="133350"/>
                </a:cubicBezTo>
                <a:close/>
                <a:moveTo>
                  <a:pt x="183938" y="125357"/>
                </a:moveTo>
                <a:cubicBezTo>
                  <a:pt x="186161" y="123825"/>
                  <a:pt x="189124" y="124591"/>
                  <a:pt x="190235" y="127273"/>
                </a:cubicBezTo>
                <a:cubicBezTo>
                  <a:pt x="191717" y="129572"/>
                  <a:pt x="190976" y="132638"/>
                  <a:pt x="188753" y="133787"/>
                </a:cubicBezTo>
                <a:cubicBezTo>
                  <a:pt x="188013" y="134170"/>
                  <a:pt x="187272" y="134554"/>
                  <a:pt x="186161" y="134554"/>
                </a:cubicBezTo>
                <a:cubicBezTo>
                  <a:pt x="184679" y="134554"/>
                  <a:pt x="183197" y="133787"/>
                  <a:pt x="182086" y="132255"/>
                </a:cubicBezTo>
                <a:cubicBezTo>
                  <a:pt x="180975" y="129572"/>
                  <a:pt x="181716" y="126507"/>
                  <a:pt x="183938" y="125357"/>
                </a:cubicBezTo>
                <a:close/>
                <a:moveTo>
                  <a:pt x="250666" y="124845"/>
                </a:moveTo>
                <a:cubicBezTo>
                  <a:pt x="253259" y="126206"/>
                  <a:pt x="253630" y="128927"/>
                  <a:pt x="252518" y="130969"/>
                </a:cubicBezTo>
                <a:cubicBezTo>
                  <a:pt x="251407" y="132329"/>
                  <a:pt x="249925" y="133010"/>
                  <a:pt x="248444" y="133010"/>
                </a:cubicBezTo>
                <a:cubicBezTo>
                  <a:pt x="247332" y="133010"/>
                  <a:pt x="246591" y="133010"/>
                  <a:pt x="245851" y="132669"/>
                </a:cubicBezTo>
                <a:cubicBezTo>
                  <a:pt x="243628" y="131309"/>
                  <a:pt x="242887" y="128587"/>
                  <a:pt x="243998" y="126546"/>
                </a:cubicBezTo>
                <a:cubicBezTo>
                  <a:pt x="245480" y="124505"/>
                  <a:pt x="248444" y="123825"/>
                  <a:pt x="250666" y="124845"/>
                </a:cubicBezTo>
                <a:close/>
                <a:moveTo>
                  <a:pt x="217311" y="117475"/>
                </a:moveTo>
                <a:cubicBezTo>
                  <a:pt x="219781" y="117475"/>
                  <a:pt x="221897" y="119591"/>
                  <a:pt x="221897" y="122061"/>
                </a:cubicBezTo>
                <a:cubicBezTo>
                  <a:pt x="221897" y="124530"/>
                  <a:pt x="219781" y="126647"/>
                  <a:pt x="217311" y="126647"/>
                </a:cubicBezTo>
                <a:cubicBezTo>
                  <a:pt x="214842" y="126647"/>
                  <a:pt x="212725" y="124530"/>
                  <a:pt x="212725" y="122061"/>
                </a:cubicBezTo>
                <a:cubicBezTo>
                  <a:pt x="212725" y="119591"/>
                  <a:pt x="214489" y="117475"/>
                  <a:pt x="217311" y="117475"/>
                </a:cubicBezTo>
                <a:close/>
                <a:moveTo>
                  <a:pt x="217404" y="108189"/>
                </a:moveTo>
                <a:cubicBezTo>
                  <a:pt x="175221" y="108189"/>
                  <a:pt x="140970" y="142336"/>
                  <a:pt x="140970" y="184390"/>
                </a:cubicBezTo>
                <a:cubicBezTo>
                  <a:pt x="140970" y="226444"/>
                  <a:pt x="175221" y="260230"/>
                  <a:pt x="217404" y="260230"/>
                </a:cubicBezTo>
                <a:cubicBezTo>
                  <a:pt x="259227" y="260230"/>
                  <a:pt x="293478" y="226444"/>
                  <a:pt x="293478" y="184390"/>
                </a:cubicBezTo>
                <a:cubicBezTo>
                  <a:pt x="293478" y="142336"/>
                  <a:pt x="259227" y="108189"/>
                  <a:pt x="217404" y="108189"/>
                </a:cubicBezTo>
                <a:close/>
                <a:moveTo>
                  <a:pt x="67836" y="98425"/>
                </a:moveTo>
                <a:lnTo>
                  <a:pt x="155278" y="98425"/>
                </a:lnTo>
                <a:cubicBezTo>
                  <a:pt x="157808" y="98425"/>
                  <a:pt x="159976" y="100541"/>
                  <a:pt x="159976" y="103011"/>
                </a:cubicBezTo>
                <a:cubicBezTo>
                  <a:pt x="159976" y="105480"/>
                  <a:pt x="157808" y="107597"/>
                  <a:pt x="155278" y="107597"/>
                </a:cubicBezTo>
                <a:lnTo>
                  <a:pt x="67836" y="107597"/>
                </a:lnTo>
                <a:cubicBezTo>
                  <a:pt x="65307" y="107597"/>
                  <a:pt x="63500" y="105480"/>
                  <a:pt x="63500" y="103011"/>
                </a:cubicBezTo>
                <a:cubicBezTo>
                  <a:pt x="63500" y="100541"/>
                  <a:pt x="65307" y="98425"/>
                  <a:pt x="67836" y="98425"/>
                </a:cubicBezTo>
                <a:close/>
                <a:moveTo>
                  <a:pt x="39813" y="98425"/>
                </a:moveTo>
                <a:lnTo>
                  <a:pt x="43948" y="98425"/>
                </a:lnTo>
                <a:cubicBezTo>
                  <a:pt x="46580" y="98425"/>
                  <a:pt x="48836" y="100541"/>
                  <a:pt x="48836" y="103011"/>
                </a:cubicBezTo>
                <a:cubicBezTo>
                  <a:pt x="48836" y="105480"/>
                  <a:pt x="46580" y="107597"/>
                  <a:pt x="43948" y="107597"/>
                </a:cubicBezTo>
                <a:lnTo>
                  <a:pt x="39813" y="107597"/>
                </a:lnTo>
                <a:cubicBezTo>
                  <a:pt x="37181" y="107597"/>
                  <a:pt x="34925" y="105480"/>
                  <a:pt x="34925" y="103011"/>
                </a:cubicBezTo>
                <a:cubicBezTo>
                  <a:pt x="34925" y="100541"/>
                  <a:pt x="37181" y="98425"/>
                  <a:pt x="39813" y="98425"/>
                </a:cubicBezTo>
                <a:close/>
                <a:moveTo>
                  <a:pt x="67829" y="65087"/>
                </a:moveTo>
                <a:lnTo>
                  <a:pt x="201324" y="65087"/>
                </a:lnTo>
                <a:cubicBezTo>
                  <a:pt x="203849" y="65087"/>
                  <a:pt x="206014" y="67203"/>
                  <a:pt x="206014" y="69673"/>
                </a:cubicBezTo>
                <a:cubicBezTo>
                  <a:pt x="206014" y="72142"/>
                  <a:pt x="203849" y="74259"/>
                  <a:pt x="201324" y="74259"/>
                </a:cubicBezTo>
                <a:lnTo>
                  <a:pt x="67829" y="74259"/>
                </a:lnTo>
                <a:cubicBezTo>
                  <a:pt x="65304" y="74259"/>
                  <a:pt x="63500" y="72142"/>
                  <a:pt x="63500" y="69673"/>
                </a:cubicBezTo>
                <a:cubicBezTo>
                  <a:pt x="63500" y="67203"/>
                  <a:pt x="65304" y="65087"/>
                  <a:pt x="67829" y="65087"/>
                </a:cubicBezTo>
                <a:close/>
                <a:moveTo>
                  <a:pt x="39813" y="65087"/>
                </a:moveTo>
                <a:lnTo>
                  <a:pt x="43948" y="65087"/>
                </a:lnTo>
                <a:cubicBezTo>
                  <a:pt x="46580" y="65087"/>
                  <a:pt x="48836" y="67203"/>
                  <a:pt x="48836" y="69673"/>
                </a:cubicBezTo>
                <a:cubicBezTo>
                  <a:pt x="48836" y="72142"/>
                  <a:pt x="46580" y="74259"/>
                  <a:pt x="43948" y="74259"/>
                </a:cubicBezTo>
                <a:lnTo>
                  <a:pt x="39813" y="74259"/>
                </a:lnTo>
                <a:cubicBezTo>
                  <a:pt x="37181" y="74259"/>
                  <a:pt x="34925" y="72142"/>
                  <a:pt x="34925" y="69673"/>
                </a:cubicBezTo>
                <a:cubicBezTo>
                  <a:pt x="34925" y="67203"/>
                  <a:pt x="37181" y="65087"/>
                  <a:pt x="39813" y="65087"/>
                </a:cubicBezTo>
                <a:close/>
                <a:moveTo>
                  <a:pt x="69223" y="8986"/>
                </a:moveTo>
                <a:lnTo>
                  <a:pt x="69223" y="13658"/>
                </a:lnTo>
                <a:cubicBezTo>
                  <a:pt x="69223" y="21206"/>
                  <a:pt x="75352" y="27676"/>
                  <a:pt x="82924" y="27676"/>
                </a:cubicBezTo>
                <a:lnTo>
                  <a:pt x="157194" y="27676"/>
                </a:lnTo>
                <a:cubicBezTo>
                  <a:pt x="164766" y="27676"/>
                  <a:pt x="170895" y="21206"/>
                  <a:pt x="170895" y="13658"/>
                </a:cubicBezTo>
                <a:lnTo>
                  <a:pt x="170895" y="8986"/>
                </a:lnTo>
                <a:lnTo>
                  <a:pt x="69223" y="8986"/>
                </a:lnTo>
                <a:close/>
                <a:moveTo>
                  <a:pt x="13700" y="8986"/>
                </a:moveTo>
                <a:cubicBezTo>
                  <a:pt x="11177" y="8986"/>
                  <a:pt x="9013" y="11142"/>
                  <a:pt x="9013" y="13658"/>
                </a:cubicBezTo>
                <a:lnTo>
                  <a:pt x="9013" y="290423"/>
                </a:lnTo>
                <a:cubicBezTo>
                  <a:pt x="9013" y="292939"/>
                  <a:pt x="11177" y="295096"/>
                  <a:pt x="13700" y="295096"/>
                </a:cubicBezTo>
                <a:lnTo>
                  <a:pt x="226418" y="295096"/>
                </a:lnTo>
                <a:cubicBezTo>
                  <a:pt x="228941" y="295096"/>
                  <a:pt x="231105" y="292939"/>
                  <a:pt x="231105" y="290423"/>
                </a:cubicBezTo>
                <a:lnTo>
                  <a:pt x="231105" y="268497"/>
                </a:lnTo>
                <a:cubicBezTo>
                  <a:pt x="226778" y="269216"/>
                  <a:pt x="222091" y="269576"/>
                  <a:pt x="217404" y="269576"/>
                </a:cubicBezTo>
                <a:cubicBezTo>
                  <a:pt x="170174" y="269576"/>
                  <a:pt x="131596" y="231476"/>
                  <a:pt x="131596" y="184390"/>
                </a:cubicBezTo>
                <a:cubicBezTo>
                  <a:pt x="131596" y="137304"/>
                  <a:pt x="170174" y="98844"/>
                  <a:pt x="217404" y="98844"/>
                </a:cubicBezTo>
                <a:cubicBezTo>
                  <a:pt x="222091" y="98844"/>
                  <a:pt x="226778" y="99563"/>
                  <a:pt x="231105" y="100282"/>
                </a:cubicBezTo>
                <a:lnTo>
                  <a:pt x="231105" y="13658"/>
                </a:lnTo>
                <a:cubicBezTo>
                  <a:pt x="231105" y="11142"/>
                  <a:pt x="228941" y="8986"/>
                  <a:pt x="226418" y="8986"/>
                </a:cubicBezTo>
                <a:lnTo>
                  <a:pt x="180269" y="8986"/>
                </a:lnTo>
                <a:lnTo>
                  <a:pt x="180269" y="13658"/>
                </a:lnTo>
                <a:cubicBezTo>
                  <a:pt x="180269" y="26238"/>
                  <a:pt x="169813" y="36662"/>
                  <a:pt x="157194" y="36662"/>
                </a:cubicBezTo>
                <a:lnTo>
                  <a:pt x="82924" y="36662"/>
                </a:lnTo>
                <a:cubicBezTo>
                  <a:pt x="70305" y="36662"/>
                  <a:pt x="59849" y="26238"/>
                  <a:pt x="59849" y="13658"/>
                </a:cubicBezTo>
                <a:lnTo>
                  <a:pt x="59849" y="8986"/>
                </a:lnTo>
                <a:lnTo>
                  <a:pt x="13700" y="8986"/>
                </a:lnTo>
                <a:close/>
                <a:moveTo>
                  <a:pt x="13700" y="0"/>
                </a:moveTo>
                <a:lnTo>
                  <a:pt x="226418" y="0"/>
                </a:lnTo>
                <a:cubicBezTo>
                  <a:pt x="233989" y="0"/>
                  <a:pt x="240479" y="6110"/>
                  <a:pt x="240479" y="13658"/>
                </a:cubicBezTo>
                <a:lnTo>
                  <a:pt x="240479" y="102079"/>
                </a:lnTo>
                <a:cubicBezTo>
                  <a:pt x="276172" y="112503"/>
                  <a:pt x="302852" y="145212"/>
                  <a:pt x="302852" y="184390"/>
                </a:cubicBezTo>
                <a:cubicBezTo>
                  <a:pt x="302852" y="223209"/>
                  <a:pt x="276172" y="256277"/>
                  <a:pt x="240479" y="266341"/>
                </a:cubicBezTo>
                <a:lnTo>
                  <a:pt x="240479" y="290423"/>
                </a:lnTo>
                <a:cubicBezTo>
                  <a:pt x="240479" y="297971"/>
                  <a:pt x="233989" y="304441"/>
                  <a:pt x="226418" y="304441"/>
                </a:cubicBezTo>
                <a:lnTo>
                  <a:pt x="13700" y="304441"/>
                </a:lnTo>
                <a:cubicBezTo>
                  <a:pt x="6129" y="304441"/>
                  <a:pt x="0" y="297971"/>
                  <a:pt x="0" y="290423"/>
                </a:cubicBezTo>
                <a:lnTo>
                  <a:pt x="0" y="13658"/>
                </a:lnTo>
                <a:cubicBezTo>
                  <a:pt x="0" y="6110"/>
                  <a:pt x="6129" y="0"/>
                  <a:pt x="13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6" name="Freeform 813">
            <a:extLst>
              <a:ext uri="{FF2B5EF4-FFF2-40B4-BE49-F238E27FC236}">
                <a16:creationId xmlns:a16="http://schemas.microsoft.com/office/drawing/2014/main" id="{424B7E36-ED2C-FA4A-A7FC-C2389FC56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432" y="3013541"/>
            <a:ext cx="332675" cy="332675"/>
          </a:xfrm>
          <a:custGeom>
            <a:avLst/>
            <a:gdLst/>
            <a:ahLst/>
            <a:cxnLst/>
            <a:rect l="0" t="0" r="r" b="b"/>
            <a:pathLst>
              <a:path w="304441" h="305370">
                <a:moveTo>
                  <a:pt x="58202" y="197423"/>
                </a:moveTo>
                <a:lnTo>
                  <a:pt x="58202" y="216091"/>
                </a:lnTo>
                <a:lnTo>
                  <a:pt x="76898" y="216091"/>
                </a:lnTo>
                <a:lnTo>
                  <a:pt x="76898" y="206757"/>
                </a:lnTo>
                <a:lnTo>
                  <a:pt x="76898" y="197423"/>
                </a:lnTo>
                <a:lnTo>
                  <a:pt x="58202" y="197423"/>
                </a:lnTo>
                <a:close/>
                <a:moveTo>
                  <a:pt x="193880" y="155800"/>
                </a:moveTo>
                <a:cubicBezTo>
                  <a:pt x="195673" y="153988"/>
                  <a:pt x="198540" y="153988"/>
                  <a:pt x="200333" y="155800"/>
                </a:cubicBezTo>
                <a:lnTo>
                  <a:pt x="208577" y="164134"/>
                </a:lnTo>
                <a:lnTo>
                  <a:pt x="216822" y="155800"/>
                </a:lnTo>
                <a:cubicBezTo>
                  <a:pt x="218614" y="153988"/>
                  <a:pt x="221482" y="153988"/>
                  <a:pt x="223274" y="155800"/>
                </a:cubicBezTo>
                <a:cubicBezTo>
                  <a:pt x="225067" y="157612"/>
                  <a:pt x="225067" y="160511"/>
                  <a:pt x="223274" y="162685"/>
                </a:cubicBezTo>
                <a:lnTo>
                  <a:pt x="215030" y="171019"/>
                </a:lnTo>
                <a:lnTo>
                  <a:pt x="223274" y="179353"/>
                </a:lnTo>
                <a:cubicBezTo>
                  <a:pt x="225067" y="180803"/>
                  <a:pt x="225067" y="183702"/>
                  <a:pt x="223274" y="185876"/>
                </a:cubicBezTo>
                <a:cubicBezTo>
                  <a:pt x="222557" y="186601"/>
                  <a:pt x="221124" y="186963"/>
                  <a:pt x="220048" y="186963"/>
                </a:cubicBezTo>
                <a:cubicBezTo>
                  <a:pt x="218973" y="186963"/>
                  <a:pt x="217897" y="186601"/>
                  <a:pt x="216822" y="185876"/>
                </a:cubicBezTo>
                <a:lnTo>
                  <a:pt x="208577" y="177542"/>
                </a:lnTo>
                <a:lnTo>
                  <a:pt x="200333" y="185876"/>
                </a:lnTo>
                <a:cubicBezTo>
                  <a:pt x="199616" y="186601"/>
                  <a:pt x="198182" y="186963"/>
                  <a:pt x="197107" y="186963"/>
                </a:cubicBezTo>
                <a:cubicBezTo>
                  <a:pt x="196031" y="186963"/>
                  <a:pt x="194597" y="186601"/>
                  <a:pt x="193880" y="185876"/>
                </a:cubicBezTo>
                <a:cubicBezTo>
                  <a:pt x="192088" y="183702"/>
                  <a:pt x="192088" y="180803"/>
                  <a:pt x="193880" y="179353"/>
                </a:cubicBezTo>
                <a:lnTo>
                  <a:pt x="202125" y="171019"/>
                </a:lnTo>
                <a:lnTo>
                  <a:pt x="193880" y="162685"/>
                </a:lnTo>
                <a:cubicBezTo>
                  <a:pt x="192088" y="160511"/>
                  <a:pt x="192088" y="157612"/>
                  <a:pt x="193880" y="155800"/>
                </a:cubicBezTo>
                <a:close/>
                <a:moveTo>
                  <a:pt x="109723" y="84343"/>
                </a:moveTo>
                <a:cubicBezTo>
                  <a:pt x="111497" y="82550"/>
                  <a:pt x="114334" y="82550"/>
                  <a:pt x="116107" y="84343"/>
                </a:cubicBezTo>
                <a:lnTo>
                  <a:pt x="124264" y="92587"/>
                </a:lnTo>
                <a:lnTo>
                  <a:pt x="132422" y="84343"/>
                </a:lnTo>
                <a:cubicBezTo>
                  <a:pt x="134195" y="82550"/>
                  <a:pt x="137387" y="82550"/>
                  <a:pt x="138806" y="84343"/>
                </a:cubicBezTo>
                <a:cubicBezTo>
                  <a:pt x="140933" y="86135"/>
                  <a:pt x="140933" y="89003"/>
                  <a:pt x="138806" y="91154"/>
                </a:cubicBezTo>
                <a:lnTo>
                  <a:pt x="130648" y="99398"/>
                </a:lnTo>
                <a:lnTo>
                  <a:pt x="138806" y="107285"/>
                </a:lnTo>
                <a:cubicBezTo>
                  <a:pt x="140933" y="109436"/>
                  <a:pt x="140933" y="112304"/>
                  <a:pt x="138806" y="114096"/>
                </a:cubicBezTo>
                <a:cubicBezTo>
                  <a:pt x="138096" y="114813"/>
                  <a:pt x="136678" y="115530"/>
                  <a:pt x="135968" y="115530"/>
                </a:cubicBezTo>
                <a:cubicBezTo>
                  <a:pt x="134550" y="115530"/>
                  <a:pt x="133486" y="114813"/>
                  <a:pt x="132422" y="114096"/>
                </a:cubicBezTo>
                <a:lnTo>
                  <a:pt x="124264" y="105851"/>
                </a:lnTo>
                <a:lnTo>
                  <a:pt x="116107" y="114096"/>
                </a:lnTo>
                <a:cubicBezTo>
                  <a:pt x="115398" y="114813"/>
                  <a:pt x="113979" y="115530"/>
                  <a:pt x="112915" y="115530"/>
                </a:cubicBezTo>
                <a:cubicBezTo>
                  <a:pt x="111851" y="115530"/>
                  <a:pt x="110433" y="114813"/>
                  <a:pt x="109723" y="114096"/>
                </a:cubicBezTo>
                <a:cubicBezTo>
                  <a:pt x="107950" y="112304"/>
                  <a:pt x="107950" y="109436"/>
                  <a:pt x="109723" y="107285"/>
                </a:cubicBezTo>
                <a:lnTo>
                  <a:pt x="117881" y="99398"/>
                </a:lnTo>
                <a:lnTo>
                  <a:pt x="109723" y="91154"/>
                </a:lnTo>
                <a:cubicBezTo>
                  <a:pt x="107950" y="89003"/>
                  <a:pt x="107950" y="86135"/>
                  <a:pt x="109723" y="84343"/>
                </a:cubicBezTo>
                <a:close/>
                <a:moveTo>
                  <a:pt x="210344" y="53470"/>
                </a:moveTo>
                <a:cubicBezTo>
                  <a:pt x="204571" y="53470"/>
                  <a:pt x="199881" y="58161"/>
                  <a:pt x="199881" y="63933"/>
                </a:cubicBezTo>
                <a:cubicBezTo>
                  <a:pt x="199881" y="69706"/>
                  <a:pt x="204571" y="74397"/>
                  <a:pt x="210344" y="74397"/>
                </a:cubicBezTo>
                <a:cubicBezTo>
                  <a:pt x="215756" y="74397"/>
                  <a:pt x="220447" y="69706"/>
                  <a:pt x="220447" y="63933"/>
                </a:cubicBezTo>
                <a:cubicBezTo>
                  <a:pt x="220447" y="58161"/>
                  <a:pt x="215756" y="53470"/>
                  <a:pt x="210344" y="53470"/>
                </a:cubicBezTo>
                <a:close/>
                <a:moveTo>
                  <a:pt x="166063" y="52388"/>
                </a:moveTo>
                <a:lnTo>
                  <a:pt x="186197" y="63876"/>
                </a:lnTo>
                <a:lnTo>
                  <a:pt x="166063" y="75364"/>
                </a:lnTo>
                <a:lnTo>
                  <a:pt x="166063" y="68543"/>
                </a:lnTo>
                <a:lnTo>
                  <a:pt x="116087" y="68543"/>
                </a:lnTo>
                <a:cubicBezTo>
                  <a:pt x="99189" y="68543"/>
                  <a:pt x="85167" y="82544"/>
                  <a:pt x="85167" y="99776"/>
                </a:cubicBezTo>
                <a:cubicBezTo>
                  <a:pt x="85167" y="116649"/>
                  <a:pt x="99189" y="130650"/>
                  <a:pt x="116087" y="130650"/>
                </a:cubicBezTo>
                <a:lnTo>
                  <a:pt x="214960" y="130650"/>
                </a:lnTo>
                <a:cubicBezTo>
                  <a:pt x="237611" y="130650"/>
                  <a:pt x="255229" y="148600"/>
                  <a:pt x="255229" y="171217"/>
                </a:cubicBezTo>
                <a:cubicBezTo>
                  <a:pt x="255229" y="193115"/>
                  <a:pt x="237611" y="211424"/>
                  <a:pt x="214960" y="211424"/>
                </a:cubicBezTo>
                <a:lnTo>
                  <a:pt x="85886" y="211424"/>
                </a:lnTo>
                <a:lnTo>
                  <a:pt x="85886" y="216091"/>
                </a:lnTo>
                <a:cubicBezTo>
                  <a:pt x="85886" y="221117"/>
                  <a:pt x="81931" y="225066"/>
                  <a:pt x="76898" y="225066"/>
                </a:cubicBezTo>
                <a:lnTo>
                  <a:pt x="58202" y="225066"/>
                </a:lnTo>
                <a:cubicBezTo>
                  <a:pt x="53168" y="225066"/>
                  <a:pt x="49213" y="221117"/>
                  <a:pt x="49213" y="216091"/>
                </a:cubicBezTo>
                <a:lnTo>
                  <a:pt x="49213" y="197423"/>
                </a:lnTo>
                <a:cubicBezTo>
                  <a:pt x="49213" y="192397"/>
                  <a:pt x="53168" y="188448"/>
                  <a:pt x="58202" y="188448"/>
                </a:cubicBezTo>
                <a:lnTo>
                  <a:pt x="76898" y="188448"/>
                </a:lnTo>
                <a:cubicBezTo>
                  <a:pt x="81931" y="188448"/>
                  <a:pt x="85886" y="192397"/>
                  <a:pt x="85886" y="197423"/>
                </a:cubicBezTo>
                <a:lnTo>
                  <a:pt x="85886" y="202090"/>
                </a:lnTo>
                <a:lnTo>
                  <a:pt x="214960" y="202090"/>
                </a:lnTo>
                <a:cubicBezTo>
                  <a:pt x="232218" y="202090"/>
                  <a:pt x="246240" y="188089"/>
                  <a:pt x="246240" y="171217"/>
                </a:cubicBezTo>
                <a:cubicBezTo>
                  <a:pt x="246240" y="153985"/>
                  <a:pt x="232218" y="139984"/>
                  <a:pt x="214960" y="139984"/>
                </a:cubicBezTo>
                <a:lnTo>
                  <a:pt x="116087" y="139984"/>
                </a:lnTo>
                <a:cubicBezTo>
                  <a:pt x="94155" y="139984"/>
                  <a:pt x="75819" y="121675"/>
                  <a:pt x="75819" y="99776"/>
                </a:cubicBezTo>
                <a:cubicBezTo>
                  <a:pt x="75819" y="77518"/>
                  <a:pt x="94155" y="59209"/>
                  <a:pt x="116087" y="59209"/>
                </a:cubicBezTo>
                <a:lnTo>
                  <a:pt x="166063" y="59209"/>
                </a:lnTo>
                <a:lnTo>
                  <a:pt x="166063" y="52388"/>
                </a:lnTo>
                <a:close/>
                <a:moveTo>
                  <a:pt x="210344" y="44450"/>
                </a:moveTo>
                <a:cubicBezTo>
                  <a:pt x="221168" y="44450"/>
                  <a:pt x="229827" y="53109"/>
                  <a:pt x="229827" y="63933"/>
                </a:cubicBezTo>
                <a:cubicBezTo>
                  <a:pt x="229827" y="74757"/>
                  <a:pt x="221168" y="83777"/>
                  <a:pt x="210344" y="83777"/>
                </a:cubicBezTo>
                <a:cubicBezTo>
                  <a:pt x="199159" y="83777"/>
                  <a:pt x="190500" y="74757"/>
                  <a:pt x="190500" y="63933"/>
                </a:cubicBezTo>
                <a:cubicBezTo>
                  <a:pt x="190500" y="53109"/>
                  <a:pt x="199159" y="44450"/>
                  <a:pt x="210344" y="44450"/>
                </a:cubicBezTo>
                <a:close/>
                <a:moveTo>
                  <a:pt x="23363" y="27755"/>
                </a:moveTo>
                <a:lnTo>
                  <a:pt x="23363" y="240425"/>
                </a:lnTo>
                <a:lnTo>
                  <a:pt x="281437" y="240425"/>
                </a:lnTo>
                <a:lnTo>
                  <a:pt x="281437" y="27755"/>
                </a:lnTo>
                <a:lnTo>
                  <a:pt x="23363" y="27755"/>
                </a:lnTo>
                <a:close/>
                <a:moveTo>
                  <a:pt x="152400" y="0"/>
                </a:moveTo>
                <a:cubicBezTo>
                  <a:pt x="154916" y="0"/>
                  <a:pt x="157073" y="2163"/>
                  <a:pt x="157073" y="4686"/>
                </a:cubicBezTo>
                <a:lnTo>
                  <a:pt x="157073" y="18384"/>
                </a:lnTo>
                <a:lnTo>
                  <a:pt x="286110" y="18384"/>
                </a:lnTo>
                <a:lnTo>
                  <a:pt x="299768" y="18384"/>
                </a:lnTo>
                <a:cubicBezTo>
                  <a:pt x="302284" y="18384"/>
                  <a:pt x="304441" y="20546"/>
                  <a:pt x="304441" y="23069"/>
                </a:cubicBezTo>
                <a:cubicBezTo>
                  <a:pt x="304441" y="25593"/>
                  <a:pt x="302284" y="27755"/>
                  <a:pt x="299768" y="27755"/>
                </a:cubicBezTo>
                <a:lnTo>
                  <a:pt x="290423" y="27755"/>
                </a:lnTo>
                <a:lnTo>
                  <a:pt x="290423" y="240425"/>
                </a:lnTo>
                <a:lnTo>
                  <a:pt x="299768" y="240425"/>
                </a:lnTo>
                <a:cubicBezTo>
                  <a:pt x="302284" y="240425"/>
                  <a:pt x="304441" y="242587"/>
                  <a:pt x="304441" y="245111"/>
                </a:cubicBezTo>
                <a:cubicBezTo>
                  <a:pt x="304441" y="247634"/>
                  <a:pt x="302284" y="249797"/>
                  <a:pt x="299768" y="249797"/>
                </a:cubicBezTo>
                <a:lnTo>
                  <a:pt x="286110" y="249797"/>
                </a:lnTo>
                <a:lnTo>
                  <a:pt x="217817" y="249797"/>
                </a:lnTo>
                <a:lnTo>
                  <a:pt x="239383" y="298819"/>
                </a:lnTo>
                <a:cubicBezTo>
                  <a:pt x="240461" y="301342"/>
                  <a:pt x="239383" y="303865"/>
                  <a:pt x="237227" y="304946"/>
                </a:cubicBezTo>
                <a:cubicBezTo>
                  <a:pt x="236508" y="305307"/>
                  <a:pt x="235789" y="305307"/>
                  <a:pt x="235429" y="305307"/>
                </a:cubicBezTo>
                <a:cubicBezTo>
                  <a:pt x="233632" y="305307"/>
                  <a:pt x="231835" y="304225"/>
                  <a:pt x="231116" y="302784"/>
                </a:cubicBezTo>
                <a:lnTo>
                  <a:pt x="208112" y="249797"/>
                </a:lnTo>
                <a:lnTo>
                  <a:pt x="157073" y="249797"/>
                </a:lnTo>
                <a:lnTo>
                  <a:pt x="157073" y="300621"/>
                </a:lnTo>
                <a:cubicBezTo>
                  <a:pt x="157073" y="303144"/>
                  <a:pt x="154916" y="305307"/>
                  <a:pt x="152400" y="305307"/>
                </a:cubicBezTo>
                <a:cubicBezTo>
                  <a:pt x="149884" y="305307"/>
                  <a:pt x="147727" y="303144"/>
                  <a:pt x="147727" y="300621"/>
                </a:cubicBezTo>
                <a:lnTo>
                  <a:pt x="147727" y="249797"/>
                </a:lnTo>
                <a:lnTo>
                  <a:pt x="96688" y="249797"/>
                </a:lnTo>
                <a:lnTo>
                  <a:pt x="73325" y="302784"/>
                </a:lnTo>
                <a:cubicBezTo>
                  <a:pt x="72606" y="304946"/>
                  <a:pt x="69730" y="306028"/>
                  <a:pt x="67574" y="304946"/>
                </a:cubicBezTo>
                <a:cubicBezTo>
                  <a:pt x="65058" y="303865"/>
                  <a:pt x="63979" y="301342"/>
                  <a:pt x="65058" y="298819"/>
                </a:cubicBezTo>
                <a:lnTo>
                  <a:pt x="86624" y="249797"/>
                </a:lnTo>
                <a:lnTo>
                  <a:pt x="18331" y="249797"/>
                </a:lnTo>
                <a:lnTo>
                  <a:pt x="4673" y="249797"/>
                </a:lnTo>
                <a:cubicBezTo>
                  <a:pt x="2157" y="249797"/>
                  <a:pt x="0" y="247634"/>
                  <a:pt x="0" y="245111"/>
                </a:cubicBezTo>
                <a:cubicBezTo>
                  <a:pt x="0" y="242587"/>
                  <a:pt x="2157" y="240425"/>
                  <a:pt x="4673" y="240425"/>
                </a:cubicBezTo>
                <a:lnTo>
                  <a:pt x="13659" y="240425"/>
                </a:lnTo>
                <a:lnTo>
                  <a:pt x="13659" y="27755"/>
                </a:lnTo>
                <a:lnTo>
                  <a:pt x="4673" y="27755"/>
                </a:lnTo>
                <a:cubicBezTo>
                  <a:pt x="2157" y="27755"/>
                  <a:pt x="0" y="25593"/>
                  <a:pt x="0" y="23069"/>
                </a:cubicBezTo>
                <a:cubicBezTo>
                  <a:pt x="0" y="20546"/>
                  <a:pt x="2157" y="18384"/>
                  <a:pt x="4673" y="18384"/>
                </a:cubicBezTo>
                <a:lnTo>
                  <a:pt x="18331" y="18384"/>
                </a:lnTo>
                <a:lnTo>
                  <a:pt x="147727" y="18384"/>
                </a:lnTo>
                <a:lnTo>
                  <a:pt x="147727" y="4686"/>
                </a:lnTo>
                <a:cubicBezTo>
                  <a:pt x="147727" y="2163"/>
                  <a:pt x="149884" y="0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7" name="Freeform 812">
            <a:extLst>
              <a:ext uri="{FF2B5EF4-FFF2-40B4-BE49-F238E27FC236}">
                <a16:creationId xmlns:a16="http://schemas.microsoft.com/office/drawing/2014/main" id="{21F6541C-0ED9-704E-9BF0-49B2E659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940" y="3192610"/>
            <a:ext cx="334407" cy="334408"/>
          </a:xfrm>
          <a:custGeom>
            <a:avLst/>
            <a:gdLst/>
            <a:ahLst/>
            <a:cxnLst/>
            <a:rect l="0" t="0" r="r" b="b"/>
            <a:pathLst>
              <a:path w="305769" h="305669">
                <a:moveTo>
                  <a:pt x="91520" y="193338"/>
                </a:moveTo>
                <a:lnTo>
                  <a:pt x="91520" y="241276"/>
                </a:lnTo>
                <a:lnTo>
                  <a:pt x="122378" y="217307"/>
                </a:lnTo>
                <a:lnTo>
                  <a:pt x="91520" y="193338"/>
                </a:lnTo>
                <a:close/>
                <a:moveTo>
                  <a:pt x="85062" y="179744"/>
                </a:moveTo>
                <a:cubicBezTo>
                  <a:pt x="86497" y="179028"/>
                  <a:pt x="88291" y="179028"/>
                  <a:pt x="89726" y="180101"/>
                </a:cubicBezTo>
                <a:lnTo>
                  <a:pt x="132784" y="213730"/>
                </a:lnTo>
                <a:cubicBezTo>
                  <a:pt x="133860" y="214445"/>
                  <a:pt x="134578" y="215876"/>
                  <a:pt x="134578" y="217307"/>
                </a:cubicBezTo>
                <a:cubicBezTo>
                  <a:pt x="134578" y="218738"/>
                  <a:pt x="133860" y="219811"/>
                  <a:pt x="132784" y="220885"/>
                </a:cubicBezTo>
                <a:lnTo>
                  <a:pt x="89726" y="254155"/>
                </a:lnTo>
                <a:cubicBezTo>
                  <a:pt x="89009" y="254870"/>
                  <a:pt x="87932" y="254870"/>
                  <a:pt x="86856" y="254870"/>
                </a:cubicBezTo>
                <a:cubicBezTo>
                  <a:pt x="86138" y="254870"/>
                  <a:pt x="85779" y="254870"/>
                  <a:pt x="85062" y="254513"/>
                </a:cubicBezTo>
                <a:cubicBezTo>
                  <a:pt x="83268" y="253797"/>
                  <a:pt x="82550" y="252366"/>
                  <a:pt x="82550" y="250220"/>
                </a:cubicBezTo>
                <a:lnTo>
                  <a:pt x="82550" y="183679"/>
                </a:lnTo>
                <a:cubicBezTo>
                  <a:pt x="82550" y="182248"/>
                  <a:pt x="83268" y="180459"/>
                  <a:pt x="85062" y="179744"/>
                </a:cubicBezTo>
                <a:close/>
                <a:moveTo>
                  <a:pt x="97272" y="153628"/>
                </a:moveTo>
                <a:cubicBezTo>
                  <a:pt x="99784" y="153628"/>
                  <a:pt x="101938" y="155785"/>
                  <a:pt x="101938" y="158301"/>
                </a:cubicBezTo>
                <a:cubicBezTo>
                  <a:pt x="101938" y="160817"/>
                  <a:pt x="99784" y="162974"/>
                  <a:pt x="97272" y="162974"/>
                </a:cubicBezTo>
                <a:cubicBezTo>
                  <a:pt x="71787" y="162974"/>
                  <a:pt x="46662" y="165849"/>
                  <a:pt x="25484" y="171241"/>
                </a:cubicBezTo>
                <a:cubicBezTo>
                  <a:pt x="20100" y="172678"/>
                  <a:pt x="15793" y="176632"/>
                  <a:pt x="13998" y="182024"/>
                </a:cubicBezTo>
                <a:cubicBezTo>
                  <a:pt x="11127" y="193166"/>
                  <a:pt x="9332" y="205387"/>
                  <a:pt x="9332" y="218326"/>
                </a:cubicBezTo>
                <a:cubicBezTo>
                  <a:pt x="9332" y="230547"/>
                  <a:pt x="11127" y="243487"/>
                  <a:pt x="13998" y="254270"/>
                </a:cubicBezTo>
                <a:cubicBezTo>
                  <a:pt x="15793" y="259661"/>
                  <a:pt x="20100" y="263615"/>
                  <a:pt x="25484" y="265412"/>
                </a:cubicBezTo>
                <a:cubicBezTo>
                  <a:pt x="46662" y="270444"/>
                  <a:pt x="71787" y="273320"/>
                  <a:pt x="97272" y="273320"/>
                </a:cubicBezTo>
                <a:cubicBezTo>
                  <a:pt x="115219" y="273320"/>
                  <a:pt x="132807" y="272241"/>
                  <a:pt x="148959" y="269366"/>
                </a:cubicBezTo>
                <a:cubicBezTo>
                  <a:pt x="150036" y="269007"/>
                  <a:pt x="151471" y="269366"/>
                  <a:pt x="152189" y="270085"/>
                </a:cubicBezTo>
                <a:lnTo>
                  <a:pt x="185571" y="292370"/>
                </a:lnTo>
                <a:lnTo>
                  <a:pt x="185571" y="217248"/>
                </a:lnTo>
                <a:lnTo>
                  <a:pt x="185571" y="216889"/>
                </a:lnTo>
                <a:cubicBezTo>
                  <a:pt x="185571" y="204668"/>
                  <a:pt x="183776" y="192807"/>
                  <a:pt x="180545" y="182024"/>
                </a:cubicBezTo>
                <a:cubicBezTo>
                  <a:pt x="179110" y="176632"/>
                  <a:pt x="174802" y="172678"/>
                  <a:pt x="169418" y="171241"/>
                </a:cubicBezTo>
                <a:cubicBezTo>
                  <a:pt x="166906" y="170522"/>
                  <a:pt x="164752" y="170162"/>
                  <a:pt x="162240" y="169443"/>
                </a:cubicBezTo>
                <a:cubicBezTo>
                  <a:pt x="159727" y="169084"/>
                  <a:pt x="158291" y="166568"/>
                  <a:pt x="158650" y="164052"/>
                </a:cubicBezTo>
                <a:cubicBezTo>
                  <a:pt x="159368" y="161536"/>
                  <a:pt x="161881" y="160098"/>
                  <a:pt x="164393" y="160457"/>
                </a:cubicBezTo>
                <a:cubicBezTo>
                  <a:pt x="166906" y="160817"/>
                  <a:pt x="169059" y="161536"/>
                  <a:pt x="171572" y="162255"/>
                </a:cubicBezTo>
                <a:cubicBezTo>
                  <a:pt x="180186" y="164411"/>
                  <a:pt x="187365" y="170881"/>
                  <a:pt x="189519" y="179507"/>
                </a:cubicBezTo>
                <a:cubicBezTo>
                  <a:pt x="193108" y="190650"/>
                  <a:pt x="194544" y="203230"/>
                  <a:pt x="194903" y="216170"/>
                </a:cubicBezTo>
                <a:cubicBezTo>
                  <a:pt x="194903" y="216170"/>
                  <a:pt x="194903" y="216529"/>
                  <a:pt x="194903" y="216889"/>
                </a:cubicBezTo>
                <a:lnTo>
                  <a:pt x="194903" y="300996"/>
                </a:lnTo>
                <a:cubicBezTo>
                  <a:pt x="194903" y="302793"/>
                  <a:pt x="193826" y="304231"/>
                  <a:pt x="192390" y="304950"/>
                </a:cubicBezTo>
                <a:cubicBezTo>
                  <a:pt x="191672" y="305309"/>
                  <a:pt x="190955" y="305669"/>
                  <a:pt x="190237" y="305669"/>
                </a:cubicBezTo>
                <a:cubicBezTo>
                  <a:pt x="189519" y="305669"/>
                  <a:pt x="188442" y="305309"/>
                  <a:pt x="187724" y="304950"/>
                </a:cubicBezTo>
                <a:lnTo>
                  <a:pt x="148600" y="278711"/>
                </a:lnTo>
                <a:cubicBezTo>
                  <a:pt x="132089" y="281227"/>
                  <a:pt x="115219" y="282665"/>
                  <a:pt x="97272" y="282665"/>
                </a:cubicBezTo>
                <a:cubicBezTo>
                  <a:pt x="70711" y="282665"/>
                  <a:pt x="45226" y="279790"/>
                  <a:pt x="23331" y="274039"/>
                </a:cubicBezTo>
                <a:cubicBezTo>
                  <a:pt x="14716" y="272241"/>
                  <a:pt x="7538" y="265412"/>
                  <a:pt x="5384" y="256786"/>
                </a:cubicBezTo>
                <a:cubicBezTo>
                  <a:pt x="1795" y="244924"/>
                  <a:pt x="0" y="231625"/>
                  <a:pt x="0" y="218326"/>
                </a:cubicBezTo>
                <a:cubicBezTo>
                  <a:pt x="0" y="204668"/>
                  <a:pt x="1795" y="191369"/>
                  <a:pt x="5384" y="179507"/>
                </a:cubicBezTo>
                <a:cubicBezTo>
                  <a:pt x="7538" y="170881"/>
                  <a:pt x="14716" y="164411"/>
                  <a:pt x="23331" y="162255"/>
                </a:cubicBezTo>
                <a:cubicBezTo>
                  <a:pt x="45226" y="156863"/>
                  <a:pt x="70711" y="153628"/>
                  <a:pt x="97272" y="153628"/>
                </a:cubicBezTo>
                <a:close/>
                <a:moveTo>
                  <a:pt x="269679" y="75516"/>
                </a:moveTo>
                <a:cubicBezTo>
                  <a:pt x="227557" y="89540"/>
                  <a:pt x="200196" y="91698"/>
                  <a:pt x="189756" y="91698"/>
                </a:cubicBezTo>
                <a:lnTo>
                  <a:pt x="189756" y="135569"/>
                </a:lnTo>
                <a:cubicBezTo>
                  <a:pt x="200196" y="137727"/>
                  <a:pt x="229717" y="146717"/>
                  <a:pt x="269679" y="179800"/>
                </a:cubicBezTo>
                <a:lnTo>
                  <a:pt x="269679" y="75516"/>
                </a:lnTo>
                <a:close/>
                <a:moveTo>
                  <a:pt x="288748" y="71621"/>
                </a:moveTo>
                <a:cubicBezTo>
                  <a:pt x="290865" y="69490"/>
                  <a:pt x="293687" y="69490"/>
                  <a:pt x="295451" y="71621"/>
                </a:cubicBezTo>
                <a:cubicBezTo>
                  <a:pt x="309209" y="85470"/>
                  <a:pt x="309209" y="107841"/>
                  <a:pt x="295451" y="122045"/>
                </a:cubicBezTo>
                <a:cubicBezTo>
                  <a:pt x="294393" y="122755"/>
                  <a:pt x="293334" y="123110"/>
                  <a:pt x="292276" y="123110"/>
                </a:cubicBezTo>
                <a:cubicBezTo>
                  <a:pt x="290865" y="123110"/>
                  <a:pt x="289807" y="122755"/>
                  <a:pt x="288748" y="122045"/>
                </a:cubicBezTo>
                <a:cubicBezTo>
                  <a:pt x="287337" y="119914"/>
                  <a:pt x="287337" y="117073"/>
                  <a:pt x="288748" y="115298"/>
                </a:cubicBezTo>
                <a:cubicBezTo>
                  <a:pt x="299332" y="105000"/>
                  <a:pt x="299332" y="88310"/>
                  <a:pt x="288748" y="78013"/>
                </a:cubicBezTo>
                <a:cubicBezTo>
                  <a:pt x="287337" y="75882"/>
                  <a:pt x="287337" y="73396"/>
                  <a:pt x="288748" y="71621"/>
                </a:cubicBezTo>
                <a:close/>
                <a:moveTo>
                  <a:pt x="136113" y="59693"/>
                </a:moveTo>
                <a:cubicBezTo>
                  <a:pt x="128193" y="59693"/>
                  <a:pt x="122072" y="65806"/>
                  <a:pt x="122072" y="73358"/>
                </a:cubicBezTo>
                <a:lnTo>
                  <a:pt x="122072" y="122264"/>
                </a:lnTo>
                <a:cubicBezTo>
                  <a:pt x="122072" y="122983"/>
                  <a:pt x="122072" y="123343"/>
                  <a:pt x="122072" y="124062"/>
                </a:cubicBezTo>
                <a:lnTo>
                  <a:pt x="122072" y="160382"/>
                </a:lnTo>
                <a:lnTo>
                  <a:pt x="158794" y="135929"/>
                </a:lnTo>
                <a:cubicBezTo>
                  <a:pt x="159514" y="135210"/>
                  <a:pt x="160594" y="134850"/>
                  <a:pt x="161314" y="134850"/>
                </a:cubicBezTo>
                <a:lnTo>
                  <a:pt x="180395" y="134850"/>
                </a:lnTo>
                <a:lnTo>
                  <a:pt x="180395" y="59693"/>
                </a:lnTo>
                <a:lnTo>
                  <a:pt x="136113" y="59693"/>
                </a:lnTo>
                <a:close/>
                <a:moveTo>
                  <a:pt x="269679" y="14743"/>
                </a:moveTo>
                <a:cubicBezTo>
                  <a:pt x="229717" y="48186"/>
                  <a:pt x="200196" y="56816"/>
                  <a:pt x="189756" y="58974"/>
                </a:cubicBezTo>
                <a:lnTo>
                  <a:pt x="189756" y="82708"/>
                </a:lnTo>
                <a:cubicBezTo>
                  <a:pt x="199836" y="82348"/>
                  <a:pt x="227197" y="79831"/>
                  <a:pt x="269679" y="65447"/>
                </a:cubicBezTo>
                <a:lnTo>
                  <a:pt x="269679" y="14743"/>
                </a:lnTo>
                <a:close/>
                <a:moveTo>
                  <a:pt x="276160" y="359"/>
                </a:moveTo>
                <a:cubicBezTo>
                  <a:pt x="277960" y="1438"/>
                  <a:pt x="279040" y="2876"/>
                  <a:pt x="279040" y="4674"/>
                </a:cubicBezTo>
                <a:lnTo>
                  <a:pt x="279040" y="189869"/>
                </a:lnTo>
                <a:cubicBezTo>
                  <a:pt x="279040" y="191667"/>
                  <a:pt x="277960" y="193465"/>
                  <a:pt x="276160" y="194184"/>
                </a:cubicBezTo>
                <a:cubicBezTo>
                  <a:pt x="275440" y="194544"/>
                  <a:pt x="275080" y="194544"/>
                  <a:pt x="274360" y="194544"/>
                </a:cubicBezTo>
                <a:cubicBezTo>
                  <a:pt x="273280" y="194544"/>
                  <a:pt x="271840" y="194184"/>
                  <a:pt x="271119" y="193465"/>
                </a:cubicBezTo>
                <a:cubicBezTo>
                  <a:pt x="221797" y="149234"/>
                  <a:pt x="186875" y="144559"/>
                  <a:pt x="184715" y="144200"/>
                </a:cubicBezTo>
                <a:lnTo>
                  <a:pt x="162754" y="144200"/>
                </a:lnTo>
                <a:lnTo>
                  <a:pt x="119912" y="173327"/>
                </a:lnTo>
                <a:cubicBezTo>
                  <a:pt x="119192" y="173687"/>
                  <a:pt x="118112" y="173687"/>
                  <a:pt x="117392" y="173687"/>
                </a:cubicBezTo>
                <a:cubicBezTo>
                  <a:pt x="116672" y="173687"/>
                  <a:pt x="115952" y="173687"/>
                  <a:pt x="115232" y="173327"/>
                </a:cubicBezTo>
                <a:cubicBezTo>
                  <a:pt x="113792" y="172608"/>
                  <a:pt x="112712" y="170810"/>
                  <a:pt x="112712" y="169372"/>
                </a:cubicBezTo>
                <a:lnTo>
                  <a:pt x="112712" y="122624"/>
                </a:lnTo>
                <a:lnTo>
                  <a:pt x="112712" y="122264"/>
                </a:lnTo>
                <a:cubicBezTo>
                  <a:pt x="112712" y="121545"/>
                  <a:pt x="112712" y="121545"/>
                  <a:pt x="112712" y="121185"/>
                </a:cubicBezTo>
                <a:lnTo>
                  <a:pt x="112712" y="73358"/>
                </a:lnTo>
                <a:cubicBezTo>
                  <a:pt x="112712" y="60772"/>
                  <a:pt x="123152" y="50343"/>
                  <a:pt x="136113" y="50343"/>
                </a:cubicBezTo>
                <a:lnTo>
                  <a:pt x="184715" y="50343"/>
                </a:lnTo>
                <a:cubicBezTo>
                  <a:pt x="186515" y="50343"/>
                  <a:pt x="221437" y="45309"/>
                  <a:pt x="271119" y="1438"/>
                </a:cubicBezTo>
                <a:cubicBezTo>
                  <a:pt x="272560" y="-1"/>
                  <a:pt x="274360" y="-360"/>
                  <a:pt x="276160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8" name="Freeform 811">
            <a:extLst>
              <a:ext uri="{FF2B5EF4-FFF2-40B4-BE49-F238E27FC236}">
                <a16:creationId xmlns:a16="http://schemas.microsoft.com/office/drawing/2014/main" id="{E361A936-6345-8F4B-8C03-C99ADE25D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280" y="2335570"/>
            <a:ext cx="332675" cy="332675"/>
          </a:xfrm>
          <a:custGeom>
            <a:avLst/>
            <a:gdLst/>
            <a:ahLst/>
            <a:cxnLst/>
            <a:rect l="0" t="0" r="r" b="b"/>
            <a:pathLst>
              <a:path w="304441" h="304441">
                <a:moveTo>
                  <a:pt x="9345" y="276778"/>
                </a:moveTo>
                <a:lnTo>
                  <a:pt x="9345" y="286118"/>
                </a:lnTo>
                <a:cubicBezTo>
                  <a:pt x="9345" y="291148"/>
                  <a:pt x="13658" y="295100"/>
                  <a:pt x="18690" y="295100"/>
                </a:cubicBezTo>
                <a:lnTo>
                  <a:pt x="286110" y="295100"/>
                </a:lnTo>
                <a:cubicBezTo>
                  <a:pt x="291142" y="295100"/>
                  <a:pt x="295096" y="291148"/>
                  <a:pt x="295096" y="286118"/>
                </a:cubicBezTo>
                <a:lnTo>
                  <a:pt x="295096" y="276778"/>
                </a:lnTo>
                <a:lnTo>
                  <a:pt x="9345" y="276778"/>
                </a:lnTo>
                <a:close/>
                <a:moveTo>
                  <a:pt x="30911" y="235462"/>
                </a:moveTo>
                <a:lnTo>
                  <a:pt x="12580" y="267437"/>
                </a:lnTo>
                <a:lnTo>
                  <a:pt x="292220" y="267437"/>
                </a:lnTo>
                <a:lnTo>
                  <a:pt x="273529" y="235462"/>
                </a:lnTo>
                <a:lnTo>
                  <a:pt x="30911" y="235462"/>
                </a:lnTo>
                <a:close/>
                <a:moveTo>
                  <a:pt x="185249" y="184264"/>
                </a:moveTo>
                <a:cubicBezTo>
                  <a:pt x="187081" y="182563"/>
                  <a:pt x="190378" y="182563"/>
                  <a:pt x="191843" y="184264"/>
                </a:cubicBezTo>
                <a:cubicBezTo>
                  <a:pt x="192943" y="184944"/>
                  <a:pt x="193309" y="186305"/>
                  <a:pt x="193309" y="187326"/>
                </a:cubicBezTo>
                <a:cubicBezTo>
                  <a:pt x="193309" y="188346"/>
                  <a:pt x="192943" y="189707"/>
                  <a:pt x="191843" y="190387"/>
                </a:cubicBezTo>
                <a:cubicBezTo>
                  <a:pt x="191111" y="191068"/>
                  <a:pt x="190012" y="191748"/>
                  <a:pt x="188913" y="191748"/>
                </a:cubicBezTo>
                <a:cubicBezTo>
                  <a:pt x="187447" y="191748"/>
                  <a:pt x="185982" y="191068"/>
                  <a:pt x="185249" y="190387"/>
                </a:cubicBezTo>
                <a:cubicBezTo>
                  <a:pt x="184516" y="189707"/>
                  <a:pt x="184150" y="188346"/>
                  <a:pt x="184150" y="187326"/>
                </a:cubicBezTo>
                <a:cubicBezTo>
                  <a:pt x="184150" y="186305"/>
                  <a:pt x="184516" y="184944"/>
                  <a:pt x="185249" y="184264"/>
                </a:cubicBezTo>
                <a:close/>
                <a:moveTo>
                  <a:pt x="166511" y="184150"/>
                </a:moveTo>
                <a:cubicBezTo>
                  <a:pt x="168981" y="184150"/>
                  <a:pt x="171097" y="186267"/>
                  <a:pt x="171097" y="188736"/>
                </a:cubicBezTo>
                <a:cubicBezTo>
                  <a:pt x="171097" y="191206"/>
                  <a:pt x="168981" y="193322"/>
                  <a:pt x="166511" y="193322"/>
                </a:cubicBezTo>
                <a:cubicBezTo>
                  <a:pt x="164042" y="193322"/>
                  <a:pt x="161925" y="191206"/>
                  <a:pt x="161925" y="188736"/>
                </a:cubicBezTo>
                <a:cubicBezTo>
                  <a:pt x="161925" y="186267"/>
                  <a:pt x="164042" y="184150"/>
                  <a:pt x="166511" y="184150"/>
                </a:cubicBezTo>
                <a:close/>
                <a:moveTo>
                  <a:pt x="144286" y="184150"/>
                </a:moveTo>
                <a:cubicBezTo>
                  <a:pt x="146756" y="184150"/>
                  <a:pt x="148872" y="186267"/>
                  <a:pt x="148872" y="188736"/>
                </a:cubicBezTo>
                <a:cubicBezTo>
                  <a:pt x="148872" y="191206"/>
                  <a:pt x="146756" y="193322"/>
                  <a:pt x="144286" y="193322"/>
                </a:cubicBezTo>
                <a:cubicBezTo>
                  <a:pt x="141817" y="193322"/>
                  <a:pt x="139700" y="191206"/>
                  <a:pt x="139700" y="188736"/>
                </a:cubicBezTo>
                <a:cubicBezTo>
                  <a:pt x="139700" y="186267"/>
                  <a:pt x="141817" y="184150"/>
                  <a:pt x="144286" y="184150"/>
                </a:cubicBezTo>
                <a:close/>
                <a:moveTo>
                  <a:pt x="122238" y="184150"/>
                </a:moveTo>
                <a:cubicBezTo>
                  <a:pt x="124436" y="184150"/>
                  <a:pt x="126634" y="186267"/>
                  <a:pt x="126634" y="188736"/>
                </a:cubicBezTo>
                <a:cubicBezTo>
                  <a:pt x="126634" y="191206"/>
                  <a:pt x="124436" y="193322"/>
                  <a:pt x="122238" y="193322"/>
                </a:cubicBezTo>
                <a:cubicBezTo>
                  <a:pt x="119307" y="193322"/>
                  <a:pt x="117475" y="191206"/>
                  <a:pt x="117475" y="188736"/>
                </a:cubicBezTo>
                <a:cubicBezTo>
                  <a:pt x="117475" y="186267"/>
                  <a:pt x="119307" y="184150"/>
                  <a:pt x="122238" y="184150"/>
                </a:cubicBezTo>
                <a:close/>
                <a:moveTo>
                  <a:pt x="99836" y="184150"/>
                </a:moveTo>
                <a:cubicBezTo>
                  <a:pt x="102306" y="184150"/>
                  <a:pt x="104422" y="186267"/>
                  <a:pt x="104422" y="188736"/>
                </a:cubicBezTo>
                <a:cubicBezTo>
                  <a:pt x="104422" y="191206"/>
                  <a:pt x="102306" y="193322"/>
                  <a:pt x="99836" y="193322"/>
                </a:cubicBezTo>
                <a:cubicBezTo>
                  <a:pt x="97367" y="193322"/>
                  <a:pt x="95250" y="191206"/>
                  <a:pt x="95250" y="188736"/>
                </a:cubicBezTo>
                <a:cubicBezTo>
                  <a:pt x="95250" y="186267"/>
                  <a:pt x="97367" y="184150"/>
                  <a:pt x="99836" y="184150"/>
                </a:cubicBezTo>
                <a:close/>
                <a:moveTo>
                  <a:pt x="77611" y="184150"/>
                </a:moveTo>
                <a:cubicBezTo>
                  <a:pt x="80080" y="184150"/>
                  <a:pt x="82197" y="186267"/>
                  <a:pt x="82197" y="188736"/>
                </a:cubicBezTo>
                <a:cubicBezTo>
                  <a:pt x="82197" y="191206"/>
                  <a:pt x="80080" y="193322"/>
                  <a:pt x="77611" y="193322"/>
                </a:cubicBezTo>
                <a:cubicBezTo>
                  <a:pt x="75142" y="193322"/>
                  <a:pt x="73025" y="191206"/>
                  <a:pt x="73025" y="188736"/>
                </a:cubicBezTo>
                <a:cubicBezTo>
                  <a:pt x="73025" y="186267"/>
                  <a:pt x="75142" y="184150"/>
                  <a:pt x="77611" y="184150"/>
                </a:cubicBezTo>
                <a:close/>
                <a:moveTo>
                  <a:pt x="59823" y="176213"/>
                </a:moveTo>
                <a:lnTo>
                  <a:pt x="59823" y="199659"/>
                </a:lnTo>
                <a:lnTo>
                  <a:pt x="244255" y="199659"/>
                </a:lnTo>
                <a:lnTo>
                  <a:pt x="244255" y="176213"/>
                </a:lnTo>
                <a:lnTo>
                  <a:pt x="59823" y="176213"/>
                </a:lnTo>
                <a:close/>
                <a:moveTo>
                  <a:pt x="59823" y="166688"/>
                </a:moveTo>
                <a:lnTo>
                  <a:pt x="244255" y="166688"/>
                </a:lnTo>
                <a:cubicBezTo>
                  <a:pt x="249308" y="166688"/>
                  <a:pt x="253639" y="171084"/>
                  <a:pt x="253639" y="176213"/>
                </a:cubicBezTo>
                <a:lnTo>
                  <a:pt x="253639" y="199659"/>
                </a:lnTo>
                <a:cubicBezTo>
                  <a:pt x="253639" y="204788"/>
                  <a:pt x="249308" y="209184"/>
                  <a:pt x="244255" y="209184"/>
                </a:cubicBezTo>
                <a:lnTo>
                  <a:pt x="59823" y="209184"/>
                </a:lnTo>
                <a:cubicBezTo>
                  <a:pt x="54770" y="209184"/>
                  <a:pt x="50800" y="204788"/>
                  <a:pt x="50800" y="199659"/>
                </a:cubicBezTo>
                <a:lnTo>
                  <a:pt x="50800" y="176213"/>
                </a:lnTo>
                <a:cubicBezTo>
                  <a:pt x="50800" y="171084"/>
                  <a:pt x="54770" y="166688"/>
                  <a:pt x="59823" y="166688"/>
                </a:cubicBezTo>
                <a:close/>
                <a:moveTo>
                  <a:pt x="176200" y="139700"/>
                </a:moveTo>
                <a:lnTo>
                  <a:pt x="212372" y="139700"/>
                </a:lnTo>
                <a:cubicBezTo>
                  <a:pt x="215295" y="139700"/>
                  <a:pt x="217122" y="141817"/>
                  <a:pt x="217122" y="144286"/>
                </a:cubicBezTo>
                <a:cubicBezTo>
                  <a:pt x="217122" y="146756"/>
                  <a:pt x="215295" y="148872"/>
                  <a:pt x="212372" y="148872"/>
                </a:cubicBezTo>
                <a:lnTo>
                  <a:pt x="176200" y="148872"/>
                </a:lnTo>
                <a:cubicBezTo>
                  <a:pt x="173642" y="148872"/>
                  <a:pt x="171450" y="146756"/>
                  <a:pt x="171450" y="144286"/>
                </a:cubicBezTo>
                <a:cubicBezTo>
                  <a:pt x="171450" y="141817"/>
                  <a:pt x="173642" y="139700"/>
                  <a:pt x="176200" y="139700"/>
                </a:cubicBezTo>
                <a:close/>
                <a:moveTo>
                  <a:pt x="176136" y="111125"/>
                </a:moveTo>
                <a:lnTo>
                  <a:pt x="248954" y="111125"/>
                </a:lnTo>
                <a:cubicBezTo>
                  <a:pt x="251477" y="111125"/>
                  <a:pt x="253640" y="113242"/>
                  <a:pt x="253640" y="115711"/>
                </a:cubicBezTo>
                <a:cubicBezTo>
                  <a:pt x="253640" y="118181"/>
                  <a:pt x="251477" y="120297"/>
                  <a:pt x="248954" y="120297"/>
                </a:cubicBezTo>
                <a:lnTo>
                  <a:pt x="176136" y="120297"/>
                </a:lnTo>
                <a:cubicBezTo>
                  <a:pt x="173613" y="120297"/>
                  <a:pt x="171450" y="118181"/>
                  <a:pt x="171450" y="115711"/>
                </a:cubicBezTo>
                <a:cubicBezTo>
                  <a:pt x="171450" y="113242"/>
                  <a:pt x="173613" y="111125"/>
                  <a:pt x="176136" y="111125"/>
                </a:cubicBezTo>
                <a:close/>
                <a:moveTo>
                  <a:pt x="176136" y="84138"/>
                </a:moveTo>
                <a:lnTo>
                  <a:pt x="248954" y="84138"/>
                </a:lnTo>
                <a:cubicBezTo>
                  <a:pt x="251477" y="84138"/>
                  <a:pt x="253640" y="86255"/>
                  <a:pt x="253640" y="88724"/>
                </a:cubicBezTo>
                <a:cubicBezTo>
                  <a:pt x="253640" y="91194"/>
                  <a:pt x="251477" y="93310"/>
                  <a:pt x="248954" y="93310"/>
                </a:cubicBezTo>
                <a:lnTo>
                  <a:pt x="176136" y="93310"/>
                </a:lnTo>
                <a:cubicBezTo>
                  <a:pt x="173613" y="93310"/>
                  <a:pt x="171450" y="91194"/>
                  <a:pt x="171450" y="88724"/>
                </a:cubicBezTo>
                <a:cubicBezTo>
                  <a:pt x="171450" y="86255"/>
                  <a:pt x="173613" y="84138"/>
                  <a:pt x="176136" y="84138"/>
                </a:cubicBezTo>
                <a:close/>
                <a:moveTo>
                  <a:pt x="101600" y="65088"/>
                </a:moveTo>
                <a:cubicBezTo>
                  <a:pt x="104146" y="65088"/>
                  <a:pt x="105965" y="66871"/>
                  <a:pt x="105965" y="69367"/>
                </a:cubicBezTo>
                <a:lnTo>
                  <a:pt x="105965" y="71863"/>
                </a:lnTo>
                <a:cubicBezTo>
                  <a:pt x="111422" y="72932"/>
                  <a:pt x="115424" y="76498"/>
                  <a:pt x="117607" y="81133"/>
                </a:cubicBezTo>
                <a:cubicBezTo>
                  <a:pt x="118698" y="83272"/>
                  <a:pt x="117607" y="86125"/>
                  <a:pt x="115060" y="87194"/>
                </a:cubicBezTo>
                <a:cubicBezTo>
                  <a:pt x="112877" y="87908"/>
                  <a:pt x="109967" y="86838"/>
                  <a:pt x="108876" y="84699"/>
                </a:cubicBezTo>
                <a:cubicBezTo>
                  <a:pt x="107784" y="81846"/>
                  <a:pt x="104874" y="80063"/>
                  <a:pt x="101600" y="80063"/>
                </a:cubicBezTo>
                <a:cubicBezTo>
                  <a:pt x="97234" y="80063"/>
                  <a:pt x="93596" y="83272"/>
                  <a:pt x="93596" y="86838"/>
                </a:cubicBezTo>
                <a:cubicBezTo>
                  <a:pt x="93596" y="91473"/>
                  <a:pt x="96143" y="93612"/>
                  <a:pt x="101600" y="93612"/>
                </a:cubicBezTo>
                <a:cubicBezTo>
                  <a:pt x="111786" y="93612"/>
                  <a:pt x="118698" y="99674"/>
                  <a:pt x="118698" y="109301"/>
                </a:cubicBezTo>
                <a:cubicBezTo>
                  <a:pt x="118698" y="116788"/>
                  <a:pt x="113241" y="122849"/>
                  <a:pt x="105965" y="124632"/>
                </a:cubicBezTo>
                <a:lnTo>
                  <a:pt x="105965" y="126772"/>
                </a:lnTo>
                <a:cubicBezTo>
                  <a:pt x="105965" y="129267"/>
                  <a:pt x="104146" y="131407"/>
                  <a:pt x="101600" y="131407"/>
                </a:cubicBezTo>
                <a:cubicBezTo>
                  <a:pt x="98689" y="131407"/>
                  <a:pt x="96870" y="129267"/>
                  <a:pt x="96870" y="126772"/>
                </a:cubicBezTo>
                <a:lnTo>
                  <a:pt x="96870" y="124632"/>
                </a:lnTo>
                <a:cubicBezTo>
                  <a:pt x="91413" y="123206"/>
                  <a:pt x="87411" y="119641"/>
                  <a:pt x="85592" y="115362"/>
                </a:cubicBezTo>
                <a:cubicBezTo>
                  <a:pt x="84137" y="112866"/>
                  <a:pt x="85592" y="110370"/>
                  <a:pt x="87775" y="108944"/>
                </a:cubicBezTo>
                <a:cubicBezTo>
                  <a:pt x="90322" y="108231"/>
                  <a:pt x="93232" y="109301"/>
                  <a:pt x="93960" y="111796"/>
                </a:cubicBezTo>
                <a:cubicBezTo>
                  <a:pt x="95051" y="114292"/>
                  <a:pt x="98325" y="116075"/>
                  <a:pt x="101600" y="116075"/>
                </a:cubicBezTo>
                <a:cubicBezTo>
                  <a:pt x="105965" y="116075"/>
                  <a:pt x="109603" y="113223"/>
                  <a:pt x="109603" y="109301"/>
                </a:cubicBezTo>
                <a:cubicBezTo>
                  <a:pt x="109603" y="104665"/>
                  <a:pt x="107057" y="102526"/>
                  <a:pt x="101600" y="102526"/>
                </a:cubicBezTo>
                <a:cubicBezTo>
                  <a:pt x="91049" y="102526"/>
                  <a:pt x="84137" y="96465"/>
                  <a:pt x="84137" y="86838"/>
                </a:cubicBezTo>
                <a:cubicBezTo>
                  <a:pt x="84137" y="79707"/>
                  <a:pt x="89594" y="73645"/>
                  <a:pt x="96870" y="71863"/>
                </a:cubicBezTo>
                <a:lnTo>
                  <a:pt x="96870" y="69367"/>
                </a:lnTo>
                <a:cubicBezTo>
                  <a:pt x="96870" y="66871"/>
                  <a:pt x="98689" y="65088"/>
                  <a:pt x="101600" y="65088"/>
                </a:cubicBezTo>
                <a:close/>
                <a:moveTo>
                  <a:pt x="101421" y="56927"/>
                </a:moveTo>
                <a:cubicBezTo>
                  <a:pt x="78444" y="56927"/>
                  <a:pt x="60134" y="75529"/>
                  <a:pt x="60134" y="98068"/>
                </a:cubicBezTo>
                <a:cubicBezTo>
                  <a:pt x="60134" y="120963"/>
                  <a:pt x="78444" y="139566"/>
                  <a:pt x="101421" y="139566"/>
                </a:cubicBezTo>
                <a:cubicBezTo>
                  <a:pt x="124038" y="139566"/>
                  <a:pt x="142707" y="120963"/>
                  <a:pt x="142707" y="98068"/>
                </a:cubicBezTo>
                <a:cubicBezTo>
                  <a:pt x="142707" y="75529"/>
                  <a:pt x="124038" y="56927"/>
                  <a:pt x="101421" y="56927"/>
                </a:cubicBezTo>
                <a:close/>
                <a:moveTo>
                  <a:pt x="42054" y="50800"/>
                </a:moveTo>
                <a:cubicBezTo>
                  <a:pt x="44570" y="50800"/>
                  <a:pt x="46726" y="52956"/>
                  <a:pt x="46726" y="55471"/>
                </a:cubicBezTo>
                <a:cubicBezTo>
                  <a:pt x="46726" y="57986"/>
                  <a:pt x="44570" y="60141"/>
                  <a:pt x="42054" y="60141"/>
                </a:cubicBezTo>
                <a:cubicBezTo>
                  <a:pt x="37022" y="60141"/>
                  <a:pt x="32708" y="64093"/>
                  <a:pt x="32708" y="69482"/>
                </a:cubicBezTo>
                <a:lnTo>
                  <a:pt x="32708" y="226121"/>
                </a:lnTo>
                <a:lnTo>
                  <a:pt x="271732" y="226121"/>
                </a:lnTo>
                <a:lnTo>
                  <a:pt x="271732" y="69482"/>
                </a:lnTo>
                <a:cubicBezTo>
                  <a:pt x="271732" y="64093"/>
                  <a:pt x="267779" y="60141"/>
                  <a:pt x="262746" y="60141"/>
                </a:cubicBezTo>
                <a:lnTo>
                  <a:pt x="161745" y="60141"/>
                </a:lnTo>
                <a:cubicBezTo>
                  <a:pt x="159229" y="60141"/>
                  <a:pt x="157073" y="57986"/>
                  <a:pt x="157073" y="55471"/>
                </a:cubicBezTo>
                <a:cubicBezTo>
                  <a:pt x="157073" y="52956"/>
                  <a:pt x="159229" y="50800"/>
                  <a:pt x="161745" y="50800"/>
                </a:cubicBezTo>
                <a:lnTo>
                  <a:pt x="262746" y="50800"/>
                </a:lnTo>
                <a:cubicBezTo>
                  <a:pt x="272811" y="50800"/>
                  <a:pt x="281078" y="59063"/>
                  <a:pt x="281078" y="69482"/>
                </a:cubicBezTo>
                <a:lnTo>
                  <a:pt x="281078" y="229714"/>
                </a:lnTo>
                <a:lnTo>
                  <a:pt x="304081" y="269952"/>
                </a:lnTo>
                <a:cubicBezTo>
                  <a:pt x="304081" y="270311"/>
                  <a:pt x="304081" y="270311"/>
                  <a:pt x="304081" y="270311"/>
                </a:cubicBezTo>
                <a:lnTo>
                  <a:pt x="304081" y="270670"/>
                </a:lnTo>
                <a:cubicBezTo>
                  <a:pt x="304441" y="271029"/>
                  <a:pt x="304441" y="271748"/>
                  <a:pt x="304441" y="272107"/>
                </a:cubicBezTo>
                <a:lnTo>
                  <a:pt x="304441" y="286118"/>
                </a:lnTo>
                <a:cubicBezTo>
                  <a:pt x="304441" y="296178"/>
                  <a:pt x="296174" y="304441"/>
                  <a:pt x="286110" y="304441"/>
                </a:cubicBezTo>
                <a:lnTo>
                  <a:pt x="18690" y="304441"/>
                </a:lnTo>
                <a:cubicBezTo>
                  <a:pt x="8267" y="304441"/>
                  <a:pt x="0" y="296178"/>
                  <a:pt x="0" y="286118"/>
                </a:cubicBezTo>
                <a:lnTo>
                  <a:pt x="0" y="272107"/>
                </a:lnTo>
                <a:cubicBezTo>
                  <a:pt x="0" y="271748"/>
                  <a:pt x="0" y="271029"/>
                  <a:pt x="359" y="270670"/>
                </a:cubicBezTo>
                <a:lnTo>
                  <a:pt x="719" y="270311"/>
                </a:lnTo>
                <a:cubicBezTo>
                  <a:pt x="719" y="270311"/>
                  <a:pt x="719" y="270311"/>
                  <a:pt x="719" y="269952"/>
                </a:cubicBezTo>
                <a:lnTo>
                  <a:pt x="23723" y="229714"/>
                </a:lnTo>
                <a:lnTo>
                  <a:pt x="23723" y="69482"/>
                </a:lnTo>
                <a:cubicBezTo>
                  <a:pt x="23723" y="59063"/>
                  <a:pt x="31989" y="50800"/>
                  <a:pt x="42054" y="50800"/>
                </a:cubicBezTo>
                <a:close/>
                <a:moveTo>
                  <a:pt x="101421" y="47625"/>
                </a:moveTo>
                <a:cubicBezTo>
                  <a:pt x="129423" y="47625"/>
                  <a:pt x="152041" y="70521"/>
                  <a:pt x="152041" y="98068"/>
                </a:cubicBezTo>
                <a:cubicBezTo>
                  <a:pt x="152041" y="126329"/>
                  <a:pt x="129423" y="148867"/>
                  <a:pt x="101421" y="148867"/>
                </a:cubicBezTo>
                <a:cubicBezTo>
                  <a:pt x="73418" y="148867"/>
                  <a:pt x="50800" y="126329"/>
                  <a:pt x="50800" y="98068"/>
                </a:cubicBezTo>
                <a:cubicBezTo>
                  <a:pt x="50800" y="70521"/>
                  <a:pt x="73418" y="47625"/>
                  <a:pt x="101421" y="47625"/>
                </a:cubicBezTo>
                <a:close/>
                <a:moveTo>
                  <a:pt x="75833" y="14288"/>
                </a:moveTo>
                <a:cubicBezTo>
                  <a:pt x="78764" y="14288"/>
                  <a:pt x="80596" y="16405"/>
                  <a:pt x="80596" y="18874"/>
                </a:cubicBezTo>
                <a:lnTo>
                  <a:pt x="80596" y="37924"/>
                </a:lnTo>
                <a:cubicBezTo>
                  <a:pt x="80596" y="40394"/>
                  <a:pt x="78764" y="42510"/>
                  <a:pt x="75833" y="42510"/>
                </a:cubicBezTo>
                <a:cubicBezTo>
                  <a:pt x="73269" y="42510"/>
                  <a:pt x="71437" y="40394"/>
                  <a:pt x="71437" y="37924"/>
                </a:cubicBezTo>
                <a:lnTo>
                  <a:pt x="71437" y="18874"/>
                </a:lnTo>
                <a:cubicBezTo>
                  <a:pt x="71437" y="16405"/>
                  <a:pt x="73269" y="14288"/>
                  <a:pt x="75833" y="14288"/>
                </a:cubicBezTo>
                <a:close/>
                <a:moveTo>
                  <a:pt x="122238" y="9525"/>
                </a:moveTo>
                <a:cubicBezTo>
                  <a:pt x="124436" y="9525"/>
                  <a:pt x="126634" y="11311"/>
                  <a:pt x="126634" y="13811"/>
                </a:cubicBezTo>
                <a:lnTo>
                  <a:pt x="126634" y="33100"/>
                </a:lnTo>
                <a:cubicBezTo>
                  <a:pt x="126634" y="35600"/>
                  <a:pt x="124436" y="37743"/>
                  <a:pt x="122238" y="37743"/>
                </a:cubicBezTo>
                <a:cubicBezTo>
                  <a:pt x="119307" y="37743"/>
                  <a:pt x="117475" y="35600"/>
                  <a:pt x="117475" y="33100"/>
                </a:cubicBezTo>
                <a:lnTo>
                  <a:pt x="117475" y="13811"/>
                </a:lnTo>
                <a:cubicBezTo>
                  <a:pt x="117475" y="11311"/>
                  <a:pt x="119307" y="9525"/>
                  <a:pt x="122238" y="9525"/>
                </a:cubicBezTo>
                <a:close/>
                <a:moveTo>
                  <a:pt x="98058" y="0"/>
                </a:moveTo>
                <a:cubicBezTo>
                  <a:pt x="100989" y="0"/>
                  <a:pt x="102821" y="2143"/>
                  <a:pt x="102821" y="4644"/>
                </a:cubicBezTo>
                <a:lnTo>
                  <a:pt x="102821" y="23932"/>
                </a:lnTo>
                <a:cubicBezTo>
                  <a:pt x="102821" y="26432"/>
                  <a:pt x="100989" y="28218"/>
                  <a:pt x="98058" y="28218"/>
                </a:cubicBezTo>
                <a:cubicBezTo>
                  <a:pt x="95860" y="28218"/>
                  <a:pt x="93662" y="26432"/>
                  <a:pt x="93662" y="23932"/>
                </a:cubicBezTo>
                <a:lnTo>
                  <a:pt x="93662" y="4644"/>
                </a:lnTo>
                <a:cubicBezTo>
                  <a:pt x="93662" y="2143"/>
                  <a:pt x="95860" y="0"/>
                  <a:pt x="980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9" name="Freeform 815">
            <a:extLst>
              <a:ext uri="{FF2B5EF4-FFF2-40B4-BE49-F238E27FC236}">
                <a16:creationId xmlns:a16="http://schemas.microsoft.com/office/drawing/2014/main" id="{C1987E71-FC68-6042-98E9-DD6C389D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016" y="4105732"/>
            <a:ext cx="334408" cy="332675"/>
          </a:xfrm>
          <a:custGeom>
            <a:avLst/>
            <a:gdLst/>
            <a:ahLst/>
            <a:cxnLst/>
            <a:rect l="0" t="0" r="r" b="b"/>
            <a:pathLst>
              <a:path w="306027" h="304447">
                <a:moveTo>
                  <a:pt x="159997" y="295275"/>
                </a:moveTo>
                <a:cubicBezTo>
                  <a:pt x="162379" y="295275"/>
                  <a:pt x="164420" y="297039"/>
                  <a:pt x="164760" y="299861"/>
                </a:cubicBezTo>
                <a:cubicBezTo>
                  <a:pt x="164760" y="302331"/>
                  <a:pt x="162719" y="304095"/>
                  <a:pt x="160337" y="304447"/>
                </a:cubicBezTo>
                <a:cubicBezTo>
                  <a:pt x="157956" y="304447"/>
                  <a:pt x="155915" y="302331"/>
                  <a:pt x="155915" y="300214"/>
                </a:cubicBezTo>
                <a:cubicBezTo>
                  <a:pt x="155575" y="297745"/>
                  <a:pt x="157616" y="295628"/>
                  <a:pt x="159997" y="295275"/>
                </a:cubicBezTo>
                <a:close/>
                <a:moveTo>
                  <a:pt x="136866" y="294028"/>
                </a:moveTo>
                <a:cubicBezTo>
                  <a:pt x="139247" y="294028"/>
                  <a:pt x="140948" y="296410"/>
                  <a:pt x="140948" y="298791"/>
                </a:cubicBezTo>
                <a:cubicBezTo>
                  <a:pt x="140608" y="301172"/>
                  <a:pt x="138567" y="302873"/>
                  <a:pt x="136525" y="302873"/>
                </a:cubicBezTo>
                <a:lnTo>
                  <a:pt x="135845" y="302873"/>
                </a:lnTo>
                <a:cubicBezTo>
                  <a:pt x="133464" y="302533"/>
                  <a:pt x="131763" y="300152"/>
                  <a:pt x="132103" y="297770"/>
                </a:cubicBezTo>
                <a:cubicBezTo>
                  <a:pt x="132443" y="295389"/>
                  <a:pt x="134484" y="293688"/>
                  <a:pt x="136866" y="294028"/>
                </a:cubicBezTo>
                <a:close/>
                <a:moveTo>
                  <a:pt x="114848" y="289265"/>
                </a:moveTo>
                <a:cubicBezTo>
                  <a:pt x="117147" y="289946"/>
                  <a:pt x="118680" y="292327"/>
                  <a:pt x="118297" y="294708"/>
                </a:cubicBezTo>
                <a:cubicBezTo>
                  <a:pt x="117530" y="296749"/>
                  <a:pt x="115614" y="298110"/>
                  <a:pt x="113315" y="298110"/>
                </a:cubicBezTo>
                <a:cubicBezTo>
                  <a:pt x="112932" y="298110"/>
                  <a:pt x="112548" y="298110"/>
                  <a:pt x="112165" y="297770"/>
                </a:cubicBezTo>
                <a:cubicBezTo>
                  <a:pt x="109483" y="297090"/>
                  <a:pt x="107950" y="294708"/>
                  <a:pt x="108716" y="292327"/>
                </a:cubicBezTo>
                <a:cubicBezTo>
                  <a:pt x="109483" y="290286"/>
                  <a:pt x="112165" y="288925"/>
                  <a:pt x="114848" y="289265"/>
                </a:cubicBezTo>
                <a:close/>
                <a:moveTo>
                  <a:pt x="93134" y="282138"/>
                </a:moveTo>
                <a:cubicBezTo>
                  <a:pt x="95356" y="283287"/>
                  <a:pt x="96468" y="286353"/>
                  <a:pt x="95356" y="288652"/>
                </a:cubicBezTo>
                <a:cubicBezTo>
                  <a:pt x="94615" y="290568"/>
                  <a:pt x="92763" y="291717"/>
                  <a:pt x="91281" y="291717"/>
                </a:cubicBezTo>
                <a:cubicBezTo>
                  <a:pt x="90541" y="291717"/>
                  <a:pt x="89800" y="291334"/>
                  <a:pt x="89059" y="291334"/>
                </a:cubicBezTo>
                <a:cubicBezTo>
                  <a:pt x="86836" y="290184"/>
                  <a:pt x="85725" y="287119"/>
                  <a:pt x="86836" y="284820"/>
                </a:cubicBezTo>
                <a:cubicBezTo>
                  <a:pt x="87948" y="282138"/>
                  <a:pt x="90541" y="280988"/>
                  <a:pt x="93134" y="282138"/>
                </a:cubicBezTo>
                <a:close/>
                <a:moveTo>
                  <a:pt x="73237" y="269649"/>
                </a:moveTo>
                <a:cubicBezTo>
                  <a:pt x="75459" y="271010"/>
                  <a:pt x="75830" y="273731"/>
                  <a:pt x="74348" y="275772"/>
                </a:cubicBezTo>
                <a:cubicBezTo>
                  <a:pt x="73237" y="276793"/>
                  <a:pt x="72126" y="277473"/>
                  <a:pt x="70644" y="277473"/>
                </a:cubicBezTo>
                <a:cubicBezTo>
                  <a:pt x="69533" y="277473"/>
                  <a:pt x="68422" y="277473"/>
                  <a:pt x="67681" y="276793"/>
                </a:cubicBezTo>
                <a:cubicBezTo>
                  <a:pt x="65458" y="275432"/>
                  <a:pt x="65088" y="272711"/>
                  <a:pt x="66199" y="270669"/>
                </a:cubicBezTo>
                <a:cubicBezTo>
                  <a:pt x="68051" y="268628"/>
                  <a:pt x="71014" y="268288"/>
                  <a:pt x="73237" y="269649"/>
                </a:cubicBezTo>
                <a:close/>
                <a:moveTo>
                  <a:pt x="54851" y="255701"/>
                </a:moveTo>
                <a:cubicBezTo>
                  <a:pt x="56767" y="257402"/>
                  <a:pt x="56767" y="260123"/>
                  <a:pt x="54851" y="261824"/>
                </a:cubicBezTo>
                <a:cubicBezTo>
                  <a:pt x="54085" y="262845"/>
                  <a:pt x="52935" y="263185"/>
                  <a:pt x="51402" y="263185"/>
                </a:cubicBezTo>
                <a:cubicBezTo>
                  <a:pt x="50253" y="263185"/>
                  <a:pt x="49103" y="262845"/>
                  <a:pt x="47954" y="262165"/>
                </a:cubicBezTo>
                <a:cubicBezTo>
                  <a:pt x="46038" y="260464"/>
                  <a:pt x="46038" y="257402"/>
                  <a:pt x="47954" y="256041"/>
                </a:cubicBezTo>
                <a:cubicBezTo>
                  <a:pt x="49870" y="254000"/>
                  <a:pt x="52935" y="254000"/>
                  <a:pt x="54851" y="255701"/>
                </a:cubicBezTo>
                <a:close/>
                <a:moveTo>
                  <a:pt x="32385" y="237899"/>
                </a:moveTo>
                <a:cubicBezTo>
                  <a:pt x="34608" y="236538"/>
                  <a:pt x="37571" y="236878"/>
                  <a:pt x="39053" y="238579"/>
                </a:cubicBezTo>
                <a:cubicBezTo>
                  <a:pt x="40905" y="240620"/>
                  <a:pt x="40164" y="243342"/>
                  <a:pt x="38312" y="245043"/>
                </a:cubicBezTo>
                <a:cubicBezTo>
                  <a:pt x="37571" y="245383"/>
                  <a:pt x="36460" y="245723"/>
                  <a:pt x="35349" y="245723"/>
                </a:cubicBezTo>
                <a:cubicBezTo>
                  <a:pt x="34237" y="245723"/>
                  <a:pt x="32385" y="245043"/>
                  <a:pt x="31645" y="244022"/>
                </a:cubicBezTo>
                <a:cubicBezTo>
                  <a:pt x="30163" y="241981"/>
                  <a:pt x="30533" y="239600"/>
                  <a:pt x="32385" y="237899"/>
                </a:cubicBezTo>
                <a:close/>
                <a:moveTo>
                  <a:pt x="150636" y="234950"/>
                </a:moveTo>
                <a:cubicBezTo>
                  <a:pt x="153105" y="235303"/>
                  <a:pt x="155222" y="237420"/>
                  <a:pt x="155222" y="239889"/>
                </a:cubicBezTo>
                <a:cubicBezTo>
                  <a:pt x="154869" y="242359"/>
                  <a:pt x="153105" y="244122"/>
                  <a:pt x="150636" y="244122"/>
                </a:cubicBezTo>
                <a:lnTo>
                  <a:pt x="150283" y="244122"/>
                </a:lnTo>
                <a:cubicBezTo>
                  <a:pt x="147814" y="244122"/>
                  <a:pt x="146050" y="242006"/>
                  <a:pt x="146050" y="239536"/>
                </a:cubicBezTo>
                <a:cubicBezTo>
                  <a:pt x="146050" y="237067"/>
                  <a:pt x="148167" y="234950"/>
                  <a:pt x="150636" y="234950"/>
                </a:cubicBezTo>
                <a:close/>
                <a:moveTo>
                  <a:pt x="130493" y="232456"/>
                </a:moveTo>
                <a:cubicBezTo>
                  <a:pt x="133086" y="233136"/>
                  <a:pt x="134568" y="235517"/>
                  <a:pt x="133827" y="237898"/>
                </a:cubicBezTo>
                <a:cubicBezTo>
                  <a:pt x="133456" y="239940"/>
                  <a:pt x="131234" y="240960"/>
                  <a:pt x="129381" y="240960"/>
                </a:cubicBezTo>
                <a:cubicBezTo>
                  <a:pt x="129011" y="240960"/>
                  <a:pt x="128270" y="240960"/>
                  <a:pt x="127900" y="240960"/>
                </a:cubicBezTo>
                <a:cubicBezTo>
                  <a:pt x="125677" y="240280"/>
                  <a:pt x="123825" y="237558"/>
                  <a:pt x="124566" y="235517"/>
                </a:cubicBezTo>
                <a:cubicBezTo>
                  <a:pt x="125677" y="233136"/>
                  <a:pt x="128270" y="231775"/>
                  <a:pt x="130493" y="232456"/>
                </a:cubicBezTo>
                <a:close/>
                <a:moveTo>
                  <a:pt x="112554" y="223400"/>
                </a:moveTo>
                <a:cubicBezTo>
                  <a:pt x="115147" y="224933"/>
                  <a:pt x="115518" y="227998"/>
                  <a:pt x="114406" y="230298"/>
                </a:cubicBezTo>
                <a:cubicBezTo>
                  <a:pt x="113295" y="231830"/>
                  <a:pt x="111813" y="232980"/>
                  <a:pt x="110331" y="232980"/>
                </a:cubicBezTo>
                <a:cubicBezTo>
                  <a:pt x="109591" y="232980"/>
                  <a:pt x="108479" y="232597"/>
                  <a:pt x="108109" y="232214"/>
                </a:cubicBezTo>
                <a:cubicBezTo>
                  <a:pt x="105516" y="230681"/>
                  <a:pt x="104775" y="227615"/>
                  <a:pt x="106257" y="225699"/>
                </a:cubicBezTo>
                <a:cubicBezTo>
                  <a:pt x="107368" y="223017"/>
                  <a:pt x="110331" y="222250"/>
                  <a:pt x="112554" y="223400"/>
                </a:cubicBezTo>
                <a:close/>
                <a:moveTo>
                  <a:pt x="20689" y="218509"/>
                </a:moveTo>
                <a:cubicBezTo>
                  <a:pt x="23198" y="217488"/>
                  <a:pt x="25707" y="218169"/>
                  <a:pt x="27141" y="220210"/>
                </a:cubicBezTo>
                <a:cubicBezTo>
                  <a:pt x="28216" y="222591"/>
                  <a:pt x="27500" y="224972"/>
                  <a:pt x="24990" y="226333"/>
                </a:cubicBezTo>
                <a:cubicBezTo>
                  <a:pt x="24632" y="226333"/>
                  <a:pt x="23915" y="226673"/>
                  <a:pt x="22840" y="226673"/>
                </a:cubicBezTo>
                <a:cubicBezTo>
                  <a:pt x="21406" y="226673"/>
                  <a:pt x="19614" y="225993"/>
                  <a:pt x="18897" y="224292"/>
                </a:cubicBezTo>
                <a:cubicBezTo>
                  <a:pt x="17463" y="222251"/>
                  <a:pt x="18538" y="219529"/>
                  <a:pt x="20689" y="218509"/>
                </a:cubicBezTo>
                <a:close/>
                <a:moveTo>
                  <a:pt x="89535" y="212839"/>
                </a:moveTo>
                <a:lnTo>
                  <a:pt x="95832" y="212839"/>
                </a:lnTo>
                <a:cubicBezTo>
                  <a:pt x="98055" y="214200"/>
                  <a:pt x="98055" y="216921"/>
                  <a:pt x="96203" y="218962"/>
                </a:cubicBezTo>
                <a:cubicBezTo>
                  <a:pt x="95462" y="219983"/>
                  <a:pt x="93980" y="220323"/>
                  <a:pt x="92869" y="220323"/>
                </a:cubicBezTo>
                <a:cubicBezTo>
                  <a:pt x="91758" y="220323"/>
                  <a:pt x="90647" y="219983"/>
                  <a:pt x="89535" y="218962"/>
                </a:cubicBezTo>
                <a:cubicBezTo>
                  <a:pt x="87683" y="217602"/>
                  <a:pt x="87313" y="214540"/>
                  <a:pt x="89535" y="212839"/>
                </a:cubicBezTo>
                <a:close/>
                <a:moveTo>
                  <a:pt x="77206" y="194696"/>
                </a:moveTo>
                <a:cubicBezTo>
                  <a:pt x="79428" y="193675"/>
                  <a:pt x="82762" y="194015"/>
                  <a:pt x="83873" y="196056"/>
                </a:cubicBezTo>
                <a:cubicBezTo>
                  <a:pt x="85355" y="198098"/>
                  <a:pt x="84614" y="200819"/>
                  <a:pt x="82762" y="202180"/>
                </a:cubicBezTo>
                <a:cubicBezTo>
                  <a:pt x="81651" y="202520"/>
                  <a:pt x="80910" y="202860"/>
                  <a:pt x="79799" y="202860"/>
                </a:cubicBezTo>
                <a:cubicBezTo>
                  <a:pt x="78687" y="202860"/>
                  <a:pt x="76835" y="202180"/>
                  <a:pt x="75724" y="200819"/>
                </a:cubicBezTo>
                <a:cubicBezTo>
                  <a:pt x="74613" y="198778"/>
                  <a:pt x="75354" y="196056"/>
                  <a:pt x="77206" y="194696"/>
                </a:cubicBezTo>
                <a:close/>
                <a:moveTo>
                  <a:pt x="243938" y="169971"/>
                </a:moveTo>
                <a:cubicBezTo>
                  <a:pt x="237080" y="204237"/>
                  <a:pt x="210728" y="232011"/>
                  <a:pt x="176796" y="241028"/>
                </a:cubicBezTo>
                <a:lnTo>
                  <a:pt x="187264" y="291165"/>
                </a:lnTo>
                <a:cubicBezTo>
                  <a:pt x="241772" y="277819"/>
                  <a:pt x="284368" y="233093"/>
                  <a:pt x="294476" y="177906"/>
                </a:cubicBezTo>
                <a:lnTo>
                  <a:pt x="243938" y="169971"/>
                </a:lnTo>
                <a:close/>
                <a:moveTo>
                  <a:pt x="184767" y="110463"/>
                </a:moveTo>
                <a:cubicBezTo>
                  <a:pt x="179804" y="110463"/>
                  <a:pt x="175550" y="114362"/>
                  <a:pt x="175550" y="119680"/>
                </a:cubicBezTo>
                <a:cubicBezTo>
                  <a:pt x="175550" y="124642"/>
                  <a:pt x="179804" y="128542"/>
                  <a:pt x="184767" y="128542"/>
                </a:cubicBezTo>
                <a:cubicBezTo>
                  <a:pt x="189730" y="128542"/>
                  <a:pt x="193983" y="124642"/>
                  <a:pt x="193983" y="119680"/>
                </a:cubicBezTo>
                <a:cubicBezTo>
                  <a:pt x="193983" y="114362"/>
                  <a:pt x="189730" y="110463"/>
                  <a:pt x="184767" y="110463"/>
                </a:cubicBezTo>
                <a:close/>
                <a:moveTo>
                  <a:pt x="153807" y="107950"/>
                </a:moveTo>
                <a:cubicBezTo>
                  <a:pt x="156347" y="107950"/>
                  <a:pt x="158524" y="109765"/>
                  <a:pt x="158524" y="112305"/>
                </a:cubicBezTo>
                <a:cubicBezTo>
                  <a:pt x="158524" y="115207"/>
                  <a:pt x="156347" y="117022"/>
                  <a:pt x="153807" y="117022"/>
                </a:cubicBezTo>
                <a:cubicBezTo>
                  <a:pt x="134575" y="117022"/>
                  <a:pt x="118972" y="132987"/>
                  <a:pt x="118972" y="151856"/>
                </a:cubicBezTo>
                <a:cubicBezTo>
                  <a:pt x="118972" y="171450"/>
                  <a:pt x="134575" y="187053"/>
                  <a:pt x="153807" y="187053"/>
                </a:cubicBezTo>
                <a:cubicBezTo>
                  <a:pt x="173038" y="187053"/>
                  <a:pt x="188641" y="171450"/>
                  <a:pt x="188641" y="151856"/>
                </a:cubicBezTo>
                <a:cubicBezTo>
                  <a:pt x="188641" y="149679"/>
                  <a:pt x="190818" y="147502"/>
                  <a:pt x="193358" y="147502"/>
                </a:cubicBezTo>
                <a:cubicBezTo>
                  <a:pt x="195898" y="147502"/>
                  <a:pt x="198075" y="149679"/>
                  <a:pt x="198075" y="151856"/>
                </a:cubicBezTo>
                <a:cubicBezTo>
                  <a:pt x="198075" y="176530"/>
                  <a:pt x="178118" y="196487"/>
                  <a:pt x="153807" y="196487"/>
                </a:cubicBezTo>
                <a:cubicBezTo>
                  <a:pt x="129495" y="196487"/>
                  <a:pt x="109538" y="176530"/>
                  <a:pt x="109538" y="151856"/>
                </a:cubicBezTo>
                <a:cubicBezTo>
                  <a:pt x="109538" y="127907"/>
                  <a:pt x="129495" y="107950"/>
                  <a:pt x="153807" y="107950"/>
                </a:cubicBezTo>
                <a:close/>
                <a:moveTo>
                  <a:pt x="184767" y="101600"/>
                </a:moveTo>
                <a:cubicBezTo>
                  <a:pt x="194692" y="101600"/>
                  <a:pt x="202846" y="109754"/>
                  <a:pt x="202846" y="119680"/>
                </a:cubicBezTo>
                <a:cubicBezTo>
                  <a:pt x="202846" y="129605"/>
                  <a:pt x="194692" y="137759"/>
                  <a:pt x="184767" y="137759"/>
                </a:cubicBezTo>
                <a:cubicBezTo>
                  <a:pt x="174487" y="137759"/>
                  <a:pt x="166688" y="129605"/>
                  <a:pt x="166688" y="119680"/>
                </a:cubicBezTo>
                <a:cubicBezTo>
                  <a:pt x="166688" y="109754"/>
                  <a:pt x="174487" y="101600"/>
                  <a:pt x="184767" y="101600"/>
                </a:cubicBezTo>
                <a:close/>
                <a:moveTo>
                  <a:pt x="252602" y="47694"/>
                </a:moveTo>
                <a:lnTo>
                  <a:pt x="218308" y="85567"/>
                </a:lnTo>
                <a:cubicBezTo>
                  <a:pt x="235997" y="103242"/>
                  <a:pt x="246104" y="127048"/>
                  <a:pt x="246104" y="151215"/>
                </a:cubicBezTo>
                <a:cubicBezTo>
                  <a:pt x="246104" y="154461"/>
                  <a:pt x="245743" y="157707"/>
                  <a:pt x="245382" y="160954"/>
                </a:cubicBezTo>
                <a:lnTo>
                  <a:pt x="295920" y="168889"/>
                </a:lnTo>
                <a:cubicBezTo>
                  <a:pt x="296642" y="163118"/>
                  <a:pt x="297003" y="156986"/>
                  <a:pt x="297003" y="151215"/>
                </a:cubicBezTo>
                <a:cubicBezTo>
                  <a:pt x="297003" y="112260"/>
                  <a:pt x="280758" y="74747"/>
                  <a:pt x="252602" y="47694"/>
                </a:cubicBezTo>
                <a:close/>
                <a:moveTo>
                  <a:pt x="251880" y="36513"/>
                </a:moveTo>
                <a:cubicBezTo>
                  <a:pt x="253324" y="36513"/>
                  <a:pt x="254407" y="36873"/>
                  <a:pt x="255129" y="37595"/>
                </a:cubicBezTo>
                <a:cubicBezTo>
                  <a:pt x="287617" y="66451"/>
                  <a:pt x="306027" y="108292"/>
                  <a:pt x="306027" y="151215"/>
                </a:cubicBezTo>
                <a:cubicBezTo>
                  <a:pt x="306027" y="159150"/>
                  <a:pt x="305666" y="167085"/>
                  <a:pt x="304583" y="174660"/>
                </a:cubicBezTo>
                <a:cubicBezTo>
                  <a:pt x="294837" y="237061"/>
                  <a:pt x="246826" y="287919"/>
                  <a:pt x="184737" y="300904"/>
                </a:cubicBezTo>
                <a:cubicBezTo>
                  <a:pt x="184376" y="300904"/>
                  <a:pt x="184015" y="301265"/>
                  <a:pt x="183654" y="301265"/>
                </a:cubicBezTo>
                <a:cubicBezTo>
                  <a:pt x="181488" y="301265"/>
                  <a:pt x="179683" y="299461"/>
                  <a:pt x="178961" y="297297"/>
                </a:cubicBezTo>
                <a:lnTo>
                  <a:pt x="166688" y="238503"/>
                </a:lnTo>
                <a:cubicBezTo>
                  <a:pt x="166688" y="237061"/>
                  <a:pt x="166688" y="235978"/>
                  <a:pt x="167410" y="234896"/>
                </a:cubicBezTo>
                <a:cubicBezTo>
                  <a:pt x="168132" y="234175"/>
                  <a:pt x="169215" y="233093"/>
                  <a:pt x="170298" y="233093"/>
                </a:cubicBezTo>
                <a:cubicBezTo>
                  <a:pt x="204230" y="225879"/>
                  <a:pt x="230582" y="198105"/>
                  <a:pt x="235636" y="164200"/>
                </a:cubicBezTo>
                <a:cubicBezTo>
                  <a:pt x="236358" y="159150"/>
                  <a:pt x="236719" y="155182"/>
                  <a:pt x="236719" y="151215"/>
                </a:cubicBezTo>
                <a:cubicBezTo>
                  <a:pt x="236719" y="127769"/>
                  <a:pt x="226611" y="105406"/>
                  <a:pt x="208923" y="89174"/>
                </a:cubicBezTo>
                <a:cubicBezTo>
                  <a:pt x="207118" y="87732"/>
                  <a:pt x="206757" y="84846"/>
                  <a:pt x="208562" y="83043"/>
                </a:cubicBezTo>
                <a:lnTo>
                  <a:pt x="248631" y="37956"/>
                </a:lnTo>
                <a:cubicBezTo>
                  <a:pt x="249714" y="36873"/>
                  <a:pt x="250797" y="36513"/>
                  <a:pt x="251880" y="36513"/>
                </a:cubicBezTo>
                <a:close/>
                <a:moveTo>
                  <a:pt x="147475" y="9380"/>
                </a:moveTo>
                <a:cubicBezTo>
                  <a:pt x="71046" y="11906"/>
                  <a:pt x="9329" y="75045"/>
                  <a:pt x="9329" y="152617"/>
                </a:cubicBezTo>
                <a:cubicBezTo>
                  <a:pt x="9329" y="167049"/>
                  <a:pt x="11482" y="181480"/>
                  <a:pt x="15788" y="195551"/>
                </a:cubicBezTo>
                <a:lnTo>
                  <a:pt x="63870" y="178594"/>
                </a:lnTo>
                <a:cubicBezTo>
                  <a:pt x="61358" y="170296"/>
                  <a:pt x="59923" y="161637"/>
                  <a:pt x="59923" y="152617"/>
                </a:cubicBezTo>
                <a:cubicBezTo>
                  <a:pt x="59923" y="103549"/>
                  <a:pt x="98675" y="62778"/>
                  <a:pt x="147475" y="60253"/>
                </a:cubicBezTo>
                <a:lnTo>
                  <a:pt x="147475" y="9380"/>
                </a:lnTo>
                <a:close/>
                <a:moveTo>
                  <a:pt x="152139" y="0"/>
                </a:moveTo>
                <a:cubicBezTo>
                  <a:pt x="154651" y="0"/>
                  <a:pt x="156804" y="2165"/>
                  <a:pt x="156804" y="4690"/>
                </a:cubicBezTo>
                <a:lnTo>
                  <a:pt x="156804" y="64943"/>
                </a:lnTo>
                <a:cubicBezTo>
                  <a:pt x="156804" y="67469"/>
                  <a:pt x="154651" y="69633"/>
                  <a:pt x="152139" y="69633"/>
                </a:cubicBezTo>
                <a:cubicBezTo>
                  <a:pt x="106569" y="69633"/>
                  <a:pt x="69252" y="106796"/>
                  <a:pt x="69252" y="152617"/>
                </a:cubicBezTo>
                <a:cubicBezTo>
                  <a:pt x="69252" y="161997"/>
                  <a:pt x="70687" y="171378"/>
                  <a:pt x="73917" y="180037"/>
                </a:cubicBezTo>
                <a:cubicBezTo>
                  <a:pt x="74634" y="182563"/>
                  <a:pt x="73558" y="185088"/>
                  <a:pt x="71046" y="185810"/>
                </a:cubicBezTo>
                <a:lnTo>
                  <a:pt x="14353" y="205654"/>
                </a:lnTo>
                <a:cubicBezTo>
                  <a:pt x="13994" y="205654"/>
                  <a:pt x="13276" y="206014"/>
                  <a:pt x="12917" y="206014"/>
                </a:cubicBezTo>
                <a:cubicBezTo>
                  <a:pt x="10765" y="206014"/>
                  <a:pt x="9329" y="204932"/>
                  <a:pt x="8612" y="202767"/>
                </a:cubicBezTo>
                <a:cubicBezTo>
                  <a:pt x="2870" y="186892"/>
                  <a:pt x="0" y="169935"/>
                  <a:pt x="0" y="152617"/>
                </a:cubicBezTo>
                <a:cubicBezTo>
                  <a:pt x="0" y="68551"/>
                  <a:pt x="68534" y="0"/>
                  <a:pt x="152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0" name="Freeform 816">
            <a:extLst>
              <a:ext uri="{FF2B5EF4-FFF2-40B4-BE49-F238E27FC236}">
                <a16:creationId xmlns:a16="http://schemas.microsoft.com/office/drawing/2014/main" id="{6085B062-C8BB-BD45-9BAC-0BD787E28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591" y="4934511"/>
            <a:ext cx="334408" cy="304952"/>
          </a:xfrm>
          <a:custGeom>
            <a:avLst/>
            <a:gdLst/>
            <a:ahLst/>
            <a:cxnLst/>
            <a:rect l="0" t="0" r="r" b="b"/>
            <a:pathLst>
              <a:path w="305661" h="279041">
                <a:moveTo>
                  <a:pt x="204835" y="221507"/>
                </a:moveTo>
                <a:lnTo>
                  <a:pt x="210248" y="269691"/>
                </a:lnTo>
                <a:lnTo>
                  <a:pt x="294694" y="269691"/>
                </a:lnTo>
                <a:lnTo>
                  <a:pt x="288559" y="250633"/>
                </a:lnTo>
                <a:lnTo>
                  <a:pt x="204835" y="221507"/>
                </a:lnTo>
                <a:close/>
                <a:moveTo>
                  <a:pt x="110284" y="218989"/>
                </a:moveTo>
                <a:lnTo>
                  <a:pt x="104510" y="269691"/>
                </a:lnTo>
                <a:lnTo>
                  <a:pt x="200865" y="269691"/>
                </a:lnTo>
                <a:lnTo>
                  <a:pt x="195091" y="218989"/>
                </a:lnTo>
                <a:lnTo>
                  <a:pt x="110284" y="218989"/>
                </a:lnTo>
                <a:close/>
                <a:moveTo>
                  <a:pt x="26559" y="218989"/>
                </a:moveTo>
                <a:lnTo>
                  <a:pt x="10680" y="269691"/>
                </a:lnTo>
                <a:lnTo>
                  <a:pt x="95488" y="269691"/>
                </a:lnTo>
                <a:lnTo>
                  <a:pt x="101262" y="218989"/>
                </a:lnTo>
                <a:lnTo>
                  <a:pt x="26559" y="218989"/>
                </a:lnTo>
                <a:close/>
                <a:moveTo>
                  <a:pt x="199782" y="177277"/>
                </a:moveTo>
                <a:lnTo>
                  <a:pt x="203391" y="211078"/>
                </a:lnTo>
                <a:lnTo>
                  <a:pt x="285311" y="239846"/>
                </a:lnTo>
                <a:lnTo>
                  <a:pt x="273763" y="203168"/>
                </a:lnTo>
                <a:lnTo>
                  <a:pt x="199782" y="177277"/>
                </a:lnTo>
                <a:close/>
                <a:moveTo>
                  <a:pt x="194730" y="131250"/>
                </a:moveTo>
                <a:lnTo>
                  <a:pt x="198700" y="167209"/>
                </a:lnTo>
                <a:lnTo>
                  <a:pt x="270515" y="192380"/>
                </a:lnTo>
                <a:lnTo>
                  <a:pt x="251027" y="131250"/>
                </a:lnTo>
                <a:lnTo>
                  <a:pt x="194730" y="131250"/>
                </a:lnTo>
                <a:close/>
                <a:moveTo>
                  <a:pt x="54347" y="131250"/>
                </a:moveTo>
                <a:lnTo>
                  <a:pt x="43520" y="165770"/>
                </a:lnTo>
                <a:lnTo>
                  <a:pt x="83217" y="165770"/>
                </a:lnTo>
                <a:cubicBezTo>
                  <a:pt x="85744" y="165770"/>
                  <a:pt x="87909" y="167928"/>
                  <a:pt x="87909" y="170445"/>
                </a:cubicBezTo>
                <a:cubicBezTo>
                  <a:pt x="87909" y="172962"/>
                  <a:pt x="85744" y="175120"/>
                  <a:pt x="83217" y="175120"/>
                </a:cubicBezTo>
                <a:lnTo>
                  <a:pt x="40633" y="175120"/>
                </a:lnTo>
                <a:lnTo>
                  <a:pt x="29807" y="210000"/>
                </a:lnTo>
                <a:lnTo>
                  <a:pt x="101983" y="210000"/>
                </a:lnTo>
                <a:lnTo>
                  <a:pt x="104149" y="191661"/>
                </a:lnTo>
                <a:cubicBezTo>
                  <a:pt x="104510" y="189144"/>
                  <a:pt x="106675" y="186986"/>
                  <a:pt x="109201" y="187346"/>
                </a:cubicBezTo>
                <a:cubicBezTo>
                  <a:pt x="111727" y="187705"/>
                  <a:pt x="113532" y="189863"/>
                  <a:pt x="113532" y="192380"/>
                </a:cubicBezTo>
                <a:lnTo>
                  <a:pt x="111366" y="210000"/>
                </a:lnTo>
                <a:lnTo>
                  <a:pt x="194008" y="210000"/>
                </a:lnTo>
                <a:lnTo>
                  <a:pt x="190038" y="175120"/>
                </a:lnTo>
                <a:lnTo>
                  <a:pt x="138793" y="175120"/>
                </a:lnTo>
                <a:cubicBezTo>
                  <a:pt x="136267" y="175120"/>
                  <a:pt x="134102" y="172962"/>
                  <a:pt x="134102" y="170445"/>
                </a:cubicBezTo>
                <a:cubicBezTo>
                  <a:pt x="134102" y="167928"/>
                  <a:pt x="136267" y="165770"/>
                  <a:pt x="138793" y="165770"/>
                </a:cubicBezTo>
                <a:lnTo>
                  <a:pt x="188956" y="165770"/>
                </a:lnTo>
                <a:lnTo>
                  <a:pt x="185347" y="131250"/>
                </a:lnTo>
                <a:lnTo>
                  <a:pt x="125802" y="131250"/>
                </a:lnTo>
                <a:lnTo>
                  <a:pt x="115336" y="171524"/>
                </a:lnTo>
                <a:cubicBezTo>
                  <a:pt x="114975" y="173681"/>
                  <a:pt x="113171" y="175120"/>
                  <a:pt x="111005" y="175120"/>
                </a:cubicBezTo>
                <a:cubicBezTo>
                  <a:pt x="108840" y="175120"/>
                  <a:pt x="107036" y="173681"/>
                  <a:pt x="106675" y="171524"/>
                </a:cubicBezTo>
                <a:lnTo>
                  <a:pt x="96570" y="131250"/>
                </a:lnTo>
                <a:lnTo>
                  <a:pt x="54347" y="131250"/>
                </a:lnTo>
                <a:close/>
                <a:moveTo>
                  <a:pt x="110007" y="36267"/>
                </a:moveTo>
                <a:cubicBezTo>
                  <a:pt x="102513" y="36267"/>
                  <a:pt x="96446" y="42334"/>
                  <a:pt x="96446" y="50185"/>
                </a:cubicBezTo>
                <a:cubicBezTo>
                  <a:pt x="96446" y="57680"/>
                  <a:pt x="102513" y="63746"/>
                  <a:pt x="110007" y="63746"/>
                </a:cubicBezTo>
                <a:cubicBezTo>
                  <a:pt x="117502" y="63746"/>
                  <a:pt x="123925" y="57680"/>
                  <a:pt x="123925" y="50185"/>
                </a:cubicBezTo>
                <a:cubicBezTo>
                  <a:pt x="123925" y="42334"/>
                  <a:pt x="117502" y="36267"/>
                  <a:pt x="110007" y="36267"/>
                </a:cubicBezTo>
                <a:close/>
                <a:moveTo>
                  <a:pt x="110007" y="26988"/>
                </a:moveTo>
                <a:cubicBezTo>
                  <a:pt x="122498" y="26988"/>
                  <a:pt x="132847" y="37338"/>
                  <a:pt x="132847" y="50185"/>
                </a:cubicBezTo>
                <a:cubicBezTo>
                  <a:pt x="132847" y="62676"/>
                  <a:pt x="122498" y="72668"/>
                  <a:pt x="110007" y="72668"/>
                </a:cubicBezTo>
                <a:cubicBezTo>
                  <a:pt x="97517" y="72668"/>
                  <a:pt x="87167" y="62676"/>
                  <a:pt x="87167" y="50185"/>
                </a:cubicBezTo>
                <a:cubicBezTo>
                  <a:pt x="87167" y="37338"/>
                  <a:pt x="97517" y="26988"/>
                  <a:pt x="110007" y="26988"/>
                </a:cubicBezTo>
                <a:close/>
                <a:moveTo>
                  <a:pt x="111005" y="8989"/>
                </a:moveTo>
                <a:cubicBezTo>
                  <a:pt x="87909" y="8989"/>
                  <a:pt x="69143" y="27689"/>
                  <a:pt x="69143" y="51062"/>
                </a:cubicBezTo>
                <a:cubicBezTo>
                  <a:pt x="69143" y="66884"/>
                  <a:pt x="78526" y="81986"/>
                  <a:pt x="93322" y="88819"/>
                </a:cubicBezTo>
                <a:cubicBezTo>
                  <a:pt x="94766" y="89178"/>
                  <a:pt x="95848" y="90616"/>
                  <a:pt x="96209" y="91695"/>
                </a:cubicBezTo>
                <a:lnTo>
                  <a:pt x="111005" y="151387"/>
                </a:lnTo>
                <a:lnTo>
                  <a:pt x="126162" y="91695"/>
                </a:lnTo>
                <a:cubicBezTo>
                  <a:pt x="126523" y="90616"/>
                  <a:pt x="127245" y="89178"/>
                  <a:pt x="128689" y="88819"/>
                </a:cubicBezTo>
                <a:cubicBezTo>
                  <a:pt x="143485" y="81986"/>
                  <a:pt x="152868" y="66884"/>
                  <a:pt x="152868" y="51062"/>
                </a:cubicBezTo>
                <a:cubicBezTo>
                  <a:pt x="152868" y="27689"/>
                  <a:pt x="134102" y="8989"/>
                  <a:pt x="111005" y="8989"/>
                </a:cubicBezTo>
                <a:close/>
                <a:moveTo>
                  <a:pt x="111005" y="0"/>
                </a:moveTo>
                <a:cubicBezTo>
                  <a:pt x="139154" y="0"/>
                  <a:pt x="162251" y="22654"/>
                  <a:pt x="162251" y="51062"/>
                </a:cubicBezTo>
                <a:cubicBezTo>
                  <a:pt x="162251" y="69760"/>
                  <a:pt x="151424" y="87380"/>
                  <a:pt x="134463" y="96010"/>
                </a:cubicBezTo>
                <a:lnTo>
                  <a:pt x="127967" y="121901"/>
                </a:lnTo>
                <a:lnTo>
                  <a:pt x="254636" y="121901"/>
                </a:lnTo>
                <a:cubicBezTo>
                  <a:pt x="256801" y="121901"/>
                  <a:pt x="258245" y="123339"/>
                  <a:pt x="258967" y="125137"/>
                </a:cubicBezTo>
                <a:lnTo>
                  <a:pt x="305520" y="272928"/>
                </a:lnTo>
                <a:cubicBezTo>
                  <a:pt x="305881" y="274366"/>
                  <a:pt x="305520" y="275804"/>
                  <a:pt x="304799" y="277243"/>
                </a:cubicBezTo>
                <a:cubicBezTo>
                  <a:pt x="303716" y="278321"/>
                  <a:pt x="302272" y="279041"/>
                  <a:pt x="300829" y="279041"/>
                </a:cubicBezTo>
                <a:lnTo>
                  <a:pt x="4545" y="279041"/>
                </a:lnTo>
                <a:cubicBezTo>
                  <a:pt x="3102" y="279041"/>
                  <a:pt x="1658" y="278321"/>
                  <a:pt x="937" y="277243"/>
                </a:cubicBezTo>
                <a:cubicBezTo>
                  <a:pt x="-146" y="275804"/>
                  <a:pt x="-146" y="274366"/>
                  <a:pt x="215" y="272928"/>
                </a:cubicBezTo>
                <a:lnTo>
                  <a:pt x="46408" y="125137"/>
                </a:lnTo>
                <a:cubicBezTo>
                  <a:pt x="47129" y="123339"/>
                  <a:pt x="48934" y="121901"/>
                  <a:pt x="50738" y="121901"/>
                </a:cubicBezTo>
                <a:lnTo>
                  <a:pt x="94044" y="121901"/>
                </a:lnTo>
                <a:lnTo>
                  <a:pt x="87548" y="96010"/>
                </a:lnTo>
                <a:cubicBezTo>
                  <a:pt x="70587" y="87380"/>
                  <a:pt x="59760" y="69760"/>
                  <a:pt x="59760" y="51062"/>
                </a:cubicBezTo>
                <a:cubicBezTo>
                  <a:pt x="59760" y="22654"/>
                  <a:pt x="82857" y="0"/>
                  <a:pt x="1110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1" name="Freeform 817">
            <a:extLst>
              <a:ext uri="{FF2B5EF4-FFF2-40B4-BE49-F238E27FC236}">
                <a16:creationId xmlns:a16="http://schemas.microsoft.com/office/drawing/2014/main" id="{7B1CB5B0-AFAB-0C47-A101-BFB3B83A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605" y="5015517"/>
            <a:ext cx="334407" cy="298021"/>
          </a:xfrm>
          <a:custGeom>
            <a:avLst/>
            <a:gdLst/>
            <a:ahLst/>
            <a:cxnLst/>
            <a:rect l="0" t="0" r="r" b="b"/>
            <a:pathLst>
              <a:path w="306027" h="272691">
                <a:moveTo>
                  <a:pt x="71731" y="166624"/>
                </a:moveTo>
                <a:lnTo>
                  <a:pt x="21519" y="263342"/>
                </a:lnTo>
                <a:lnTo>
                  <a:pt x="81774" y="263342"/>
                </a:lnTo>
                <a:lnTo>
                  <a:pt x="122661" y="184601"/>
                </a:lnTo>
                <a:lnTo>
                  <a:pt x="112977" y="166624"/>
                </a:lnTo>
                <a:cubicBezTo>
                  <a:pt x="106880" y="170938"/>
                  <a:pt x="99707" y="173096"/>
                  <a:pt x="92533" y="173096"/>
                </a:cubicBezTo>
                <a:cubicBezTo>
                  <a:pt x="85002" y="173096"/>
                  <a:pt x="77829" y="170938"/>
                  <a:pt x="71731" y="166624"/>
                </a:cubicBezTo>
                <a:close/>
                <a:moveTo>
                  <a:pt x="92533" y="126714"/>
                </a:moveTo>
                <a:lnTo>
                  <a:pt x="76035" y="158354"/>
                </a:lnTo>
                <a:cubicBezTo>
                  <a:pt x="85719" y="165905"/>
                  <a:pt x="98989" y="165905"/>
                  <a:pt x="108673" y="158354"/>
                </a:cubicBezTo>
                <a:lnTo>
                  <a:pt x="92533" y="126714"/>
                </a:lnTo>
                <a:close/>
                <a:moveTo>
                  <a:pt x="178612" y="87163"/>
                </a:moveTo>
                <a:cubicBezTo>
                  <a:pt x="180763" y="88242"/>
                  <a:pt x="181481" y="91118"/>
                  <a:pt x="180763" y="93276"/>
                </a:cubicBezTo>
                <a:lnTo>
                  <a:pt x="91816" y="263342"/>
                </a:lnTo>
                <a:lnTo>
                  <a:pt x="159603" y="263342"/>
                </a:lnTo>
                <a:lnTo>
                  <a:pt x="183633" y="217680"/>
                </a:lnTo>
                <a:lnTo>
                  <a:pt x="168569" y="188556"/>
                </a:lnTo>
                <a:cubicBezTo>
                  <a:pt x="167852" y="187118"/>
                  <a:pt x="167852" y="185680"/>
                  <a:pt x="168569" y="184242"/>
                </a:cubicBezTo>
                <a:lnTo>
                  <a:pt x="182557" y="157275"/>
                </a:lnTo>
                <a:lnTo>
                  <a:pt x="173590" y="140017"/>
                </a:lnTo>
                <a:cubicBezTo>
                  <a:pt x="172873" y="138579"/>
                  <a:pt x="172873" y="137141"/>
                  <a:pt x="173590" y="135703"/>
                </a:cubicBezTo>
                <a:lnTo>
                  <a:pt x="182557" y="118444"/>
                </a:lnTo>
                <a:lnTo>
                  <a:pt x="182557" y="109096"/>
                </a:lnTo>
                <a:cubicBezTo>
                  <a:pt x="182557" y="106579"/>
                  <a:pt x="184709" y="104422"/>
                  <a:pt x="187219" y="104422"/>
                </a:cubicBezTo>
                <a:cubicBezTo>
                  <a:pt x="189730" y="104422"/>
                  <a:pt x="191882" y="106579"/>
                  <a:pt x="191882" y="109096"/>
                </a:cubicBezTo>
                <a:lnTo>
                  <a:pt x="191882" y="119523"/>
                </a:lnTo>
                <a:cubicBezTo>
                  <a:pt x="191882" y="120242"/>
                  <a:pt x="191523" y="120601"/>
                  <a:pt x="191523" y="120961"/>
                </a:cubicBezTo>
                <a:cubicBezTo>
                  <a:pt x="191523" y="121321"/>
                  <a:pt x="191523" y="121321"/>
                  <a:pt x="191523" y="121321"/>
                </a:cubicBezTo>
                <a:cubicBezTo>
                  <a:pt x="191523" y="121321"/>
                  <a:pt x="191523" y="121321"/>
                  <a:pt x="191165" y="121680"/>
                </a:cubicBezTo>
                <a:lnTo>
                  <a:pt x="182915" y="137860"/>
                </a:lnTo>
                <a:lnTo>
                  <a:pt x="191882" y="155118"/>
                </a:lnTo>
                <a:cubicBezTo>
                  <a:pt x="192241" y="156556"/>
                  <a:pt x="192241" y="157995"/>
                  <a:pt x="191882" y="159433"/>
                </a:cubicBezTo>
                <a:lnTo>
                  <a:pt x="177536" y="186399"/>
                </a:lnTo>
                <a:lnTo>
                  <a:pt x="192958" y="215163"/>
                </a:lnTo>
                <a:cubicBezTo>
                  <a:pt x="193316" y="216601"/>
                  <a:pt x="193316" y="218399"/>
                  <a:pt x="192958" y="219837"/>
                </a:cubicBezTo>
                <a:lnTo>
                  <a:pt x="166417" y="270174"/>
                </a:lnTo>
                <a:cubicBezTo>
                  <a:pt x="166417" y="270533"/>
                  <a:pt x="166059" y="270893"/>
                  <a:pt x="166059" y="270893"/>
                </a:cubicBezTo>
                <a:cubicBezTo>
                  <a:pt x="165700" y="271252"/>
                  <a:pt x="165700" y="271252"/>
                  <a:pt x="165700" y="271252"/>
                </a:cubicBezTo>
                <a:cubicBezTo>
                  <a:pt x="165341" y="271612"/>
                  <a:pt x="164983" y="271972"/>
                  <a:pt x="164624" y="271972"/>
                </a:cubicBezTo>
                <a:cubicBezTo>
                  <a:pt x="164265" y="271972"/>
                  <a:pt x="164265" y="271972"/>
                  <a:pt x="164265" y="271972"/>
                </a:cubicBezTo>
                <a:cubicBezTo>
                  <a:pt x="163548" y="272331"/>
                  <a:pt x="163189" y="272691"/>
                  <a:pt x="162472" y="272691"/>
                </a:cubicBezTo>
                <a:lnTo>
                  <a:pt x="4662" y="272691"/>
                </a:lnTo>
                <a:cubicBezTo>
                  <a:pt x="2152" y="272691"/>
                  <a:pt x="0" y="270533"/>
                  <a:pt x="0" y="267657"/>
                </a:cubicBezTo>
                <a:cubicBezTo>
                  <a:pt x="0" y="265500"/>
                  <a:pt x="2152" y="263342"/>
                  <a:pt x="4662" y="263342"/>
                </a:cubicBezTo>
                <a:lnTo>
                  <a:pt x="10760" y="263342"/>
                </a:lnTo>
                <a:lnTo>
                  <a:pt x="88230" y="114849"/>
                </a:lnTo>
                <a:cubicBezTo>
                  <a:pt x="89664" y="111613"/>
                  <a:pt x="95044" y="111613"/>
                  <a:pt x="96479" y="114849"/>
                </a:cubicBezTo>
                <a:lnTo>
                  <a:pt x="127682" y="174893"/>
                </a:lnTo>
                <a:lnTo>
                  <a:pt x="172514" y="88961"/>
                </a:lnTo>
                <a:cubicBezTo>
                  <a:pt x="173590" y="86804"/>
                  <a:pt x="176460" y="85725"/>
                  <a:pt x="178612" y="87163"/>
                </a:cubicBezTo>
                <a:close/>
                <a:moveTo>
                  <a:pt x="117736" y="9341"/>
                </a:moveTo>
                <a:lnTo>
                  <a:pt x="127456" y="25509"/>
                </a:lnTo>
                <a:cubicBezTo>
                  <a:pt x="128177" y="26946"/>
                  <a:pt x="128177" y="28742"/>
                  <a:pt x="127456" y="30179"/>
                </a:cubicBezTo>
                <a:lnTo>
                  <a:pt x="117736" y="46347"/>
                </a:lnTo>
                <a:lnTo>
                  <a:pt x="184340" y="46347"/>
                </a:lnTo>
                <a:lnTo>
                  <a:pt x="184340" y="9341"/>
                </a:lnTo>
                <a:lnTo>
                  <a:pt x="117736" y="9341"/>
                </a:lnTo>
                <a:close/>
                <a:moveTo>
                  <a:pt x="109815" y="0"/>
                </a:moveTo>
                <a:lnTo>
                  <a:pt x="189020" y="0"/>
                </a:lnTo>
                <a:cubicBezTo>
                  <a:pt x="191540" y="0"/>
                  <a:pt x="193700" y="2156"/>
                  <a:pt x="193700" y="4671"/>
                </a:cubicBezTo>
                <a:lnTo>
                  <a:pt x="193700" y="51017"/>
                </a:lnTo>
                <a:lnTo>
                  <a:pt x="193700" y="69700"/>
                </a:lnTo>
                <a:lnTo>
                  <a:pt x="294866" y="263350"/>
                </a:lnTo>
                <a:lnTo>
                  <a:pt x="301347" y="263350"/>
                </a:lnTo>
                <a:cubicBezTo>
                  <a:pt x="303867" y="263350"/>
                  <a:pt x="306027" y="265505"/>
                  <a:pt x="306027" y="267661"/>
                </a:cubicBezTo>
                <a:cubicBezTo>
                  <a:pt x="306027" y="270535"/>
                  <a:pt x="303867" y="272691"/>
                  <a:pt x="301347" y="272691"/>
                </a:cubicBezTo>
                <a:lnTo>
                  <a:pt x="187220" y="272691"/>
                </a:lnTo>
                <a:cubicBezTo>
                  <a:pt x="184700" y="272691"/>
                  <a:pt x="182900" y="270535"/>
                  <a:pt x="182900" y="267661"/>
                </a:cubicBezTo>
                <a:cubicBezTo>
                  <a:pt x="182900" y="265505"/>
                  <a:pt x="184700" y="263350"/>
                  <a:pt x="187220" y="263350"/>
                </a:cubicBezTo>
                <a:lnTo>
                  <a:pt x="284426" y="263350"/>
                </a:lnTo>
                <a:lnTo>
                  <a:pt x="185060" y="72933"/>
                </a:lnTo>
                <a:cubicBezTo>
                  <a:pt x="184700" y="72933"/>
                  <a:pt x="184700" y="72933"/>
                  <a:pt x="184700" y="72574"/>
                </a:cubicBezTo>
                <a:cubicBezTo>
                  <a:pt x="184700" y="72574"/>
                  <a:pt x="184700" y="72215"/>
                  <a:pt x="184700" y="71856"/>
                </a:cubicBezTo>
                <a:cubicBezTo>
                  <a:pt x="184700" y="71496"/>
                  <a:pt x="184340" y="71137"/>
                  <a:pt x="184340" y="70778"/>
                </a:cubicBezTo>
                <a:lnTo>
                  <a:pt x="184340" y="55688"/>
                </a:lnTo>
                <a:lnTo>
                  <a:pt x="109815" y="55688"/>
                </a:lnTo>
                <a:cubicBezTo>
                  <a:pt x="108015" y="55688"/>
                  <a:pt x="106215" y="54610"/>
                  <a:pt x="105495" y="53173"/>
                </a:cubicBezTo>
                <a:cubicBezTo>
                  <a:pt x="104775" y="51736"/>
                  <a:pt x="104775" y="49940"/>
                  <a:pt x="105495" y="48503"/>
                </a:cubicBezTo>
                <a:lnTo>
                  <a:pt x="118096" y="28024"/>
                </a:lnTo>
                <a:lnTo>
                  <a:pt x="105495" y="7186"/>
                </a:lnTo>
                <a:cubicBezTo>
                  <a:pt x="104775" y="5749"/>
                  <a:pt x="104775" y="3952"/>
                  <a:pt x="105495" y="2515"/>
                </a:cubicBezTo>
                <a:cubicBezTo>
                  <a:pt x="106215" y="1078"/>
                  <a:pt x="108015" y="0"/>
                  <a:pt x="1098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2" name="Freeform 818">
            <a:extLst>
              <a:ext uri="{FF2B5EF4-FFF2-40B4-BE49-F238E27FC236}">
                <a16:creationId xmlns:a16="http://schemas.microsoft.com/office/drawing/2014/main" id="{4794921A-FBA1-EF4A-BA26-F62D09AB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586" y="4287102"/>
            <a:ext cx="318813" cy="332675"/>
          </a:xfrm>
          <a:custGeom>
            <a:avLst/>
            <a:gdLst/>
            <a:ahLst/>
            <a:cxnLst/>
            <a:rect l="0" t="0" r="r" b="b"/>
            <a:pathLst>
              <a:path w="291740" h="304440">
                <a:moveTo>
                  <a:pt x="57508" y="96838"/>
                </a:moveTo>
                <a:lnTo>
                  <a:pt x="68620" y="116711"/>
                </a:lnTo>
                <a:lnTo>
                  <a:pt x="61810" y="116711"/>
                </a:lnTo>
                <a:lnTo>
                  <a:pt x="61810" y="152481"/>
                </a:lnTo>
                <a:cubicBezTo>
                  <a:pt x="61810" y="198730"/>
                  <a:pt x="99449" y="236669"/>
                  <a:pt x="145333" y="236669"/>
                </a:cubicBezTo>
                <a:cubicBezTo>
                  <a:pt x="167558" y="236669"/>
                  <a:pt x="188349" y="227636"/>
                  <a:pt x="204122" y="211738"/>
                </a:cubicBezTo>
                <a:cubicBezTo>
                  <a:pt x="205914" y="209931"/>
                  <a:pt x="208782" y="209931"/>
                  <a:pt x="210574" y="211738"/>
                </a:cubicBezTo>
                <a:cubicBezTo>
                  <a:pt x="212367" y="213544"/>
                  <a:pt x="212367" y="216435"/>
                  <a:pt x="210574" y="218242"/>
                </a:cubicBezTo>
                <a:cubicBezTo>
                  <a:pt x="193009" y="235946"/>
                  <a:pt x="170067" y="245702"/>
                  <a:pt x="145333" y="245702"/>
                </a:cubicBezTo>
                <a:cubicBezTo>
                  <a:pt x="94430" y="245341"/>
                  <a:pt x="52848" y="203789"/>
                  <a:pt x="52848" y="152481"/>
                </a:cubicBezTo>
                <a:lnTo>
                  <a:pt x="52848" y="116711"/>
                </a:lnTo>
                <a:lnTo>
                  <a:pt x="46037" y="116711"/>
                </a:lnTo>
                <a:lnTo>
                  <a:pt x="57508" y="96838"/>
                </a:lnTo>
                <a:close/>
                <a:moveTo>
                  <a:pt x="145870" y="92075"/>
                </a:moveTo>
                <a:cubicBezTo>
                  <a:pt x="148386" y="92075"/>
                  <a:pt x="150184" y="94249"/>
                  <a:pt x="150184" y="96423"/>
                </a:cubicBezTo>
                <a:lnTo>
                  <a:pt x="150184" y="104394"/>
                </a:lnTo>
                <a:cubicBezTo>
                  <a:pt x="160248" y="105843"/>
                  <a:pt x="168515" y="112002"/>
                  <a:pt x="172109" y="120698"/>
                </a:cubicBezTo>
                <a:cubicBezTo>
                  <a:pt x="173187" y="123234"/>
                  <a:pt x="172109" y="125770"/>
                  <a:pt x="169593" y="126857"/>
                </a:cubicBezTo>
                <a:cubicBezTo>
                  <a:pt x="167436" y="127582"/>
                  <a:pt x="164920" y="126857"/>
                  <a:pt x="163842" y="124321"/>
                </a:cubicBezTo>
                <a:cubicBezTo>
                  <a:pt x="160967" y="117437"/>
                  <a:pt x="153778" y="113089"/>
                  <a:pt x="145511" y="113089"/>
                </a:cubicBezTo>
                <a:cubicBezTo>
                  <a:pt x="135087" y="113089"/>
                  <a:pt x="126461" y="120698"/>
                  <a:pt x="126461" y="130480"/>
                </a:cubicBezTo>
                <a:cubicBezTo>
                  <a:pt x="126461" y="141712"/>
                  <a:pt x="133290" y="147509"/>
                  <a:pt x="145870" y="147509"/>
                </a:cubicBezTo>
                <a:cubicBezTo>
                  <a:pt x="166718" y="147509"/>
                  <a:pt x="174266" y="161277"/>
                  <a:pt x="174266" y="173958"/>
                </a:cubicBezTo>
                <a:cubicBezTo>
                  <a:pt x="174266" y="187001"/>
                  <a:pt x="163842" y="197870"/>
                  <a:pt x="150184" y="200044"/>
                </a:cubicBezTo>
                <a:lnTo>
                  <a:pt x="150184" y="207653"/>
                </a:lnTo>
                <a:cubicBezTo>
                  <a:pt x="150184" y="210189"/>
                  <a:pt x="148386" y="212363"/>
                  <a:pt x="145870" y="212363"/>
                </a:cubicBezTo>
                <a:cubicBezTo>
                  <a:pt x="143354" y="212363"/>
                  <a:pt x="141557" y="210189"/>
                  <a:pt x="141557" y="207653"/>
                </a:cubicBezTo>
                <a:lnTo>
                  <a:pt x="141557" y="200044"/>
                </a:lnTo>
                <a:cubicBezTo>
                  <a:pt x="131493" y="198595"/>
                  <a:pt x="123226" y="192436"/>
                  <a:pt x="119632" y="183378"/>
                </a:cubicBezTo>
                <a:cubicBezTo>
                  <a:pt x="118194" y="181204"/>
                  <a:pt x="119632" y="178668"/>
                  <a:pt x="121788" y="177581"/>
                </a:cubicBezTo>
                <a:cubicBezTo>
                  <a:pt x="123945" y="176494"/>
                  <a:pt x="126820" y="177581"/>
                  <a:pt x="127539" y="180117"/>
                </a:cubicBezTo>
                <a:cubicBezTo>
                  <a:pt x="130415" y="186639"/>
                  <a:pt x="137963" y="191349"/>
                  <a:pt x="145870" y="191349"/>
                </a:cubicBezTo>
                <a:cubicBezTo>
                  <a:pt x="156294" y="191349"/>
                  <a:pt x="164920" y="183378"/>
                  <a:pt x="164920" y="173958"/>
                </a:cubicBezTo>
                <a:cubicBezTo>
                  <a:pt x="164920" y="165987"/>
                  <a:pt x="161686" y="156567"/>
                  <a:pt x="145870" y="156567"/>
                </a:cubicBezTo>
                <a:cubicBezTo>
                  <a:pt x="125023" y="156567"/>
                  <a:pt x="117475" y="143161"/>
                  <a:pt x="117475" y="130480"/>
                </a:cubicBezTo>
                <a:cubicBezTo>
                  <a:pt x="117475" y="117437"/>
                  <a:pt x="127539" y="106205"/>
                  <a:pt x="141557" y="104394"/>
                </a:cubicBezTo>
                <a:lnTo>
                  <a:pt x="141557" y="96423"/>
                </a:lnTo>
                <a:cubicBezTo>
                  <a:pt x="141557" y="94249"/>
                  <a:pt x="143354" y="92075"/>
                  <a:pt x="145870" y="92075"/>
                </a:cubicBezTo>
                <a:close/>
                <a:moveTo>
                  <a:pt x="145179" y="58738"/>
                </a:moveTo>
                <a:cubicBezTo>
                  <a:pt x="196082" y="58738"/>
                  <a:pt x="237306" y="100306"/>
                  <a:pt x="237306" y="151191"/>
                </a:cubicBezTo>
                <a:lnTo>
                  <a:pt x="237306" y="186666"/>
                </a:lnTo>
                <a:lnTo>
                  <a:pt x="244117" y="186666"/>
                </a:lnTo>
                <a:lnTo>
                  <a:pt x="233004" y="206017"/>
                </a:lnTo>
                <a:lnTo>
                  <a:pt x="221892" y="186666"/>
                </a:lnTo>
                <a:lnTo>
                  <a:pt x="228703" y="186666"/>
                </a:lnTo>
                <a:lnTo>
                  <a:pt x="228703" y="151191"/>
                </a:lnTo>
                <a:cubicBezTo>
                  <a:pt x="228703" y="105323"/>
                  <a:pt x="191063" y="67697"/>
                  <a:pt x="145179" y="67697"/>
                </a:cubicBezTo>
                <a:cubicBezTo>
                  <a:pt x="122954" y="67697"/>
                  <a:pt x="102163" y="76297"/>
                  <a:pt x="86390" y="92064"/>
                </a:cubicBezTo>
                <a:cubicBezTo>
                  <a:pt x="85315" y="93139"/>
                  <a:pt x="84240" y="93497"/>
                  <a:pt x="83164" y="93497"/>
                </a:cubicBezTo>
                <a:cubicBezTo>
                  <a:pt x="81730" y="93497"/>
                  <a:pt x="80655" y="93139"/>
                  <a:pt x="79938" y="92064"/>
                </a:cubicBezTo>
                <a:cubicBezTo>
                  <a:pt x="77787" y="90272"/>
                  <a:pt x="77787" y="87406"/>
                  <a:pt x="79938" y="85972"/>
                </a:cubicBezTo>
                <a:cubicBezTo>
                  <a:pt x="97144" y="68413"/>
                  <a:pt x="120445" y="58738"/>
                  <a:pt x="145179" y="58738"/>
                </a:cubicBezTo>
                <a:close/>
                <a:moveTo>
                  <a:pt x="242410" y="43075"/>
                </a:moveTo>
                <a:cubicBezTo>
                  <a:pt x="273737" y="70796"/>
                  <a:pt x="291740" y="110397"/>
                  <a:pt x="291740" y="152157"/>
                </a:cubicBezTo>
                <a:cubicBezTo>
                  <a:pt x="291740" y="232439"/>
                  <a:pt x="226207" y="297960"/>
                  <a:pt x="145911" y="297960"/>
                </a:cubicBezTo>
                <a:lnTo>
                  <a:pt x="24206" y="297960"/>
                </a:lnTo>
                <a:lnTo>
                  <a:pt x="24206" y="304440"/>
                </a:lnTo>
                <a:lnTo>
                  <a:pt x="4762" y="293280"/>
                </a:lnTo>
                <a:lnTo>
                  <a:pt x="24206" y="281760"/>
                </a:lnTo>
                <a:lnTo>
                  <a:pt x="24206" y="288600"/>
                </a:lnTo>
                <a:lnTo>
                  <a:pt x="145911" y="288600"/>
                </a:lnTo>
                <a:cubicBezTo>
                  <a:pt x="221166" y="288600"/>
                  <a:pt x="282378" y="227399"/>
                  <a:pt x="282378" y="152157"/>
                </a:cubicBezTo>
                <a:cubicBezTo>
                  <a:pt x="282378" y="112917"/>
                  <a:pt x="265815" y="75836"/>
                  <a:pt x="236649" y="49915"/>
                </a:cubicBezTo>
                <a:cubicBezTo>
                  <a:pt x="234489" y="48115"/>
                  <a:pt x="234489" y="45235"/>
                  <a:pt x="236289" y="43435"/>
                </a:cubicBezTo>
                <a:cubicBezTo>
                  <a:pt x="237729" y="41635"/>
                  <a:pt x="240610" y="41275"/>
                  <a:pt x="242410" y="43075"/>
                </a:cubicBezTo>
                <a:close/>
                <a:moveTo>
                  <a:pt x="267173" y="0"/>
                </a:moveTo>
                <a:lnTo>
                  <a:pt x="286977" y="11191"/>
                </a:lnTo>
                <a:lnTo>
                  <a:pt x="267173" y="22381"/>
                </a:lnTo>
                <a:lnTo>
                  <a:pt x="267173" y="15522"/>
                </a:lnTo>
                <a:lnTo>
                  <a:pt x="145829" y="15522"/>
                </a:lnTo>
                <a:cubicBezTo>
                  <a:pt x="70214" y="15522"/>
                  <a:pt x="9002" y="76892"/>
                  <a:pt x="9002" y="152700"/>
                </a:cubicBezTo>
                <a:cubicBezTo>
                  <a:pt x="9002" y="191688"/>
                  <a:pt x="25925" y="229231"/>
                  <a:pt x="55091" y="255222"/>
                </a:cubicBezTo>
                <a:cubicBezTo>
                  <a:pt x="56891" y="256666"/>
                  <a:pt x="56891" y="259915"/>
                  <a:pt x="55451" y="261720"/>
                </a:cubicBezTo>
                <a:cubicBezTo>
                  <a:pt x="54371" y="262442"/>
                  <a:pt x="53290" y="263164"/>
                  <a:pt x="52210" y="263164"/>
                </a:cubicBezTo>
                <a:cubicBezTo>
                  <a:pt x="50770" y="263164"/>
                  <a:pt x="49690" y="262803"/>
                  <a:pt x="48970" y="261720"/>
                </a:cubicBezTo>
                <a:cubicBezTo>
                  <a:pt x="18003" y="234285"/>
                  <a:pt x="0" y="194576"/>
                  <a:pt x="0" y="152700"/>
                </a:cubicBezTo>
                <a:cubicBezTo>
                  <a:pt x="0" y="72199"/>
                  <a:pt x="65533" y="6498"/>
                  <a:pt x="145829" y="6498"/>
                </a:cubicBezTo>
                <a:lnTo>
                  <a:pt x="267173" y="6498"/>
                </a:lnTo>
                <a:lnTo>
                  <a:pt x="2671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908ECC-DA64-B54E-9FEF-320A4C1410A5}"/>
              </a:ext>
            </a:extLst>
          </p:cNvPr>
          <p:cNvSpPr txBox="1"/>
          <p:nvPr/>
        </p:nvSpPr>
        <p:spPr>
          <a:xfrm>
            <a:off x="1288477" y="1244141"/>
            <a:ext cx="2272160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ea typeface="League Spartan" charset="0"/>
                <a:cs typeface="Poppins" pitchFamily="2" charset="77"/>
              </a:rPr>
              <a:t>GALO PLAZA LASSO</a:t>
            </a:r>
            <a:endParaRPr lang="en-US" sz="1600" b="1" dirty="0">
              <a:solidFill>
                <a:srgbClr val="00B050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3D2449-1AC0-EE47-8ABA-040D6CED0329}"/>
              </a:ext>
            </a:extLst>
          </p:cNvPr>
          <p:cNvSpPr txBox="1"/>
          <p:nvPr/>
        </p:nvSpPr>
        <p:spPr>
          <a:xfrm>
            <a:off x="3391153" y="1368267"/>
            <a:ext cx="2794932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B5DE89"/>
                </a:solidFill>
                <a:ea typeface="League Spartan" charset="0"/>
                <a:cs typeface="Poppins" pitchFamily="2" charset="77"/>
              </a:rPr>
              <a:t>MIGUEL ÁNGEL CAZARES</a:t>
            </a:r>
            <a:endParaRPr lang="en-US" sz="1600" b="1" dirty="0">
              <a:solidFill>
                <a:srgbClr val="B5DE89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FBBF30-AF7E-9F49-BD5D-A2E3311F8EE7}"/>
              </a:ext>
            </a:extLst>
          </p:cNvPr>
          <p:cNvSpPr txBox="1"/>
          <p:nvPr/>
        </p:nvSpPr>
        <p:spPr>
          <a:xfrm>
            <a:off x="5837396" y="1128238"/>
            <a:ext cx="2682401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00743E"/>
                </a:solidFill>
                <a:ea typeface="League Spartan" charset="0"/>
                <a:cs typeface="Poppins" pitchFamily="2" charset="77"/>
              </a:rPr>
              <a:t>NACIONAL GALÁPAGOS </a:t>
            </a:r>
            <a:endParaRPr lang="en-US" sz="1600" b="1" dirty="0">
              <a:solidFill>
                <a:srgbClr val="00743E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7127DD-582F-3B4C-9AB9-3D43CB196B0F}"/>
              </a:ext>
            </a:extLst>
          </p:cNvPr>
          <p:cNvSpPr txBox="1"/>
          <p:nvPr/>
        </p:nvSpPr>
        <p:spPr>
          <a:xfrm>
            <a:off x="6317414" y="2109895"/>
            <a:ext cx="2659126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EA3C36"/>
                </a:solidFill>
                <a:ea typeface="League Spartan" charset="0"/>
                <a:cs typeface="Poppins" pitchFamily="2" charset="77"/>
              </a:rPr>
              <a:t>RUNAKUNAPAK YACHAY</a:t>
            </a:r>
            <a:endParaRPr lang="en-US" sz="1600" b="1" dirty="0">
              <a:solidFill>
                <a:srgbClr val="EA3C36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C0C116-D052-D941-85C9-3CC7E737EBF4}"/>
              </a:ext>
            </a:extLst>
          </p:cNvPr>
          <p:cNvSpPr txBox="1"/>
          <p:nvPr/>
        </p:nvSpPr>
        <p:spPr>
          <a:xfrm>
            <a:off x="-47534" y="2123627"/>
            <a:ext cx="260879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B5DE89"/>
                </a:solidFill>
                <a:ea typeface="League Spartan" charset="0"/>
                <a:cs typeface="Poppins" pitchFamily="2" charset="77"/>
              </a:rPr>
              <a:t>JULIO HUMBRTO </a:t>
            </a:r>
          </a:p>
          <a:p>
            <a:pPr algn="ctr"/>
            <a:r>
              <a:rPr lang="en-US" sz="1600" b="1" dirty="0" smtClean="0">
                <a:solidFill>
                  <a:srgbClr val="B5DE89"/>
                </a:solidFill>
                <a:ea typeface="League Spartan" charset="0"/>
                <a:cs typeface="Poppins" pitchFamily="2" charset="77"/>
              </a:rPr>
              <a:t>PUEBLA CASTELLANOS</a:t>
            </a:r>
            <a:endParaRPr lang="en-US" sz="1600" b="1" dirty="0">
              <a:solidFill>
                <a:srgbClr val="B5DE89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240B453-2C7C-3941-86E9-338981A1633F}"/>
              </a:ext>
            </a:extLst>
          </p:cNvPr>
          <p:cNvSpPr txBox="1"/>
          <p:nvPr/>
        </p:nvSpPr>
        <p:spPr>
          <a:xfrm>
            <a:off x="574148" y="3063655"/>
            <a:ext cx="152593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743E"/>
                </a:solidFill>
                <a:ea typeface="League Spartan" charset="0"/>
                <a:cs typeface="Poppins" pitchFamily="2" charset="77"/>
              </a:rPr>
              <a:t>ADVENTISTA </a:t>
            </a:r>
          </a:p>
          <a:p>
            <a:pPr algn="r"/>
            <a:r>
              <a:rPr lang="en-US" sz="1600" b="1" dirty="0" smtClean="0">
                <a:solidFill>
                  <a:srgbClr val="00743E"/>
                </a:solidFill>
                <a:ea typeface="League Spartan" charset="0"/>
                <a:cs typeface="Poppins" pitchFamily="2" charset="77"/>
              </a:rPr>
              <a:t>LOMA LINDA</a:t>
            </a:r>
            <a:endParaRPr lang="en-US" sz="1600" b="1" dirty="0">
              <a:solidFill>
                <a:srgbClr val="00743E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3DD98E3-18C3-3E4A-8BF9-31BEC7613352}"/>
              </a:ext>
            </a:extLst>
          </p:cNvPr>
          <p:cNvSpPr txBox="1"/>
          <p:nvPr/>
        </p:nvSpPr>
        <p:spPr>
          <a:xfrm>
            <a:off x="97285" y="3959514"/>
            <a:ext cx="2326279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743E"/>
                </a:solidFill>
                <a:ea typeface="League Spartan" charset="0"/>
                <a:cs typeface="Poppins" pitchFamily="2" charset="77"/>
              </a:rPr>
              <a:t>CAOPOLITÁN MARÍN </a:t>
            </a:r>
            <a:endParaRPr lang="en-US" sz="1600" b="1" dirty="0">
              <a:solidFill>
                <a:srgbClr val="00743E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87573D-02AE-2C47-898B-5517F1E2347B}"/>
              </a:ext>
            </a:extLst>
          </p:cNvPr>
          <p:cNvSpPr txBox="1"/>
          <p:nvPr/>
        </p:nvSpPr>
        <p:spPr>
          <a:xfrm>
            <a:off x="116698" y="4829569"/>
            <a:ext cx="2676823" cy="769441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EA3C36"/>
                </a:solidFill>
                <a:ea typeface="League Spartan" charset="0"/>
                <a:cs typeface="Poppins" pitchFamily="2" charset="77"/>
              </a:rPr>
              <a:t>ESCUELA FISCAL MIXTA </a:t>
            </a:r>
          </a:p>
          <a:p>
            <a:pPr algn="r"/>
            <a:r>
              <a:rPr lang="en-US" sz="1600" b="1" dirty="0" smtClean="0">
                <a:solidFill>
                  <a:srgbClr val="EA3C36"/>
                </a:solidFill>
                <a:ea typeface="League Spartan" charset="0"/>
                <a:cs typeface="Poppins" pitchFamily="2" charset="77"/>
              </a:rPr>
              <a:t>OSWALDO GUAYASAMÍN</a:t>
            </a:r>
          </a:p>
          <a:p>
            <a:pPr algn="r"/>
            <a:endParaRPr lang="en-US" sz="12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9" name="TextBox 75">
            <a:extLst>
              <a:ext uri="{FF2B5EF4-FFF2-40B4-BE49-F238E27FC236}">
                <a16:creationId xmlns:a16="http://schemas.microsoft.com/office/drawing/2014/main" id="{5240B453-2C7C-3941-86E9-338981A1633F}"/>
              </a:ext>
            </a:extLst>
          </p:cNvPr>
          <p:cNvSpPr txBox="1"/>
          <p:nvPr/>
        </p:nvSpPr>
        <p:spPr>
          <a:xfrm>
            <a:off x="6414517" y="2865503"/>
            <a:ext cx="2759473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43E"/>
                </a:solidFill>
                <a:ea typeface="League Spartan" charset="0"/>
                <a:cs typeface="Poppins" pitchFamily="2" charset="77"/>
              </a:rPr>
              <a:t>UNIDAD EDUCATIVA </a:t>
            </a:r>
          </a:p>
          <a:p>
            <a:pPr algn="ctr"/>
            <a:r>
              <a:rPr lang="en-US" sz="1600" b="1" dirty="0" smtClean="0">
                <a:solidFill>
                  <a:srgbClr val="00743E"/>
                </a:solidFill>
                <a:ea typeface="League Spartan" charset="0"/>
                <a:cs typeface="Poppins" pitchFamily="2" charset="77"/>
              </a:rPr>
              <a:t>SAN FRANCISCO DE ASÍS</a:t>
            </a:r>
            <a:endParaRPr lang="en-US" sz="1600" b="1" dirty="0">
              <a:solidFill>
                <a:srgbClr val="00743E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40" name="TextBox 77">
            <a:extLst>
              <a:ext uri="{FF2B5EF4-FFF2-40B4-BE49-F238E27FC236}">
                <a16:creationId xmlns:a16="http://schemas.microsoft.com/office/drawing/2014/main" id="{B3DD98E3-18C3-3E4A-8BF9-31BEC7613352}"/>
              </a:ext>
            </a:extLst>
          </p:cNvPr>
          <p:cNvSpPr txBox="1"/>
          <p:nvPr/>
        </p:nvSpPr>
        <p:spPr>
          <a:xfrm>
            <a:off x="6510367" y="3947889"/>
            <a:ext cx="2479653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B5DE89"/>
                </a:solidFill>
                <a:ea typeface="League Spartan" charset="0"/>
                <a:cs typeface="Poppins" pitchFamily="2" charset="77"/>
              </a:rPr>
              <a:t>UNIDAD EDUCATIVA </a:t>
            </a:r>
          </a:p>
          <a:p>
            <a:pPr algn="ctr"/>
            <a:r>
              <a:rPr lang="en-US" sz="1600" b="1" dirty="0" smtClean="0">
                <a:solidFill>
                  <a:srgbClr val="B5DE89"/>
                </a:solidFill>
                <a:ea typeface="League Spartan" charset="0"/>
                <a:cs typeface="Poppins" pitchFamily="2" charset="77"/>
              </a:rPr>
              <a:t>MODELO</a:t>
            </a:r>
          </a:p>
          <a:p>
            <a:pPr algn="ctr"/>
            <a:r>
              <a:rPr lang="en-US" sz="1600" b="1" dirty="0" smtClean="0">
                <a:solidFill>
                  <a:srgbClr val="B5DE89"/>
                </a:solidFill>
                <a:ea typeface="League Spartan" charset="0"/>
                <a:cs typeface="Poppins" pitchFamily="2" charset="77"/>
              </a:rPr>
              <a:t>TOMÁS DE BERLANGA</a:t>
            </a:r>
            <a:endParaRPr lang="en-US" sz="1200" b="1" dirty="0">
              <a:solidFill>
                <a:srgbClr val="B5DE89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41" name="TextBox 79">
            <a:extLst>
              <a:ext uri="{FF2B5EF4-FFF2-40B4-BE49-F238E27FC236}">
                <a16:creationId xmlns:a16="http://schemas.microsoft.com/office/drawing/2014/main" id="{D487573D-02AE-2C47-898B-5517F1E2347B}"/>
              </a:ext>
            </a:extLst>
          </p:cNvPr>
          <p:cNvSpPr txBox="1"/>
          <p:nvPr/>
        </p:nvSpPr>
        <p:spPr>
          <a:xfrm>
            <a:off x="5740158" y="5365721"/>
            <a:ext cx="3024353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743E"/>
                </a:solidFill>
                <a:ea typeface="League Spartan" charset="0"/>
                <a:cs typeface="Poppins" pitchFamily="2" charset="77"/>
              </a:rPr>
              <a:t>DELIA IBARRA DE VELASCO</a:t>
            </a:r>
            <a:endParaRPr lang="en-US" sz="1600" b="1" dirty="0">
              <a:solidFill>
                <a:srgbClr val="00743E"/>
              </a:solidFill>
              <a:ea typeface="League Spartan" charset="0"/>
              <a:cs typeface="Poppins" pitchFamily="2" charset="77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08" y="2959820"/>
            <a:ext cx="563857" cy="56385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72" y="2234132"/>
            <a:ext cx="557679" cy="55767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51" y="4252185"/>
            <a:ext cx="759336" cy="3678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28" y="3108038"/>
            <a:ext cx="618591" cy="5386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168" b="-11720"/>
          <a:stretch/>
        </p:blipFill>
        <p:spPr>
          <a:xfrm>
            <a:off x="3788231" y="2172398"/>
            <a:ext cx="742621" cy="50825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25" y="4860256"/>
            <a:ext cx="504582" cy="50458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6" y="2818417"/>
            <a:ext cx="2073683" cy="1922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6875"/>
          <a:stretch/>
        </p:blipFill>
        <p:spPr>
          <a:xfrm>
            <a:off x="539552" y="836712"/>
            <a:ext cx="8472086" cy="4877380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53FA5251-FC20-4716-99DD-76415D3F0B82}"/>
              </a:ext>
            </a:extLst>
          </p:cNvPr>
          <p:cNvSpPr txBox="1">
            <a:spLocks/>
          </p:cNvSpPr>
          <p:nvPr/>
        </p:nvSpPr>
        <p:spPr>
          <a:xfrm>
            <a:off x="2339752" y="116632"/>
            <a:ext cx="44469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sz="2800" i="0" dirty="0" smtClean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ÁRBOL DE PROBLEMAS</a:t>
            </a:r>
            <a:endParaRPr lang="es-ES" sz="2800" i="0" kern="1200" dirty="0">
              <a:ln w="9525">
                <a:solidFill>
                  <a:srgbClr val="00733E"/>
                </a:solidFill>
                <a:prstDash val="solid"/>
              </a:ln>
              <a:solidFill>
                <a:srgbClr val="0096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475656" y="5589240"/>
            <a:ext cx="1368152" cy="0"/>
          </a:xfrm>
          <a:prstGeom prst="line">
            <a:avLst/>
          </a:prstGeom>
          <a:ln>
            <a:solidFill>
              <a:srgbClr val="00743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1475656" y="4653136"/>
            <a:ext cx="1368152" cy="0"/>
          </a:xfrm>
          <a:prstGeom prst="line">
            <a:avLst/>
          </a:prstGeom>
          <a:ln>
            <a:solidFill>
              <a:srgbClr val="00743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475656" y="4653136"/>
            <a:ext cx="0" cy="936104"/>
          </a:xfrm>
          <a:prstGeom prst="line">
            <a:avLst/>
          </a:prstGeom>
          <a:ln>
            <a:solidFill>
              <a:srgbClr val="00743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843808" y="4653136"/>
            <a:ext cx="0" cy="936104"/>
          </a:xfrm>
          <a:prstGeom prst="line">
            <a:avLst/>
          </a:prstGeom>
          <a:ln>
            <a:solidFill>
              <a:srgbClr val="00743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>
            <a:extLst>
              <a:ext uri="{FF2B5EF4-FFF2-40B4-BE49-F238E27FC236}">
                <a16:creationId xmlns:a16="http://schemas.microsoft.com/office/drawing/2014/main" id="{E9EE1182-7E65-3448-9A76-B6EFAF8F1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001" y="1280259"/>
            <a:ext cx="4650335" cy="1230074"/>
          </a:xfrm>
          <a:custGeom>
            <a:avLst/>
            <a:gdLst>
              <a:gd name="T0" fmla="*/ 11501 w 12099"/>
              <a:gd name="T1" fmla="*/ 0 h 4318"/>
              <a:gd name="T2" fmla="*/ 0 w 12099"/>
              <a:gd name="T3" fmla="*/ 0 h 4318"/>
              <a:gd name="T4" fmla="*/ 0 w 12099"/>
              <a:gd name="T5" fmla="*/ 0 h 4318"/>
              <a:gd name="T6" fmla="*/ 1071 w 12099"/>
              <a:gd name="T7" fmla="*/ 2158 h 4318"/>
              <a:gd name="T8" fmla="*/ 1071 w 12099"/>
              <a:gd name="T9" fmla="*/ 2158 h 4318"/>
              <a:gd name="T10" fmla="*/ 2 w 12099"/>
              <a:gd name="T11" fmla="*/ 4317 h 4318"/>
              <a:gd name="T12" fmla="*/ 11501 w 12099"/>
              <a:gd name="T13" fmla="*/ 4317 h 4318"/>
              <a:gd name="T14" fmla="*/ 11501 w 12099"/>
              <a:gd name="T15" fmla="*/ 4317 h 4318"/>
              <a:gd name="T16" fmla="*/ 12098 w 12099"/>
              <a:gd name="T17" fmla="*/ 3719 h 4318"/>
              <a:gd name="T18" fmla="*/ 12098 w 12099"/>
              <a:gd name="T19" fmla="*/ 597 h 4318"/>
              <a:gd name="T20" fmla="*/ 12098 w 12099"/>
              <a:gd name="T21" fmla="*/ 597 h 4318"/>
              <a:gd name="T22" fmla="*/ 11501 w 12099"/>
              <a:gd name="T23" fmla="*/ 0 h 4318"/>
              <a:gd name="T24" fmla="*/ 11501 w 12099"/>
              <a:gd name="T25" fmla="*/ 86 h 4318"/>
              <a:gd name="T26" fmla="*/ 11501 w 12099"/>
              <a:gd name="T27" fmla="*/ 86 h 4318"/>
              <a:gd name="T28" fmla="*/ 12012 w 12099"/>
              <a:gd name="T29" fmla="*/ 597 h 4318"/>
              <a:gd name="T30" fmla="*/ 12012 w 12099"/>
              <a:gd name="T31" fmla="*/ 3719 h 4318"/>
              <a:gd name="T32" fmla="*/ 12012 w 12099"/>
              <a:gd name="T33" fmla="*/ 3719 h 4318"/>
              <a:gd name="T34" fmla="*/ 11501 w 12099"/>
              <a:gd name="T35" fmla="*/ 4230 h 4318"/>
              <a:gd name="T36" fmla="*/ 240 w 12099"/>
              <a:gd name="T37" fmla="*/ 4230 h 4318"/>
              <a:gd name="T38" fmla="*/ 240 w 12099"/>
              <a:gd name="T39" fmla="*/ 4230 h 4318"/>
              <a:gd name="T40" fmla="*/ 1157 w 12099"/>
              <a:gd name="T41" fmla="*/ 2158 h 4318"/>
              <a:gd name="T42" fmla="*/ 1157 w 12099"/>
              <a:gd name="T43" fmla="*/ 2158 h 4318"/>
              <a:gd name="T44" fmla="*/ 240 w 12099"/>
              <a:gd name="T45" fmla="*/ 86 h 4318"/>
              <a:gd name="T46" fmla="*/ 11501 w 12099"/>
              <a:gd name="T47" fmla="*/ 86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99" h="4318">
                <a:moveTo>
                  <a:pt x="11501" y="0"/>
                </a:moveTo>
                <a:lnTo>
                  <a:pt x="0" y="0"/>
                </a:lnTo>
                <a:lnTo>
                  <a:pt x="0" y="0"/>
                </a:lnTo>
                <a:cubicBezTo>
                  <a:pt x="652" y="495"/>
                  <a:pt x="1071" y="1278"/>
                  <a:pt x="1071" y="2158"/>
                </a:cubicBezTo>
                <a:lnTo>
                  <a:pt x="1071" y="2158"/>
                </a:lnTo>
                <a:cubicBezTo>
                  <a:pt x="1071" y="3039"/>
                  <a:pt x="652" y="3822"/>
                  <a:pt x="2" y="4317"/>
                </a:cubicBezTo>
                <a:lnTo>
                  <a:pt x="11501" y="4317"/>
                </a:lnTo>
                <a:lnTo>
                  <a:pt x="11501" y="4317"/>
                </a:lnTo>
                <a:cubicBezTo>
                  <a:pt x="11831" y="4317"/>
                  <a:pt x="12098" y="4049"/>
                  <a:pt x="12098" y="3719"/>
                </a:cubicBezTo>
                <a:lnTo>
                  <a:pt x="12098" y="597"/>
                </a:lnTo>
                <a:lnTo>
                  <a:pt x="12098" y="597"/>
                </a:lnTo>
                <a:cubicBezTo>
                  <a:pt x="12098" y="268"/>
                  <a:pt x="11831" y="0"/>
                  <a:pt x="11501" y="0"/>
                </a:cubicBezTo>
                <a:close/>
                <a:moveTo>
                  <a:pt x="11501" y="86"/>
                </a:moveTo>
                <a:lnTo>
                  <a:pt x="11501" y="86"/>
                </a:lnTo>
                <a:cubicBezTo>
                  <a:pt x="11783" y="86"/>
                  <a:pt x="12012" y="316"/>
                  <a:pt x="12012" y="597"/>
                </a:cubicBezTo>
                <a:lnTo>
                  <a:pt x="12012" y="3719"/>
                </a:lnTo>
                <a:lnTo>
                  <a:pt x="12012" y="3719"/>
                </a:lnTo>
                <a:cubicBezTo>
                  <a:pt x="12012" y="4001"/>
                  <a:pt x="11783" y="4230"/>
                  <a:pt x="11501" y="4230"/>
                </a:cubicBezTo>
                <a:lnTo>
                  <a:pt x="240" y="4230"/>
                </a:lnTo>
                <a:lnTo>
                  <a:pt x="240" y="4230"/>
                </a:lnTo>
                <a:cubicBezTo>
                  <a:pt x="826" y="3701"/>
                  <a:pt x="1157" y="2958"/>
                  <a:pt x="1157" y="2158"/>
                </a:cubicBezTo>
                <a:lnTo>
                  <a:pt x="1157" y="2158"/>
                </a:lnTo>
                <a:cubicBezTo>
                  <a:pt x="1157" y="1359"/>
                  <a:pt x="826" y="616"/>
                  <a:pt x="240" y="86"/>
                </a:cubicBezTo>
                <a:lnTo>
                  <a:pt x="11501" y="86"/>
                </a:lnTo>
                <a:close/>
              </a:path>
            </a:pathLst>
          </a:custGeom>
          <a:solidFill>
            <a:srgbClr val="EA3C3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F6980E0-D09E-0249-AE5E-13A22AE7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28" y="1366565"/>
            <a:ext cx="1328641" cy="1057462"/>
          </a:xfrm>
          <a:custGeom>
            <a:avLst/>
            <a:gdLst>
              <a:gd name="connsiteX0" fmla="*/ 890382 w 3542119"/>
              <a:gd name="connsiteY0" fmla="*/ 239066 h 2819164"/>
              <a:gd name="connsiteX1" fmla="*/ 883199 w 3542119"/>
              <a:gd name="connsiteY1" fmla="*/ 244944 h 2819164"/>
              <a:gd name="connsiteX2" fmla="*/ 619395 w 3542119"/>
              <a:gd name="connsiteY2" fmla="*/ 504218 h 2819164"/>
              <a:gd name="connsiteX3" fmla="*/ 305312 w 3542119"/>
              <a:gd name="connsiteY3" fmla="*/ 1410696 h 2819164"/>
              <a:gd name="connsiteX4" fmla="*/ 619395 w 3542119"/>
              <a:gd name="connsiteY4" fmla="*/ 2317828 h 2819164"/>
              <a:gd name="connsiteX5" fmla="*/ 882546 w 3542119"/>
              <a:gd name="connsiteY5" fmla="*/ 2577101 h 2819164"/>
              <a:gd name="connsiteX6" fmla="*/ 890382 w 3542119"/>
              <a:gd name="connsiteY6" fmla="*/ 2582979 h 2819164"/>
              <a:gd name="connsiteX7" fmla="*/ 2648857 w 3542119"/>
              <a:gd name="connsiteY7" fmla="*/ 2582979 h 2819164"/>
              <a:gd name="connsiteX8" fmla="*/ 2656040 w 3542119"/>
              <a:gd name="connsiteY8" fmla="*/ 2577101 h 2819164"/>
              <a:gd name="connsiteX9" fmla="*/ 3233927 w 3542119"/>
              <a:gd name="connsiteY9" fmla="*/ 1410696 h 2819164"/>
              <a:gd name="connsiteX10" fmla="*/ 2655387 w 3542119"/>
              <a:gd name="connsiteY10" fmla="*/ 244944 h 2819164"/>
              <a:gd name="connsiteX11" fmla="*/ 2648204 w 3542119"/>
              <a:gd name="connsiteY11" fmla="*/ 239066 h 2819164"/>
              <a:gd name="connsiteX12" fmla="*/ 699670 w 3542119"/>
              <a:gd name="connsiteY12" fmla="*/ 0 h 2819164"/>
              <a:gd name="connsiteX13" fmla="*/ 2842449 w 3542119"/>
              <a:gd name="connsiteY13" fmla="*/ 0 h 2819164"/>
              <a:gd name="connsiteX14" fmla="*/ 3542119 w 3542119"/>
              <a:gd name="connsiteY14" fmla="*/ 1409256 h 2819164"/>
              <a:gd name="connsiteX15" fmla="*/ 2843102 w 3542119"/>
              <a:gd name="connsiteY15" fmla="*/ 2819164 h 2819164"/>
              <a:gd name="connsiteX16" fmla="*/ 699016 w 3542119"/>
              <a:gd name="connsiteY16" fmla="*/ 2819164 h 2819164"/>
              <a:gd name="connsiteX17" fmla="*/ 380213 w 3542119"/>
              <a:gd name="connsiteY17" fmla="*/ 2505706 h 2819164"/>
              <a:gd name="connsiteX18" fmla="*/ 0 w 3542119"/>
              <a:gd name="connsiteY18" fmla="*/ 1409256 h 2819164"/>
              <a:gd name="connsiteX19" fmla="*/ 380213 w 3542119"/>
              <a:gd name="connsiteY19" fmla="*/ 314111 h 2819164"/>
              <a:gd name="connsiteX20" fmla="*/ 699670 w 3542119"/>
              <a:gd name="connsiteY20" fmla="*/ 0 h 281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2119" h="2819164">
                <a:moveTo>
                  <a:pt x="890382" y="239066"/>
                </a:moveTo>
                <a:lnTo>
                  <a:pt x="883199" y="244944"/>
                </a:lnTo>
                <a:cubicBezTo>
                  <a:pt x="783946" y="320702"/>
                  <a:pt x="695141" y="408215"/>
                  <a:pt x="619395" y="504218"/>
                </a:cubicBezTo>
                <a:cubicBezTo>
                  <a:pt x="413707" y="764145"/>
                  <a:pt x="305312" y="1077624"/>
                  <a:pt x="305312" y="1410696"/>
                </a:cubicBezTo>
                <a:cubicBezTo>
                  <a:pt x="305312" y="1744421"/>
                  <a:pt x="413707" y="2058554"/>
                  <a:pt x="619395" y="2317828"/>
                </a:cubicBezTo>
                <a:cubicBezTo>
                  <a:pt x="695141" y="2413831"/>
                  <a:pt x="783946" y="2501344"/>
                  <a:pt x="882546" y="2577101"/>
                </a:cubicBezTo>
                <a:lnTo>
                  <a:pt x="890382" y="2582979"/>
                </a:lnTo>
                <a:lnTo>
                  <a:pt x="2648857" y="2582979"/>
                </a:lnTo>
                <a:lnTo>
                  <a:pt x="2656040" y="2577101"/>
                </a:lnTo>
                <a:cubicBezTo>
                  <a:pt x="3023668" y="2297582"/>
                  <a:pt x="3233927" y="1871772"/>
                  <a:pt x="3233927" y="1410696"/>
                </a:cubicBezTo>
                <a:cubicBezTo>
                  <a:pt x="3233927" y="949620"/>
                  <a:pt x="3023014" y="525116"/>
                  <a:pt x="2655387" y="244944"/>
                </a:cubicBezTo>
                <a:lnTo>
                  <a:pt x="2648204" y="239066"/>
                </a:lnTo>
                <a:close/>
                <a:moveTo>
                  <a:pt x="699670" y="0"/>
                </a:moveTo>
                <a:lnTo>
                  <a:pt x="2842449" y="0"/>
                </a:lnTo>
                <a:cubicBezTo>
                  <a:pt x="3268392" y="323254"/>
                  <a:pt x="3542119" y="834582"/>
                  <a:pt x="3542119" y="1409256"/>
                </a:cubicBezTo>
                <a:cubicBezTo>
                  <a:pt x="3542119" y="1984582"/>
                  <a:pt x="3268392" y="2495910"/>
                  <a:pt x="2843102" y="2819164"/>
                </a:cubicBezTo>
                <a:lnTo>
                  <a:pt x="699016" y="2819164"/>
                </a:lnTo>
                <a:cubicBezTo>
                  <a:pt x="580118" y="2728392"/>
                  <a:pt x="472979" y="2623253"/>
                  <a:pt x="380213" y="2505706"/>
                </a:cubicBezTo>
                <a:cubicBezTo>
                  <a:pt x="141763" y="2204656"/>
                  <a:pt x="0" y="1823282"/>
                  <a:pt x="0" y="1409256"/>
                </a:cubicBezTo>
                <a:cubicBezTo>
                  <a:pt x="0" y="995230"/>
                  <a:pt x="141763" y="615162"/>
                  <a:pt x="380213" y="314111"/>
                </a:cubicBezTo>
                <a:cubicBezTo>
                  <a:pt x="472979" y="195912"/>
                  <a:pt x="580772" y="90772"/>
                  <a:pt x="699670" y="0"/>
                </a:cubicBezTo>
                <a:close/>
              </a:path>
            </a:pathLst>
          </a:custGeom>
          <a:solidFill>
            <a:srgbClr val="00743E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8B79A1D2-B1B3-CF4C-B747-EBD5104B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118" y="3333990"/>
            <a:ext cx="2724827" cy="1057707"/>
          </a:xfrm>
          <a:custGeom>
            <a:avLst/>
            <a:gdLst>
              <a:gd name="T0" fmla="*/ 11501 w 12099"/>
              <a:gd name="T1" fmla="*/ 0 h 4318"/>
              <a:gd name="T2" fmla="*/ 0 w 12099"/>
              <a:gd name="T3" fmla="*/ 0 h 4318"/>
              <a:gd name="T4" fmla="*/ 0 w 12099"/>
              <a:gd name="T5" fmla="*/ 0 h 4318"/>
              <a:gd name="T6" fmla="*/ 1071 w 12099"/>
              <a:gd name="T7" fmla="*/ 2158 h 4318"/>
              <a:gd name="T8" fmla="*/ 1071 w 12099"/>
              <a:gd name="T9" fmla="*/ 2158 h 4318"/>
              <a:gd name="T10" fmla="*/ 2 w 12099"/>
              <a:gd name="T11" fmla="*/ 4317 h 4318"/>
              <a:gd name="T12" fmla="*/ 11501 w 12099"/>
              <a:gd name="T13" fmla="*/ 4317 h 4318"/>
              <a:gd name="T14" fmla="*/ 11501 w 12099"/>
              <a:gd name="T15" fmla="*/ 4317 h 4318"/>
              <a:gd name="T16" fmla="*/ 12098 w 12099"/>
              <a:gd name="T17" fmla="*/ 3719 h 4318"/>
              <a:gd name="T18" fmla="*/ 12098 w 12099"/>
              <a:gd name="T19" fmla="*/ 597 h 4318"/>
              <a:gd name="T20" fmla="*/ 12098 w 12099"/>
              <a:gd name="T21" fmla="*/ 597 h 4318"/>
              <a:gd name="T22" fmla="*/ 11501 w 12099"/>
              <a:gd name="T23" fmla="*/ 0 h 4318"/>
              <a:gd name="T24" fmla="*/ 11501 w 12099"/>
              <a:gd name="T25" fmla="*/ 86 h 4318"/>
              <a:gd name="T26" fmla="*/ 11501 w 12099"/>
              <a:gd name="T27" fmla="*/ 86 h 4318"/>
              <a:gd name="T28" fmla="*/ 12012 w 12099"/>
              <a:gd name="T29" fmla="*/ 597 h 4318"/>
              <a:gd name="T30" fmla="*/ 12012 w 12099"/>
              <a:gd name="T31" fmla="*/ 3719 h 4318"/>
              <a:gd name="T32" fmla="*/ 12012 w 12099"/>
              <a:gd name="T33" fmla="*/ 3719 h 4318"/>
              <a:gd name="T34" fmla="*/ 11501 w 12099"/>
              <a:gd name="T35" fmla="*/ 4230 h 4318"/>
              <a:gd name="T36" fmla="*/ 240 w 12099"/>
              <a:gd name="T37" fmla="*/ 4230 h 4318"/>
              <a:gd name="T38" fmla="*/ 240 w 12099"/>
              <a:gd name="T39" fmla="*/ 4230 h 4318"/>
              <a:gd name="T40" fmla="*/ 1157 w 12099"/>
              <a:gd name="T41" fmla="*/ 2158 h 4318"/>
              <a:gd name="T42" fmla="*/ 1157 w 12099"/>
              <a:gd name="T43" fmla="*/ 2158 h 4318"/>
              <a:gd name="T44" fmla="*/ 240 w 12099"/>
              <a:gd name="T45" fmla="*/ 86 h 4318"/>
              <a:gd name="T46" fmla="*/ 11501 w 12099"/>
              <a:gd name="T47" fmla="*/ 86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99" h="4318">
                <a:moveTo>
                  <a:pt x="11501" y="0"/>
                </a:moveTo>
                <a:lnTo>
                  <a:pt x="0" y="0"/>
                </a:lnTo>
                <a:lnTo>
                  <a:pt x="0" y="0"/>
                </a:lnTo>
                <a:cubicBezTo>
                  <a:pt x="652" y="495"/>
                  <a:pt x="1071" y="1278"/>
                  <a:pt x="1071" y="2158"/>
                </a:cubicBezTo>
                <a:lnTo>
                  <a:pt x="1071" y="2158"/>
                </a:lnTo>
                <a:cubicBezTo>
                  <a:pt x="1071" y="3039"/>
                  <a:pt x="652" y="3822"/>
                  <a:pt x="2" y="4317"/>
                </a:cubicBezTo>
                <a:lnTo>
                  <a:pt x="11501" y="4317"/>
                </a:lnTo>
                <a:lnTo>
                  <a:pt x="11501" y="4317"/>
                </a:lnTo>
                <a:cubicBezTo>
                  <a:pt x="11831" y="4317"/>
                  <a:pt x="12098" y="4049"/>
                  <a:pt x="12098" y="3719"/>
                </a:cubicBezTo>
                <a:lnTo>
                  <a:pt x="12098" y="597"/>
                </a:lnTo>
                <a:lnTo>
                  <a:pt x="12098" y="597"/>
                </a:lnTo>
                <a:cubicBezTo>
                  <a:pt x="12098" y="268"/>
                  <a:pt x="11831" y="0"/>
                  <a:pt x="11501" y="0"/>
                </a:cubicBezTo>
                <a:close/>
                <a:moveTo>
                  <a:pt x="11501" y="86"/>
                </a:moveTo>
                <a:lnTo>
                  <a:pt x="11501" y="86"/>
                </a:lnTo>
                <a:cubicBezTo>
                  <a:pt x="11783" y="86"/>
                  <a:pt x="12012" y="316"/>
                  <a:pt x="12012" y="597"/>
                </a:cubicBezTo>
                <a:lnTo>
                  <a:pt x="12012" y="3719"/>
                </a:lnTo>
                <a:lnTo>
                  <a:pt x="12012" y="3719"/>
                </a:lnTo>
                <a:cubicBezTo>
                  <a:pt x="12012" y="4001"/>
                  <a:pt x="11783" y="4230"/>
                  <a:pt x="11501" y="4230"/>
                </a:cubicBezTo>
                <a:lnTo>
                  <a:pt x="240" y="4230"/>
                </a:lnTo>
                <a:lnTo>
                  <a:pt x="240" y="4230"/>
                </a:lnTo>
                <a:cubicBezTo>
                  <a:pt x="826" y="3701"/>
                  <a:pt x="1157" y="2958"/>
                  <a:pt x="1157" y="2158"/>
                </a:cubicBezTo>
                <a:lnTo>
                  <a:pt x="1157" y="2158"/>
                </a:lnTo>
                <a:cubicBezTo>
                  <a:pt x="1157" y="1359"/>
                  <a:pt x="826" y="616"/>
                  <a:pt x="240" y="86"/>
                </a:cubicBezTo>
                <a:lnTo>
                  <a:pt x="11501" y="86"/>
                </a:lnTo>
                <a:close/>
              </a:path>
            </a:pathLst>
          </a:custGeom>
          <a:solidFill>
            <a:srgbClr val="EA3C3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BDB990A-0771-604E-B0D4-5F753C8D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13" y="3333990"/>
            <a:ext cx="1328641" cy="1057462"/>
          </a:xfrm>
          <a:custGeom>
            <a:avLst/>
            <a:gdLst>
              <a:gd name="connsiteX0" fmla="*/ 890382 w 3542119"/>
              <a:gd name="connsiteY0" fmla="*/ 239066 h 2819164"/>
              <a:gd name="connsiteX1" fmla="*/ 883199 w 3542119"/>
              <a:gd name="connsiteY1" fmla="*/ 244944 h 2819164"/>
              <a:gd name="connsiteX2" fmla="*/ 619395 w 3542119"/>
              <a:gd name="connsiteY2" fmla="*/ 504218 h 2819164"/>
              <a:gd name="connsiteX3" fmla="*/ 305312 w 3542119"/>
              <a:gd name="connsiteY3" fmla="*/ 1410696 h 2819164"/>
              <a:gd name="connsiteX4" fmla="*/ 619395 w 3542119"/>
              <a:gd name="connsiteY4" fmla="*/ 2317828 h 2819164"/>
              <a:gd name="connsiteX5" fmla="*/ 882546 w 3542119"/>
              <a:gd name="connsiteY5" fmla="*/ 2577101 h 2819164"/>
              <a:gd name="connsiteX6" fmla="*/ 890382 w 3542119"/>
              <a:gd name="connsiteY6" fmla="*/ 2582979 h 2819164"/>
              <a:gd name="connsiteX7" fmla="*/ 2648857 w 3542119"/>
              <a:gd name="connsiteY7" fmla="*/ 2582979 h 2819164"/>
              <a:gd name="connsiteX8" fmla="*/ 2656040 w 3542119"/>
              <a:gd name="connsiteY8" fmla="*/ 2577101 h 2819164"/>
              <a:gd name="connsiteX9" fmla="*/ 3233927 w 3542119"/>
              <a:gd name="connsiteY9" fmla="*/ 1410696 h 2819164"/>
              <a:gd name="connsiteX10" fmla="*/ 2655387 w 3542119"/>
              <a:gd name="connsiteY10" fmla="*/ 244944 h 2819164"/>
              <a:gd name="connsiteX11" fmla="*/ 2648204 w 3542119"/>
              <a:gd name="connsiteY11" fmla="*/ 239066 h 2819164"/>
              <a:gd name="connsiteX12" fmla="*/ 699670 w 3542119"/>
              <a:gd name="connsiteY12" fmla="*/ 0 h 2819164"/>
              <a:gd name="connsiteX13" fmla="*/ 2842449 w 3542119"/>
              <a:gd name="connsiteY13" fmla="*/ 0 h 2819164"/>
              <a:gd name="connsiteX14" fmla="*/ 3542119 w 3542119"/>
              <a:gd name="connsiteY14" fmla="*/ 1409256 h 2819164"/>
              <a:gd name="connsiteX15" fmla="*/ 2843102 w 3542119"/>
              <a:gd name="connsiteY15" fmla="*/ 2819164 h 2819164"/>
              <a:gd name="connsiteX16" fmla="*/ 699016 w 3542119"/>
              <a:gd name="connsiteY16" fmla="*/ 2819164 h 2819164"/>
              <a:gd name="connsiteX17" fmla="*/ 380213 w 3542119"/>
              <a:gd name="connsiteY17" fmla="*/ 2505706 h 2819164"/>
              <a:gd name="connsiteX18" fmla="*/ 0 w 3542119"/>
              <a:gd name="connsiteY18" fmla="*/ 1409256 h 2819164"/>
              <a:gd name="connsiteX19" fmla="*/ 380213 w 3542119"/>
              <a:gd name="connsiteY19" fmla="*/ 314111 h 2819164"/>
              <a:gd name="connsiteX20" fmla="*/ 699670 w 3542119"/>
              <a:gd name="connsiteY20" fmla="*/ 0 h 281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2119" h="2819164">
                <a:moveTo>
                  <a:pt x="890382" y="239066"/>
                </a:moveTo>
                <a:lnTo>
                  <a:pt x="883199" y="244944"/>
                </a:lnTo>
                <a:cubicBezTo>
                  <a:pt x="783946" y="320702"/>
                  <a:pt x="695141" y="408215"/>
                  <a:pt x="619395" y="504218"/>
                </a:cubicBezTo>
                <a:cubicBezTo>
                  <a:pt x="413707" y="764145"/>
                  <a:pt x="305312" y="1077624"/>
                  <a:pt x="305312" y="1410696"/>
                </a:cubicBezTo>
                <a:cubicBezTo>
                  <a:pt x="305312" y="1744421"/>
                  <a:pt x="413707" y="2058554"/>
                  <a:pt x="619395" y="2317828"/>
                </a:cubicBezTo>
                <a:cubicBezTo>
                  <a:pt x="695141" y="2413831"/>
                  <a:pt x="783946" y="2501344"/>
                  <a:pt x="882546" y="2577101"/>
                </a:cubicBezTo>
                <a:lnTo>
                  <a:pt x="890382" y="2582979"/>
                </a:lnTo>
                <a:lnTo>
                  <a:pt x="2648857" y="2582979"/>
                </a:lnTo>
                <a:lnTo>
                  <a:pt x="2656040" y="2577101"/>
                </a:lnTo>
                <a:cubicBezTo>
                  <a:pt x="3023668" y="2297582"/>
                  <a:pt x="3233927" y="1871772"/>
                  <a:pt x="3233927" y="1410696"/>
                </a:cubicBezTo>
                <a:cubicBezTo>
                  <a:pt x="3233927" y="949620"/>
                  <a:pt x="3023014" y="525116"/>
                  <a:pt x="2655387" y="244944"/>
                </a:cubicBezTo>
                <a:lnTo>
                  <a:pt x="2648204" y="239066"/>
                </a:lnTo>
                <a:close/>
                <a:moveTo>
                  <a:pt x="699670" y="0"/>
                </a:moveTo>
                <a:lnTo>
                  <a:pt x="2842449" y="0"/>
                </a:lnTo>
                <a:cubicBezTo>
                  <a:pt x="3268392" y="323254"/>
                  <a:pt x="3542119" y="834582"/>
                  <a:pt x="3542119" y="1409256"/>
                </a:cubicBezTo>
                <a:cubicBezTo>
                  <a:pt x="3542119" y="1984582"/>
                  <a:pt x="3268392" y="2495910"/>
                  <a:pt x="2843102" y="2819164"/>
                </a:cubicBezTo>
                <a:lnTo>
                  <a:pt x="699016" y="2819164"/>
                </a:lnTo>
                <a:cubicBezTo>
                  <a:pt x="580118" y="2728392"/>
                  <a:pt x="472979" y="2623253"/>
                  <a:pt x="380213" y="2505706"/>
                </a:cubicBezTo>
                <a:cubicBezTo>
                  <a:pt x="141763" y="2204656"/>
                  <a:pt x="0" y="1823282"/>
                  <a:pt x="0" y="1409256"/>
                </a:cubicBezTo>
                <a:cubicBezTo>
                  <a:pt x="0" y="995230"/>
                  <a:pt x="141763" y="615162"/>
                  <a:pt x="380213" y="314111"/>
                </a:cubicBezTo>
                <a:cubicBezTo>
                  <a:pt x="472979" y="195912"/>
                  <a:pt x="580772" y="90772"/>
                  <a:pt x="699670" y="0"/>
                </a:cubicBezTo>
                <a:close/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40" name="Freeform 2">
            <a:extLst>
              <a:ext uri="{FF2B5EF4-FFF2-40B4-BE49-F238E27FC236}">
                <a16:creationId xmlns:a16="http://schemas.microsoft.com/office/drawing/2014/main" id="{66262B1A-3ED8-204E-B89E-108E35644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118" y="4580979"/>
            <a:ext cx="2724827" cy="1057707"/>
          </a:xfrm>
          <a:custGeom>
            <a:avLst/>
            <a:gdLst>
              <a:gd name="T0" fmla="*/ 11501 w 12099"/>
              <a:gd name="T1" fmla="*/ 0 h 4318"/>
              <a:gd name="T2" fmla="*/ 0 w 12099"/>
              <a:gd name="T3" fmla="*/ 0 h 4318"/>
              <a:gd name="T4" fmla="*/ 0 w 12099"/>
              <a:gd name="T5" fmla="*/ 0 h 4318"/>
              <a:gd name="T6" fmla="*/ 1071 w 12099"/>
              <a:gd name="T7" fmla="*/ 2158 h 4318"/>
              <a:gd name="T8" fmla="*/ 1071 w 12099"/>
              <a:gd name="T9" fmla="*/ 2158 h 4318"/>
              <a:gd name="T10" fmla="*/ 2 w 12099"/>
              <a:gd name="T11" fmla="*/ 4317 h 4318"/>
              <a:gd name="T12" fmla="*/ 11501 w 12099"/>
              <a:gd name="T13" fmla="*/ 4317 h 4318"/>
              <a:gd name="T14" fmla="*/ 11501 w 12099"/>
              <a:gd name="T15" fmla="*/ 4317 h 4318"/>
              <a:gd name="T16" fmla="*/ 12098 w 12099"/>
              <a:gd name="T17" fmla="*/ 3719 h 4318"/>
              <a:gd name="T18" fmla="*/ 12098 w 12099"/>
              <a:gd name="T19" fmla="*/ 597 h 4318"/>
              <a:gd name="T20" fmla="*/ 12098 w 12099"/>
              <a:gd name="T21" fmla="*/ 597 h 4318"/>
              <a:gd name="T22" fmla="*/ 11501 w 12099"/>
              <a:gd name="T23" fmla="*/ 0 h 4318"/>
              <a:gd name="T24" fmla="*/ 11501 w 12099"/>
              <a:gd name="T25" fmla="*/ 86 h 4318"/>
              <a:gd name="T26" fmla="*/ 11501 w 12099"/>
              <a:gd name="T27" fmla="*/ 86 h 4318"/>
              <a:gd name="T28" fmla="*/ 12012 w 12099"/>
              <a:gd name="T29" fmla="*/ 597 h 4318"/>
              <a:gd name="T30" fmla="*/ 12012 w 12099"/>
              <a:gd name="T31" fmla="*/ 3719 h 4318"/>
              <a:gd name="T32" fmla="*/ 12012 w 12099"/>
              <a:gd name="T33" fmla="*/ 3719 h 4318"/>
              <a:gd name="T34" fmla="*/ 11501 w 12099"/>
              <a:gd name="T35" fmla="*/ 4230 h 4318"/>
              <a:gd name="T36" fmla="*/ 240 w 12099"/>
              <a:gd name="T37" fmla="*/ 4230 h 4318"/>
              <a:gd name="T38" fmla="*/ 240 w 12099"/>
              <a:gd name="T39" fmla="*/ 4230 h 4318"/>
              <a:gd name="T40" fmla="*/ 1157 w 12099"/>
              <a:gd name="T41" fmla="*/ 2158 h 4318"/>
              <a:gd name="T42" fmla="*/ 1157 w 12099"/>
              <a:gd name="T43" fmla="*/ 2158 h 4318"/>
              <a:gd name="T44" fmla="*/ 240 w 12099"/>
              <a:gd name="T45" fmla="*/ 86 h 4318"/>
              <a:gd name="T46" fmla="*/ 11501 w 12099"/>
              <a:gd name="T47" fmla="*/ 86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99" h="4318">
                <a:moveTo>
                  <a:pt x="11501" y="0"/>
                </a:moveTo>
                <a:lnTo>
                  <a:pt x="0" y="0"/>
                </a:lnTo>
                <a:lnTo>
                  <a:pt x="0" y="0"/>
                </a:lnTo>
                <a:cubicBezTo>
                  <a:pt x="652" y="495"/>
                  <a:pt x="1071" y="1278"/>
                  <a:pt x="1071" y="2158"/>
                </a:cubicBezTo>
                <a:lnTo>
                  <a:pt x="1071" y="2158"/>
                </a:lnTo>
                <a:cubicBezTo>
                  <a:pt x="1071" y="3039"/>
                  <a:pt x="652" y="3822"/>
                  <a:pt x="2" y="4317"/>
                </a:cubicBezTo>
                <a:lnTo>
                  <a:pt x="11501" y="4317"/>
                </a:lnTo>
                <a:lnTo>
                  <a:pt x="11501" y="4317"/>
                </a:lnTo>
                <a:cubicBezTo>
                  <a:pt x="11831" y="4317"/>
                  <a:pt x="12098" y="4049"/>
                  <a:pt x="12098" y="3719"/>
                </a:cubicBezTo>
                <a:lnTo>
                  <a:pt x="12098" y="597"/>
                </a:lnTo>
                <a:lnTo>
                  <a:pt x="12098" y="597"/>
                </a:lnTo>
                <a:cubicBezTo>
                  <a:pt x="12098" y="268"/>
                  <a:pt x="11831" y="0"/>
                  <a:pt x="11501" y="0"/>
                </a:cubicBezTo>
                <a:close/>
                <a:moveTo>
                  <a:pt x="11501" y="86"/>
                </a:moveTo>
                <a:lnTo>
                  <a:pt x="11501" y="86"/>
                </a:lnTo>
                <a:cubicBezTo>
                  <a:pt x="11783" y="86"/>
                  <a:pt x="12012" y="316"/>
                  <a:pt x="12012" y="597"/>
                </a:cubicBezTo>
                <a:lnTo>
                  <a:pt x="12012" y="3719"/>
                </a:lnTo>
                <a:lnTo>
                  <a:pt x="12012" y="3719"/>
                </a:lnTo>
                <a:cubicBezTo>
                  <a:pt x="12012" y="4001"/>
                  <a:pt x="11783" y="4230"/>
                  <a:pt x="11501" y="4230"/>
                </a:cubicBezTo>
                <a:lnTo>
                  <a:pt x="240" y="4230"/>
                </a:lnTo>
                <a:lnTo>
                  <a:pt x="240" y="4230"/>
                </a:lnTo>
                <a:cubicBezTo>
                  <a:pt x="826" y="3701"/>
                  <a:pt x="1157" y="2958"/>
                  <a:pt x="1157" y="2158"/>
                </a:cubicBezTo>
                <a:lnTo>
                  <a:pt x="1157" y="2158"/>
                </a:lnTo>
                <a:cubicBezTo>
                  <a:pt x="1157" y="1359"/>
                  <a:pt x="826" y="616"/>
                  <a:pt x="240" y="86"/>
                </a:cubicBezTo>
                <a:lnTo>
                  <a:pt x="11501" y="86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B5DE89"/>
            </a:solidFill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33F6628-A0B7-A846-B801-BEB25D0FB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13" y="4580979"/>
            <a:ext cx="1328641" cy="1057462"/>
          </a:xfrm>
          <a:custGeom>
            <a:avLst/>
            <a:gdLst>
              <a:gd name="connsiteX0" fmla="*/ 890382 w 3542119"/>
              <a:gd name="connsiteY0" fmla="*/ 239066 h 2819164"/>
              <a:gd name="connsiteX1" fmla="*/ 883199 w 3542119"/>
              <a:gd name="connsiteY1" fmla="*/ 244944 h 2819164"/>
              <a:gd name="connsiteX2" fmla="*/ 619395 w 3542119"/>
              <a:gd name="connsiteY2" fmla="*/ 504218 h 2819164"/>
              <a:gd name="connsiteX3" fmla="*/ 305312 w 3542119"/>
              <a:gd name="connsiteY3" fmla="*/ 1410696 h 2819164"/>
              <a:gd name="connsiteX4" fmla="*/ 619395 w 3542119"/>
              <a:gd name="connsiteY4" fmla="*/ 2317828 h 2819164"/>
              <a:gd name="connsiteX5" fmla="*/ 882546 w 3542119"/>
              <a:gd name="connsiteY5" fmla="*/ 2577101 h 2819164"/>
              <a:gd name="connsiteX6" fmla="*/ 890382 w 3542119"/>
              <a:gd name="connsiteY6" fmla="*/ 2582979 h 2819164"/>
              <a:gd name="connsiteX7" fmla="*/ 2648857 w 3542119"/>
              <a:gd name="connsiteY7" fmla="*/ 2582979 h 2819164"/>
              <a:gd name="connsiteX8" fmla="*/ 2656040 w 3542119"/>
              <a:gd name="connsiteY8" fmla="*/ 2577101 h 2819164"/>
              <a:gd name="connsiteX9" fmla="*/ 3233927 w 3542119"/>
              <a:gd name="connsiteY9" fmla="*/ 1410696 h 2819164"/>
              <a:gd name="connsiteX10" fmla="*/ 2655387 w 3542119"/>
              <a:gd name="connsiteY10" fmla="*/ 244944 h 2819164"/>
              <a:gd name="connsiteX11" fmla="*/ 2648204 w 3542119"/>
              <a:gd name="connsiteY11" fmla="*/ 239066 h 2819164"/>
              <a:gd name="connsiteX12" fmla="*/ 699670 w 3542119"/>
              <a:gd name="connsiteY12" fmla="*/ 0 h 2819164"/>
              <a:gd name="connsiteX13" fmla="*/ 2842449 w 3542119"/>
              <a:gd name="connsiteY13" fmla="*/ 0 h 2819164"/>
              <a:gd name="connsiteX14" fmla="*/ 3542119 w 3542119"/>
              <a:gd name="connsiteY14" fmla="*/ 1409256 h 2819164"/>
              <a:gd name="connsiteX15" fmla="*/ 2843102 w 3542119"/>
              <a:gd name="connsiteY15" fmla="*/ 2819164 h 2819164"/>
              <a:gd name="connsiteX16" fmla="*/ 699016 w 3542119"/>
              <a:gd name="connsiteY16" fmla="*/ 2819164 h 2819164"/>
              <a:gd name="connsiteX17" fmla="*/ 380213 w 3542119"/>
              <a:gd name="connsiteY17" fmla="*/ 2505706 h 2819164"/>
              <a:gd name="connsiteX18" fmla="*/ 0 w 3542119"/>
              <a:gd name="connsiteY18" fmla="*/ 1409256 h 2819164"/>
              <a:gd name="connsiteX19" fmla="*/ 380213 w 3542119"/>
              <a:gd name="connsiteY19" fmla="*/ 314111 h 2819164"/>
              <a:gd name="connsiteX20" fmla="*/ 699670 w 3542119"/>
              <a:gd name="connsiteY20" fmla="*/ 0 h 281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2119" h="2819164">
                <a:moveTo>
                  <a:pt x="890382" y="239066"/>
                </a:moveTo>
                <a:lnTo>
                  <a:pt x="883199" y="244944"/>
                </a:lnTo>
                <a:cubicBezTo>
                  <a:pt x="783946" y="320702"/>
                  <a:pt x="695141" y="408215"/>
                  <a:pt x="619395" y="504218"/>
                </a:cubicBezTo>
                <a:cubicBezTo>
                  <a:pt x="413707" y="764145"/>
                  <a:pt x="305312" y="1077624"/>
                  <a:pt x="305312" y="1410696"/>
                </a:cubicBezTo>
                <a:cubicBezTo>
                  <a:pt x="305312" y="1744421"/>
                  <a:pt x="413707" y="2058554"/>
                  <a:pt x="619395" y="2317828"/>
                </a:cubicBezTo>
                <a:cubicBezTo>
                  <a:pt x="695141" y="2413831"/>
                  <a:pt x="783946" y="2501344"/>
                  <a:pt x="882546" y="2577101"/>
                </a:cubicBezTo>
                <a:lnTo>
                  <a:pt x="890382" y="2582979"/>
                </a:lnTo>
                <a:lnTo>
                  <a:pt x="2648857" y="2582979"/>
                </a:lnTo>
                <a:lnTo>
                  <a:pt x="2656040" y="2577101"/>
                </a:lnTo>
                <a:cubicBezTo>
                  <a:pt x="3023668" y="2297582"/>
                  <a:pt x="3233927" y="1871772"/>
                  <a:pt x="3233927" y="1410696"/>
                </a:cubicBezTo>
                <a:cubicBezTo>
                  <a:pt x="3233927" y="949620"/>
                  <a:pt x="3023014" y="525116"/>
                  <a:pt x="2655387" y="244944"/>
                </a:cubicBezTo>
                <a:lnTo>
                  <a:pt x="2648204" y="239066"/>
                </a:lnTo>
                <a:close/>
                <a:moveTo>
                  <a:pt x="699670" y="0"/>
                </a:moveTo>
                <a:lnTo>
                  <a:pt x="2842449" y="0"/>
                </a:lnTo>
                <a:cubicBezTo>
                  <a:pt x="3268392" y="323254"/>
                  <a:pt x="3542119" y="834582"/>
                  <a:pt x="3542119" y="1409256"/>
                </a:cubicBezTo>
                <a:cubicBezTo>
                  <a:pt x="3542119" y="1984582"/>
                  <a:pt x="3268392" y="2495910"/>
                  <a:pt x="2843102" y="2819164"/>
                </a:cubicBezTo>
                <a:lnTo>
                  <a:pt x="699016" y="2819164"/>
                </a:lnTo>
                <a:cubicBezTo>
                  <a:pt x="580118" y="2728392"/>
                  <a:pt x="472979" y="2623253"/>
                  <a:pt x="380213" y="2505706"/>
                </a:cubicBezTo>
                <a:cubicBezTo>
                  <a:pt x="141763" y="2204656"/>
                  <a:pt x="0" y="1823282"/>
                  <a:pt x="0" y="1409256"/>
                </a:cubicBezTo>
                <a:cubicBezTo>
                  <a:pt x="0" y="995230"/>
                  <a:pt x="141763" y="615162"/>
                  <a:pt x="380213" y="314111"/>
                </a:cubicBezTo>
                <a:cubicBezTo>
                  <a:pt x="472979" y="195912"/>
                  <a:pt x="580772" y="90772"/>
                  <a:pt x="699670" y="0"/>
                </a:cubicBezTo>
                <a:close/>
              </a:path>
            </a:pathLst>
          </a:custGeom>
          <a:solidFill>
            <a:srgbClr val="EA3C3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B22AAA96-DB60-F34D-A612-85FEB894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68" y="721889"/>
            <a:ext cx="2724827" cy="392183"/>
          </a:xfrm>
          <a:custGeom>
            <a:avLst/>
            <a:gdLst>
              <a:gd name="T0" fmla="*/ 11501 w 12099"/>
              <a:gd name="T1" fmla="*/ 0 h 4318"/>
              <a:gd name="T2" fmla="*/ 0 w 12099"/>
              <a:gd name="T3" fmla="*/ 0 h 4318"/>
              <a:gd name="T4" fmla="*/ 0 w 12099"/>
              <a:gd name="T5" fmla="*/ 0 h 4318"/>
              <a:gd name="T6" fmla="*/ 1071 w 12099"/>
              <a:gd name="T7" fmla="*/ 2158 h 4318"/>
              <a:gd name="T8" fmla="*/ 1071 w 12099"/>
              <a:gd name="T9" fmla="*/ 2158 h 4318"/>
              <a:gd name="T10" fmla="*/ 2 w 12099"/>
              <a:gd name="T11" fmla="*/ 4317 h 4318"/>
              <a:gd name="T12" fmla="*/ 11501 w 12099"/>
              <a:gd name="T13" fmla="*/ 4317 h 4318"/>
              <a:gd name="T14" fmla="*/ 11501 w 12099"/>
              <a:gd name="T15" fmla="*/ 4317 h 4318"/>
              <a:gd name="T16" fmla="*/ 12098 w 12099"/>
              <a:gd name="T17" fmla="*/ 3719 h 4318"/>
              <a:gd name="T18" fmla="*/ 12098 w 12099"/>
              <a:gd name="T19" fmla="*/ 597 h 4318"/>
              <a:gd name="T20" fmla="*/ 12098 w 12099"/>
              <a:gd name="T21" fmla="*/ 597 h 4318"/>
              <a:gd name="T22" fmla="*/ 11501 w 12099"/>
              <a:gd name="T23" fmla="*/ 0 h 4318"/>
              <a:gd name="T24" fmla="*/ 11501 w 12099"/>
              <a:gd name="T25" fmla="*/ 86 h 4318"/>
              <a:gd name="T26" fmla="*/ 11501 w 12099"/>
              <a:gd name="T27" fmla="*/ 86 h 4318"/>
              <a:gd name="T28" fmla="*/ 12012 w 12099"/>
              <a:gd name="T29" fmla="*/ 597 h 4318"/>
              <a:gd name="T30" fmla="*/ 12012 w 12099"/>
              <a:gd name="T31" fmla="*/ 3719 h 4318"/>
              <a:gd name="T32" fmla="*/ 12012 w 12099"/>
              <a:gd name="T33" fmla="*/ 3719 h 4318"/>
              <a:gd name="T34" fmla="*/ 11501 w 12099"/>
              <a:gd name="T35" fmla="*/ 4230 h 4318"/>
              <a:gd name="T36" fmla="*/ 240 w 12099"/>
              <a:gd name="T37" fmla="*/ 4230 h 4318"/>
              <a:gd name="T38" fmla="*/ 240 w 12099"/>
              <a:gd name="T39" fmla="*/ 4230 h 4318"/>
              <a:gd name="T40" fmla="*/ 1157 w 12099"/>
              <a:gd name="T41" fmla="*/ 2158 h 4318"/>
              <a:gd name="T42" fmla="*/ 1157 w 12099"/>
              <a:gd name="T43" fmla="*/ 2158 h 4318"/>
              <a:gd name="T44" fmla="*/ 240 w 12099"/>
              <a:gd name="T45" fmla="*/ 86 h 4318"/>
              <a:gd name="T46" fmla="*/ 11501 w 12099"/>
              <a:gd name="T47" fmla="*/ 86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99" h="4318">
                <a:moveTo>
                  <a:pt x="11501" y="0"/>
                </a:moveTo>
                <a:lnTo>
                  <a:pt x="0" y="0"/>
                </a:lnTo>
                <a:lnTo>
                  <a:pt x="0" y="0"/>
                </a:lnTo>
                <a:cubicBezTo>
                  <a:pt x="652" y="495"/>
                  <a:pt x="1071" y="1278"/>
                  <a:pt x="1071" y="2158"/>
                </a:cubicBezTo>
                <a:lnTo>
                  <a:pt x="1071" y="2158"/>
                </a:lnTo>
                <a:cubicBezTo>
                  <a:pt x="1071" y="3039"/>
                  <a:pt x="652" y="3822"/>
                  <a:pt x="2" y="4317"/>
                </a:cubicBezTo>
                <a:lnTo>
                  <a:pt x="11501" y="4317"/>
                </a:lnTo>
                <a:lnTo>
                  <a:pt x="11501" y="4317"/>
                </a:lnTo>
                <a:cubicBezTo>
                  <a:pt x="11831" y="4317"/>
                  <a:pt x="12098" y="4049"/>
                  <a:pt x="12098" y="3719"/>
                </a:cubicBezTo>
                <a:lnTo>
                  <a:pt x="12098" y="597"/>
                </a:lnTo>
                <a:lnTo>
                  <a:pt x="12098" y="597"/>
                </a:lnTo>
                <a:cubicBezTo>
                  <a:pt x="12098" y="268"/>
                  <a:pt x="11831" y="0"/>
                  <a:pt x="11501" y="0"/>
                </a:cubicBezTo>
                <a:close/>
                <a:moveTo>
                  <a:pt x="11501" y="86"/>
                </a:moveTo>
                <a:lnTo>
                  <a:pt x="11501" y="86"/>
                </a:lnTo>
                <a:cubicBezTo>
                  <a:pt x="11783" y="86"/>
                  <a:pt x="12012" y="316"/>
                  <a:pt x="12012" y="597"/>
                </a:cubicBezTo>
                <a:lnTo>
                  <a:pt x="12012" y="3719"/>
                </a:lnTo>
                <a:lnTo>
                  <a:pt x="12012" y="3719"/>
                </a:lnTo>
                <a:cubicBezTo>
                  <a:pt x="12012" y="4001"/>
                  <a:pt x="11783" y="4230"/>
                  <a:pt x="11501" y="4230"/>
                </a:cubicBezTo>
                <a:lnTo>
                  <a:pt x="240" y="4230"/>
                </a:lnTo>
                <a:lnTo>
                  <a:pt x="240" y="4230"/>
                </a:lnTo>
                <a:cubicBezTo>
                  <a:pt x="826" y="3701"/>
                  <a:pt x="1157" y="2958"/>
                  <a:pt x="1157" y="2158"/>
                </a:cubicBezTo>
                <a:lnTo>
                  <a:pt x="1157" y="2158"/>
                </a:lnTo>
                <a:cubicBezTo>
                  <a:pt x="1157" y="1359"/>
                  <a:pt x="826" y="616"/>
                  <a:pt x="240" y="86"/>
                </a:cubicBezTo>
                <a:lnTo>
                  <a:pt x="11501" y="86"/>
                </a:lnTo>
                <a:close/>
              </a:path>
            </a:pathLst>
          </a:custGeom>
          <a:ln>
            <a:solidFill>
              <a:srgbClr val="0074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450" dirty="0"/>
          </a:p>
        </p:txBody>
      </p:sp>
      <p:sp>
        <p:nvSpPr>
          <p:cNvPr id="46" name="Freeform 2">
            <a:extLst>
              <a:ext uri="{FF2B5EF4-FFF2-40B4-BE49-F238E27FC236}">
                <a16:creationId xmlns:a16="http://schemas.microsoft.com/office/drawing/2014/main" id="{CD348C0E-5F86-C74E-ADC2-A7D01A75D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660" y="3333990"/>
            <a:ext cx="2724827" cy="1057707"/>
          </a:xfrm>
          <a:custGeom>
            <a:avLst/>
            <a:gdLst>
              <a:gd name="T0" fmla="*/ 11501 w 12099"/>
              <a:gd name="T1" fmla="*/ 0 h 4318"/>
              <a:gd name="T2" fmla="*/ 0 w 12099"/>
              <a:gd name="T3" fmla="*/ 0 h 4318"/>
              <a:gd name="T4" fmla="*/ 0 w 12099"/>
              <a:gd name="T5" fmla="*/ 0 h 4318"/>
              <a:gd name="T6" fmla="*/ 1071 w 12099"/>
              <a:gd name="T7" fmla="*/ 2158 h 4318"/>
              <a:gd name="T8" fmla="*/ 1071 w 12099"/>
              <a:gd name="T9" fmla="*/ 2158 h 4318"/>
              <a:gd name="T10" fmla="*/ 2 w 12099"/>
              <a:gd name="T11" fmla="*/ 4317 h 4318"/>
              <a:gd name="T12" fmla="*/ 11501 w 12099"/>
              <a:gd name="T13" fmla="*/ 4317 h 4318"/>
              <a:gd name="T14" fmla="*/ 11501 w 12099"/>
              <a:gd name="T15" fmla="*/ 4317 h 4318"/>
              <a:gd name="T16" fmla="*/ 12098 w 12099"/>
              <a:gd name="T17" fmla="*/ 3719 h 4318"/>
              <a:gd name="T18" fmla="*/ 12098 w 12099"/>
              <a:gd name="T19" fmla="*/ 597 h 4318"/>
              <a:gd name="T20" fmla="*/ 12098 w 12099"/>
              <a:gd name="T21" fmla="*/ 597 h 4318"/>
              <a:gd name="T22" fmla="*/ 11501 w 12099"/>
              <a:gd name="T23" fmla="*/ 0 h 4318"/>
              <a:gd name="T24" fmla="*/ 11501 w 12099"/>
              <a:gd name="T25" fmla="*/ 86 h 4318"/>
              <a:gd name="T26" fmla="*/ 11501 w 12099"/>
              <a:gd name="T27" fmla="*/ 86 h 4318"/>
              <a:gd name="T28" fmla="*/ 12012 w 12099"/>
              <a:gd name="T29" fmla="*/ 597 h 4318"/>
              <a:gd name="T30" fmla="*/ 12012 w 12099"/>
              <a:gd name="T31" fmla="*/ 3719 h 4318"/>
              <a:gd name="T32" fmla="*/ 12012 w 12099"/>
              <a:gd name="T33" fmla="*/ 3719 h 4318"/>
              <a:gd name="T34" fmla="*/ 11501 w 12099"/>
              <a:gd name="T35" fmla="*/ 4230 h 4318"/>
              <a:gd name="T36" fmla="*/ 240 w 12099"/>
              <a:gd name="T37" fmla="*/ 4230 h 4318"/>
              <a:gd name="T38" fmla="*/ 240 w 12099"/>
              <a:gd name="T39" fmla="*/ 4230 h 4318"/>
              <a:gd name="T40" fmla="*/ 1157 w 12099"/>
              <a:gd name="T41" fmla="*/ 2158 h 4318"/>
              <a:gd name="T42" fmla="*/ 1157 w 12099"/>
              <a:gd name="T43" fmla="*/ 2158 h 4318"/>
              <a:gd name="T44" fmla="*/ 240 w 12099"/>
              <a:gd name="T45" fmla="*/ 86 h 4318"/>
              <a:gd name="T46" fmla="*/ 11501 w 12099"/>
              <a:gd name="T47" fmla="*/ 86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99" h="4318">
                <a:moveTo>
                  <a:pt x="11501" y="0"/>
                </a:moveTo>
                <a:lnTo>
                  <a:pt x="0" y="0"/>
                </a:lnTo>
                <a:lnTo>
                  <a:pt x="0" y="0"/>
                </a:lnTo>
                <a:cubicBezTo>
                  <a:pt x="652" y="495"/>
                  <a:pt x="1071" y="1278"/>
                  <a:pt x="1071" y="2158"/>
                </a:cubicBezTo>
                <a:lnTo>
                  <a:pt x="1071" y="2158"/>
                </a:lnTo>
                <a:cubicBezTo>
                  <a:pt x="1071" y="3039"/>
                  <a:pt x="652" y="3822"/>
                  <a:pt x="2" y="4317"/>
                </a:cubicBezTo>
                <a:lnTo>
                  <a:pt x="11501" y="4317"/>
                </a:lnTo>
                <a:lnTo>
                  <a:pt x="11501" y="4317"/>
                </a:lnTo>
                <a:cubicBezTo>
                  <a:pt x="11831" y="4317"/>
                  <a:pt x="12098" y="4049"/>
                  <a:pt x="12098" y="3719"/>
                </a:cubicBezTo>
                <a:lnTo>
                  <a:pt x="12098" y="597"/>
                </a:lnTo>
                <a:lnTo>
                  <a:pt x="12098" y="597"/>
                </a:lnTo>
                <a:cubicBezTo>
                  <a:pt x="12098" y="268"/>
                  <a:pt x="11831" y="0"/>
                  <a:pt x="11501" y="0"/>
                </a:cubicBezTo>
                <a:close/>
                <a:moveTo>
                  <a:pt x="11501" y="86"/>
                </a:moveTo>
                <a:lnTo>
                  <a:pt x="11501" y="86"/>
                </a:lnTo>
                <a:cubicBezTo>
                  <a:pt x="11783" y="86"/>
                  <a:pt x="12012" y="316"/>
                  <a:pt x="12012" y="597"/>
                </a:cubicBezTo>
                <a:lnTo>
                  <a:pt x="12012" y="3719"/>
                </a:lnTo>
                <a:lnTo>
                  <a:pt x="12012" y="3719"/>
                </a:lnTo>
                <a:cubicBezTo>
                  <a:pt x="12012" y="4001"/>
                  <a:pt x="11783" y="4230"/>
                  <a:pt x="11501" y="4230"/>
                </a:cubicBezTo>
                <a:lnTo>
                  <a:pt x="240" y="4230"/>
                </a:lnTo>
                <a:lnTo>
                  <a:pt x="240" y="4230"/>
                </a:lnTo>
                <a:cubicBezTo>
                  <a:pt x="826" y="3701"/>
                  <a:pt x="1157" y="2958"/>
                  <a:pt x="1157" y="2158"/>
                </a:cubicBezTo>
                <a:lnTo>
                  <a:pt x="1157" y="2158"/>
                </a:lnTo>
                <a:cubicBezTo>
                  <a:pt x="1157" y="1359"/>
                  <a:pt x="826" y="616"/>
                  <a:pt x="240" y="86"/>
                </a:cubicBezTo>
                <a:lnTo>
                  <a:pt x="11501" y="86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B5DE89"/>
            </a:solidFill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33E51055-1AD5-F840-A9F4-2617D3FDC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055" y="3333990"/>
            <a:ext cx="1328641" cy="1057462"/>
          </a:xfrm>
          <a:custGeom>
            <a:avLst/>
            <a:gdLst>
              <a:gd name="connsiteX0" fmla="*/ 890382 w 3542119"/>
              <a:gd name="connsiteY0" fmla="*/ 239066 h 2819164"/>
              <a:gd name="connsiteX1" fmla="*/ 883199 w 3542119"/>
              <a:gd name="connsiteY1" fmla="*/ 244944 h 2819164"/>
              <a:gd name="connsiteX2" fmla="*/ 619395 w 3542119"/>
              <a:gd name="connsiteY2" fmla="*/ 504218 h 2819164"/>
              <a:gd name="connsiteX3" fmla="*/ 305312 w 3542119"/>
              <a:gd name="connsiteY3" fmla="*/ 1410696 h 2819164"/>
              <a:gd name="connsiteX4" fmla="*/ 619395 w 3542119"/>
              <a:gd name="connsiteY4" fmla="*/ 2317828 h 2819164"/>
              <a:gd name="connsiteX5" fmla="*/ 882546 w 3542119"/>
              <a:gd name="connsiteY5" fmla="*/ 2577101 h 2819164"/>
              <a:gd name="connsiteX6" fmla="*/ 890382 w 3542119"/>
              <a:gd name="connsiteY6" fmla="*/ 2582979 h 2819164"/>
              <a:gd name="connsiteX7" fmla="*/ 2648857 w 3542119"/>
              <a:gd name="connsiteY7" fmla="*/ 2582979 h 2819164"/>
              <a:gd name="connsiteX8" fmla="*/ 2656040 w 3542119"/>
              <a:gd name="connsiteY8" fmla="*/ 2577101 h 2819164"/>
              <a:gd name="connsiteX9" fmla="*/ 3233927 w 3542119"/>
              <a:gd name="connsiteY9" fmla="*/ 1410696 h 2819164"/>
              <a:gd name="connsiteX10" fmla="*/ 2655387 w 3542119"/>
              <a:gd name="connsiteY10" fmla="*/ 244944 h 2819164"/>
              <a:gd name="connsiteX11" fmla="*/ 2648204 w 3542119"/>
              <a:gd name="connsiteY11" fmla="*/ 239066 h 2819164"/>
              <a:gd name="connsiteX12" fmla="*/ 699670 w 3542119"/>
              <a:gd name="connsiteY12" fmla="*/ 0 h 2819164"/>
              <a:gd name="connsiteX13" fmla="*/ 2842449 w 3542119"/>
              <a:gd name="connsiteY13" fmla="*/ 0 h 2819164"/>
              <a:gd name="connsiteX14" fmla="*/ 3542119 w 3542119"/>
              <a:gd name="connsiteY14" fmla="*/ 1409256 h 2819164"/>
              <a:gd name="connsiteX15" fmla="*/ 2843102 w 3542119"/>
              <a:gd name="connsiteY15" fmla="*/ 2819164 h 2819164"/>
              <a:gd name="connsiteX16" fmla="*/ 699016 w 3542119"/>
              <a:gd name="connsiteY16" fmla="*/ 2819164 h 2819164"/>
              <a:gd name="connsiteX17" fmla="*/ 380213 w 3542119"/>
              <a:gd name="connsiteY17" fmla="*/ 2505706 h 2819164"/>
              <a:gd name="connsiteX18" fmla="*/ 0 w 3542119"/>
              <a:gd name="connsiteY18" fmla="*/ 1409256 h 2819164"/>
              <a:gd name="connsiteX19" fmla="*/ 380213 w 3542119"/>
              <a:gd name="connsiteY19" fmla="*/ 314111 h 2819164"/>
              <a:gd name="connsiteX20" fmla="*/ 699670 w 3542119"/>
              <a:gd name="connsiteY20" fmla="*/ 0 h 281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2119" h="2819164">
                <a:moveTo>
                  <a:pt x="890382" y="239066"/>
                </a:moveTo>
                <a:lnTo>
                  <a:pt x="883199" y="244944"/>
                </a:lnTo>
                <a:cubicBezTo>
                  <a:pt x="783946" y="320702"/>
                  <a:pt x="695141" y="408215"/>
                  <a:pt x="619395" y="504218"/>
                </a:cubicBezTo>
                <a:cubicBezTo>
                  <a:pt x="413707" y="764145"/>
                  <a:pt x="305312" y="1077624"/>
                  <a:pt x="305312" y="1410696"/>
                </a:cubicBezTo>
                <a:cubicBezTo>
                  <a:pt x="305312" y="1744421"/>
                  <a:pt x="413707" y="2058554"/>
                  <a:pt x="619395" y="2317828"/>
                </a:cubicBezTo>
                <a:cubicBezTo>
                  <a:pt x="695141" y="2413831"/>
                  <a:pt x="783946" y="2501344"/>
                  <a:pt x="882546" y="2577101"/>
                </a:cubicBezTo>
                <a:lnTo>
                  <a:pt x="890382" y="2582979"/>
                </a:lnTo>
                <a:lnTo>
                  <a:pt x="2648857" y="2582979"/>
                </a:lnTo>
                <a:lnTo>
                  <a:pt x="2656040" y="2577101"/>
                </a:lnTo>
                <a:cubicBezTo>
                  <a:pt x="3023668" y="2297582"/>
                  <a:pt x="3233927" y="1871772"/>
                  <a:pt x="3233927" y="1410696"/>
                </a:cubicBezTo>
                <a:cubicBezTo>
                  <a:pt x="3233927" y="949620"/>
                  <a:pt x="3023014" y="525116"/>
                  <a:pt x="2655387" y="244944"/>
                </a:cubicBezTo>
                <a:lnTo>
                  <a:pt x="2648204" y="239066"/>
                </a:lnTo>
                <a:close/>
                <a:moveTo>
                  <a:pt x="699670" y="0"/>
                </a:moveTo>
                <a:lnTo>
                  <a:pt x="2842449" y="0"/>
                </a:lnTo>
                <a:cubicBezTo>
                  <a:pt x="3268392" y="323254"/>
                  <a:pt x="3542119" y="834582"/>
                  <a:pt x="3542119" y="1409256"/>
                </a:cubicBezTo>
                <a:cubicBezTo>
                  <a:pt x="3542119" y="1984582"/>
                  <a:pt x="3268392" y="2495910"/>
                  <a:pt x="2843102" y="2819164"/>
                </a:cubicBezTo>
                <a:lnTo>
                  <a:pt x="699016" y="2819164"/>
                </a:lnTo>
                <a:cubicBezTo>
                  <a:pt x="580118" y="2728392"/>
                  <a:pt x="472979" y="2623253"/>
                  <a:pt x="380213" y="2505706"/>
                </a:cubicBezTo>
                <a:cubicBezTo>
                  <a:pt x="141763" y="2204656"/>
                  <a:pt x="0" y="1823282"/>
                  <a:pt x="0" y="1409256"/>
                </a:cubicBezTo>
                <a:cubicBezTo>
                  <a:pt x="0" y="995230"/>
                  <a:pt x="141763" y="615162"/>
                  <a:pt x="380213" y="314111"/>
                </a:cubicBezTo>
                <a:cubicBezTo>
                  <a:pt x="472979" y="195912"/>
                  <a:pt x="580772" y="90772"/>
                  <a:pt x="699670" y="0"/>
                </a:cubicBezTo>
                <a:close/>
              </a:path>
            </a:pathLst>
          </a:custGeom>
          <a:solidFill>
            <a:srgbClr val="00743E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5A9BF60D-96BC-7341-9634-936516767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660" y="4580979"/>
            <a:ext cx="2724827" cy="1057707"/>
          </a:xfrm>
          <a:custGeom>
            <a:avLst/>
            <a:gdLst>
              <a:gd name="T0" fmla="*/ 11501 w 12099"/>
              <a:gd name="T1" fmla="*/ 0 h 4318"/>
              <a:gd name="T2" fmla="*/ 0 w 12099"/>
              <a:gd name="T3" fmla="*/ 0 h 4318"/>
              <a:gd name="T4" fmla="*/ 0 w 12099"/>
              <a:gd name="T5" fmla="*/ 0 h 4318"/>
              <a:gd name="T6" fmla="*/ 1071 w 12099"/>
              <a:gd name="T7" fmla="*/ 2158 h 4318"/>
              <a:gd name="T8" fmla="*/ 1071 w 12099"/>
              <a:gd name="T9" fmla="*/ 2158 h 4318"/>
              <a:gd name="T10" fmla="*/ 2 w 12099"/>
              <a:gd name="T11" fmla="*/ 4317 h 4318"/>
              <a:gd name="T12" fmla="*/ 11501 w 12099"/>
              <a:gd name="T13" fmla="*/ 4317 h 4318"/>
              <a:gd name="T14" fmla="*/ 11501 w 12099"/>
              <a:gd name="T15" fmla="*/ 4317 h 4318"/>
              <a:gd name="T16" fmla="*/ 12098 w 12099"/>
              <a:gd name="T17" fmla="*/ 3719 h 4318"/>
              <a:gd name="T18" fmla="*/ 12098 w 12099"/>
              <a:gd name="T19" fmla="*/ 597 h 4318"/>
              <a:gd name="T20" fmla="*/ 12098 w 12099"/>
              <a:gd name="T21" fmla="*/ 597 h 4318"/>
              <a:gd name="T22" fmla="*/ 11501 w 12099"/>
              <a:gd name="T23" fmla="*/ 0 h 4318"/>
              <a:gd name="T24" fmla="*/ 11501 w 12099"/>
              <a:gd name="T25" fmla="*/ 86 h 4318"/>
              <a:gd name="T26" fmla="*/ 11501 w 12099"/>
              <a:gd name="T27" fmla="*/ 86 h 4318"/>
              <a:gd name="T28" fmla="*/ 12012 w 12099"/>
              <a:gd name="T29" fmla="*/ 597 h 4318"/>
              <a:gd name="T30" fmla="*/ 12012 w 12099"/>
              <a:gd name="T31" fmla="*/ 3719 h 4318"/>
              <a:gd name="T32" fmla="*/ 12012 w 12099"/>
              <a:gd name="T33" fmla="*/ 3719 h 4318"/>
              <a:gd name="T34" fmla="*/ 11501 w 12099"/>
              <a:gd name="T35" fmla="*/ 4230 h 4318"/>
              <a:gd name="T36" fmla="*/ 240 w 12099"/>
              <a:gd name="T37" fmla="*/ 4230 h 4318"/>
              <a:gd name="T38" fmla="*/ 240 w 12099"/>
              <a:gd name="T39" fmla="*/ 4230 h 4318"/>
              <a:gd name="T40" fmla="*/ 1157 w 12099"/>
              <a:gd name="T41" fmla="*/ 2158 h 4318"/>
              <a:gd name="T42" fmla="*/ 1157 w 12099"/>
              <a:gd name="T43" fmla="*/ 2158 h 4318"/>
              <a:gd name="T44" fmla="*/ 240 w 12099"/>
              <a:gd name="T45" fmla="*/ 86 h 4318"/>
              <a:gd name="T46" fmla="*/ 11501 w 12099"/>
              <a:gd name="T47" fmla="*/ 86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99" h="4318">
                <a:moveTo>
                  <a:pt x="11501" y="0"/>
                </a:moveTo>
                <a:lnTo>
                  <a:pt x="0" y="0"/>
                </a:lnTo>
                <a:lnTo>
                  <a:pt x="0" y="0"/>
                </a:lnTo>
                <a:cubicBezTo>
                  <a:pt x="652" y="495"/>
                  <a:pt x="1071" y="1278"/>
                  <a:pt x="1071" y="2158"/>
                </a:cubicBezTo>
                <a:lnTo>
                  <a:pt x="1071" y="2158"/>
                </a:lnTo>
                <a:cubicBezTo>
                  <a:pt x="1071" y="3039"/>
                  <a:pt x="652" y="3822"/>
                  <a:pt x="2" y="4317"/>
                </a:cubicBezTo>
                <a:lnTo>
                  <a:pt x="11501" y="4317"/>
                </a:lnTo>
                <a:lnTo>
                  <a:pt x="11501" y="4317"/>
                </a:lnTo>
                <a:cubicBezTo>
                  <a:pt x="11831" y="4317"/>
                  <a:pt x="12098" y="4049"/>
                  <a:pt x="12098" y="3719"/>
                </a:cubicBezTo>
                <a:lnTo>
                  <a:pt x="12098" y="597"/>
                </a:lnTo>
                <a:lnTo>
                  <a:pt x="12098" y="597"/>
                </a:lnTo>
                <a:cubicBezTo>
                  <a:pt x="12098" y="268"/>
                  <a:pt x="11831" y="0"/>
                  <a:pt x="11501" y="0"/>
                </a:cubicBezTo>
                <a:close/>
                <a:moveTo>
                  <a:pt x="11501" y="86"/>
                </a:moveTo>
                <a:lnTo>
                  <a:pt x="11501" y="86"/>
                </a:lnTo>
                <a:cubicBezTo>
                  <a:pt x="11783" y="86"/>
                  <a:pt x="12012" y="316"/>
                  <a:pt x="12012" y="597"/>
                </a:cubicBezTo>
                <a:lnTo>
                  <a:pt x="12012" y="3719"/>
                </a:lnTo>
                <a:lnTo>
                  <a:pt x="12012" y="3719"/>
                </a:lnTo>
                <a:cubicBezTo>
                  <a:pt x="12012" y="4001"/>
                  <a:pt x="11783" y="4230"/>
                  <a:pt x="11501" y="4230"/>
                </a:cubicBezTo>
                <a:lnTo>
                  <a:pt x="240" y="4230"/>
                </a:lnTo>
                <a:lnTo>
                  <a:pt x="240" y="4230"/>
                </a:lnTo>
                <a:cubicBezTo>
                  <a:pt x="826" y="3701"/>
                  <a:pt x="1157" y="2958"/>
                  <a:pt x="1157" y="2158"/>
                </a:cubicBezTo>
                <a:lnTo>
                  <a:pt x="1157" y="2158"/>
                </a:lnTo>
                <a:cubicBezTo>
                  <a:pt x="1157" y="1359"/>
                  <a:pt x="826" y="616"/>
                  <a:pt x="240" y="86"/>
                </a:cubicBezTo>
                <a:lnTo>
                  <a:pt x="11501" y="86"/>
                </a:lnTo>
                <a:close/>
              </a:path>
            </a:pathLst>
          </a:custGeom>
          <a:solidFill>
            <a:srgbClr val="EA3C3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93E7CA26-E204-864D-A065-67DDC797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055" y="4580979"/>
            <a:ext cx="1328641" cy="1057462"/>
          </a:xfrm>
          <a:custGeom>
            <a:avLst/>
            <a:gdLst>
              <a:gd name="connsiteX0" fmla="*/ 890382 w 3542119"/>
              <a:gd name="connsiteY0" fmla="*/ 239066 h 2819164"/>
              <a:gd name="connsiteX1" fmla="*/ 883199 w 3542119"/>
              <a:gd name="connsiteY1" fmla="*/ 244944 h 2819164"/>
              <a:gd name="connsiteX2" fmla="*/ 619395 w 3542119"/>
              <a:gd name="connsiteY2" fmla="*/ 504218 h 2819164"/>
              <a:gd name="connsiteX3" fmla="*/ 305312 w 3542119"/>
              <a:gd name="connsiteY3" fmla="*/ 1410696 h 2819164"/>
              <a:gd name="connsiteX4" fmla="*/ 619395 w 3542119"/>
              <a:gd name="connsiteY4" fmla="*/ 2317828 h 2819164"/>
              <a:gd name="connsiteX5" fmla="*/ 882546 w 3542119"/>
              <a:gd name="connsiteY5" fmla="*/ 2577101 h 2819164"/>
              <a:gd name="connsiteX6" fmla="*/ 890382 w 3542119"/>
              <a:gd name="connsiteY6" fmla="*/ 2582979 h 2819164"/>
              <a:gd name="connsiteX7" fmla="*/ 2648857 w 3542119"/>
              <a:gd name="connsiteY7" fmla="*/ 2582979 h 2819164"/>
              <a:gd name="connsiteX8" fmla="*/ 2656040 w 3542119"/>
              <a:gd name="connsiteY8" fmla="*/ 2577101 h 2819164"/>
              <a:gd name="connsiteX9" fmla="*/ 3233927 w 3542119"/>
              <a:gd name="connsiteY9" fmla="*/ 1410696 h 2819164"/>
              <a:gd name="connsiteX10" fmla="*/ 2655387 w 3542119"/>
              <a:gd name="connsiteY10" fmla="*/ 244944 h 2819164"/>
              <a:gd name="connsiteX11" fmla="*/ 2648204 w 3542119"/>
              <a:gd name="connsiteY11" fmla="*/ 239066 h 2819164"/>
              <a:gd name="connsiteX12" fmla="*/ 699670 w 3542119"/>
              <a:gd name="connsiteY12" fmla="*/ 0 h 2819164"/>
              <a:gd name="connsiteX13" fmla="*/ 2842449 w 3542119"/>
              <a:gd name="connsiteY13" fmla="*/ 0 h 2819164"/>
              <a:gd name="connsiteX14" fmla="*/ 3542119 w 3542119"/>
              <a:gd name="connsiteY14" fmla="*/ 1409256 h 2819164"/>
              <a:gd name="connsiteX15" fmla="*/ 2843102 w 3542119"/>
              <a:gd name="connsiteY15" fmla="*/ 2819164 h 2819164"/>
              <a:gd name="connsiteX16" fmla="*/ 699016 w 3542119"/>
              <a:gd name="connsiteY16" fmla="*/ 2819164 h 2819164"/>
              <a:gd name="connsiteX17" fmla="*/ 380213 w 3542119"/>
              <a:gd name="connsiteY17" fmla="*/ 2505706 h 2819164"/>
              <a:gd name="connsiteX18" fmla="*/ 0 w 3542119"/>
              <a:gd name="connsiteY18" fmla="*/ 1409256 h 2819164"/>
              <a:gd name="connsiteX19" fmla="*/ 380213 w 3542119"/>
              <a:gd name="connsiteY19" fmla="*/ 314111 h 2819164"/>
              <a:gd name="connsiteX20" fmla="*/ 699670 w 3542119"/>
              <a:gd name="connsiteY20" fmla="*/ 0 h 281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2119" h="2819164">
                <a:moveTo>
                  <a:pt x="890382" y="239066"/>
                </a:moveTo>
                <a:lnTo>
                  <a:pt x="883199" y="244944"/>
                </a:lnTo>
                <a:cubicBezTo>
                  <a:pt x="783946" y="320702"/>
                  <a:pt x="695141" y="408215"/>
                  <a:pt x="619395" y="504218"/>
                </a:cubicBezTo>
                <a:cubicBezTo>
                  <a:pt x="413707" y="764145"/>
                  <a:pt x="305312" y="1077624"/>
                  <a:pt x="305312" y="1410696"/>
                </a:cubicBezTo>
                <a:cubicBezTo>
                  <a:pt x="305312" y="1744421"/>
                  <a:pt x="413707" y="2058554"/>
                  <a:pt x="619395" y="2317828"/>
                </a:cubicBezTo>
                <a:cubicBezTo>
                  <a:pt x="695141" y="2413831"/>
                  <a:pt x="783946" y="2501344"/>
                  <a:pt x="882546" y="2577101"/>
                </a:cubicBezTo>
                <a:lnTo>
                  <a:pt x="890382" y="2582979"/>
                </a:lnTo>
                <a:lnTo>
                  <a:pt x="2648857" y="2582979"/>
                </a:lnTo>
                <a:lnTo>
                  <a:pt x="2656040" y="2577101"/>
                </a:lnTo>
                <a:cubicBezTo>
                  <a:pt x="3023668" y="2297582"/>
                  <a:pt x="3233927" y="1871772"/>
                  <a:pt x="3233927" y="1410696"/>
                </a:cubicBezTo>
                <a:cubicBezTo>
                  <a:pt x="3233927" y="949620"/>
                  <a:pt x="3023014" y="525116"/>
                  <a:pt x="2655387" y="244944"/>
                </a:cubicBezTo>
                <a:lnTo>
                  <a:pt x="2648204" y="239066"/>
                </a:lnTo>
                <a:close/>
                <a:moveTo>
                  <a:pt x="699670" y="0"/>
                </a:moveTo>
                <a:lnTo>
                  <a:pt x="2842449" y="0"/>
                </a:lnTo>
                <a:cubicBezTo>
                  <a:pt x="3268392" y="323254"/>
                  <a:pt x="3542119" y="834582"/>
                  <a:pt x="3542119" y="1409256"/>
                </a:cubicBezTo>
                <a:cubicBezTo>
                  <a:pt x="3542119" y="1984582"/>
                  <a:pt x="3268392" y="2495910"/>
                  <a:pt x="2843102" y="2819164"/>
                </a:cubicBezTo>
                <a:lnTo>
                  <a:pt x="699016" y="2819164"/>
                </a:lnTo>
                <a:cubicBezTo>
                  <a:pt x="580118" y="2728392"/>
                  <a:pt x="472979" y="2623253"/>
                  <a:pt x="380213" y="2505706"/>
                </a:cubicBezTo>
                <a:cubicBezTo>
                  <a:pt x="141763" y="2204656"/>
                  <a:pt x="0" y="1823282"/>
                  <a:pt x="0" y="1409256"/>
                </a:cubicBezTo>
                <a:cubicBezTo>
                  <a:pt x="0" y="995230"/>
                  <a:pt x="141763" y="615162"/>
                  <a:pt x="380213" y="314111"/>
                </a:cubicBezTo>
                <a:cubicBezTo>
                  <a:pt x="472979" y="195912"/>
                  <a:pt x="580772" y="90772"/>
                  <a:pt x="699670" y="0"/>
                </a:cubicBezTo>
                <a:close/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52" name="Freeform 83">
            <a:extLst>
              <a:ext uri="{FF2B5EF4-FFF2-40B4-BE49-F238E27FC236}">
                <a16:creationId xmlns:a16="http://schemas.microsoft.com/office/drawing/2014/main" id="{CBA568AD-4B31-1B40-BBDC-970EAD341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46" y="1611179"/>
            <a:ext cx="530286" cy="529308"/>
          </a:xfrm>
          <a:custGeom>
            <a:avLst/>
            <a:gdLst/>
            <a:ahLst/>
            <a:cxnLst/>
            <a:rect l="0" t="0" r="r" b="b"/>
            <a:pathLst>
              <a:path w="860065" h="858477">
                <a:moveTo>
                  <a:pt x="675945" y="712400"/>
                </a:moveTo>
                <a:lnTo>
                  <a:pt x="718462" y="747660"/>
                </a:lnTo>
                <a:cubicBezTo>
                  <a:pt x="677026" y="785079"/>
                  <a:pt x="628024" y="814582"/>
                  <a:pt x="574338" y="834011"/>
                </a:cubicBezTo>
                <a:lnTo>
                  <a:pt x="598478" y="763851"/>
                </a:lnTo>
                <a:cubicBezTo>
                  <a:pt x="626583" y="750178"/>
                  <a:pt x="652525" y="732548"/>
                  <a:pt x="675945" y="712400"/>
                </a:cubicBezTo>
                <a:close/>
                <a:moveTo>
                  <a:pt x="433387" y="442912"/>
                </a:moveTo>
                <a:lnTo>
                  <a:pt x="468264" y="455133"/>
                </a:lnTo>
                <a:lnTo>
                  <a:pt x="739369" y="550383"/>
                </a:lnTo>
                <a:lnTo>
                  <a:pt x="781796" y="565120"/>
                </a:lnTo>
                <a:lnTo>
                  <a:pt x="740088" y="581654"/>
                </a:lnTo>
                <a:lnTo>
                  <a:pt x="644806" y="619754"/>
                </a:lnTo>
                <a:lnTo>
                  <a:pt x="788628" y="739086"/>
                </a:lnTo>
                <a:lnTo>
                  <a:pt x="767414" y="764606"/>
                </a:lnTo>
                <a:lnTo>
                  <a:pt x="620356" y="643117"/>
                </a:lnTo>
                <a:lnTo>
                  <a:pt x="585839" y="743039"/>
                </a:lnTo>
                <a:lnTo>
                  <a:pt x="571097" y="785453"/>
                </a:lnTo>
                <a:lnTo>
                  <a:pt x="554198" y="743758"/>
                </a:lnTo>
                <a:lnTo>
                  <a:pt x="447050" y="477058"/>
                </a:lnTo>
                <a:lnTo>
                  <a:pt x="433387" y="442912"/>
                </a:lnTo>
                <a:close/>
                <a:moveTo>
                  <a:pt x="431006" y="352425"/>
                </a:moveTo>
                <a:cubicBezTo>
                  <a:pt x="473299" y="352425"/>
                  <a:pt x="507639" y="387045"/>
                  <a:pt x="507639" y="429238"/>
                </a:cubicBezTo>
                <a:cubicBezTo>
                  <a:pt x="507639" y="435729"/>
                  <a:pt x="506916" y="442221"/>
                  <a:pt x="505470" y="448351"/>
                </a:cubicBezTo>
                <a:lnTo>
                  <a:pt x="475829" y="437893"/>
                </a:lnTo>
                <a:lnTo>
                  <a:pt x="402449" y="412289"/>
                </a:lnTo>
                <a:lnTo>
                  <a:pt x="440043" y="505330"/>
                </a:lnTo>
                <a:cubicBezTo>
                  <a:pt x="437151" y="506052"/>
                  <a:pt x="433898" y="506052"/>
                  <a:pt x="431006" y="506052"/>
                </a:cubicBezTo>
                <a:cubicBezTo>
                  <a:pt x="388352" y="506052"/>
                  <a:pt x="354012" y="471792"/>
                  <a:pt x="354012" y="429238"/>
                </a:cubicBezTo>
                <a:cubicBezTo>
                  <a:pt x="354012" y="387045"/>
                  <a:pt x="388352" y="352425"/>
                  <a:pt x="431006" y="352425"/>
                </a:cubicBezTo>
                <a:close/>
                <a:moveTo>
                  <a:pt x="430212" y="165100"/>
                </a:moveTo>
                <a:cubicBezTo>
                  <a:pt x="503236" y="165100"/>
                  <a:pt x="569424" y="194957"/>
                  <a:pt x="617266" y="242799"/>
                </a:cubicBezTo>
                <a:cubicBezTo>
                  <a:pt x="665109" y="290642"/>
                  <a:pt x="694966" y="356830"/>
                  <a:pt x="694966" y="429853"/>
                </a:cubicBezTo>
                <a:cubicBezTo>
                  <a:pt x="694966" y="458271"/>
                  <a:pt x="690289" y="485609"/>
                  <a:pt x="682016" y="511149"/>
                </a:cubicBezTo>
                <a:lnTo>
                  <a:pt x="630216" y="493163"/>
                </a:lnTo>
                <a:cubicBezTo>
                  <a:pt x="636691" y="473019"/>
                  <a:pt x="640288" y="452155"/>
                  <a:pt x="640288" y="429853"/>
                </a:cubicBezTo>
                <a:cubicBezTo>
                  <a:pt x="640288" y="371938"/>
                  <a:pt x="616547" y="319419"/>
                  <a:pt x="578776" y="281289"/>
                </a:cubicBezTo>
                <a:cubicBezTo>
                  <a:pt x="540646" y="243519"/>
                  <a:pt x="488127" y="219777"/>
                  <a:pt x="430212" y="219777"/>
                </a:cubicBezTo>
                <a:cubicBezTo>
                  <a:pt x="371938" y="219777"/>
                  <a:pt x="319779" y="243519"/>
                  <a:pt x="281649" y="281289"/>
                </a:cubicBezTo>
                <a:cubicBezTo>
                  <a:pt x="243518" y="319419"/>
                  <a:pt x="220137" y="371938"/>
                  <a:pt x="220137" y="429853"/>
                </a:cubicBezTo>
                <a:cubicBezTo>
                  <a:pt x="220137" y="487768"/>
                  <a:pt x="243518" y="540646"/>
                  <a:pt x="281649" y="578417"/>
                </a:cubicBezTo>
                <a:cubicBezTo>
                  <a:pt x="319779" y="616547"/>
                  <a:pt x="371938" y="639928"/>
                  <a:pt x="430212" y="639928"/>
                </a:cubicBezTo>
                <a:cubicBezTo>
                  <a:pt x="450717" y="639928"/>
                  <a:pt x="470501" y="637051"/>
                  <a:pt x="489566" y="631295"/>
                </a:cubicBezTo>
                <a:lnTo>
                  <a:pt x="510070" y="682735"/>
                </a:lnTo>
                <a:cubicBezTo>
                  <a:pt x="484890" y="690649"/>
                  <a:pt x="457911" y="694965"/>
                  <a:pt x="430212" y="694965"/>
                </a:cubicBezTo>
                <a:cubicBezTo>
                  <a:pt x="356830" y="694965"/>
                  <a:pt x="290641" y="665109"/>
                  <a:pt x="242799" y="617266"/>
                </a:cubicBezTo>
                <a:cubicBezTo>
                  <a:pt x="194956" y="569424"/>
                  <a:pt x="165100" y="503235"/>
                  <a:pt x="165100" y="429853"/>
                </a:cubicBezTo>
                <a:cubicBezTo>
                  <a:pt x="165100" y="356830"/>
                  <a:pt x="194956" y="290642"/>
                  <a:pt x="242799" y="242799"/>
                </a:cubicBezTo>
                <a:cubicBezTo>
                  <a:pt x="290641" y="194957"/>
                  <a:pt x="356830" y="165100"/>
                  <a:pt x="430212" y="165100"/>
                </a:cubicBezTo>
                <a:close/>
                <a:moveTo>
                  <a:pt x="430212" y="0"/>
                </a:moveTo>
                <a:cubicBezTo>
                  <a:pt x="548755" y="0"/>
                  <a:pt x="656128" y="48213"/>
                  <a:pt x="733956" y="125929"/>
                </a:cubicBezTo>
                <a:cubicBezTo>
                  <a:pt x="811783" y="203645"/>
                  <a:pt x="860065" y="310865"/>
                  <a:pt x="860065" y="429238"/>
                </a:cubicBezTo>
                <a:cubicBezTo>
                  <a:pt x="860065" y="530342"/>
                  <a:pt x="825115" y="623170"/>
                  <a:pt x="766744" y="696568"/>
                </a:cubicBezTo>
                <a:lnTo>
                  <a:pt x="724588" y="661308"/>
                </a:lnTo>
                <a:cubicBezTo>
                  <a:pt x="741883" y="639361"/>
                  <a:pt x="756655" y="615974"/>
                  <a:pt x="768546" y="590428"/>
                </a:cubicBezTo>
                <a:lnTo>
                  <a:pt x="834843" y="564163"/>
                </a:lnTo>
                <a:lnTo>
                  <a:pt x="786201" y="546893"/>
                </a:lnTo>
                <a:cubicBezTo>
                  <a:pt x="798452" y="509833"/>
                  <a:pt x="804937" y="470615"/>
                  <a:pt x="804937" y="429238"/>
                </a:cubicBezTo>
                <a:cubicBezTo>
                  <a:pt x="804937" y="325977"/>
                  <a:pt x="763141" y="232429"/>
                  <a:pt x="695402" y="164427"/>
                </a:cubicBezTo>
                <a:cubicBezTo>
                  <a:pt x="627303" y="96786"/>
                  <a:pt x="533622" y="54689"/>
                  <a:pt x="430212" y="54689"/>
                </a:cubicBezTo>
                <a:cubicBezTo>
                  <a:pt x="326803" y="54689"/>
                  <a:pt x="232761" y="96786"/>
                  <a:pt x="165023" y="164427"/>
                </a:cubicBezTo>
                <a:cubicBezTo>
                  <a:pt x="96924" y="232429"/>
                  <a:pt x="55127" y="325977"/>
                  <a:pt x="55127" y="429238"/>
                </a:cubicBezTo>
                <a:cubicBezTo>
                  <a:pt x="55127" y="532860"/>
                  <a:pt x="96924" y="626408"/>
                  <a:pt x="165023" y="694410"/>
                </a:cubicBezTo>
                <a:cubicBezTo>
                  <a:pt x="232761" y="762052"/>
                  <a:pt x="326803" y="803788"/>
                  <a:pt x="430212" y="803788"/>
                </a:cubicBezTo>
                <a:cubicBezTo>
                  <a:pt x="472369" y="803788"/>
                  <a:pt x="513445" y="796592"/>
                  <a:pt x="551278" y="783999"/>
                </a:cubicBezTo>
                <a:lnTo>
                  <a:pt x="571815" y="834731"/>
                </a:lnTo>
                <a:cubicBezTo>
                  <a:pt x="527497" y="850202"/>
                  <a:pt x="479575" y="858477"/>
                  <a:pt x="430212" y="858477"/>
                </a:cubicBezTo>
                <a:cubicBezTo>
                  <a:pt x="311309" y="858477"/>
                  <a:pt x="203936" y="810624"/>
                  <a:pt x="126109" y="732908"/>
                </a:cubicBezTo>
                <a:cubicBezTo>
                  <a:pt x="48282" y="655192"/>
                  <a:pt x="0" y="547972"/>
                  <a:pt x="0" y="429238"/>
                </a:cubicBezTo>
                <a:cubicBezTo>
                  <a:pt x="0" y="310865"/>
                  <a:pt x="48282" y="203645"/>
                  <a:pt x="126109" y="125929"/>
                </a:cubicBezTo>
                <a:cubicBezTo>
                  <a:pt x="203936" y="48213"/>
                  <a:pt x="311309" y="0"/>
                  <a:pt x="430212" y="0"/>
                </a:cubicBezTo>
                <a:close/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55" name="Freeform 92">
            <a:extLst>
              <a:ext uri="{FF2B5EF4-FFF2-40B4-BE49-F238E27FC236}">
                <a16:creationId xmlns:a16="http://schemas.microsoft.com/office/drawing/2014/main" id="{AB0AFF4A-9F0F-E743-815F-54A5CE4E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037" y="3603448"/>
            <a:ext cx="512676" cy="518546"/>
          </a:xfrm>
          <a:custGeom>
            <a:avLst/>
            <a:gdLst/>
            <a:ahLst/>
            <a:cxnLst/>
            <a:rect l="0" t="0" r="r" b="b"/>
            <a:pathLst>
              <a:path w="831490" h="841015">
                <a:moveTo>
                  <a:pt x="411509" y="341747"/>
                </a:moveTo>
                <a:cubicBezTo>
                  <a:pt x="415833" y="343188"/>
                  <a:pt x="419436" y="344988"/>
                  <a:pt x="421238" y="347509"/>
                </a:cubicBezTo>
                <a:cubicBezTo>
                  <a:pt x="423400" y="349670"/>
                  <a:pt x="424481" y="352911"/>
                  <a:pt x="424481" y="356152"/>
                </a:cubicBezTo>
                <a:cubicBezTo>
                  <a:pt x="424481" y="360113"/>
                  <a:pt x="423039" y="363354"/>
                  <a:pt x="420877" y="366235"/>
                </a:cubicBezTo>
                <a:cubicBezTo>
                  <a:pt x="418355" y="368756"/>
                  <a:pt x="415112" y="370917"/>
                  <a:pt x="411509" y="371277"/>
                </a:cubicBezTo>
                <a:lnTo>
                  <a:pt x="411509" y="341747"/>
                </a:lnTo>
                <a:close/>
                <a:moveTo>
                  <a:pt x="400338" y="290251"/>
                </a:moveTo>
                <a:lnTo>
                  <a:pt x="400338" y="316900"/>
                </a:lnTo>
                <a:cubicBezTo>
                  <a:pt x="397095" y="315459"/>
                  <a:pt x="394573" y="313298"/>
                  <a:pt x="393131" y="311138"/>
                </a:cubicBezTo>
                <a:cubicBezTo>
                  <a:pt x="391330" y="308977"/>
                  <a:pt x="390609" y="306456"/>
                  <a:pt x="390609" y="303575"/>
                </a:cubicBezTo>
                <a:cubicBezTo>
                  <a:pt x="390609" y="300694"/>
                  <a:pt x="391330" y="297814"/>
                  <a:pt x="393131" y="295653"/>
                </a:cubicBezTo>
                <a:cubicBezTo>
                  <a:pt x="394933" y="293132"/>
                  <a:pt x="397095" y="291332"/>
                  <a:pt x="400338" y="290251"/>
                </a:cubicBezTo>
                <a:close/>
                <a:moveTo>
                  <a:pt x="268453" y="275847"/>
                </a:moveTo>
                <a:cubicBezTo>
                  <a:pt x="276381" y="278007"/>
                  <a:pt x="282146" y="281608"/>
                  <a:pt x="285750" y="285930"/>
                </a:cubicBezTo>
                <a:cubicBezTo>
                  <a:pt x="289353" y="289891"/>
                  <a:pt x="290795" y="294933"/>
                  <a:pt x="290795" y="301055"/>
                </a:cubicBezTo>
                <a:cubicBezTo>
                  <a:pt x="290795" y="307897"/>
                  <a:pt x="288993" y="313298"/>
                  <a:pt x="284669" y="318700"/>
                </a:cubicBezTo>
                <a:cubicBezTo>
                  <a:pt x="280345" y="323382"/>
                  <a:pt x="274940" y="326623"/>
                  <a:pt x="268453" y="327703"/>
                </a:cubicBezTo>
                <a:lnTo>
                  <a:pt x="268453" y="275847"/>
                </a:lnTo>
                <a:close/>
                <a:moveTo>
                  <a:pt x="400338" y="266124"/>
                </a:moveTo>
                <a:lnTo>
                  <a:pt x="400338" y="273686"/>
                </a:lnTo>
                <a:cubicBezTo>
                  <a:pt x="391690" y="274766"/>
                  <a:pt x="384483" y="278007"/>
                  <a:pt x="379438" y="283769"/>
                </a:cubicBezTo>
                <a:cubicBezTo>
                  <a:pt x="374394" y="289171"/>
                  <a:pt x="371511" y="296373"/>
                  <a:pt x="371511" y="304656"/>
                </a:cubicBezTo>
                <a:cubicBezTo>
                  <a:pt x="371511" y="312938"/>
                  <a:pt x="373673" y="319780"/>
                  <a:pt x="378357" y="325542"/>
                </a:cubicBezTo>
                <a:cubicBezTo>
                  <a:pt x="383042" y="331304"/>
                  <a:pt x="390609" y="335625"/>
                  <a:pt x="400338" y="338506"/>
                </a:cubicBezTo>
                <a:lnTo>
                  <a:pt x="400338" y="370196"/>
                </a:lnTo>
                <a:cubicBezTo>
                  <a:pt x="397816" y="369116"/>
                  <a:pt x="395293" y="366955"/>
                  <a:pt x="392771" y="364074"/>
                </a:cubicBezTo>
                <a:cubicBezTo>
                  <a:pt x="390609" y="360833"/>
                  <a:pt x="389167" y="357232"/>
                  <a:pt x="388447" y="353271"/>
                </a:cubicBezTo>
                <a:lnTo>
                  <a:pt x="368628" y="355432"/>
                </a:lnTo>
                <a:cubicBezTo>
                  <a:pt x="370069" y="365515"/>
                  <a:pt x="373673" y="373437"/>
                  <a:pt x="379078" y="378839"/>
                </a:cubicBezTo>
                <a:cubicBezTo>
                  <a:pt x="384483" y="384241"/>
                  <a:pt x="391690" y="387482"/>
                  <a:pt x="400338" y="388562"/>
                </a:cubicBezTo>
                <a:lnTo>
                  <a:pt x="400338" y="402607"/>
                </a:lnTo>
                <a:lnTo>
                  <a:pt x="411509" y="402607"/>
                </a:lnTo>
                <a:lnTo>
                  <a:pt x="411509" y="388202"/>
                </a:lnTo>
                <a:cubicBezTo>
                  <a:pt x="421238" y="386762"/>
                  <a:pt x="429165" y="382800"/>
                  <a:pt x="434571" y="376678"/>
                </a:cubicBezTo>
                <a:cubicBezTo>
                  <a:pt x="439976" y="370196"/>
                  <a:pt x="443219" y="362634"/>
                  <a:pt x="443219" y="353271"/>
                </a:cubicBezTo>
                <a:cubicBezTo>
                  <a:pt x="443219" y="345349"/>
                  <a:pt x="440697" y="338506"/>
                  <a:pt x="436373" y="333465"/>
                </a:cubicBezTo>
                <a:cubicBezTo>
                  <a:pt x="432048" y="328063"/>
                  <a:pt x="423400" y="323742"/>
                  <a:pt x="411509" y="320501"/>
                </a:cubicBezTo>
                <a:lnTo>
                  <a:pt x="411509" y="290971"/>
                </a:lnTo>
                <a:cubicBezTo>
                  <a:pt x="416193" y="292772"/>
                  <a:pt x="419436" y="297093"/>
                  <a:pt x="420517" y="302855"/>
                </a:cubicBezTo>
                <a:lnTo>
                  <a:pt x="439976" y="300334"/>
                </a:lnTo>
                <a:cubicBezTo>
                  <a:pt x="438535" y="292772"/>
                  <a:pt x="435292" y="286650"/>
                  <a:pt x="430607" y="282329"/>
                </a:cubicBezTo>
                <a:cubicBezTo>
                  <a:pt x="425922" y="277647"/>
                  <a:pt x="419436" y="275126"/>
                  <a:pt x="411509" y="273686"/>
                </a:cubicBezTo>
                <a:lnTo>
                  <a:pt x="411509" y="266124"/>
                </a:lnTo>
                <a:lnTo>
                  <a:pt x="400338" y="266124"/>
                </a:lnTo>
                <a:close/>
                <a:moveTo>
                  <a:pt x="249355" y="186178"/>
                </a:moveTo>
                <a:lnTo>
                  <a:pt x="249355" y="232273"/>
                </a:lnTo>
                <a:cubicBezTo>
                  <a:pt x="243590" y="229752"/>
                  <a:pt x="238905" y="226151"/>
                  <a:pt x="236383" y="222190"/>
                </a:cubicBezTo>
                <a:cubicBezTo>
                  <a:pt x="233140" y="218228"/>
                  <a:pt x="232059" y="213907"/>
                  <a:pt x="232059" y="209226"/>
                </a:cubicBezTo>
                <a:cubicBezTo>
                  <a:pt x="232059" y="204184"/>
                  <a:pt x="233500" y="199503"/>
                  <a:pt x="236743" y="195181"/>
                </a:cubicBezTo>
                <a:cubicBezTo>
                  <a:pt x="239626" y="190860"/>
                  <a:pt x="243950" y="187979"/>
                  <a:pt x="249355" y="186178"/>
                </a:cubicBezTo>
                <a:close/>
                <a:moveTo>
                  <a:pt x="249355" y="143685"/>
                </a:moveTo>
                <a:lnTo>
                  <a:pt x="249355" y="157009"/>
                </a:lnTo>
                <a:cubicBezTo>
                  <a:pt x="233861" y="158810"/>
                  <a:pt x="221609" y="164211"/>
                  <a:pt x="212240" y="174295"/>
                </a:cubicBezTo>
                <a:cubicBezTo>
                  <a:pt x="203232" y="184018"/>
                  <a:pt x="198547" y="196262"/>
                  <a:pt x="198547" y="210666"/>
                </a:cubicBezTo>
                <a:cubicBezTo>
                  <a:pt x="198547" y="225071"/>
                  <a:pt x="202871" y="237315"/>
                  <a:pt x="210799" y="247398"/>
                </a:cubicBezTo>
                <a:cubicBezTo>
                  <a:pt x="218726" y="257481"/>
                  <a:pt x="231699" y="265043"/>
                  <a:pt x="249355" y="270085"/>
                </a:cubicBezTo>
                <a:lnTo>
                  <a:pt x="249355" y="325902"/>
                </a:lnTo>
                <a:cubicBezTo>
                  <a:pt x="244311" y="323742"/>
                  <a:pt x="239987" y="319780"/>
                  <a:pt x="236023" y="314739"/>
                </a:cubicBezTo>
                <a:cubicBezTo>
                  <a:pt x="232059" y="309337"/>
                  <a:pt x="229537" y="303215"/>
                  <a:pt x="228095" y="296373"/>
                </a:cubicBezTo>
                <a:lnTo>
                  <a:pt x="193142" y="299974"/>
                </a:lnTo>
                <a:cubicBezTo>
                  <a:pt x="196025" y="317260"/>
                  <a:pt x="202151" y="330944"/>
                  <a:pt x="211520" y="340667"/>
                </a:cubicBezTo>
                <a:cubicBezTo>
                  <a:pt x="221249" y="350030"/>
                  <a:pt x="233861" y="355792"/>
                  <a:pt x="249355" y="357953"/>
                </a:cubicBezTo>
                <a:lnTo>
                  <a:pt x="249355" y="382080"/>
                </a:lnTo>
                <a:lnTo>
                  <a:pt x="268453" y="382080"/>
                </a:lnTo>
                <a:lnTo>
                  <a:pt x="268453" y="357232"/>
                </a:lnTo>
                <a:cubicBezTo>
                  <a:pt x="285750" y="354711"/>
                  <a:pt x="299443" y="347869"/>
                  <a:pt x="309172" y="337066"/>
                </a:cubicBezTo>
                <a:cubicBezTo>
                  <a:pt x="318541" y="325902"/>
                  <a:pt x="323586" y="312218"/>
                  <a:pt x="323586" y="296373"/>
                </a:cubicBezTo>
                <a:cubicBezTo>
                  <a:pt x="323586" y="281969"/>
                  <a:pt x="319622" y="270085"/>
                  <a:pt x="312055" y="261082"/>
                </a:cubicBezTo>
                <a:cubicBezTo>
                  <a:pt x="304127" y="251719"/>
                  <a:pt x="289714" y="244157"/>
                  <a:pt x="268453" y="238755"/>
                </a:cubicBezTo>
                <a:lnTo>
                  <a:pt x="268453" y="186539"/>
                </a:lnTo>
                <a:cubicBezTo>
                  <a:pt x="277102" y="190140"/>
                  <a:pt x="282507" y="197342"/>
                  <a:pt x="284308" y="207785"/>
                </a:cubicBezTo>
                <a:lnTo>
                  <a:pt x="318180" y="203464"/>
                </a:lnTo>
                <a:cubicBezTo>
                  <a:pt x="315658" y="190140"/>
                  <a:pt x="310613" y="179336"/>
                  <a:pt x="301965" y="171414"/>
                </a:cubicBezTo>
                <a:cubicBezTo>
                  <a:pt x="293677" y="163491"/>
                  <a:pt x="282507" y="158810"/>
                  <a:pt x="268453" y="157009"/>
                </a:cubicBezTo>
                <a:lnTo>
                  <a:pt x="268453" y="143685"/>
                </a:lnTo>
                <a:lnTo>
                  <a:pt x="249355" y="143685"/>
                </a:lnTo>
                <a:close/>
                <a:moveTo>
                  <a:pt x="285750" y="0"/>
                </a:moveTo>
                <a:cubicBezTo>
                  <a:pt x="364304" y="0"/>
                  <a:pt x="436012" y="32050"/>
                  <a:pt x="487541" y="83546"/>
                </a:cubicBezTo>
                <a:cubicBezTo>
                  <a:pt x="539430" y="135402"/>
                  <a:pt x="571140" y="206705"/>
                  <a:pt x="571140" y="285930"/>
                </a:cubicBezTo>
                <a:cubicBezTo>
                  <a:pt x="571140" y="344809"/>
                  <a:pt x="553303" y="399838"/>
                  <a:pt x="522494" y="445399"/>
                </a:cubicBezTo>
                <a:lnTo>
                  <a:pt x="504124" y="467575"/>
                </a:lnTo>
                <a:lnTo>
                  <a:pt x="831490" y="794942"/>
                </a:lnTo>
                <a:lnTo>
                  <a:pt x="785417" y="841015"/>
                </a:lnTo>
                <a:lnTo>
                  <a:pt x="457327" y="512590"/>
                </a:lnTo>
                <a:lnTo>
                  <a:pt x="445319" y="522525"/>
                </a:lnTo>
                <a:cubicBezTo>
                  <a:pt x="399730" y="553315"/>
                  <a:pt x="344665" y="571140"/>
                  <a:pt x="285750" y="571140"/>
                </a:cubicBezTo>
                <a:cubicBezTo>
                  <a:pt x="206835" y="571140"/>
                  <a:pt x="135127" y="539450"/>
                  <a:pt x="83599" y="487594"/>
                </a:cubicBezTo>
                <a:cubicBezTo>
                  <a:pt x="32070" y="436097"/>
                  <a:pt x="0" y="364435"/>
                  <a:pt x="0" y="285930"/>
                </a:cubicBezTo>
                <a:cubicBezTo>
                  <a:pt x="0" y="206705"/>
                  <a:pt x="32070" y="135402"/>
                  <a:pt x="83599" y="83546"/>
                </a:cubicBezTo>
                <a:cubicBezTo>
                  <a:pt x="135127" y="32050"/>
                  <a:pt x="206835" y="0"/>
                  <a:pt x="285750" y="0"/>
                </a:cubicBezTo>
                <a:close/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56" name="Freeform 72">
            <a:extLst>
              <a:ext uri="{FF2B5EF4-FFF2-40B4-BE49-F238E27FC236}">
                <a16:creationId xmlns:a16="http://schemas.microsoft.com/office/drawing/2014/main" id="{23FFD246-657D-CF43-BCCA-EADA16F5D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850" y="4861688"/>
            <a:ext cx="541049" cy="496043"/>
          </a:xfrm>
          <a:custGeom>
            <a:avLst/>
            <a:gdLst>
              <a:gd name="T0" fmla="*/ 36729 w 2438"/>
              <a:gd name="T1" fmla="*/ 164500 h 2236"/>
              <a:gd name="T2" fmla="*/ 859164 w 2438"/>
              <a:gd name="T3" fmla="*/ 164500 h 2236"/>
              <a:gd name="T4" fmla="*/ 859164 w 2438"/>
              <a:gd name="T5" fmla="*/ 128144 h 2236"/>
              <a:gd name="T6" fmla="*/ 36729 w 2438"/>
              <a:gd name="T7" fmla="*/ 128144 h 2236"/>
              <a:gd name="T8" fmla="*/ 36729 w 2438"/>
              <a:gd name="T9" fmla="*/ 164500 h 2236"/>
              <a:gd name="T10" fmla="*/ 100824 w 2438"/>
              <a:gd name="T11" fmla="*/ 55073 h 2236"/>
              <a:gd name="T12" fmla="*/ 100824 w 2438"/>
              <a:gd name="T13" fmla="*/ 55073 h 2236"/>
              <a:gd name="T14" fmla="*/ 73097 w 2438"/>
              <a:gd name="T15" fmla="*/ 82430 h 2236"/>
              <a:gd name="T16" fmla="*/ 73097 w 2438"/>
              <a:gd name="T17" fmla="*/ 82430 h 2236"/>
              <a:gd name="T18" fmla="*/ 100824 w 2438"/>
              <a:gd name="T19" fmla="*/ 109787 h 2236"/>
              <a:gd name="T20" fmla="*/ 100824 w 2438"/>
              <a:gd name="T21" fmla="*/ 109787 h 2236"/>
              <a:gd name="T22" fmla="*/ 127830 w 2438"/>
              <a:gd name="T23" fmla="*/ 82430 h 2236"/>
              <a:gd name="T24" fmla="*/ 127830 w 2438"/>
              <a:gd name="T25" fmla="*/ 82430 h 2236"/>
              <a:gd name="T26" fmla="*/ 100824 w 2438"/>
              <a:gd name="T27" fmla="*/ 55073 h 2236"/>
              <a:gd name="T28" fmla="*/ 187604 w 2438"/>
              <a:gd name="T29" fmla="*/ 55073 h 2236"/>
              <a:gd name="T30" fmla="*/ 187604 w 2438"/>
              <a:gd name="T31" fmla="*/ 55073 h 2236"/>
              <a:gd name="T32" fmla="*/ 160238 w 2438"/>
              <a:gd name="T33" fmla="*/ 82430 h 2236"/>
              <a:gd name="T34" fmla="*/ 160238 w 2438"/>
              <a:gd name="T35" fmla="*/ 82430 h 2236"/>
              <a:gd name="T36" fmla="*/ 187604 w 2438"/>
              <a:gd name="T37" fmla="*/ 109787 h 2236"/>
              <a:gd name="T38" fmla="*/ 187604 w 2438"/>
              <a:gd name="T39" fmla="*/ 109787 h 2236"/>
              <a:gd name="T40" fmla="*/ 214971 w 2438"/>
              <a:gd name="T41" fmla="*/ 82430 h 2236"/>
              <a:gd name="T42" fmla="*/ 214971 w 2438"/>
              <a:gd name="T43" fmla="*/ 82430 h 2236"/>
              <a:gd name="T44" fmla="*/ 187604 w 2438"/>
              <a:gd name="T45" fmla="*/ 55073 h 2236"/>
              <a:gd name="T46" fmla="*/ 497998 w 2438"/>
              <a:gd name="T47" fmla="*/ 502859 h 2236"/>
              <a:gd name="T48" fmla="*/ 497998 w 2438"/>
              <a:gd name="T49" fmla="*/ 502859 h 2236"/>
              <a:gd name="T50" fmla="*/ 544089 w 2438"/>
              <a:gd name="T51" fmla="*/ 385873 h 2236"/>
              <a:gd name="T52" fmla="*/ 544089 w 2438"/>
              <a:gd name="T53" fmla="*/ 385873 h 2236"/>
              <a:gd name="T54" fmla="*/ 493677 w 2438"/>
              <a:gd name="T55" fmla="*/ 265288 h 2236"/>
              <a:gd name="T56" fmla="*/ 493677 w 2438"/>
              <a:gd name="T57" fmla="*/ 265288 h 2236"/>
              <a:gd name="T58" fmla="*/ 372688 w 2438"/>
              <a:gd name="T59" fmla="*/ 215254 h 2236"/>
              <a:gd name="T60" fmla="*/ 372688 w 2438"/>
              <a:gd name="T61" fmla="*/ 215254 h 2236"/>
              <a:gd name="T62" fmla="*/ 252060 w 2438"/>
              <a:gd name="T63" fmla="*/ 265288 h 2236"/>
              <a:gd name="T64" fmla="*/ 252060 w 2438"/>
              <a:gd name="T65" fmla="*/ 265288 h 2236"/>
              <a:gd name="T66" fmla="*/ 202008 w 2438"/>
              <a:gd name="T67" fmla="*/ 385873 h 2236"/>
              <a:gd name="T68" fmla="*/ 202008 w 2438"/>
              <a:gd name="T69" fmla="*/ 385873 h 2236"/>
              <a:gd name="T70" fmla="*/ 252060 w 2438"/>
              <a:gd name="T71" fmla="*/ 506818 h 2236"/>
              <a:gd name="T72" fmla="*/ 252060 w 2438"/>
              <a:gd name="T73" fmla="*/ 506818 h 2236"/>
              <a:gd name="T74" fmla="*/ 372688 w 2438"/>
              <a:gd name="T75" fmla="*/ 556852 h 2236"/>
              <a:gd name="T76" fmla="*/ 372688 w 2438"/>
              <a:gd name="T77" fmla="*/ 556852 h 2236"/>
              <a:gd name="T78" fmla="*/ 469911 w 2438"/>
              <a:gd name="T79" fmla="*/ 526616 h 2236"/>
              <a:gd name="T80" fmla="*/ 670119 w 2438"/>
              <a:gd name="T81" fmla="*/ 726752 h 2236"/>
              <a:gd name="T82" fmla="*/ 695685 w 2438"/>
              <a:gd name="T83" fmla="*/ 700835 h 2236"/>
              <a:gd name="T84" fmla="*/ 497998 w 2438"/>
              <a:gd name="T85" fmla="*/ 502859 h 2236"/>
              <a:gd name="T86" fmla="*/ 18364 w 2438"/>
              <a:gd name="T87" fmla="*/ 0 h 2236"/>
              <a:gd name="T88" fmla="*/ 859164 w 2438"/>
              <a:gd name="T89" fmla="*/ 0 h 2236"/>
              <a:gd name="T90" fmla="*/ 877528 w 2438"/>
              <a:gd name="T91" fmla="*/ 0 h 2236"/>
              <a:gd name="T92" fmla="*/ 877528 w 2438"/>
              <a:gd name="T93" fmla="*/ 18358 h 2236"/>
              <a:gd name="T94" fmla="*/ 877528 w 2438"/>
              <a:gd name="T95" fmla="*/ 786144 h 2236"/>
              <a:gd name="T96" fmla="*/ 877528 w 2438"/>
              <a:gd name="T97" fmla="*/ 804502 h 2236"/>
              <a:gd name="T98" fmla="*/ 859164 w 2438"/>
              <a:gd name="T99" fmla="*/ 804502 h 2236"/>
              <a:gd name="T100" fmla="*/ 18364 w 2438"/>
              <a:gd name="T101" fmla="*/ 804502 h 2236"/>
              <a:gd name="T102" fmla="*/ 0 w 2438"/>
              <a:gd name="T103" fmla="*/ 804502 h 2236"/>
              <a:gd name="T104" fmla="*/ 0 w 2438"/>
              <a:gd name="T105" fmla="*/ 786144 h 2236"/>
              <a:gd name="T106" fmla="*/ 0 w 2438"/>
              <a:gd name="T107" fmla="*/ 18358 h 2236"/>
              <a:gd name="T108" fmla="*/ 0 w 2438"/>
              <a:gd name="T109" fmla="*/ 0 h 2236"/>
              <a:gd name="T110" fmla="*/ 18364 w 2438"/>
              <a:gd name="T111" fmla="*/ 0 h 2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38" h="2236">
                <a:moveTo>
                  <a:pt x="102" y="457"/>
                </a:moveTo>
                <a:lnTo>
                  <a:pt x="2386" y="457"/>
                </a:lnTo>
                <a:lnTo>
                  <a:pt x="2386" y="356"/>
                </a:lnTo>
                <a:lnTo>
                  <a:pt x="102" y="356"/>
                </a:lnTo>
                <a:lnTo>
                  <a:pt x="102" y="457"/>
                </a:lnTo>
                <a:close/>
                <a:moveTo>
                  <a:pt x="280" y="153"/>
                </a:moveTo>
                <a:lnTo>
                  <a:pt x="280" y="153"/>
                </a:lnTo>
                <a:cubicBezTo>
                  <a:pt x="237" y="153"/>
                  <a:pt x="203" y="187"/>
                  <a:pt x="203" y="229"/>
                </a:cubicBezTo>
                <a:cubicBezTo>
                  <a:pt x="203" y="271"/>
                  <a:pt x="237" y="305"/>
                  <a:pt x="280" y="305"/>
                </a:cubicBezTo>
                <a:cubicBezTo>
                  <a:pt x="321" y="305"/>
                  <a:pt x="355" y="271"/>
                  <a:pt x="355" y="229"/>
                </a:cubicBezTo>
                <a:cubicBezTo>
                  <a:pt x="355" y="187"/>
                  <a:pt x="321" y="153"/>
                  <a:pt x="280" y="153"/>
                </a:cubicBezTo>
                <a:close/>
                <a:moveTo>
                  <a:pt x="521" y="153"/>
                </a:moveTo>
                <a:lnTo>
                  <a:pt x="521" y="153"/>
                </a:lnTo>
                <a:cubicBezTo>
                  <a:pt x="479" y="153"/>
                  <a:pt x="445" y="187"/>
                  <a:pt x="445" y="229"/>
                </a:cubicBezTo>
                <a:cubicBezTo>
                  <a:pt x="445" y="271"/>
                  <a:pt x="479" y="305"/>
                  <a:pt x="521" y="305"/>
                </a:cubicBezTo>
                <a:cubicBezTo>
                  <a:pt x="563" y="305"/>
                  <a:pt x="597" y="271"/>
                  <a:pt x="597" y="229"/>
                </a:cubicBezTo>
                <a:cubicBezTo>
                  <a:pt x="597" y="187"/>
                  <a:pt x="563" y="153"/>
                  <a:pt x="521" y="153"/>
                </a:cubicBezTo>
                <a:close/>
                <a:moveTo>
                  <a:pt x="1383" y="1397"/>
                </a:moveTo>
                <a:lnTo>
                  <a:pt x="1383" y="1397"/>
                </a:lnTo>
                <a:cubicBezTo>
                  <a:pt x="1462" y="1312"/>
                  <a:pt x="1511" y="1198"/>
                  <a:pt x="1511" y="1072"/>
                </a:cubicBezTo>
                <a:cubicBezTo>
                  <a:pt x="1511" y="941"/>
                  <a:pt x="1457" y="823"/>
                  <a:pt x="1371" y="737"/>
                </a:cubicBezTo>
                <a:cubicBezTo>
                  <a:pt x="1286" y="651"/>
                  <a:pt x="1167" y="598"/>
                  <a:pt x="1035" y="598"/>
                </a:cubicBezTo>
                <a:cubicBezTo>
                  <a:pt x="904" y="598"/>
                  <a:pt x="786" y="651"/>
                  <a:pt x="700" y="737"/>
                </a:cubicBezTo>
                <a:cubicBezTo>
                  <a:pt x="614" y="823"/>
                  <a:pt x="561" y="941"/>
                  <a:pt x="561" y="1072"/>
                </a:cubicBezTo>
                <a:cubicBezTo>
                  <a:pt x="561" y="1204"/>
                  <a:pt x="614" y="1322"/>
                  <a:pt x="700" y="1408"/>
                </a:cubicBezTo>
                <a:cubicBezTo>
                  <a:pt x="786" y="1494"/>
                  <a:pt x="904" y="1547"/>
                  <a:pt x="1035" y="1547"/>
                </a:cubicBezTo>
                <a:cubicBezTo>
                  <a:pt x="1136" y="1547"/>
                  <a:pt x="1229" y="1516"/>
                  <a:pt x="1305" y="1463"/>
                </a:cubicBezTo>
                <a:lnTo>
                  <a:pt x="1861" y="2019"/>
                </a:lnTo>
                <a:lnTo>
                  <a:pt x="1932" y="1947"/>
                </a:lnTo>
                <a:lnTo>
                  <a:pt x="1383" y="1397"/>
                </a:lnTo>
                <a:close/>
                <a:moveTo>
                  <a:pt x="51" y="0"/>
                </a:moveTo>
                <a:lnTo>
                  <a:pt x="2386" y="0"/>
                </a:lnTo>
                <a:lnTo>
                  <a:pt x="2437" y="0"/>
                </a:lnTo>
                <a:lnTo>
                  <a:pt x="2437" y="51"/>
                </a:lnTo>
                <a:lnTo>
                  <a:pt x="2437" y="2184"/>
                </a:lnTo>
                <a:lnTo>
                  <a:pt x="2437" y="2235"/>
                </a:lnTo>
                <a:lnTo>
                  <a:pt x="2386" y="2235"/>
                </a:lnTo>
                <a:lnTo>
                  <a:pt x="51" y="2235"/>
                </a:lnTo>
                <a:lnTo>
                  <a:pt x="0" y="2235"/>
                </a:lnTo>
                <a:lnTo>
                  <a:pt x="0" y="2184"/>
                </a:lnTo>
                <a:lnTo>
                  <a:pt x="0" y="51"/>
                </a:lnTo>
                <a:lnTo>
                  <a:pt x="0" y="0"/>
                </a:lnTo>
                <a:lnTo>
                  <a:pt x="51" y="0"/>
                </a:lnTo>
                <a:close/>
              </a:path>
            </a:pathLst>
          </a:custGeom>
          <a:solidFill>
            <a:srgbClr val="00743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/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5864A6FE-2A04-E843-8F3B-42ACD3367B4B}"/>
              </a:ext>
            </a:extLst>
          </p:cNvPr>
          <p:cNvSpPr txBox="1">
            <a:spLocks/>
          </p:cNvSpPr>
          <p:nvPr/>
        </p:nvSpPr>
        <p:spPr>
          <a:xfrm>
            <a:off x="3368838" y="1345717"/>
            <a:ext cx="4209154" cy="118110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600" dirty="0">
                <a:latin typeface="+mn-lt"/>
              </a:rPr>
              <a:t>Determinar la relación de la inteligencia emocional con el desempeño laboral de los docentes de las instituciones educativas </a:t>
            </a:r>
            <a:r>
              <a:rPr lang="es-ES" sz="1600" dirty="0" smtClean="0">
                <a:latin typeface="+mn-lt"/>
              </a:rPr>
              <a:t>de Puerto </a:t>
            </a:r>
            <a:r>
              <a:rPr lang="es-ES" sz="1600" dirty="0">
                <a:latin typeface="+mn-lt"/>
              </a:rPr>
              <a:t>Ayora, cantón Santa </a:t>
            </a:r>
            <a:r>
              <a:rPr lang="es-ES" sz="1600" dirty="0" smtClean="0">
                <a:latin typeface="+mn-lt"/>
              </a:rPr>
              <a:t>Cruz</a:t>
            </a:r>
            <a:r>
              <a:rPr lang="es-ES" sz="3200" dirty="0">
                <a:latin typeface="+mn-lt"/>
              </a:rPr>
              <a:t/>
            </a:r>
            <a:br>
              <a:rPr lang="es-ES" sz="3200" dirty="0">
                <a:latin typeface="+mn-lt"/>
              </a:rPr>
            </a:br>
            <a:endParaRPr lang="en-US" sz="105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6AA48B5F-29ED-9744-9C96-DCA99A5639A2}"/>
              </a:ext>
            </a:extLst>
          </p:cNvPr>
          <p:cNvSpPr txBox="1">
            <a:spLocks/>
          </p:cNvSpPr>
          <p:nvPr/>
        </p:nvSpPr>
        <p:spPr>
          <a:xfrm>
            <a:off x="2211539" y="3539063"/>
            <a:ext cx="2010869" cy="680964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Conocer el manejo de la inteligencia emocional de los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docentes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3799583" y="40930"/>
            <a:ext cx="22381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OBJETIVOS</a:t>
            </a:r>
            <a:endParaRPr lang="es-EC" dirty="0">
              <a:latin typeface="+mn-lt"/>
            </a:endParaRPr>
          </a:p>
        </p:txBody>
      </p:sp>
      <p:sp>
        <p:nvSpPr>
          <p:cNvPr id="35" name="TextBox 58">
            <a:extLst>
              <a:ext uri="{FF2B5EF4-FFF2-40B4-BE49-F238E27FC236}">
                <a16:creationId xmlns:a16="http://schemas.microsoft.com/office/drawing/2014/main" id="{22125D3D-55DF-7D47-B338-46B3F3158F20}"/>
              </a:ext>
            </a:extLst>
          </p:cNvPr>
          <p:cNvSpPr txBox="1"/>
          <p:nvPr/>
        </p:nvSpPr>
        <p:spPr>
          <a:xfrm>
            <a:off x="3675730" y="753432"/>
            <a:ext cx="2020105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OBJETIVO GENERAL</a:t>
            </a:r>
            <a:endParaRPr lang="en-US" sz="14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39" name="Freeform 2">
            <a:extLst>
              <a:ext uri="{FF2B5EF4-FFF2-40B4-BE49-F238E27FC236}">
                <a16:creationId xmlns:a16="http://schemas.microsoft.com/office/drawing/2014/main" id="{B22AAA96-DB60-F34D-A612-85FEB894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68" y="2760986"/>
            <a:ext cx="2724827" cy="392183"/>
          </a:xfrm>
          <a:custGeom>
            <a:avLst/>
            <a:gdLst>
              <a:gd name="T0" fmla="*/ 11501 w 12099"/>
              <a:gd name="T1" fmla="*/ 0 h 4318"/>
              <a:gd name="T2" fmla="*/ 0 w 12099"/>
              <a:gd name="T3" fmla="*/ 0 h 4318"/>
              <a:gd name="T4" fmla="*/ 0 w 12099"/>
              <a:gd name="T5" fmla="*/ 0 h 4318"/>
              <a:gd name="T6" fmla="*/ 1071 w 12099"/>
              <a:gd name="T7" fmla="*/ 2158 h 4318"/>
              <a:gd name="T8" fmla="*/ 1071 w 12099"/>
              <a:gd name="T9" fmla="*/ 2158 h 4318"/>
              <a:gd name="T10" fmla="*/ 2 w 12099"/>
              <a:gd name="T11" fmla="*/ 4317 h 4318"/>
              <a:gd name="T12" fmla="*/ 11501 w 12099"/>
              <a:gd name="T13" fmla="*/ 4317 h 4318"/>
              <a:gd name="T14" fmla="*/ 11501 w 12099"/>
              <a:gd name="T15" fmla="*/ 4317 h 4318"/>
              <a:gd name="T16" fmla="*/ 12098 w 12099"/>
              <a:gd name="T17" fmla="*/ 3719 h 4318"/>
              <a:gd name="T18" fmla="*/ 12098 w 12099"/>
              <a:gd name="T19" fmla="*/ 597 h 4318"/>
              <a:gd name="T20" fmla="*/ 12098 w 12099"/>
              <a:gd name="T21" fmla="*/ 597 h 4318"/>
              <a:gd name="T22" fmla="*/ 11501 w 12099"/>
              <a:gd name="T23" fmla="*/ 0 h 4318"/>
              <a:gd name="T24" fmla="*/ 11501 w 12099"/>
              <a:gd name="T25" fmla="*/ 86 h 4318"/>
              <a:gd name="T26" fmla="*/ 11501 w 12099"/>
              <a:gd name="T27" fmla="*/ 86 h 4318"/>
              <a:gd name="T28" fmla="*/ 12012 w 12099"/>
              <a:gd name="T29" fmla="*/ 597 h 4318"/>
              <a:gd name="T30" fmla="*/ 12012 w 12099"/>
              <a:gd name="T31" fmla="*/ 3719 h 4318"/>
              <a:gd name="T32" fmla="*/ 12012 w 12099"/>
              <a:gd name="T33" fmla="*/ 3719 h 4318"/>
              <a:gd name="T34" fmla="*/ 11501 w 12099"/>
              <a:gd name="T35" fmla="*/ 4230 h 4318"/>
              <a:gd name="T36" fmla="*/ 240 w 12099"/>
              <a:gd name="T37" fmla="*/ 4230 h 4318"/>
              <a:gd name="T38" fmla="*/ 240 w 12099"/>
              <a:gd name="T39" fmla="*/ 4230 h 4318"/>
              <a:gd name="T40" fmla="*/ 1157 w 12099"/>
              <a:gd name="T41" fmla="*/ 2158 h 4318"/>
              <a:gd name="T42" fmla="*/ 1157 w 12099"/>
              <a:gd name="T43" fmla="*/ 2158 h 4318"/>
              <a:gd name="T44" fmla="*/ 240 w 12099"/>
              <a:gd name="T45" fmla="*/ 86 h 4318"/>
              <a:gd name="T46" fmla="*/ 11501 w 12099"/>
              <a:gd name="T47" fmla="*/ 86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99" h="4318">
                <a:moveTo>
                  <a:pt x="11501" y="0"/>
                </a:moveTo>
                <a:lnTo>
                  <a:pt x="0" y="0"/>
                </a:lnTo>
                <a:lnTo>
                  <a:pt x="0" y="0"/>
                </a:lnTo>
                <a:cubicBezTo>
                  <a:pt x="652" y="495"/>
                  <a:pt x="1071" y="1278"/>
                  <a:pt x="1071" y="2158"/>
                </a:cubicBezTo>
                <a:lnTo>
                  <a:pt x="1071" y="2158"/>
                </a:lnTo>
                <a:cubicBezTo>
                  <a:pt x="1071" y="3039"/>
                  <a:pt x="652" y="3822"/>
                  <a:pt x="2" y="4317"/>
                </a:cubicBezTo>
                <a:lnTo>
                  <a:pt x="11501" y="4317"/>
                </a:lnTo>
                <a:lnTo>
                  <a:pt x="11501" y="4317"/>
                </a:lnTo>
                <a:cubicBezTo>
                  <a:pt x="11831" y="4317"/>
                  <a:pt x="12098" y="4049"/>
                  <a:pt x="12098" y="3719"/>
                </a:cubicBezTo>
                <a:lnTo>
                  <a:pt x="12098" y="597"/>
                </a:lnTo>
                <a:lnTo>
                  <a:pt x="12098" y="597"/>
                </a:lnTo>
                <a:cubicBezTo>
                  <a:pt x="12098" y="268"/>
                  <a:pt x="11831" y="0"/>
                  <a:pt x="11501" y="0"/>
                </a:cubicBezTo>
                <a:close/>
                <a:moveTo>
                  <a:pt x="11501" y="86"/>
                </a:moveTo>
                <a:lnTo>
                  <a:pt x="11501" y="86"/>
                </a:lnTo>
                <a:cubicBezTo>
                  <a:pt x="11783" y="86"/>
                  <a:pt x="12012" y="316"/>
                  <a:pt x="12012" y="597"/>
                </a:cubicBezTo>
                <a:lnTo>
                  <a:pt x="12012" y="3719"/>
                </a:lnTo>
                <a:lnTo>
                  <a:pt x="12012" y="3719"/>
                </a:lnTo>
                <a:cubicBezTo>
                  <a:pt x="12012" y="4001"/>
                  <a:pt x="11783" y="4230"/>
                  <a:pt x="11501" y="4230"/>
                </a:cubicBezTo>
                <a:lnTo>
                  <a:pt x="240" y="4230"/>
                </a:lnTo>
                <a:lnTo>
                  <a:pt x="240" y="4230"/>
                </a:lnTo>
                <a:cubicBezTo>
                  <a:pt x="826" y="3701"/>
                  <a:pt x="1157" y="2958"/>
                  <a:pt x="1157" y="2158"/>
                </a:cubicBezTo>
                <a:lnTo>
                  <a:pt x="1157" y="2158"/>
                </a:lnTo>
                <a:cubicBezTo>
                  <a:pt x="1157" y="1359"/>
                  <a:pt x="826" y="616"/>
                  <a:pt x="240" y="86"/>
                </a:cubicBezTo>
                <a:lnTo>
                  <a:pt x="11501" y="86"/>
                </a:lnTo>
                <a:close/>
              </a:path>
            </a:pathLst>
          </a:custGeom>
          <a:solidFill>
            <a:srgbClr val="EA3C36"/>
          </a:solidFill>
          <a:ln>
            <a:solidFill>
              <a:srgbClr val="EA3C3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450" dirty="0"/>
          </a:p>
        </p:txBody>
      </p:sp>
      <p:sp>
        <p:nvSpPr>
          <p:cNvPr id="42" name="TextBox 58">
            <a:extLst>
              <a:ext uri="{FF2B5EF4-FFF2-40B4-BE49-F238E27FC236}">
                <a16:creationId xmlns:a16="http://schemas.microsoft.com/office/drawing/2014/main" id="{22125D3D-55DF-7D47-B338-46B3F3158F20}"/>
              </a:ext>
            </a:extLst>
          </p:cNvPr>
          <p:cNvSpPr txBox="1"/>
          <p:nvPr/>
        </p:nvSpPr>
        <p:spPr>
          <a:xfrm>
            <a:off x="3567148" y="2803188"/>
            <a:ext cx="247054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OBJETIVOS ESPECÍFICOS</a:t>
            </a:r>
            <a:endParaRPr lang="en-US" sz="14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6AA48B5F-29ED-9744-9C96-DCA99A5639A2}"/>
              </a:ext>
            </a:extLst>
          </p:cNvPr>
          <p:cNvSpPr txBox="1">
            <a:spLocks/>
          </p:cNvSpPr>
          <p:nvPr/>
        </p:nvSpPr>
        <p:spPr>
          <a:xfrm>
            <a:off x="6165880" y="3539063"/>
            <a:ext cx="2010869" cy="46552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Identificar el desempeño laboral de los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docentes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6AA48B5F-29ED-9744-9C96-DCA99A5639A2}"/>
              </a:ext>
            </a:extLst>
          </p:cNvPr>
          <p:cNvSpPr txBox="1">
            <a:spLocks/>
          </p:cNvSpPr>
          <p:nvPr/>
        </p:nvSpPr>
        <p:spPr>
          <a:xfrm>
            <a:off x="2179734" y="4700181"/>
            <a:ext cx="2010869" cy="89640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Establecer la correlación que existe entre la inteligencia emocional y el desempeño laboral.</a:t>
            </a: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6AA48B5F-29ED-9744-9C96-DCA99A5639A2}"/>
              </a:ext>
            </a:extLst>
          </p:cNvPr>
          <p:cNvSpPr txBox="1">
            <a:spLocks/>
          </p:cNvSpPr>
          <p:nvPr/>
        </p:nvSpPr>
        <p:spPr>
          <a:xfrm>
            <a:off x="6165880" y="4735618"/>
            <a:ext cx="2010869" cy="89640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Recomendar estrategias que permitan mejorar el manejo de la inteligencia emocional. </a:t>
            </a: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" name="Freeform 688">
            <a:extLst>
              <a:ext uri="{FF2B5EF4-FFF2-40B4-BE49-F238E27FC236}">
                <a16:creationId xmlns:a16="http://schemas.microsoft.com/office/drawing/2014/main" id="{EC897D19-B235-9F4A-92C4-FA14640F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06" y="4816683"/>
            <a:ext cx="678982" cy="586051"/>
          </a:xfrm>
          <a:custGeom>
            <a:avLst/>
            <a:gdLst/>
            <a:ahLst/>
            <a:cxnLst/>
            <a:rect l="0" t="0" r="r" b="b"/>
            <a:pathLst>
              <a:path w="310253" h="310242">
                <a:moveTo>
                  <a:pt x="107678" y="200710"/>
                </a:moveTo>
                <a:cubicBezTo>
                  <a:pt x="102276" y="200710"/>
                  <a:pt x="97954" y="205020"/>
                  <a:pt x="97954" y="210406"/>
                </a:cubicBezTo>
                <a:cubicBezTo>
                  <a:pt x="97954" y="215434"/>
                  <a:pt x="102276" y="219384"/>
                  <a:pt x="107678" y="219384"/>
                </a:cubicBezTo>
                <a:cubicBezTo>
                  <a:pt x="112720" y="219384"/>
                  <a:pt x="117041" y="215434"/>
                  <a:pt x="117041" y="210406"/>
                </a:cubicBezTo>
                <a:cubicBezTo>
                  <a:pt x="117041" y="205020"/>
                  <a:pt x="112720" y="200710"/>
                  <a:pt x="107678" y="200710"/>
                </a:cubicBezTo>
                <a:close/>
                <a:moveTo>
                  <a:pt x="244298" y="147089"/>
                </a:moveTo>
                <a:cubicBezTo>
                  <a:pt x="246768" y="147089"/>
                  <a:pt x="248884" y="148875"/>
                  <a:pt x="248884" y="151733"/>
                </a:cubicBezTo>
                <a:lnTo>
                  <a:pt x="248884" y="170663"/>
                </a:lnTo>
                <a:cubicBezTo>
                  <a:pt x="248884" y="173521"/>
                  <a:pt x="246768" y="175307"/>
                  <a:pt x="244298" y="175307"/>
                </a:cubicBezTo>
                <a:cubicBezTo>
                  <a:pt x="241829" y="175307"/>
                  <a:pt x="239712" y="173521"/>
                  <a:pt x="239712" y="170663"/>
                </a:cubicBezTo>
                <a:lnTo>
                  <a:pt x="239712" y="151733"/>
                </a:lnTo>
                <a:cubicBezTo>
                  <a:pt x="239712" y="148875"/>
                  <a:pt x="241829" y="147089"/>
                  <a:pt x="244298" y="147089"/>
                </a:cubicBezTo>
                <a:close/>
                <a:moveTo>
                  <a:pt x="165546" y="145971"/>
                </a:moveTo>
                <a:cubicBezTo>
                  <a:pt x="160500" y="145971"/>
                  <a:pt x="156175" y="150312"/>
                  <a:pt x="156175" y="155377"/>
                </a:cubicBezTo>
                <a:cubicBezTo>
                  <a:pt x="156175" y="160804"/>
                  <a:pt x="160500" y="164783"/>
                  <a:pt x="165546" y="164783"/>
                </a:cubicBezTo>
                <a:cubicBezTo>
                  <a:pt x="170952" y="164783"/>
                  <a:pt x="175277" y="160804"/>
                  <a:pt x="175277" y="155377"/>
                </a:cubicBezTo>
                <a:cubicBezTo>
                  <a:pt x="175277" y="150312"/>
                  <a:pt x="170952" y="145971"/>
                  <a:pt x="165546" y="145971"/>
                </a:cubicBezTo>
                <a:close/>
                <a:moveTo>
                  <a:pt x="210597" y="106537"/>
                </a:moveTo>
                <a:lnTo>
                  <a:pt x="266820" y="136203"/>
                </a:lnTo>
                <a:lnTo>
                  <a:pt x="302861" y="113049"/>
                </a:lnTo>
                <a:cubicBezTo>
                  <a:pt x="305023" y="111964"/>
                  <a:pt x="307907" y="112326"/>
                  <a:pt x="309348" y="114497"/>
                </a:cubicBezTo>
                <a:cubicBezTo>
                  <a:pt x="310790" y="116667"/>
                  <a:pt x="310069" y="119561"/>
                  <a:pt x="307907" y="121009"/>
                </a:cubicBezTo>
                <a:lnTo>
                  <a:pt x="269704" y="145971"/>
                </a:lnTo>
                <a:cubicBezTo>
                  <a:pt x="268262" y="146695"/>
                  <a:pt x="266460" y="146695"/>
                  <a:pt x="265018" y="145971"/>
                </a:cubicBezTo>
                <a:lnTo>
                  <a:pt x="209515" y="116667"/>
                </a:lnTo>
                <a:lnTo>
                  <a:pt x="181764" y="145609"/>
                </a:lnTo>
                <a:cubicBezTo>
                  <a:pt x="183566" y="148504"/>
                  <a:pt x="184647" y="151760"/>
                  <a:pt x="184647" y="155377"/>
                </a:cubicBezTo>
                <a:cubicBezTo>
                  <a:pt x="184647" y="164060"/>
                  <a:pt x="178521" y="171657"/>
                  <a:pt x="170592" y="173466"/>
                </a:cubicBezTo>
                <a:lnTo>
                  <a:pt x="170592" y="207111"/>
                </a:lnTo>
                <a:cubicBezTo>
                  <a:pt x="170592" y="209644"/>
                  <a:pt x="168429" y="211814"/>
                  <a:pt x="165546" y="211814"/>
                </a:cubicBezTo>
                <a:cubicBezTo>
                  <a:pt x="163023" y="211814"/>
                  <a:pt x="160861" y="209644"/>
                  <a:pt x="160861" y="207111"/>
                </a:cubicBezTo>
                <a:lnTo>
                  <a:pt x="160861" y="173466"/>
                </a:lnTo>
                <a:cubicBezTo>
                  <a:pt x="152932" y="171657"/>
                  <a:pt x="147165" y="164060"/>
                  <a:pt x="147165" y="155377"/>
                </a:cubicBezTo>
                <a:cubicBezTo>
                  <a:pt x="147165" y="155016"/>
                  <a:pt x="147165" y="154292"/>
                  <a:pt x="147165" y="153930"/>
                </a:cubicBezTo>
                <a:lnTo>
                  <a:pt x="108242" y="141268"/>
                </a:lnTo>
                <a:lnTo>
                  <a:pt x="52739" y="190470"/>
                </a:lnTo>
                <a:cubicBezTo>
                  <a:pt x="51658" y="191193"/>
                  <a:pt x="50577" y="191555"/>
                  <a:pt x="49856" y="191555"/>
                </a:cubicBezTo>
                <a:cubicBezTo>
                  <a:pt x="48414" y="191555"/>
                  <a:pt x="46973" y="191193"/>
                  <a:pt x="46252" y="190108"/>
                </a:cubicBezTo>
                <a:cubicBezTo>
                  <a:pt x="44450" y="187937"/>
                  <a:pt x="44450" y="185043"/>
                  <a:pt x="46612" y="183234"/>
                </a:cubicBezTo>
                <a:lnTo>
                  <a:pt x="103917" y="132224"/>
                </a:lnTo>
                <a:cubicBezTo>
                  <a:pt x="104998" y="131138"/>
                  <a:pt x="106800" y="130776"/>
                  <a:pt x="108602" y="131500"/>
                </a:cubicBezTo>
                <a:lnTo>
                  <a:pt x="150049" y="145247"/>
                </a:lnTo>
                <a:cubicBezTo>
                  <a:pt x="153292" y="140183"/>
                  <a:pt x="159059" y="136565"/>
                  <a:pt x="165546" y="136565"/>
                </a:cubicBezTo>
                <a:cubicBezTo>
                  <a:pt x="169150" y="136565"/>
                  <a:pt x="172033" y="137650"/>
                  <a:pt x="174917" y="139097"/>
                </a:cubicBezTo>
                <a:lnTo>
                  <a:pt x="204830" y="107623"/>
                </a:lnTo>
                <a:cubicBezTo>
                  <a:pt x="206632" y="106176"/>
                  <a:pt x="208795" y="105814"/>
                  <a:pt x="210597" y="106537"/>
                </a:cubicBezTo>
                <a:close/>
                <a:moveTo>
                  <a:pt x="243754" y="44197"/>
                </a:moveTo>
                <a:cubicBezTo>
                  <a:pt x="238708" y="44197"/>
                  <a:pt x="234383" y="48492"/>
                  <a:pt x="234383" y="53504"/>
                </a:cubicBezTo>
                <a:cubicBezTo>
                  <a:pt x="234383" y="58516"/>
                  <a:pt x="238708" y="62811"/>
                  <a:pt x="243754" y="62811"/>
                </a:cubicBezTo>
                <a:cubicBezTo>
                  <a:pt x="249161" y="62811"/>
                  <a:pt x="253125" y="58516"/>
                  <a:pt x="253125" y="53504"/>
                </a:cubicBezTo>
                <a:cubicBezTo>
                  <a:pt x="253125" y="48492"/>
                  <a:pt x="249161" y="44197"/>
                  <a:pt x="243754" y="44197"/>
                </a:cubicBezTo>
                <a:close/>
                <a:moveTo>
                  <a:pt x="23408" y="1039"/>
                </a:moveTo>
                <a:cubicBezTo>
                  <a:pt x="26289" y="1039"/>
                  <a:pt x="28450" y="3194"/>
                  <a:pt x="28450" y="5708"/>
                </a:cubicBezTo>
                <a:lnTo>
                  <a:pt x="28450" y="282231"/>
                </a:lnTo>
                <a:lnTo>
                  <a:pt x="102636" y="282231"/>
                </a:lnTo>
                <a:lnTo>
                  <a:pt x="102636" y="228362"/>
                </a:lnTo>
                <a:cubicBezTo>
                  <a:pt x="100835" y="227644"/>
                  <a:pt x="99035" y="226926"/>
                  <a:pt x="97234" y="225849"/>
                </a:cubicBezTo>
                <a:lnTo>
                  <a:pt x="52938" y="265352"/>
                </a:lnTo>
                <a:cubicBezTo>
                  <a:pt x="51858" y="266429"/>
                  <a:pt x="50778" y="266429"/>
                  <a:pt x="50057" y="266429"/>
                </a:cubicBezTo>
                <a:cubicBezTo>
                  <a:pt x="48617" y="266429"/>
                  <a:pt x="47176" y="266070"/>
                  <a:pt x="46456" y="264993"/>
                </a:cubicBezTo>
                <a:cubicBezTo>
                  <a:pt x="44656" y="263197"/>
                  <a:pt x="44656" y="260324"/>
                  <a:pt x="46816" y="258529"/>
                </a:cubicBezTo>
                <a:lnTo>
                  <a:pt x="90752" y="218666"/>
                </a:lnTo>
                <a:cubicBezTo>
                  <a:pt x="89671" y="216152"/>
                  <a:pt x="88951" y="213279"/>
                  <a:pt x="88951" y="210406"/>
                </a:cubicBezTo>
                <a:cubicBezTo>
                  <a:pt x="88951" y="199992"/>
                  <a:pt x="97234" y="191373"/>
                  <a:pt x="107678" y="191373"/>
                </a:cubicBezTo>
                <a:cubicBezTo>
                  <a:pt x="117761" y="191373"/>
                  <a:pt x="126404" y="199992"/>
                  <a:pt x="126404" y="210406"/>
                </a:cubicBezTo>
                <a:lnTo>
                  <a:pt x="190147" y="226208"/>
                </a:lnTo>
                <a:lnTo>
                  <a:pt x="221118" y="187064"/>
                </a:lnTo>
                <a:cubicBezTo>
                  <a:pt x="222198" y="185627"/>
                  <a:pt x="223999" y="185268"/>
                  <a:pt x="225800" y="185627"/>
                </a:cubicBezTo>
                <a:lnTo>
                  <a:pt x="306469" y="206815"/>
                </a:lnTo>
                <a:cubicBezTo>
                  <a:pt x="309350" y="207533"/>
                  <a:pt x="310790" y="210047"/>
                  <a:pt x="310070" y="212561"/>
                </a:cubicBezTo>
                <a:cubicBezTo>
                  <a:pt x="309350" y="214716"/>
                  <a:pt x="306469" y="216511"/>
                  <a:pt x="304308" y="215793"/>
                </a:cubicBezTo>
                <a:lnTo>
                  <a:pt x="226160" y="195323"/>
                </a:lnTo>
                <a:lnTo>
                  <a:pt x="195549" y="234467"/>
                </a:lnTo>
                <a:cubicBezTo>
                  <a:pt x="194469" y="235904"/>
                  <a:pt x="192308" y="236622"/>
                  <a:pt x="190867" y="235904"/>
                </a:cubicBezTo>
                <a:lnTo>
                  <a:pt x="123884" y="219384"/>
                </a:lnTo>
                <a:cubicBezTo>
                  <a:pt x="121723" y="223694"/>
                  <a:pt x="117401" y="226926"/>
                  <a:pt x="112359" y="228362"/>
                </a:cubicBezTo>
                <a:lnTo>
                  <a:pt x="112359" y="282231"/>
                </a:lnTo>
                <a:lnTo>
                  <a:pt x="160977" y="282231"/>
                </a:lnTo>
                <a:lnTo>
                  <a:pt x="160977" y="248473"/>
                </a:lnTo>
                <a:cubicBezTo>
                  <a:pt x="160977" y="245959"/>
                  <a:pt x="163137" y="243805"/>
                  <a:pt x="165658" y="243805"/>
                </a:cubicBezTo>
                <a:cubicBezTo>
                  <a:pt x="168539" y="243805"/>
                  <a:pt x="170700" y="245959"/>
                  <a:pt x="170700" y="248473"/>
                </a:cubicBezTo>
                <a:lnTo>
                  <a:pt x="170700" y="282231"/>
                </a:lnTo>
                <a:lnTo>
                  <a:pt x="239124" y="282231"/>
                </a:lnTo>
                <a:lnTo>
                  <a:pt x="239124" y="218307"/>
                </a:lnTo>
                <a:cubicBezTo>
                  <a:pt x="239124" y="215793"/>
                  <a:pt x="241286" y="213998"/>
                  <a:pt x="243806" y="213998"/>
                </a:cubicBezTo>
                <a:cubicBezTo>
                  <a:pt x="246327" y="213998"/>
                  <a:pt x="248488" y="215793"/>
                  <a:pt x="248488" y="218307"/>
                </a:cubicBezTo>
                <a:lnTo>
                  <a:pt x="248488" y="282231"/>
                </a:lnTo>
                <a:lnTo>
                  <a:pt x="305388" y="282231"/>
                </a:lnTo>
                <a:cubicBezTo>
                  <a:pt x="307909" y="282231"/>
                  <a:pt x="310070" y="284385"/>
                  <a:pt x="310070" y="286899"/>
                </a:cubicBezTo>
                <a:cubicBezTo>
                  <a:pt x="310070" y="289413"/>
                  <a:pt x="307909" y="291568"/>
                  <a:pt x="305388" y="291568"/>
                </a:cubicBezTo>
                <a:lnTo>
                  <a:pt x="28450" y="291568"/>
                </a:lnTo>
                <a:lnTo>
                  <a:pt x="28450" y="305573"/>
                </a:lnTo>
                <a:cubicBezTo>
                  <a:pt x="28450" y="308446"/>
                  <a:pt x="26289" y="310242"/>
                  <a:pt x="23408" y="310242"/>
                </a:cubicBezTo>
                <a:cubicBezTo>
                  <a:pt x="20887" y="310242"/>
                  <a:pt x="18726" y="308446"/>
                  <a:pt x="18726" y="305573"/>
                </a:cubicBezTo>
                <a:lnTo>
                  <a:pt x="18726" y="291568"/>
                </a:lnTo>
                <a:lnTo>
                  <a:pt x="4681" y="291568"/>
                </a:lnTo>
                <a:cubicBezTo>
                  <a:pt x="2161" y="291568"/>
                  <a:pt x="0" y="289413"/>
                  <a:pt x="0" y="286899"/>
                </a:cubicBezTo>
                <a:cubicBezTo>
                  <a:pt x="0" y="284385"/>
                  <a:pt x="2161" y="282231"/>
                  <a:pt x="4681" y="282231"/>
                </a:cubicBezTo>
                <a:lnTo>
                  <a:pt x="18726" y="282231"/>
                </a:lnTo>
                <a:lnTo>
                  <a:pt x="18726" y="249551"/>
                </a:lnTo>
                <a:lnTo>
                  <a:pt x="4681" y="249551"/>
                </a:lnTo>
                <a:cubicBezTo>
                  <a:pt x="2161" y="249551"/>
                  <a:pt x="0" y="247396"/>
                  <a:pt x="0" y="244882"/>
                </a:cubicBezTo>
                <a:cubicBezTo>
                  <a:pt x="0" y="242009"/>
                  <a:pt x="2161" y="240213"/>
                  <a:pt x="4681" y="240213"/>
                </a:cubicBezTo>
                <a:lnTo>
                  <a:pt x="18726" y="240213"/>
                </a:lnTo>
                <a:lnTo>
                  <a:pt x="18726" y="199274"/>
                </a:lnTo>
                <a:lnTo>
                  <a:pt x="4681" y="199274"/>
                </a:lnTo>
                <a:cubicBezTo>
                  <a:pt x="2161" y="199274"/>
                  <a:pt x="0" y="197119"/>
                  <a:pt x="0" y="194605"/>
                </a:cubicBezTo>
                <a:cubicBezTo>
                  <a:pt x="0" y="192091"/>
                  <a:pt x="2161" y="189937"/>
                  <a:pt x="4681" y="189937"/>
                </a:cubicBezTo>
                <a:lnTo>
                  <a:pt x="18726" y="189937"/>
                </a:lnTo>
                <a:lnTo>
                  <a:pt x="18726" y="149356"/>
                </a:lnTo>
                <a:lnTo>
                  <a:pt x="4681" y="149356"/>
                </a:lnTo>
                <a:cubicBezTo>
                  <a:pt x="2161" y="149356"/>
                  <a:pt x="0" y="147201"/>
                  <a:pt x="0" y="144328"/>
                </a:cubicBezTo>
                <a:cubicBezTo>
                  <a:pt x="0" y="141814"/>
                  <a:pt x="2161" y="139660"/>
                  <a:pt x="4681" y="139660"/>
                </a:cubicBezTo>
                <a:lnTo>
                  <a:pt x="18726" y="139660"/>
                </a:lnTo>
                <a:lnTo>
                  <a:pt x="18726" y="99079"/>
                </a:lnTo>
                <a:lnTo>
                  <a:pt x="4681" y="99079"/>
                </a:lnTo>
                <a:cubicBezTo>
                  <a:pt x="2161" y="99079"/>
                  <a:pt x="0" y="96924"/>
                  <a:pt x="0" y="94410"/>
                </a:cubicBezTo>
                <a:cubicBezTo>
                  <a:pt x="0" y="91537"/>
                  <a:pt x="2161" y="89742"/>
                  <a:pt x="4681" y="89742"/>
                </a:cubicBezTo>
                <a:lnTo>
                  <a:pt x="18726" y="89742"/>
                </a:lnTo>
                <a:lnTo>
                  <a:pt x="18726" y="48802"/>
                </a:lnTo>
                <a:lnTo>
                  <a:pt x="4681" y="48802"/>
                </a:lnTo>
                <a:cubicBezTo>
                  <a:pt x="2161" y="48802"/>
                  <a:pt x="0" y="46647"/>
                  <a:pt x="0" y="44133"/>
                </a:cubicBezTo>
                <a:cubicBezTo>
                  <a:pt x="0" y="41620"/>
                  <a:pt x="2161" y="39465"/>
                  <a:pt x="4681" y="39465"/>
                </a:cubicBezTo>
                <a:lnTo>
                  <a:pt x="18726" y="39465"/>
                </a:lnTo>
                <a:lnTo>
                  <a:pt x="18726" y="5708"/>
                </a:lnTo>
                <a:cubicBezTo>
                  <a:pt x="18726" y="3194"/>
                  <a:pt x="20887" y="1039"/>
                  <a:pt x="23408" y="1039"/>
                </a:cubicBezTo>
                <a:close/>
                <a:moveTo>
                  <a:pt x="302501" y="883"/>
                </a:moveTo>
                <a:cubicBezTo>
                  <a:pt x="304663" y="-549"/>
                  <a:pt x="307546" y="-191"/>
                  <a:pt x="309348" y="1599"/>
                </a:cubicBezTo>
                <a:cubicBezTo>
                  <a:pt x="310790" y="3747"/>
                  <a:pt x="310429" y="6610"/>
                  <a:pt x="308267" y="8042"/>
                </a:cubicBezTo>
                <a:lnTo>
                  <a:pt x="261054" y="45629"/>
                </a:lnTo>
                <a:cubicBezTo>
                  <a:pt x="262135" y="48134"/>
                  <a:pt x="262496" y="50640"/>
                  <a:pt x="262496" y="53504"/>
                </a:cubicBezTo>
                <a:cubicBezTo>
                  <a:pt x="262496" y="62095"/>
                  <a:pt x="256369" y="69255"/>
                  <a:pt x="248440" y="71402"/>
                </a:cubicBezTo>
                <a:lnTo>
                  <a:pt x="248440" y="103977"/>
                </a:lnTo>
                <a:cubicBezTo>
                  <a:pt x="248440" y="106483"/>
                  <a:pt x="246277" y="108631"/>
                  <a:pt x="243754" y="108631"/>
                </a:cubicBezTo>
                <a:cubicBezTo>
                  <a:pt x="241232" y="108631"/>
                  <a:pt x="239069" y="106483"/>
                  <a:pt x="239069" y="103977"/>
                </a:cubicBezTo>
                <a:lnTo>
                  <a:pt x="239069" y="71402"/>
                </a:lnTo>
                <a:cubicBezTo>
                  <a:pt x="231140" y="69255"/>
                  <a:pt x="225013" y="62095"/>
                  <a:pt x="225013" y="53504"/>
                </a:cubicBezTo>
                <a:cubicBezTo>
                  <a:pt x="225013" y="53504"/>
                  <a:pt x="225013" y="53504"/>
                  <a:pt x="225013" y="53146"/>
                </a:cubicBezTo>
                <a:lnTo>
                  <a:pt x="159419" y="35964"/>
                </a:lnTo>
                <a:lnTo>
                  <a:pt x="98150" y="85363"/>
                </a:lnTo>
                <a:cubicBezTo>
                  <a:pt x="97429" y="86437"/>
                  <a:pt x="96348" y="86437"/>
                  <a:pt x="95267" y="86437"/>
                </a:cubicBezTo>
                <a:cubicBezTo>
                  <a:pt x="94186" y="86437"/>
                  <a:pt x="93465" y="86437"/>
                  <a:pt x="92744" y="86079"/>
                </a:cubicBezTo>
                <a:lnTo>
                  <a:pt x="46973" y="57084"/>
                </a:lnTo>
                <a:cubicBezTo>
                  <a:pt x="45171" y="55294"/>
                  <a:pt x="44450" y="52788"/>
                  <a:pt x="45531" y="50282"/>
                </a:cubicBezTo>
                <a:cubicBezTo>
                  <a:pt x="46973" y="48492"/>
                  <a:pt x="49856" y="47777"/>
                  <a:pt x="52379" y="48850"/>
                </a:cubicBezTo>
                <a:lnTo>
                  <a:pt x="94907" y="76056"/>
                </a:lnTo>
                <a:lnTo>
                  <a:pt x="155455" y="27014"/>
                </a:lnTo>
                <a:cubicBezTo>
                  <a:pt x="156536" y="25941"/>
                  <a:pt x="158338" y="25941"/>
                  <a:pt x="159419" y="26298"/>
                </a:cubicBezTo>
                <a:lnTo>
                  <a:pt x="227536" y="44197"/>
                </a:lnTo>
                <a:cubicBezTo>
                  <a:pt x="230779" y="38469"/>
                  <a:pt x="236906" y="34532"/>
                  <a:pt x="243754" y="34532"/>
                </a:cubicBezTo>
                <a:cubicBezTo>
                  <a:pt x="248079" y="34532"/>
                  <a:pt x="251683" y="35964"/>
                  <a:pt x="254927" y="38469"/>
                </a:cubicBezTo>
                <a:lnTo>
                  <a:pt x="302501" y="883"/>
                </a:lnTo>
                <a:close/>
              </a:path>
            </a:pathLst>
          </a:custGeom>
          <a:solidFill>
            <a:srgbClr val="EA3C36"/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7" name="Freeform 43">
            <a:extLst>
              <a:ext uri="{FF2B5EF4-FFF2-40B4-BE49-F238E27FC236}">
                <a16:creationId xmlns:a16="http://schemas.microsoft.com/office/drawing/2014/main" id="{A3C43855-54DA-4046-934B-6833E683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644" y="3539063"/>
            <a:ext cx="619544" cy="649025"/>
          </a:xfrm>
          <a:custGeom>
            <a:avLst/>
            <a:gdLst>
              <a:gd name="connsiteX0" fmla="*/ 74612 w 864827"/>
              <a:gd name="connsiteY0" fmla="*/ 601663 h 877527"/>
              <a:gd name="connsiteX1" fmla="*/ 112119 w 864827"/>
              <a:gd name="connsiteY1" fmla="*/ 601663 h 877527"/>
              <a:gd name="connsiteX2" fmla="*/ 112119 w 864827"/>
              <a:gd name="connsiteY2" fmla="*/ 771354 h 877527"/>
              <a:gd name="connsiteX3" fmla="*/ 357187 w 864827"/>
              <a:gd name="connsiteY3" fmla="*/ 771354 h 877527"/>
              <a:gd name="connsiteX4" fmla="*/ 357187 w 864827"/>
              <a:gd name="connsiteY4" fmla="*/ 696913 h 877527"/>
              <a:gd name="connsiteX5" fmla="*/ 445730 w 864827"/>
              <a:gd name="connsiteY5" fmla="*/ 787220 h 877527"/>
              <a:gd name="connsiteX6" fmla="*/ 357187 w 864827"/>
              <a:gd name="connsiteY6" fmla="*/ 877527 h 877527"/>
              <a:gd name="connsiteX7" fmla="*/ 357187 w 864827"/>
              <a:gd name="connsiteY7" fmla="*/ 809264 h 877527"/>
              <a:gd name="connsiteX8" fmla="*/ 93365 w 864827"/>
              <a:gd name="connsiteY8" fmla="*/ 809264 h 877527"/>
              <a:gd name="connsiteX9" fmla="*/ 74612 w 864827"/>
              <a:gd name="connsiteY9" fmla="*/ 809264 h 877527"/>
              <a:gd name="connsiteX10" fmla="*/ 74612 w 864827"/>
              <a:gd name="connsiteY10" fmla="*/ 790129 h 877527"/>
              <a:gd name="connsiteX11" fmla="*/ 523852 w 864827"/>
              <a:gd name="connsiteY11" fmla="*/ 573184 h 877527"/>
              <a:gd name="connsiteX12" fmla="*/ 810876 w 864827"/>
              <a:gd name="connsiteY12" fmla="*/ 573184 h 877527"/>
              <a:gd name="connsiteX13" fmla="*/ 849002 w 864827"/>
              <a:gd name="connsiteY13" fmla="*/ 589016 h 877527"/>
              <a:gd name="connsiteX14" fmla="*/ 864827 w 864827"/>
              <a:gd name="connsiteY14" fmla="*/ 627157 h 877527"/>
              <a:gd name="connsiteX15" fmla="*/ 864827 w 864827"/>
              <a:gd name="connsiteY15" fmla="*/ 855283 h 877527"/>
              <a:gd name="connsiteX16" fmla="*/ 864827 w 864827"/>
              <a:gd name="connsiteY16" fmla="*/ 874353 h 877527"/>
              <a:gd name="connsiteX17" fmla="*/ 846124 w 864827"/>
              <a:gd name="connsiteY17" fmla="*/ 874353 h 877527"/>
              <a:gd name="connsiteX18" fmla="*/ 488603 w 864827"/>
              <a:gd name="connsiteY18" fmla="*/ 874353 h 877527"/>
              <a:gd name="connsiteX19" fmla="*/ 469900 w 864827"/>
              <a:gd name="connsiteY19" fmla="*/ 874353 h 877527"/>
              <a:gd name="connsiteX20" fmla="*/ 469900 w 864827"/>
              <a:gd name="connsiteY20" fmla="*/ 855283 h 877527"/>
              <a:gd name="connsiteX21" fmla="*/ 469900 w 864827"/>
              <a:gd name="connsiteY21" fmla="*/ 627157 h 877527"/>
              <a:gd name="connsiteX22" fmla="*/ 485726 w 864827"/>
              <a:gd name="connsiteY22" fmla="*/ 589016 h 877527"/>
              <a:gd name="connsiteX23" fmla="*/ 523852 w 864827"/>
              <a:gd name="connsiteY23" fmla="*/ 573184 h 877527"/>
              <a:gd name="connsiteX24" fmla="*/ 667364 w 864827"/>
              <a:gd name="connsiteY24" fmla="*/ 315913 h 877527"/>
              <a:gd name="connsiteX25" fmla="*/ 753687 w 864827"/>
              <a:gd name="connsiteY25" fmla="*/ 351895 h 877527"/>
              <a:gd name="connsiteX26" fmla="*/ 789655 w 864827"/>
              <a:gd name="connsiteY26" fmla="*/ 438251 h 877527"/>
              <a:gd name="connsiteX27" fmla="*/ 753687 w 864827"/>
              <a:gd name="connsiteY27" fmla="*/ 524608 h 877527"/>
              <a:gd name="connsiteX28" fmla="*/ 667364 w 864827"/>
              <a:gd name="connsiteY28" fmla="*/ 560590 h 877527"/>
              <a:gd name="connsiteX29" fmla="*/ 581041 w 864827"/>
              <a:gd name="connsiteY29" fmla="*/ 524608 h 877527"/>
              <a:gd name="connsiteX30" fmla="*/ 545073 w 864827"/>
              <a:gd name="connsiteY30" fmla="*/ 438251 h 877527"/>
              <a:gd name="connsiteX31" fmla="*/ 581041 w 864827"/>
              <a:gd name="connsiteY31" fmla="*/ 351895 h 877527"/>
              <a:gd name="connsiteX32" fmla="*/ 667364 w 864827"/>
              <a:gd name="connsiteY32" fmla="*/ 315913 h 877527"/>
              <a:gd name="connsiteX33" fmla="*/ 53952 w 864827"/>
              <a:gd name="connsiteY33" fmla="*/ 274734 h 877527"/>
              <a:gd name="connsiteX34" fmla="*/ 340975 w 864827"/>
              <a:gd name="connsiteY34" fmla="*/ 274734 h 877527"/>
              <a:gd name="connsiteX35" fmla="*/ 378742 w 864827"/>
              <a:gd name="connsiteY35" fmla="*/ 290566 h 877527"/>
              <a:gd name="connsiteX36" fmla="*/ 394927 w 864827"/>
              <a:gd name="connsiteY36" fmla="*/ 329067 h 877527"/>
              <a:gd name="connsiteX37" fmla="*/ 394927 w 864827"/>
              <a:gd name="connsiteY37" fmla="*/ 557192 h 877527"/>
              <a:gd name="connsiteX38" fmla="*/ 394927 w 864827"/>
              <a:gd name="connsiteY38" fmla="*/ 575903 h 877527"/>
              <a:gd name="connsiteX39" fmla="*/ 376224 w 864827"/>
              <a:gd name="connsiteY39" fmla="*/ 575903 h 877527"/>
              <a:gd name="connsiteX40" fmla="*/ 18703 w 864827"/>
              <a:gd name="connsiteY40" fmla="*/ 575903 h 877527"/>
              <a:gd name="connsiteX41" fmla="*/ 0 w 864827"/>
              <a:gd name="connsiteY41" fmla="*/ 575903 h 877527"/>
              <a:gd name="connsiteX42" fmla="*/ 0 w 864827"/>
              <a:gd name="connsiteY42" fmla="*/ 557192 h 877527"/>
              <a:gd name="connsiteX43" fmla="*/ 0 w 864827"/>
              <a:gd name="connsiteY43" fmla="*/ 329067 h 877527"/>
              <a:gd name="connsiteX44" fmla="*/ 15826 w 864827"/>
              <a:gd name="connsiteY44" fmla="*/ 290566 h 877527"/>
              <a:gd name="connsiteX45" fmla="*/ 53952 w 864827"/>
              <a:gd name="connsiteY45" fmla="*/ 274734 h 877527"/>
              <a:gd name="connsiteX46" fmla="*/ 197464 w 864827"/>
              <a:gd name="connsiteY46" fmla="*/ 17463 h 877527"/>
              <a:gd name="connsiteX47" fmla="*/ 283786 w 864827"/>
              <a:gd name="connsiteY47" fmla="*/ 53445 h 877527"/>
              <a:gd name="connsiteX48" fmla="*/ 319395 w 864827"/>
              <a:gd name="connsiteY48" fmla="*/ 140161 h 877527"/>
              <a:gd name="connsiteX49" fmla="*/ 283786 w 864827"/>
              <a:gd name="connsiteY49" fmla="*/ 226518 h 877527"/>
              <a:gd name="connsiteX50" fmla="*/ 197464 w 864827"/>
              <a:gd name="connsiteY50" fmla="*/ 262140 h 877527"/>
              <a:gd name="connsiteX51" fmla="*/ 110781 w 864827"/>
              <a:gd name="connsiteY51" fmla="*/ 226518 h 877527"/>
              <a:gd name="connsiteX52" fmla="*/ 75173 w 864827"/>
              <a:gd name="connsiteY52" fmla="*/ 140161 h 877527"/>
              <a:gd name="connsiteX53" fmla="*/ 110781 w 864827"/>
              <a:gd name="connsiteY53" fmla="*/ 53445 h 877527"/>
              <a:gd name="connsiteX54" fmla="*/ 197464 w 864827"/>
              <a:gd name="connsiteY54" fmla="*/ 17463 h 877527"/>
              <a:gd name="connsiteX55" fmla="*/ 433025 w 864827"/>
              <a:gd name="connsiteY55" fmla="*/ 0 h 877527"/>
              <a:gd name="connsiteX56" fmla="*/ 433025 w 864827"/>
              <a:gd name="connsiteY56" fmla="*/ 66675 h 877527"/>
              <a:gd name="connsiteX57" fmla="*/ 695330 w 864827"/>
              <a:gd name="connsiteY57" fmla="*/ 66675 h 877527"/>
              <a:gd name="connsiteX58" fmla="*/ 714016 w 864827"/>
              <a:gd name="connsiteY58" fmla="*/ 66675 h 877527"/>
              <a:gd name="connsiteX59" fmla="*/ 714016 w 864827"/>
              <a:gd name="connsiteY59" fmla="*/ 85449 h 877527"/>
              <a:gd name="connsiteX60" fmla="*/ 714016 w 864827"/>
              <a:gd name="connsiteY60" fmla="*/ 274277 h 877527"/>
              <a:gd name="connsiteX61" fmla="*/ 676645 w 864827"/>
              <a:gd name="connsiteY61" fmla="*/ 274277 h 877527"/>
              <a:gd name="connsiteX62" fmla="*/ 676645 w 864827"/>
              <a:gd name="connsiteY62" fmla="*/ 104585 h 877527"/>
              <a:gd name="connsiteX63" fmla="*/ 433025 w 864827"/>
              <a:gd name="connsiteY63" fmla="*/ 104585 h 877527"/>
              <a:gd name="connsiteX64" fmla="*/ 433025 w 864827"/>
              <a:gd name="connsiteY64" fmla="*/ 180614 h 877527"/>
              <a:gd name="connsiteX65" fmla="*/ 342900 w 864827"/>
              <a:gd name="connsiteY65" fmla="*/ 90307 h 8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64827" h="877527">
                <a:moveTo>
                  <a:pt x="74612" y="601663"/>
                </a:moveTo>
                <a:lnTo>
                  <a:pt x="112119" y="601663"/>
                </a:lnTo>
                <a:lnTo>
                  <a:pt x="112119" y="771354"/>
                </a:lnTo>
                <a:lnTo>
                  <a:pt x="357187" y="771354"/>
                </a:lnTo>
                <a:lnTo>
                  <a:pt x="357187" y="696913"/>
                </a:lnTo>
                <a:lnTo>
                  <a:pt x="445730" y="787220"/>
                </a:lnTo>
                <a:lnTo>
                  <a:pt x="357187" y="877527"/>
                </a:lnTo>
                <a:lnTo>
                  <a:pt x="357187" y="809264"/>
                </a:lnTo>
                <a:lnTo>
                  <a:pt x="93365" y="809264"/>
                </a:lnTo>
                <a:lnTo>
                  <a:pt x="74612" y="809264"/>
                </a:lnTo>
                <a:lnTo>
                  <a:pt x="74612" y="790129"/>
                </a:lnTo>
                <a:close/>
                <a:moveTo>
                  <a:pt x="523852" y="573184"/>
                </a:moveTo>
                <a:lnTo>
                  <a:pt x="810876" y="573184"/>
                </a:lnTo>
                <a:cubicBezTo>
                  <a:pt x="825622" y="573184"/>
                  <a:pt x="838931" y="579301"/>
                  <a:pt x="849002" y="589016"/>
                </a:cubicBezTo>
                <a:cubicBezTo>
                  <a:pt x="858713" y="599091"/>
                  <a:pt x="864827" y="612404"/>
                  <a:pt x="864827" y="627157"/>
                </a:cubicBezTo>
                <a:lnTo>
                  <a:pt x="864827" y="855283"/>
                </a:lnTo>
                <a:lnTo>
                  <a:pt x="864827" y="874353"/>
                </a:lnTo>
                <a:lnTo>
                  <a:pt x="846124" y="874353"/>
                </a:lnTo>
                <a:lnTo>
                  <a:pt x="488603" y="874353"/>
                </a:lnTo>
                <a:lnTo>
                  <a:pt x="469900" y="874353"/>
                </a:lnTo>
                <a:lnTo>
                  <a:pt x="469900" y="855283"/>
                </a:lnTo>
                <a:lnTo>
                  <a:pt x="469900" y="627157"/>
                </a:lnTo>
                <a:cubicBezTo>
                  <a:pt x="469900" y="612404"/>
                  <a:pt x="476015" y="599091"/>
                  <a:pt x="485726" y="589016"/>
                </a:cubicBezTo>
                <a:cubicBezTo>
                  <a:pt x="495437" y="579301"/>
                  <a:pt x="509105" y="573184"/>
                  <a:pt x="523852" y="573184"/>
                </a:cubicBezTo>
                <a:close/>
                <a:moveTo>
                  <a:pt x="667364" y="315913"/>
                </a:moveTo>
                <a:cubicBezTo>
                  <a:pt x="701174" y="315913"/>
                  <a:pt x="731746" y="329586"/>
                  <a:pt x="753687" y="351895"/>
                </a:cubicBezTo>
                <a:cubicBezTo>
                  <a:pt x="775987" y="373844"/>
                  <a:pt x="789655" y="404428"/>
                  <a:pt x="789655" y="438251"/>
                </a:cubicBezTo>
                <a:cubicBezTo>
                  <a:pt x="789655" y="472075"/>
                  <a:pt x="775987" y="502659"/>
                  <a:pt x="753687" y="524608"/>
                </a:cubicBezTo>
                <a:cubicBezTo>
                  <a:pt x="731746" y="546917"/>
                  <a:pt x="701174" y="560590"/>
                  <a:pt x="667364" y="560590"/>
                </a:cubicBezTo>
                <a:cubicBezTo>
                  <a:pt x="633554" y="560590"/>
                  <a:pt x="602981" y="546917"/>
                  <a:pt x="581041" y="524608"/>
                </a:cubicBezTo>
                <a:cubicBezTo>
                  <a:pt x="558741" y="502659"/>
                  <a:pt x="545073" y="472075"/>
                  <a:pt x="545073" y="438251"/>
                </a:cubicBezTo>
                <a:cubicBezTo>
                  <a:pt x="545073" y="404428"/>
                  <a:pt x="558741" y="373844"/>
                  <a:pt x="581041" y="351895"/>
                </a:cubicBezTo>
                <a:cubicBezTo>
                  <a:pt x="602981" y="329586"/>
                  <a:pt x="633554" y="315913"/>
                  <a:pt x="667364" y="315913"/>
                </a:cubicBezTo>
                <a:close/>
                <a:moveTo>
                  <a:pt x="53952" y="274734"/>
                </a:moveTo>
                <a:lnTo>
                  <a:pt x="340975" y="274734"/>
                </a:lnTo>
                <a:cubicBezTo>
                  <a:pt x="355722" y="274734"/>
                  <a:pt x="369031" y="280851"/>
                  <a:pt x="378742" y="290566"/>
                </a:cubicBezTo>
                <a:cubicBezTo>
                  <a:pt x="388813" y="300281"/>
                  <a:pt x="394927" y="314314"/>
                  <a:pt x="394927" y="329067"/>
                </a:cubicBezTo>
                <a:lnTo>
                  <a:pt x="394927" y="557192"/>
                </a:lnTo>
                <a:lnTo>
                  <a:pt x="394927" y="575903"/>
                </a:lnTo>
                <a:lnTo>
                  <a:pt x="376224" y="575903"/>
                </a:lnTo>
                <a:lnTo>
                  <a:pt x="18703" y="575903"/>
                </a:lnTo>
                <a:lnTo>
                  <a:pt x="0" y="575903"/>
                </a:lnTo>
                <a:lnTo>
                  <a:pt x="0" y="557192"/>
                </a:lnTo>
                <a:lnTo>
                  <a:pt x="0" y="329067"/>
                </a:lnTo>
                <a:cubicBezTo>
                  <a:pt x="0" y="314314"/>
                  <a:pt x="5755" y="300281"/>
                  <a:pt x="15826" y="290566"/>
                </a:cubicBezTo>
                <a:cubicBezTo>
                  <a:pt x="25537" y="280851"/>
                  <a:pt x="38845" y="274734"/>
                  <a:pt x="53952" y="274734"/>
                </a:cubicBezTo>
                <a:close/>
                <a:moveTo>
                  <a:pt x="197464" y="17463"/>
                </a:moveTo>
                <a:cubicBezTo>
                  <a:pt x="230914" y="17463"/>
                  <a:pt x="261486" y="31496"/>
                  <a:pt x="283786" y="53445"/>
                </a:cubicBezTo>
                <a:cubicBezTo>
                  <a:pt x="306087" y="75394"/>
                  <a:pt x="319395" y="106338"/>
                  <a:pt x="319395" y="140161"/>
                </a:cubicBezTo>
                <a:cubicBezTo>
                  <a:pt x="319395" y="173625"/>
                  <a:pt x="306087" y="204209"/>
                  <a:pt x="283786" y="226518"/>
                </a:cubicBezTo>
                <a:cubicBezTo>
                  <a:pt x="261486" y="248827"/>
                  <a:pt x="230914" y="262140"/>
                  <a:pt x="197464" y="262140"/>
                </a:cubicBezTo>
                <a:cubicBezTo>
                  <a:pt x="163654" y="262140"/>
                  <a:pt x="133081" y="248827"/>
                  <a:pt x="110781" y="226518"/>
                </a:cubicBezTo>
                <a:cubicBezTo>
                  <a:pt x="88841" y="204209"/>
                  <a:pt x="75173" y="173625"/>
                  <a:pt x="75173" y="140161"/>
                </a:cubicBezTo>
                <a:cubicBezTo>
                  <a:pt x="75173" y="106338"/>
                  <a:pt x="88841" y="75394"/>
                  <a:pt x="110781" y="53445"/>
                </a:cubicBezTo>
                <a:cubicBezTo>
                  <a:pt x="133081" y="31496"/>
                  <a:pt x="163654" y="17463"/>
                  <a:pt x="197464" y="17463"/>
                </a:cubicBezTo>
                <a:close/>
                <a:moveTo>
                  <a:pt x="433025" y="0"/>
                </a:moveTo>
                <a:lnTo>
                  <a:pt x="433025" y="66675"/>
                </a:lnTo>
                <a:lnTo>
                  <a:pt x="695330" y="66675"/>
                </a:lnTo>
                <a:lnTo>
                  <a:pt x="714016" y="66675"/>
                </a:lnTo>
                <a:lnTo>
                  <a:pt x="714016" y="85449"/>
                </a:lnTo>
                <a:lnTo>
                  <a:pt x="714016" y="274277"/>
                </a:lnTo>
                <a:lnTo>
                  <a:pt x="676645" y="274277"/>
                </a:lnTo>
                <a:lnTo>
                  <a:pt x="676645" y="104585"/>
                </a:lnTo>
                <a:lnTo>
                  <a:pt x="433025" y="104585"/>
                </a:lnTo>
                <a:lnTo>
                  <a:pt x="433025" y="180614"/>
                </a:lnTo>
                <a:lnTo>
                  <a:pt x="342900" y="90307"/>
                </a:lnTo>
                <a:close/>
              </a:path>
            </a:pathLst>
          </a:custGeom>
          <a:solidFill>
            <a:srgbClr val="00743E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06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63339">
            <a:extLst>
              <a:ext uri="{FF2B5EF4-FFF2-40B4-BE49-F238E27FC236}">
                <a16:creationId xmlns:a16="http://schemas.microsoft.com/office/drawing/2014/main" id="{F71841A4-743E-2C44-84C6-CE35CF1792E2}"/>
              </a:ext>
            </a:extLst>
          </p:cNvPr>
          <p:cNvSpPr/>
          <p:nvPr/>
        </p:nvSpPr>
        <p:spPr>
          <a:xfrm>
            <a:off x="5315282" y="2323192"/>
            <a:ext cx="1346068" cy="3392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/>
          </a:p>
        </p:txBody>
      </p:sp>
      <p:sp>
        <p:nvSpPr>
          <p:cNvPr id="24" name="Shape 63340">
            <a:extLst>
              <a:ext uri="{FF2B5EF4-FFF2-40B4-BE49-F238E27FC236}">
                <a16:creationId xmlns:a16="http://schemas.microsoft.com/office/drawing/2014/main" id="{FE863322-F7E0-BA49-84FA-1FCB5F1DBE07}"/>
              </a:ext>
            </a:extLst>
          </p:cNvPr>
          <p:cNvSpPr/>
          <p:nvPr/>
        </p:nvSpPr>
        <p:spPr>
          <a:xfrm>
            <a:off x="5437533" y="2048768"/>
            <a:ext cx="1101565" cy="54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/>
          </a:p>
        </p:txBody>
      </p:sp>
      <p:sp>
        <p:nvSpPr>
          <p:cNvPr id="21" name="Shape 63342">
            <a:extLst>
              <a:ext uri="{FF2B5EF4-FFF2-40B4-BE49-F238E27FC236}">
                <a16:creationId xmlns:a16="http://schemas.microsoft.com/office/drawing/2014/main" id="{2929D74C-6AB4-9C40-92C1-DEFF3FDD640A}"/>
              </a:ext>
            </a:extLst>
          </p:cNvPr>
          <p:cNvSpPr/>
          <p:nvPr/>
        </p:nvSpPr>
        <p:spPr>
          <a:xfrm>
            <a:off x="6989556" y="2323839"/>
            <a:ext cx="1583986" cy="3391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extrusionOk="0">
                <a:moveTo>
                  <a:pt x="21247" y="10573"/>
                </a:moveTo>
                <a:lnTo>
                  <a:pt x="17364" y="5258"/>
                </a:lnTo>
                <a:cubicBezTo>
                  <a:pt x="16728" y="4388"/>
                  <a:pt x="14991" y="3847"/>
                  <a:pt x="13131" y="3847"/>
                </a:cubicBezTo>
                <a:cubicBezTo>
                  <a:pt x="13119" y="3847"/>
                  <a:pt x="13108" y="3847"/>
                  <a:pt x="13097" y="3847"/>
                </a:cubicBezTo>
                <a:lnTo>
                  <a:pt x="13097" y="3847"/>
                </a:lnTo>
                <a:lnTo>
                  <a:pt x="12219" y="3847"/>
                </a:lnTo>
                <a:lnTo>
                  <a:pt x="9090" y="3847"/>
                </a:lnTo>
                <a:lnTo>
                  <a:pt x="8213" y="3847"/>
                </a:lnTo>
                <a:lnTo>
                  <a:pt x="8213" y="3847"/>
                </a:lnTo>
                <a:cubicBezTo>
                  <a:pt x="8202" y="3847"/>
                  <a:pt x="8191" y="3847"/>
                  <a:pt x="8179" y="3847"/>
                </a:cubicBezTo>
                <a:cubicBezTo>
                  <a:pt x="6319" y="3847"/>
                  <a:pt x="4582" y="4388"/>
                  <a:pt x="3946" y="5258"/>
                </a:cubicBezTo>
                <a:lnTo>
                  <a:pt x="63" y="10573"/>
                </a:lnTo>
                <a:cubicBezTo>
                  <a:pt x="-145" y="10858"/>
                  <a:pt x="179" y="11168"/>
                  <a:pt x="787" y="11265"/>
                </a:cubicBezTo>
                <a:lnTo>
                  <a:pt x="1484" y="11377"/>
                </a:lnTo>
                <a:cubicBezTo>
                  <a:pt x="1609" y="11397"/>
                  <a:pt x="1736" y="11407"/>
                  <a:pt x="1861" y="11407"/>
                </a:cubicBezTo>
                <a:cubicBezTo>
                  <a:pt x="2345" y="11407"/>
                  <a:pt x="2796" y="11264"/>
                  <a:pt x="2962" y="11038"/>
                </a:cubicBezTo>
                <a:lnTo>
                  <a:pt x="6435" y="6288"/>
                </a:lnTo>
                <a:lnTo>
                  <a:pt x="6493" y="6209"/>
                </a:lnTo>
                <a:lnTo>
                  <a:pt x="7331" y="6209"/>
                </a:lnTo>
                <a:lnTo>
                  <a:pt x="1162" y="14494"/>
                </a:lnTo>
                <a:lnTo>
                  <a:pt x="6965" y="14494"/>
                </a:lnTo>
                <a:lnTo>
                  <a:pt x="6965" y="20831"/>
                </a:lnTo>
                <a:cubicBezTo>
                  <a:pt x="6965" y="21256"/>
                  <a:pt x="7700" y="21600"/>
                  <a:pt x="8607" y="21600"/>
                </a:cubicBezTo>
                <a:cubicBezTo>
                  <a:pt x="9514" y="21600"/>
                  <a:pt x="10250" y="21256"/>
                  <a:pt x="10250" y="20831"/>
                </a:cubicBezTo>
                <a:lnTo>
                  <a:pt x="10255" y="20831"/>
                </a:lnTo>
                <a:lnTo>
                  <a:pt x="10255" y="14494"/>
                </a:lnTo>
                <a:lnTo>
                  <a:pt x="11055" y="14494"/>
                </a:lnTo>
                <a:lnTo>
                  <a:pt x="11055" y="20831"/>
                </a:lnTo>
                <a:cubicBezTo>
                  <a:pt x="11055" y="21256"/>
                  <a:pt x="11790" y="21600"/>
                  <a:pt x="12698" y="21600"/>
                </a:cubicBezTo>
                <a:cubicBezTo>
                  <a:pt x="13605" y="21600"/>
                  <a:pt x="14340" y="21256"/>
                  <a:pt x="14340" y="20831"/>
                </a:cubicBezTo>
                <a:lnTo>
                  <a:pt x="14345" y="20831"/>
                </a:lnTo>
                <a:lnTo>
                  <a:pt x="14345" y="14494"/>
                </a:lnTo>
                <a:lnTo>
                  <a:pt x="20148" y="14494"/>
                </a:lnTo>
                <a:lnTo>
                  <a:pt x="13978" y="6209"/>
                </a:lnTo>
                <a:lnTo>
                  <a:pt x="14817" y="6209"/>
                </a:lnTo>
                <a:lnTo>
                  <a:pt x="14875" y="6288"/>
                </a:lnTo>
                <a:lnTo>
                  <a:pt x="18348" y="11038"/>
                </a:lnTo>
                <a:cubicBezTo>
                  <a:pt x="18514" y="11264"/>
                  <a:pt x="18965" y="11407"/>
                  <a:pt x="19449" y="11407"/>
                </a:cubicBezTo>
                <a:cubicBezTo>
                  <a:pt x="19574" y="11407"/>
                  <a:pt x="19701" y="11397"/>
                  <a:pt x="19826" y="11377"/>
                </a:cubicBezTo>
                <a:lnTo>
                  <a:pt x="20523" y="11265"/>
                </a:lnTo>
                <a:cubicBezTo>
                  <a:pt x="21131" y="11168"/>
                  <a:pt x="21455" y="10858"/>
                  <a:pt x="21247" y="10573"/>
                </a:cubicBezTo>
                <a:close/>
                <a:moveTo>
                  <a:pt x="6926" y="1746"/>
                </a:moveTo>
                <a:cubicBezTo>
                  <a:pt x="6926" y="782"/>
                  <a:pt x="8595" y="0"/>
                  <a:pt x="10655" y="0"/>
                </a:cubicBezTo>
                <a:cubicBezTo>
                  <a:pt x="12715" y="0"/>
                  <a:pt x="14384" y="782"/>
                  <a:pt x="14384" y="1746"/>
                </a:cubicBezTo>
                <a:cubicBezTo>
                  <a:pt x="14384" y="2711"/>
                  <a:pt x="12715" y="3493"/>
                  <a:pt x="10655" y="3493"/>
                </a:cubicBezTo>
                <a:cubicBezTo>
                  <a:pt x="8595" y="3493"/>
                  <a:pt x="6926" y="2711"/>
                  <a:pt x="6926" y="1746"/>
                </a:cubicBezTo>
                <a:close/>
              </a:path>
            </a:pathLst>
          </a:custGeom>
          <a:solidFill>
            <a:srgbClr val="EA3C3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/>
          </a:p>
        </p:txBody>
      </p:sp>
      <p:sp>
        <p:nvSpPr>
          <p:cNvPr id="22" name="Shape 63343">
            <a:extLst>
              <a:ext uri="{FF2B5EF4-FFF2-40B4-BE49-F238E27FC236}">
                <a16:creationId xmlns:a16="http://schemas.microsoft.com/office/drawing/2014/main" id="{0E496F00-D9A0-A641-BB2E-2EB44580C6A7}"/>
              </a:ext>
            </a:extLst>
          </p:cNvPr>
          <p:cNvSpPr/>
          <p:nvPr/>
        </p:nvSpPr>
        <p:spPr>
          <a:xfrm>
            <a:off x="7230766" y="2048768"/>
            <a:ext cx="1101565" cy="54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9F959-137C-C347-83F8-BF43CCEC1FF9}"/>
              </a:ext>
            </a:extLst>
          </p:cNvPr>
          <p:cNvSpPr txBox="1"/>
          <p:nvPr/>
        </p:nvSpPr>
        <p:spPr>
          <a:xfrm>
            <a:off x="720580" y="1086279"/>
            <a:ext cx="7702879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 smtClean="0">
                <a:solidFill>
                  <a:srgbClr val="00743E"/>
                </a:solidFill>
                <a:cs typeface="Poppins" pitchFamily="2" charset="77"/>
              </a:rPr>
              <a:t>INTELIGENCIA EMOCIONAL </a:t>
            </a:r>
            <a:r>
              <a:rPr lang="en-US" sz="2251" b="1" dirty="0" smtClean="0">
                <a:solidFill>
                  <a:schemeClr val="tx2"/>
                </a:solidFill>
                <a:cs typeface="Poppins" pitchFamily="2" charset="77"/>
              </a:rPr>
              <a:t>– </a:t>
            </a:r>
            <a:r>
              <a:rPr lang="en-US" sz="2251" b="1" dirty="0" smtClean="0">
                <a:solidFill>
                  <a:srgbClr val="B5DE89"/>
                </a:solidFill>
                <a:cs typeface="Poppins" pitchFamily="2" charset="77"/>
              </a:rPr>
              <a:t>DESEMPEÑO LABORAL</a:t>
            </a:r>
            <a:endParaRPr lang="en-US" sz="2251" b="1" dirty="0">
              <a:solidFill>
                <a:srgbClr val="B5DE89"/>
              </a:solidFill>
              <a:cs typeface="Poppins" pitchFamily="2" charset="77"/>
            </a:endParaRPr>
          </a:p>
        </p:txBody>
      </p:sp>
      <p:sp>
        <p:nvSpPr>
          <p:cNvPr id="17" name="Shape 63346">
            <a:extLst>
              <a:ext uri="{FF2B5EF4-FFF2-40B4-BE49-F238E27FC236}">
                <a16:creationId xmlns:a16="http://schemas.microsoft.com/office/drawing/2014/main" id="{E7C214B5-85A9-B948-ADE5-997FD6345136}"/>
              </a:ext>
            </a:extLst>
          </p:cNvPr>
          <p:cNvSpPr/>
          <p:nvPr/>
        </p:nvSpPr>
        <p:spPr>
          <a:xfrm>
            <a:off x="580546" y="2341081"/>
            <a:ext cx="751060" cy="751060"/>
          </a:xfrm>
          <a:prstGeom prst="ellipse">
            <a:avLst/>
          </a:pr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/>
          </a:p>
        </p:txBody>
      </p:sp>
      <p:sp>
        <p:nvSpPr>
          <p:cNvPr id="11" name="Shape 63353">
            <a:extLst>
              <a:ext uri="{FF2B5EF4-FFF2-40B4-BE49-F238E27FC236}">
                <a16:creationId xmlns:a16="http://schemas.microsoft.com/office/drawing/2014/main" id="{C59AE574-260E-F94A-98D8-863112D1D4B5}"/>
              </a:ext>
            </a:extLst>
          </p:cNvPr>
          <p:cNvSpPr/>
          <p:nvPr/>
        </p:nvSpPr>
        <p:spPr>
          <a:xfrm>
            <a:off x="580546" y="4245160"/>
            <a:ext cx="751060" cy="751060"/>
          </a:xfrm>
          <a:prstGeom prst="ellipse">
            <a:avLst/>
          </a:pr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/>
          </a:p>
        </p:txBody>
      </p:sp>
      <p:sp>
        <p:nvSpPr>
          <p:cNvPr id="27" name="Freeform 1">
            <a:extLst>
              <a:ext uri="{FF2B5EF4-FFF2-40B4-BE49-F238E27FC236}">
                <a16:creationId xmlns:a16="http://schemas.microsoft.com/office/drawing/2014/main" id="{50CE3062-6F01-C74F-A451-782258025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93" y="2568884"/>
            <a:ext cx="439365" cy="374489"/>
          </a:xfrm>
          <a:custGeom>
            <a:avLst/>
            <a:gdLst>
              <a:gd name="T0" fmla="*/ 12427 w 13650"/>
              <a:gd name="T1" fmla="*/ 7916 h 11633"/>
              <a:gd name="T2" fmla="*/ 12427 w 13650"/>
              <a:gd name="T3" fmla="*/ 7916 h 11633"/>
              <a:gd name="T4" fmla="*/ 12826 w 13650"/>
              <a:gd name="T5" fmla="*/ 8315 h 11633"/>
              <a:gd name="T6" fmla="*/ 12826 w 13650"/>
              <a:gd name="T7" fmla="*/ 8315 h 11633"/>
              <a:gd name="T8" fmla="*/ 12427 w 13650"/>
              <a:gd name="T9" fmla="*/ 8714 h 11633"/>
              <a:gd name="T10" fmla="*/ 12427 w 13650"/>
              <a:gd name="T11" fmla="*/ 8714 h 11633"/>
              <a:gd name="T12" fmla="*/ 12028 w 13650"/>
              <a:gd name="T13" fmla="*/ 8315 h 11633"/>
              <a:gd name="T14" fmla="*/ 12028 w 13650"/>
              <a:gd name="T15" fmla="*/ 8315 h 11633"/>
              <a:gd name="T16" fmla="*/ 12427 w 13650"/>
              <a:gd name="T17" fmla="*/ 7916 h 11633"/>
              <a:gd name="T18" fmla="*/ 6817 w 13650"/>
              <a:gd name="T19" fmla="*/ 4604 h 11633"/>
              <a:gd name="T20" fmla="*/ 2145 w 13650"/>
              <a:gd name="T21" fmla="*/ 2732 h 11633"/>
              <a:gd name="T22" fmla="*/ 6817 w 13650"/>
              <a:gd name="T23" fmla="*/ 859 h 11633"/>
              <a:gd name="T24" fmla="*/ 11500 w 13650"/>
              <a:gd name="T25" fmla="*/ 2732 h 11633"/>
              <a:gd name="T26" fmla="*/ 6817 w 13650"/>
              <a:gd name="T27" fmla="*/ 4604 h 11633"/>
              <a:gd name="T28" fmla="*/ 9608 w 13650"/>
              <a:gd name="T29" fmla="*/ 5922 h 11633"/>
              <a:gd name="T30" fmla="*/ 9608 w 13650"/>
              <a:gd name="T31" fmla="*/ 5922 h 11633"/>
              <a:gd name="T32" fmla="*/ 6817 w 13650"/>
              <a:gd name="T33" fmla="*/ 7119 h 11633"/>
              <a:gd name="T34" fmla="*/ 6817 w 13650"/>
              <a:gd name="T35" fmla="*/ 7119 h 11633"/>
              <a:gd name="T36" fmla="*/ 4025 w 13650"/>
              <a:gd name="T37" fmla="*/ 5922 h 11633"/>
              <a:gd name="T38" fmla="*/ 4025 w 13650"/>
              <a:gd name="T39" fmla="*/ 4344 h 11633"/>
              <a:gd name="T40" fmla="*/ 6817 w 13650"/>
              <a:gd name="T41" fmla="*/ 5464 h 11633"/>
              <a:gd name="T42" fmla="*/ 9608 w 13650"/>
              <a:gd name="T43" fmla="*/ 4347 h 11633"/>
              <a:gd name="T44" fmla="*/ 9608 w 13650"/>
              <a:gd name="T45" fmla="*/ 5922 h 11633"/>
              <a:gd name="T46" fmla="*/ 13623 w 13650"/>
              <a:gd name="T47" fmla="*/ 8315 h 11633"/>
              <a:gd name="T48" fmla="*/ 13623 w 13650"/>
              <a:gd name="T49" fmla="*/ 8315 h 11633"/>
              <a:gd name="T50" fmla="*/ 12826 w 13650"/>
              <a:gd name="T51" fmla="*/ 7187 h 11633"/>
              <a:gd name="T52" fmla="*/ 12826 w 13650"/>
              <a:gd name="T53" fmla="*/ 3061 h 11633"/>
              <a:gd name="T54" fmla="*/ 13649 w 13650"/>
              <a:gd name="T55" fmla="*/ 2732 h 11633"/>
              <a:gd name="T56" fmla="*/ 6817 w 13650"/>
              <a:gd name="T57" fmla="*/ 0 h 11633"/>
              <a:gd name="T58" fmla="*/ 0 w 13650"/>
              <a:gd name="T59" fmla="*/ 2732 h 11633"/>
              <a:gd name="T60" fmla="*/ 3227 w 13650"/>
              <a:gd name="T61" fmla="*/ 4025 h 11633"/>
              <a:gd name="T62" fmla="*/ 3227 w 13650"/>
              <a:gd name="T63" fmla="*/ 5922 h 11633"/>
              <a:gd name="T64" fmla="*/ 3227 w 13650"/>
              <a:gd name="T65" fmla="*/ 5922 h 11633"/>
              <a:gd name="T66" fmla="*/ 4382 w 13650"/>
              <a:gd name="T67" fmla="*/ 7407 h 11633"/>
              <a:gd name="T68" fmla="*/ 4382 w 13650"/>
              <a:gd name="T69" fmla="*/ 7407 h 11633"/>
              <a:gd name="T70" fmla="*/ 6817 w 13650"/>
              <a:gd name="T71" fmla="*/ 7916 h 11633"/>
              <a:gd name="T72" fmla="*/ 6817 w 13650"/>
              <a:gd name="T73" fmla="*/ 7916 h 11633"/>
              <a:gd name="T74" fmla="*/ 9251 w 13650"/>
              <a:gd name="T75" fmla="*/ 7407 h 11633"/>
              <a:gd name="T76" fmla="*/ 9251 w 13650"/>
              <a:gd name="T77" fmla="*/ 7407 h 11633"/>
              <a:gd name="T78" fmla="*/ 10406 w 13650"/>
              <a:gd name="T79" fmla="*/ 5922 h 11633"/>
              <a:gd name="T80" fmla="*/ 10406 w 13650"/>
              <a:gd name="T81" fmla="*/ 4028 h 11633"/>
              <a:gd name="T82" fmla="*/ 12028 w 13650"/>
              <a:gd name="T83" fmla="*/ 3380 h 11633"/>
              <a:gd name="T84" fmla="*/ 12028 w 13650"/>
              <a:gd name="T85" fmla="*/ 7187 h 11633"/>
              <a:gd name="T86" fmla="*/ 12028 w 13650"/>
              <a:gd name="T87" fmla="*/ 7187 h 11633"/>
              <a:gd name="T88" fmla="*/ 11230 w 13650"/>
              <a:gd name="T89" fmla="*/ 8315 h 11633"/>
              <a:gd name="T90" fmla="*/ 11230 w 13650"/>
              <a:gd name="T91" fmla="*/ 8315 h 11633"/>
              <a:gd name="T92" fmla="*/ 11913 w 13650"/>
              <a:gd name="T93" fmla="*/ 9395 h 11633"/>
              <a:gd name="T94" fmla="*/ 11251 w 13650"/>
              <a:gd name="T95" fmla="*/ 11380 h 11633"/>
              <a:gd name="T96" fmla="*/ 12008 w 13650"/>
              <a:gd name="T97" fmla="*/ 11632 h 11633"/>
              <a:gd name="T98" fmla="*/ 12427 w 13650"/>
              <a:gd name="T99" fmla="*/ 10374 h 11633"/>
              <a:gd name="T100" fmla="*/ 12846 w 13650"/>
              <a:gd name="T101" fmla="*/ 11632 h 11633"/>
              <a:gd name="T102" fmla="*/ 13603 w 13650"/>
              <a:gd name="T103" fmla="*/ 11380 h 11633"/>
              <a:gd name="T104" fmla="*/ 12942 w 13650"/>
              <a:gd name="T105" fmla="*/ 9395 h 11633"/>
              <a:gd name="T106" fmla="*/ 12942 w 13650"/>
              <a:gd name="T107" fmla="*/ 9395 h 11633"/>
              <a:gd name="T108" fmla="*/ 13623 w 13650"/>
              <a:gd name="T109" fmla="*/ 8315 h 1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50" h="11633">
                <a:moveTo>
                  <a:pt x="12427" y="7916"/>
                </a:moveTo>
                <a:lnTo>
                  <a:pt x="12427" y="7916"/>
                </a:lnTo>
                <a:cubicBezTo>
                  <a:pt x="12647" y="7916"/>
                  <a:pt x="12826" y="8096"/>
                  <a:pt x="12826" y="8315"/>
                </a:cubicBezTo>
                <a:lnTo>
                  <a:pt x="12826" y="8315"/>
                </a:lnTo>
                <a:cubicBezTo>
                  <a:pt x="12826" y="8535"/>
                  <a:pt x="12647" y="8714"/>
                  <a:pt x="12427" y="8714"/>
                </a:cubicBezTo>
                <a:lnTo>
                  <a:pt x="12427" y="8714"/>
                </a:lnTo>
                <a:cubicBezTo>
                  <a:pt x="12207" y="8714"/>
                  <a:pt x="12028" y="8535"/>
                  <a:pt x="12028" y="8315"/>
                </a:cubicBezTo>
                <a:lnTo>
                  <a:pt x="12028" y="8315"/>
                </a:lnTo>
                <a:cubicBezTo>
                  <a:pt x="12028" y="8096"/>
                  <a:pt x="12207" y="7916"/>
                  <a:pt x="12427" y="7916"/>
                </a:cubicBezTo>
                <a:close/>
                <a:moveTo>
                  <a:pt x="6817" y="4604"/>
                </a:moveTo>
                <a:lnTo>
                  <a:pt x="2145" y="2732"/>
                </a:lnTo>
                <a:lnTo>
                  <a:pt x="6817" y="859"/>
                </a:lnTo>
                <a:lnTo>
                  <a:pt x="11500" y="2732"/>
                </a:lnTo>
                <a:lnTo>
                  <a:pt x="6817" y="4604"/>
                </a:lnTo>
                <a:close/>
                <a:moveTo>
                  <a:pt x="9608" y="5922"/>
                </a:moveTo>
                <a:lnTo>
                  <a:pt x="9608" y="5922"/>
                </a:lnTo>
                <a:cubicBezTo>
                  <a:pt x="9608" y="6487"/>
                  <a:pt x="8414" y="7119"/>
                  <a:pt x="6817" y="7119"/>
                </a:cubicBezTo>
                <a:lnTo>
                  <a:pt x="6817" y="7119"/>
                </a:lnTo>
                <a:cubicBezTo>
                  <a:pt x="5219" y="7119"/>
                  <a:pt x="4025" y="6487"/>
                  <a:pt x="4025" y="5922"/>
                </a:cubicBezTo>
                <a:lnTo>
                  <a:pt x="4025" y="4344"/>
                </a:lnTo>
                <a:lnTo>
                  <a:pt x="6817" y="5464"/>
                </a:lnTo>
                <a:lnTo>
                  <a:pt x="9608" y="4347"/>
                </a:lnTo>
                <a:lnTo>
                  <a:pt x="9608" y="5922"/>
                </a:lnTo>
                <a:close/>
                <a:moveTo>
                  <a:pt x="13623" y="8315"/>
                </a:moveTo>
                <a:lnTo>
                  <a:pt x="13623" y="8315"/>
                </a:lnTo>
                <a:cubicBezTo>
                  <a:pt x="13623" y="7795"/>
                  <a:pt x="13290" y="7352"/>
                  <a:pt x="12826" y="7187"/>
                </a:cubicBezTo>
                <a:lnTo>
                  <a:pt x="12826" y="3061"/>
                </a:lnTo>
                <a:lnTo>
                  <a:pt x="13649" y="2732"/>
                </a:lnTo>
                <a:lnTo>
                  <a:pt x="6817" y="0"/>
                </a:lnTo>
                <a:lnTo>
                  <a:pt x="0" y="2732"/>
                </a:lnTo>
                <a:lnTo>
                  <a:pt x="3227" y="4025"/>
                </a:lnTo>
                <a:lnTo>
                  <a:pt x="3227" y="5922"/>
                </a:lnTo>
                <a:lnTo>
                  <a:pt x="3227" y="5922"/>
                </a:lnTo>
                <a:cubicBezTo>
                  <a:pt x="3227" y="6507"/>
                  <a:pt x="3637" y="7034"/>
                  <a:pt x="4382" y="7407"/>
                </a:cubicBezTo>
                <a:lnTo>
                  <a:pt x="4382" y="7407"/>
                </a:lnTo>
                <a:cubicBezTo>
                  <a:pt x="5039" y="7735"/>
                  <a:pt x="5904" y="7916"/>
                  <a:pt x="6817" y="7916"/>
                </a:cubicBezTo>
                <a:lnTo>
                  <a:pt x="6817" y="7916"/>
                </a:lnTo>
                <a:cubicBezTo>
                  <a:pt x="7729" y="7916"/>
                  <a:pt x="8594" y="7735"/>
                  <a:pt x="9251" y="7407"/>
                </a:cubicBezTo>
                <a:lnTo>
                  <a:pt x="9251" y="7407"/>
                </a:lnTo>
                <a:cubicBezTo>
                  <a:pt x="9996" y="7034"/>
                  <a:pt x="10406" y="6507"/>
                  <a:pt x="10406" y="5922"/>
                </a:cubicBezTo>
                <a:lnTo>
                  <a:pt x="10406" y="4028"/>
                </a:lnTo>
                <a:lnTo>
                  <a:pt x="12028" y="3380"/>
                </a:lnTo>
                <a:lnTo>
                  <a:pt x="12028" y="7187"/>
                </a:lnTo>
                <a:lnTo>
                  <a:pt x="12028" y="7187"/>
                </a:lnTo>
                <a:cubicBezTo>
                  <a:pt x="11564" y="7352"/>
                  <a:pt x="11230" y="7795"/>
                  <a:pt x="11230" y="8315"/>
                </a:cubicBezTo>
                <a:lnTo>
                  <a:pt x="11230" y="8315"/>
                </a:lnTo>
                <a:cubicBezTo>
                  <a:pt x="11230" y="8791"/>
                  <a:pt x="11509" y="9203"/>
                  <a:pt x="11913" y="9395"/>
                </a:cubicBezTo>
                <a:lnTo>
                  <a:pt x="11251" y="11380"/>
                </a:lnTo>
                <a:lnTo>
                  <a:pt x="12008" y="11632"/>
                </a:lnTo>
                <a:lnTo>
                  <a:pt x="12427" y="10374"/>
                </a:lnTo>
                <a:lnTo>
                  <a:pt x="12846" y="11632"/>
                </a:lnTo>
                <a:lnTo>
                  <a:pt x="13603" y="11380"/>
                </a:lnTo>
                <a:lnTo>
                  <a:pt x="12942" y="9395"/>
                </a:lnTo>
                <a:lnTo>
                  <a:pt x="12942" y="9395"/>
                </a:lnTo>
                <a:cubicBezTo>
                  <a:pt x="13345" y="9203"/>
                  <a:pt x="13623" y="8791"/>
                  <a:pt x="13623" y="8315"/>
                </a:cubicBezTo>
                <a:close/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/>
          </a:p>
        </p:txBody>
      </p:sp>
      <p:sp>
        <p:nvSpPr>
          <p:cNvPr id="28" name="Freeform 1">
            <a:extLst>
              <a:ext uri="{FF2B5EF4-FFF2-40B4-BE49-F238E27FC236}">
                <a16:creationId xmlns:a16="http://schemas.microsoft.com/office/drawing/2014/main" id="{833C74D8-C1F1-F940-BB42-4B9F29A8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93" y="4472962"/>
            <a:ext cx="439365" cy="374489"/>
          </a:xfrm>
          <a:custGeom>
            <a:avLst/>
            <a:gdLst>
              <a:gd name="T0" fmla="*/ 12427 w 13650"/>
              <a:gd name="T1" fmla="*/ 7916 h 11633"/>
              <a:gd name="T2" fmla="*/ 12427 w 13650"/>
              <a:gd name="T3" fmla="*/ 7916 h 11633"/>
              <a:gd name="T4" fmla="*/ 12826 w 13650"/>
              <a:gd name="T5" fmla="*/ 8315 h 11633"/>
              <a:gd name="T6" fmla="*/ 12826 w 13650"/>
              <a:gd name="T7" fmla="*/ 8315 h 11633"/>
              <a:gd name="T8" fmla="*/ 12427 w 13650"/>
              <a:gd name="T9" fmla="*/ 8714 h 11633"/>
              <a:gd name="T10" fmla="*/ 12427 w 13650"/>
              <a:gd name="T11" fmla="*/ 8714 h 11633"/>
              <a:gd name="T12" fmla="*/ 12028 w 13650"/>
              <a:gd name="T13" fmla="*/ 8315 h 11633"/>
              <a:gd name="T14" fmla="*/ 12028 w 13650"/>
              <a:gd name="T15" fmla="*/ 8315 h 11633"/>
              <a:gd name="T16" fmla="*/ 12427 w 13650"/>
              <a:gd name="T17" fmla="*/ 7916 h 11633"/>
              <a:gd name="T18" fmla="*/ 6817 w 13650"/>
              <a:gd name="T19" fmla="*/ 4604 h 11633"/>
              <a:gd name="T20" fmla="*/ 2145 w 13650"/>
              <a:gd name="T21" fmla="*/ 2732 h 11633"/>
              <a:gd name="T22" fmla="*/ 6817 w 13650"/>
              <a:gd name="T23" fmla="*/ 859 h 11633"/>
              <a:gd name="T24" fmla="*/ 11500 w 13650"/>
              <a:gd name="T25" fmla="*/ 2732 h 11633"/>
              <a:gd name="T26" fmla="*/ 6817 w 13650"/>
              <a:gd name="T27" fmla="*/ 4604 h 11633"/>
              <a:gd name="T28" fmla="*/ 9608 w 13650"/>
              <a:gd name="T29" fmla="*/ 5922 h 11633"/>
              <a:gd name="T30" fmla="*/ 9608 w 13650"/>
              <a:gd name="T31" fmla="*/ 5922 h 11633"/>
              <a:gd name="T32" fmla="*/ 6817 w 13650"/>
              <a:gd name="T33" fmla="*/ 7119 h 11633"/>
              <a:gd name="T34" fmla="*/ 6817 w 13650"/>
              <a:gd name="T35" fmla="*/ 7119 h 11633"/>
              <a:gd name="T36" fmla="*/ 4025 w 13650"/>
              <a:gd name="T37" fmla="*/ 5922 h 11633"/>
              <a:gd name="T38" fmla="*/ 4025 w 13650"/>
              <a:gd name="T39" fmla="*/ 4344 h 11633"/>
              <a:gd name="T40" fmla="*/ 6817 w 13650"/>
              <a:gd name="T41" fmla="*/ 5464 h 11633"/>
              <a:gd name="T42" fmla="*/ 9608 w 13650"/>
              <a:gd name="T43" fmla="*/ 4347 h 11633"/>
              <a:gd name="T44" fmla="*/ 9608 w 13650"/>
              <a:gd name="T45" fmla="*/ 5922 h 11633"/>
              <a:gd name="T46" fmla="*/ 13623 w 13650"/>
              <a:gd name="T47" fmla="*/ 8315 h 11633"/>
              <a:gd name="T48" fmla="*/ 13623 w 13650"/>
              <a:gd name="T49" fmla="*/ 8315 h 11633"/>
              <a:gd name="T50" fmla="*/ 12826 w 13650"/>
              <a:gd name="T51" fmla="*/ 7187 h 11633"/>
              <a:gd name="T52" fmla="*/ 12826 w 13650"/>
              <a:gd name="T53" fmla="*/ 3061 h 11633"/>
              <a:gd name="T54" fmla="*/ 13649 w 13650"/>
              <a:gd name="T55" fmla="*/ 2732 h 11633"/>
              <a:gd name="T56" fmla="*/ 6817 w 13650"/>
              <a:gd name="T57" fmla="*/ 0 h 11633"/>
              <a:gd name="T58" fmla="*/ 0 w 13650"/>
              <a:gd name="T59" fmla="*/ 2732 h 11633"/>
              <a:gd name="T60" fmla="*/ 3227 w 13650"/>
              <a:gd name="T61" fmla="*/ 4025 h 11633"/>
              <a:gd name="T62" fmla="*/ 3227 w 13650"/>
              <a:gd name="T63" fmla="*/ 5922 h 11633"/>
              <a:gd name="T64" fmla="*/ 3227 w 13650"/>
              <a:gd name="T65" fmla="*/ 5922 h 11633"/>
              <a:gd name="T66" fmla="*/ 4382 w 13650"/>
              <a:gd name="T67" fmla="*/ 7407 h 11633"/>
              <a:gd name="T68" fmla="*/ 4382 w 13650"/>
              <a:gd name="T69" fmla="*/ 7407 h 11633"/>
              <a:gd name="T70" fmla="*/ 6817 w 13650"/>
              <a:gd name="T71" fmla="*/ 7916 h 11633"/>
              <a:gd name="T72" fmla="*/ 6817 w 13650"/>
              <a:gd name="T73" fmla="*/ 7916 h 11633"/>
              <a:gd name="T74" fmla="*/ 9251 w 13650"/>
              <a:gd name="T75" fmla="*/ 7407 h 11633"/>
              <a:gd name="T76" fmla="*/ 9251 w 13650"/>
              <a:gd name="T77" fmla="*/ 7407 h 11633"/>
              <a:gd name="T78" fmla="*/ 10406 w 13650"/>
              <a:gd name="T79" fmla="*/ 5922 h 11633"/>
              <a:gd name="T80" fmla="*/ 10406 w 13650"/>
              <a:gd name="T81" fmla="*/ 4028 h 11633"/>
              <a:gd name="T82" fmla="*/ 12028 w 13650"/>
              <a:gd name="T83" fmla="*/ 3380 h 11633"/>
              <a:gd name="T84" fmla="*/ 12028 w 13650"/>
              <a:gd name="T85" fmla="*/ 7187 h 11633"/>
              <a:gd name="T86" fmla="*/ 12028 w 13650"/>
              <a:gd name="T87" fmla="*/ 7187 h 11633"/>
              <a:gd name="T88" fmla="*/ 11230 w 13650"/>
              <a:gd name="T89" fmla="*/ 8315 h 11633"/>
              <a:gd name="T90" fmla="*/ 11230 w 13650"/>
              <a:gd name="T91" fmla="*/ 8315 h 11633"/>
              <a:gd name="T92" fmla="*/ 11913 w 13650"/>
              <a:gd name="T93" fmla="*/ 9395 h 11633"/>
              <a:gd name="T94" fmla="*/ 11251 w 13650"/>
              <a:gd name="T95" fmla="*/ 11380 h 11633"/>
              <a:gd name="T96" fmla="*/ 12008 w 13650"/>
              <a:gd name="T97" fmla="*/ 11632 h 11633"/>
              <a:gd name="T98" fmla="*/ 12427 w 13650"/>
              <a:gd name="T99" fmla="*/ 10374 h 11633"/>
              <a:gd name="T100" fmla="*/ 12846 w 13650"/>
              <a:gd name="T101" fmla="*/ 11632 h 11633"/>
              <a:gd name="T102" fmla="*/ 13603 w 13650"/>
              <a:gd name="T103" fmla="*/ 11380 h 11633"/>
              <a:gd name="T104" fmla="*/ 12942 w 13650"/>
              <a:gd name="T105" fmla="*/ 9395 h 11633"/>
              <a:gd name="T106" fmla="*/ 12942 w 13650"/>
              <a:gd name="T107" fmla="*/ 9395 h 11633"/>
              <a:gd name="T108" fmla="*/ 13623 w 13650"/>
              <a:gd name="T109" fmla="*/ 8315 h 1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50" h="11633">
                <a:moveTo>
                  <a:pt x="12427" y="7916"/>
                </a:moveTo>
                <a:lnTo>
                  <a:pt x="12427" y="7916"/>
                </a:lnTo>
                <a:cubicBezTo>
                  <a:pt x="12647" y="7916"/>
                  <a:pt x="12826" y="8096"/>
                  <a:pt x="12826" y="8315"/>
                </a:cubicBezTo>
                <a:lnTo>
                  <a:pt x="12826" y="8315"/>
                </a:lnTo>
                <a:cubicBezTo>
                  <a:pt x="12826" y="8535"/>
                  <a:pt x="12647" y="8714"/>
                  <a:pt x="12427" y="8714"/>
                </a:cubicBezTo>
                <a:lnTo>
                  <a:pt x="12427" y="8714"/>
                </a:lnTo>
                <a:cubicBezTo>
                  <a:pt x="12207" y="8714"/>
                  <a:pt x="12028" y="8535"/>
                  <a:pt x="12028" y="8315"/>
                </a:cubicBezTo>
                <a:lnTo>
                  <a:pt x="12028" y="8315"/>
                </a:lnTo>
                <a:cubicBezTo>
                  <a:pt x="12028" y="8096"/>
                  <a:pt x="12207" y="7916"/>
                  <a:pt x="12427" y="7916"/>
                </a:cubicBezTo>
                <a:close/>
                <a:moveTo>
                  <a:pt x="6817" y="4604"/>
                </a:moveTo>
                <a:lnTo>
                  <a:pt x="2145" y="2732"/>
                </a:lnTo>
                <a:lnTo>
                  <a:pt x="6817" y="859"/>
                </a:lnTo>
                <a:lnTo>
                  <a:pt x="11500" y="2732"/>
                </a:lnTo>
                <a:lnTo>
                  <a:pt x="6817" y="4604"/>
                </a:lnTo>
                <a:close/>
                <a:moveTo>
                  <a:pt x="9608" y="5922"/>
                </a:moveTo>
                <a:lnTo>
                  <a:pt x="9608" y="5922"/>
                </a:lnTo>
                <a:cubicBezTo>
                  <a:pt x="9608" y="6487"/>
                  <a:pt x="8414" y="7119"/>
                  <a:pt x="6817" y="7119"/>
                </a:cubicBezTo>
                <a:lnTo>
                  <a:pt x="6817" y="7119"/>
                </a:lnTo>
                <a:cubicBezTo>
                  <a:pt x="5219" y="7119"/>
                  <a:pt x="4025" y="6487"/>
                  <a:pt x="4025" y="5922"/>
                </a:cubicBezTo>
                <a:lnTo>
                  <a:pt x="4025" y="4344"/>
                </a:lnTo>
                <a:lnTo>
                  <a:pt x="6817" y="5464"/>
                </a:lnTo>
                <a:lnTo>
                  <a:pt x="9608" y="4347"/>
                </a:lnTo>
                <a:lnTo>
                  <a:pt x="9608" y="5922"/>
                </a:lnTo>
                <a:close/>
                <a:moveTo>
                  <a:pt x="13623" y="8315"/>
                </a:moveTo>
                <a:lnTo>
                  <a:pt x="13623" y="8315"/>
                </a:lnTo>
                <a:cubicBezTo>
                  <a:pt x="13623" y="7795"/>
                  <a:pt x="13290" y="7352"/>
                  <a:pt x="12826" y="7187"/>
                </a:cubicBezTo>
                <a:lnTo>
                  <a:pt x="12826" y="3061"/>
                </a:lnTo>
                <a:lnTo>
                  <a:pt x="13649" y="2732"/>
                </a:lnTo>
                <a:lnTo>
                  <a:pt x="6817" y="0"/>
                </a:lnTo>
                <a:lnTo>
                  <a:pt x="0" y="2732"/>
                </a:lnTo>
                <a:lnTo>
                  <a:pt x="3227" y="4025"/>
                </a:lnTo>
                <a:lnTo>
                  <a:pt x="3227" y="5922"/>
                </a:lnTo>
                <a:lnTo>
                  <a:pt x="3227" y="5922"/>
                </a:lnTo>
                <a:cubicBezTo>
                  <a:pt x="3227" y="6507"/>
                  <a:pt x="3637" y="7034"/>
                  <a:pt x="4382" y="7407"/>
                </a:cubicBezTo>
                <a:lnTo>
                  <a:pt x="4382" y="7407"/>
                </a:lnTo>
                <a:cubicBezTo>
                  <a:pt x="5039" y="7735"/>
                  <a:pt x="5904" y="7916"/>
                  <a:pt x="6817" y="7916"/>
                </a:cubicBezTo>
                <a:lnTo>
                  <a:pt x="6817" y="7916"/>
                </a:lnTo>
                <a:cubicBezTo>
                  <a:pt x="7729" y="7916"/>
                  <a:pt x="8594" y="7735"/>
                  <a:pt x="9251" y="7407"/>
                </a:cubicBezTo>
                <a:lnTo>
                  <a:pt x="9251" y="7407"/>
                </a:lnTo>
                <a:cubicBezTo>
                  <a:pt x="9996" y="7034"/>
                  <a:pt x="10406" y="6507"/>
                  <a:pt x="10406" y="5922"/>
                </a:cubicBezTo>
                <a:lnTo>
                  <a:pt x="10406" y="4028"/>
                </a:lnTo>
                <a:lnTo>
                  <a:pt x="12028" y="3380"/>
                </a:lnTo>
                <a:lnTo>
                  <a:pt x="12028" y="7187"/>
                </a:lnTo>
                <a:lnTo>
                  <a:pt x="12028" y="7187"/>
                </a:lnTo>
                <a:cubicBezTo>
                  <a:pt x="11564" y="7352"/>
                  <a:pt x="11230" y="7795"/>
                  <a:pt x="11230" y="8315"/>
                </a:cubicBezTo>
                <a:lnTo>
                  <a:pt x="11230" y="8315"/>
                </a:lnTo>
                <a:cubicBezTo>
                  <a:pt x="11230" y="8791"/>
                  <a:pt x="11509" y="9203"/>
                  <a:pt x="11913" y="9395"/>
                </a:cubicBezTo>
                <a:lnTo>
                  <a:pt x="11251" y="11380"/>
                </a:lnTo>
                <a:lnTo>
                  <a:pt x="12008" y="11632"/>
                </a:lnTo>
                <a:lnTo>
                  <a:pt x="12427" y="10374"/>
                </a:lnTo>
                <a:lnTo>
                  <a:pt x="12846" y="11632"/>
                </a:lnTo>
                <a:lnTo>
                  <a:pt x="13603" y="11380"/>
                </a:lnTo>
                <a:lnTo>
                  <a:pt x="12942" y="9395"/>
                </a:lnTo>
                <a:lnTo>
                  <a:pt x="12942" y="9395"/>
                </a:lnTo>
                <a:cubicBezTo>
                  <a:pt x="13345" y="9203"/>
                  <a:pt x="13623" y="8791"/>
                  <a:pt x="13623" y="8315"/>
                </a:cubicBezTo>
                <a:close/>
              </a:path>
            </a:pathLst>
          </a:custGeom>
          <a:solidFill>
            <a:srgbClr val="EA3C3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6D50107-AF17-AF41-86EB-72223C3F4D42}"/>
              </a:ext>
            </a:extLst>
          </p:cNvPr>
          <p:cNvSpPr txBox="1">
            <a:spLocks/>
          </p:cNvSpPr>
          <p:nvPr/>
        </p:nvSpPr>
        <p:spPr>
          <a:xfrm>
            <a:off x="1546927" y="2363543"/>
            <a:ext cx="3105776" cy="132729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 un concepto definido por (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Mayer&amp;Salovey</a:t>
            </a:r>
            <a:r>
              <a:rPr lang="es-E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), como una habilidad de percibir, asimilar, comprender, regular las propias emociones y de los demás, promoviendo un crecimiento emocional e intelectual.</a:t>
            </a:r>
            <a:endParaRPr lang="es-E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51267FF8-1CD8-114F-87DD-D7FF782FA111}"/>
              </a:ext>
            </a:extLst>
          </p:cNvPr>
          <p:cNvSpPr txBox="1">
            <a:spLocks/>
          </p:cNvSpPr>
          <p:nvPr/>
        </p:nvSpPr>
        <p:spPr>
          <a:xfrm>
            <a:off x="1546927" y="4228105"/>
            <a:ext cx="3105776" cy="154273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Chiavenato, expone que el desempeño laboral es “eficacia del personal dentro de las organizaciones, la cual es necesaria para la organización, funcionando el individuo con una gran labor y satisfacción laboral”.	</a:t>
            </a:r>
            <a:endParaRPr lang="es-E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D2129F-0F2D-C543-AC3E-0E50C723CED8}"/>
              </a:ext>
            </a:extLst>
          </p:cNvPr>
          <p:cNvSpPr txBox="1"/>
          <p:nvPr/>
        </p:nvSpPr>
        <p:spPr>
          <a:xfrm>
            <a:off x="1546927" y="1983879"/>
            <a:ext cx="293420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INTELIGENCIA EMOCIONAL</a:t>
            </a:r>
            <a:endParaRPr lang="en-US" sz="16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0A0C98-C747-DF4E-8EA6-F677247C478E}"/>
              </a:ext>
            </a:extLst>
          </p:cNvPr>
          <p:cNvSpPr txBox="1"/>
          <p:nvPr/>
        </p:nvSpPr>
        <p:spPr>
          <a:xfrm>
            <a:off x="1546927" y="3889551"/>
            <a:ext cx="255069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DESEMPEÑO LABORAL</a:t>
            </a:r>
            <a:endParaRPr lang="en-US" sz="1600" b="1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3280214" y="40930"/>
            <a:ext cx="32768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MARCO TEÓRICO</a:t>
            </a:r>
            <a:endParaRPr lang="es-EC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3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A25D50-8046-9B48-9206-1378FC6DC528}"/>
              </a:ext>
            </a:extLst>
          </p:cNvPr>
          <p:cNvCxnSpPr/>
          <p:nvPr/>
        </p:nvCxnSpPr>
        <p:spPr>
          <a:xfrm flipH="1" flipV="1">
            <a:off x="3492124" y="2267972"/>
            <a:ext cx="1077524" cy="57623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2D2078-2A70-1949-A841-109F2A405EC0}"/>
              </a:ext>
            </a:extLst>
          </p:cNvPr>
          <p:cNvCxnSpPr>
            <a:stCxn id="67" idx="2"/>
            <a:endCxn id="27" idx="0"/>
          </p:cNvCxnSpPr>
          <p:nvPr/>
        </p:nvCxnSpPr>
        <p:spPr>
          <a:xfrm flipH="1" flipV="1">
            <a:off x="4573739" y="2814644"/>
            <a:ext cx="1077524" cy="57623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6939785-6983-F54E-AF28-70752192F530}"/>
              </a:ext>
            </a:extLst>
          </p:cNvPr>
          <p:cNvCxnSpPr/>
          <p:nvPr/>
        </p:nvCxnSpPr>
        <p:spPr>
          <a:xfrm flipV="1">
            <a:off x="3496527" y="2813469"/>
            <a:ext cx="1077524" cy="56943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E0D94B6-43CE-2944-A703-88F0D92E8EB7}"/>
              </a:ext>
            </a:extLst>
          </p:cNvPr>
          <p:cNvCxnSpPr>
            <a:stCxn id="27" idx="0"/>
            <a:endCxn id="66" idx="2"/>
          </p:cNvCxnSpPr>
          <p:nvPr/>
        </p:nvCxnSpPr>
        <p:spPr>
          <a:xfrm flipV="1">
            <a:off x="4573739" y="2245210"/>
            <a:ext cx="1077524" cy="56943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59025">
            <a:extLst>
              <a:ext uri="{FF2B5EF4-FFF2-40B4-BE49-F238E27FC236}">
                <a16:creationId xmlns:a16="http://schemas.microsoft.com/office/drawing/2014/main" id="{82E7B7B1-A2C9-E744-B1FB-1E7A1769F24A}"/>
              </a:ext>
            </a:extLst>
          </p:cNvPr>
          <p:cNvSpPr/>
          <p:nvPr/>
        </p:nvSpPr>
        <p:spPr>
          <a:xfrm>
            <a:off x="4193240" y="2312218"/>
            <a:ext cx="760997" cy="1004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extrusionOk="0">
                <a:moveTo>
                  <a:pt x="16784" y="1264"/>
                </a:moveTo>
                <a:cubicBezTo>
                  <a:pt x="16363" y="1078"/>
                  <a:pt x="15824" y="1189"/>
                  <a:pt x="15581" y="1511"/>
                </a:cubicBezTo>
                <a:lnTo>
                  <a:pt x="14280" y="3236"/>
                </a:lnTo>
                <a:cubicBezTo>
                  <a:pt x="14867" y="3417"/>
                  <a:pt x="15381" y="3636"/>
                  <a:pt x="15831" y="3874"/>
                </a:cubicBezTo>
                <a:lnTo>
                  <a:pt x="17106" y="2185"/>
                </a:lnTo>
                <a:cubicBezTo>
                  <a:pt x="17349" y="1863"/>
                  <a:pt x="17205" y="1451"/>
                  <a:pt x="16784" y="1264"/>
                </a:cubicBezTo>
                <a:close/>
                <a:moveTo>
                  <a:pt x="21233" y="4689"/>
                </a:moveTo>
                <a:cubicBezTo>
                  <a:pt x="20988" y="4366"/>
                  <a:pt x="20450" y="4256"/>
                  <a:pt x="20028" y="4442"/>
                </a:cubicBezTo>
                <a:lnTo>
                  <a:pt x="17841" y="5408"/>
                </a:lnTo>
                <a:cubicBezTo>
                  <a:pt x="18203" y="5799"/>
                  <a:pt x="18487" y="6197"/>
                  <a:pt x="18711" y="6581"/>
                </a:cubicBezTo>
                <a:lnTo>
                  <a:pt x="20909" y="5610"/>
                </a:lnTo>
                <a:cubicBezTo>
                  <a:pt x="21331" y="5423"/>
                  <a:pt x="21475" y="5012"/>
                  <a:pt x="21233" y="4689"/>
                </a:cubicBezTo>
                <a:close/>
                <a:moveTo>
                  <a:pt x="1322" y="4393"/>
                </a:moveTo>
                <a:cubicBezTo>
                  <a:pt x="900" y="4207"/>
                  <a:pt x="362" y="4317"/>
                  <a:pt x="118" y="4640"/>
                </a:cubicBezTo>
                <a:cubicBezTo>
                  <a:pt x="-125" y="4963"/>
                  <a:pt x="19" y="5375"/>
                  <a:pt x="441" y="5561"/>
                </a:cubicBezTo>
                <a:lnTo>
                  <a:pt x="2633" y="6530"/>
                </a:lnTo>
                <a:cubicBezTo>
                  <a:pt x="2861" y="6146"/>
                  <a:pt x="3149" y="5751"/>
                  <a:pt x="3514" y="5362"/>
                </a:cubicBezTo>
                <a:cubicBezTo>
                  <a:pt x="3514" y="5362"/>
                  <a:pt x="1322" y="4393"/>
                  <a:pt x="1322" y="4393"/>
                </a:cubicBezTo>
                <a:close/>
                <a:moveTo>
                  <a:pt x="5797" y="1483"/>
                </a:moveTo>
                <a:cubicBezTo>
                  <a:pt x="5553" y="1160"/>
                  <a:pt x="5015" y="1050"/>
                  <a:pt x="4593" y="1236"/>
                </a:cubicBezTo>
                <a:cubicBezTo>
                  <a:pt x="4173" y="1422"/>
                  <a:pt x="4029" y="1834"/>
                  <a:pt x="4272" y="2157"/>
                </a:cubicBezTo>
                <a:lnTo>
                  <a:pt x="5544" y="3843"/>
                </a:lnTo>
                <a:cubicBezTo>
                  <a:pt x="5997" y="3607"/>
                  <a:pt x="6514" y="3392"/>
                  <a:pt x="7103" y="3215"/>
                </a:cubicBezTo>
                <a:cubicBezTo>
                  <a:pt x="7103" y="3215"/>
                  <a:pt x="5797" y="1483"/>
                  <a:pt x="5797" y="1483"/>
                </a:cubicBezTo>
                <a:close/>
                <a:moveTo>
                  <a:pt x="10693" y="0"/>
                </a:moveTo>
                <a:cubicBezTo>
                  <a:pt x="10208" y="0"/>
                  <a:pt x="9813" y="302"/>
                  <a:pt x="9813" y="674"/>
                </a:cubicBezTo>
                <a:lnTo>
                  <a:pt x="9813" y="2753"/>
                </a:lnTo>
                <a:cubicBezTo>
                  <a:pt x="10026" y="2740"/>
                  <a:pt x="11348" y="2744"/>
                  <a:pt x="11574" y="2758"/>
                </a:cubicBezTo>
                <a:lnTo>
                  <a:pt x="11574" y="674"/>
                </a:lnTo>
                <a:cubicBezTo>
                  <a:pt x="11574" y="302"/>
                  <a:pt x="11180" y="0"/>
                  <a:pt x="10693" y="0"/>
                </a:cubicBezTo>
                <a:close/>
                <a:moveTo>
                  <a:pt x="18428" y="9068"/>
                </a:moveTo>
                <a:cubicBezTo>
                  <a:pt x="18228" y="7091"/>
                  <a:pt x="16423" y="3572"/>
                  <a:pt x="10662" y="3572"/>
                </a:cubicBezTo>
                <a:cubicBezTo>
                  <a:pt x="10661" y="3572"/>
                  <a:pt x="10660" y="3572"/>
                  <a:pt x="10659" y="3572"/>
                </a:cubicBezTo>
                <a:cubicBezTo>
                  <a:pt x="10658" y="3572"/>
                  <a:pt x="10658" y="3572"/>
                  <a:pt x="10657" y="3572"/>
                </a:cubicBezTo>
                <a:cubicBezTo>
                  <a:pt x="10656" y="3572"/>
                  <a:pt x="10655" y="3572"/>
                  <a:pt x="10655" y="3572"/>
                </a:cubicBezTo>
                <a:cubicBezTo>
                  <a:pt x="10654" y="3572"/>
                  <a:pt x="10653" y="3572"/>
                  <a:pt x="10652" y="3572"/>
                </a:cubicBezTo>
                <a:cubicBezTo>
                  <a:pt x="4890" y="3572"/>
                  <a:pt x="3086" y="7091"/>
                  <a:pt x="2886" y="9068"/>
                </a:cubicBezTo>
                <a:cubicBezTo>
                  <a:pt x="2715" y="10852"/>
                  <a:pt x="4327" y="12514"/>
                  <a:pt x="4510" y="12775"/>
                </a:cubicBezTo>
                <a:cubicBezTo>
                  <a:pt x="4810" y="13201"/>
                  <a:pt x="6695" y="14825"/>
                  <a:pt x="6762" y="15807"/>
                </a:cubicBezTo>
                <a:cubicBezTo>
                  <a:pt x="6855" y="17159"/>
                  <a:pt x="7070" y="17195"/>
                  <a:pt x="7930" y="17355"/>
                </a:cubicBezTo>
                <a:cubicBezTo>
                  <a:pt x="8807" y="17519"/>
                  <a:pt x="12507" y="17519"/>
                  <a:pt x="13383" y="17355"/>
                </a:cubicBezTo>
                <a:cubicBezTo>
                  <a:pt x="14243" y="17195"/>
                  <a:pt x="14459" y="17159"/>
                  <a:pt x="14552" y="15807"/>
                </a:cubicBezTo>
                <a:cubicBezTo>
                  <a:pt x="14619" y="14825"/>
                  <a:pt x="16504" y="13201"/>
                  <a:pt x="16803" y="12775"/>
                </a:cubicBezTo>
                <a:cubicBezTo>
                  <a:pt x="16987" y="12514"/>
                  <a:pt x="18599" y="10852"/>
                  <a:pt x="18428" y="9068"/>
                </a:cubicBezTo>
                <a:close/>
                <a:moveTo>
                  <a:pt x="13756" y="19204"/>
                </a:moveTo>
                <a:cubicBezTo>
                  <a:pt x="13756" y="18991"/>
                  <a:pt x="13530" y="18817"/>
                  <a:pt x="13251" y="18817"/>
                </a:cubicBezTo>
                <a:lnTo>
                  <a:pt x="8063" y="18817"/>
                </a:lnTo>
                <a:cubicBezTo>
                  <a:pt x="7783" y="18817"/>
                  <a:pt x="7557" y="18991"/>
                  <a:pt x="7557" y="19204"/>
                </a:cubicBezTo>
                <a:lnTo>
                  <a:pt x="7557" y="19204"/>
                </a:lnTo>
                <a:cubicBezTo>
                  <a:pt x="7557" y="19418"/>
                  <a:pt x="7783" y="19591"/>
                  <a:pt x="8063" y="19591"/>
                </a:cubicBezTo>
                <a:lnTo>
                  <a:pt x="13251" y="19591"/>
                </a:lnTo>
                <a:cubicBezTo>
                  <a:pt x="13530" y="19591"/>
                  <a:pt x="13756" y="19418"/>
                  <a:pt x="13756" y="19204"/>
                </a:cubicBezTo>
                <a:cubicBezTo>
                  <a:pt x="13756" y="19204"/>
                  <a:pt x="13756" y="19204"/>
                  <a:pt x="13756" y="19204"/>
                </a:cubicBezTo>
                <a:close/>
                <a:moveTo>
                  <a:pt x="13756" y="18147"/>
                </a:moveTo>
                <a:cubicBezTo>
                  <a:pt x="13756" y="17934"/>
                  <a:pt x="13530" y="17761"/>
                  <a:pt x="13251" y="17761"/>
                </a:cubicBezTo>
                <a:lnTo>
                  <a:pt x="8063" y="17761"/>
                </a:lnTo>
                <a:cubicBezTo>
                  <a:pt x="7783" y="17761"/>
                  <a:pt x="7557" y="17934"/>
                  <a:pt x="7557" y="18147"/>
                </a:cubicBezTo>
                <a:lnTo>
                  <a:pt x="7557" y="18147"/>
                </a:lnTo>
                <a:cubicBezTo>
                  <a:pt x="7557" y="18361"/>
                  <a:pt x="7783" y="18535"/>
                  <a:pt x="8063" y="18535"/>
                </a:cubicBezTo>
                <a:lnTo>
                  <a:pt x="13251" y="18535"/>
                </a:lnTo>
                <a:cubicBezTo>
                  <a:pt x="13530" y="18535"/>
                  <a:pt x="13756" y="18361"/>
                  <a:pt x="13756" y="18147"/>
                </a:cubicBezTo>
                <a:cubicBezTo>
                  <a:pt x="13756" y="18147"/>
                  <a:pt x="13756" y="18147"/>
                  <a:pt x="13756" y="18147"/>
                </a:cubicBezTo>
                <a:close/>
                <a:moveTo>
                  <a:pt x="8400" y="19874"/>
                </a:moveTo>
                <a:lnTo>
                  <a:pt x="12913" y="19874"/>
                </a:lnTo>
                <a:cubicBezTo>
                  <a:pt x="12913" y="20827"/>
                  <a:pt x="11903" y="21600"/>
                  <a:pt x="10657" y="21600"/>
                </a:cubicBezTo>
                <a:cubicBezTo>
                  <a:pt x="9411" y="21600"/>
                  <a:pt x="8400" y="20827"/>
                  <a:pt x="8400" y="19874"/>
                </a:cubicBezTo>
                <a:close/>
              </a:path>
            </a:pathLst>
          </a:custGeom>
          <a:solidFill>
            <a:srgbClr val="EA3C3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D7B5096-7F25-064E-B696-D34DE938B803}"/>
              </a:ext>
            </a:extLst>
          </p:cNvPr>
          <p:cNvGrpSpPr/>
          <p:nvPr/>
        </p:nvGrpSpPr>
        <p:grpSpPr>
          <a:xfrm>
            <a:off x="2321895" y="3671954"/>
            <a:ext cx="3712590" cy="2330184"/>
            <a:chOff x="7663307" y="7505708"/>
            <a:chExt cx="9897662" cy="6212207"/>
          </a:xfrm>
        </p:grpSpPr>
        <p:sp>
          <p:nvSpPr>
            <p:cNvPr id="25" name="Shape 59062">
              <a:extLst>
                <a:ext uri="{FF2B5EF4-FFF2-40B4-BE49-F238E27FC236}">
                  <a16:creationId xmlns:a16="http://schemas.microsoft.com/office/drawing/2014/main" id="{E34831B0-9480-7646-B290-08BA140DE8A3}"/>
                </a:ext>
              </a:extLst>
            </p:cNvPr>
            <p:cNvSpPr/>
            <p:nvPr/>
          </p:nvSpPr>
          <p:spPr>
            <a:xfrm>
              <a:off x="8613011" y="12305863"/>
              <a:ext cx="3570059" cy="178567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/>
            </a:p>
          </p:txBody>
        </p:sp>
        <p:sp>
          <p:nvSpPr>
            <p:cNvPr id="26" name="Shape 59063">
              <a:extLst>
                <a:ext uri="{FF2B5EF4-FFF2-40B4-BE49-F238E27FC236}">
                  <a16:creationId xmlns:a16="http://schemas.microsoft.com/office/drawing/2014/main" id="{1189073C-0CD0-A744-B705-416B7D19BAE5}"/>
                </a:ext>
              </a:extLst>
            </p:cNvPr>
            <p:cNvSpPr/>
            <p:nvPr/>
          </p:nvSpPr>
          <p:spPr>
            <a:xfrm rot="14400000">
              <a:off x="6015824" y="10837285"/>
              <a:ext cx="3570065" cy="178569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/>
            </a:p>
          </p:txBody>
        </p:sp>
        <p:sp>
          <p:nvSpPr>
            <p:cNvPr id="21" name="Shape 59065">
              <a:extLst>
                <a:ext uri="{FF2B5EF4-FFF2-40B4-BE49-F238E27FC236}">
                  <a16:creationId xmlns:a16="http://schemas.microsoft.com/office/drawing/2014/main" id="{B17528D9-D36F-C44B-B87B-37E0ACF70E88}"/>
                </a:ext>
              </a:extLst>
            </p:cNvPr>
            <p:cNvSpPr/>
            <p:nvPr/>
          </p:nvSpPr>
          <p:spPr>
            <a:xfrm>
              <a:off x="7663307" y="12481371"/>
              <a:ext cx="5888562" cy="350004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/>
            </a:p>
          </p:txBody>
        </p:sp>
        <p:sp>
          <p:nvSpPr>
            <p:cNvPr id="23" name="Shape 59066">
              <a:extLst>
                <a:ext uri="{FF2B5EF4-FFF2-40B4-BE49-F238E27FC236}">
                  <a16:creationId xmlns:a16="http://schemas.microsoft.com/office/drawing/2014/main" id="{633CB4EC-DEB1-8642-9949-3FDAA24D351B}"/>
                </a:ext>
              </a:extLst>
            </p:cNvPr>
            <p:cNvSpPr/>
            <p:nvPr/>
          </p:nvSpPr>
          <p:spPr>
            <a:xfrm rot="16200000">
              <a:off x="8331093" y="13099641"/>
              <a:ext cx="886543" cy="350005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/>
            </a:p>
          </p:txBody>
        </p:sp>
        <p:sp>
          <p:nvSpPr>
            <p:cNvPr id="24" name="Shape 59067">
              <a:extLst>
                <a:ext uri="{FF2B5EF4-FFF2-40B4-BE49-F238E27FC236}">
                  <a16:creationId xmlns:a16="http://schemas.microsoft.com/office/drawing/2014/main" id="{968FA1A8-3814-AB47-8396-69953501DAB8}"/>
                </a:ext>
              </a:extLst>
            </p:cNvPr>
            <p:cNvSpPr/>
            <p:nvPr/>
          </p:nvSpPr>
          <p:spPr>
            <a:xfrm rot="16200000">
              <a:off x="11997541" y="13099641"/>
              <a:ext cx="886543" cy="350005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/>
            </a:p>
          </p:txBody>
        </p:sp>
        <p:sp>
          <p:nvSpPr>
            <p:cNvPr id="12" name="Shape 59071">
              <a:extLst>
                <a:ext uri="{FF2B5EF4-FFF2-40B4-BE49-F238E27FC236}">
                  <a16:creationId xmlns:a16="http://schemas.microsoft.com/office/drawing/2014/main" id="{B5F96F8F-FB62-674B-A694-1B62FAE16DF5}"/>
                </a:ext>
              </a:extLst>
            </p:cNvPr>
            <p:cNvSpPr/>
            <p:nvPr/>
          </p:nvSpPr>
          <p:spPr>
            <a:xfrm>
              <a:off x="12628002" y="10121062"/>
              <a:ext cx="1366258" cy="176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3" y="21600"/>
                  </a:moveTo>
                  <a:cubicBezTo>
                    <a:pt x="4597" y="20639"/>
                    <a:pt x="3564" y="19684"/>
                    <a:pt x="2524" y="18733"/>
                  </a:cubicBezTo>
                  <a:cubicBezTo>
                    <a:pt x="2004" y="18257"/>
                    <a:pt x="1482" y="17783"/>
                    <a:pt x="975" y="17299"/>
                  </a:cubicBezTo>
                  <a:cubicBezTo>
                    <a:pt x="643" y="16983"/>
                    <a:pt x="318" y="16662"/>
                    <a:pt x="0" y="16338"/>
                  </a:cubicBezTo>
                  <a:lnTo>
                    <a:pt x="19619" y="0"/>
                  </a:lnTo>
                  <a:lnTo>
                    <a:pt x="21600" y="3731"/>
                  </a:lnTo>
                  <a:lnTo>
                    <a:pt x="5623" y="21600"/>
                  </a:lnTo>
                  <a:close/>
                </a:path>
              </a:pathLst>
            </a:cu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7" name="Shape 59072">
              <a:extLst>
                <a:ext uri="{FF2B5EF4-FFF2-40B4-BE49-F238E27FC236}">
                  <a16:creationId xmlns:a16="http://schemas.microsoft.com/office/drawing/2014/main" id="{342E8369-241E-1E4B-8955-0237A60F4426}"/>
                </a:ext>
              </a:extLst>
            </p:cNvPr>
            <p:cNvSpPr/>
            <p:nvPr/>
          </p:nvSpPr>
          <p:spPr>
            <a:xfrm>
              <a:off x="12681680" y="7908260"/>
              <a:ext cx="2137532" cy="290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91" extrusionOk="0">
                  <a:moveTo>
                    <a:pt x="2646" y="1215"/>
                  </a:moveTo>
                  <a:cubicBezTo>
                    <a:pt x="2177" y="1530"/>
                    <a:pt x="1970" y="1986"/>
                    <a:pt x="1777" y="2429"/>
                  </a:cubicBezTo>
                  <a:cubicBezTo>
                    <a:pt x="1584" y="2872"/>
                    <a:pt x="1390" y="3322"/>
                    <a:pt x="1329" y="3782"/>
                  </a:cubicBezTo>
                  <a:cubicBezTo>
                    <a:pt x="1159" y="5063"/>
                    <a:pt x="2001" y="6324"/>
                    <a:pt x="1709" y="7596"/>
                  </a:cubicBezTo>
                  <a:cubicBezTo>
                    <a:pt x="1437" y="8777"/>
                    <a:pt x="229" y="9741"/>
                    <a:pt x="22" y="10932"/>
                  </a:cubicBezTo>
                  <a:cubicBezTo>
                    <a:pt x="-36" y="11263"/>
                    <a:pt x="7" y="11620"/>
                    <a:pt x="351" y="11831"/>
                  </a:cubicBezTo>
                  <a:cubicBezTo>
                    <a:pt x="816" y="12116"/>
                    <a:pt x="1459" y="11948"/>
                    <a:pt x="2041" y="11925"/>
                  </a:cubicBezTo>
                  <a:cubicBezTo>
                    <a:pt x="2246" y="11917"/>
                    <a:pt x="2456" y="11929"/>
                    <a:pt x="2636" y="12002"/>
                  </a:cubicBezTo>
                  <a:cubicBezTo>
                    <a:pt x="2950" y="12130"/>
                    <a:pt x="3085" y="12392"/>
                    <a:pt x="3168" y="12649"/>
                  </a:cubicBezTo>
                  <a:cubicBezTo>
                    <a:pt x="3503" y="13692"/>
                    <a:pt x="3323" y="14917"/>
                    <a:pt x="4474" y="15599"/>
                  </a:cubicBezTo>
                  <a:cubicBezTo>
                    <a:pt x="5291" y="16084"/>
                    <a:pt x="6411" y="16040"/>
                    <a:pt x="7460" y="15964"/>
                  </a:cubicBezTo>
                  <a:cubicBezTo>
                    <a:pt x="8557" y="15884"/>
                    <a:pt x="9665" y="15796"/>
                    <a:pt x="10798" y="15691"/>
                  </a:cubicBezTo>
                  <a:lnTo>
                    <a:pt x="14268" y="21491"/>
                  </a:lnTo>
                  <a:lnTo>
                    <a:pt x="21564" y="15165"/>
                  </a:lnTo>
                  <a:cubicBezTo>
                    <a:pt x="20471" y="14519"/>
                    <a:pt x="19650" y="13659"/>
                    <a:pt x="19196" y="12684"/>
                  </a:cubicBezTo>
                  <a:cubicBezTo>
                    <a:pt x="18849" y="11939"/>
                    <a:pt x="18727" y="11145"/>
                    <a:pt x="18901" y="10368"/>
                  </a:cubicBezTo>
                  <a:cubicBezTo>
                    <a:pt x="19261" y="8758"/>
                    <a:pt x="20845" y="7403"/>
                    <a:pt x="20998" y="5768"/>
                  </a:cubicBezTo>
                  <a:cubicBezTo>
                    <a:pt x="21303" y="2507"/>
                    <a:pt x="16868" y="296"/>
                    <a:pt x="12009" y="34"/>
                  </a:cubicBezTo>
                  <a:cubicBezTo>
                    <a:pt x="9362" y="-109"/>
                    <a:pt x="6723" y="214"/>
                    <a:pt x="4159" y="712"/>
                  </a:cubicBezTo>
                  <a:cubicBezTo>
                    <a:pt x="3615" y="817"/>
                    <a:pt x="3062" y="936"/>
                    <a:pt x="2646" y="1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8" name="Shape 59073">
              <a:extLst>
                <a:ext uri="{FF2B5EF4-FFF2-40B4-BE49-F238E27FC236}">
                  <a16:creationId xmlns:a16="http://schemas.microsoft.com/office/drawing/2014/main" id="{20FB09AD-BF95-6940-A5CB-9AABE695ECEC}"/>
                </a:ext>
              </a:extLst>
            </p:cNvPr>
            <p:cNvSpPr/>
            <p:nvPr/>
          </p:nvSpPr>
          <p:spPr>
            <a:xfrm>
              <a:off x="12719197" y="7505708"/>
              <a:ext cx="2062858" cy="170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extrusionOk="0">
                  <a:moveTo>
                    <a:pt x="3971" y="2931"/>
                  </a:moveTo>
                  <a:cubicBezTo>
                    <a:pt x="3817" y="2620"/>
                    <a:pt x="3701" y="2291"/>
                    <a:pt x="3626" y="1944"/>
                  </a:cubicBezTo>
                  <a:cubicBezTo>
                    <a:pt x="3487" y="1306"/>
                    <a:pt x="3489" y="636"/>
                    <a:pt x="3631" y="0"/>
                  </a:cubicBezTo>
                  <a:cubicBezTo>
                    <a:pt x="4459" y="961"/>
                    <a:pt x="5492" y="1627"/>
                    <a:pt x="6610" y="1924"/>
                  </a:cubicBezTo>
                  <a:cubicBezTo>
                    <a:pt x="8133" y="2328"/>
                    <a:pt x="9701" y="2022"/>
                    <a:pt x="11256" y="1860"/>
                  </a:cubicBezTo>
                  <a:cubicBezTo>
                    <a:pt x="12822" y="1697"/>
                    <a:pt x="14426" y="1694"/>
                    <a:pt x="15907" y="2245"/>
                  </a:cubicBezTo>
                  <a:cubicBezTo>
                    <a:pt x="17181" y="2719"/>
                    <a:pt x="18321" y="3588"/>
                    <a:pt x="19182" y="4841"/>
                  </a:cubicBezTo>
                  <a:cubicBezTo>
                    <a:pt x="19777" y="5708"/>
                    <a:pt x="20204" y="6723"/>
                    <a:pt x="20540" y="7778"/>
                  </a:cubicBezTo>
                  <a:cubicBezTo>
                    <a:pt x="21278" y="10096"/>
                    <a:pt x="21569" y="12556"/>
                    <a:pt x="21346" y="14958"/>
                  </a:cubicBezTo>
                  <a:cubicBezTo>
                    <a:pt x="21126" y="17338"/>
                    <a:pt x="20401" y="19631"/>
                    <a:pt x="19217" y="21600"/>
                  </a:cubicBezTo>
                  <a:cubicBezTo>
                    <a:pt x="19409" y="20684"/>
                    <a:pt x="19547" y="19756"/>
                    <a:pt x="19637" y="18818"/>
                  </a:cubicBezTo>
                  <a:cubicBezTo>
                    <a:pt x="19765" y="17492"/>
                    <a:pt x="19779" y="16163"/>
                    <a:pt x="19741" y="14832"/>
                  </a:cubicBezTo>
                  <a:cubicBezTo>
                    <a:pt x="19688" y="12975"/>
                    <a:pt x="19048" y="11140"/>
                    <a:pt x="17716" y="11376"/>
                  </a:cubicBezTo>
                  <a:cubicBezTo>
                    <a:pt x="17259" y="11457"/>
                    <a:pt x="16899" y="11835"/>
                    <a:pt x="16647" y="12271"/>
                  </a:cubicBezTo>
                  <a:cubicBezTo>
                    <a:pt x="16342" y="12799"/>
                    <a:pt x="16103" y="13468"/>
                    <a:pt x="15558" y="13530"/>
                  </a:cubicBezTo>
                  <a:cubicBezTo>
                    <a:pt x="14412" y="13659"/>
                    <a:pt x="14517" y="11792"/>
                    <a:pt x="14360" y="10290"/>
                  </a:cubicBezTo>
                  <a:cubicBezTo>
                    <a:pt x="14204" y="8799"/>
                    <a:pt x="13113" y="7817"/>
                    <a:pt x="11914" y="7277"/>
                  </a:cubicBezTo>
                  <a:cubicBezTo>
                    <a:pt x="11366" y="7031"/>
                    <a:pt x="10793" y="6858"/>
                    <a:pt x="10218" y="6721"/>
                  </a:cubicBezTo>
                  <a:cubicBezTo>
                    <a:pt x="7754" y="6133"/>
                    <a:pt x="5124" y="6143"/>
                    <a:pt x="3055" y="7851"/>
                  </a:cubicBezTo>
                  <a:cubicBezTo>
                    <a:pt x="2371" y="8415"/>
                    <a:pt x="1786" y="9136"/>
                    <a:pt x="1330" y="9977"/>
                  </a:cubicBezTo>
                  <a:cubicBezTo>
                    <a:pt x="741" y="8542"/>
                    <a:pt x="345" y="7044"/>
                    <a:pt x="147" y="5510"/>
                  </a:cubicBezTo>
                  <a:cubicBezTo>
                    <a:pt x="12" y="4462"/>
                    <a:pt x="-31" y="3399"/>
                    <a:pt x="23" y="2322"/>
                  </a:cubicBezTo>
                  <a:cubicBezTo>
                    <a:pt x="235" y="2846"/>
                    <a:pt x="577" y="3297"/>
                    <a:pt x="1012" y="3628"/>
                  </a:cubicBezTo>
                  <a:cubicBezTo>
                    <a:pt x="1271" y="3825"/>
                    <a:pt x="1560" y="3977"/>
                    <a:pt x="1867" y="4076"/>
                  </a:cubicBezTo>
                  <a:cubicBezTo>
                    <a:pt x="1801" y="3694"/>
                    <a:pt x="1754" y="3307"/>
                    <a:pt x="1728" y="2918"/>
                  </a:cubicBezTo>
                  <a:cubicBezTo>
                    <a:pt x="1680" y="2195"/>
                    <a:pt x="1702" y="1468"/>
                    <a:pt x="1793" y="752"/>
                  </a:cubicBezTo>
                  <a:cubicBezTo>
                    <a:pt x="2029" y="1309"/>
                    <a:pt x="2376" y="1803"/>
                    <a:pt x="2811" y="2200"/>
                  </a:cubicBezTo>
                  <a:cubicBezTo>
                    <a:pt x="3154" y="2513"/>
                    <a:pt x="3546" y="2760"/>
                    <a:pt x="3971" y="29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4" name="Shape 59075">
              <a:extLst>
                <a:ext uri="{FF2B5EF4-FFF2-40B4-BE49-F238E27FC236}">
                  <a16:creationId xmlns:a16="http://schemas.microsoft.com/office/drawing/2014/main" id="{2EF18E48-2148-2442-A046-7441AB4562F3}"/>
                </a:ext>
              </a:extLst>
            </p:cNvPr>
            <p:cNvSpPr/>
            <p:nvPr/>
          </p:nvSpPr>
          <p:spPr>
            <a:xfrm>
              <a:off x="9435605" y="11313179"/>
              <a:ext cx="3563955" cy="63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52" extrusionOk="0">
                  <a:moveTo>
                    <a:pt x="4572" y="32"/>
                  </a:moveTo>
                  <a:cubicBezTo>
                    <a:pt x="4295" y="111"/>
                    <a:pt x="4020" y="330"/>
                    <a:pt x="3746" y="552"/>
                  </a:cubicBezTo>
                  <a:cubicBezTo>
                    <a:pt x="3230" y="969"/>
                    <a:pt x="2711" y="1400"/>
                    <a:pt x="2226" y="2568"/>
                  </a:cubicBezTo>
                  <a:cubicBezTo>
                    <a:pt x="1631" y="4001"/>
                    <a:pt x="1139" y="6432"/>
                    <a:pt x="619" y="8585"/>
                  </a:cubicBezTo>
                  <a:cubicBezTo>
                    <a:pt x="367" y="9630"/>
                    <a:pt x="97" y="10715"/>
                    <a:pt x="18" y="12423"/>
                  </a:cubicBezTo>
                  <a:cubicBezTo>
                    <a:pt x="-21" y="13279"/>
                    <a:pt x="1" y="14220"/>
                    <a:pt x="117" y="14797"/>
                  </a:cubicBezTo>
                  <a:cubicBezTo>
                    <a:pt x="297" y="15696"/>
                    <a:pt x="509" y="15358"/>
                    <a:pt x="723" y="14732"/>
                  </a:cubicBezTo>
                  <a:cubicBezTo>
                    <a:pt x="926" y="14142"/>
                    <a:pt x="1163" y="13374"/>
                    <a:pt x="1382" y="12586"/>
                  </a:cubicBezTo>
                  <a:cubicBezTo>
                    <a:pt x="1797" y="11092"/>
                    <a:pt x="2251" y="10093"/>
                    <a:pt x="2723" y="9301"/>
                  </a:cubicBezTo>
                  <a:cubicBezTo>
                    <a:pt x="3020" y="8802"/>
                    <a:pt x="3321" y="8273"/>
                    <a:pt x="3624" y="7902"/>
                  </a:cubicBezTo>
                  <a:cubicBezTo>
                    <a:pt x="3708" y="10209"/>
                    <a:pt x="3587" y="12599"/>
                    <a:pt x="3300" y="14311"/>
                  </a:cubicBezTo>
                  <a:cubicBezTo>
                    <a:pt x="3040" y="15860"/>
                    <a:pt x="2652" y="16792"/>
                    <a:pt x="2520" y="18818"/>
                  </a:cubicBezTo>
                  <a:cubicBezTo>
                    <a:pt x="2488" y="19311"/>
                    <a:pt x="2476" y="19854"/>
                    <a:pt x="2515" y="20331"/>
                  </a:cubicBezTo>
                  <a:cubicBezTo>
                    <a:pt x="2590" y="21261"/>
                    <a:pt x="2797" y="21505"/>
                    <a:pt x="2980" y="21169"/>
                  </a:cubicBezTo>
                  <a:cubicBezTo>
                    <a:pt x="3398" y="20399"/>
                    <a:pt x="3524" y="17665"/>
                    <a:pt x="3791" y="15756"/>
                  </a:cubicBezTo>
                  <a:cubicBezTo>
                    <a:pt x="4029" y="14059"/>
                    <a:pt x="4382" y="13075"/>
                    <a:pt x="4749" y="12434"/>
                  </a:cubicBezTo>
                  <a:cubicBezTo>
                    <a:pt x="5275" y="11512"/>
                    <a:pt x="5824" y="11119"/>
                    <a:pt x="6363" y="10894"/>
                  </a:cubicBezTo>
                  <a:cubicBezTo>
                    <a:pt x="6930" y="10658"/>
                    <a:pt x="7516" y="10609"/>
                    <a:pt x="8045" y="11968"/>
                  </a:cubicBezTo>
                  <a:cubicBezTo>
                    <a:pt x="8406" y="12894"/>
                    <a:pt x="8702" y="14413"/>
                    <a:pt x="9016" y="15773"/>
                  </a:cubicBezTo>
                  <a:cubicBezTo>
                    <a:pt x="9485" y="17807"/>
                    <a:pt x="9998" y="19481"/>
                    <a:pt x="10541" y="20814"/>
                  </a:cubicBezTo>
                  <a:lnTo>
                    <a:pt x="21356" y="21552"/>
                  </a:lnTo>
                  <a:lnTo>
                    <a:pt x="21579" y="18993"/>
                  </a:lnTo>
                  <a:lnTo>
                    <a:pt x="19681" y="7140"/>
                  </a:lnTo>
                  <a:cubicBezTo>
                    <a:pt x="19700" y="8481"/>
                    <a:pt x="19591" y="9776"/>
                    <a:pt x="19395" y="10547"/>
                  </a:cubicBezTo>
                  <a:cubicBezTo>
                    <a:pt x="19179" y="11394"/>
                    <a:pt x="18906" y="11439"/>
                    <a:pt x="18644" y="11457"/>
                  </a:cubicBezTo>
                  <a:cubicBezTo>
                    <a:pt x="18306" y="11481"/>
                    <a:pt x="17969" y="11506"/>
                    <a:pt x="17632" y="11512"/>
                  </a:cubicBezTo>
                  <a:cubicBezTo>
                    <a:pt x="14994" y="10581"/>
                    <a:pt x="12352" y="10002"/>
                    <a:pt x="9709" y="9821"/>
                  </a:cubicBezTo>
                  <a:cubicBezTo>
                    <a:pt x="9503" y="9807"/>
                    <a:pt x="9297" y="9795"/>
                    <a:pt x="9091" y="9691"/>
                  </a:cubicBezTo>
                  <a:cubicBezTo>
                    <a:pt x="8697" y="9491"/>
                    <a:pt x="8310" y="8954"/>
                    <a:pt x="7947" y="8065"/>
                  </a:cubicBezTo>
                  <a:cubicBezTo>
                    <a:pt x="7555" y="7105"/>
                    <a:pt x="7199" y="5756"/>
                    <a:pt x="6843" y="4422"/>
                  </a:cubicBezTo>
                  <a:cubicBezTo>
                    <a:pt x="6396" y="2746"/>
                    <a:pt x="5932" y="1043"/>
                    <a:pt x="5398" y="357"/>
                  </a:cubicBezTo>
                  <a:cubicBezTo>
                    <a:pt x="5126" y="7"/>
                    <a:pt x="4849" y="-48"/>
                    <a:pt x="4572" y="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5" name="Shape 59076">
              <a:extLst>
                <a:ext uri="{FF2B5EF4-FFF2-40B4-BE49-F238E27FC236}">
                  <a16:creationId xmlns:a16="http://schemas.microsoft.com/office/drawing/2014/main" id="{F1702BFC-3670-8D42-8F39-F5050A65D959}"/>
                </a:ext>
              </a:extLst>
            </p:cNvPr>
            <p:cNvSpPr/>
            <p:nvPr/>
          </p:nvSpPr>
          <p:spPr>
            <a:xfrm>
              <a:off x="9835382" y="11632729"/>
              <a:ext cx="3653494" cy="96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01" extrusionOk="0">
                  <a:moveTo>
                    <a:pt x="19245" y="1673"/>
                  </a:moveTo>
                  <a:lnTo>
                    <a:pt x="18423" y="6347"/>
                  </a:lnTo>
                  <a:lnTo>
                    <a:pt x="7887" y="6495"/>
                  </a:lnTo>
                  <a:cubicBezTo>
                    <a:pt x="7358" y="5636"/>
                    <a:pt x="6860" y="4522"/>
                    <a:pt x="6406" y="3181"/>
                  </a:cubicBezTo>
                  <a:cubicBezTo>
                    <a:pt x="6102" y="2285"/>
                    <a:pt x="5815" y="1280"/>
                    <a:pt x="5461" y="699"/>
                  </a:cubicBezTo>
                  <a:cubicBezTo>
                    <a:pt x="4944" y="-149"/>
                    <a:pt x="4377" y="10"/>
                    <a:pt x="3829" y="14"/>
                  </a:cubicBezTo>
                  <a:cubicBezTo>
                    <a:pt x="3298" y="18"/>
                    <a:pt x="2746" y="-135"/>
                    <a:pt x="2231" y="547"/>
                  </a:cubicBezTo>
                  <a:cubicBezTo>
                    <a:pt x="1873" y="1020"/>
                    <a:pt x="1562" y="1865"/>
                    <a:pt x="1253" y="2694"/>
                  </a:cubicBezTo>
                  <a:cubicBezTo>
                    <a:pt x="947" y="3514"/>
                    <a:pt x="639" y="4325"/>
                    <a:pt x="342" y="5193"/>
                  </a:cubicBezTo>
                  <a:cubicBezTo>
                    <a:pt x="69" y="5991"/>
                    <a:pt x="-117" y="7204"/>
                    <a:pt x="86" y="7973"/>
                  </a:cubicBezTo>
                  <a:cubicBezTo>
                    <a:pt x="258" y="8626"/>
                    <a:pt x="526" y="8149"/>
                    <a:pt x="749" y="7613"/>
                  </a:cubicBezTo>
                  <a:cubicBezTo>
                    <a:pt x="1011" y="6983"/>
                    <a:pt x="1291" y="6470"/>
                    <a:pt x="1567" y="5928"/>
                  </a:cubicBezTo>
                  <a:cubicBezTo>
                    <a:pt x="1863" y="5345"/>
                    <a:pt x="2158" y="4725"/>
                    <a:pt x="2482" y="4397"/>
                  </a:cubicBezTo>
                  <a:cubicBezTo>
                    <a:pt x="2730" y="4146"/>
                    <a:pt x="2988" y="4075"/>
                    <a:pt x="3243" y="4187"/>
                  </a:cubicBezTo>
                  <a:cubicBezTo>
                    <a:pt x="2873" y="4557"/>
                    <a:pt x="2518" y="5118"/>
                    <a:pt x="2189" y="5855"/>
                  </a:cubicBezTo>
                  <a:cubicBezTo>
                    <a:pt x="1570" y="7238"/>
                    <a:pt x="1044" y="9271"/>
                    <a:pt x="546" y="10881"/>
                  </a:cubicBezTo>
                  <a:cubicBezTo>
                    <a:pt x="387" y="11397"/>
                    <a:pt x="219" y="11992"/>
                    <a:pt x="236" y="12804"/>
                  </a:cubicBezTo>
                  <a:cubicBezTo>
                    <a:pt x="245" y="13237"/>
                    <a:pt x="313" y="13619"/>
                    <a:pt x="412" y="13844"/>
                  </a:cubicBezTo>
                  <a:cubicBezTo>
                    <a:pt x="616" y="14311"/>
                    <a:pt x="867" y="14036"/>
                    <a:pt x="1080" y="13591"/>
                  </a:cubicBezTo>
                  <a:cubicBezTo>
                    <a:pt x="1498" y="12716"/>
                    <a:pt x="1818" y="11320"/>
                    <a:pt x="2202" y="10244"/>
                  </a:cubicBezTo>
                  <a:cubicBezTo>
                    <a:pt x="2603" y="9117"/>
                    <a:pt x="3067" y="8356"/>
                    <a:pt x="3558" y="8017"/>
                  </a:cubicBezTo>
                  <a:cubicBezTo>
                    <a:pt x="3268" y="8673"/>
                    <a:pt x="2988" y="9393"/>
                    <a:pt x="2720" y="10174"/>
                  </a:cubicBezTo>
                  <a:cubicBezTo>
                    <a:pt x="2347" y="11260"/>
                    <a:pt x="1997" y="12450"/>
                    <a:pt x="1629" y="13561"/>
                  </a:cubicBezTo>
                  <a:cubicBezTo>
                    <a:pt x="1465" y="14058"/>
                    <a:pt x="1299" y="14525"/>
                    <a:pt x="1148" y="15052"/>
                  </a:cubicBezTo>
                  <a:cubicBezTo>
                    <a:pt x="1025" y="15480"/>
                    <a:pt x="904" y="15989"/>
                    <a:pt x="905" y="16645"/>
                  </a:cubicBezTo>
                  <a:cubicBezTo>
                    <a:pt x="906" y="17177"/>
                    <a:pt x="976" y="17612"/>
                    <a:pt x="1085" y="17823"/>
                  </a:cubicBezTo>
                  <a:cubicBezTo>
                    <a:pt x="1254" y="18148"/>
                    <a:pt x="1447" y="17851"/>
                    <a:pt x="1627" y="17412"/>
                  </a:cubicBezTo>
                  <a:cubicBezTo>
                    <a:pt x="1931" y="16666"/>
                    <a:pt x="2198" y="15724"/>
                    <a:pt x="2489" y="14905"/>
                  </a:cubicBezTo>
                  <a:cubicBezTo>
                    <a:pt x="2840" y="13919"/>
                    <a:pt x="3224" y="13117"/>
                    <a:pt x="3630" y="12519"/>
                  </a:cubicBezTo>
                  <a:cubicBezTo>
                    <a:pt x="3636" y="13717"/>
                    <a:pt x="3767" y="14858"/>
                    <a:pt x="3993" y="15692"/>
                  </a:cubicBezTo>
                  <a:cubicBezTo>
                    <a:pt x="4476" y="17468"/>
                    <a:pt x="5112" y="17460"/>
                    <a:pt x="5770" y="17271"/>
                  </a:cubicBezTo>
                  <a:cubicBezTo>
                    <a:pt x="6754" y="16988"/>
                    <a:pt x="7730" y="16410"/>
                    <a:pt x="8685" y="15465"/>
                  </a:cubicBezTo>
                  <a:cubicBezTo>
                    <a:pt x="11888" y="18627"/>
                    <a:pt x="15165" y="20599"/>
                    <a:pt x="18470" y="21354"/>
                  </a:cubicBezTo>
                  <a:cubicBezTo>
                    <a:pt x="18695" y="21406"/>
                    <a:pt x="18921" y="21451"/>
                    <a:pt x="19142" y="21280"/>
                  </a:cubicBezTo>
                  <a:cubicBezTo>
                    <a:pt x="19717" y="20835"/>
                    <a:pt x="20124" y="19147"/>
                    <a:pt x="20478" y="17492"/>
                  </a:cubicBezTo>
                  <a:cubicBezTo>
                    <a:pt x="20834" y="15828"/>
                    <a:pt x="21170" y="14066"/>
                    <a:pt x="21483" y="12196"/>
                  </a:cubicBezTo>
                  <a:lnTo>
                    <a:pt x="19245" y="16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6" name="Shape 59077">
              <a:extLst>
                <a:ext uri="{FF2B5EF4-FFF2-40B4-BE49-F238E27FC236}">
                  <a16:creationId xmlns:a16="http://schemas.microsoft.com/office/drawing/2014/main" id="{C9F2F24D-8025-224E-9027-7D63FED558ED}"/>
                </a:ext>
              </a:extLst>
            </p:cNvPr>
            <p:cNvSpPr/>
            <p:nvPr/>
          </p:nvSpPr>
          <p:spPr>
            <a:xfrm>
              <a:off x="12979144" y="9835709"/>
              <a:ext cx="2884886" cy="387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92" extrusionOk="0">
                  <a:moveTo>
                    <a:pt x="13262" y="0"/>
                  </a:moveTo>
                  <a:cubicBezTo>
                    <a:pt x="11659" y="-8"/>
                    <a:pt x="10520" y="662"/>
                    <a:pt x="9458" y="1460"/>
                  </a:cubicBezTo>
                  <a:cubicBezTo>
                    <a:pt x="8066" y="2506"/>
                    <a:pt x="6714" y="3760"/>
                    <a:pt x="5469" y="4945"/>
                  </a:cubicBezTo>
                  <a:cubicBezTo>
                    <a:pt x="3737" y="6593"/>
                    <a:pt x="1917" y="8186"/>
                    <a:pt x="0" y="9715"/>
                  </a:cubicBezTo>
                  <a:lnTo>
                    <a:pt x="4703" y="13774"/>
                  </a:lnTo>
                  <a:lnTo>
                    <a:pt x="7711" y="10825"/>
                  </a:lnTo>
                  <a:cubicBezTo>
                    <a:pt x="7812" y="12020"/>
                    <a:pt x="7856" y="13213"/>
                    <a:pt x="7852" y="14410"/>
                  </a:cubicBezTo>
                  <a:cubicBezTo>
                    <a:pt x="7845" y="16812"/>
                    <a:pt x="7606" y="19212"/>
                    <a:pt x="7181" y="21592"/>
                  </a:cubicBezTo>
                  <a:lnTo>
                    <a:pt x="20412" y="21592"/>
                  </a:lnTo>
                  <a:cubicBezTo>
                    <a:pt x="21326" y="18005"/>
                    <a:pt x="21600" y="14342"/>
                    <a:pt x="21190" y="10703"/>
                  </a:cubicBezTo>
                  <a:cubicBezTo>
                    <a:pt x="21032" y="9304"/>
                    <a:pt x="20772" y="7911"/>
                    <a:pt x="20287" y="6555"/>
                  </a:cubicBezTo>
                  <a:cubicBezTo>
                    <a:pt x="19635" y="4732"/>
                    <a:pt x="18565" y="2994"/>
                    <a:pt x="16919" y="1567"/>
                  </a:cubicBezTo>
                  <a:cubicBezTo>
                    <a:pt x="15953" y="730"/>
                    <a:pt x="14730" y="7"/>
                    <a:pt x="13262" y="0"/>
                  </a:cubicBezTo>
                  <a:close/>
                </a:path>
              </a:pathLst>
            </a:custGeom>
            <a:solidFill>
              <a:srgbClr val="B5DE89"/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8" name="Shape 59079">
              <a:extLst>
                <a:ext uri="{FF2B5EF4-FFF2-40B4-BE49-F238E27FC236}">
                  <a16:creationId xmlns:a16="http://schemas.microsoft.com/office/drawing/2014/main" id="{A919E2EC-D9F9-7743-9E3C-530089EA45D2}"/>
                </a:ext>
              </a:extLst>
            </p:cNvPr>
            <p:cNvSpPr/>
            <p:nvPr/>
          </p:nvSpPr>
          <p:spPr>
            <a:xfrm>
              <a:off x="15655528" y="9213190"/>
              <a:ext cx="1905441" cy="450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779" extrusionOk="0">
                  <a:moveTo>
                    <a:pt x="19376" y="339"/>
                  </a:moveTo>
                  <a:cubicBezTo>
                    <a:pt x="14811" y="-821"/>
                    <a:pt x="9661" y="1161"/>
                    <a:pt x="7489" y="3739"/>
                  </a:cubicBezTo>
                  <a:cubicBezTo>
                    <a:pt x="5119" y="6553"/>
                    <a:pt x="3744" y="9483"/>
                    <a:pt x="2605" y="12422"/>
                  </a:cubicBezTo>
                  <a:cubicBezTo>
                    <a:pt x="1530" y="15196"/>
                    <a:pt x="661" y="17983"/>
                    <a:pt x="0" y="20779"/>
                  </a:cubicBezTo>
                  <a:lnTo>
                    <a:pt x="10954" y="20779"/>
                  </a:lnTo>
                  <a:cubicBezTo>
                    <a:pt x="11395" y="14994"/>
                    <a:pt x="14436" y="9292"/>
                    <a:pt x="19925" y="3960"/>
                  </a:cubicBezTo>
                  <a:cubicBezTo>
                    <a:pt x="20252" y="3643"/>
                    <a:pt x="20587" y="3327"/>
                    <a:pt x="20869" y="3003"/>
                  </a:cubicBezTo>
                  <a:cubicBezTo>
                    <a:pt x="21296" y="2512"/>
                    <a:pt x="21600" y="1992"/>
                    <a:pt x="21338" y="1482"/>
                  </a:cubicBezTo>
                  <a:cubicBezTo>
                    <a:pt x="21094" y="1006"/>
                    <a:pt x="20382" y="594"/>
                    <a:pt x="19376" y="339"/>
                  </a:cubicBez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9" name="Shape 59080">
              <a:extLst>
                <a:ext uri="{FF2B5EF4-FFF2-40B4-BE49-F238E27FC236}">
                  <a16:creationId xmlns:a16="http://schemas.microsoft.com/office/drawing/2014/main" id="{F7817401-37AF-F448-BFA8-2F085E0D71DD}"/>
                </a:ext>
              </a:extLst>
            </p:cNvPr>
            <p:cNvSpPr/>
            <p:nvPr/>
          </p:nvSpPr>
          <p:spPr>
            <a:xfrm>
              <a:off x="15647237" y="9205207"/>
              <a:ext cx="1881838" cy="451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extrusionOk="0">
                  <a:moveTo>
                    <a:pt x="16259" y="25"/>
                  </a:moveTo>
                  <a:cubicBezTo>
                    <a:pt x="12664" y="250"/>
                    <a:pt x="9312" y="1916"/>
                    <a:pt x="7636" y="3912"/>
                  </a:cubicBezTo>
                  <a:cubicBezTo>
                    <a:pt x="5194" y="6821"/>
                    <a:pt x="3817" y="9857"/>
                    <a:pt x="2662" y="12900"/>
                  </a:cubicBezTo>
                  <a:cubicBezTo>
                    <a:pt x="1572" y="15771"/>
                    <a:pt x="681" y="18657"/>
                    <a:pt x="0" y="21550"/>
                  </a:cubicBezTo>
                  <a:lnTo>
                    <a:pt x="5638" y="21542"/>
                  </a:lnTo>
                  <a:cubicBezTo>
                    <a:pt x="6144" y="18957"/>
                    <a:pt x="6812" y="16389"/>
                    <a:pt x="7698" y="13840"/>
                  </a:cubicBezTo>
                  <a:cubicBezTo>
                    <a:pt x="8709" y="10931"/>
                    <a:pt x="9980" y="8003"/>
                    <a:pt x="12792" y="5277"/>
                  </a:cubicBezTo>
                  <a:cubicBezTo>
                    <a:pt x="13633" y="4462"/>
                    <a:pt x="14612" y="3668"/>
                    <a:pt x="15969" y="2983"/>
                  </a:cubicBezTo>
                  <a:cubicBezTo>
                    <a:pt x="17488" y="2217"/>
                    <a:pt x="19427" y="1622"/>
                    <a:pt x="21600" y="1232"/>
                  </a:cubicBezTo>
                  <a:cubicBezTo>
                    <a:pt x="21279" y="870"/>
                    <a:pt x="20691" y="560"/>
                    <a:pt x="19896" y="350"/>
                  </a:cubicBezTo>
                  <a:cubicBezTo>
                    <a:pt x="18714" y="39"/>
                    <a:pt x="17470" y="-50"/>
                    <a:pt x="16259" y="25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0" name="Shape 59081">
              <a:extLst>
                <a:ext uri="{FF2B5EF4-FFF2-40B4-BE49-F238E27FC236}">
                  <a16:creationId xmlns:a16="http://schemas.microsoft.com/office/drawing/2014/main" id="{162940F0-1941-5541-90EA-C3F4A1D8CF64}"/>
                </a:ext>
              </a:extLst>
            </p:cNvPr>
            <p:cNvSpPr/>
            <p:nvPr/>
          </p:nvSpPr>
          <p:spPr>
            <a:xfrm>
              <a:off x="12764890" y="12667722"/>
              <a:ext cx="3606542" cy="60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19248" extrusionOk="0">
                  <a:moveTo>
                    <a:pt x="2049" y="4210"/>
                  </a:moveTo>
                  <a:cubicBezTo>
                    <a:pt x="770" y="5503"/>
                    <a:pt x="-318" y="9421"/>
                    <a:pt x="85" y="14770"/>
                  </a:cubicBezTo>
                  <a:cubicBezTo>
                    <a:pt x="178" y="16006"/>
                    <a:pt x="363" y="16980"/>
                    <a:pt x="573" y="17667"/>
                  </a:cubicBezTo>
                  <a:cubicBezTo>
                    <a:pt x="1349" y="20197"/>
                    <a:pt x="2298" y="19156"/>
                    <a:pt x="3186" y="18210"/>
                  </a:cubicBezTo>
                  <a:cubicBezTo>
                    <a:pt x="5595" y="15648"/>
                    <a:pt x="8039" y="14430"/>
                    <a:pt x="10482" y="14430"/>
                  </a:cubicBezTo>
                  <a:cubicBezTo>
                    <a:pt x="12925" y="14430"/>
                    <a:pt x="15369" y="15648"/>
                    <a:pt x="17778" y="18210"/>
                  </a:cubicBezTo>
                  <a:cubicBezTo>
                    <a:pt x="18666" y="19156"/>
                    <a:pt x="19614" y="20197"/>
                    <a:pt x="20391" y="17667"/>
                  </a:cubicBezTo>
                  <a:cubicBezTo>
                    <a:pt x="20601" y="16980"/>
                    <a:pt x="20786" y="16006"/>
                    <a:pt x="20879" y="14770"/>
                  </a:cubicBezTo>
                  <a:cubicBezTo>
                    <a:pt x="21282" y="9421"/>
                    <a:pt x="20194" y="5503"/>
                    <a:pt x="18915" y="4210"/>
                  </a:cubicBezTo>
                  <a:cubicBezTo>
                    <a:pt x="13364" y="-1403"/>
                    <a:pt x="7600" y="-1403"/>
                    <a:pt x="2049" y="4210"/>
                  </a:cubicBez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  <p:sp>
          <p:nvSpPr>
            <p:cNvPr id="11" name="Shape 59082">
              <a:extLst>
                <a:ext uri="{FF2B5EF4-FFF2-40B4-BE49-F238E27FC236}">
                  <a16:creationId xmlns:a16="http://schemas.microsoft.com/office/drawing/2014/main" id="{51307D44-3A8E-7349-821F-B90F56C4E468}"/>
                </a:ext>
              </a:extLst>
            </p:cNvPr>
            <p:cNvSpPr/>
            <p:nvPr/>
          </p:nvSpPr>
          <p:spPr>
            <a:xfrm>
              <a:off x="12768009" y="12667252"/>
              <a:ext cx="3600518" cy="42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extrusionOk="0">
                  <a:moveTo>
                    <a:pt x="10651" y="0"/>
                  </a:moveTo>
                  <a:cubicBezTo>
                    <a:pt x="7772" y="0"/>
                    <a:pt x="4893" y="2256"/>
                    <a:pt x="2068" y="6720"/>
                  </a:cubicBezTo>
                  <a:cubicBezTo>
                    <a:pt x="868" y="8617"/>
                    <a:pt x="-149" y="14092"/>
                    <a:pt x="19" y="21600"/>
                  </a:cubicBezTo>
                  <a:cubicBezTo>
                    <a:pt x="3572" y="15144"/>
                    <a:pt x="7196" y="11794"/>
                    <a:pt x="10832" y="11904"/>
                  </a:cubicBezTo>
                  <a:cubicBezTo>
                    <a:pt x="14348" y="12010"/>
                    <a:pt x="17847" y="15352"/>
                    <a:pt x="21283" y="21600"/>
                  </a:cubicBezTo>
                  <a:cubicBezTo>
                    <a:pt x="21451" y="14091"/>
                    <a:pt x="20434" y="8617"/>
                    <a:pt x="19234" y="6720"/>
                  </a:cubicBezTo>
                  <a:cubicBezTo>
                    <a:pt x="16409" y="2256"/>
                    <a:pt x="13530" y="0"/>
                    <a:pt x="10651" y="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27516EC-13CB-5A47-8578-DDA015CF1341}"/>
              </a:ext>
            </a:extLst>
          </p:cNvPr>
          <p:cNvSpPr txBox="1"/>
          <p:nvPr/>
        </p:nvSpPr>
        <p:spPr>
          <a:xfrm>
            <a:off x="20511" y="1084613"/>
            <a:ext cx="4053225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 smtClean="0">
                <a:solidFill>
                  <a:srgbClr val="B5DE89"/>
                </a:solidFill>
                <a:cs typeface="Poppins" pitchFamily="2" charset="77"/>
              </a:rPr>
              <a:t>INTELIGENCIA EMOCIONAL</a:t>
            </a:r>
            <a:endParaRPr lang="en-US" sz="2251" b="1" dirty="0">
              <a:solidFill>
                <a:srgbClr val="B5DE89"/>
              </a:solidFill>
              <a:cs typeface="Poppins" pitchFamily="2" charset="77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6E46ED3-1AE9-204D-B166-72FE9793A77F}"/>
              </a:ext>
            </a:extLst>
          </p:cNvPr>
          <p:cNvSpPr/>
          <p:nvPr/>
        </p:nvSpPr>
        <p:spPr>
          <a:xfrm>
            <a:off x="5651264" y="1964150"/>
            <a:ext cx="562121" cy="562121"/>
          </a:xfrm>
          <a:prstGeom prst="ellipse">
            <a:avLst/>
          </a:prstGeom>
          <a:solidFill>
            <a:srgbClr val="B5D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18F9B3-4E90-8145-B5BC-7BB1211F1C63}"/>
              </a:ext>
            </a:extLst>
          </p:cNvPr>
          <p:cNvSpPr/>
          <p:nvPr/>
        </p:nvSpPr>
        <p:spPr>
          <a:xfrm>
            <a:off x="5651264" y="3109813"/>
            <a:ext cx="562121" cy="562121"/>
          </a:xfrm>
          <a:prstGeom prst="ellipse">
            <a:avLst/>
          </a:prstGeom>
          <a:solidFill>
            <a:srgbClr val="007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FB49268-B48D-3B47-A578-CE4416202823}"/>
              </a:ext>
            </a:extLst>
          </p:cNvPr>
          <p:cNvSpPr/>
          <p:nvPr/>
        </p:nvSpPr>
        <p:spPr>
          <a:xfrm>
            <a:off x="2934093" y="1964150"/>
            <a:ext cx="562121" cy="562121"/>
          </a:xfrm>
          <a:prstGeom prst="ellipse">
            <a:avLst/>
          </a:prstGeom>
          <a:solidFill>
            <a:srgbClr val="B5D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AC21368-8FAB-1045-BBE9-183DFE78E61F}"/>
              </a:ext>
            </a:extLst>
          </p:cNvPr>
          <p:cNvSpPr/>
          <p:nvPr/>
        </p:nvSpPr>
        <p:spPr>
          <a:xfrm>
            <a:off x="2934093" y="3109813"/>
            <a:ext cx="562121" cy="562121"/>
          </a:xfrm>
          <a:prstGeom prst="ellipse">
            <a:avLst/>
          </a:prstGeom>
          <a:solidFill>
            <a:srgbClr val="B5D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0" name="Freeform 762">
            <a:extLst>
              <a:ext uri="{FF2B5EF4-FFF2-40B4-BE49-F238E27FC236}">
                <a16:creationId xmlns:a16="http://schemas.microsoft.com/office/drawing/2014/main" id="{1678DBBC-5A52-E340-8284-F5377B18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34" y="2133092"/>
            <a:ext cx="302640" cy="224237"/>
          </a:xfrm>
          <a:custGeom>
            <a:avLst/>
            <a:gdLst>
              <a:gd name="T0" fmla="*/ 175917 w 305681"/>
              <a:gd name="T1" fmla="*/ 198547 h 226205"/>
              <a:gd name="T2" fmla="*/ 259637 w 305681"/>
              <a:gd name="T3" fmla="*/ 202398 h 226205"/>
              <a:gd name="T4" fmla="*/ 239000 w 305681"/>
              <a:gd name="T5" fmla="*/ 197812 h 226205"/>
              <a:gd name="T6" fmla="*/ 71092 w 305681"/>
              <a:gd name="T7" fmla="*/ 193226 h 226205"/>
              <a:gd name="T8" fmla="*/ 71092 w 305681"/>
              <a:gd name="T9" fmla="*/ 193226 h 226205"/>
              <a:gd name="T10" fmla="*/ 39341 w 305681"/>
              <a:gd name="T11" fmla="*/ 197812 h 226205"/>
              <a:gd name="T12" fmla="*/ 259637 w 305681"/>
              <a:gd name="T13" fmla="*/ 176985 h 226205"/>
              <a:gd name="T14" fmla="*/ 239000 w 305681"/>
              <a:gd name="T15" fmla="*/ 172222 h 226205"/>
              <a:gd name="T16" fmla="*/ 71092 w 305681"/>
              <a:gd name="T17" fmla="*/ 167826 h 226205"/>
              <a:gd name="T18" fmla="*/ 71092 w 305681"/>
              <a:gd name="T19" fmla="*/ 167826 h 226205"/>
              <a:gd name="T20" fmla="*/ 39341 w 305681"/>
              <a:gd name="T21" fmla="*/ 172222 h 226205"/>
              <a:gd name="T22" fmla="*/ 180629 w 305681"/>
              <a:gd name="T23" fmla="*/ 175398 h 226205"/>
              <a:gd name="T24" fmla="*/ 156463 w 305681"/>
              <a:gd name="T25" fmla="*/ 171002 h 226205"/>
              <a:gd name="T26" fmla="*/ 124890 w 305681"/>
              <a:gd name="T27" fmla="*/ 166239 h 226205"/>
              <a:gd name="T28" fmla="*/ 124890 w 305681"/>
              <a:gd name="T29" fmla="*/ 166239 h 226205"/>
              <a:gd name="T30" fmla="*/ 255241 w 305681"/>
              <a:gd name="T31" fmla="*/ 147012 h 226205"/>
              <a:gd name="T32" fmla="*/ 234604 w 305681"/>
              <a:gd name="T33" fmla="*/ 151598 h 226205"/>
              <a:gd name="T34" fmla="*/ 75488 w 305681"/>
              <a:gd name="T35" fmla="*/ 147012 h 226205"/>
              <a:gd name="T36" fmla="*/ 43927 w 305681"/>
              <a:gd name="T37" fmla="*/ 142426 h 226205"/>
              <a:gd name="T38" fmla="*/ 43927 w 305681"/>
              <a:gd name="T39" fmla="*/ 142426 h 226205"/>
              <a:gd name="T40" fmla="*/ 175866 w 305681"/>
              <a:gd name="T41" fmla="*/ 145425 h 226205"/>
              <a:gd name="T42" fmla="*/ 151877 w 305681"/>
              <a:gd name="T43" fmla="*/ 150011 h 226205"/>
              <a:gd name="T44" fmla="*/ 129476 w 305681"/>
              <a:gd name="T45" fmla="*/ 145425 h 226205"/>
              <a:gd name="T46" fmla="*/ 259637 w 305681"/>
              <a:gd name="T47" fmla="*/ 118614 h 226205"/>
              <a:gd name="T48" fmla="*/ 259637 w 305681"/>
              <a:gd name="T49" fmla="*/ 118614 h 226205"/>
              <a:gd name="T50" fmla="*/ 229841 w 305681"/>
              <a:gd name="T51" fmla="*/ 123200 h 226205"/>
              <a:gd name="T52" fmla="*/ 71092 w 305681"/>
              <a:gd name="T53" fmla="*/ 127786 h 226205"/>
              <a:gd name="T54" fmla="*/ 48513 w 305681"/>
              <a:gd name="T55" fmla="*/ 123200 h 226205"/>
              <a:gd name="T56" fmla="*/ 180629 w 305681"/>
              <a:gd name="T57" fmla="*/ 115439 h 226205"/>
              <a:gd name="T58" fmla="*/ 180629 w 305681"/>
              <a:gd name="T59" fmla="*/ 115439 h 226205"/>
              <a:gd name="T60" fmla="*/ 147291 w 305681"/>
              <a:gd name="T61" fmla="*/ 120202 h 226205"/>
              <a:gd name="T62" fmla="*/ 124890 w 305681"/>
              <a:gd name="T63" fmla="*/ 124598 h 226205"/>
              <a:gd name="T64" fmla="*/ 212683 w 305681"/>
              <a:gd name="T65" fmla="*/ 216866 h 226205"/>
              <a:gd name="T66" fmla="*/ 23084 w 305681"/>
              <a:gd name="T67" fmla="*/ 101563 h 226205"/>
              <a:gd name="T68" fmla="*/ 23084 w 305681"/>
              <a:gd name="T69" fmla="*/ 101563 h 226205"/>
              <a:gd name="T70" fmla="*/ 175866 w 305681"/>
              <a:gd name="T71" fmla="*/ 94802 h 226205"/>
              <a:gd name="T72" fmla="*/ 151877 w 305681"/>
              <a:gd name="T73" fmla="*/ 99198 h 226205"/>
              <a:gd name="T74" fmla="*/ 129476 w 305681"/>
              <a:gd name="T75" fmla="*/ 94802 h 226205"/>
              <a:gd name="T76" fmla="*/ 102024 w 305681"/>
              <a:gd name="T77" fmla="*/ 73905 h 226205"/>
              <a:gd name="T78" fmla="*/ 120407 w 305681"/>
              <a:gd name="T79" fmla="*/ 193877 h 226205"/>
              <a:gd name="T80" fmla="*/ 184928 w 305681"/>
              <a:gd name="T81" fmla="*/ 216866 h 226205"/>
              <a:gd name="T82" fmla="*/ 102024 w 305681"/>
              <a:gd name="T83" fmla="*/ 73905 h 226205"/>
              <a:gd name="T84" fmla="*/ 226741 w 305681"/>
              <a:gd name="T85" fmla="*/ 73905 h 226205"/>
              <a:gd name="T86" fmla="*/ 291263 w 305681"/>
              <a:gd name="T87" fmla="*/ 92224 h 226205"/>
              <a:gd name="T88" fmla="*/ 14072 w 305681"/>
              <a:gd name="T89" fmla="*/ 92224 h 226205"/>
              <a:gd name="T90" fmla="*/ 78594 w 305681"/>
              <a:gd name="T91" fmla="*/ 73905 h 226205"/>
              <a:gd name="T92" fmla="*/ 57688 w 305681"/>
              <a:gd name="T93" fmla="*/ 36908 h 226205"/>
              <a:gd name="T94" fmla="*/ 208358 w 305681"/>
              <a:gd name="T95" fmla="*/ 64566 h 226205"/>
              <a:gd name="T96" fmla="*/ 155731 w 305681"/>
              <a:gd name="T97" fmla="*/ 1347 h 226205"/>
              <a:gd name="T98" fmla="*/ 304599 w 305681"/>
              <a:gd name="T99" fmla="*/ 94020 h 226205"/>
              <a:gd name="T100" fmla="*/ 291623 w 305681"/>
              <a:gd name="T101" fmla="*/ 216866 h 226205"/>
              <a:gd name="T102" fmla="*/ 286937 w 305681"/>
              <a:gd name="T103" fmla="*/ 226205 h 226205"/>
              <a:gd name="T104" fmla="*/ 97338 w 305681"/>
              <a:gd name="T105" fmla="*/ 226205 h 226205"/>
              <a:gd name="T106" fmla="*/ 4701 w 305681"/>
              <a:gd name="T107" fmla="*/ 216866 h 226205"/>
              <a:gd name="T108" fmla="*/ 375 w 305681"/>
              <a:gd name="T109" fmla="*/ 99049 h 226205"/>
              <a:gd name="T110" fmla="*/ 119325 w 305681"/>
              <a:gd name="T111" fmla="*/ 27568 h 226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5681" h="226205">
                <a:moveTo>
                  <a:pt x="129779" y="198547"/>
                </a:moveTo>
                <a:lnTo>
                  <a:pt x="129779" y="216866"/>
                </a:lnTo>
                <a:lnTo>
                  <a:pt x="175917" y="216866"/>
                </a:lnTo>
                <a:lnTo>
                  <a:pt x="175917" y="198547"/>
                </a:lnTo>
                <a:lnTo>
                  <a:pt x="129779" y="198547"/>
                </a:lnTo>
                <a:close/>
                <a:moveTo>
                  <a:pt x="259637" y="193226"/>
                </a:moveTo>
                <a:cubicBezTo>
                  <a:pt x="262568" y="193226"/>
                  <a:pt x="264400" y="195343"/>
                  <a:pt x="264400" y="197812"/>
                </a:cubicBezTo>
                <a:cubicBezTo>
                  <a:pt x="264400" y="200282"/>
                  <a:pt x="262568" y="202398"/>
                  <a:pt x="259637" y="202398"/>
                </a:cubicBezTo>
                <a:cubicBezTo>
                  <a:pt x="257073" y="202398"/>
                  <a:pt x="255241" y="200282"/>
                  <a:pt x="255241" y="197812"/>
                </a:cubicBezTo>
                <a:cubicBezTo>
                  <a:pt x="255241" y="195343"/>
                  <a:pt x="257073" y="193226"/>
                  <a:pt x="259637" y="193226"/>
                </a:cubicBezTo>
                <a:close/>
                <a:moveTo>
                  <a:pt x="234604" y="193226"/>
                </a:moveTo>
                <a:cubicBezTo>
                  <a:pt x="237168" y="193226"/>
                  <a:pt x="239000" y="195343"/>
                  <a:pt x="239000" y="197812"/>
                </a:cubicBezTo>
                <a:cubicBezTo>
                  <a:pt x="239000" y="200282"/>
                  <a:pt x="237168" y="202398"/>
                  <a:pt x="234604" y="202398"/>
                </a:cubicBezTo>
                <a:cubicBezTo>
                  <a:pt x="231673" y="202398"/>
                  <a:pt x="229841" y="200282"/>
                  <a:pt x="229841" y="197812"/>
                </a:cubicBezTo>
                <a:cubicBezTo>
                  <a:pt x="229841" y="195343"/>
                  <a:pt x="231673" y="193226"/>
                  <a:pt x="234604" y="193226"/>
                </a:cubicBezTo>
                <a:close/>
                <a:moveTo>
                  <a:pt x="71092" y="193226"/>
                </a:moveTo>
                <a:cubicBezTo>
                  <a:pt x="73656" y="193226"/>
                  <a:pt x="75488" y="195343"/>
                  <a:pt x="75488" y="197812"/>
                </a:cubicBezTo>
                <a:cubicBezTo>
                  <a:pt x="75488" y="200282"/>
                  <a:pt x="73656" y="202398"/>
                  <a:pt x="71092" y="202398"/>
                </a:cubicBezTo>
                <a:cubicBezTo>
                  <a:pt x="68527" y="202398"/>
                  <a:pt x="66329" y="200282"/>
                  <a:pt x="66329" y="197812"/>
                </a:cubicBezTo>
                <a:cubicBezTo>
                  <a:pt x="66329" y="195343"/>
                  <a:pt x="68527" y="193226"/>
                  <a:pt x="71092" y="193226"/>
                </a:cubicBezTo>
                <a:close/>
                <a:moveTo>
                  <a:pt x="43927" y="193226"/>
                </a:moveTo>
                <a:cubicBezTo>
                  <a:pt x="46397" y="193226"/>
                  <a:pt x="48513" y="195343"/>
                  <a:pt x="48513" y="197812"/>
                </a:cubicBezTo>
                <a:cubicBezTo>
                  <a:pt x="48513" y="200282"/>
                  <a:pt x="46397" y="202398"/>
                  <a:pt x="43927" y="202398"/>
                </a:cubicBezTo>
                <a:cubicBezTo>
                  <a:pt x="41458" y="202398"/>
                  <a:pt x="39341" y="200282"/>
                  <a:pt x="39341" y="197812"/>
                </a:cubicBezTo>
                <a:cubicBezTo>
                  <a:pt x="39341" y="195343"/>
                  <a:pt x="41458" y="193226"/>
                  <a:pt x="43927" y="193226"/>
                </a:cubicBezTo>
                <a:close/>
                <a:moveTo>
                  <a:pt x="259637" y="167826"/>
                </a:moveTo>
                <a:cubicBezTo>
                  <a:pt x="262568" y="167826"/>
                  <a:pt x="264400" y="169658"/>
                  <a:pt x="264400" y="172222"/>
                </a:cubicBezTo>
                <a:cubicBezTo>
                  <a:pt x="264400" y="175153"/>
                  <a:pt x="262568" y="176985"/>
                  <a:pt x="259637" y="176985"/>
                </a:cubicBezTo>
                <a:cubicBezTo>
                  <a:pt x="257073" y="176985"/>
                  <a:pt x="255241" y="175153"/>
                  <a:pt x="255241" y="172222"/>
                </a:cubicBezTo>
                <a:cubicBezTo>
                  <a:pt x="255241" y="169658"/>
                  <a:pt x="257073" y="167826"/>
                  <a:pt x="259637" y="167826"/>
                </a:cubicBezTo>
                <a:close/>
                <a:moveTo>
                  <a:pt x="234604" y="167826"/>
                </a:moveTo>
                <a:cubicBezTo>
                  <a:pt x="237168" y="167826"/>
                  <a:pt x="239000" y="169658"/>
                  <a:pt x="239000" y="172222"/>
                </a:cubicBezTo>
                <a:cubicBezTo>
                  <a:pt x="239000" y="175153"/>
                  <a:pt x="237168" y="176985"/>
                  <a:pt x="234604" y="176985"/>
                </a:cubicBezTo>
                <a:cubicBezTo>
                  <a:pt x="231673" y="176985"/>
                  <a:pt x="229841" y="175153"/>
                  <a:pt x="229841" y="172222"/>
                </a:cubicBezTo>
                <a:cubicBezTo>
                  <a:pt x="229841" y="169658"/>
                  <a:pt x="231673" y="167826"/>
                  <a:pt x="234604" y="167826"/>
                </a:cubicBezTo>
                <a:close/>
                <a:moveTo>
                  <a:pt x="71092" y="167826"/>
                </a:moveTo>
                <a:cubicBezTo>
                  <a:pt x="73656" y="167826"/>
                  <a:pt x="75488" y="169658"/>
                  <a:pt x="75488" y="172222"/>
                </a:cubicBezTo>
                <a:cubicBezTo>
                  <a:pt x="75488" y="175153"/>
                  <a:pt x="73656" y="176985"/>
                  <a:pt x="71092" y="176985"/>
                </a:cubicBezTo>
                <a:cubicBezTo>
                  <a:pt x="68527" y="176985"/>
                  <a:pt x="66329" y="175153"/>
                  <a:pt x="66329" y="172222"/>
                </a:cubicBezTo>
                <a:cubicBezTo>
                  <a:pt x="66329" y="169658"/>
                  <a:pt x="68527" y="167826"/>
                  <a:pt x="71092" y="167826"/>
                </a:cubicBezTo>
                <a:close/>
                <a:moveTo>
                  <a:pt x="43927" y="167826"/>
                </a:moveTo>
                <a:cubicBezTo>
                  <a:pt x="46397" y="167826"/>
                  <a:pt x="48513" y="169658"/>
                  <a:pt x="48513" y="172222"/>
                </a:cubicBezTo>
                <a:cubicBezTo>
                  <a:pt x="48513" y="175153"/>
                  <a:pt x="46397" y="176985"/>
                  <a:pt x="43927" y="176985"/>
                </a:cubicBezTo>
                <a:cubicBezTo>
                  <a:pt x="41458" y="176985"/>
                  <a:pt x="39341" y="175153"/>
                  <a:pt x="39341" y="172222"/>
                </a:cubicBezTo>
                <a:cubicBezTo>
                  <a:pt x="39341" y="169658"/>
                  <a:pt x="41458" y="167826"/>
                  <a:pt x="43927" y="167826"/>
                </a:cubicBezTo>
                <a:close/>
                <a:moveTo>
                  <a:pt x="180629" y="166239"/>
                </a:moveTo>
                <a:cubicBezTo>
                  <a:pt x="183193" y="166239"/>
                  <a:pt x="185025" y="168071"/>
                  <a:pt x="185025" y="171002"/>
                </a:cubicBezTo>
                <a:cubicBezTo>
                  <a:pt x="185025" y="173566"/>
                  <a:pt x="183193" y="175398"/>
                  <a:pt x="180629" y="175398"/>
                </a:cubicBezTo>
                <a:cubicBezTo>
                  <a:pt x="177698" y="175398"/>
                  <a:pt x="175866" y="173566"/>
                  <a:pt x="175866" y="171002"/>
                </a:cubicBezTo>
                <a:cubicBezTo>
                  <a:pt x="175866" y="168071"/>
                  <a:pt x="177698" y="166239"/>
                  <a:pt x="180629" y="166239"/>
                </a:cubicBezTo>
                <a:close/>
                <a:moveTo>
                  <a:pt x="151877" y="166239"/>
                </a:moveTo>
                <a:cubicBezTo>
                  <a:pt x="154347" y="166239"/>
                  <a:pt x="156463" y="168071"/>
                  <a:pt x="156463" y="171002"/>
                </a:cubicBezTo>
                <a:cubicBezTo>
                  <a:pt x="156463" y="173566"/>
                  <a:pt x="154347" y="175398"/>
                  <a:pt x="151877" y="175398"/>
                </a:cubicBezTo>
                <a:cubicBezTo>
                  <a:pt x="149408" y="175398"/>
                  <a:pt x="147291" y="173566"/>
                  <a:pt x="147291" y="171002"/>
                </a:cubicBezTo>
                <a:cubicBezTo>
                  <a:pt x="147291" y="168071"/>
                  <a:pt x="149408" y="166239"/>
                  <a:pt x="151877" y="166239"/>
                </a:cubicBezTo>
                <a:close/>
                <a:moveTo>
                  <a:pt x="124890" y="166239"/>
                </a:moveTo>
                <a:cubicBezTo>
                  <a:pt x="127360" y="166239"/>
                  <a:pt x="129476" y="168071"/>
                  <a:pt x="129476" y="171002"/>
                </a:cubicBezTo>
                <a:cubicBezTo>
                  <a:pt x="129476" y="173566"/>
                  <a:pt x="127360" y="175398"/>
                  <a:pt x="124890" y="175398"/>
                </a:cubicBezTo>
                <a:cubicBezTo>
                  <a:pt x="122421" y="175398"/>
                  <a:pt x="120304" y="173566"/>
                  <a:pt x="120304" y="171002"/>
                </a:cubicBezTo>
                <a:cubicBezTo>
                  <a:pt x="120304" y="168071"/>
                  <a:pt x="122421" y="166239"/>
                  <a:pt x="124890" y="166239"/>
                </a:cubicBezTo>
                <a:close/>
                <a:moveTo>
                  <a:pt x="259637" y="142426"/>
                </a:moveTo>
                <a:cubicBezTo>
                  <a:pt x="262568" y="142426"/>
                  <a:pt x="264400" y="144543"/>
                  <a:pt x="264400" y="147012"/>
                </a:cubicBezTo>
                <a:cubicBezTo>
                  <a:pt x="264400" y="149482"/>
                  <a:pt x="262568" y="151598"/>
                  <a:pt x="259637" y="151598"/>
                </a:cubicBezTo>
                <a:cubicBezTo>
                  <a:pt x="257073" y="151598"/>
                  <a:pt x="255241" y="149482"/>
                  <a:pt x="255241" y="147012"/>
                </a:cubicBezTo>
                <a:cubicBezTo>
                  <a:pt x="255241" y="144543"/>
                  <a:pt x="257073" y="142426"/>
                  <a:pt x="259637" y="142426"/>
                </a:cubicBezTo>
                <a:close/>
                <a:moveTo>
                  <a:pt x="234604" y="142426"/>
                </a:moveTo>
                <a:cubicBezTo>
                  <a:pt x="237168" y="142426"/>
                  <a:pt x="239000" y="144543"/>
                  <a:pt x="239000" y="147012"/>
                </a:cubicBezTo>
                <a:cubicBezTo>
                  <a:pt x="239000" y="149482"/>
                  <a:pt x="237168" y="151598"/>
                  <a:pt x="234604" y="151598"/>
                </a:cubicBezTo>
                <a:cubicBezTo>
                  <a:pt x="231673" y="151598"/>
                  <a:pt x="229841" y="149482"/>
                  <a:pt x="229841" y="147012"/>
                </a:cubicBezTo>
                <a:cubicBezTo>
                  <a:pt x="229841" y="144543"/>
                  <a:pt x="231673" y="142426"/>
                  <a:pt x="234604" y="142426"/>
                </a:cubicBezTo>
                <a:close/>
                <a:moveTo>
                  <a:pt x="71092" y="142426"/>
                </a:moveTo>
                <a:cubicBezTo>
                  <a:pt x="73656" y="142426"/>
                  <a:pt x="75488" y="144543"/>
                  <a:pt x="75488" y="147012"/>
                </a:cubicBezTo>
                <a:cubicBezTo>
                  <a:pt x="75488" y="149482"/>
                  <a:pt x="73656" y="151598"/>
                  <a:pt x="71092" y="151598"/>
                </a:cubicBezTo>
                <a:cubicBezTo>
                  <a:pt x="68527" y="151598"/>
                  <a:pt x="66329" y="149482"/>
                  <a:pt x="66329" y="147012"/>
                </a:cubicBezTo>
                <a:cubicBezTo>
                  <a:pt x="66329" y="144543"/>
                  <a:pt x="68527" y="142426"/>
                  <a:pt x="71092" y="142426"/>
                </a:cubicBezTo>
                <a:close/>
                <a:moveTo>
                  <a:pt x="43927" y="142426"/>
                </a:moveTo>
                <a:cubicBezTo>
                  <a:pt x="46397" y="142426"/>
                  <a:pt x="48513" y="144543"/>
                  <a:pt x="48513" y="147012"/>
                </a:cubicBezTo>
                <a:cubicBezTo>
                  <a:pt x="48513" y="149482"/>
                  <a:pt x="46397" y="151598"/>
                  <a:pt x="43927" y="151598"/>
                </a:cubicBezTo>
                <a:cubicBezTo>
                  <a:pt x="41458" y="151598"/>
                  <a:pt x="39341" y="149482"/>
                  <a:pt x="39341" y="147012"/>
                </a:cubicBezTo>
                <a:cubicBezTo>
                  <a:pt x="39341" y="144543"/>
                  <a:pt x="41458" y="142426"/>
                  <a:pt x="43927" y="142426"/>
                </a:cubicBezTo>
                <a:close/>
                <a:moveTo>
                  <a:pt x="180629" y="140839"/>
                </a:moveTo>
                <a:cubicBezTo>
                  <a:pt x="183193" y="140839"/>
                  <a:pt x="185025" y="142956"/>
                  <a:pt x="185025" y="145425"/>
                </a:cubicBezTo>
                <a:cubicBezTo>
                  <a:pt x="185025" y="147895"/>
                  <a:pt x="183193" y="150011"/>
                  <a:pt x="180629" y="150011"/>
                </a:cubicBezTo>
                <a:cubicBezTo>
                  <a:pt x="177698" y="150011"/>
                  <a:pt x="175866" y="147895"/>
                  <a:pt x="175866" y="145425"/>
                </a:cubicBezTo>
                <a:cubicBezTo>
                  <a:pt x="175866" y="142956"/>
                  <a:pt x="177698" y="140839"/>
                  <a:pt x="180629" y="140839"/>
                </a:cubicBezTo>
                <a:close/>
                <a:moveTo>
                  <a:pt x="151877" y="140839"/>
                </a:moveTo>
                <a:cubicBezTo>
                  <a:pt x="154347" y="140839"/>
                  <a:pt x="156463" y="142956"/>
                  <a:pt x="156463" y="145425"/>
                </a:cubicBezTo>
                <a:cubicBezTo>
                  <a:pt x="156463" y="147895"/>
                  <a:pt x="154347" y="150011"/>
                  <a:pt x="151877" y="150011"/>
                </a:cubicBezTo>
                <a:cubicBezTo>
                  <a:pt x="149408" y="150011"/>
                  <a:pt x="147291" y="147895"/>
                  <a:pt x="147291" y="145425"/>
                </a:cubicBezTo>
                <a:cubicBezTo>
                  <a:pt x="147291" y="142956"/>
                  <a:pt x="149408" y="140839"/>
                  <a:pt x="151877" y="140839"/>
                </a:cubicBezTo>
                <a:close/>
                <a:moveTo>
                  <a:pt x="124890" y="140839"/>
                </a:moveTo>
                <a:cubicBezTo>
                  <a:pt x="127360" y="140839"/>
                  <a:pt x="129476" y="142956"/>
                  <a:pt x="129476" y="145425"/>
                </a:cubicBezTo>
                <a:cubicBezTo>
                  <a:pt x="129476" y="147895"/>
                  <a:pt x="127360" y="150011"/>
                  <a:pt x="124890" y="150011"/>
                </a:cubicBezTo>
                <a:cubicBezTo>
                  <a:pt x="122421" y="150011"/>
                  <a:pt x="120304" y="147895"/>
                  <a:pt x="120304" y="145425"/>
                </a:cubicBezTo>
                <a:cubicBezTo>
                  <a:pt x="120304" y="142956"/>
                  <a:pt x="122421" y="140839"/>
                  <a:pt x="124890" y="140839"/>
                </a:cubicBezTo>
                <a:close/>
                <a:moveTo>
                  <a:pt x="259637" y="118614"/>
                </a:moveTo>
                <a:cubicBezTo>
                  <a:pt x="262568" y="118614"/>
                  <a:pt x="264400" y="120731"/>
                  <a:pt x="264400" y="123200"/>
                </a:cubicBezTo>
                <a:cubicBezTo>
                  <a:pt x="264400" y="125670"/>
                  <a:pt x="262568" y="127786"/>
                  <a:pt x="259637" y="127786"/>
                </a:cubicBezTo>
                <a:cubicBezTo>
                  <a:pt x="257073" y="127786"/>
                  <a:pt x="255241" y="125670"/>
                  <a:pt x="255241" y="123200"/>
                </a:cubicBezTo>
                <a:cubicBezTo>
                  <a:pt x="255241" y="120731"/>
                  <a:pt x="257073" y="118614"/>
                  <a:pt x="259637" y="118614"/>
                </a:cubicBezTo>
                <a:close/>
                <a:moveTo>
                  <a:pt x="234604" y="118614"/>
                </a:moveTo>
                <a:cubicBezTo>
                  <a:pt x="237168" y="118614"/>
                  <a:pt x="239000" y="120731"/>
                  <a:pt x="239000" y="123200"/>
                </a:cubicBezTo>
                <a:cubicBezTo>
                  <a:pt x="239000" y="125670"/>
                  <a:pt x="237168" y="127786"/>
                  <a:pt x="234604" y="127786"/>
                </a:cubicBezTo>
                <a:cubicBezTo>
                  <a:pt x="231673" y="127786"/>
                  <a:pt x="229841" y="125670"/>
                  <a:pt x="229841" y="123200"/>
                </a:cubicBezTo>
                <a:cubicBezTo>
                  <a:pt x="229841" y="120731"/>
                  <a:pt x="231673" y="118614"/>
                  <a:pt x="234604" y="118614"/>
                </a:cubicBezTo>
                <a:close/>
                <a:moveTo>
                  <a:pt x="71092" y="118614"/>
                </a:moveTo>
                <a:cubicBezTo>
                  <a:pt x="73656" y="118614"/>
                  <a:pt x="75488" y="120731"/>
                  <a:pt x="75488" y="123200"/>
                </a:cubicBezTo>
                <a:cubicBezTo>
                  <a:pt x="75488" y="125670"/>
                  <a:pt x="73656" y="127786"/>
                  <a:pt x="71092" y="127786"/>
                </a:cubicBezTo>
                <a:cubicBezTo>
                  <a:pt x="68527" y="127786"/>
                  <a:pt x="66329" y="125670"/>
                  <a:pt x="66329" y="123200"/>
                </a:cubicBezTo>
                <a:cubicBezTo>
                  <a:pt x="66329" y="120731"/>
                  <a:pt x="68527" y="118614"/>
                  <a:pt x="71092" y="118614"/>
                </a:cubicBezTo>
                <a:close/>
                <a:moveTo>
                  <a:pt x="43927" y="118614"/>
                </a:moveTo>
                <a:cubicBezTo>
                  <a:pt x="46397" y="118614"/>
                  <a:pt x="48513" y="120731"/>
                  <a:pt x="48513" y="123200"/>
                </a:cubicBezTo>
                <a:cubicBezTo>
                  <a:pt x="48513" y="125670"/>
                  <a:pt x="46397" y="127786"/>
                  <a:pt x="43927" y="127786"/>
                </a:cubicBezTo>
                <a:cubicBezTo>
                  <a:pt x="41458" y="127786"/>
                  <a:pt x="39341" y="125670"/>
                  <a:pt x="39341" y="123200"/>
                </a:cubicBezTo>
                <a:cubicBezTo>
                  <a:pt x="39341" y="120731"/>
                  <a:pt x="41458" y="118614"/>
                  <a:pt x="43927" y="118614"/>
                </a:cubicBezTo>
                <a:close/>
                <a:moveTo>
                  <a:pt x="180629" y="115439"/>
                </a:moveTo>
                <a:cubicBezTo>
                  <a:pt x="183193" y="115439"/>
                  <a:pt x="185025" y="117271"/>
                  <a:pt x="185025" y="120202"/>
                </a:cubicBezTo>
                <a:cubicBezTo>
                  <a:pt x="185025" y="122766"/>
                  <a:pt x="183193" y="124598"/>
                  <a:pt x="180629" y="124598"/>
                </a:cubicBezTo>
                <a:cubicBezTo>
                  <a:pt x="177698" y="124598"/>
                  <a:pt x="175866" y="122766"/>
                  <a:pt x="175866" y="120202"/>
                </a:cubicBezTo>
                <a:cubicBezTo>
                  <a:pt x="175866" y="117271"/>
                  <a:pt x="177698" y="115439"/>
                  <a:pt x="180629" y="115439"/>
                </a:cubicBezTo>
                <a:close/>
                <a:moveTo>
                  <a:pt x="151877" y="115439"/>
                </a:moveTo>
                <a:cubicBezTo>
                  <a:pt x="154347" y="115439"/>
                  <a:pt x="156463" y="117271"/>
                  <a:pt x="156463" y="120202"/>
                </a:cubicBezTo>
                <a:cubicBezTo>
                  <a:pt x="156463" y="122766"/>
                  <a:pt x="154347" y="124598"/>
                  <a:pt x="151877" y="124598"/>
                </a:cubicBezTo>
                <a:cubicBezTo>
                  <a:pt x="149408" y="124598"/>
                  <a:pt x="147291" y="122766"/>
                  <a:pt x="147291" y="120202"/>
                </a:cubicBezTo>
                <a:cubicBezTo>
                  <a:pt x="147291" y="117271"/>
                  <a:pt x="149408" y="115439"/>
                  <a:pt x="151877" y="115439"/>
                </a:cubicBezTo>
                <a:close/>
                <a:moveTo>
                  <a:pt x="124890" y="115439"/>
                </a:moveTo>
                <a:cubicBezTo>
                  <a:pt x="127360" y="115439"/>
                  <a:pt x="129476" y="117271"/>
                  <a:pt x="129476" y="120202"/>
                </a:cubicBezTo>
                <a:cubicBezTo>
                  <a:pt x="129476" y="122766"/>
                  <a:pt x="127360" y="124598"/>
                  <a:pt x="124890" y="124598"/>
                </a:cubicBezTo>
                <a:cubicBezTo>
                  <a:pt x="122421" y="124598"/>
                  <a:pt x="120304" y="122766"/>
                  <a:pt x="120304" y="120202"/>
                </a:cubicBezTo>
                <a:cubicBezTo>
                  <a:pt x="120304" y="117271"/>
                  <a:pt x="122421" y="115439"/>
                  <a:pt x="124890" y="115439"/>
                </a:cubicBezTo>
                <a:close/>
                <a:moveTo>
                  <a:pt x="212683" y="101563"/>
                </a:moveTo>
                <a:lnTo>
                  <a:pt x="212683" y="216866"/>
                </a:lnTo>
                <a:lnTo>
                  <a:pt x="282612" y="216866"/>
                </a:lnTo>
                <a:lnTo>
                  <a:pt x="282612" y="101563"/>
                </a:lnTo>
                <a:lnTo>
                  <a:pt x="212683" y="101563"/>
                </a:lnTo>
                <a:close/>
                <a:moveTo>
                  <a:pt x="23084" y="101563"/>
                </a:moveTo>
                <a:lnTo>
                  <a:pt x="23084" y="216866"/>
                </a:lnTo>
                <a:lnTo>
                  <a:pt x="92652" y="216866"/>
                </a:lnTo>
                <a:lnTo>
                  <a:pt x="92652" y="101563"/>
                </a:lnTo>
                <a:lnTo>
                  <a:pt x="23084" y="101563"/>
                </a:lnTo>
                <a:close/>
                <a:moveTo>
                  <a:pt x="180629" y="90039"/>
                </a:moveTo>
                <a:cubicBezTo>
                  <a:pt x="183193" y="90039"/>
                  <a:pt x="185025" y="92237"/>
                  <a:pt x="185025" y="94802"/>
                </a:cubicBezTo>
                <a:cubicBezTo>
                  <a:pt x="185025" y="97366"/>
                  <a:pt x="183193" y="99198"/>
                  <a:pt x="180629" y="99198"/>
                </a:cubicBezTo>
                <a:cubicBezTo>
                  <a:pt x="177698" y="99198"/>
                  <a:pt x="175866" y="97366"/>
                  <a:pt x="175866" y="94802"/>
                </a:cubicBezTo>
                <a:cubicBezTo>
                  <a:pt x="175866" y="92237"/>
                  <a:pt x="177698" y="90039"/>
                  <a:pt x="180629" y="90039"/>
                </a:cubicBezTo>
                <a:close/>
                <a:moveTo>
                  <a:pt x="151877" y="90039"/>
                </a:moveTo>
                <a:cubicBezTo>
                  <a:pt x="154347" y="90039"/>
                  <a:pt x="156463" y="92237"/>
                  <a:pt x="156463" y="94802"/>
                </a:cubicBezTo>
                <a:cubicBezTo>
                  <a:pt x="156463" y="97366"/>
                  <a:pt x="154347" y="99198"/>
                  <a:pt x="151877" y="99198"/>
                </a:cubicBezTo>
                <a:cubicBezTo>
                  <a:pt x="149408" y="99198"/>
                  <a:pt x="147291" y="97366"/>
                  <a:pt x="147291" y="94802"/>
                </a:cubicBezTo>
                <a:cubicBezTo>
                  <a:pt x="147291" y="92237"/>
                  <a:pt x="149408" y="90039"/>
                  <a:pt x="151877" y="90039"/>
                </a:cubicBezTo>
                <a:close/>
                <a:moveTo>
                  <a:pt x="124890" y="90039"/>
                </a:moveTo>
                <a:cubicBezTo>
                  <a:pt x="127360" y="90039"/>
                  <a:pt x="129476" y="92237"/>
                  <a:pt x="129476" y="94802"/>
                </a:cubicBezTo>
                <a:cubicBezTo>
                  <a:pt x="129476" y="97366"/>
                  <a:pt x="127360" y="99198"/>
                  <a:pt x="124890" y="99198"/>
                </a:cubicBezTo>
                <a:cubicBezTo>
                  <a:pt x="122421" y="99198"/>
                  <a:pt x="120304" y="97366"/>
                  <a:pt x="120304" y="94802"/>
                </a:cubicBezTo>
                <a:cubicBezTo>
                  <a:pt x="120304" y="92237"/>
                  <a:pt x="122421" y="90039"/>
                  <a:pt x="124890" y="90039"/>
                </a:cubicBezTo>
                <a:close/>
                <a:moveTo>
                  <a:pt x="102024" y="73905"/>
                </a:moveTo>
                <a:lnTo>
                  <a:pt x="102024" y="96894"/>
                </a:lnTo>
                <a:lnTo>
                  <a:pt x="102024" y="216866"/>
                </a:lnTo>
                <a:lnTo>
                  <a:pt x="120407" y="216866"/>
                </a:lnTo>
                <a:lnTo>
                  <a:pt x="120407" y="193877"/>
                </a:lnTo>
                <a:cubicBezTo>
                  <a:pt x="120407" y="191363"/>
                  <a:pt x="122570" y="189208"/>
                  <a:pt x="125093" y="189208"/>
                </a:cubicBezTo>
                <a:lnTo>
                  <a:pt x="180603" y="189208"/>
                </a:lnTo>
                <a:cubicBezTo>
                  <a:pt x="183126" y="189208"/>
                  <a:pt x="184928" y="191363"/>
                  <a:pt x="184928" y="193877"/>
                </a:cubicBezTo>
                <a:lnTo>
                  <a:pt x="184928" y="216866"/>
                </a:lnTo>
                <a:lnTo>
                  <a:pt x="203672" y="216866"/>
                </a:lnTo>
                <a:lnTo>
                  <a:pt x="203672" y="96894"/>
                </a:lnTo>
                <a:lnTo>
                  <a:pt x="203672" y="73905"/>
                </a:lnTo>
                <a:lnTo>
                  <a:pt x="102024" y="73905"/>
                </a:lnTo>
                <a:close/>
                <a:moveTo>
                  <a:pt x="196823" y="36908"/>
                </a:moveTo>
                <a:lnTo>
                  <a:pt x="229625" y="66003"/>
                </a:lnTo>
                <a:cubicBezTo>
                  <a:pt x="231427" y="67080"/>
                  <a:pt x="231787" y="69235"/>
                  <a:pt x="231427" y="70672"/>
                </a:cubicBezTo>
                <a:cubicBezTo>
                  <a:pt x="230346" y="72827"/>
                  <a:pt x="228543" y="73905"/>
                  <a:pt x="226741" y="73905"/>
                </a:cubicBezTo>
                <a:lnTo>
                  <a:pt x="212683" y="73905"/>
                </a:lnTo>
                <a:lnTo>
                  <a:pt x="212683" y="92224"/>
                </a:lnTo>
                <a:lnTo>
                  <a:pt x="286937" y="92224"/>
                </a:lnTo>
                <a:lnTo>
                  <a:pt x="291263" y="92224"/>
                </a:lnTo>
                <a:lnTo>
                  <a:pt x="247647" y="36908"/>
                </a:lnTo>
                <a:lnTo>
                  <a:pt x="196823" y="36908"/>
                </a:lnTo>
                <a:close/>
                <a:moveTo>
                  <a:pt x="57688" y="36908"/>
                </a:moveTo>
                <a:lnTo>
                  <a:pt x="14072" y="92224"/>
                </a:lnTo>
                <a:lnTo>
                  <a:pt x="18398" y="92224"/>
                </a:lnTo>
                <a:lnTo>
                  <a:pt x="92652" y="92224"/>
                </a:lnTo>
                <a:lnTo>
                  <a:pt x="92652" y="73905"/>
                </a:lnTo>
                <a:lnTo>
                  <a:pt x="78594" y="73905"/>
                </a:lnTo>
                <a:cubicBezTo>
                  <a:pt x="76792" y="73905"/>
                  <a:pt x="74989" y="72827"/>
                  <a:pt x="74268" y="70672"/>
                </a:cubicBezTo>
                <a:cubicBezTo>
                  <a:pt x="73548" y="69235"/>
                  <a:pt x="74268" y="67080"/>
                  <a:pt x="75710" y="66003"/>
                </a:cubicBezTo>
                <a:lnTo>
                  <a:pt x="108512" y="36908"/>
                </a:lnTo>
                <a:lnTo>
                  <a:pt x="57688" y="36908"/>
                </a:lnTo>
                <a:close/>
                <a:moveTo>
                  <a:pt x="152848" y="10686"/>
                </a:moveTo>
                <a:lnTo>
                  <a:pt x="90849" y="64566"/>
                </a:lnTo>
                <a:lnTo>
                  <a:pt x="97338" y="64566"/>
                </a:lnTo>
                <a:lnTo>
                  <a:pt x="208358" y="64566"/>
                </a:lnTo>
                <a:lnTo>
                  <a:pt x="214486" y="64566"/>
                </a:lnTo>
                <a:lnTo>
                  <a:pt x="152848" y="10686"/>
                </a:lnTo>
                <a:close/>
                <a:moveTo>
                  <a:pt x="149604" y="1347"/>
                </a:moveTo>
                <a:cubicBezTo>
                  <a:pt x="151406" y="-449"/>
                  <a:pt x="153929" y="-449"/>
                  <a:pt x="155731" y="1347"/>
                </a:cubicBezTo>
                <a:lnTo>
                  <a:pt x="186370" y="27568"/>
                </a:lnTo>
                <a:lnTo>
                  <a:pt x="249810" y="27568"/>
                </a:lnTo>
                <a:cubicBezTo>
                  <a:pt x="251252" y="27568"/>
                  <a:pt x="252694" y="28646"/>
                  <a:pt x="253775" y="29724"/>
                </a:cubicBezTo>
                <a:lnTo>
                  <a:pt x="304599" y="94020"/>
                </a:lnTo>
                <a:cubicBezTo>
                  <a:pt x="305681" y="95457"/>
                  <a:pt x="305681" y="97612"/>
                  <a:pt x="304960" y="99049"/>
                </a:cubicBezTo>
                <a:cubicBezTo>
                  <a:pt x="304239" y="100486"/>
                  <a:pt x="302437" y="101563"/>
                  <a:pt x="300995" y="101563"/>
                </a:cubicBezTo>
                <a:lnTo>
                  <a:pt x="291623" y="101563"/>
                </a:lnTo>
                <a:lnTo>
                  <a:pt x="291623" y="216866"/>
                </a:lnTo>
                <a:lnTo>
                  <a:pt x="300995" y="216866"/>
                </a:lnTo>
                <a:cubicBezTo>
                  <a:pt x="303518" y="216866"/>
                  <a:pt x="305681" y="219021"/>
                  <a:pt x="305681" y="221535"/>
                </a:cubicBezTo>
                <a:cubicBezTo>
                  <a:pt x="305681" y="224050"/>
                  <a:pt x="303518" y="226205"/>
                  <a:pt x="300995" y="226205"/>
                </a:cubicBezTo>
                <a:lnTo>
                  <a:pt x="286937" y="226205"/>
                </a:lnTo>
                <a:lnTo>
                  <a:pt x="208358" y="226205"/>
                </a:lnTo>
                <a:lnTo>
                  <a:pt x="180603" y="226205"/>
                </a:lnTo>
                <a:lnTo>
                  <a:pt x="125093" y="226205"/>
                </a:lnTo>
                <a:lnTo>
                  <a:pt x="97338" y="226205"/>
                </a:lnTo>
                <a:lnTo>
                  <a:pt x="18398" y="226205"/>
                </a:lnTo>
                <a:lnTo>
                  <a:pt x="4701" y="226205"/>
                </a:lnTo>
                <a:cubicBezTo>
                  <a:pt x="1817" y="226205"/>
                  <a:pt x="15" y="224050"/>
                  <a:pt x="15" y="221535"/>
                </a:cubicBezTo>
                <a:cubicBezTo>
                  <a:pt x="15" y="219021"/>
                  <a:pt x="1817" y="216866"/>
                  <a:pt x="4701" y="216866"/>
                </a:cubicBezTo>
                <a:lnTo>
                  <a:pt x="13712" y="216866"/>
                </a:lnTo>
                <a:lnTo>
                  <a:pt x="13712" y="101563"/>
                </a:lnTo>
                <a:lnTo>
                  <a:pt x="4701" y="101563"/>
                </a:lnTo>
                <a:cubicBezTo>
                  <a:pt x="2898" y="101563"/>
                  <a:pt x="1096" y="100486"/>
                  <a:pt x="375" y="99049"/>
                </a:cubicBezTo>
                <a:cubicBezTo>
                  <a:pt x="-346" y="97612"/>
                  <a:pt x="15" y="95457"/>
                  <a:pt x="1096" y="94020"/>
                </a:cubicBezTo>
                <a:lnTo>
                  <a:pt x="51920" y="29724"/>
                </a:lnTo>
                <a:cubicBezTo>
                  <a:pt x="52641" y="28646"/>
                  <a:pt x="54083" y="27568"/>
                  <a:pt x="55525" y="27568"/>
                </a:cubicBezTo>
                <a:lnTo>
                  <a:pt x="119325" y="27568"/>
                </a:lnTo>
                <a:lnTo>
                  <a:pt x="149604" y="1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71" name="Freeform 761">
            <a:extLst>
              <a:ext uri="{FF2B5EF4-FFF2-40B4-BE49-F238E27FC236}">
                <a16:creationId xmlns:a16="http://schemas.microsoft.com/office/drawing/2014/main" id="{8FA9AA21-58DD-B44C-8550-3D641181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627" y="3239554"/>
            <a:ext cx="243052" cy="302640"/>
          </a:xfrm>
          <a:custGeom>
            <a:avLst/>
            <a:gdLst>
              <a:gd name="T0" fmla="*/ 196687 w 246439"/>
              <a:gd name="T1" fmla="*/ 300703 h 305466"/>
              <a:gd name="T2" fmla="*/ 14484 w 246439"/>
              <a:gd name="T3" fmla="*/ 300703 h 305466"/>
              <a:gd name="T4" fmla="*/ 83706 w 246439"/>
              <a:gd name="T5" fmla="*/ 181409 h 305466"/>
              <a:gd name="T6" fmla="*/ 124681 w 246439"/>
              <a:gd name="T7" fmla="*/ 199800 h 305466"/>
              <a:gd name="T8" fmla="*/ 142653 w 246439"/>
              <a:gd name="T9" fmla="*/ 111089 h 305466"/>
              <a:gd name="T10" fmla="*/ 164578 w 246439"/>
              <a:gd name="T11" fmla="*/ 152920 h 305466"/>
              <a:gd name="T12" fmla="*/ 144810 w 246439"/>
              <a:gd name="T13" fmla="*/ 152920 h 305466"/>
              <a:gd name="T14" fmla="*/ 173205 w 246439"/>
              <a:gd name="T15" fmla="*/ 173475 h 305466"/>
              <a:gd name="T16" fmla="*/ 156311 w 246439"/>
              <a:gd name="T17" fmla="*/ 111089 h 305466"/>
              <a:gd name="T18" fmla="*/ 182910 w 246439"/>
              <a:gd name="T19" fmla="*/ 34279 h 305466"/>
              <a:gd name="T20" fmla="*/ 185426 w 246439"/>
              <a:gd name="T21" fmla="*/ 173475 h 305466"/>
              <a:gd name="T22" fmla="*/ 163500 w 246439"/>
              <a:gd name="T23" fmla="*/ 193309 h 305466"/>
              <a:gd name="T24" fmla="*/ 98083 w 246439"/>
              <a:gd name="T25" fmla="*/ 210619 h 305466"/>
              <a:gd name="T26" fmla="*/ 34104 w 246439"/>
              <a:gd name="T27" fmla="*/ 183573 h 305466"/>
              <a:gd name="T28" fmla="*/ 198365 w 246439"/>
              <a:gd name="T29" fmla="*/ 199079 h 305466"/>
              <a:gd name="T30" fmla="*/ 66812 w 246439"/>
              <a:gd name="T31" fmla="*/ 16969 h 305466"/>
              <a:gd name="T32" fmla="*/ 25477 w 246439"/>
              <a:gd name="T33" fmla="*/ 51949 h 305466"/>
              <a:gd name="T34" fmla="*/ 85862 w 246439"/>
              <a:gd name="T35" fmla="*/ 134169 h 305466"/>
              <a:gd name="T36" fmla="*/ 40574 w 246439"/>
              <a:gd name="T37" fmla="*/ 75028 h 305466"/>
              <a:gd name="T38" fmla="*/ 60702 w 246439"/>
              <a:gd name="T39" fmla="*/ 68537 h 305466"/>
              <a:gd name="T40" fmla="*/ 67172 w 246439"/>
              <a:gd name="T41" fmla="*/ 48343 h 305466"/>
              <a:gd name="T42" fmla="*/ 109585 w 246439"/>
              <a:gd name="T43" fmla="*/ 77552 h 305466"/>
              <a:gd name="T44" fmla="*/ 94848 w 246439"/>
              <a:gd name="T45" fmla="*/ 49785 h 305466"/>
              <a:gd name="T46" fmla="*/ 101677 w 246439"/>
              <a:gd name="T47" fmla="*/ 43294 h 305466"/>
              <a:gd name="T48" fmla="*/ 95208 w 246439"/>
              <a:gd name="T49" fmla="*/ 9757 h 305466"/>
              <a:gd name="T50" fmla="*/ 121806 w 246439"/>
              <a:gd name="T51" fmla="*/ 49785 h 305466"/>
              <a:gd name="T52" fmla="*/ 121806 w 246439"/>
              <a:gd name="T53" fmla="*/ 71061 h 305466"/>
              <a:gd name="T54" fmla="*/ 71844 w 246439"/>
              <a:gd name="T55" fmla="*/ 66373 h 305466"/>
              <a:gd name="T56" fmla="*/ 92692 w 246439"/>
              <a:gd name="T57" fmla="*/ 114335 h 305466"/>
              <a:gd name="T58" fmla="*/ 79033 w 246439"/>
              <a:gd name="T59" fmla="*/ 146429 h 305466"/>
              <a:gd name="T60" fmla="*/ 37339 w 246439"/>
              <a:gd name="T61" fmla="*/ 173475 h 305466"/>
              <a:gd name="T62" fmla="*/ 74360 w 246439"/>
              <a:gd name="T63" fmla="*/ 181409 h 305466"/>
              <a:gd name="T64" fmla="*/ 135105 w 246439"/>
              <a:gd name="T65" fmla="*/ 196915 h 305466"/>
              <a:gd name="T66" fmla="*/ 137980 w 246439"/>
              <a:gd name="T67" fmla="*/ 146429 h 305466"/>
              <a:gd name="T68" fmla="*/ 130792 w 246439"/>
              <a:gd name="T69" fmla="*/ 117941 h 305466"/>
              <a:gd name="T70" fmla="*/ 162781 w 246439"/>
              <a:gd name="T71" fmla="*/ 104598 h 305466"/>
              <a:gd name="T72" fmla="*/ 107788 w 246439"/>
              <a:gd name="T73" fmla="*/ 9036 h 305466"/>
              <a:gd name="T74" fmla="*/ 176440 w 246439"/>
              <a:gd name="T75" fmla="*/ 27788 h 305466"/>
              <a:gd name="T76" fmla="*/ 205194 w 246439"/>
              <a:gd name="T77" fmla="*/ 205570 h 305466"/>
              <a:gd name="T78" fmla="*/ 158109 w 246439"/>
              <a:gd name="T79" fmla="*/ 272283 h 305466"/>
              <a:gd name="T80" fmla="*/ 52435 w 246439"/>
              <a:gd name="T81" fmla="*/ 281659 h 305466"/>
              <a:gd name="T82" fmla="*/ 100599 w 246439"/>
              <a:gd name="T83" fmla="*/ 272283 h 305466"/>
              <a:gd name="T84" fmla="*/ 5349 w 246439"/>
              <a:gd name="T85" fmla="*/ 199079 h 305466"/>
              <a:gd name="T86" fmla="*/ 17570 w 246439"/>
              <a:gd name="T87" fmla="*/ 46900 h 305466"/>
              <a:gd name="T88" fmla="*/ 63218 w 246439"/>
              <a:gd name="T89" fmla="*/ 8675 h 305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6439" h="305466">
                <a:moveTo>
                  <a:pt x="19165" y="296307"/>
                </a:moveTo>
                <a:lnTo>
                  <a:pt x="192006" y="296307"/>
                </a:lnTo>
                <a:cubicBezTo>
                  <a:pt x="194527" y="296307"/>
                  <a:pt x="196687" y="298139"/>
                  <a:pt x="196687" y="300703"/>
                </a:cubicBezTo>
                <a:cubicBezTo>
                  <a:pt x="196687" y="303634"/>
                  <a:pt x="194527" y="305466"/>
                  <a:pt x="192006" y="305466"/>
                </a:cubicBezTo>
                <a:lnTo>
                  <a:pt x="19165" y="305466"/>
                </a:lnTo>
                <a:cubicBezTo>
                  <a:pt x="16645" y="305466"/>
                  <a:pt x="14484" y="303634"/>
                  <a:pt x="14484" y="300703"/>
                </a:cubicBezTo>
                <a:cubicBezTo>
                  <a:pt x="14484" y="298139"/>
                  <a:pt x="16645" y="296307"/>
                  <a:pt x="19165" y="296307"/>
                </a:cubicBezTo>
                <a:close/>
                <a:moveTo>
                  <a:pt x="86222" y="174918"/>
                </a:moveTo>
                <a:cubicBezTo>
                  <a:pt x="84784" y="176721"/>
                  <a:pt x="83706" y="178885"/>
                  <a:pt x="83706" y="181409"/>
                </a:cubicBezTo>
                <a:cubicBezTo>
                  <a:pt x="83706" y="184294"/>
                  <a:pt x="84784" y="186457"/>
                  <a:pt x="86222" y="188261"/>
                </a:cubicBezTo>
                <a:lnTo>
                  <a:pt x="99521" y="201603"/>
                </a:lnTo>
                <a:cubicBezTo>
                  <a:pt x="108147" y="201964"/>
                  <a:pt x="116414" y="201603"/>
                  <a:pt x="124681" y="199800"/>
                </a:cubicBezTo>
                <a:lnTo>
                  <a:pt x="99880" y="174918"/>
                </a:lnTo>
                <a:cubicBezTo>
                  <a:pt x="96286" y="171312"/>
                  <a:pt x="89816" y="171312"/>
                  <a:pt x="86222" y="174918"/>
                </a:cubicBezTo>
                <a:close/>
                <a:moveTo>
                  <a:pt x="142653" y="111089"/>
                </a:moveTo>
                <a:cubicBezTo>
                  <a:pt x="139059" y="114696"/>
                  <a:pt x="139059" y="120826"/>
                  <a:pt x="142653" y="124432"/>
                </a:cubicBezTo>
                <a:lnTo>
                  <a:pt x="164578" y="146429"/>
                </a:lnTo>
                <a:cubicBezTo>
                  <a:pt x="166376" y="148233"/>
                  <a:pt x="166376" y="151117"/>
                  <a:pt x="164578" y="152920"/>
                </a:cubicBezTo>
                <a:cubicBezTo>
                  <a:pt x="162781" y="154724"/>
                  <a:pt x="159906" y="154724"/>
                  <a:pt x="158109" y="152920"/>
                </a:cubicBezTo>
                <a:cubicBezTo>
                  <a:pt x="156311" y="151117"/>
                  <a:pt x="153795" y="150036"/>
                  <a:pt x="151279" y="150036"/>
                </a:cubicBezTo>
                <a:cubicBezTo>
                  <a:pt x="148763" y="150036"/>
                  <a:pt x="146247" y="151117"/>
                  <a:pt x="144810" y="152920"/>
                </a:cubicBezTo>
                <a:cubicBezTo>
                  <a:pt x="140856" y="156527"/>
                  <a:pt x="140856" y="162657"/>
                  <a:pt x="144810" y="166263"/>
                </a:cubicBezTo>
                <a:lnTo>
                  <a:pt x="161703" y="183573"/>
                </a:lnTo>
                <a:cubicBezTo>
                  <a:pt x="165657" y="180327"/>
                  <a:pt x="169610" y="177082"/>
                  <a:pt x="173205" y="173475"/>
                </a:cubicBezTo>
                <a:cubicBezTo>
                  <a:pt x="175002" y="171672"/>
                  <a:pt x="176799" y="169509"/>
                  <a:pt x="178596" y="167345"/>
                </a:cubicBezTo>
                <a:cubicBezTo>
                  <a:pt x="183988" y="161575"/>
                  <a:pt x="188301" y="154363"/>
                  <a:pt x="191895" y="146790"/>
                </a:cubicBezTo>
                <a:lnTo>
                  <a:pt x="156311" y="111089"/>
                </a:lnTo>
                <a:cubicBezTo>
                  <a:pt x="152717" y="107483"/>
                  <a:pt x="146247" y="107483"/>
                  <a:pt x="142653" y="111089"/>
                </a:cubicBezTo>
                <a:close/>
                <a:moveTo>
                  <a:pt x="201960" y="15166"/>
                </a:moveTo>
                <a:lnTo>
                  <a:pt x="182910" y="34279"/>
                </a:lnTo>
                <a:cubicBezTo>
                  <a:pt x="210945" y="64931"/>
                  <a:pt x="218493" y="108926"/>
                  <a:pt x="201600" y="147872"/>
                </a:cubicBezTo>
                <a:cubicBezTo>
                  <a:pt x="201600" y="147872"/>
                  <a:pt x="201600" y="148233"/>
                  <a:pt x="201241" y="148233"/>
                </a:cubicBezTo>
                <a:cubicBezTo>
                  <a:pt x="197287" y="157608"/>
                  <a:pt x="191895" y="165903"/>
                  <a:pt x="185426" y="173475"/>
                </a:cubicBezTo>
                <a:cubicBezTo>
                  <a:pt x="183988" y="175639"/>
                  <a:pt x="181831" y="177803"/>
                  <a:pt x="179675" y="180327"/>
                </a:cubicBezTo>
                <a:cubicBezTo>
                  <a:pt x="174643" y="185015"/>
                  <a:pt x="169610" y="189342"/>
                  <a:pt x="163860" y="192949"/>
                </a:cubicBezTo>
                <a:cubicBezTo>
                  <a:pt x="163500" y="193309"/>
                  <a:pt x="163500" y="193309"/>
                  <a:pt x="163500" y="193309"/>
                </a:cubicBezTo>
                <a:cubicBezTo>
                  <a:pt x="154874" y="199079"/>
                  <a:pt x="145169" y="203767"/>
                  <a:pt x="135105" y="206652"/>
                </a:cubicBezTo>
                <a:cubicBezTo>
                  <a:pt x="125400" y="209537"/>
                  <a:pt x="115336" y="210979"/>
                  <a:pt x="105631" y="210979"/>
                </a:cubicBezTo>
                <a:cubicBezTo>
                  <a:pt x="103115" y="210979"/>
                  <a:pt x="100599" y="210979"/>
                  <a:pt x="98083" y="210619"/>
                </a:cubicBezTo>
                <a:lnTo>
                  <a:pt x="97724" y="210979"/>
                </a:lnTo>
                <a:cubicBezTo>
                  <a:pt x="97724" y="210979"/>
                  <a:pt x="97364" y="210979"/>
                  <a:pt x="97364" y="210619"/>
                </a:cubicBezTo>
                <a:cubicBezTo>
                  <a:pt x="73642" y="209176"/>
                  <a:pt x="51357" y="199079"/>
                  <a:pt x="34104" y="183573"/>
                </a:cubicBezTo>
                <a:lnTo>
                  <a:pt x="15054" y="202324"/>
                </a:lnTo>
                <a:cubicBezTo>
                  <a:pt x="39855" y="225404"/>
                  <a:pt x="71485" y="238025"/>
                  <a:pt x="105272" y="238025"/>
                </a:cubicBezTo>
                <a:cubicBezTo>
                  <a:pt x="140496" y="238025"/>
                  <a:pt x="173564" y="223961"/>
                  <a:pt x="198365" y="199079"/>
                </a:cubicBezTo>
                <a:cubicBezTo>
                  <a:pt x="249045" y="148593"/>
                  <a:pt x="250124" y="67095"/>
                  <a:pt x="201960" y="15166"/>
                </a:cubicBezTo>
                <a:close/>
                <a:moveTo>
                  <a:pt x="95208" y="9757"/>
                </a:moveTo>
                <a:cubicBezTo>
                  <a:pt x="85503" y="10839"/>
                  <a:pt x="76158" y="13363"/>
                  <a:pt x="66812" y="16969"/>
                </a:cubicBezTo>
                <a:cubicBezTo>
                  <a:pt x="58186" y="20936"/>
                  <a:pt x="50638" y="25985"/>
                  <a:pt x="43449" y="31755"/>
                </a:cubicBezTo>
                <a:cubicBezTo>
                  <a:pt x="41652" y="33558"/>
                  <a:pt x="39136" y="35361"/>
                  <a:pt x="37339" y="37524"/>
                </a:cubicBezTo>
                <a:cubicBezTo>
                  <a:pt x="33026" y="41852"/>
                  <a:pt x="29072" y="46900"/>
                  <a:pt x="25477" y="51949"/>
                </a:cubicBezTo>
                <a:cubicBezTo>
                  <a:pt x="20445" y="59161"/>
                  <a:pt x="16851" y="67455"/>
                  <a:pt x="13975" y="75389"/>
                </a:cubicBezTo>
                <a:lnTo>
                  <a:pt x="72563" y="134169"/>
                </a:lnTo>
                <a:cubicBezTo>
                  <a:pt x="76158" y="138135"/>
                  <a:pt x="82268" y="138135"/>
                  <a:pt x="85862" y="134169"/>
                </a:cubicBezTo>
                <a:cubicBezTo>
                  <a:pt x="87660" y="132726"/>
                  <a:pt x="88738" y="129841"/>
                  <a:pt x="88738" y="127317"/>
                </a:cubicBezTo>
                <a:cubicBezTo>
                  <a:pt x="88738" y="124793"/>
                  <a:pt x="87660" y="122629"/>
                  <a:pt x="85862" y="120826"/>
                </a:cubicBezTo>
                <a:lnTo>
                  <a:pt x="40574" y="75028"/>
                </a:lnTo>
                <a:cubicBezTo>
                  <a:pt x="38776" y="73225"/>
                  <a:pt x="38776" y="70340"/>
                  <a:pt x="40574" y="68537"/>
                </a:cubicBezTo>
                <a:cubicBezTo>
                  <a:pt x="42371" y="66734"/>
                  <a:pt x="45606" y="66734"/>
                  <a:pt x="47043" y="68537"/>
                </a:cubicBezTo>
                <a:cubicBezTo>
                  <a:pt x="50638" y="72143"/>
                  <a:pt x="57108" y="72143"/>
                  <a:pt x="60702" y="68537"/>
                </a:cubicBezTo>
                <a:cubicBezTo>
                  <a:pt x="64296" y="64570"/>
                  <a:pt x="64296" y="58801"/>
                  <a:pt x="60702" y="55194"/>
                </a:cubicBezTo>
                <a:cubicBezTo>
                  <a:pt x="58545" y="53391"/>
                  <a:pt x="58545" y="50506"/>
                  <a:pt x="60702" y="48343"/>
                </a:cubicBezTo>
                <a:cubicBezTo>
                  <a:pt x="62140" y="46900"/>
                  <a:pt x="65375" y="46900"/>
                  <a:pt x="67172" y="48343"/>
                </a:cubicBezTo>
                <a:lnTo>
                  <a:pt x="67172" y="48703"/>
                </a:lnTo>
                <a:lnTo>
                  <a:pt x="95926" y="77552"/>
                </a:lnTo>
                <a:cubicBezTo>
                  <a:pt x="99521" y="81159"/>
                  <a:pt x="105991" y="81159"/>
                  <a:pt x="109585" y="77552"/>
                </a:cubicBezTo>
                <a:cubicBezTo>
                  <a:pt x="111382" y="76110"/>
                  <a:pt x="112460" y="73586"/>
                  <a:pt x="112460" y="71061"/>
                </a:cubicBezTo>
                <a:cubicBezTo>
                  <a:pt x="112460" y="68176"/>
                  <a:pt x="111382" y="66013"/>
                  <a:pt x="109585" y="64210"/>
                </a:cubicBezTo>
                <a:lnTo>
                  <a:pt x="94848" y="49785"/>
                </a:lnTo>
                <a:cubicBezTo>
                  <a:pt x="94129" y="48703"/>
                  <a:pt x="93770" y="47622"/>
                  <a:pt x="93770" y="46179"/>
                </a:cubicBezTo>
                <a:cubicBezTo>
                  <a:pt x="93770" y="45458"/>
                  <a:pt x="94129" y="44015"/>
                  <a:pt x="94848" y="43294"/>
                </a:cubicBezTo>
                <a:cubicBezTo>
                  <a:pt x="97005" y="41130"/>
                  <a:pt x="99880" y="41130"/>
                  <a:pt x="101677" y="43294"/>
                </a:cubicBezTo>
                <a:cubicBezTo>
                  <a:pt x="105272" y="46900"/>
                  <a:pt x="111382" y="46900"/>
                  <a:pt x="114976" y="43294"/>
                </a:cubicBezTo>
                <a:cubicBezTo>
                  <a:pt x="118571" y="39327"/>
                  <a:pt x="118571" y="33197"/>
                  <a:pt x="114976" y="29591"/>
                </a:cubicBezTo>
                <a:lnTo>
                  <a:pt x="95208" y="9757"/>
                </a:lnTo>
                <a:close/>
                <a:moveTo>
                  <a:pt x="107788" y="9036"/>
                </a:moveTo>
                <a:lnTo>
                  <a:pt x="121806" y="23100"/>
                </a:lnTo>
                <a:cubicBezTo>
                  <a:pt x="128994" y="30312"/>
                  <a:pt x="128994" y="42212"/>
                  <a:pt x="121806" y="49785"/>
                </a:cubicBezTo>
                <a:cubicBezTo>
                  <a:pt x="118930" y="51949"/>
                  <a:pt x="116055" y="53752"/>
                  <a:pt x="112820" y="54473"/>
                </a:cubicBezTo>
                <a:lnTo>
                  <a:pt x="116055" y="57719"/>
                </a:lnTo>
                <a:cubicBezTo>
                  <a:pt x="119649" y="60964"/>
                  <a:pt x="121806" y="66013"/>
                  <a:pt x="121806" y="71061"/>
                </a:cubicBezTo>
                <a:cubicBezTo>
                  <a:pt x="121806" y="76110"/>
                  <a:pt x="119649" y="80798"/>
                  <a:pt x="116055" y="84404"/>
                </a:cubicBezTo>
                <a:cubicBezTo>
                  <a:pt x="108866" y="91616"/>
                  <a:pt x="97005" y="91616"/>
                  <a:pt x="89816" y="84404"/>
                </a:cubicBezTo>
                <a:lnTo>
                  <a:pt x="71844" y="66373"/>
                </a:lnTo>
                <a:cubicBezTo>
                  <a:pt x="71126" y="69619"/>
                  <a:pt x="69328" y="72504"/>
                  <a:pt x="67172" y="75028"/>
                </a:cubicBezTo>
                <a:cubicBezTo>
                  <a:pt x="64656" y="77552"/>
                  <a:pt x="61780" y="78995"/>
                  <a:pt x="58545" y="80077"/>
                </a:cubicBezTo>
                <a:lnTo>
                  <a:pt x="92692" y="114335"/>
                </a:lnTo>
                <a:cubicBezTo>
                  <a:pt x="95926" y="117941"/>
                  <a:pt x="98083" y="122629"/>
                  <a:pt x="98083" y="127317"/>
                </a:cubicBezTo>
                <a:cubicBezTo>
                  <a:pt x="98083" y="132726"/>
                  <a:pt x="95926" y="137054"/>
                  <a:pt x="92692" y="140660"/>
                </a:cubicBezTo>
                <a:cubicBezTo>
                  <a:pt x="89097" y="144626"/>
                  <a:pt x="84065" y="146429"/>
                  <a:pt x="79033" y="146429"/>
                </a:cubicBezTo>
                <a:cubicBezTo>
                  <a:pt x="74720" y="146429"/>
                  <a:pt x="69688" y="144626"/>
                  <a:pt x="66093" y="140660"/>
                </a:cubicBezTo>
                <a:lnTo>
                  <a:pt x="11100" y="85846"/>
                </a:lnTo>
                <a:cubicBezTo>
                  <a:pt x="4630" y="117580"/>
                  <a:pt x="13975" y="150757"/>
                  <a:pt x="37339" y="173475"/>
                </a:cubicBezTo>
                <a:cubicBezTo>
                  <a:pt x="50278" y="186818"/>
                  <a:pt x="66812" y="195473"/>
                  <a:pt x="84425" y="199440"/>
                </a:cubicBezTo>
                <a:lnTo>
                  <a:pt x="79752" y="194752"/>
                </a:lnTo>
                <a:cubicBezTo>
                  <a:pt x="76517" y="191145"/>
                  <a:pt x="74360" y="186457"/>
                  <a:pt x="74360" y="181409"/>
                </a:cubicBezTo>
                <a:cubicBezTo>
                  <a:pt x="74360" y="176721"/>
                  <a:pt x="76517" y="171672"/>
                  <a:pt x="79752" y="168427"/>
                </a:cubicBezTo>
                <a:cubicBezTo>
                  <a:pt x="87300" y="160854"/>
                  <a:pt x="99161" y="160854"/>
                  <a:pt x="106350" y="168427"/>
                </a:cubicBezTo>
                <a:lnTo>
                  <a:pt x="135105" y="196915"/>
                </a:lnTo>
                <a:cubicBezTo>
                  <a:pt x="141575" y="194752"/>
                  <a:pt x="147685" y="191867"/>
                  <a:pt x="153795" y="188621"/>
                </a:cubicBezTo>
                <a:lnTo>
                  <a:pt x="137980" y="173115"/>
                </a:lnTo>
                <a:cubicBezTo>
                  <a:pt x="130792" y="165542"/>
                  <a:pt x="130792" y="153642"/>
                  <a:pt x="137980" y="146429"/>
                </a:cubicBezTo>
                <a:cubicBezTo>
                  <a:pt x="140496" y="143905"/>
                  <a:pt x="143731" y="142463"/>
                  <a:pt x="146607" y="141381"/>
                </a:cubicBezTo>
                <a:lnTo>
                  <a:pt x="136183" y="130923"/>
                </a:lnTo>
                <a:cubicBezTo>
                  <a:pt x="132948" y="127317"/>
                  <a:pt x="130792" y="122629"/>
                  <a:pt x="130792" y="117941"/>
                </a:cubicBezTo>
                <a:cubicBezTo>
                  <a:pt x="130792" y="112892"/>
                  <a:pt x="132948" y="107844"/>
                  <a:pt x="136183" y="104598"/>
                </a:cubicBezTo>
                <a:cubicBezTo>
                  <a:pt x="139777" y="100992"/>
                  <a:pt x="144450" y="99189"/>
                  <a:pt x="149482" y="99189"/>
                </a:cubicBezTo>
                <a:cubicBezTo>
                  <a:pt x="154514" y="99189"/>
                  <a:pt x="159187" y="100992"/>
                  <a:pt x="162781" y="104598"/>
                </a:cubicBezTo>
                <a:lnTo>
                  <a:pt x="195849" y="137414"/>
                </a:lnTo>
                <a:cubicBezTo>
                  <a:pt x="208070" y="102795"/>
                  <a:pt x="199443" y="63849"/>
                  <a:pt x="173205" y="37524"/>
                </a:cubicBezTo>
                <a:cubicBezTo>
                  <a:pt x="155593" y="19854"/>
                  <a:pt x="132229" y="9757"/>
                  <a:pt x="107788" y="9036"/>
                </a:cubicBezTo>
                <a:close/>
                <a:moveTo>
                  <a:pt x="96286" y="381"/>
                </a:moveTo>
                <a:lnTo>
                  <a:pt x="96645" y="381"/>
                </a:lnTo>
                <a:cubicBezTo>
                  <a:pt x="125760" y="-2143"/>
                  <a:pt x="154874" y="7954"/>
                  <a:pt x="176440" y="27788"/>
                </a:cubicBezTo>
                <a:lnTo>
                  <a:pt x="198365" y="5430"/>
                </a:lnTo>
                <a:cubicBezTo>
                  <a:pt x="200162" y="3627"/>
                  <a:pt x="203397" y="3627"/>
                  <a:pt x="205194" y="5430"/>
                </a:cubicBezTo>
                <a:cubicBezTo>
                  <a:pt x="260188" y="60604"/>
                  <a:pt x="260188" y="150396"/>
                  <a:pt x="205194" y="205570"/>
                </a:cubicBezTo>
                <a:cubicBezTo>
                  <a:pt x="179315" y="231174"/>
                  <a:pt x="145888" y="245959"/>
                  <a:pt x="109944" y="247040"/>
                </a:cubicBezTo>
                <a:lnTo>
                  <a:pt x="109944" y="272283"/>
                </a:lnTo>
                <a:lnTo>
                  <a:pt x="158109" y="272283"/>
                </a:lnTo>
                <a:cubicBezTo>
                  <a:pt x="160265" y="272283"/>
                  <a:pt x="162422" y="274447"/>
                  <a:pt x="162422" y="276971"/>
                </a:cubicBezTo>
                <a:cubicBezTo>
                  <a:pt x="162422" y="279496"/>
                  <a:pt x="160265" y="281659"/>
                  <a:pt x="158109" y="281659"/>
                </a:cubicBezTo>
                <a:lnTo>
                  <a:pt x="52435" y="281659"/>
                </a:lnTo>
                <a:cubicBezTo>
                  <a:pt x="49919" y="281659"/>
                  <a:pt x="47762" y="279496"/>
                  <a:pt x="47762" y="276971"/>
                </a:cubicBezTo>
                <a:cubicBezTo>
                  <a:pt x="47762" y="274447"/>
                  <a:pt x="49919" y="272283"/>
                  <a:pt x="52435" y="272283"/>
                </a:cubicBezTo>
                <a:lnTo>
                  <a:pt x="100599" y="272283"/>
                </a:lnTo>
                <a:lnTo>
                  <a:pt x="100599" y="247040"/>
                </a:lnTo>
                <a:cubicBezTo>
                  <a:pt x="64656" y="245959"/>
                  <a:pt x="30869" y="231174"/>
                  <a:pt x="5349" y="205570"/>
                </a:cubicBezTo>
                <a:cubicBezTo>
                  <a:pt x="3551" y="203767"/>
                  <a:pt x="3551" y="200882"/>
                  <a:pt x="5349" y="199079"/>
                </a:cubicBezTo>
                <a:lnTo>
                  <a:pt x="27634" y="176721"/>
                </a:lnTo>
                <a:cubicBezTo>
                  <a:pt x="2833" y="149675"/>
                  <a:pt x="-6153" y="111089"/>
                  <a:pt x="4270" y="75389"/>
                </a:cubicBezTo>
                <a:cubicBezTo>
                  <a:pt x="7146" y="65292"/>
                  <a:pt x="11459" y="55555"/>
                  <a:pt x="17570" y="46900"/>
                </a:cubicBezTo>
                <a:cubicBezTo>
                  <a:pt x="21524" y="41130"/>
                  <a:pt x="25837" y="35361"/>
                  <a:pt x="30869" y="31033"/>
                </a:cubicBezTo>
                <a:cubicBezTo>
                  <a:pt x="33026" y="28509"/>
                  <a:pt x="35542" y="26345"/>
                  <a:pt x="37339" y="24542"/>
                </a:cubicBezTo>
                <a:cubicBezTo>
                  <a:pt x="45246" y="18051"/>
                  <a:pt x="53873" y="13003"/>
                  <a:pt x="63218" y="8675"/>
                </a:cubicBezTo>
                <a:cubicBezTo>
                  <a:pt x="73642" y="3987"/>
                  <a:pt x="84784" y="1102"/>
                  <a:pt x="96286" y="3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72" name="Freeform 760">
            <a:extLst>
              <a:ext uri="{FF2B5EF4-FFF2-40B4-BE49-F238E27FC236}">
                <a16:creationId xmlns:a16="http://schemas.microsoft.com/office/drawing/2014/main" id="{8F989D33-C9DF-A946-8E74-D46D45A65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005" y="2112707"/>
            <a:ext cx="302639" cy="265006"/>
          </a:xfrm>
          <a:custGeom>
            <a:avLst/>
            <a:gdLst>
              <a:gd name="T0" fmla="*/ 29805 w 306027"/>
              <a:gd name="T1" fmla="*/ 186710 h 267856"/>
              <a:gd name="T2" fmla="*/ 19050 w 306027"/>
              <a:gd name="T3" fmla="*/ 186710 h 267856"/>
              <a:gd name="T4" fmla="*/ 276074 w 306027"/>
              <a:gd name="T5" fmla="*/ 180535 h 267856"/>
              <a:gd name="T6" fmla="*/ 215807 w 306027"/>
              <a:gd name="T7" fmla="*/ 201649 h 267856"/>
              <a:gd name="T8" fmla="*/ 215085 w 306027"/>
              <a:gd name="T9" fmla="*/ 213101 h 267856"/>
              <a:gd name="T10" fmla="*/ 273187 w 306027"/>
              <a:gd name="T11" fmla="*/ 193060 h 267856"/>
              <a:gd name="T12" fmla="*/ 276074 w 306027"/>
              <a:gd name="T13" fmla="*/ 180535 h 267856"/>
              <a:gd name="T14" fmla="*/ 48358 w 306027"/>
              <a:gd name="T15" fmla="*/ 246026 h 267856"/>
              <a:gd name="T16" fmla="*/ 296644 w 306027"/>
              <a:gd name="T17" fmla="*/ 200934 h 267856"/>
              <a:gd name="T18" fmla="*/ 273909 w 306027"/>
              <a:gd name="T19" fmla="*/ 202723 h 267856"/>
              <a:gd name="T20" fmla="*/ 168532 w 306027"/>
              <a:gd name="T21" fmla="*/ 230279 h 267856"/>
              <a:gd name="T22" fmla="*/ 123422 w 306027"/>
              <a:gd name="T23" fmla="*/ 222048 h 267856"/>
              <a:gd name="T24" fmla="*/ 198124 w 306027"/>
              <a:gd name="T25" fmla="*/ 217038 h 267856"/>
              <a:gd name="T26" fmla="*/ 206785 w 306027"/>
              <a:gd name="T27" fmla="*/ 208449 h 267856"/>
              <a:gd name="T28" fmla="*/ 194876 w 306027"/>
              <a:gd name="T29" fmla="*/ 192702 h 267856"/>
              <a:gd name="T30" fmla="*/ 48358 w 306027"/>
              <a:gd name="T31" fmla="*/ 171230 h 267856"/>
              <a:gd name="T32" fmla="*/ 9383 w 306027"/>
              <a:gd name="T33" fmla="*/ 244952 h 267856"/>
              <a:gd name="T34" fmla="*/ 38975 w 306027"/>
              <a:gd name="T35" fmla="*/ 171230 h 267856"/>
              <a:gd name="T36" fmla="*/ 4692 w 306027"/>
              <a:gd name="T37" fmla="*/ 161925 h 267856"/>
              <a:gd name="T38" fmla="*/ 136413 w 306027"/>
              <a:gd name="T39" fmla="*/ 175166 h 267856"/>
              <a:gd name="T40" fmla="*/ 210033 w 306027"/>
              <a:gd name="T41" fmla="*/ 189481 h 267856"/>
              <a:gd name="T42" fmla="*/ 249730 w 306027"/>
              <a:gd name="T43" fmla="*/ 179461 h 267856"/>
              <a:gd name="T44" fmla="*/ 287622 w 306027"/>
              <a:gd name="T45" fmla="*/ 184829 h 267856"/>
              <a:gd name="T46" fmla="*/ 300253 w 306027"/>
              <a:gd name="T47" fmla="*/ 189481 h 267856"/>
              <a:gd name="T48" fmla="*/ 294840 w 306027"/>
              <a:gd name="T49" fmla="*/ 218112 h 267856"/>
              <a:gd name="T50" fmla="*/ 42945 w 306027"/>
              <a:gd name="T51" fmla="*/ 253899 h 267856"/>
              <a:gd name="T52" fmla="*/ 0 w 306027"/>
              <a:gd name="T53" fmla="*/ 249247 h 267856"/>
              <a:gd name="T54" fmla="*/ 4692 w 306027"/>
              <a:gd name="T55" fmla="*/ 161925 h 267856"/>
              <a:gd name="T56" fmla="*/ 178636 w 306027"/>
              <a:gd name="T57" fmla="*/ 143471 h 267856"/>
              <a:gd name="T58" fmla="*/ 202455 w 306027"/>
              <a:gd name="T59" fmla="*/ 143471 h 267856"/>
              <a:gd name="T60" fmla="*/ 232769 w 306027"/>
              <a:gd name="T61" fmla="*/ 97330 h 267856"/>
              <a:gd name="T62" fmla="*/ 195237 w 306027"/>
              <a:gd name="T63" fmla="*/ 122563 h 267856"/>
              <a:gd name="T64" fmla="*/ 232769 w 306027"/>
              <a:gd name="T65" fmla="*/ 109586 h 267856"/>
              <a:gd name="T66" fmla="*/ 73259 w 306027"/>
              <a:gd name="T67" fmla="*/ 97330 h 267856"/>
              <a:gd name="T68" fmla="*/ 153014 w 306027"/>
              <a:gd name="T69" fmla="*/ 134099 h 267856"/>
              <a:gd name="T70" fmla="*/ 185854 w 306027"/>
              <a:gd name="T71" fmla="*/ 122563 h 267856"/>
              <a:gd name="T72" fmla="*/ 153014 w 306027"/>
              <a:gd name="T73" fmla="*/ 115354 h 267856"/>
              <a:gd name="T74" fmla="*/ 232769 w 306027"/>
              <a:gd name="T75" fmla="*/ 63805 h 267856"/>
              <a:gd name="T76" fmla="*/ 195237 w 306027"/>
              <a:gd name="T77" fmla="*/ 102376 h 267856"/>
              <a:gd name="T78" fmla="*/ 232769 w 306027"/>
              <a:gd name="T79" fmla="*/ 63805 h 267856"/>
              <a:gd name="T80" fmla="*/ 73259 w 306027"/>
              <a:gd name="T81" fmla="*/ 81829 h 267856"/>
              <a:gd name="T82" fmla="*/ 185854 w 306027"/>
              <a:gd name="T83" fmla="*/ 103818 h 267856"/>
              <a:gd name="T84" fmla="*/ 154096 w 306027"/>
              <a:gd name="T85" fmla="*/ 83271 h 267856"/>
              <a:gd name="T86" fmla="*/ 151931 w 306027"/>
              <a:gd name="T87" fmla="*/ 83271 h 267856"/>
              <a:gd name="T88" fmla="*/ 153014 w 306027"/>
              <a:gd name="T89" fmla="*/ 9373 h 267856"/>
              <a:gd name="T90" fmla="*/ 153014 w 306027"/>
              <a:gd name="T91" fmla="*/ 74259 h 267856"/>
              <a:gd name="T92" fmla="*/ 150127 w 306027"/>
              <a:gd name="T93" fmla="*/ 41455 h 267856"/>
              <a:gd name="T94" fmla="*/ 155901 w 306027"/>
              <a:gd name="T95" fmla="*/ 34246 h 267856"/>
              <a:gd name="T96" fmla="*/ 282209 w 306027"/>
              <a:gd name="T97" fmla="*/ 41816 h 267856"/>
              <a:gd name="T98" fmla="*/ 151931 w 306027"/>
              <a:gd name="T99" fmla="*/ 0 h 267856"/>
              <a:gd name="T100" fmla="*/ 302419 w 306027"/>
              <a:gd name="T101" fmla="*/ 37130 h 267856"/>
              <a:gd name="T102" fmla="*/ 302419 w 306027"/>
              <a:gd name="T103" fmla="*/ 46142 h 267856"/>
              <a:gd name="T104" fmla="*/ 242151 w 306027"/>
              <a:gd name="T105" fmla="*/ 109586 h 267856"/>
              <a:gd name="T106" fmla="*/ 211477 w 306027"/>
              <a:gd name="T107" fmla="*/ 143471 h 267856"/>
              <a:gd name="T108" fmla="*/ 169253 w 306027"/>
              <a:gd name="T109" fmla="*/ 143471 h 267856"/>
              <a:gd name="T110" fmla="*/ 153014 w 306027"/>
              <a:gd name="T111" fmla="*/ 143471 h 267856"/>
              <a:gd name="T112" fmla="*/ 64237 w 306027"/>
              <a:gd name="T113" fmla="*/ 61282 h 267856"/>
              <a:gd name="T114" fmla="*/ 0 w 306027"/>
              <a:gd name="T115" fmla="*/ 41816 h 267856"/>
              <a:gd name="T116" fmla="*/ 151931 w 306027"/>
              <a:gd name="T117" fmla="*/ 0 h 267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6027" h="267856">
                <a:moveTo>
                  <a:pt x="24428" y="180975"/>
                </a:moveTo>
                <a:cubicBezTo>
                  <a:pt x="27295" y="180975"/>
                  <a:pt x="29805" y="183484"/>
                  <a:pt x="29805" y="186710"/>
                </a:cubicBezTo>
                <a:cubicBezTo>
                  <a:pt x="29805" y="189578"/>
                  <a:pt x="27295" y="191729"/>
                  <a:pt x="24428" y="191729"/>
                </a:cubicBezTo>
                <a:cubicBezTo>
                  <a:pt x="21201" y="191729"/>
                  <a:pt x="19050" y="189578"/>
                  <a:pt x="19050" y="186710"/>
                </a:cubicBezTo>
                <a:cubicBezTo>
                  <a:pt x="19050" y="183484"/>
                  <a:pt x="21201" y="180975"/>
                  <a:pt x="24428" y="180975"/>
                </a:cubicBezTo>
                <a:close/>
                <a:moveTo>
                  <a:pt x="276074" y="180535"/>
                </a:moveTo>
                <a:cubicBezTo>
                  <a:pt x="273548" y="179461"/>
                  <a:pt x="262000" y="184113"/>
                  <a:pt x="253700" y="187692"/>
                </a:cubicBezTo>
                <a:cubicBezTo>
                  <a:pt x="243234" y="192344"/>
                  <a:pt x="230242" y="197713"/>
                  <a:pt x="215807" y="201649"/>
                </a:cubicBezTo>
                <a:cubicBezTo>
                  <a:pt x="216168" y="203797"/>
                  <a:pt x="216529" y="206302"/>
                  <a:pt x="216168" y="208807"/>
                </a:cubicBezTo>
                <a:cubicBezTo>
                  <a:pt x="215807" y="210238"/>
                  <a:pt x="215807" y="211670"/>
                  <a:pt x="215085" y="213101"/>
                </a:cubicBezTo>
                <a:cubicBezTo>
                  <a:pt x="239986" y="207017"/>
                  <a:pt x="257669" y="199502"/>
                  <a:pt x="270300" y="194492"/>
                </a:cubicBezTo>
                <a:cubicBezTo>
                  <a:pt x="271383" y="193776"/>
                  <a:pt x="272465" y="193418"/>
                  <a:pt x="273187" y="193060"/>
                </a:cubicBezTo>
                <a:cubicBezTo>
                  <a:pt x="275713" y="190913"/>
                  <a:pt x="278600" y="187334"/>
                  <a:pt x="278600" y="184829"/>
                </a:cubicBezTo>
                <a:cubicBezTo>
                  <a:pt x="278600" y="183755"/>
                  <a:pt x="278240" y="182324"/>
                  <a:pt x="276074" y="180535"/>
                </a:cubicBezTo>
                <a:close/>
                <a:moveTo>
                  <a:pt x="48358" y="171230"/>
                </a:moveTo>
                <a:lnTo>
                  <a:pt x="48358" y="246026"/>
                </a:lnTo>
                <a:cubicBezTo>
                  <a:pt x="69289" y="252468"/>
                  <a:pt x="194154" y="285392"/>
                  <a:pt x="289427" y="210596"/>
                </a:cubicBezTo>
                <a:cubicBezTo>
                  <a:pt x="291231" y="209165"/>
                  <a:pt x="296284" y="204870"/>
                  <a:pt x="296644" y="200934"/>
                </a:cubicBezTo>
                <a:cubicBezTo>
                  <a:pt x="296644" y="200218"/>
                  <a:pt x="296284" y="198428"/>
                  <a:pt x="294479" y="196639"/>
                </a:cubicBezTo>
                <a:cubicBezTo>
                  <a:pt x="292314" y="194850"/>
                  <a:pt x="283292" y="198786"/>
                  <a:pt x="273909" y="202723"/>
                </a:cubicBezTo>
                <a:cubicBezTo>
                  <a:pt x="258391" y="209165"/>
                  <a:pt x="235295" y="219185"/>
                  <a:pt x="201011" y="225627"/>
                </a:cubicBezTo>
                <a:cubicBezTo>
                  <a:pt x="193072" y="228490"/>
                  <a:pt x="182245" y="230279"/>
                  <a:pt x="168532" y="230279"/>
                </a:cubicBezTo>
                <a:cubicBezTo>
                  <a:pt x="156983" y="230279"/>
                  <a:pt x="143270" y="229206"/>
                  <a:pt x="127391" y="227058"/>
                </a:cubicBezTo>
                <a:cubicBezTo>
                  <a:pt x="124865" y="226701"/>
                  <a:pt x="122700" y="224553"/>
                  <a:pt x="123422" y="222048"/>
                </a:cubicBezTo>
                <a:cubicBezTo>
                  <a:pt x="123422" y="219543"/>
                  <a:pt x="125948" y="217396"/>
                  <a:pt x="128474" y="217754"/>
                </a:cubicBezTo>
                <a:cubicBezTo>
                  <a:pt x="170336" y="223122"/>
                  <a:pt x="189463" y="220259"/>
                  <a:pt x="198124" y="217038"/>
                </a:cubicBezTo>
                <a:lnTo>
                  <a:pt x="198485" y="216680"/>
                </a:lnTo>
                <a:cubicBezTo>
                  <a:pt x="206785" y="213817"/>
                  <a:pt x="206785" y="209523"/>
                  <a:pt x="206785" y="208449"/>
                </a:cubicBezTo>
                <a:cubicBezTo>
                  <a:pt x="207146" y="202723"/>
                  <a:pt x="206063" y="198428"/>
                  <a:pt x="203537" y="195923"/>
                </a:cubicBezTo>
                <a:cubicBezTo>
                  <a:pt x="199928" y="192344"/>
                  <a:pt x="194876" y="192702"/>
                  <a:pt x="194876" y="192702"/>
                </a:cubicBezTo>
                <a:cubicBezTo>
                  <a:pt x="149405" y="193418"/>
                  <a:pt x="140744" y="188766"/>
                  <a:pt x="131361" y="183040"/>
                </a:cubicBezTo>
                <a:cubicBezTo>
                  <a:pt x="121978" y="177672"/>
                  <a:pt x="111512" y="171588"/>
                  <a:pt x="48358" y="171230"/>
                </a:cubicBezTo>
                <a:close/>
                <a:moveTo>
                  <a:pt x="9383" y="171230"/>
                </a:moveTo>
                <a:lnTo>
                  <a:pt x="9383" y="244952"/>
                </a:lnTo>
                <a:lnTo>
                  <a:pt x="38975" y="244952"/>
                </a:lnTo>
                <a:lnTo>
                  <a:pt x="38975" y="171230"/>
                </a:lnTo>
                <a:lnTo>
                  <a:pt x="9383" y="171230"/>
                </a:lnTo>
                <a:close/>
                <a:moveTo>
                  <a:pt x="4692" y="161925"/>
                </a:moveTo>
                <a:lnTo>
                  <a:pt x="43667" y="161925"/>
                </a:lnTo>
                <a:cubicBezTo>
                  <a:pt x="113678" y="161925"/>
                  <a:pt x="125587" y="169083"/>
                  <a:pt x="136413" y="175166"/>
                </a:cubicBezTo>
                <a:cubicBezTo>
                  <a:pt x="144353" y="180177"/>
                  <a:pt x="151570" y="184113"/>
                  <a:pt x="194154" y="183398"/>
                </a:cubicBezTo>
                <a:cubicBezTo>
                  <a:pt x="194515" y="183398"/>
                  <a:pt x="203537" y="183040"/>
                  <a:pt x="210033" y="189481"/>
                </a:cubicBezTo>
                <a:cubicBezTo>
                  <a:pt x="211116" y="190555"/>
                  <a:pt x="211837" y="191629"/>
                  <a:pt x="212920" y="193060"/>
                </a:cubicBezTo>
                <a:cubicBezTo>
                  <a:pt x="226994" y="188766"/>
                  <a:pt x="239625" y="183755"/>
                  <a:pt x="249730" y="179461"/>
                </a:cubicBezTo>
                <a:cubicBezTo>
                  <a:pt x="265609" y="172661"/>
                  <a:pt x="275352" y="168725"/>
                  <a:pt x="281487" y="173377"/>
                </a:cubicBezTo>
                <a:cubicBezTo>
                  <a:pt x="286901" y="177314"/>
                  <a:pt x="287622" y="181608"/>
                  <a:pt x="287622" y="184829"/>
                </a:cubicBezTo>
                <a:cubicBezTo>
                  <a:pt x="287622" y="185903"/>
                  <a:pt x="287622" y="186976"/>
                  <a:pt x="287262" y="187692"/>
                </a:cubicBezTo>
                <a:cubicBezTo>
                  <a:pt x="292675" y="186618"/>
                  <a:pt x="297005" y="186976"/>
                  <a:pt x="300253" y="189481"/>
                </a:cubicBezTo>
                <a:cubicBezTo>
                  <a:pt x="305306" y="193776"/>
                  <a:pt x="306027" y="198428"/>
                  <a:pt x="306027" y="201291"/>
                </a:cubicBezTo>
                <a:cubicBezTo>
                  <a:pt x="305666" y="210596"/>
                  <a:pt x="295923" y="217396"/>
                  <a:pt x="294840" y="218112"/>
                </a:cubicBezTo>
                <a:cubicBezTo>
                  <a:pt x="245038" y="257478"/>
                  <a:pt x="186937" y="267856"/>
                  <a:pt x="139300" y="267856"/>
                </a:cubicBezTo>
                <a:cubicBezTo>
                  <a:pt x="88416" y="267856"/>
                  <a:pt x="48719" y="255689"/>
                  <a:pt x="42945" y="253899"/>
                </a:cubicBezTo>
                <a:lnTo>
                  <a:pt x="4692" y="253899"/>
                </a:lnTo>
                <a:cubicBezTo>
                  <a:pt x="2166" y="253899"/>
                  <a:pt x="0" y="252110"/>
                  <a:pt x="0" y="249247"/>
                </a:cubicBezTo>
                <a:lnTo>
                  <a:pt x="0" y="166577"/>
                </a:lnTo>
                <a:cubicBezTo>
                  <a:pt x="0" y="164072"/>
                  <a:pt x="2166" y="161925"/>
                  <a:pt x="4692" y="161925"/>
                </a:cubicBezTo>
                <a:close/>
                <a:moveTo>
                  <a:pt x="190545" y="131575"/>
                </a:moveTo>
                <a:cubicBezTo>
                  <a:pt x="184050" y="131575"/>
                  <a:pt x="178636" y="136983"/>
                  <a:pt x="178636" y="143471"/>
                </a:cubicBezTo>
                <a:cubicBezTo>
                  <a:pt x="178636" y="150320"/>
                  <a:pt x="184050" y="155367"/>
                  <a:pt x="190545" y="155367"/>
                </a:cubicBezTo>
                <a:cubicBezTo>
                  <a:pt x="197041" y="155367"/>
                  <a:pt x="202455" y="150320"/>
                  <a:pt x="202455" y="143471"/>
                </a:cubicBezTo>
                <a:cubicBezTo>
                  <a:pt x="202455" y="136983"/>
                  <a:pt x="197041" y="131575"/>
                  <a:pt x="190545" y="131575"/>
                </a:cubicBezTo>
                <a:close/>
                <a:moveTo>
                  <a:pt x="232769" y="97330"/>
                </a:moveTo>
                <a:cubicBezTo>
                  <a:pt x="224107" y="103818"/>
                  <a:pt x="210755" y="108505"/>
                  <a:pt x="195237" y="111749"/>
                </a:cubicBezTo>
                <a:lnTo>
                  <a:pt x="195237" y="122563"/>
                </a:lnTo>
                <a:cubicBezTo>
                  <a:pt x="198846" y="123645"/>
                  <a:pt x="202094" y="125447"/>
                  <a:pt x="204620" y="127971"/>
                </a:cubicBezTo>
                <a:cubicBezTo>
                  <a:pt x="221942" y="122924"/>
                  <a:pt x="232769" y="116075"/>
                  <a:pt x="232769" y="109586"/>
                </a:cubicBezTo>
                <a:lnTo>
                  <a:pt x="232769" y="97330"/>
                </a:lnTo>
                <a:close/>
                <a:moveTo>
                  <a:pt x="73259" y="97330"/>
                </a:moveTo>
                <a:lnTo>
                  <a:pt x="73259" y="109586"/>
                </a:lnTo>
                <a:cubicBezTo>
                  <a:pt x="73259" y="121121"/>
                  <a:pt x="107543" y="134099"/>
                  <a:pt x="153014" y="134099"/>
                </a:cubicBezTo>
                <a:cubicBezTo>
                  <a:pt x="159871" y="134099"/>
                  <a:pt x="166006" y="133738"/>
                  <a:pt x="172140" y="133378"/>
                </a:cubicBezTo>
                <a:cubicBezTo>
                  <a:pt x="175028" y="127971"/>
                  <a:pt x="180080" y="124005"/>
                  <a:pt x="185854" y="122563"/>
                </a:cubicBezTo>
                <a:lnTo>
                  <a:pt x="185854" y="113191"/>
                </a:lnTo>
                <a:cubicBezTo>
                  <a:pt x="175028" y="114993"/>
                  <a:pt x="163840" y="115354"/>
                  <a:pt x="153014" y="115354"/>
                </a:cubicBezTo>
                <a:cubicBezTo>
                  <a:pt x="121617" y="115354"/>
                  <a:pt x="89138" y="109586"/>
                  <a:pt x="73259" y="97330"/>
                </a:cubicBezTo>
                <a:close/>
                <a:moveTo>
                  <a:pt x="232769" y="63805"/>
                </a:moveTo>
                <a:lnTo>
                  <a:pt x="195237" y="73178"/>
                </a:lnTo>
                <a:lnTo>
                  <a:pt x="195237" y="102376"/>
                </a:lnTo>
                <a:cubicBezTo>
                  <a:pt x="217972" y="97690"/>
                  <a:pt x="232769" y="89399"/>
                  <a:pt x="232769" y="81829"/>
                </a:cubicBezTo>
                <a:lnTo>
                  <a:pt x="232769" y="63805"/>
                </a:lnTo>
                <a:close/>
                <a:moveTo>
                  <a:pt x="73259" y="63805"/>
                </a:moveTo>
                <a:lnTo>
                  <a:pt x="73259" y="81829"/>
                </a:lnTo>
                <a:cubicBezTo>
                  <a:pt x="73259" y="93364"/>
                  <a:pt x="107543" y="106342"/>
                  <a:pt x="153014" y="106342"/>
                </a:cubicBezTo>
                <a:cubicBezTo>
                  <a:pt x="164923" y="106342"/>
                  <a:pt x="176110" y="105260"/>
                  <a:pt x="185854" y="103818"/>
                </a:cubicBezTo>
                <a:lnTo>
                  <a:pt x="185854" y="75340"/>
                </a:lnTo>
                <a:lnTo>
                  <a:pt x="154096" y="83271"/>
                </a:lnTo>
                <a:cubicBezTo>
                  <a:pt x="153736" y="83271"/>
                  <a:pt x="153375" y="83271"/>
                  <a:pt x="153014" y="83271"/>
                </a:cubicBezTo>
                <a:cubicBezTo>
                  <a:pt x="152653" y="83271"/>
                  <a:pt x="152292" y="83271"/>
                  <a:pt x="151931" y="83271"/>
                </a:cubicBezTo>
                <a:lnTo>
                  <a:pt x="73259" y="63805"/>
                </a:lnTo>
                <a:close/>
                <a:moveTo>
                  <a:pt x="153014" y="9373"/>
                </a:moveTo>
                <a:lnTo>
                  <a:pt x="23818" y="41816"/>
                </a:lnTo>
                <a:lnTo>
                  <a:pt x="153014" y="74259"/>
                </a:lnTo>
                <a:lnTo>
                  <a:pt x="180441" y="67049"/>
                </a:lnTo>
                <a:lnTo>
                  <a:pt x="150127" y="41455"/>
                </a:lnTo>
                <a:cubicBezTo>
                  <a:pt x="147961" y="39653"/>
                  <a:pt x="147961" y="36769"/>
                  <a:pt x="149405" y="34606"/>
                </a:cubicBezTo>
                <a:cubicBezTo>
                  <a:pt x="151209" y="32804"/>
                  <a:pt x="154096" y="32443"/>
                  <a:pt x="155901" y="34246"/>
                </a:cubicBezTo>
                <a:lnTo>
                  <a:pt x="191628" y="64166"/>
                </a:lnTo>
                <a:lnTo>
                  <a:pt x="282209" y="41816"/>
                </a:lnTo>
                <a:lnTo>
                  <a:pt x="153014" y="9373"/>
                </a:lnTo>
                <a:close/>
                <a:moveTo>
                  <a:pt x="151931" y="0"/>
                </a:moveTo>
                <a:cubicBezTo>
                  <a:pt x="152653" y="0"/>
                  <a:pt x="153375" y="0"/>
                  <a:pt x="154096" y="0"/>
                </a:cubicBezTo>
                <a:lnTo>
                  <a:pt x="302419" y="37130"/>
                </a:lnTo>
                <a:cubicBezTo>
                  <a:pt x="304584" y="37851"/>
                  <a:pt x="306027" y="39653"/>
                  <a:pt x="306027" y="41816"/>
                </a:cubicBezTo>
                <a:cubicBezTo>
                  <a:pt x="306027" y="43979"/>
                  <a:pt x="304584" y="45781"/>
                  <a:pt x="302419" y="46142"/>
                </a:cubicBezTo>
                <a:lnTo>
                  <a:pt x="242151" y="61282"/>
                </a:lnTo>
                <a:lnTo>
                  <a:pt x="242151" y="109586"/>
                </a:lnTo>
                <a:cubicBezTo>
                  <a:pt x="242151" y="121482"/>
                  <a:pt x="228799" y="130133"/>
                  <a:pt x="210394" y="135901"/>
                </a:cubicBezTo>
                <a:cubicBezTo>
                  <a:pt x="211116" y="138064"/>
                  <a:pt x="211477" y="140587"/>
                  <a:pt x="211477" y="143471"/>
                </a:cubicBezTo>
                <a:cubicBezTo>
                  <a:pt x="211477" y="155007"/>
                  <a:pt x="202094" y="164740"/>
                  <a:pt x="190545" y="164740"/>
                </a:cubicBezTo>
                <a:cubicBezTo>
                  <a:pt x="178636" y="164740"/>
                  <a:pt x="169253" y="155007"/>
                  <a:pt x="169253" y="143471"/>
                </a:cubicBezTo>
                <a:lnTo>
                  <a:pt x="169253" y="143111"/>
                </a:lnTo>
                <a:cubicBezTo>
                  <a:pt x="163840" y="143111"/>
                  <a:pt x="158427" y="143471"/>
                  <a:pt x="153014" y="143471"/>
                </a:cubicBezTo>
                <a:cubicBezTo>
                  <a:pt x="110069" y="143471"/>
                  <a:pt x="64237" y="131575"/>
                  <a:pt x="64237" y="109586"/>
                </a:cubicBezTo>
                <a:lnTo>
                  <a:pt x="64237" y="61282"/>
                </a:lnTo>
                <a:lnTo>
                  <a:pt x="3609" y="46142"/>
                </a:lnTo>
                <a:cubicBezTo>
                  <a:pt x="1444" y="45781"/>
                  <a:pt x="0" y="43979"/>
                  <a:pt x="0" y="41816"/>
                </a:cubicBezTo>
                <a:cubicBezTo>
                  <a:pt x="0" y="39653"/>
                  <a:pt x="1444" y="37851"/>
                  <a:pt x="3609" y="37130"/>
                </a:cubicBezTo>
                <a:lnTo>
                  <a:pt x="1519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73" name="Freeform 759">
            <a:extLst>
              <a:ext uri="{FF2B5EF4-FFF2-40B4-BE49-F238E27FC236}">
                <a16:creationId xmlns:a16="http://schemas.microsoft.com/office/drawing/2014/main" id="{A6C476B9-BCF0-7547-B368-DA50F3B0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572" y="3282329"/>
            <a:ext cx="301072" cy="219532"/>
          </a:xfrm>
          <a:custGeom>
            <a:avLst/>
            <a:gdLst>
              <a:gd name="T0" fmla="*/ 29833 w 304441"/>
              <a:gd name="T1" fmla="*/ 184188 h 221888"/>
              <a:gd name="T2" fmla="*/ 129037 w 304441"/>
              <a:gd name="T3" fmla="*/ 198325 h 221888"/>
              <a:gd name="T4" fmla="*/ 143055 w 304441"/>
              <a:gd name="T5" fmla="*/ 212463 h 221888"/>
              <a:gd name="T6" fmla="*/ 170731 w 304441"/>
              <a:gd name="T7" fmla="*/ 203038 h 221888"/>
              <a:gd name="T8" fmla="*/ 281077 w 304441"/>
              <a:gd name="T9" fmla="*/ 198325 h 221888"/>
              <a:gd name="T10" fmla="*/ 155635 w 304441"/>
              <a:gd name="T11" fmla="*/ 192888 h 221888"/>
              <a:gd name="T12" fmla="*/ 80962 w 304441"/>
              <a:gd name="T13" fmla="*/ 171681 h 221888"/>
              <a:gd name="T14" fmla="*/ 43851 w 304441"/>
              <a:gd name="T15" fmla="*/ 169688 h 221888"/>
              <a:gd name="T16" fmla="*/ 51758 w 304441"/>
              <a:gd name="T17" fmla="*/ 148663 h 221888"/>
              <a:gd name="T18" fmla="*/ 153119 w 304441"/>
              <a:gd name="T19" fmla="*/ 182013 h 221888"/>
              <a:gd name="T20" fmla="*/ 282156 w 304441"/>
              <a:gd name="T21" fmla="*/ 178388 h 221888"/>
              <a:gd name="T22" fmla="*/ 299768 w 304441"/>
              <a:gd name="T23" fmla="*/ 198325 h 221888"/>
              <a:gd name="T24" fmla="*/ 299768 w 304441"/>
              <a:gd name="T25" fmla="*/ 207750 h 221888"/>
              <a:gd name="T26" fmla="*/ 161386 w 304441"/>
              <a:gd name="T27" fmla="*/ 221888 h 221888"/>
              <a:gd name="T28" fmla="*/ 125083 w 304441"/>
              <a:gd name="T29" fmla="*/ 207750 h 221888"/>
              <a:gd name="T30" fmla="*/ 0 w 304441"/>
              <a:gd name="T31" fmla="*/ 203038 h 221888"/>
              <a:gd name="T32" fmla="*/ 13299 w 304441"/>
              <a:gd name="T33" fmla="*/ 198325 h 221888"/>
              <a:gd name="T34" fmla="*/ 24801 w 304441"/>
              <a:gd name="T35" fmla="*/ 176213 h 221888"/>
              <a:gd name="T36" fmla="*/ 44210 w 304441"/>
              <a:gd name="T37" fmla="*/ 143225 h 221888"/>
              <a:gd name="T38" fmla="*/ 180542 w 304441"/>
              <a:gd name="T39" fmla="*/ 8980 h 221888"/>
              <a:gd name="T40" fmla="*/ 179463 w 304441"/>
              <a:gd name="T41" fmla="*/ 76513 h 221888"/>
              <a:gd name="T42" fmla="*/ 216143 w 304441"/>
              <a:gd name="T43" fmla="*/ 99144 h 221888"/>
              <a:gd name="T44" fmla="*/ 258577 w 304441"/>
              <a:gd name="T45" fmla="*/ 81183 h 221888"/>
              <a:gd name="T46" fmla="*/ 240597 w 304441"/>
              <a:gd name="T47" fmla="*/ 60708 h 221888"/>
              <a:gd name="T48" fmla="*/ 242755 w 304441"/>
              <a:gd name="T49" fmla="*/ 49213 h 221888"/>
              <a:gd name="T50" fmla="*/ 217941 w 304441"/>
              <a:gd name="T51" fmla="*/ 38436 h 221888"/>
              <a:gd name="T52" fmla="*/ 210389 w 304441"/>
              <a:gd name="T53" fmla="*/ 35562 h 221888"/>
              <a:gd name="T54" fmla="*/ 180542 w 304441"/>
              <a:gd name="T55" fmla="*/ 0 h 221888"/>
              <a:gd name="T56" fmla="*/ 228010 w 304441"/>
              <a:gd name="T57" fmla="*/ 25145 h 221888"/>
              <a:gd name="T58" fmla="*/ 251026 w 304441"/>
              <a:gd name="T59" fmla="*/ 55679 h 221888"/>
              <a:gd name="T60" fmla="*/ 240237 w 304441"/>
              <a:gd name="T61" fmla="*/ 108483 h 221888"/>
              <a:gd name="T62" fmla="*/ 221897 w 304441"/>
              <a:gd name="T63" fmla="*/ 119260 h 221888"/>
              <a:gd name="T64" fmla="*/ 208591 w 304441"/>
              <a:gd name="T65" fmla="*/ 147279 h 221888"/>
              <a:gd name="T66" fmla="*/ 204995 w 304441"/>
              <a:gd name="T67" fmla="*/ 139376 h 221888"/>
              <a:gd name="T68" fmla="*/ 174788 w 304441"/>
              <a:gd name="T69" fmla="*/ 89086 h 221888"/>
              <a:gd name="T70" fmla="*/ 169394 w 304441"/>
              <a:gd name="T71" fmla="*/ 83697 h 221888"/>
              <a:gd name="T72" fmla="*/ 132353 w 304441"/>
              <a:gd name="T73" fmla="*/ 38795 h 221888"/>
              <a:gd name="T74" fmla="*/ 91717 w 304441"/>
              <a:gd name="T75" fmla="*/ 75435 h 221888"/>
              <a:gd name="T76" fmla="*/ 74456 w 304441"/>
              <a:gd name="T77" fmla="*/ 69688 h 221888"/>
              <a:gd name="T78" fmla="*/ 57914 w 304441"/>
              <a:gd name="T79" fmla="*/ 97707 h 221888"/>
              <a:gd name="T80" fmla="*/ 54677 w 304441"/>
              <a:gd name="T81" fmla="*/ 104532 h 221888"/>
              <a:gd name="T82" fmla="*/ 31662 w 304441"/>
              <a:gd name="T83" fmla="*/ 131833 h 221888"/>
              <a:gd name="T84" fmla="*/ 47485 w 304441"/>
              <a:gd name="T85" fmla="*/ 96988 h 221888"/>
              <a:gd name="T86" fmla="*/ 74456 w 304441"/>
              <a:gd name="T87" fmla="*/ 60348 h 221888"/>
              <a:gd name="T88" fmla="*/ 132353 w 304441"/>
              <a:gd name="T89" fmla="*/ 29456 h 221888"/>
              <a:gd name="T90" fmla="*/ 180542 w 304441"/>
              <a:gd name="T91" fmla="*/ 0 h 22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441" h="221888">
                <a:moveTo>
                  <a:pt x="80962" y="171681"/>
                </a:moveTo>
                <a:cubicBezTo>
                  <a:pt x="56970" y="173947"/>
                  <a:pt x="35764" y="181831"/>
                  <a:pt x="29833" y="184188"/>
                </a:cubicBezTo>
                <a:lnTo>
                  <a:pt x="23363" y="198325"/>
                </a:lnTo>
                <a:lnTo>
                  <a:pt x="129037" y="198325"/>
                </a:lnTo>
                <a:cubicBezTo>
                  <a:pt x="131553" y="198325"/>
                  <a:pt x="133709" y="200500"/>
                  <a:pt x="133709" y="203038"/>
                </a:cubicBezTo>
                <a:cubicBezTo>
                  <a:pt x="133709" y="208113"/>
                  <a:pt x="138023" y="212463"/>
                  <a:pt x="143055" y="212463"/>
                </a:cubicBezTo>
                <a:lnTo>
                  <a:pt x="161386" y="212463"/>
                </a:lnTo>
                <a:cubicBezTo>
                  <a:pt x="166418" y="212463"/>
                  <a:pt x="170731" y="208113"/>
                  <a:pt x="170731" y="203038"/>
                </a:cubicBezTo>
                <a:cubicBezTo>
                  <a:pt x="170731" y="200500"/>
                  <a:pt x="172888" y="198325"/>
                  <a:pt x="175404" y="198325"/>
                </a:cubicBezTo>
                <a:lnTo>
                  <a:pt x="281077" y="198325"/>
                </a:lnTo>
                <a:lnTo>
                  <a:pt x="274608" y="184188"/>
                </a:lnTo>
                <a:cubicBezTo>
                  <a:pt x="262746" y="179475"/>
                  <a:pt x="189781" y="152650"/>
                  <a:pt x="155635" y="192888"/>
                </a:cubicBezTo>
                <a:cubicBezTo>
                  <a:pt x="153838" y="194700"/>
                  <a:pt x="150243" y="194700"/>
                  <a:pt x="148806" y="192888"/>
                </a:cubicBezTo>
                <a:cubicBezTo>
                  <a:pt x="131733" y="172769"/>
                  <a:pt x="104955" y="169416"/>
                  <a:pt x="80962" y="171681"/>
                </a:cubicBezTo>
                <a:close/>
                <a:moveTo>
                  <a:pt x="51758" y="148663"/>
                </a:moveTo>
                <a:lnTo>
                  <a:pt x="43851" y="169688"/>
                </a:lnTo>
                <a:cubicBezTo>
                  <a:pt x="65058" y="163163"/>
                  <a:pt x="99923" y="156275"/>
                  <a:pt x="129037" y="167875"/>
                </a:cubicBezTo>
                <a:cubicBezTo>
                  <a:pt x="114300" y="155550"/>
                  <a:pt x="89858" y="143950"/>
                  <a:pt x="51758" y="148663"/>
                </a:cubicBezTo>
                <a:close/>
                <a:moveTo>
                  <a:pt x="47805" y="139963"/>
                </a:moveTo>
                <a:cubicBezTo>
                  <a:pt x="113941" y="130175"/>
                  <a:pt x="144133" y="167150"/>
                  <a:pt x="153119" y="182013"/>
                </a:cubicBezTo>
                <a:cubicBezTo>
                  <a:pt x="196251" y="140688"/>
                  <a:pt x="276405" y="174400"/>
                  <a:pt x="279640" y="176213"/>
                </a:cubicBezTo>
                <a:cubicBezTo>
                  <a:pt x="280718" y="176575"/>
                  <a:pt x="281437" y="177663"/>
                  <a:pt x="282156" y="178388"/>
                </a:cubicBezTo>
                <a:lnTo>
                  <a:pt x="291141" y="198325"/>
                </a:lnTo>
                <a:lnTo>
                  <a:pt x="299768" y="198325"/>
                </a:lnTo>
                <a:cubicBezTo>
                  <a:pt x="302643" y="198325"/>
                  <a:pt x="304441" y="200500"/>
                  <a:pt x="304441" y="203038"/>
                </a:cubicBezTo>
                <a:cubicBezTo>
                  <a:pt x="304441" y="205575"/>
                  <a:pt x="302643" y="207750"/>
                  <a:pt x="299768" y="207750"/>
                </a:cubicBezTo>
                <a:lnTo>
                  <a:pt x="179358" y="207750"/>
                </a:lnTo>
                <a:cubicBezTo>
                  <a:pt x="177201" y="215725"/>
                  <a:pt x="170012" y="221888"/>
                  <a:pt x="161386" y="221888"/>
                </a:cubicBezTo>
                <a:lnTo>
                  <a:pt x="143055" y="221888"/>
                </a:lnTo>
                <a:cubicBezTo>
                  <a:pt x="134428" y="221888"/>
                  <a:pt x="127240" y="215725"/>
                  <a:pt x="125083" y="207750"/>
                </a:cubicBezTo>
                <a:lnTo>
                  <a:pt x="4673" y="207750"/>
                </a:lnTo>
                <a:cubicBezTo>
                  <a:pt x="1797" y="207750"/>
                  <a:pt x="0" y="205575"/>
                  <a:pt x="0" y="203038"/>
                </a:cubicBezTo>
                <a:cubicBezTo>
                  <a:pt x="0" y="200500"/>
                  <a:pt x="1797" y="198325"/>
                  <a:pt x="4673" y="198325"/>
                </a:cubicBezTo>
                <a:lnTo>
                  <a:pt x="13299" y="198325"/>
                </a:lnTo>
                <a:lnTo>
                  <a:pt x="22285" y="178388"/>
                </a:lnTo>
                <a:cubicBezTo>
                  <a:pt x="23004" y="177663"/>
                  <a:pt x="23723" y="176575"/>
                  <a:pt x="24801" y="176213"/>
                </a:cubicBezTo>
                <a:cubicBezTo>
                  <a:pt x="25160" y="175850"/>
                  <a:pt x="28395" y="174763"/>
                  <a:pt x="32708" y="172950"/>
                </a:cubicBezTo>
                <a:lnTo>
                  <a:pt x="44210" y="143225"/>
                </a:lnTo>
                <a:cubicBezTo>
                  <a:pt x="44570" y="141413"/>
                  <a:pt x="46008" y="140325"/>
                  <a:pt x="47805" y="139963"/>
                </a:cubicBezTo>
                <a:close/>
                <a:moveTo>
                  <a:pt x="180542" y="8980"/>
                </a:moveTo>
                <a:cubicBezTo>
                  <a:pt x="165797" y="8980"/>
                  <a:pt x="153571" y="19757"/>
                  <a:pt x="150694" y="33407"/>
                </a:cubicBezTo>
                <a:cubicBezTo>
                  <a:pt x="167595" y="40591"/>
                  <a:pt x="179463" y="57115"/>
                  <a:pt x="179463" y="76513"/>
                </a:cubicBezTo>
                <a:cubicBezTo>
                  <a:pt x="179463" y="77591"/>
                  <a:pt x="179463" y="78309"/>
                  <a:pt x="179463" y="79028"/>
                </a:cubicBezTo>
                <a:cubicBezTo>
                  <a:pt x="195286" y="78309"/>
                  <a:pt x="208951" y="86571"/>
                  <a:pt x="216143" y="99144"/>
                </a:cubicBezTo>
                <a:lnTo>
                  <a:pt x="240237" y="99144"/>
                </a:lnTo>
                <a:cubicBezTo>
                  <a:pt x="250666" y="99144"/>
                  <a:pt x="258577" y="91241"/>
                  <a:pt x="258577" y="81183"/>
                </a:cubicBezTo>
                <a:cubicBezTo>
                  <a:pt x="258577" y="72202"/>
                  <a:pt x="252464" y="64659"/>
                  <a:pt x="243833" y="63222"/>
                </a:cubicBezTo>
                <a:cubicBezTo>
                  <a:pt x="242395" y="62863"/>
                  <a:pt x="241316" y="62144"/>
                  <a:pt x="240597" y="60708"/>
                </a:cubicBezTo>
                <a:cubicBezTo>
                  <a:pt x="239878" y="59271"/>
                  <a:pt x="239878" y="57834"/>
                  <a:pt x="240597" y="56397"/>
                </a:cubicBezTo>
                <a:cubicBezTo>
                  <a:pt x="242035" y="54242"/>
                  <a:pt x="242755" y="51727"/>
                  <a:pt x="242755" y="49213"/>
                </a:cubicBezTo>
                <a:cubicBezTo>
                  <a:pt x="242755" y="41310"/>
                  <a:pt x="236281" y="34485"/>
                  <a:pt x="228010" y="34485"/>
                </a:cubicBezTo>
                <a:cubicBezTo>
                  <a:pt x="224414" y="34485"/>
                  <a:pt x="220818" y="35922"/>
                  <a:pt x="217941" y="38436"/>
                </a:cubicBezTo>
                <a:cubicBezTo>
                  <a:pt x="216862" y="39514"/>
                  <a:pt x="215064" y="39873"/>
                  <a:pt x="213266" y="39155"/>
                </a:cubicBezTo>
                <a:cubicBezTo>
                  <a:pt x="211828" y="38795"/>
                  <a:pt x="210749" y="37358"/>
                  <a:pt x="210389" y="35562"/>
                </a:cubicBezTo>
                <a:cubicBezTo>
                  <a:pt x="208591" y="20475"/>
                  <a:pt x="195645" y="8980"/>
                  <a:pt x="180542" y="8980"/>
                </a:cubicBezTo>
                <a:close/>
                <a:moveTo>
                  <a:pt x="180542" y="0"/>
                </a:moveTo>
                <a:cubicBezTo>
                  <a:pt x="197803" y="0"/>
                  <a:pt x="212907" y="11495"/>
                  <a:pt x="217941" y="27660"/>
                </a:cubicBezTo>
                <a:cubicBezTo>
                  <a:pt x="221178" y="25864"/>
                  <a:pt x="224414" y="25145"/>
                  <a:pt x="228010" y="25145"/>
                </a:cubicBezTo>
                <a:cubicBezTo>
                  <a:pt x="241316" y="25145"/>
                  <a:pt x="252104" y="35922"/>
                  <a:pt x="252104" y="49213"/>
                </a:cubicBezTo>
                <a:cubicBezTo>
                  <a:pt x="252104" y="51368"/>
                  <a:pt x="251385" y="53523"/>
                  <a:pt x="251026" y="55679"/>
                </a:cubicBezTo>
                <a:cubicBezTo>
                  <a:pt x="261095" y="59989"/>
                  <a:pt x="267927" y="70047"/>
                  <a:pt x="267927" y="81183"/>
                </a:cubicBezTo>
                <a:cubicBezTo>
                  <a:pt x="267927" y="96270"/>
                  <a:pt x="255701" y="108483"/>
                  <a:pt x="240237" y="108483"/>
                </a:cubicBezTo>
                <a:lnTo>
                  <a:pt x="220459" y="108483"/>
                </a:lnTo>
                <a:cubicBezTo>
                  <a:pt x="221178" y="112075"/>
                  <a:pt x="221897" y="115668"/>
                  <a:pt x="221897" y="119260"/>
                </a:cubicBezTo>
                <a:cubicBezTo>
                  <a:pt x="221897" y="128959"/>
                  <a:pt x="218301" y="138298"/>
                  <a:pt x="212187" y="145483"/>
                </a:cubicBezTo>
                <a:cubicBezTo>
                  <a:pt x="211109" y="146560"/>
                  <a:pt x="210030" y="147279"/>
                  <a:pt x="208591" y="147279"/>
                </a:cubicBezTo>
                <a:cubicBezTo>
                  <a:pt x="207512" y="147279"/>
                  <a:pt x="206434" y="146560"/>
                  <a:pt x="205714" y="146201"/>
                </a:cubicBezTo>
                <a:cubicBezTo>
                  <a:pt x="203557" y="144405"/>
                  <a:pt x="203557" y="141531"/>
                  <a:pt x="204995" y="139376"/>
                </a:cubicBezTo>
                <a:cubicBezTo>
                  <a:pt x="210030" y="133629"/>
                  <a:pt x="212547" y="126803"/>
                  <a:pt x="212547" y="119260"/>
                </a:cubicBezTo>
                <a:cubicBezTo>
                  <a:pt x="212547" y="100221"/>
                  <a:pt x="194926" y="84775"/>
                  <a:pt x="174788" y="89086"/>
                </a:cubicBezTo>
                <a:cubicBezTo>
                  <a:pt x="173349" y="89445"/>
                  <a:pt x="171911" y="88726"/>
                  <a:pt x="170832" y="87649"/>
                </a:cubicBezTo>
                <a:cubicBezTo>
                  <a:pt x="169753" y="86571"/>
                  <a:pt x="169034" y="85134"/>
                  <a:pt x="169394" y="83697"/>
                </a:cubicBezTo>
                <a:cubicBezTo>
                  <a:pt x="169753" y="81183"/>
                  <a:pt x="170113" y="79028"/>
                  <a:pt x="170113" y="76513"/>
                </a:cubicBezTo>
                <a:cubicBezTo>
                  <a:pt x="170113" y="55679"/>
                  <a:pt x="153211" y="38795"/>
                  <a:pt x="132353" y="38795"/>
                </a:cubicBezTo>
                <a:cubicBezTo>
                  <a:pt x="113294" y="38795"/>
                  <a:pt x="97111" y="53164"/>
                  <a:pt x="94954" y="71843"/>
                </a:cubicBezTo>
                <a:cubicBezTo>
                  <a:pt x="94594" y="73639"/>
                  <a:pt x="93515" y="75076"/>
                  <a:pt x="91717" y="75435"/>
                </a:cubicBezTo>
                <a:cubicBezTo>
                  <a:pt x="90279" y="75795"/>
                  <a:pt x="88121" y="75795"/>
                  <a:pt x="87042" y="74717"/>
                </a:cubicBezTo>
                <a:cubicBezTo>
                  <a:pt x="83806" y="71484"/>
                  <a:pt x="79131" y="69688"/>
                  <a:pt x="74456" y="69688"/>
                </a:cubicBezTo>
                <a:cubicBezTo>
                  <a:pt x="64027" y="69688"/>
                  <a:pt x="55396" y="78309"/>
                  <a:pt x="55396" y="88726"/>
                </a:cubicBezTo>
                <a:cubicBezTo>
                  <a:pt x="55396" y="91959"/>
                  <a:pt x="56475" y="94833"/>
                  <a:pt x="57914" y="97707"/>
                </a:cubicBezTo>
                <a:cubicBezTo>
                  <a:pt x="58633" y="99144"/>
                  <a:pt x="58633" y="100581"/>
                  <a:pt x="57914" y="102017"/>
                </a:cubicBezTo>
                <a:cubicBezTo>
                  <a:pt x="57554" y="103454"/>
                  <a:pt x="56116" y="104532"/>
                  <a:pt x="54677" y="104532"/>
                </a:cubicBezTo>
                <a:cubicBezTo>
                  <a:pt x="43889" y="106687"/>
                  <a:pt x="35977" y="116386"/>
                  <a:pt x="35977" y="127163"/>
                </a:cubicBezTo>
                <a:cubicBezTo>
                  <a:pt x="35977" y="130036"/>
                  <a:pt x="34179" y="131833"/>
                  <a:pt x="31662" y="131833"/>
                </a:cubicBezTo>
                <a:cubicBezTo>
                  <a:pt x="28785" y="131833"/>
                  <a:pt x="26987" y="130036"/>
                  <a:pt x="26987" y="127163"/>
                </a:cubicBezTo>
                <a:cubicBezTo>
                  <a:pt x="26987" y="113872"/>
                  <a:pt x="35258" y="102017"/>
                  <a:pt x="47485" y="96988"/>
                </a:cubicBezTo>
                <a:cubicBezTo>
                  <a:pt x="46766" y="94474"/>
                  <a:pt x="46406" y="91241"/>
                  <a:pt x="46406" y="88726"/>
                </a:cubicBezTo>
                <a:cubicBezTo>
                  <a:pt x="46406" y="72921"/>
                  <a:pt x="58993" y="60348"/>
                  <a:pt x="74456" y="60348"/>
                </a:cubicBezTo>
                <a:cubicBezTo>
                  <a:pt x="78771" y="60348"/>
                  <a:pt x="83087" y="61426"/>
                  <a:pt x="87042" y="63581"/>
                </a:cubicBezTo>
                <a:cubicBezTo>
                  <a:pt x="92796" y="43824"/>
                  <a:pt x="111136" y="29456"/>
                  <a:pt x="132353" y="29456"/>
                </a:cubicBezTo>
                <a:cubicBezTo>
                  <a:pt x="135590" y="29456"/>
                  <a:pt x="138826" y="30174"/>
                  <a:pt x="142063" y="30533"/>
                </a:cubicBezTo>
                <a:cubicBezTo>
                  <a:pt x="146019" y="13291"/>
                  <a:pt x="161482" y="0"/>
                  <a:pt x="1805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00867470-FAE4-E440-9AD3-44B63B333CD5}"/>
              </a:ext>
            </a:extLst>
          </p:cNvPr>
          <p:cNvSpPr txBox="1">
            <a:spLocks/>
          </p:cNvSpPr>
          <p:nvPr/>
        </p:nvSpPr>
        <p:spPr>
          <a:xfrm>
            <a:off x="570458" y="2187787"/>
            <a:ext cx="2172642" cy="46552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Teoría de la Inteligencia Emocional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de Goleman.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FF890DB7-450B-6748-894A-72D5138AF521}"/>
              </a:ext>
            </a:extLst>
          </p:cNvPr>
          <p:cNvSpPr txBox="1">
            <a:spLocks/>
          </p:cNvSpPr>
          <p:nvPr/>
        </p:nvSpPr>
        <p:spPr>
          <a:xfrm>
            <a:off x="570458" y="3330268"/>
            <a:ext cx="2172642" cy="1198028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Teoría 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triárquica</a:t>
            </a:r>
            <a:r>
              <a:rPr lang="es-ES" sz="14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 de la inteligencia. </a:t>
            </a:r>
          </a:p>
          <a:p>
            <a:pPr algn="l">
              <a:lnSpc>
                <a:spcPct val="100000"/>
              </a:lnSpc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Analítica, creativa y práctica.</a:t>
            </a:r>
          </a:p>
          <a:p>
            <a:pPr algn="l">
              <a:lnSpc>
                <a:spcPct val="100000"/>
              </a:lnSpc>
            </a:pPr>
            <a:endParaRPr lang="es-ES" sz="1400" dirty="0">
              <a:solidFill>
                <a:schemeClr val="tx1"/>
              </a:solidFill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TextBox 63">
            <a:extLst>
              <a:ext uri="{FF2B5EF4-FFF2-40B4-BE49-F238E27FC236}">
                <a16:creationId xmlns:a16="http://schemas.microsoft.com/office/drawing/2014/main" id="{E27516EC-13CB-5A47-8578-DDA015CF1341}"/>
              </a:ext>
            </a:extLst>
          </p:cNvPr>
          <p:cNvSpPr txBox="1"/>
          <p:nvPr/>
        </p:nvSpPr>
        <p:spPr>
          <a:xfrm>
            <a:off x="5257794" y="1084613"/>
            <a:ext cx="3518913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 smtClean="0">
                <a:solidFill>
                  <a:srgbClr val="00743E"/>
                </a:solidFill>
                <a:cs typeface="Poppins" pitchFamily="2" charset="77"/>
              </a:rPr>
              <a:t>DESEMPEÑO LABORAL</a:t>
            </a:r>
            <a:endParaRPr lang="en-US" sz="2251" b="1" dirty="0">
              <a:solidFill>
                <a:srgbClr val="00743E"/>
              </a:solidFill>
              <a:cs typeface="Poppins" pitchFamily="2" charset="77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803325" y="40930"/>
            <a:ext cx="4230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TEORÍAS DE SOPORTE</a:t>
            </a:r>
            <a:endParaRPr lang="es-EC" dirty="0">
              <a:latin typeface="+mn-lt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FF890DB7-450B-6748-894A-72D5138AF521}"/>
              </a:ext>
            </a:extLst>
          </p:cNvPr>
          <p:cNvSpPr txBox="1">
            <a:spLocks/>
          </p:cNvSpPr>
          <p:nvPr/>
        </p:nvSpPr>
        <p:spPr>
          <a:xfrm>
            <a:off x="6455258" y="2012450"/>
            <a:ext cx="2172642" cy="46552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Teoría de las inteligencias múltiples.</a:t>
            </a:r>
            <a:endParaRPr lang="en-US" sz="14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F890DB7-450B-6748-894A-72D5138AF521}"/>
              </a:ext>
            </a:extLst>
          </p:cNvPr>
          <p:cNvSpPr txBox="1">
            <a:spLocks/>
          </p:cNvSpPr>
          <p:nvPr/>
        </p:nvSpPr>
        <p:spPr>
          <a:xfrm>
            <a:off x="6455258" y="3150143"/>
            <a:ext cx="2172642" cy="46552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Teoría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 de las Necesidades de Maslow.</a:t>
            </a:r>
            <a:endParaRPr lang="en-US" sz="14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93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">
            <a:extLst>
              <a:ext uri="{FF2B5EF4-FFF2-40B4-BE49-F238E27FC236}">
                <a16:creationId xmlns:a16="http://schemas.microsoft.com/office/drawing/2014/main" id="{5B248AFB-03B2-7149-8298-91890635CAF4}"/>
              </a:ext>
            </a:extLst>
          </p:cNvPr>
          <p:cNvSpPr/>
          <p:nvPr/>
        </p:nvSpPr>
        <p:spPr>
          <a:xfrm flipH="1">
            <a:off x="5366479" y="2316809"/>
            <a:ext cx="637228" cy="270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55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7B7A45F4-58B6-5B42-937A-1CA244A3B3E3}"/>
              </a:ext>
            </a:extLst>
          </p:cNvPr>
          <p:cNvSpPr/>
          <p:nvPr/>
        </p:nvSpPr>
        <p:spPr>
          <a:xfrm flipH="1">
            <a:off x="5422763" y="5095772"/>
            <a:ext cx="580944" cy="90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673" y="2160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BDA5267C-F6FE-C94E-94ED-0D8014246AE3}"/>
              </a:ext>
            </a:extLst>
          </p:cNvPr>
          <p:cNvSpPr/>
          <p:nvPr/>
        </p:nvSpPr>
        <p:spPr>
          <a:xfrm flipH="1">
            <a:off x="5707395" y="3629703"/>
            <a:ext cx="296312" cy="107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027" y="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CC9FF457-373D-3742-8E43-1B220C5A2A4E}"/>
              </a:ext>
            </a:extLst>
          </p:cNvPr>
          <p:cNvSpPr/>
          <p:nvPr/>
        </p:nvSpPr>
        <p:spPr>
          <a:xfrm flipH="1">
            <a:off x="3138872" y="2274087"/>
            <a:ext cx="702172" cy="12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806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A3282694-0018-4841-969C-56E2C69AE2B1}"/>
              </a:ext>
            </a:extLst>
          </p:cNvPr>
          <p:cNvSpPr/>
          <p:nvPr/>
        </p:nvSpPr>
        <p:spPr>
          <a:xfrm flipH="1">
            <a:off x="3138872" y="3250554"/>
            <a:ext cx="145629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6FF87BBD-2064-4848-85F0-369D3E647BAB}"/>
              </a:ext>
            </a:extLst>
          </p:cNvPr>
          <p:cNvSpPr/>
          <p:nvPr/>
        </p:nvSpPr>
        <p:spPr>
          <a:xfrm flipH="1">
            <a:off x="3138872" y="4088222"/>
            <a:ext cx="372436" cy="12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7176" y="2160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DD818D44-ECC2-624C-B404-C75DE6797454}"/>
              </a:ext>
            </a:extLst>
          </p:cNvPr>
          <p:cNvSpPr/>
          <p:nvPr/>
        </p:nvSpPr>
        <p:spPr>
          <a:xfrm flipH="1">
            <a:off x="3138872" y="5159303"/>
            <a:ext cx="293264" cy="92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844" y="0"/>
                </a:lnTo>
                <a:lnTo>
                  <a:pt x="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1E56A9EE-C81E-2145-B381-E71ABCAC967F}"/>
              </a:ext>
            </a:extLst>
          </p:cNvPr>
          <p:cNvSpPr/>
          <p:nvPr/>
        </p:nvSpPr>
        <p:spPr>
          <a:xfrm flipH="1">
            <a:off x="4574835" y="2336007"/>
            <a:ext cx="1113775" cy="998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385" y="251"/>
                  <a:pt x="19113" y="554"/>
                  <a:pt x="17745" y="948"/>
                </a:cubicBezTo>
                <a:cubicBezTo>
                  <a:pt x="6245" y="4258"/>
                  <a:pt x="4351" y="7759"/>
                  <a:pt x="2185" y="12534"/>
                </a:cubicBezTo>
                <a:cubicBezTo>
                  <a:pt x="934" y="15293"/>
                  <a:pt x="217" y="18775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CAE4C829-4B24-094E-8907-98E40068A1E8}"/>
              </a:ext>
            </a:extLst>
          </p:cNvPr>
          <p:cNvSpPr/>
          <p:nvPr/>
        </p:nvSpPr>
        <p:spPr>
          <a:xfrm flipH="1">
            <a:off x="4574913" y="3334362"/>
            <a:ext cx="1350271" cy="1996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2" h="21600" extrusionOk="0">
                <a:moveTo>
                  <a:pt x="3724" y="0"/>
                </a:moveTo>
                <a:cubicBezTo>
                  <a:pt x="3595" y="1029"/>
                  <a:pt x="3676" y="1890"/>
                  <a:pt x="3993" y="2285"/>
                </a:cubicBezTo>
                <a:cubicBezTo>
                  <a:pt x="4743" y="3223"/>
                  <a:pt x="3993" y="4077"/>
                  <a:pt x="3993" y="4077"/>
                </a:cubicBezTo>
                <a:cubicBezTo>
                  <a:pt x="3993" y="4077"/>
                  <a:pt x="882" y="7252"/>
                  <a:pt x="272" y="7987"/>
                </a:cubicBezTo>
                <a:cubicBezTo>
                  <a:pt x="-338" y="8722"/>
                  <a:pt x="177" y="9167"/>
                  <a:pt x="834" y="9423"/>
                </a:cubicBezTo>
                <a:cubicBezTo>
                  <a:pt x="1491" y="9679"/>
                  <a:pt x="2241" y="9999"/>
                  <a:pt x="2663" y="10127"/>
                </a:cubicBezTo>
                <a:cubicBezTo>
                  <a:pt x="3085" y="10255"/>
                  <a:pt x="2712" y="10990"/>
                  <a:pt x="2524" y="11310"/>
                </a:cubicBezTo>
                <a:cubicBezTo>
                  <a:pt x="2337" y="11629"/>
                  <a:pt x="2197" y="12044"/>
                  <a:pt x="2854" y="12331"/>
                </a:cubicBezTo>
                <a:cubicBezTo>
                  <a:pt x="3510" y="12619"/>
                  <a:pt x="3933" y="12811"/>
                  <a:pt x="3933" y="12811"/>
                </a:cubicBezTo>
                <a:cubicBezTo>
                  <a:pt x="3933" y="12811"/>
                  <a:pt x="3931" y="12812"/>
                  <a:pt x="3368" y="13132"/>
                </a:cubicBezTo>
                <a:cubicBezTo>
                  <a:pt x="2805" y="13452"/>
                  <a:pt x="3088" y="14058"/>
                  <a:pt x="3792" y="14378"/>
                </a:cubicBezTo>
                <a:cubicBezTo>
                  <a:pt x="4495" y="14697"/>
                  <a:pt x="4635" y="14953"/>
                  <a:pt x="4542" y="16455"/>
                </a:cubicBezTo>
                <a:cubicBezTo>
                  <a:pt x="4448" y="17957"/>
                  <a:pt x="5668" y="18244"/>
                  <a:pt x="6935" y="18372"/>
                </a:cubicBezTo>
                <a:cubicBezTo>
                  <a:pt x="8202" y="18500"/>
                  <a:pt x="12894" y="18149"/>
                  <a:pt x="14442" y="18085"/>
                </a:cubicBezTo>
                <a:cubicBezTo>
                  <a:pt x="15990" y="18021"/>
                  <a:pt x="18006" y="21121"/>
                  <a:pt x="18006" y="21121"/>
                </a:cubicBezTo>
                <a:cubicBezTo>
                  <a:pt x="18049" y="21200"/>
                  <a:pt x="18091" y="21279"/>
                  <a:pt x="18129" y="21359"/>
                </a:cubicBezTo>
                <a:cubicBezTo>
                  <a:pt x="18167" y="21439"/>
                  <a:pt x="18200" y="21519"/>
                  <a:pt x="18234" y="21600"/>
                </a:cubicBezTo>
                <a:lnTo>
                  <a:pt x="21262" y="21600"/>
                </a:lnTo>
                <a:lnTo>
                  <a:pt x="21262" y="0"/>
                </a:lnTo>
                <a:lnTo>
                  <a:pt x="3724" y="0"/>
                </a:lnTo>
                <a:close/>
              </a:path>
            </a:pathLst>
          </a:cu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D45FA0E4-9391-8B4B-9B51-D08C408F8DF8}"/>
              </a:ext>
            </a:extLst>
          </p:cNvPr>
          <p:cNvSpPr/>
          <p:nvPr/>
        </p:nvSpPr>
        <p:spPr>
          <a:xfrm flipH="1">
            <a:off x="4574913" y="3334362"/>
            <a:ext cx="1350271" cy="998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2" h="21600" extrusionOk="0">
                <a:moveTo>
                  <a:pt x="3724" y="0"/>
                </a:moveTo>
                <a:cubicBezTo>
                  <a:pt x="3595" y="2059"/>
                  <a:pt x="3676" y="3779"/>
                  <a:pt x="3993" y="4571"/>
                </a:cubicBezTo>
                <a:cubicBezTo>
                  <a:pt x="4743" y="6446"/>
                  <a:pt x="3993" y="8154"/>
                  <a:pt x="3993" y="8154"/>
                </a:cubicBezTo>
                <a:cubicBezTo>
                  <a:pt x="3993" y="8154"/>
                  <a:pt x="882" y="14504"/>
                  <a:pt x="272" y="15974"/>
                </a:cubicBezTo>
                <a:cubicBezTo>
                  <a:pt x="-338" y="17444"/>
                  <a:pt x="177" y="18335"/>
                  <a:pt x="834" y="18846"/>
                </a:cubicBezTo>
                <a:cubicBezTo>
                  <a:pt x="1491" y="19357"/>
                  <a:pt x="2241" y="19998"/>
                  <a:pt x="2663" y="20254"/>
                </a:cubicBezTo>
                <a:cubicBezTo>
                  <a:pt x="2919" y="20409"/>
                  <a:pt x="2872" y="21007"/>
                  <a:pt x="2762" y="21600"/>
                </a:cubicBezTo>
                <a:lnTo>
                  <a:pt x="21262" y="21600"/>
                </a:lnTo>
                <a:lnTo>
                  <a:pt x="21262" y="0"/>
                </a:lnTo>
                <a:lnTo>
                  <a:pt x="3724" y="0"/>
                </a:lnTo>
                <a:close/>
              </a:path>
            </a:pathLst>
          </a:cu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FA84CD66-1CE4-1C4A-9EDA-88EF581E5FE5}"/>
              </a:ext>
            </a:extLst>
          </p:cNvPr>
          <p:cNvSpPr/>
          <p:nvPr/>
        </p:nvSpPr>
        <p:spPr>
          <a:xfrm flipH="1">
            <a:off x="3370308" y="2314409"/>
            <a:ext cx="1181810" cy="754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8" extrusionOk="0">
                <a:moveTo>
                  <a:pt x="3558" y="0"/>
                </a:moveTo>
                <a:cubicBezTo>
                  <a:pt x="2450" y="13"/>
                  <a:pt x="1259" y="165"/>
                  <a:pt x="0" y="422"/>
                </a:cubicBezTo>
                <a:lnTo>
                  <a:pt x="0" y="21538"/>
                </a:lnTo>
                <a:lnTo>
                  <a:pt x="21600" y="21538"/>
                </a:lnTo>
                <a:cubicBezTo>
                  <a:pt x="20680" y="16602"/>
                  <a:pt x="18987" y="12066"/>
                  <a:pt x="16490" y="8305"/>
                </a:cubicBezTo>
                <a:cubicBezTo>
                  <a:pt x="12902" y="2900"/>
                  <a:pt x="9111" y="-62"/>
                  <a:pt x="3558" y="0"/>
                </a:cubicBezTo>
                <a:close/>
              </a:path>
            </a:pathLst>
          </a:cu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BA4EF73D-3C08-4247-A067-0CACCB14683E}"/>
              </a:ext>
            </a:extLst>
          </p:cNvPr>
          <p:cNvSpPr/>
          <p:nvPr/>
        </p:nvSpPr>
        <p:spPr>
          <a:xfrm flipH="1">
            <a:off x="3463731" y="4576998"/>
            <a:ext cx="1088387" cy="754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19414" y="14617"/>
                  <a:pt x="17074" y="6092"/>
                  <a:pt x="1647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B1B7ED58-A248-CA45-BC7C-22B024F91053}"/>
              </a:ext>
            </a:extLst>
          </p:cNvPr>
          <p:cNvSpPr/>
          <p:nvPr/>
        </p:nvSpPr>
        <p:spPr>
          <a:xfrm flipH="1">
            <a:off x="3409138" y="3822931"/>
            <a:ext cx="1142980" cy="754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5692" y="21600"/>
                </a:lnTo>
                <a:cubicBezTo>
                  <a:pt x="15637" y="21003"/>
                  <a:pt x="15575" y="20401"/>
                  <a:pt x="15554" y="19855"/>
                </a:cubicBezTo>
                <a:cubicBezTo>
                  <a:pt x="15172" y="10094"/>
                  <a:pt x="19329" y="7472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43E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67DFACB7-7C38-4F4D-B494-11DB90BFB34E}"/>
              </a:ext>
            </a:extLst>
          </p:cNvPr>
          <p:cNvSpPr/>
          <p:nvPr/>
        </p:nvSpPr>
        <p:spPr>
          <a:xfrm flipH="1">
            <a:off x="3325373" y="3068521"/>
            <a:ext cx="1226745" cy="754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7" h="21600" extrusionOk="0">
                <a:moveTo>
                  <a:pt x="0" y="0"/>
                </a:moveTo>
                <a:lnTo>
                  <a:pt x="0" y="21600"/>
                </a:lnTo>
                <a:lnTo>
                  <a:pt x="19893" y="21600"/>
                </a:lnTo>
                <a:cubicBezTo>
                  <a:pt x="20261" y="20281"/>
                  <a:pt x="20581" y="18829"/>
                  <a:pt x="20808" y="17141"/>
                </a:cubicBezTo>
                <a:cubicBezTo>
                  <a:pt x="21600" y="11267"/>
                  <a:pt x="21521" y="5396"/>
                  <a:pt x="2056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5DE89"/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27A78E-2C45-474E-83C0-70E9E9C9B319}"/>
              </a:ext>
            </a:extLst>
          </p:cNvPr>
          <p:cNvSpPr txBox="1"/>
          <p:nvPr/>
        </p:nvSpPr>
        <p:spPr>
          <a:xfrm>
            <a:off x="385165" y="1015482"/>
            <a:ext cx="334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43E"/>
                </a:solidFill>
                <a:cs typeface="Poppins" pitchFamily="2" charset="77"/>
              </a:rPr>
              <a:t>VARIABLE INDEPENDIENTE </a:t>
            </a:r>
            <a:endParaRPr lang="en-US" b="1" dirty="0">
              <a:solidFill>
                <a:srgbClr val="00743E"/>
              </a:solidFill>
              <a:cs typeface="Poppins" pitchFamily="2" charset="77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CF64C8CD-55BE-9E4B-87B7-2AF2234F224F}"/>
              </a:ext>
            </a:extLst>
          </p:cNvPr>
          <p:cNvSpPr txBox="1">
            <a:spLocks/>
          </p:cNvSpPr>
          <p:nvPr/>
        </p:nvSpPr>
        <p:spPr>
          <a:xfrm>
            <a:off x="570458" y="2316821"/>
            <a:ext cx="2483496" cy="20134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Autoconocimiento</a:t>
            </a:r>
            <a:r>
              <a:rPr lang="en-US" sz="9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 .</a:t>
            </a:r>
            <a:endParaRPr lang="en-US" sz="9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D54963A3-15C6-0947-AC53-275C8A1C091E}"/>
              </a:ext>
            </a:extLst>
          </p:cNvPr>
          <p:cNvSpPr txBox="1">
            <a:spLocks/>
          </p:cNvSpPr>
          <p:nvPr/>
        </p:nvSpPr>
        <p:spPr>
          <a:xfrm>
            <a:off x="570458" y="3254470"/>
            <a:ext cx="2483496" cy="378958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Autorregulación de las emociones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BCD0DDC0-AD8B-0F49-8FE7-5D5B9E8E997D}"/>
              </a:ext>
            </a:extLst>
          </p:cNvPr>
          <p:cNvSpPr txBox="1">
            <a:spLocks/>
          </p:cNvSpPr>
          <p:nvPr/>
        </p:nvSpPr>
        <p:spPr>
          <a:xfrm>
            <a:off x="570458" y="4192118"/>
            <a:ext cx="2483496" cy="20634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s-E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Motivación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268FF36D-CD6C-E244-B49F-DC0AAC5FF039}"/>
              </a:ext>
            </a:extLst>
          </p:cNvPr>
          <p:cNvSpPr txBox="1">
            <a:spLocks/>
          </p:cNvSpPr>
          <p:nvPr/>
        </p:nvSpPr>
        <p:spPr>
          <a:xfrm>
            <a:off x="570458" y="5129766"/>
            <a:ext cx="2483496" cy="20134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Empatía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E8E0BFD9-FCBA-8E48-AB0C-19AEDF46C3EC}"/>
              </a:ext>
            </a:extLst>
          </p:cNvPr>
          <p:cNvSpPr txBox="1">
            <a:spLocks/>
          </p:cNvSpPr>
          <p:nvPr/>
        </p:nvSpPr>
        <p:spPr>
          <a:xfrm>
            <a:off x="6090046" y="2316821"/>
            <a:ext cx="2483496" cy="20634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Producto</a:t>
            </a:r>
            <a:endParaRPr lang="en-US" sz="9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6248C4D6-38C8-BC40-BE5D-00FE588B0F3B}"/>
              </a:ext>
            </a:extLst>
          </p:cNvPr>
          <p:cNvSpPr txBox="1">
            <a:spLocks/>
          </p:cNvSpPr>
          <p:nvPr/>
        </p:nvSpPr>
        <p:spPr>
          <a:xfrm>
            <a:off x="6090046" y="3643167"/>
            <a:ext cx="2483496" cy="20134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6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Conocimiento del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trabajo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656365" y="40930"/>
            <a:ext cx="45245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VARIABLES DE ESTUDIO</a:t>
            </a:r>
            <a:endParaRPr lang="es-EC" dirty="0">
              <a:latin typeface="+mn-lt"/>
            </a:endParaRPr>
          </a:p>
        </p:txBody>
      </p:sp>
      <p:sp>
        <p:nvSpPr>
          <p:cNvPr id="33" name="TextBox 52">
            <a:extLst>
              <a:ext uri="{FF2B5EF4-FFF2-40B4-BE49-F238E27FC236}">
                <a16:creationId xmlns:a16="http://schemas.microsoft.com/office/drawing/2014/main" id="{DD27A78E-2C45-474E-83C0-70E9E9C9B319}"/>
              </a:ext>
            </a:extLst>
          </p:cNvPr>
          <p:cNvSpPr txBox="1"/>
          <p:nvPr/>
        </p:nvSpPr>
        <p:spPr>
          <a:xfrm>
            <a:off x="5358102" y="1013120"/>
            <a:ext cx="31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cs typeface="Poppins" pitchFamily="2" charset="77"/>
              </a:rPr>
              <a:t>VARIABLE DEPENDIENTE </a:t>
            </a:r>
            <a:endParaRPr lang="en-US" b="1" dirty="0">
              <a:solidFill>
                <a:srgbClr val="00B050"/>
              </a:solidFill>
              <a:cs typeface="Poppins" pitchFamily="2" charset="77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9592" y="1363745"/>
            <a:ext cx="24707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Inteligencia Emocional</a:t>
            </a:r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865728" y="1318779"/>
            <a:ext cx="24707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Desempeño Laboral</a:t>
            </a:r>
            <a:endParaRPr lang="es-ES" dirty="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68FF36D-CD6C-E244-B49F-DC0AAC5FF039}"/>
              </a:ext>
            </a:extLst>
          </p:cNvPr>
          <p:cNvSpPr txBox="1">
            <a:spLocks/>
          </p:cNvSpPr>
          <p:nvPr/>
        </p:nvSpPr>
        <p:spPr>
          <a:xfrm>
            <a:off x="570458" y="5661248"/>
            <a:ext cx="2483496" cy="20634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Habilidades Sociales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CC9FF457-373D-3742-8E43-1B220C5A2A4E}"/>
              </a:ext>
            </a:extLst>
          </p:cNvPr>
          <p:cNvSpPr/>
          <p:nvPr/>
        </p:nvSpPr>
        <p:spPr>
          <a:xfrm rot="9154522" flipH="1">
            <a:off x="2933414" y="5599375"/>
            <a:ext cx="702172" cy="12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806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BDA5267C-F6FE-C94E-94ED-0D8014246AE3}"/>
              </a:ext>
            </a:extLst>
          </p:cNvPr>
          <p:cNvSpPr/>
          <p:nvPr/>
        </p:nvSpPr>
        <p:spPr>
          <a:xfrm flipH="1">
            <a:off x="5694804" y="2938822"/>
            <a:ext cx="296312" cy="107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027" y="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6248C4D6-38C8-BC40-BE5D-00FE588B0F3B}"/>
              </a:ext>
            </a:extLst>
          </p:cNvPr>
          <p:cNvSpPr txBox="1">
            <a:spLocks/>
          </p:cNvSpPr>
          <p:nvPr/>
        </p:nvSpPr>
        <p:spPr>
          <a:xfrm>
            <a:off x="6090046" y="2840154"/>
            <a:ext cx="2483496" cy="20634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Cualidad</a:t>
            </a:r>
            <a:endParaRPr lang="en-US" sz="9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BDA5267C-F6FE-C94E-94ED-0D8014246AE3}"/>
              </a:ext>
            </a:extLst>
          </p:cNvPr>
          <p:cNvSpPr/>
          <p:nvPr/>
        </p:nvSpPr>
        <p:spPr>
          <a:xfrm flipH="1">
            <a:off x="5816290" y="4275067"/>
            <a:ext cx="296312" cy="107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027" y="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248C4D6-38C8-BC40-BE5D-00FE588B0F3B}"/>
              </a:ext>
            </a:extLst>
          </p:cNvPr>
          <p:cNvSpPr txBox="1">
            <a:spLocks/>
          </p:cNvSpPr>
          <p:nvPr/>
        </p:nvSpPr>
        <p:spPr>
          <a:xfrm>
            <a:off x="6192342" y="4187735"/>
            <a:ext cx="2483496" cy="20634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Cooperación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2" name="Line">
            <a:extLst>
              <a:ext uri="{FF2B5EF4-FFF2-40B4-BE49-F238E27FC236}">
                <a16:creationId xmlns:a16="http://schemas.microsoft.com/office/drawing/2014/main" id="{7B7A45F4-58B6-5B42-937A-1CA244A3B3E3}"/>
              </a:ext>
            </a:extLst>
          </p:cNvPr>
          <p:cNvSpPr/>
          <p:nvPr/>
        </p:nvSpPr>
        <p:spPr>
          <a:xfrm flipH="1">
            <a:off x="5279063" y="5599198"/>
            <a:ext cx="719479" cy="1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673" y="2160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248C4D6-38C8-BC40-BE5D-00FE588B0F3B}"/>
              </a:ext>
            </a:extLst>
          </p:cNvPr>
          <p:cNvSpPr txBox="1">
            <a:spLocks/>
          </p:cNvSpPr>
          <p:nvPr/>
        </p:nvSpPr>
        <p:spPr>
          <a:xfrm>
            <a:off x="6174527" y="5041948"/>
            <a:ext cx="2483496" cy="20634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Creatividad 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6248C4D6-38C8-BC40-BE5D-00FE588B0F3B}"/>
              </a:ext>
            </a:extLst>
          </p:cNvPr>
          <p:cNvSpPr txBox="1">
            <a:spLocks/>
          </p:cNvSpPr>
          <p:nvPr/>
        </p:nvSpPr>
        <p:spPr>
          <a:xfrm>
            <a:off x="6193139" y="5642125"/>
            <a:ext cx="2483496" cy="20634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Responsabilidad </a:t>
            </a:r>
            <a:endParaRPr lang="en-US" sz="16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12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0B67075-0747-0D4B-9D44-ABC02D04095F}"/>
              </a:ext>
            </a:extLst>
          </p:cNvPr>
          <p:cNvSpPr txBox="1"/>
          <p:nvPr/>
        </p:nvSpPr>
        <p:spPr>
          <a:xfrm>
            <a:off x="2120607" y="1086279"/>
            <a:ext cx="4902817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 smtClean="0">
                <a:solidFill>
                  <a:schemeClr val="tx2"/>
                </a:solidFill>
                <a:cs typeface="Poppins" pitchFamily="2" charset="77"/>
              </a:rPr>
              <a:t>ENFOQUE DE LA INVESTIGACIÓN</a:t>
            </a:r>
            <a:endParaRPr lang="en-US" sz="2251" b="1" dirty="0">
              <a:solidFill>
                <a:schemeClr val="tx2"/>
              </a:solidFill>
              <a:cs typeface="Poppins" pitchFamily="2" charset="77"/>
            </a:endParaRPr>
          </a:p>
        </p:txBody>
      </p:sp>
      <p:sp>
        <p:nvSpPr>
          <p:cNvPr id="10241" name="Freeform 1">
            <a:extLst>
              <a:ext uri="{FF2B5EF4-FFF2-40B4-BE49-F238E27FC236}">
                <a16:creationId xmlns:a16="http://schemas.microsoft.com/office/drawing/2014/main" id="{D7C9D758-0C13-6A45-A474-B5529339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831" y="2329431"/>
            <a:ext cx="2105347" cy="2105347"/>
          </a:xfrm>
          <a:custGeom>
            <a:avLst/>
            <a:gdLst>
              <a:gd name="T0" fmla="*/ 3466 w 7719"/>
              <a:gd name="T1" fmla="*/ 7500 h 7718"/>
              <a:gd name="T2" fmla="*/ 217 w 7719"/>
              <a:gd name="T3" fmla="*/ 4252 h 7718"/>
              <a:gd name="T4" fmla="*/ 217 w 7719"/>
              <a:gd name="T5" fmla="*/ 4252 h 7718"/>
              <a:gd name="T6" fmla="*/ 217 w 7719"/>
              <a:gd name="T7" fmla="*/ 3466 h 7718"/>
              <a:gd name="T8" fmla="*/ 3466 w 7719"/>
              <a:gd name="T9" fmla="*/ 217 h 7718"/>
              <a:gd name="T10" fmla="*/ 3466 w 7719"/>
              <a:gd name="T11" fmla="*/ 217 h 7718"/>
              <a:gd name="T12" fmla="*/ 4252 w 7719"/>
              <a:gd name="T13" fmla="*/ 217 h 7718"/>
              <a:gd name="T14" fmla="*/ 7501 w 7719"/>
              <a:gd name="T15" fmla="*/ 3466 h 7718"/>
              <a:gd name="T16" fmla="*/ 7501 w 7719"/>
              <a:gd name="T17" fmla="*/ 3466 h 7718"/>
              <a:gd name="T18" fmla="*/ 7501 w 7719"/>
              <a:gd name="T19" fmla="*/ 4252 h 7718"/>
              <a:gd name="T20" fmla="*/ 4252 w 7719"/>
              <a:gd name="T21" fmla="*/ 7500 h 7718"/>
              <a:gd name="T22" fmla="*/ 4252 w 7719"/>
              <a:gd name="T23" fmla="*/ 7500 h 7718"/>
              <a:gd name="T24" fmla="*/ 3466 w 7719"/>
              <a:gd name="T25" fmla="*/ 7500 h 7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19" h="7718">
                <a:moveTo>
                  <a:pt x="3466" y="7500"/>
                </a:moveTo>
                <a:lnTo>
                  <a:pt x="217" y="4252"/>
                </a:lnTo>
                <a:lnTo>
                  <a:pt x="217" y="4252"/>
                </a:lnTo>
                <a:cubicBezTo>
                  <a:pt x="0" y="4035"/>
                  <a:pt x="0" y="3683"/>
                  <a:pt x="217" y="3466"/>
                </a:cubicBezTo>
                <a:lnTo>
                  <a:pt x="3466" y="217"/>
                </a:lnTo>
                <a:lnTo>
                  <a:pt x="3466" y="217"/>
                </a:lnTo>
                <a:cubicBezTo>
                  <a:pt x="3683" y="0"/>
                  <a:pt x="4035" y="0"/>
                  <a:pt x="4252" y="217"/>
                </a:cubicBezTo>
                <a:lnTo>
                  <a:pt x="7501" y="3466"/>
                </a:lnTo>
                <a:lnTo>
                  <a:pt x="7501" y="3466"/>
                </a:lnTo>
                <a:cubicBezTo>
                  <a:pt x="7718" y="3683"/>
                  <a:pt x="7718" y="4035"/>
                  <a:pt x="7501" y="4252"/>
                </a:cubicBezTo>
                <a:lnTo>
                  <a:pt x="4252" y="7500"/>
                </a:lnTo>
                <a:lnTo>
                  <a:pt x="4252" y="7500"/>
                </a:lnTo>
                <a:cubicBezTo>
                  <a:pt x="4035" y="7717"/>
                  <a:pt x="3683" y="7717"/>
                  <a:pt x="3466" y="7500"/>
                </a:cubicBezTo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10242" name="Freeform 2">
            <a:extLst>
              <a:ext uri="{FF2B5EF4-FFF2-40B4-BE49-F238E27FC236}">
                <a16:creationId xmlns:a16="http://schemas.microsoft.com/office/drawing/2014/main" id="{988FB3B8-0CDA-474E-BC2B-671FBEE6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329" y="3088559"/>
            <a:ext cx="820484" cy="690554"/>
          </a:xfrm>
          <a:custGeom>
            <a:avLst/>
            <a:gdLst>
              <a:gd name="T0" fmla="*/ 3006 w 3007"/>
              <a:gd name="T1" fmla="*/ 1264 h 2529"/>
              <a:gd name="T2" fmla="*/ 1543 w 3007"/>
              <a:gd name="T3" fmla="*/ 0 h 2529"/>
              <a:gd name="T4" fmla="*/ 1543 w 3007"/>
              <a:gd name="T5" fmla="*/ 682 h 2529"/>
              <a:gd name="T6" fmla="*/ 436 w 3007"/>
              <a:gd name="T7" fmla="*/ 682 h 2529"/>
              <a:gd name="T8" fmla="*/ 0 w 3007"/>
              <a:gd name="T9" fmla="*/ 1846 h 2529"/>
              <a:gd name="T10" fmla="*/ 1543 w 3007"/>
              <a:gd name="T11" fmla="*/ 1846 h 2529"/>
              <a:gd name="T12" fmla="*/ 1543 w 3007"/>
              <a:gd name="T13" fmla="*/ 2528 h 2529"/>
              <a:gd name="T14" fmla="*/ 3006 w 3007"/>
              <a:gd name="T15" fmla="*/ 1264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07" h="2529">
                <a:moveTo>
                  <a:pt x="3006" y="1264"/>
                </a:moveTo>
                <a:lnTo>
                  <a:pt x="1543" y="0"/>
                </a:lnTo>
                <a:lnTo>
                  <a:pt x="1543" y="682"/>
                </a:lnTo>
                <a:lnTo>
                  <a:pt x="436" y="682"/>
                </a:lnTo>
                <a:lnTo>
                  <a:pt x="0" y="1846"/>
                </a:lnTo>
                <a:lnTo>
                  <a:pt x="1543" y="1846"/>
                </a:lnTo>
                <a:lnTo>
                  <a:pt x="1543" y="2528"/>
                </a:lnTo>
                <a:lnTo>
                  <a:pt x="3006" y="1264"/>
                </a:lnTo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10243" name="Freeform 3">
            <a:extLst>
              <a:ext uri="{FF2B5EF4-FFF2-40B4-BE49-F238E27FC236}">
                <a16:creationId xmlns:a16="http://schemas.microsoft.com/office/drawing/2014/main" id="{2F2A7110-5494-B940-BCD5-A1550EF8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831" y="2651850"/>
            <a:ext cx="2105347" cy="2105347"/>
          </a:xfrm>
          <a:custGeom>
            <a:avLst/>
            <a:gdLst>
              <a:gd name="T0" fmla="*/ 3466 w 7719"/>
              <a:gd name="T1" fmla="*/ 7500 h 7719"/>
              <a:gd name="T2" fmla="*/ 217 w 7719"/>
              <a:gd name="T3" fmla="*/ 4253 h 7719"/>
              <a:gd name="T4" fmla="*/ 217 w 7719"/>
              <a:gd name="T5" fmla="*/ 4253 h 7719"/>
              <a:gd name="T6" fmla="*/ 217 w 7719"/>
              <a:gd name="T7" fmla="*/ 3466 h 7719"/>
              <a:gd name="T8" fmla="*/ 3466 w 7719"/>
              <a:gd name="T9" fmla="*/ 217 h 7719"/>
              <a:gd name="T10" fmla="*/ 3466 w 7719"/>
              <a:gd name="T11" fmla="*/ 217 h 7719"/>
              <a:gd name="T12" fmla="*/ 4252 w 7719"/>
              <a:gd name="T13" fmla="*/ 217 h 7719"/>
              <a:gd name="T14" fmla="*/ 7501 w 7719"/>
              <a:gd name="T15" fmla="*/ 3466 h 7719"/>
              <a:gd name="T16" fmla="*/ 7501 w 7719"/>
              <a:gd name="T17" fmla="*/ 3466 h 7719"/>
              <a:gd name="T18" fmla="*/ 7501 w 7719"/>
              <a:gd name="T19" fmla="*/ 4253 h 7719"/>
              <a:gd name="T20" fmla="*/ 4252 w 7719"/>
              <a:gd name="T21" fmla="*/ 7500 h 7719"/>
              <a:gd name="T22" fmla="*/ 4252 w 7719"/>
              <a:gd name="T23" fmla="*/ 7500 h 7719"/>
              <a:gd name="T24" fmla="*/ 3466 w 7719"/>
              <a:gd name="T25" fmla="*/ 7500 h 7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19" h="7719">
                <a:moveTo>
                  <a:pt x="3466" y="7500"/>
                </a:moveTo>
                <a:lnTo>
                  <a:pt x="217" y="4253"/>
                </a:lnTo>
                <a:lnTo>
                  <a:pt x="217" y="4253"/>
                </a:lnTo>
                <a:cubicBezTo>
                  <a:pt x="0" y="4035"/>
                  <a:pt x="0" y="3683"/>
                  <a:pt x="217" y="3466"/>
                </a:cubicBezTo>
                <a:lnTo>
                  <a:pt x="3466" y="217"/>
                </a:lnTo>
                <a:lnTo>
                  <a:pt x="3466" y="217"/>
                </a:lnTo>
                <a:cubicBezTo>
                  <a:pt x="3683" y="0"/>
                  <a:pt x="4035" y="0"/>
                  <a:pt x="4252" y="217"/>
                </a:cubicBezTo>
                <a:lnTo>
                  <a:pt x="7501" y="3466"/>
                </a:lnTo>
                <a:lnTo>
                  <a:pt x="7501" y="3466"/>
                </a:lnTo>
                <a:cubicBezTo>
                  <a:pt x="7718" y="3683"/>
                  <a:pt x="7718" y="4035"/>
                  <a:pt x="7501" y="4253"/>
                </a:cubicBezTo>
                <a:lnTo>
                  <a:pt x="4252" y="7500"/>
                </a:lnTo>
                <a:lnTo>
                  <a:pt x="4252" y="7500"/>
                </a:lnTo>
                <a:cubicBezTo>
                  <a:pt x="4035" y="7718"/>
                  <a:pt x="3683" y="7718"/>
                  <a:pt x="3466" y="7500"/>
                </a:cubicBezTo>
              </a:path>
            </a:pathLst>
          </a:custGeom>
          <a:solidFill>
            <a:srgbClr val="A0B88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10244" name="Freeform 4">
            <a:extLst>
              <a:ext uri="{FF2B5EF4-FFF2-40B4-BE49-F238E27FC236}">
                <a16:creationId xmlns:a16="http://schemas.microsoft.com/office/drawing/2014/main" id="{9946F20B-E047-6E42-8817-333FE2AE1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718" y="2015433"/>
            <a:ext cx="934775" cy="934775"/>
          </a:xfrm>
          <a:custGeom>
            <a:avLst/>
            <a:gdLst>
              <a:gd name="T0" fmla="*/ 3424 w 3425"/>
              <a:gd name="T1" fmla="*/ 1712 h 3426"/>
              <a:gd name="T2" fmla="*/ 3424 w 3425"/>
              <a:gd name="T3" fmla="*/ 1712 h 3426"/>
              <a:gd name="T4" fmla="*/ 1712 w 3425"/>
              <a:gd name="T5" fmla="*/ 0 h 3426"/>
              <a:gd name="T6" fmla="*/ 1712 w 3425"/>
              <a:gd name="T7" fmla="*/ 0 h 3426"/>
              <a:gd name="T8" fmla="*/ 0 w 3425"/>
              <a:gd name="T9" fmla="*/ 1712 h 3426"/>
              <a:gd name="T10" fmla="*/ 0 w 3425"/>
              <a:gd name="T11" fmla="*/ 1712 h 3426"/>
              <a:gd name="T12" fmla="*/ 1712 w 3425"/>
              <a:gd name="T13" fmla="*/ 3425 h 3426"/>
              <a:gd name="T14" fmla="*/ 1712 w 3425"/>
              <a:gd name="T15" fmla="*/ 3425 h 3426"/>
              <a:gd name="T16" fmla="*/ 3424 w 3425"/>
              <a:gd name="T17" fmla="*/ 17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25" h="3426">
                <a:moveTo>
                  <a:pt x="3424" y="1712"/>
                </a:moveTo>
                <a:lnTo>
                  <a:pt x="3424" y="1712"/>
                </a:lnTo>
                <a:cubicBezTo>
                  <a:pt x="3424" y="766"/>
                  <a:pt x="2658" y="0"/>
                  <a:pt x="1712" y="0"/>
                </a:cubicBezTo>
                <a:lnTo>
                  <a:pt x="1712" y="0"/>
                </a:lnTo>
                <a:cubicBezTo>
                  <a:pt x="766" y="0"/>
                  <a:pt x="0" y="766"/>
                  <a:pt x="0" y="1712"/>
                </a:cubicBezTo>
                <a:lnTo>
                  <a:pt x="0" y="1712"/>
                </a:lnTo>
                <a:cubicBezTo>
                  <a:pt x="0" y="2658"/>
                  <a:pt x="766" y="3425"/>
                  <a:pt x="1712" y="3425"/>
                </a:cubicBezTo>
                <a:lnTo>
                  <a:pt x="1712" y="3425"/>
                </a:lnTo>
                <a:cubicBezTo>
                  <a:pt x="2658" y="3425"/>
                  <a:pt x="3424" y="2658"/>
                  <a:pt x="3424" y="1712"/>
                </a:cubicBezTo>
              </a:path>
            </a:pathLst>
          </a:custGeom>
          <a:solidFill>
            <a:srgbClr val="00743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 useBgFill="1">
        <p:nvSpPr>
          <p:cNvPr id="10245" name="Freeform 5">
            <a:extLst>
              <a:ext uri="{FF2B5EF4-FFF2-40B4-BE49-F238E27FC236}">
                <a16:creationId xmlns:a16="http://schemas.microsoft.com/office/drawing/2014/main" id="{D7033CAD-3ECE-B74F-BD20-E1C2431C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033" y="1981748"/>
            <a:ext cx="1000942" cy="1002145"/>
          </a:xfrm>
          <a:custGeom>
            <a:avLst/>
            <a:gdLst>
              <a:gd name="T0" fmla="*/ 1835 w 3671"/>
              <a:gd name="T1" fmla="*/ 245 h 3672"/>
              <a:gd name="T2" fmla="*/ 1835 w 3671"/>
              <a:gd name="T3" fmla="*/ 245 h 3672"/>
              <a:gd name="T4" fmla="*/ 246 w 3671"/>
              <a:gd name="T5" fmla="*/ 1835 h 3672"/>
              <a:gd name="T6" fmla="*/ 246 w 3671"/>
              <a:gd name="T7" fmla="*/ 1835 h 3672"/>
              <a:gd name="T8" fmla="*/ 1835 w 3671"/>
              <a:gd name="T9" fmla="*/ 3425 h 3672"/>
              <a:gd name="T10" fmla="*/ 1835 w 3671"/>
              <a:gd name="T11" fmla="*/ 3425 h 3672"/>
              <a:gd name="T12" fmla="*/ 3425 w 3671"/>
              <a:gd name="T13" fmla="*/ 1835 h 3672"/>
              <a:gd name="T14" fmla="*/ 3425 w 3671"/>
              <a:gd name="T15" fmla="*/ 1835 h 3672"/>
              <a:gd name="T16" fmla="*/ 1835 w 3671"/>
              <a:gd name="T17" fmla="*/ 245 h 3672"/>
              <a:gd name="T18" fmla="*/ 1835 w 3671"/>
              <a:gd name="T19" fmla="*/ 3671 h 3672"/>
              <a:gd name="T20" fmla="*/ 1835 w 3671"/>
              <a:gd name="T21" fmla="*/ 3671 h 3672"/>
              <a:gd name="T22" fmla="*/ 0 w 3671"/>
              <a:gd name="T23" fmla="*/ 1835 h 3672"/>
              <a:gd name="T24" fmla="*/ 0 w 3671"/>
              <a:gd name="T25" fmla="*/ 1835 h 3672"/>
              <a:gd name="T26" fmla="*/ 1835 w 3671"/>
              <a:gd name="T27" fmla="*/ 0 h 3672"/>
              <a:gd name="T28" fmla="*/ 1835 w 3671"/>
              <a:gd name="T29" fmla="*/ 0 h 3672"/>
              <a:gd name="T30" fmla="*/ 3670 w 3671"/>
              <a:gd name="T31" fmla="*/ 1835 h 3672"/>
              <a:gd name="T32" fmla="*/ 3670 w 3671"/>
              <a:gd name="T33" fmla="*/ 1835 h 3672"/>
              <a:gd name="T34" fmla="*/ 1835 w 3671"/>
              <a:gd name="T35" fmla="*/ 3671 h 3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71" h="3672">
                <a:moveTo>
                  <a:pt x="1835" y="245"/>
                </a:moveTo>
                <a:lnTo>
                  <a:pt x="1835" y="245"/>
                </a:lnTo>
                <a:cubicBezTo>
                  <a:pt x="959" y="245"/>
                  <a:pt x="246" y="959"/>
                  <a:pt x="246" y="1835"/>
                </a:cubicBezTo>
                <a:lnTo>
                  <a:pt x="246" y="1835"/>
                </a:lnTo>
                <a:cubicBezTo>
                  <a:pt x="246" y="2712"/>
                  <a:pt x="959" y="3425"/>
                  <a:pt x="1835" y="3425"/>
                </a:cubicBezTo>
                <a:lnTo>
                  <a:pt x="1835" y="3425"/>
                </a:lnTo>
                <a:cubicBezTo>
                  <a:pt x="2712" y="3425"/>
                  <a:pt x="3425" y="2712"/>
                  <a:pt x="3425" y="1835"/>
                </a:cubicBezTo>
                <a:lnTo>
                  <a:pt x="3425" y="1835"/>
                </a:lnTo>
                <a:cubicBezTo>
                  <a:pt x="3425" y="959"/>
                  <a:pt x="2712" y="245"/>
                  <a:pt x="1835" y="245"/>
                </a:cubicBezTo>
                <a:close/>
                <a:moveTo>
                  <a:pt x="1835" y="3671"/>
                </a:moveTo>
                <a:lnTo>
                  <a:pt x="1835" y="3671"/>
                </a:lnTo>
                <a:cubicBezTo>
                  <a:pt x="823" y="3671"/>
                  <a:pt x="0" y="2847"/>
                  <a:pt x="0" y="1835"/>
                </a:cubicBezTo>
                <a:lnTo>
                  <a:pt x="0" y="1835"/>
                </a:lnTo>
                <a:cubicBezTo>
                  <a:pt x="0" y="823"/>
                  <a:pt x="823" y="0"/>
                  <a:pt x="1835" y="0"/>
                </a:cubicBezTo>
                <a:lnTo>
                  <a:pt x="1835" y="0"/>
                </a:lnTo>
                <a:cubicBezTo>
                  <a:pt x="2847" y="0"/>
                  <a:pt x="3670" y="823"/>
                  <a:pt x="3670" y="1835"/>
                </a:cubicBezTo>
                <a:lnTo>
                  <a:pt x="3670" y="1835"/>
                </a:lnTo>
                <a:cubicBezTo>
                  <a:pt x="3670" y="2847"/>
                  <a:pt x="2847" y="3671"/>
                  <a:pt x="1835" y="3671"/>
                </a:cubicBez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10246" name="Freeform 6">
            <a:extLst>
              <a:ext uri="{FF2B5EF4-FFF2-40B4-BE49-F238E27FC236}">
                <a16:creationId xmlns:a16="http://schemas.microsoft.com/office/drawing/2014/main" id="{EE1FC706-F486-234E-A3C7-7589DCF5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042" y="3226911"/>
            <a:ext cx="2105347" cy="2105347"/>
          </a:xfrm>
          <a:custGeom>
            <a:avLst/>
            <a:gdLst>
              <a:gd name="T0" fmla="*/ 4252 w 7719"/>
              <a:gd name="T1" fmla="*/ 217 h 7718"/>
              <a:gd name="T2" fmla="*/ 7501 w 7719"/>
              <a:gd name="T3" fmla="*/ 3464 h 7718"/>
              <a:gd name="T4" fmla="*/ 7501 w 7719"/>
              <a:gd name="T5" fmla="*/ 3464 h 7718"/>
              <a:gd name="T6" fmla="*/ 7501 w 7719"/>
              <a:gd name="T7" fmla="*/ 4252 h 7718"/>
              <a:gd name="T8" fmla="*/ 4252 w 7719"/>
              <a:gd name="T9" fmla="*/ 7500 h 7718"/>
              <a:gd name="T10" fmla="*/ 4252 w 7719"/>
              <a:gd name="T11" fmla="*/ 7500 h 7718"/>
              <a:gd name="T12" fmla="*/ 3466 w 7719"/>
              <a:gd name="T13" fmla="*/ 7500 h 7718"/>
              <a:gd name="T14" fmla="*/ 217 w 7719"/>
              <a:gd name="T15" fmla="*/ 4252 h 7718"/>
              <a:gd name="T16" fmla="*/ 217 w 7719"/>
              <a:gd name="T17" fmla="*/ 4252 h 7718"/>
              <a:gd name="T18" fmla="*/ 217 w 7719"/>
              <a:gd name="T19" fmla="*/ 3464 h 7718"/>
              <a:gd name="T20" fmla="*/ 3466 w 7719"/>
              <a:gd name="T21" fmla="*/ 217 h 7718"/>
              <a:gd name="T22" fmla="*/ 3466 w 7719"/>
              <a:gd name="T23" fmla="*/ 217 h 7718"/>
              <a:gd name="T24" fmla="*/ 4252 w 7719"/>
              <a:gd name="T25" fmla="*/ 217 h 7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19" h="7718">
                <a:moveTo>
                  <a:pt x="4252" y="217"/>
                </a:moveTo>
                <a:lnTo>
                  <a:pt x="7501" y="3464"/>
                </a:lnTo>
                <a:lnTo>
                  <a:pt x="7501" y="3464"/>
                </a:lnTo>
                <a:cubicBezTo>
                  <a:pt x="7718" y="3682"/>
                  <a:pt x="7718" y="4034"/>
                  <a:pt x="7501" y="4252"/>
                </a:cubicBezTo>
                <a:lnTo>
                  <a:pt x="4252" y="7500"/>
                </a:lnTo>
                <a:lnTo>
                  <a:pt x="4252" y="7500"/>
                </a:lnTo>
                <a:cubicBezTo>
                  <a:pt x="4035" y="7717"/>
                  <a:pt x="3683" y="7717"/>
                  <a:pt x="3466" y="7500"/>
                </a:cubicBezTo>
                <a:lnTo>
                  <a:pt x="217" y="4252"/>
                </a:lnTo>
                <a:lnTo>
                  <a:pt x="217" y="4252"/>
                </a:lnTo>
                <a:cubicBezTo>
                  <a:pt x="0" y="4034"/>
                  <a:pt x="0" y="3682"/>
                  <a:pt x="217" y="3464"/>
                </a:cubicBezTo>
                <a:lnTo>
                  <a:pt x="3466" y="217"/>
                </a:lnTo>
                <a:lnTo>
                  <a:pt x="3466" y="217"/>
                </a:lnTo>
                <a:cubicBezTo>
                  <a:pt x="3683" y="0"/>
                  <a:pt x="4035" y="0"/>
                  <a:pt x="4252" y="21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10247" name="Freeform 7">
            <a:extLst>
              <a:ext uri="{FF2B5EF4-FFF2-40B4-BE49-F238E27FC236}">
                <a16:creationId xmlns:a16="http://schemas.microsoft.com/office/drawing/2014/main" id="{380E3C35-FB42-1041-A286-020B709E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813" y="3883779"/>
            <a:ext cx="820484" cy="690554"/>
          </a:xfrm>
          <a:custGeom>
            <a:avLst/>
            <a:gdLst>
              <a:gd name="T0" fmla="*/ 0 w 3007"/>
              <a:gd name="T1" fmla="*/ 1264 h 2529"/>
              <a:gd name="T2" fmla="*/ 1463 w 3007"/>
              <a:gd name="T3" fmla="*/ 2528 h 2529"/>
              <a:gd name="T4" fmla="*/ 1463 w 3007"/>
              <a:gd name="T5" fmla="*/ 1846 h 2529"/>
              <a:gd name="T6" fmla="*/ 2570 w 3007"/>
              <a:gd name="T7" fmla="*/ 1846 h 2529"/>
              <a:gd name="T8" fmla="*/ 3006 w 3007"/>
              <a:gd name="T9" fmla="*/ 682 h 2529"/>
              <a:gd name="T10" fmla="*/ 1463 w 3007"/>
              <a:gd name="T11" fmla="*/ 682 h 2529"/>
              <a:gd name="T12" fmla="*/ 1463 w 3007"/>
              <a:gd name="T13" fmla="*/ 0 h 2529"/>
              <a:gd name="T14" fmla="*/ 0 w 3007"/>
              <a:gd name="T15" fmla="*/ 1264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07" h="2529">
                <a:moveTo>
                  <a:pt x="0" y="1264"/>
                </a:moveTo>
                <a:lnTo>
                  <a:pt x="1463" y="2528"/>
                </a:lnTo>
                <a:lnTo>
                  <a:pt x="1463" y="1846"/>
                </a:lnTo>
                <a:lnTo>
                  <a:pt x="2570" y="1846"/>
                </a:lnTo>
                <a:lnTo>
                  <a:pt x="3006" y="682"/>
                </a:lnTo>
                <a:lnTo>
                  <a:pt x="1463" y="682"/>
                </a:lnTo>
                <a:lnTo>
                  <a:pt x="1463" y="0"/>
                </a:lnTo>
                <a:lnTo>
                  <a:pt x="0" y="126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E986901F-1A34-6A44-993A-4655B97DA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042" y="2904492"/>
            <a:ext cx="2105347" cy="2105347"/>
          </a:xfrm>
          <a:custGeom>
            <a:avLst/>
            <a:gdLst>
              <a:gd name="T0" fmla="*/ 4252 w 7719"/>
              <a:gd name="T1" fmla="*/ 217 h 7718"/>
              <a:gd name="T2" fmla="*/ 7501 w 7719"/>
              <a:gd name="T3" fmla="*/ 3465 h 7718"/>
              <a:gd name="T4" fmla="*/ 7501 w 7719"/>
              <a:gd name="T5" fmla="*/ 3465 h 7718"/>
              <a:gd name="T6" fmla="*/ 7501 w 7719"/>
              <a:gd name="T7" fmla="*/ 4252 h 7718"/>
              <a:gd name="T8" fmla="*/ 4252 w 7719"/>
              <a:gd name="T9" fmla="*/ 7500 h 7718"/>
              <a:gd name="T10" fmla="*/ 4252 w 7719"/>
              <a:gd name="T11" fmla="*/ 7500 h 7718"/>
              <a:gd name="T12" fmla="*/ 3466 w 7719"/>
              <a:gd name="T13" fmla="*/ 7500 h 7718"/>
              <a:gd name="T14" fmla="*/ 217 w 7719"/>
              <a:gd name="T15" fmla="*/ 4252 h 7718"/>
              <a:gd name="T16" fmla="*/ 217 w 7719"/>
              <a:gd name="T17" fmla="*/ 4252 h 7718"/>
              <a:gd name="T18" fmla="*/ 217 w 7719"/>
              <a:gd name="T19" fmla="*/ 3465 h 7718"/>
              <a:gd name="T20" fmla="*/ 3466 w 7719"/>
              <a:gd name="T21" fmla="*/ 217 h 7718"/>
              <a:gd name="T22" fmla="*/ 3466 w 7719"/>
              <a:gd name="T23" fmla="*/ 217 h 7718"/>
              <a:gd name="T24" fmla="*/ 4252 w 7719"/>
              <a:gd name="T25" fmla="*/ 217 h 7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19" h="7718">
                <a:moveTo>
                  <a:pt x="4252" y="217"/>
                </a:moveTo>
                <a:lnTo>
                  <a:pt x="7501" y="3465"/>
                </a:lnTo>
                <a:lnTo>
                  <a:pt x="7501" y="3465"/>
                </a:lnTo>
                <a:cubicBezTo>
                  <a:pt x="7718" y="3682"/>
                  <a:pt x="7718" y="4034"/>
                  <a:pt x="7501" y="4252"/>
                </a:cubicBezTo>
                <a:lnTo>
                  <a:pt x="4252" y="7500"/>
                </a:lnTo>
                <a:lnTo>
                  <a:pt x="4252" y="7500"/>
                </a:lnTo>
                <a:cubicBezTo>
                  <a:pt x="4035" y="7717"/>
                  <a:pt x="3683" y="7717"/>
                  <a:pt x="3466" y="7500"/>
                </a:cubicBezTo>
                <a:lnTo>
                  <a:pt x="217" y="4252"/>
                </a:lnTo>
                <a:lnTo>
                  <a:pt x="217" y="4252"/>
                </a:lnTo>
                <a:cubicBezTo>
                  <a:pt x="0" y="4034"/>
                  <a:pt x="0" y="3682"/>
                  <a:pt x="217" y="3465"/>
                </a:cubicBezTo>
                <a:lnTo>
                  <a:pt x="3466" y="217"/>
                </a:lnTo>
                <a:lnTo>
                  <a:pt x="3466" y="217"/>
                </a:lnTo>
                <a:cubicBezTo>
                  <a:pt x="3683" y="0"/>
                  <a:pt x="4035" y="0"/>
                  <a:pt x="4252" y="217"/>
                </a:cubicBezTo>
              </a:path>
            </a:pathLst>
          </a:custGeom>
          <a:solidFill>
            <a:srgbClr val="BBCCA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10249" name="Freeform 9">
            <a:extLst>
              <a:ext uri="{FF2B5EF4-FFF2-40B4-BE49-F238E27FC236}">
                <a16:creationId xmlns:a16="http://schemas.microsoft.com/office/drawing/2014/main" id="{0450452F-BFD8-9942-808D-DDD463AB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29" y="4711481"/>
            <a:ext cx="934775" cy="934774"/>
          </a:xfrm>
          <a:custGeom>
            <a:avLst/>
            <a:gdLst>
              <a:gd name="T0" fmla="*/ 0 w 3427"/>
              <a:gd name="T1" fmla="*/ 1713 h 3426"/>
              <a:gd name="T2" fmla="*/ 0 w 3427"/>
              <a:gd name="T3" fmla="*/ 1713 h 3426"/>
              <a:gd name="T4" fmla="*/ 1713 w 3427"/>
              <a:gd name="T5" fmla="*/ 3425 h 3426"/>
              <a:gd name="T6" fmla="*/ 1713 w 3427"/>
              <a:gd name="T7" fmla="*/ 3425 h 3426"/>
              <a:gd name="T8" fmla="*/ 3426 w 3427"/>
              <a:gd name="T9" fmla="*/ 1713 h 3426"/>
              <a:gd name="T10" fmla="*/ 3426 w 3427"/>
              <a:gd name="T11" fmla="*/ 1713 h 3426"/>
              <a:gd name="T12" fmla="*/ 1713 w 3427"/>
              <a:gd name="T13" fmla="*/ 0 h 3426"/>
              <a:gd name="T14" fmla="*/ 1713 w 3427"/>
              <a:gd name="T15" fmla="*/ 0 h 3426"/>
              <a:gd name="T16" fmla="*/ 0 w 3427"/>
              <a:gd name="T17" fmla="*/ 1713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27" h="3426">
                <a:moveTo>
                  <a:pt x="0" y="1713"/>
                </a:moveTo>
                <a:lnTo>
                  <a:pt x="0" y="1713"/>
                </a:lnTo>
                <a:cubicBezTo>
                  <a:pt x="0" y="2658"/>
                  <a:pt x="767" y="3425"/>
                  <a:pt x="1713" y="3425"/>
                </a:cubicBezTo>
                <a:lnTo>
                  <a:pt x="1713" y="3425"/>
                </a:lnTo>
                <a:cubicBezTo>
                  <a:pt x="2658" y="3425"/>
                  <a:pt x="3426" y="2658"/>
                  <a:pt x="3426" y="1713"/>
                </a:cubicBezTo>
                <a:lnTo>
                  <a:pt x="3426" y="1713"/>
                </a:lnTo>
                <a:cubicBezTo>
                  <a:pt x="3426" y="766"/>
                  <a:pt x="2658" y="0"/>
                  <a:pt x="1713" y="0"/>
                </a:cubicBezTo>
                <a:lnTo>
                  <a:pt x="1713" y="0"/>
                </a:lnTo>
                <a:cubicBezTo>
                  <a:pt x="767" y="0"/>
                  <a:pt x="0" y="766"/>
                  <a:pt x="0" y="1713"/>
                </a:cubicBezTo>
              </a:path>
            </a:pathLst>
          </a:custGeom>
          <a:solidFill>
            <a:srgbClr val="B5DE8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/>
          </a:p>
        </p:txBody>
      </p:sp>
      <p:sp useBgFill="1">
        <p:nvSpPr>
          <p:cNvPr id="10250" name="Freeform 10">
            <a:extLst>
              <a:ext uri="{FF2B5EF4-FFF2-40B4-BE49-F238E27FC236}">
                <a16:creationId xmlns:a16="http://schemas.microsoft.com/office/drawing/2014/main" id="{CD8EAC62-E900-1C4D-BCAA-B9777B7A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243" y="4677795"/>
            <a:ext cx="1000943" cy="1000942"/>
          </a:xfrm>
          <a:custGeom>
            <a:avLst/>
            <a:gdLst>
              <a:gd name="T0" fmla="*/ 1835 w 3671"/>
              <a:gd name="T1" fmla="*/ 3425 h 3671"/>
              <a:gd name="T2" fmla="*/ 1835 w 3671"/>
              <a:gd name="T3" fmla="*/ 3425 h 3671"/>
              <a:gd name="T4" fmla="*/ 3425 w 3671"/>
              <a:gd name="T5" fmla="*/ 1836 h 3671"/>
              <a:gd name="T6" fmla="*/ 3425 w 3671"/>
              <a:gd name="T7" fmla="*/ 1836 h 3671"/>
              <a:gd name="T8" fmla="*/ 1835 w 3671"/>
              <a:gd name="T9" fmla="*/ 246 h 3671"/>
              <a:gd name="T10" fmla="*/ 1835 w 3671"/>
              <a:gd name="T11" fmla="*/ 246 h 3671"/>
              <a:gd name="T12" fmla="*/ 245 w 3671"/>
              <a:gd name="T13" fmla="*/ 1836 h 3671"/>
              <a:gd name="T14" fmla="*/ 245 w 3671"/>
              <a:gd name="T15" fmla="*/ 1836 h 3671"/>
              <a:gd name="T16" fmla="*/ 1835 w 3671"/>
              <a:gd name="T17" fmla="*/ 3425 h 3671"/>
              <a:gd name="T18" fmla="*/ 1835 w 3671"/>
              <a:gd name="T19" fmla="*/ 0 h 3671"/>
              <a:gd name="T20" fmla="*/ 1835 w 3671"/>
              <a:gd name="T21" fmla="*/ 0 h 3671"/>
              <a:gd name="T22" fmla="*/ 3670 w 3671"/>
              <a:gd name="T23" fmla="*/ 1836 h 3671"/>
              <a:gd name="T24" fmla="*/ 3670 w 3671"/>
              <a:gd name="T25" fmla="*/ 1836 h 3671"/>
              <a:gd name="T26" fmla="*/ 1835 w 3671"/>
              <a:gd name="T27" fmla="*/ 3670 h 3671"/>
              <a:gd name="T28" fmla="*/ 1835 w 3671"/>
              <a:gd name="T29" fmla="*/ 3670 h 3671"/>
              <a:gd name="T30" fmla="*/ 0 w 3671"/>
              <a:gd name="T31" fmla="*/ 1836 h 3671"/>
              <a:gd name="T32" fmla="*/ 0 w 3671"/>
              <a:gd name="T33" fmla="*/ 1836 h 3671"/>
              <a:gd name="T34" fmla="*/ 1835 w 3671"/>
              <a:gd name="T35" fmla="*/ 0 h 3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71" h="3671">
                <a:moveTo>
                  <a:pt x="1835" y="3425"/>
                </a:moveTo>
                <a:lnTo>
                  <a:pt x="1835" y="3425"/>
                </a:lnTo>
                <a:cubicBezTo>
                  <a:pt x="2712" y="3425"/>
                  <a:pt x="3425" y="2712"/>
                  <a:pt x="3425" y="1836"/>
                </a:cubicBezTo>
                <a:lnTo>
                  <a:pt x="3425" y="1836"/>
                </a:lnTo>
                <a:cubicBezTo>
                  <a:pt x="3425" y="959"/>
                  <a:pt x="2712" y="246"/>
                  <a:pt x="1835" y="246"/>
                </a:cubicBezTo>
                <a:lnTo>
                  <a:pt x="1835" y="246"/>
                </a:lnTo>
                <a:cubicBezTo>
                  <a:pt x="958" y="246"/>
                  <a:pt x="245" y="959"/>
                  <a:pt x="245" y="1836"/>
                </a:cubicBezTo>
                <a:lnTo>
                  <a:pt x="245" y="1836"/>
                </a:lnTo>
                <a:cubicBezTo>
                  <a:pt x="245" y="2712"/>
                  <a:pt x="958" y="3425"/>
                  <a:pt x="1835" y="3425"/>
                </a:cubicBezTo>
                <a:close/>
                <a:moveTo>
                  <a:pt x="1835" y="0"/>
                </a:moveTo>
                <a:lnTo>
                  <a:pt x="1835" y="0"/>
                </a:lnTo>
                <a:cubicBezTo>
                  <a:pt x="2847" y="0"/>
                  <a:pt x="3670" y="823"/>
                  <a:pt x="3670" y="1836"/>
                </a:cubicBezTo>
                <a:lnTo>
                  <a:pt x="3670" y="1836"/>
                </a:lnTo>
                <a:cubicBezTo>
                  <a:pt x="3670" y="2848"/>
                  <a:pt x="2847" y="3670"/>
                  <a:pt x="1835" y="3670"/>
                </a:cubicBezTo>
                <a:lnTo>
                  <a:pt x="1835" y="3670"/>
                </a:lnTo>
                <a:cubicBezTo>
                  <a:pt x="823" y="3670"/>
                  <a:pt x="0" y="2848"/>
                  <a:pt x="0" y="1836"/>
                </a:cubicBezTo>
                <a:lnTo>
                  <a:pt x="0" y="1836"/>
                </a:lnTo>
                <a:cubicBezTo>
                  <a:pt x="0" y="823"/>
                  <a:pt x="823" y="0"/>
                  <a:pt x="1835" y="0"/>
                </a:cubicBez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53E80D3-00DA-C94E-BC31-FDF6F673F0BE}"/>
              </a:ext>
            </a:extLst>
          </p:cNvPr>
          <p:cNvSpPr txBox="1">
            <a:spLocks/>
          </p:cNvSpPr>
          <p:nvPr/>
        </p:nvSpPr>
        <p:spPr>
          <a:xfrm>
            <a:off x="5476673" y="3856006"/>
            <a:ext cx="1546751" cy="206347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6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CUANTITATIVO</a:t>
            </a:r>
            <a:endParaRPr lang="en-US" sz="16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61C0F122-C8A4-4951-9DA5-3325D3A35244}"/>
              </a:ext>
            </a:extLst>
          </p:cNvPr>
          <p:cNvSpPr txBox="1">
            <a:spLocks/>
          </p:cNvSpPr>
          <p:nvPr/>
        </p:nvSpPr>
        <p:spPr bwMode="auto">
          <a:xfrm>
            <a:off x="2605389" y="40930"/>
            <a:ext cx="4626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ln w="9525">
                  <a:solidFill>
                    <a:srgbClr val="00733E"/>
                  </a:solidFill>
                  <a:prstDash val="solid"/>
                </a:ln>
                <a:solidFill>
                  <a:srgbClr val="009600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dirty="0" smtClean="0">
                <a:latin typeface="+mn-lt"/>
              </a:rPr>
              <a:t>MARCO METODOLÓGICO</a:t>
            </a:r>
            <a:endParaRPr lang="es-EC" dirty="0">
              <a:latin typeface="+mn-lt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2D11A29-861A-E144-A350-983633E3B5FC}"/>
              </a:ext>
            </a:extLst>
          </p:cNvPr>
          <p:cNvSpPr txBox="1">
            <a:spLocks/>
          </p:cNvSpPr>
          <p:nvPr/>
        </p:nvSpPr>
        <p:spPr>
          <a:xfrm>
            <a:off x="1056083" y="3420602"/>
            <a:ext cx="3648842" cy="4873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sz="18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CUALITATIVO </a:t>
            </a:r>
            <a:endParaRPr lang="en-US" sz="18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Freeform 43">
            <a:extLst>
              <a:ext uri="{FF2B5EF4-FFF2-40B4-BE49-F238E27FC236}">
                <a16:creationId xmlns:a16="http://schemas.microsoft.com/office/drawing/2014/main" id="{A3C43855-54DA-4046-934B-6833E683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442" y="2200099"/>
            <a:ext cx="520123" cy="519327"/>
          </a:xfrm>
          <a:custGeom>
            <a:avLst/>
            <a:gdLst>
              <a:gd name="connsiteX0" fmla="*/ 74612 w 864827"/>
              <a:gd name="connsiteY0" fmla="*/ 601663 h 877527"/>
              <a:gd name="connsiteX1" fmla="*/ 112119 w 864827"/>
              <a:gd name="connsiteY1" fmla="*/ 601663 h 877527"/>
              <a:gd name="connsiteX2" fmla="*/ 112119 w 864827"/>
              <a:gd name="connsiteY2" fmla="*/ 771354 h 877527"/>
              <a:gd name="connsiteX3" fmla="*/ 357187 w 864827"/>
              <a:gd name="connsiteY3" fmla="*/ 771354 h 877527"/>
              <a:gd name="connsiteX4" fmla="*/ 357187 w 864827"/>
              <a:gd name="connsiteY4" fmla="*/ 696913 h 877527"/>
              <a:gd name="connsiteX5" fmla="*/ 445730 w 864827"/>
              <a:gd name="connsiteY5" fmla="*/ 787220 h 877527"/>
              <a:gd name="connsiteX6" fmla="*/ 357187 w 864827"/>
              <a:gd name="connsiteY6" fmla="*/ 877527 h 877527"/>
              <a:gd name="connsiteX7" fmla="*/ 357187 w 864827"/>
              <a:gd name="connsiteY7" fmla="*/ 809264 h 877527"/>
              <a:gd name="connsiteX8" fmla="*/ 93365 w 864827"/>
              <a:gd name="connsiteY8" fmla="*/ 809264 h 877527"/>
              <a:gd name="connsiteX9" fmla="*/ 74612 w 864827"/>
              <a:gd name="connsiteY9" fmla="*/ 809264 h 877527"/>
              <a:gd name="connsiteX10" fmla="*/ 74612 w 864827"/>
              <a:gd name="connsiteY10" fmla="*/ 790129 h 877527"/>
              <a:gd name="connsiteX11" fmla="*/ 523852 w 864827"/>
              <a:gd name="connsiteY11" fmla="*/ 573184 h 877527"/>
              <a:gd name="connsiteX12" fmla="*/ 810876 w 864827"/>
              <a:gd name="connsiteY12" fmla="*/ 573184 h 877527"/>
              <a:gd name="connsiteX13" fmla="*/ 849002 w 864827"/>
              <a:gd name="connsiteY13" fmla="*/ 589016 h 877527"/>
              <a:gd name="connsiteX14" fmla="*/ 864827 w 864827"/>
              <a:gd name="connsiteY14" fmla="*/ 627157 h 877527"/>
              <a:gd name="connsiteX15" fmla="*/ 864827 w 864827"/>
              <a:gd name="connsiteY15" fmla="*/ 855283 h 877527"/>
              <a:gd name="connsiteX16" fmla="*/ 864827 w 864827"/>
              <a:gd name="connsiteY16" fmla="*/ 874353 h 877527"/>
              <a:gd name="connsiteX17" fmla="*/ 846124 w 864827"/>
              <a:gd name="connsiteY17" fmla="*/ 874353 h 877527"/>
              <a:gd name="connsiteX18" fmla="*/ 488603 w 864827"/>
              <a:gd name="connsiteY18" fmla="*/ 874353 h 877527"/>
              <a:gd name="connsiteX19" fmla="*/ 469900 w 864827"/>
              <a:gd name="connsiteY19" fmla="*/ 874353 h 877527"/>
              <a:gd name="connsiteX20" fmla="*/ 469900 w 864827"/>
              <a:gd name="connsiteY20" fmla="*/ 855283 h 877527"/>
              <a:gd name="connsiteX21" fmla="*/ 469900 w 864827"/>
              <a:gd name="connsiteY21" fmla="*/ 627157 h 877527"/>
              <a:gd name="connsiteX22" fmla="*/ 485726 w 864827"/>
              <a:gd name="connsiteY22" fmla="*/ 589016 h 877527"/>
              <a:gd name="connsiteX23" fmla="*/ 523852 w 864827"/>
              <a:gd name="connsiteY23" fmla="*/ 573184 h 877527"/>
              <a:gd name="connsiteX24" fmla="*/ 667364 w 864827"/>
              <a:gd name="connsiteY24" fmla="*/ 315913 h 877527"/>
              <a:gd name="connsiteX25" fmla="*/ 753687 w 864827"/>
              <a:gd name="connsiteY25" fmla="*/ 351895 h 877527"/>
              <a:gd name="connsiteX26" fmla="*/ 789655 w 864827"/>
              <a:gd name="connsiteY26" fmla="*/ 438251 h 877527"/>
              <a:gd name="connsiteX27" fmla="*/ 753687 w 864827"/>
              <a:gd name="connsiteY27" fmla="*/ 524608 h 877527"/>
              <a:gd name="connsiteX28" fmla="*/ 667364 w 864827"/>
              <a:gd name="connsiteY28" fmla="*/ 560590 h 877527"/>
              <a:gd name="connsiteX29" fmla="*/ 581041 w 864827"/>
              <a:gd name="connsiteY29" fmla="*/ 524608 h 877527"/>
              <a:gd name="connsiteX30" fmla="*/ 545073 w 864827"/>
              <a:gd name="connsiteY30" fmla="*/ 438251 h 877527"/>
              <a:gd name="connsiteX31" fmla="*/ 581041 w 864827"/>
              <a:gd name="connsiteY31" fmla="*/ 351895 h 877527"/>
              <a:gd name="connsiteX32" fmla="*/ 667364 w 864827"/>
              <a:gd name="connsiteY32" fmla="*/ 315913 h 877527"/>
              <a:gd name="connsiteX33" fmla="*/ 53952 w 864827"/>
              <a:gd name="connsiteY33" fmla="*/ 274734 h 877527"/>
              <a:gd name="connsiteX34" fmla="*/ 340975 w 864827"/>
              <a:gd name="connsiteY34" fmla="*/ 274734 h 877527"/>
              <a:gd name="connsiteX35" fmla="*/ 378742 w 864827"/>
              <a:gd name="connsiteY35" fmla="*/ 290566 h 877527"/>
              <a:gd name="connsiteX36" fmla="*/ 394927 w 864827"/>
              <a:gd name="connsiteY36" fmla="*/ 329067 h 877527"/>
              <a:gd name="connsiteX37" fmla="*/ 394927 w 864827"/>
              <a:gd name="connsiteY37" fmla="*/ 557192 h 877527"/>
              <a:gd name="connsiteX38" fmla="*/ 394927 w 864827"/>
              <a:gd name="connsiteY38" fmla="*/ 575903 h 877527"/>
              <a:gd name="connsiteX39" fmla="*/ 376224 w 864827"/>
              <a:gd name="connsiteY39" fmla="*/ 575903 h 877527"/>
              <a:gd name="connsiteX40" fmla="*/ 18703 w 864827"/>
              <a:gd name="connsiteY40" fmla="*/ 575903 h 877527"/>
              <a:gd name="connsiteX41" fmla="*/ 0 w 864827"/>
              <a:gd name="connsiteY41" fmla="*/ 575903 h 877527"/>
              <a:gd name="connsiteX42" fmla="*/ 0 w 864827"/>
              <a:gd name="connsiteY42" fmla="*/ 557192 h 877527"/>
              <a:gd name="connsiteX43" fmla="*/ 0 w 864827"/>
              <a:gd name="connsiteY43" fmla="*/ 329067 h 877527"/>
              <a:gd name="connsiteX44" fmla="*/ 15826 w 864827"/>
              <a:gd name="connsiteY44" fmla="*/ 290566 h 877527"/>
              <a:gd name="connsiteX45" fmla="*/ 53952 w 864827"/>
              <a:gd name="connsiteY45" fmla="*/ 274734 h 877527"/>
              <a:gd name="connsiteX46" fmla="*/ 197464 w 864827"/>
              <a:gd name="connsiteY46" fmla="*/ 17463 h 877527"/>
              <a:gd name="connsiteX47" fmla="*/ 283786 w 864827"/>
              <a:gd name="connsiteY47" fmla="*/ 53445 h 877527"/>
              <a:gd name="connsiteX48" fmla="*/ 319395 w 864827"/>
              <a:gd name="connsiteY48" fmla="*/ 140161 h 877527"/>
              <a:gd name="connsiteX49" fmla="*/ 283786 w 864827"/>
              <a:gd name="connsiteY49" fmla="*/ 226518 h 877527"/>
              <a:gd name="connsiteX50" fmla="*/ 197464 w 864827"/>
              <a:gd name="connsiteY50" fmla="*/ 262140 h 877527"/>
              <a:gd name="connsiteX51" fmla="*/ 110781 w 864827"/>
              <a:gd name="connsiteY51" fmla="*/ 226518 h 877527"/>
              <a:gd name="connsiteX52" fmla="*/ 75173 w 864827"/>
              <a:gd name="connsiteY52" fmla="*/ 140161 h 877527"/>
              <a:gd name="connsiteX53" fmla="*/ 110781 w 864827"/>
              <a:gd name="connsiteY53" fmla="*/ 53445 h 877527"/>
              <a:gd name="connsiteX54" fmla="*/ 197464 w 864827"/>
              <a:gd name="connsiteY54" fmla="*/ 17463 h 877527"/>
              <a:gd name="connsiteX55" fmla="*/ 433025 w 864827"/>
              <a:gd name="connsiteY55" fmla="*/ 0 h 877527"/>
              <a:gd name="connsiteX56" fmla="*/ 433025 w 864827"/>
              <a:gd name="connsiteY56" fmla="*/ 66675 h 877527"/>
              <a:gd name="connsiteX57" fmla="*/ 695330 w 864827"/>
              <a:gd name="connsiteY57" fmla="*/ 66675 h 877527"/>
              <a:gd name="connsiteX58" fmla="*/ 714016 w 864827"/>
              <a:gd name="connsiteY58" fmla="*/ 66675 h 877527"/>
              <a:gd name="connsiteX59" fmla="*/ 714016 w 864827"/>
              <a:gd name="connsiteY59" fmla="*/ 85449 h 877527"/>
              <a:gd name="connsiteX60" fmla="*/ 714016 w 864827"/>
              <a:gd name="connsiteY60" fmla="*/ 274277 h 877527"/>
              <a:gd name="connsiteX61" fmla="*/ 676645 w 864827"/>
              <a:gd name="connsiteY61" fmla="*/ 274277 h 877527"/>
              <a:gd name="connsiteX62" fmla="*/ 676645 w 864827"/>
              <a:gd name="connsiteY62" fmla="*/ 104585 h 877527"/>
              <a:gd name="connsiteX63" fmla="*/ 433025 w 864827"/>
              <a:gd name="connsiteY63" fmla="*/ 104585 h 877527"/>
              <a:gd name="connsiteX64" fmla="*/ 433025 w 864827"/>
              <a:gd name="connsiteY64" fmla="*/ 180614 h 877527"/>
              <a:gd name="connsiteX65" fmla="*/ 342900 w 864827"/>
              <a:gd name="connsiteY65" fmla="*/ 90307 h 8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64827" h="877527">
                <a:moveTo>
                  <a:pt x="74612" y="601663"/>
                </a:moveTo>
                <a:lnTo>
                  <a:pt x="112119" y="601663"/>
                </a:lnTo>
                <a:lnTo>
                  <a:pt x="112119" y="771354"/>
                </a:lnTo>
                <a:lnTo>
                  <a:pt x="357187" y="771354"/>
                </a:lnTo>
                <a:lnTo>
                  <a:pt x="357187" y="696913"/>
                </a:lnTo>
                <a:lnTo>
                  <a:pt x="445730" y="787220"/>
                </a:lnTo>
                <a:lnTo>
                  <a:pt x="357187" y="877527"/>
                </a:lnTo>
                <a:lnTo>
                  <a:pt x="357187" y="809264"/>
                </a:lnTo>
                <a:lnTo>
                  <a:pt x="93365" y="809264"/>
                </a:lnTo>
                <a:lnTo>
                  <a:pt x="74612" y="809264"/>
                </a:lnTo>
                <a:lnTo>
                  <a:pt x="74612" y="790129"/>
                </a:lnTo>
                <a:close/>
                <a:moveTo>
                  <a:pt x="523852" y="573184"/>
                </a:moveTo>
                <a:lnTo>
                  <a:pt x="810876" y="573184"/>
                </a:lnTo>
                <a:cubicBezTo>
                  <a:pt x="825622" y="573184"/>
                  <a:pt x="838931" y="579301"/>
                  <a:pt x="849002" y="589016"/>
                </a:cubicBezTo>
                <a:cubicBezTo>
                  <a:pt x="858713" y="599091"/>
                  <a:pt x="864827" y="612404"/>
                  <a:pt x="864827" y="627157"/>
                </a:cubicBezTo>
                <a:lnTo>
                  <a:pt x="864827" y="855283"/>
                </a:lnTo>
                <a:lnTo>
                  <a:pt x="864827" y="874353"/>
                </a:lnTo>
                <a:lnTo>
                  <a:pt x="846124" y="874353"/>
                </a:lnTo>
                <a:lnTo>
                  <a:pt x="488603" y="874353"/>
                </a:lnTo>
                <a:lnTo>
                  <a:pt x="469900" y="874353"/>
                </a:lnTo>
                <a:lnTo>
                  <a:pt x="469900" y="855283"/>
                </a:lnTo>
                <a:lnTo>
                  <a:pt x="469900" y="627157"/>
                </a:lnTo>
                <a:cubicBezTo>
                  <a:pt x="469900" y="612404"/>
                  <a:pt x="476015" y="599091"/>
                  <a:pt x="485726" y="589016"/>
                </a:cubicBezTo>
                <a:cubicBezTo>
                  <a:pt x="495437" y="579301"/>
                  <a:pt x="509105" y="573184"/>
                  <a:pt x="523852" y="573184"/>
                </a:cubicBezTo>
                <a:close/>
                <a:moveTo>
                  <a:pt x="667364" y="315913"/>
                </a:moveTo>
                <a:cubicBezTo>
                  <a:pt x="701174" y="315913"/>
                  <a:pt x="731746" y="329586"/>
                  <a:pt x="753687" y="351895"/>
                </a:cubicBezTo>
                <a:cubicBezTo>
                  <a:pt x="775987" y="373844"/>
                  <a:pt x="789655" y="404428"/>
                  <a:pt x="789655" y="438251"/>
                </a:cubicBezTo>
                <a:cubicBezTo>
                  <a:pt x="789655" y="472075"/>
                  <a:pt x="775987" y="502659"/>
                  <a:pt x="753687" y="524608"/>
                </a:cubicBezTo>
                <a:cubicBezTo>
                  <a:pt x="731746" y="546917"/>
                  <a:pt x="701174" y="560590"/>
                  <a:pt x="667364" y="560590"/>
                </a:cubicBezTo>
                <a:cubicBezTo>
                  <a:pt x="633554" y="560590"/>
                  <a:pt x="602981" y="546917"/>
                  <a:pt x="581041" y="524608"/>
                </a:cubicBezTo>
                <a:cubicBezTo>
                  <a:pt x="558741" y="502659"/>
                  <a:pt x="545073" y="472075"/>
                  <a:pt x="545073" y="438251"/>
                </a:cubicBezTo>
                <a:cubicBezTo>
                  <a:pt x="545073" y="404428"/>
                  <a:pt x="558741" y="373844"/>
                  <a:pt x="581041" y="351895"/>
                </a:cubicBezTo>
                <a:cubicBezTo>
                  <a:pt x="602981" y="329586"/>
                  <a:pt x="633554" y="315913"/>
                  <a:pt x="667364" y="315913"/>
                </a:cubicBezTo>
                <a:close/>
                <a:moveTo>
                  <a:pt x="53952" y="274734"/>
                </a:moveTo>
                <a:lnTo>
                  <a:pt x="340975" y="274734"/>
                </a:lnTo>
                <a:cubicBezTo>
                  <a:pt x="355722" y="274734"/>
                  <a:pt x="369031" y="280851"/>
                  <a:pt x="378742" y="290566"/>
                </a:cubicBezTo>
                <a:cubicBezTo>
                  <a:pt x="388813" y="300281"/>
                  <a:pt x="394927" y="314314"/>
                  <a:pt x="394927" y="329067"/>
                </a:cubicBezTo>
                <a:lnTo>
                  <a:pt x="394927" y="557192"/>
                </a:lnTo>
                <a:lnTo>
                  <a:pt x="394927" y="575903"/>
                </a:lnTo>
                <a:lnTo>
                  <a:pt x="376224" y="575903"/>
                </a:lnTo>
                <a:lnTo>
                  <a:pt x="18703" y="575903"/>
                </a:lnTo>
                <a:lnTo>
                  <a:pt x="0" y="575903"/>
                </a:lnTo>
                <a:lnTo>
                  <a:pt x="0" y="557192"/>
                </a:lnTo>
                <a:lnTo>
                  <a:pt x="0" y="329067"/>
                </a:lnTo>
                <a:cubicBezTo>
                  <a:pt x="0" y="314314"/>
                  <a:pt x="5755" y="300281"/>
                  <a:pt x="15826" y="290566"/>
                </a:cubicBezTo>
                <a:cubicBezTo>
                  <a:pt x="25537" y="280851"/>
                  <a:pt x="38845" y="274734"/>
                  <a:pt x="53952" y="274734"/>
                </a:cubicBezTo>
                <a:close/>
                <a:moveTo>
                  <a:pt x="197464" y="17463"/>
                </a:moveTo>
                <a:cubicBezTo>
                  <a:pt x="230914" y="17463"/>
                  <a:pt x="261486" y="31496"/>
                  <a:pt x="283786" y="53445"/>
                </a:cubicBezTo>
                <a:cubicBezTo>
                  <a:pt x="306087" y="75394"/>
                  <a:pt x="319395" y="106338"/>
                  <a:pt x="319395" y="140161"/>
                </a:cubicBezTo>
                <a:cubicBezTo>
                  <a:pt x="319395" y="173625"/>
                  <a:pt x="306087" y="204209"/>
                  <a:pt x="283786" y="226518"/>
                </a:cubicBezTo>
                <a:cubicBezTo>
                  <a:pt x="261486" y="248827"/>
                  <a:pt x="230914" y="262140"/>
                  <a:pt x="197464" y="262140"/>
                </a:cubicBezTo>
                <a:cubicBezTo>
                  <a:pt x="163654" y="262140"/>
                  <a:pt x="133081" y="248827"/>
                  <a:pt x="110781" y="226518"/>
                </a:cubicBezTo>
                <a:cubicBezTo>
                  <a:pt x="88841" y="204209"/>
                  <a:pt x="75173" y="173625"/>
                  <a:pt x="75173" y="140161"/>
                </a:cubicBezTo>
                <a:cubicBezTo>
                  <a:pt x="75173" y="106338"/>
                  <a:pt x="88841" y="75394"/>
                  <a:pt x="110781" y="53445"/>
                </a:cubicBezTo>
                <a:cubicBezTo>
                  <a:pt x="133081" y="31496"/>
                  <a:pt x="163654" y="17463"/>
                  <a:pt x="197464" y="17463"/>
                </a:cubicBezTo>
                <a:close/>
                <a:moveTo>
                  <a:pt x="433025" y="0"/>
                </a:moveTo>
                <a:lnTo>
                  <a:pt x="433025" y="66675"/>
                </a:lnTo>
                <a:lnTo>
                  <a:pt x="695330" y="66675"/>
                </a:lnTo>
                <a:lnTo>
                  <a:pt x="714016" y="66675"/>
                </a:lnTo>
                <a:lnTo>
                  <a:pt x="714016" y="85449"/>
                </a:lnTo>
                <a:lnTo>
                  <a:pt x="714016" y="274277"/>
                </a:lnTo>
                <a:lnTo>
                  <a:pt x="676645" y="274277"/>
                </a:lnTo>
                <a:lnTo>
                  <a:pt x="676645" y="104585"/>
                </a:lnTo>
                <a:lnTo>
                  <a:pt x="433025" y="104585"/>
                </a:lnTo>
                <a:lnTo>
                  <a:pt x="433025" y="180614"/>
                </a:lnTo>
                <a:lnTo>
                  <a:pt x="342900" y="90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8" name="Freeform 756">
            <a:extLst>
              <a:ext uri="{FF2B5EF4-FFF2-40B4-BE49-F238E27FC236}">
                <a16:creationId xmlns:a16="http://schemas.microsoft.com/office/drawing/2014/main" id="{0172FCAA-2F6A-3F44-BDB4-7FE1A94C2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104" y="4935243"/>
            <a:ext cx="441888" cy="430701"/>
          </a:xfrm>
          <a:custGeom>
            <a:avLst/>
            <a:gdLst>
              <a:gd name="T0" fmla="*/ 9383 w 306026"/>
              <a:gd name="T1" fmla="*/ 282598 h 305668"/>
              <a:gd name="T2" fmla="*/ 27066 w 306026"/>
              <a:gd name="T3" fmla="*/ 250157 h 305668"/>
              <a:gd name="T4" fmla="*/ 90942 w 306026"/>
              <a:gd name="T5" fmla="*/ 269261 h 305668"/>
              <a:gd name="T6" fmla="*/ 27066 w 306026"/>
              <a:gd name="T7" fmla="*/ 296656 h 305668"/>
              <a:gd name="T8" fmla="*/ 119451 w 306026"/>
              <a:gd name="T9" fmla="*/ 282598 h 305668"/>
              <a:gd name="T10" fmla="*/ 276073 w 306026"/>
              <a:gd name="T11" fmla="*/ 273227 h 305668"/>
              <a:gd name="T12" fmla="*/ 144352 w 306026"/>
              <a:gd name="T13" fmla="*/ 250157 h 305668"/>
              <a:gd name="T14" fmla="*/ 27066 w 306026"/>
              <a:gd name="T15" fmla="*/ 250157 h 305668"/>
              <a:gd name="T16" fmla="*/ 94551 w 306026"/>
              <a:gd name="T17" fmla="*/ 240785 h 305668"/>
              <a:gd name="T18" fmla="*/ 188749 w 306026"/>
              <a:gd name="T19" fmla="*/ 69367 h 305668"/>
              <a:gd name="T20" fmla="*/ 188749 w 306026"/>
              <a:gd name="T21" fmla="*/ 69367 h 305668"/>
              <a:gd name="T22" fmla="*/ 184068 w 306026"/>
              <a:gd name="T23" fmla="*/ 189778 h 305668"/>
              <a:gd name="T24" fmla="*/ 184068 w 306026"/>
              <a:gd name="T25" fmla="*/ 59965 h 305668"/>
              <a:gd name="T26" fmla="*/ 83003 w 306026"/>
              <a:gd name="T27" fmla="*/ 55511 h 305668"/>
              <a:gd name="T28" fmla="*/ 94551 w 306026"/>
              <a:gd name="T29" fmla="*/ 208344 h 305668"/>
              <a:gd name="T30" fmla="*/ 48358 w 306026"/>
              <a:gd name="T31" fmla="*/ 208344 h 305668"/>
              <a:gd name="T32" fmla="*/ 59906 w 306026"/>
              <a:gd name="T33" fmla="*/ 55511 h 305668"/>
              <a:gd name="T34" fmla="*/ 71454 w 306026"/>
              <a:gd name="T35" fmla="*/ 12256 h 305668"/>
              <a:gd name="T36" fmla="*/ 81920 w 306026"/>
              <a:gd name="T37" fmla="*/ 46499 h 305668"/>
              <a:gd name="T38" fmla="*/ 149044 w 306026"/>
              <a:gd name="T39" fmla="*/ 9372 h 305668"/>
              <a:gd name="T40" fmla="*/ 167088 w 306026"/>
              <a:gd name="T41" fmla="*/ 39290 h 305668"/>
              <a:gd name="T42" fmla="*/ 149044 w 306026"/>
              <a:gd name="T43" fmla="*/ 68848 h 305668"/>
              <a:gd name="T44" fmla="*/ 162396 w 306026"/>
              <a:gd name="T45" fmla="*/ 78220 h 305668"/>
              <a:gd name="T46" fmla="*/ 162396 w 306026"/>
              <a:gd name="T47" fmla="*/ 103091 h 305668"/>
              <a:gd name="T48" fmla="*/ 149044 w 306026"/>
              <a:gd name="T49" fmla="*/ 112463 h 305668"/>
              <a:gd name="T50" fmla="*/ 167088 w 306026"/>
              <a:gd name="T51" fmla="*/ 142381 h 305668"/>
              <a:gd name="T52" fmla="*/ 149044 w 306026"/>
              <a:gd name="T53" fmla="*/ 171938 h 305668"/>
              <a:gd name="T54" fmla="*/ 162396 w 306026"/>
              <a:gd name="T55" fmla="*/ 181310 h 305668"/>
              <a:gd name="T56" fmla="*/ 162396 w 306026"/>
              <a:gd name="T57" fmla="*/ 206542 h 305668"/>
              <a:gd name="T58" fmla="*/ 149044 w 306026"/>
              <a:gd name="T59" fmla="*/ 215553 h 305668"/>
              <a:gd name="T60" fmla="*/ 180440 w 306026"/>
              <a:gd name="T61" fmla="*/ 219158 h 305668"/>
              <a:gd name="T62" fmla="*/ 185132 w 306026"/>
              <a:gd name="T63" fmla="*/ 35686 h 305668"/>
              <a:gd name="T64" fmla="*/ 149044 w 306026"/>
              <a:gd name="T65" fmla="*/ 9372 h 305668"/>
              <a:gd name="T66" fmla="*/ 189823 w 306026"/>
              <a:gd name="T67" fmla="*/ 4686 h 305668"/>
              <a:gd name="T68" fmla="*/ 189823 w 306026"/>
              <a:gd name="T69" fmla="*/ 223844 h 305668"/>
              <a:gd name="T70" fmla="*/ 306026 w 306026"/>
              <a:gd name="T71" fmla="*/ 245471 h 305668"/>
              <a:gd name="T72" fmla="*/ 294117 w 306026"/>
              <a:gd name="T73" fmla="*/ 296656 h 305668"/>
              <a:gd name="T74" fmla="*/ 301335 w 306026"/>
              <a:gd name="T75" fmla="*/ 305668 h 305668"/>
              <a:gd name="T76" fmla="*/ 0 w 306026"/>
              <a:gd name="T77" fmla="*/ 263855 h 305668"/>
              <a:gd name="T78" fmla="*/ 38975 w 306026"/>
              <a:gd name="T79" fmla="*/ 41813 h 305668"/>
              <a:gd name="T80" fmla="*/ 39697 w 306026"/>
              <a:gd name="T81" fmla="*/ 39290 h 305668"/>
              <a:gd name="T82" fmla="*/ 102851 w 306026"/>
              <a:gd name="T83" fmla="*/ 39290 h 305668"/>
              <a:gd name="T84" fmla="*/ 103934 w 306026"/>
              <a:gd name="T85" fmla="*/ 240785 h 305668"/>
              <a:gd name="T86" fmla="*/ 144352 w 306026"/>
              <a:gd name="T87" fmla="*/ 0 h 305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6026" h="305668">
                <a:moveTo>
                  <a:pt x="17683" y="251599"/>
                </a:moveTo>
                <a:cubicBezTo>
                  <a:pt x="12631" y="253401"/>
                  <a:pt x="9383" y="258448"/>
                  <a:pt x="9383" y="263855"/>
                </a:cubicBezTo>
                <a:lnTo>
                  <a:pt x="9383" y="282598"/>
                </a:lnTo>
                <a:cubicBezTo>
                  <a:pt x="9383" y="288366"/>
                  <a:pt x="12631" y="293052"/>
                  <a:pt x="17683" y="295214"/>
                </a:cubicBezTo>
                <a:cubicBezTo>
                  <a:pt x="23457" y="282959"/>
                  <a:pt x="23457" y="263855"/>
                  <a:pt x="17683" y="251599"/>
                </a:cubicBezTo>
                <a:close/>
                <a:moveTo>
                  <a:pt x="27066" y="250157"/>
                </a:moveTo>
                <a:cubicBezTo>
                  <a:pt x="28871" y="254843"/>
                  <a:pt x="29953" y="259169"/>
                  <a:pt x="30675" y="264215"/>
                </a:cubicBezTo>
                <a:lnTo>
                  <a:pt x="86611" y="264215"/>
                </a:lnTo>
                <a:cubicBezTo>
                  <a:pt x="89138" y="264215"/>
                  <a:pt x="90942" y="266378"/>
                  <a:pt x="90942" y="269261"/>
                </a:cubicBezTo>
                <a:cubicBezTo>
                  <a:pt x="90942" y="271424"/>
                  <a:pt x="89138" y="273587"/>
                  <a:pt x="86611" y="273587"/>
                </a:cubicBezTo>
                <a:lnTo>
                  <a:pt x="31397" y="273587"/>
                </a:lnTo>
                <a:cubicBezTo>
                  <a:pt x="31397" y="281877"/>
                  <a:pt x="29953" y="289447"/>
                  <a:pt x="27066" y="296656"/>
                </a:cubicBezTo>
                <a:lnTo>
                  <a:pt x="282569" y="296656"/>
                </a:lnTo>
                <a:cubicBezTo>
                  <a:pt x="280043" y="291970"/>
                  <a:pt x="278239" y="287645"/>
                  <a:pt x="276795" y="282598"/>
                </a:cubicBezTo>
                <a:lnTo>
                  <a:pt x="119451" y="282598"/>
                </a:lnTo>
                <a:cubicBezTo>
                  <a:pt x="116925" y="282598"/>
                  <a:pt x="114760" y="280436"/>
                  <a:pt x="114760" y="277912"/>
                </a:cubicBezTo>
                <a:cubicBezTo>
                  <a:pt x="114760" y="275389"/>
                  <a:pt x="116925" y="273227"/>
                  <a:pt x="119451" y="273227"/>
                </a:cubicBezTo>
                <a:lnTo>
                  <a:pt x="276073" y="273227"/>
                </a:lnTo>
                <a:cubicBezTo>
                  <a:pt x="276073" y="265296"/>
                  <a:pt x="278239" y="257006"/>
                  <a:pt x="282569" y="250157"/>
                </a:cubicBezTo>
                <a:lnTo>
                  <a:pt x="185132" y="250157"/>
                </a:lnTo>
                <a:lnTo>
                  <a:pt x="144352" y="250157"/>
                </a:lnTo>
                <a:lnTo>
                  <a:pt x="99242" y="250157"/>
                </a:lnTo>
                <a:lnTo>
                  <a:pt x="43667" y="250157"/>
                </a:lnTo>
                <a:lnTo>
                  <a:pt x="27066" y="250157"/>
                </a:lnTo>
                <a:close/>
                <a:moveTo>
                  <a:pt x="48358" y="217716"/>
                </a:moveTo>
                <a:lnTo>
                  <a:pt x="48358" y="240785"/>
                </a:lnTo>
                <a:lnTo>
                  <a:pt x="94551" y="240785"/>
                </a:lnTo>
                <a:lnTo>
                  <a:pt x="94551" y="217716"/>
                </a:lnTo>
                <a:lnTo>
                  <a:pt x="48358" y="217716"/>
                </a:lnTo>
                <a:close/>
                <a:moveTo>
                  <a:pt x="188749" y="69367"/>
                </a:moveTo>
                <a:lnTo>
                  <a:pt x="188749" y="180015"/>
                </a:lnTo>
                <a:cubicBezTo>
                  <a:pt x="217193" y="177846"/>
                  <a:pt x="239516" y="153619"/>
                  <a:pt x="239516" y="124691"/>
                </a:cubicBezTo>
                <a:cubicBezTo>
                  <a:pt x="239516" y="95763"/>
                  <a:pt x="217193" y="71898"/>
                  <a:pt x="188749" y="69367"/>
                </a:cubicBezTo>
                <a:close/>
                <a:moveTo>
                  <a:pt x="184068" y="59965"/>
                </a:moveTo>
                <a:cubicBezTo>
                  <a:pt x="220073" y="59965"/>
                  <a:pt x="248877" y="88893"/>
                  <a:pt x="248877" y="124691"/>
                </a:cubicBezTo>
                <a:cubicBezTo>
                  <a:pt x="248877" y="160489"/>
                  <a:pt x="220073" y="189778"/>
                  <a:pt x="184068" y="189778"/>
                </a:cubicBezTo>
                <a:cubicBezTo>
                  <a:pt x="181548" y="189778"/>
                  <a:pt x="179387" y="187609"/>
                  <a:pt x="179387" y="185078"/>
                </a:cubicBezTo>
                <a:lnTo>
                  <a:pt x="179387" y="64666"/>
                </a:lnTo>
                <a:cubicBezTo>
                  <a:pt x="179387" y="62135"/>
                  <a:pt x="181548" y="59965"/>
                  <a:pt x="184068" y="59965"/>
                </a:cubicBezTo>
                <a:close/>
                <a:moveTo>
                  <a:pt x="94551" y="49743"/>
                </a:moveTo>
                <a:lnTo>
                  <a:pt x="85168" y="55150"/>
                </a:lnTo>
                <a:cubicBezTo>
                  <a:pt x="84446" y="55511"/>
                  <a:pt x="83724" y="55511"/>
                  <a:pt x="83003" y="55511"/>
                </a:cubicBezTo>
                <a:lnTo>
                  <a:pt x="76146" y="55511"/>
                </a:lnTo>
                <a:lnTo>
                  <a:pt x="76146" y="208344"/>
                </a:lnTo>
                <a:lnTo>
                  <a:pt x="94551" y="208344"/>
                </a:lnTo>
                <a:lnTo>
                  <a:pt x="94551" y="49743"/>
                </a:lnTo>
                <a:close/>
                <a:moveTo>
                  <a:pt x="48358" y="49743"/>
                </a:moveTo>
                <a:lnTo>
                  <a:pt x="48358" y="208344"/>
                </a:lnTo>
                <a:lnTo>
                  <a:pt x="66763" y="208344"/>
                </a:lnTo>
                <a:lnTo>
                  <a:pt x="66763" y="55511"/>
                </a:lnTo>
                <a:lnTo>
                  <a:pt x="59906" y="55511"/>
                </a:lnTo>
                <a:cubicBezTo>
                  <a:pt x="58824" y="55511"/>
                  <a:pt x="58102" y="55511"/>
                  <a:pt x="57380" y="55150"/>
                </a:cubicBezTo>
                <a:lnTo>
                  <a:pt x="48358" y="49743"/>
                </a:lnTo>
                <a:close/>
                <a:moveTo>
                  <a:pt x="71454" y="12256"/>
                </a:moveTo>
                <a:lnTo>
                  <a:pt x="50523" y="40372"/>
                </a:lnTo>
                <a:lnTo>
                  <a:pt x="60989" y="46499"/>
                </a:lnTo>
                <a:lnTo>
                  <a:pt x="81920" y="46499"/>
                </a:lnTo>
                <a:lnTo>
                  <a:pt x="92385" y="40372"/>
                </a:lnTo>
                <a:lnTo>
                  <a:pt x="71454" y="12256"/>
                </a:lnTo>
                <a:close/>
                <a:moveTo>
                  <a:pt x="149044" y="9372"/>
                </a:moveTo>
                <a:lnTo>
                  <a:pt x="149044" y="34604"/>
                </a:lnTo>
                <a:lnTo>
                  <a:pt x="162396" y="34604"/>
                </a:lnTo>
                <a:cubicBezTo>
                  <a:pt x="164922" y="34604"/>
                  <a:pt x="167088" y="36407"/>
                  <a:pt x="167088" y="39290"/>
                </a:cubicBezTo>
                <a:cubicBezTo>
                  <a:pt x="167088" y="41813"/>
                  <a:pt x="164922" y="43616"/>
                  <a:pt x="162396" y="43616"/>
                </a:cubicBezTo>
                <a:lnTo>
                  <a:pt x="149044" y="43616"/>
                </a:lnTo>
                <a:lnTo>
                  <a:pt x="149044" y="68848"/>
                </a:lnTo>
                <a:lnTo>
                  <a:pt x="162396" y="68848"/>
                </a:lnTo>
                <a:cubicBezTo>
                  <a:pt x="164922" y="68848"/>
                  <a:pt x="167088" y="71010"/>
                  <a:pt x="167088" y="73534"/>
                </a:cubicBezTo>
                <a:cubicBezTo>
                  <a:pt x="167088" y="76057"/>
                  <a:pt x="164922" y="78220"/>
                  <a:pt x="162396" y="78220"/>
                </a:cubicBezTo>
                <a:lnTo>
                  <a:pt x="149044" y="78220"/>
                </a:lnTo>
                <a:lnTo>
                  <a:pt x="149044" y="103091"/>
                </a:lnTo>
                <a:lnTo>
                  <a:pt x="162396" y="103091"/>
                </a:lnTo>
                <a:cubicBezTo>
                  <a:pt x="164922" y="103091"/>
                  <a:pt x="167088" y="105254"/>
                  <a:pt x="167088" y="107777"/>
                </a:cubicBezTo>
                <a:cubicBezTo>
                  <a:pt x="167088" y="110300"/>
                  <a:pt x="164922" y="112463"/>
                  <a:pt x="162396" y="112463"/>
                </a:cubicBezTo>
                <a:lnTo>
                  <a:pt x="149044" y="112463"/>
                </a:lnTo>
                <a:lnTo>
                  <a:pt x="149044" y="137695"/>
                </a:lnTo>
                <a:lnTo>
                  <a:pt x="162396" y="137695"/>
                </a:lnTo>
                <a:cubicBezTo>
                  <a:pt x="164922" y="137695"/>
                  <a:pt x="167088" y="139858"/>
                  <a:pt x="167088" y="142381"/>
                </a:cubicBezTo>
                <a:cubicBezTo>
                  <a:pt x="167088" y="144904"/>
                  <a:pt x="164922" y="146706"/>
                  <a:pt x="162396" y="146706"/>
                </a:cubicBezTo>
                <a:lnTo>
                  <a:pt x="149044" y="146706"/>
                </a:lnTo>
                <a:lnTo>
                  <a:pt x="149044" y="171938"/>
                </a:lnTo>
                <a:lnTo>
                  <a:pt x="162396" y="171938"/>
                </a:lnTo>
                <a:cubicBezTo>
                  <a:pt x="164922" y="171938"/>
                  <a:pt x="167088" y="174101"/>
                  <a:pt x="167088" y="176624"/>
                </a:cubicBezTo>
                <a:cubicBezTo>
                  <a:pt x="167088" y="179147"/>
                  <a:pt x="164922" y="181310"/>
                  <a:pt x="162396" y="181310"/>
                </a:cubicBezTo>
                <a:lnTo>
                  <a:pt x="149044" y="181310"/>
                </a:lnTo>
                <a:lnTo>
                  <a:pt x="149044" y="206542"/>
                </a:lnTo>
                <a:lnTo>
                  <a:pt x="162396" y="206542"/>
                </a:lnTo>
                <a:cubicBezTo>
                  <a:pt x="164922" y="206542"/>
                  <a:pt x="167088" y="208344"/>
                  <a:pt x="167088" y="211228"/>
                </a:cubicBezTo>
                <a:cubicBezTo>
                  <a:pt x="167088" y="213751"/>
                  <a:pt x="164922" y="215553"/>
                  <a:pt x="162396" y="215553"/>
                </a:cubicBezTo>
                <a:lnTo>
                  <a:pt x="149044" y="215553"/>
                </a:lnTo>
                <a:lnTo>
                  <a:pt x="149044" y="240785"/>
                </a:lnTo>
                <a:lnTo>
                  <a:pt x="180440" y="240785"/>
                </a:lnTo>
                <a:lnTo>
                  <a:pt x="180440" y="219158"/>
                </a:lnTo>
                <a:cubicBezTo>
                  <a:pt x="180440" y="216635"/>
                  <a:pt x="182605" y="214833"/>
                  <a:pt x="185132" y="214833"/>
                </a:cubicBezTo>
                <a:cubicBezTo>
                  <a:pt x="234933" y="214833"/>
                  <a:pt x="274991" y="174461"/>
                  <a:pt x="274991" y="125079"/>
                </a:cubicBezTo>
                <a:cubicBezTo>
                  <a:pt x="274991" y="75696"/>
                  <a:pt x="234933" y="35686"/>
                  <a:pt x="185132" y="35686"/>
                </a:cubicBezTo>
                <a:cubicBezTo>
                  <a:pt x="182605" y="35686"/>
                  <a:pt x="180440" y="33523"/>
                  <a:pt x="180440" y="31000"/>
                </a:cubicBezTo>
                <a:lnTo>
                  <a:pt x="180440" y="9372"/>
                </a:lnTo>
                <a:lnTo>
                  <a:pt x="149044" y="9372"/>
                </a:lnTo>
                <a:close/>
                <a:moveTo>
                  <a:pt x="144352" y="0"/>
                </a:moveTo>
                <a:lnTo>
                  <a:pt x="185132" y="0"/>
                </a:lnTo>
                <a:cubicBezTo>
                  <a:pt x="187658" y="0"/>
                  <a:pt x="189823" y="2163"/>
                  <a:pt x="189823" y="4686"/>
                </a:cubicBezTo>
                <a:lnTo>
                  <a:pt x="189823" y="26314"/>
                </a:lnTo>
                <a:cubicBezTo>
                  <a:pt x="242151" y="28837"/>
                  <a:pt x="284013" y="72092"/>
                  <a:pt x="284013" y="125079"/>
                </a:cubicBezTo>
                <a:cubicBezTo>
                  <a:pt x="284013" y="178066"/>
                  <a:pt x="242151" y="221321"/>
                  <a:pt x="189823" y="223844"/>
                </a:cubicBezTo>
                <a:lnTo>
                  <a:pt x="189823" y="240785"/>
                </a:lnTo>
                <a:lnTo>
                  <a:pt x="301335" y="240785"/>
                </a:lnTo>
                <a:cubicBezTo>
                  <a:pt x="303861" y="240785"/>
                  <a:pt x="306026" y="242948"/>
                  <a:pt x="306026" y="245471"/>
                </a:cubicBezTo>
                <a:cubicBezTo>
                  <a:pt x="306026" y="247995"/>
                  <a:pt x="303861" y="250157"/>
                  <a:pt x="301335" y="250157"/>
                </a:cubicBezTo>
                <a:lnTo>
                  <a:pt x="294117" y="250157"/>
                </a:lnTo>
                <a:cubicBezTo>
                  <a:pt x="282208" y="263134"/>
                  <a:pt x="282208" y="283319"/>
                  <a:pt x="294117" y="296656"/>
                </a:cubicBezTo>
                <a:lnTo>
                  <a:pt x="301335" y="296656"/>
                </a:lnTo>
                <a:cubicBezTo>
                  <a:pt x="303861" y="296656"/>
                  <a:pt x="306026" y="298458"/>
                  <a:pt x="306026" y="301342"/>
                </a:cubicBezTo>
                <a:cubicBezTo>
                  <a:pt x="306026" y="303865"/>
                  <a:pt x="303861" y="305668"/>
                  <a:pt x="301335" y="305668"/>
                </a:cubicBezTo>
                <a:lnTo>
                  <a:pt x="23457" y="305668"/>
                </a:lnTo>
                <a:cubicBezTo>
                  <a:pt x="10466" y="305668"/>
                  <a:pt x="0" y="295214"/>
                  <a:pt x="0" y="282598"/>
                </a:cubicBezTo>
                <a:lnTo>
                  <a:pt x="0" y="263855"/>
                </a:lnTo>
                <a:cubicBezTo>
                  <a:pt x="0" y="251239"/>
                  <a:pt x="10466" y="240785"/>
                  <a:pt x="23457" y="240785"/>
                </a:cubicBezTo>
                <a:lnTo>
                  <a:pt x="38975" y="240785"/>
                </a:lnTo>
                <a:lnTo>
                  <a:pt x="38975" y="41813"/>
                </a:lnTo>
                <a:cubicBezTo>
                  <a:pt x="38975" y="41453"/>
                  <a:pt x="38975" y="41093"/>
                  <a:pt x="38975" y="40732"/>
                </a:cubicBezTo>
                <a:cubicBezTo>
                  <a:pt x="38975" y="40732"/>
                  <a:pt x="38975" y="40732"/>
                  <a:pt x="39336" y="40732"/>
                </a:cubicBezTo>
                <a:cubicBezTo>
                  <a:pt x="39336" y="40011"/>
                  <a:pt x="39336" y="39651"/>
                  <a:pt x="39697" y="39290"/>
                </a:cubicBezTo>
                <a:lnTo>
                  <a:pt x="67485" y="2163"/>
                </a:lnTo>
                <a:cubicBezTo>
                  <a:pt x="69650" y="-360"/>
                  <a:pt x="73259" y="-360"/>
                  <a:pt x="75063" y="2163"/>
                </a:cubicBezTo>
                <a:lnTo>
                  <a:pt x="102851" y="39290"/>
                </a:lnTo>
                <a:cubicBezTo>
                  <a:pt x="103212" y="39651"/>
                  <a:pt x="103573" y="40011"/>
                  <a:pt x="103573" y="40732"/>
                </a:cubicBezTo>
                <a:cubicBezTo>
                  <a:pt x="103934" y="41093"/>
                  <a:pt x="103934" y="41453"/>
                  <a:pt x="103934" y="41813"/>
                </a:cubicBezTo>
                <a:lnTo>
                  <a:pt x="103934" y="240785"/>
                </a:lnTo>
                <a:lnTo>
                  <a:pt x="139661" y="240785"/>
                </a:lnTo>
                <a:lnTo>
                  <a:pt x="139661" y="4686"/>
                </a:lnTo>
                <a:cubicBezTo>
                  <a:pt x="139661" y="2163"/>
                  <a:pt x="141826" y="0"/>
                  <a:pt x="1443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65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3333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41346</TotalTime>
  <Words>655</Words>
  <Application>Microsoft Office PowerPoint</Application>
  <PresentationFormat>Presentación en pantalla (4:3)</PresentationFormat>
  <Paragraphs>141</Paragraphs>
  <Slides>27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Arial</vt:lpstr>
      <vt:lpstr>Calibri</vt:lpstr>
      <vt:lpstr>Helvetica</vt:lpstr>
      <vt:lpstr>Helvetica Light</vt:lpstr>
      <vt:lpstr>Lato Light</vt:lpstr>
      <vt:lpstr>League Spartan</vt:lpstr>
      <vt:lpstr>Mukta ExtraLight</vt:lpstr>
      <vt:lpstr>Open Sans Light</vt:lpstr>
      <vt:lpstr>Poppins</vt:lpstr>
      <vt:lpstr>Times New Roman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Lourdes Gamboa</cp:lastModifiedBy>
  <cp:revision>852</cp:revision>
  <dcterms:created xsi:type="dcterms:W3CDTF">2008-08-08T13:28:34Z</dcterms:created>
  <dcterms:modified xsi:type="dcterms:W3CDTF">2021-04-13T06:03:48Z</dcterms:modified>
  <cp:contentStatus/>
</cp:coreProperties>
</file>