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9">
  <p:sldMasterIdLst>
    <p:sldMasterId id="2147483672" r:id="rId1"/>
  </p:sldMasterIdLst>
  <p:notesMasterIdLst>
    <p:notesMasterId r:id="rId29"/>
  </p:notesMasterIdLst>
  <p:handoutMasterIdLst>
    <p:handoutMasterId r:id="rId30"/>
  </p:handoutMasterIdLst>
  <p:sldIdLst>
    <p:sldId id="256" r:id="rId2"/>
    <p:sldId id="258" r:id="rId3"/>
    <p:sldId id="312" r:id="rId4"/>
    <p:sldId id="310" r:id="rId5"/>
    <p:sldId id="311" r:id="rId6"/>
    <p:sldId id="265" r:id="rId7"/>
    <p:sldId id="272" r:id="rId8"/>
    <p:sldId id="268" r:id="rId9"/>
    <p:sldId id="266" r:id="rId10"/>
    <p:sldId id="309" r:id="rId11"/>
    <p:sldId id="257" r:id="rId12"/>
    <p:sldId id="269" r:id="rId13"/>
    <p:sldId id="308" r:id="rId14"/>
    <p:sldId id="264" r:id="rId15"/>
    <p:sldId id="302" r:id="rId16"/>
    <p:sldId id="303" r:id="rId17"/>
    <p:sldId id="305" r:id="rId18"/>
    <p:sldId id="306" r:id="rId19"/>
    <p:sldId id="307" r:id="rId20"/>
    <p:sldId id="304" r:id="rId21"/>
    <p:sldId id="301" r:id="rId22"/>
    <p:sldId id="315" r:id="rId23"/>
    <p:sldId id="314" r:id="rId24"/>
    <p:sldId id="313" r:id="rId25"/>
    <p:sldId id="277" r:id="rId26"/>
    <p:sldId id="278" r:id="rId27"/>
    <p:sldId id="25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FCC63B-D809-4A10-8200-33BACDAC1A65}">
  <a:tblStyle styleId="{4AFCC63B-D809-4A10-8200-33BACDAC1A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93" d="100"/>
          <a:sy n="93"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_2\Documents\TESIS\FOCUS%20GROUP%20TESIS\ASOCIACION%20PALABR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Centros Médicos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'LOGOS CENTROS MEDICOS'!$B$2:$B$19</c:f>
              <c:strCache>
                <c:ptCount val="15"/>
                <c:pt idx="0">
                  <c:v>CLUB DE LEONES</c:v>
                </c:pt>
                <c:pt idx="1">
                  <c:v> CRUZ ROJA</c:v>
                </c:pt>
                <c:pt idx="2">
                  <c:v>VERIS</c:v>
                </c:pt>
                <c:pt idx="3">
                  <c:v>AXXIS</c:v>
                </c:pt>
                <c:pt idx="4">
                  <c:v>APROFE</c:v>
                </c:pt>
                <c:pt idx="5">
                  <c:v>ECUAMERICAN</c:v>
                </c:pt>
                <c:pt idx="6">
                  <c:v>MEDIRECREO</c:v>
                </c:pt>
                <c:pt idx="7">
                  <c:v>AVANTMED</c:v>
                </c:pt>
                <c:pt idx="8">
                  <c:v>PRAXMED</c:v>
                </c:pt>
                <c:pt idx="9">
                  <c:v>SIME </c:v>
                </c:pt>
                <c:pt idx="10">
                  <c:v>ASISTANET</c:v>
                </c:pt>
                <c:pt idx="11">
                  <c:v>CEMOPLAF</c:v>
                </c:pt>
                <c:pt idx="12">
                  <c:v>BIODIMED</c:v>
                </c:pt>
                <c:pt idx="13">
                  <c:v>METRORED</c:v>
                </c:pt>
                <c:pt idx="14">
                  <c:v>PROASSISMED</c:v>
                </c:pt>
              </c:strCache>
            </c:strRef>
          </c:cat>
          <c:val>
            <c:numRef>
              <c:f>'LOGOS CENTROS MEDICOS'!$BY$2:$BY$19</c:f>
              <c:numCache>
                <c:formatCode>0%</c:formatCode>
                <c:ptCount val="15"/>
                <c:pt idx="0">
                  <c:v>0.88888888888888884</c:v>
                </c:pt>
                <c:pt idx="1">
                  <c:v>0.73015873015873012</c:v>
                </c:pt>
                <c:pt idx="2">
                  <c:v>0.66666666666666663</c:v>
                </c:pt>
                <c:pt idx="3">
                  <c:v>0.53968253968253965</c:v>
                </c:pt>
                <c:pt idx="4">
                  <c:v>0.34920634920634919</c:v>
                </c:pt>
                <c:pt idx="5">
                  <c:v>0.23809523809523808</c:v>
                </c:pt>
                <c:pt idx="6">
                  <c:v>0.20634920634920634</c:v>
                </c:pt>
                <c:pt idx="7">
                  <c:v>0.12698412698412698</c:v>
                </c:pt>
                <c:pt idx="8">
                  <c:v>0.1111111111111111</c:v>
                </c:pt>
                <c:pt idx="9">
                  <c:v>0.1111111111111111</c:v>
                </c:pt>
                <c:pt idx="10">
                  <c:v>7.9365079365079361E-2</c:v>
                </c:pt>
                <c:pt idx="11">
                  <c:v>6.3492063492063489E-2</c:v>
                </c:pt>
                <c:pt idx="12">
                  <c:v>6.3492063492063489E-2</c:v>
                </c:pt>
                <c:pt idx="13">
                  <c:v>6.3492063492063489E-2</c:v>
                </c:pt>
                <c:pt idx="14">
                  <c:v>1.5873015873015872E-2</c:v>
                </c:pt>
              </c:numCache>
            </c:numRef>
          </c:val>
        </c:ser>
        <c:dLbls>
          <c:showLegendKey val="0"/>
          <c:showVal val="1"/>
          <c:showCatName val="0"/>
          <c:showSerName val="0"/>
          <c:showPercent val="0"/>
          <c:showBubbleSize val="0"/>
        </c:dLbls>
        <c:gapWidth val="0"/>
        <c:axId val="-1409944528"/>
        <c:axId val="-1409943984"/>
      </c:barChart>
      <c:catAx>
        <c:axId val="-140994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9943984"/>
        <c:crosses val="autoZero"/>
        <c:auto val="1"/>
        <c:lblAlgn val="ctr"/>
        <c:lblOffset val="100"/>
        <c:noMultiLvlLbl val="0"/>
      </c:catAx>
      <c:valAx>
        <c:axId val="-1409943984"/>
        <c:scaling>
          <c:orientation val="minMax"/>
        </c:scaling>
        <c:delete val="1"/>
        <c:axPos val="l"/>
        <c:numFmt formatCode="0%" sourceLinked="1"/>
        <c:majorTickMark val="none"/>
        <c:minorTickMark val="none"/>
        <c:tickLblPos val="nextTo"/>
        <c:crossAx val="-140994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0F821-279A-4009-BDD3-683A0D5EF31D}"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C"/>
        </a:p>
      </dgm:t>
    </dgm:pt>
    <dgm:pt modelId="{022A5188-FAAE-48C9-B77A-70E9F9021D8D}">
      <dgm:prSet phldrT="[Texto]" custT="1"/>
      <dgm:spPr/>
      <dgm:t>
        <a:bodyPr/>
        <a:lstStyle/>
        <a:p>
          <a:r>
            <a:rPr lang="es-ES" sz="1400" dirty="0" smtClean="0">
              <a:latin typeface="Tahoma" panose="020B0604030504040204" pitchFamily="34" charset="0"/>
              <a:ea typeface="Tahoma" panose="020B0604030504040204" pitchFamily="34" charset="0"/>
              <a:cs typeface="Tahoma" panose="020B0604030504040204" pitchFamily="34" charset="0"/>
            </a:rPr>
            <a:t>Búsqueda de información</a:t>
          </a:r>
          <a:endParaRPr lang="es-EC" sz="1400" dirty="0">
            <a:latin typeface="Tahoma" panose="020B0604030504040204" pitchFamily="34" charset="0"/>
            <a:ea typeface="Tahoma" panose="020B0604030504040204" pitchFamily="34" charset="0"/>
            <a:cs typeface="Tahoma" panose="020B0604030504040204" pitchFamily="34" charset="0"/>
          </a:endParaRPr>
        </a:p>
      </dgm:t>
    </dgm:pt>
    <dgm:pt modelId="{C0DA60E1-566B-4240-A78A-14205AC3576E}" type="parTrans" cxnId="{13FBC481-AEB4-4E39-A36B-BF6530EFF507}">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2C620827-0B0A-4199-80B8-1D2B51B8D00D}" type="sibTrans" cxnId="{13FBC481-AEB4-4E39-A36B-BF6530EFF507}">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EAED210C-ADF5-4F9B-8C12-A16FB64BE623}">
      <dgm:prSet phldrT="[Texto]" custT="1"/>
      <dgm:spPr/>
      <dgm:t>
        <a:bodyPr/>
        <a:lstStyle/>
        <a:p>
          <a:r>
            <a:rPr lang="es-ES" sz="1100" dirty="0" smtClean="0">
              <a:latin typeface="Tahoma" panose="020B0604030504040204" pitchFamily="34" charset="0"/>
              <a:ea typeface="Tahoma" panose="020B0604030504040204" pitchFamily="34" charset="0"/>
              <a:cs typeface="Tahoma" panose="020B0604030504040204" pitchFamily="34" charset="0"/>
            </a:rPr>
            <a:t>Posicionamiento confuso</a:t>
          </a:r>
          <a:endParaRPr lang="es-EC" sz="1100" dirty="0">
            <a:latin typeface="Tahoma" panose="020B0604030504040204" pitchFamily="34" charset="0"/>
            <a:ea typeface="Tahoma" panose="020B0604030504040204" pitchFamily="34" charset="0"/>
            <a:cs typeface="Tahoma" panose="020B0604030504040204" pitchFamily="34" charset="0"/>
          </a:endParaRPr>
        </a:p>
      </dgm:t>
    </dgm:pt>
    <dgm:pt modelId="{F33C8B69-8EFD-439E-8C37-AF9088FC027A}" type="parTrans" cxnId="{E7D53878-4805-4905-BDC4-6456DCCF7740}">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12801E18-9DCF-42E2-A223-8D88A7648DF9}" type="sibTrans" cxnId="{E7D53878-4805-4905-BDC4-6456DCCF7740}">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A3C52628-2800-4F7A-8B30-70116F4D0834}">
      <dgm:prSet phldrT="[Texto]" custT="1"/>
      <dgm:spPr/>
      <dgm:t>
        <a:bodyPr/>
        <a:lstStyle/>
        <a:p>
          <a:r>
            <a:rPr lang="es-ES" sz="1400" dirty="0" smtClean="0">
              <a:latin typeface="Tahoma" panose="020B0604030504040204" pitchFamily="34" charset="0"/>
              <a:ea typeface="Tahoma" panose="020B0604030504040204" pitchFamily="34" charset="0"/>
              <a:cs typeface="Tahoma" panose="020B0604030504040204" pitchFamily="34" charset="0"/>
            </a:rPr>
            <a:t>Estrategias convencionales</a:t>
          </a:r>
          <a:endParaRPr lang="es-EC" sz="1400" dirty="0">
            <a:latin typeface="Tahoma" panose="020B0604030504040204" pitchFamily="34" charset="0"/>
            <a:ea typeface="Tahoma" panose="020B0604030504040204" pitchFamily="34" charset="0"/>
            <a:cs typeface="Tahoma" panose="020B0604030504040204" pitchFamily="34" charset="0"/>
          </a:endParaRPr>
        </a:p>
      </dgm:t>
    </dgm:pt>
    <dgm:pt modelId="{B1CA3A6A-5473-4BF4-91E5-F905B0C99F19}" type="parTrans" cxnId="{CEF3FDA8-71FD-4A70-B104-B84AB7A02782}">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E3A71306-F37B-49A3-93CD-56E8D56193E9}" type="sibTrans" cxnId="{CEF3FDA8-71FD-4A70-B104-B84AB7A02782}">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AED4C5D4-4AD2-4464-90E8-93850830030B}">
      <dgm:prSet phldrT="[Texto]" custT="1"/>
      <dgm:spPr/>
      <dgm:t>
        <a:bodyPr/>
        <a:lstStyle/>
        <a:p>
          <a:r>
            <a:rPr lang="es-ES" sz="1100" dirty="0" smtClean="0">
              <a:latin typeface="Tahoma" panose="020B0604030504040204" pitchFamily="34" charset="0"/>
              <a:ea typeface="Tahoma" panose="020B0604030504040204" pitchFamily="34" charset="0"/>
              <a:cs typeface="Tahoma" panose="020B0604030504040204" pitchFamily="34" charset="0"/>
            </a:rPr>
            <a:t>Gestión inadecuada de marketing</a:t>
          </a:r>
          <a:endParaRPr lang="es-EC" sz="1100" dirty="0">
            <a:latin typeface="Tahoma" panose="020B0604030504040204" pitchFamily="34" charset="0"/>
            <a:ea typeface="Tahoma" panose="020B0604030504040204" pitchFamily="34" charset="0"/>
            <a:cs typeface="Tahoma" panose="020B0604030504040204" pitchFamily="34" charset="0"/>
          </a:endParaRPr>
        </a:p>
      </dgm:t>
    </dgm:pt>
    <dgm:pt modelId="{559FBF78-BD9B-408C-9A0B-5C0EB8D6CD03}" type="parTrans" cxnId="{5099F0CC-1625-4EF9-8FBC-5FE3AB400F40}">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146E34F2-A243-4DBE-A602-A1443A159525}" type="sibTrans" cxnId="{5099F0CC-1625-4EF9-8FBC-5FE3AB400F40}">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F350428D-D69A-4194-8898-25D61FC1830E}">
      <dgm:prSet phldrT="[Texto]" custT="1"/>
      <dgm:spPr/>
      <dgm:t>
        <a:bodyPr/>
        <a:lstStyle/>
        <a:p>
          <a:r>
            <a:rPr lang="es-ES" sz="1400" dirty="0" smtClean="0">
              <a:latin typeface="Tahoma" panose="020B0604030504040204" pitchFamily="34" charset="0"/>
              <a:ea typeface="Tahoma" panose="020B0604030504040204" pitchFamily="34" charset="0"/>
              <a:cs typeface="Tahoma" panose="020B0604030504040204" pitchFamily="34" charset="0"/>
            </a:rPr>
            <a:t>Herramientas digitales por requerimiento</a:t>
          </a:r>
          <a:endParaRPr lang="es-EC" sz="1400" dirty="0">
            <a:latin typeface="Tahoma" panose="020B0604030504040204" pitchFamily="34" charset="0"/>
            <a:ea typeface="Tahoma" panose="020B0604030504040204" pitchFamily="34" charset="0"/>
            <a:cs typeface="Tahoma" panose="020B0604030504040204" pitchFamily="34" charset="0"/>
          </a:endParaRPr>
        </a:p>
      </dgm:t>
    </dgm:pt>
    <dgm:pt modelId="{CD5C16EA-38EE-4EC1-9474-8E00F8BAADF7}" type="parTrans" cxnId="{797D343F-BB83-4A65-9560-9948D3E54AE9}">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65315789-75FA-446D-B585-FC376F04A60B}" type="sibTrans" cxnId="{797D343F-BB83-4A65-9560-9948D3E54AE9}">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718A9CEE-4CD4-4039-A435-E6B36557864B}">
      <dgm:prSet phldrT="[Texto]" custT="1"/>
      <dgm:spPr/>
      <dgm:t>
        <a:bodyPr/>
        <a:lstStyle/>
        <a:p>
          <a:r>
            <a:rPr lang="es-ES" sz="1100" dirty="0" smtClean="0">
              <a:latin typeface="Tahoma" panose="020B0604030504040204" pitchFamily="34" charset="0"/>
              <a:ea typeface="Tahoma" panose="020B0604030504040204" pitchFamily="34" charset="0"/>
              <a:cs typeface="Tahoma" panose="020B0604030504040204" pitchFamily="34" charset="0"/>
            </a:rPr>
            <a:t>Falta de capacitación</a:t>
          </a:r>
          <a:endParaRPr lang="es-EC" sz="1100" dirty="0">
            <a:latin typeface="Tahoma" panose="020B0604030504040204" pitchFamily="34" charset="0"/>
            <a:ea typeface="Tahoma" panose="020B0604030504040204" pitchFamily="34" charset="0"/>
            <a:cs typeface="Tahoma" panose="020B0604030504040204" pitchFamily="34" charset="0"/>
          </a:endParaRPr>
        </a:p>
      </dgm:t>
    </dgm:pt>
    <dgm:pt modelId="{2F025C24-D7DA-4904-A419-1D2D53B74173}" type="parTrans" cxnId="{2BAB002F-7E46-40D0-A124-0C511CC6B6BD}">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8C6F33DB-C3E7-4C31-A61C-FFCA36D85B46}" type="sibTrans" cxnId="{2BAB002F-7E46-40D0-A124-0C511CC6B6BD}">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F84DA57B-29D8-48E9-AA05-06E63FD6CA40}" type="pres">
      <dgm:prSet presAssocID="{2D50F821-279A-4009-BDD3-683A0D5EF31D}" presName="Name0" presStyleCnt="0">
        <dgm:presLayoutVars>
          <dgm:chPref val="3"/>
          <dgm:dir/>
          <dgm:animLvl val="lvl"/>
          <dgm:resizeHandles/>
        </dgm:presLayoutVars>
      </dgm:prSet>
      <dgm:spPr/>
      <dgm:t>
        <a:bodyPr/>
        <a:lstStyle/>
        <a:p>
          <a:endParaRPr lang="es-EC"/>
        </a:p>
      </dgm:t>
    </dgm:pt>
    <dgm:pt modelId="{CCF2131A-D735-441F-9758-092C32F514B3}" type="pres">
      <dgm:prSet presAssocID="{022A5188-FAAE-48C9-B77A-70E9F9021D8D}" presName="horFlow" presStyleCnt="0"/>
      <dgm:spPr/>
    </dgm:pt>
    <dgm:pt modelId="{42F83F83-4810-4DB4-87BD-F7BAB0C2B75C}" type="pres">
      <dgm:prSet presAssocID="{022A5188-FAAE-48C9-B77A-70E9F9021D8D}" presName="bigChev" presStyleLbl="node1" presStyleIdx="0" presStyleCnt="3"/>
      <dgm:spPr/>
      <dgm:t>
        <a:bodyPr/>
        <a:lstStyle/>
        <a:p>
          <a:endParaRPr lang="es-EC"/>
        </a:p>
      </dgm:t>
    </dgm:pt>
    <dgm:pt modelId="{03F09896-5908-4DC6-B1AD-CE1B15A4C5A5}" type="pres">
      <dgm:prSet presAssocID="{F33C8B69-8EFD-439E-8C37-AF9088FC027A}" presName="parTrans" presStyleCnt="0"/>
      <dgm:spPr/>
    </dgm:pt>
    <dgm:pt modelId="{2C831D31-AA2E-43C0-86C5-8649604BFEAD}" type="pres">
      <dgm:prSet presAssocID="{EAED210C-ADF5-4F9B-8C12-A16FB64BE623}" presName="node" presStyleLbl="alignAccFollowNode1" presStyleIdx="0" presStyleCnt="3">
        <dgm:presLayoutVars>
          <dgm:bulletEnabled val="1"/>
        </dgm:presLayoutVars>
      </dgm:prSet>
      <dgm:spPr/>
      <dgm:t>
        <a:bodyPr/>
        <a:lstStyle/>
        <a:p>
          <a:endParaRPr lang="es-EC"/>
        </a:p>
      </dgm:t>
    </dgm:pt>
    <dgm:pt modelId="{E217635D-404C-48C2-83A4-4C4845F4B448}" type="pres">
      <dgm:prSet presAssocID="{022A5188-FAAE-48C9-B77A-70E9F9021D8D}" presName="vSp" presStyleCnt="0"/>
      <dgm:spPr/>
    </dgm:pt>
    <dgm:pt modelId="{579F951E-027F-4E0D-9BE8-6CF1D445B4EA}" type="pres">
      <dgm:prSet presAssocID="{A3C52628-2800-4F7A-8B30-70116F4D0834}" presName="horFlow" presStyleCnt="0"/>
      <dgm:spPr/>
    </dgm:pt>
    <dgm:pt modelId="{24BDD996-6874-4DD6-879B-C2AD7801778C}" type="pres">
      <dgm:prSet presAssocID="{A3C52628-2800-4F7A-8B30-70116F4D0834}" presName="bigChev" presStyleLbl="node1" presStyleIdx="1" presStyleCnt="3"/>
      <dgm:spPr/>
      <dgm:t>
        <a:bodyPr/>
        <a:lstStyle/>
        <a:p>
          <a:endParaRPr lang="es-EC"/>
        </a:p>
      </dgm:t>
    </dgm:pt>
    <dgm:pt modelId="{8533FC6A-3D17-42AF-9091-38BEFAEC5799}" type="pres">
      <dgm:prSet presAssocID="{559FBF78-BD9B-408C-9A0B-5C0EB8D6CD03}" presName="parTrans" presStyleCnt="0"/>
      <dgm:spPr/>
    </dgm:pt>
    <dgm:pt modelId="{ACA77064-3FC1-4D74-B36C-7296D2FB9294}" type="pres">
      <dgm:prSet presAssocID="{AED4C5D4-4AD2-4464-90E8-93850830030B}" presName="node" presStyleLbl="alignAccFollowNode1" presStyleIdx="1" presStyleCnt="3">
        <dgm:presLayoutVars>
          <dgm:bulletEnabled val="1"/>
        </dgm:presLayoutVars>
      </dgm:prSet>
      <dgm:spPr/>
      <dgm:t>
        <a:bodyPr/>
        <a:lstStyle/>
        <a:p>
          <a:endParaRPr lang="es-EC"/>
        </a:p>
      </dgm:t>
    </dgm:pt>
    <dgm:pt modelId="{C2EE4B71-D8C4-4CDD-BB78-029902CB0320}" type="pres">
      <dgm:prSet presAssocID="{A3C52628-2800-4F7A-8B30-70116F4D0834}" presName="vSp" presStyleCnt="0"/>
      <dgm:spPr/>
    </dgm:pt>
    <dgm:pt modelId="{831470E9-EF1C-4B19-93F3-76C3E319C094}" type="pres">
      <dgm:prSet presAssocID="{F350428D-D69A-4194-8898-25D61FC1830E}" presName="horFlow" presStyleCnt="0"/>
      <dgm:spPr/>
    </dgm:pt>
    <dgm:pt modelId="{F77E84CF-07D8-444A-8786-DC88ECA9A5CB}" type="pres">
      <dgm:prSet presAssocID="{F350428D-D69A-4194-8898-25D61FC1830E}" presName="bigChev" presStyleLbl="node1" presStyleIdx="2" presStyleCnt="3"/>
      <dgm:spPr/>
      <dgm:t>
        <a:bodyPr/>
        <a:lstStyle/>
        <a:p>
          <a:endParaRPr lang="es-EC"/>
        </a:p>
      </dgm:t>
    </dgm:pt>
    <dgm:pt modelId="{5E8A21C6-9EE7-4D55-8C43-0F824F29875B}" type="pres">
      <dgm:prSet presAssocID="{2F025C24-D7DA-4904-A419-1D2D53B74173}" presName="parTrans" presStyleCnt="0"/>
      <dgm:spPr/>
    </dgm:pt>
    <dgm:pt modelId="{CF0E949C-FDA7-4CBB-A0C1-E53C99548C62}" type="pres">
      <dgm:prSet presAssocID="{718A9CEE-4CD4-4039-A435-E6B36557864B}" presName="node" presStyleLbl="alignAccFollowNode1" presStyleIdx="2" presStyleCnt="3">
        <dgm:presLayoutVars>
          <dgm:bulletEnabled val="1"/>
        </dgm:presLayoutVars>
      </dgm:prSet>
      <dgm:spPr/>
      <dgm:t>
        <a:bodyPr/>
        <a:lstStyle/>
        <a:p>
          <a:endParaRPr lang="es-EC"/>
        </a:p>
      </dgm:t>
    </dgm:pt>
  </dgm:ptLst>
  <dgm:cxnLst>
    <dgm:cxn modelId="{2BAB002F-7E46-40D0-A124-0C511CC6B6BD}" srcId="{F350428D-D69A-4194-8898-25D61FC1830E}" destId="{718A9CEE-4CD4-4039-A435-E6B36557864B}" srcOrd="0" destOrd="0" parTransId="{2F025C24-D7DA-4904-A419-1D2D53B74173}" sibTransId="{8C6F33DB-C3E7-4C31-A61C-FFCA36D85B46}"/>
    <dgm:cxn modelId="{E7D53878-4805-4905-BDC4-6456DCCF7740}" srcId="{022A5188-FAAE-48C9-B77A-70E9F9021D8D}" destId="{EAED210C-ADF5-4F9B-8C12-A16FB64BE623}" srcOrd="0" destOrd="0" parTransId="{F33C8B69-8EFD-439E-8C37-AF9088FC027A}" sibTransId="{12801E18-9DCF-42E2-A223-8D88A7648DF9}"/>
    <dgm:cxn modelId="{797D343F-BB83-4A65-9560-9948D3E54AE9}" srcId="{2D50F821-279A-4009-BDD3-683A0D5EF31D}" destId="{F350428D-D69A-4194-8898-25D61FC1830E}" srcOrd="2" destOrd="0" parTransId="{CD5C16EA-38EE-4EC1-9474-8E00F8BAADF7}" sibTransId="{65315789-75FA-446D-B585-FC376F04A60B}"/>
    <dgm:cxn modelId="{F1593E1D-2798-48CF-BD86-F8CA0D794AB8}" type="presOf" srcId="{718A9CEE-4CD4-4039-A435-E6B36557864B}" destId="{CF0E949C-FDA7-4CBB-A0C1-E53C99548C62}" srcOrd="0" destOrd="0" presId="urn:microsoft.com/office/officeart/2005/8/layout/lProcess3"/>
    <dgm:cxn modelId="{8DE6E64E-C827-47D9-A702-A226F6A7AB82}" type="presOf" srcId="{A3C52628-2800-4F7A-8B30-70116F4D0834}" destId="{24BDD996-6874-4DD6-879B-C2AD7801778C}" srcOrd="0" destOrd="0" presId="urn:microsoft.com/office/officeart/2005/8/layout/lProcess3"/>
    <dgm:cxn modelId="{D417F630-BB2A-42CC-9906-204811E3BCD8}" type="presOf" srcId="{022A5188-FAAE-48C9-B77A-70E9F9021D8D}" destId="{42F83F83-4810-4DB4-87BD-F7BAB0C2B75C}" srcOrd="0" destOrd="0" presId="urn:microsoft.com/office/officeart/2005/8/layout/lProcess3"/>
    <dgm:cxn modelId="{EFB06890-9728-4F90-9B69-E6AC92BBC5AA}" type="presOf" srcId="{EAED210C-ADF5-4F9B-8C12-A16FB64BE623}" destId="{2C831D31-AA2E-43C0-86C5-8649604BFEAD}" srcOrd="0" destOrd="0" presId="urn:microsoft.com/office/officeart/2005/8/layout/lProcess3"/>
    <dgm:cxn modelId="{CEF3FDA8-71FD-4A70-B104-B84AB7A02782}" srcId="{2D50F821-279A-4009-BDD3-683A0D5EF31D}" destId="{A3C52628-2800-4F7A-8B30-70116F4D0834}" srcOrd="1" destOrd="0" parTransId="{B1CA3A6A-5473-4BF4-91E5-F905B0C99F19}" sibTransId="{E3A71306-F37B-49A3-93CD-56E8D56193E9}"/>
    <dgm:cxn modelId="{CB25D6F6-87EF-4848-9AE9-6ED08CD2B34C}" type="presOf" srcId="{2D50F821-279A-4009-BDD3-683A0D5EF31D}" destId="{F84DA57B-29D8-48E9-AA05-06E63FD6CA40}" srcOrd="0" destOrd="0" presId="urn:microsoft.com/office/officeart/2005/8/layout/lProcess3"/>
    <dgm:cxn modelId="{B046B002-D34C-458E-99F3-F6EA527C046C}" type="presOf" srcId="{F350428D-D69A-4194-8898-25D61FC1830E}" destId="{F77E84CF-07D8-444A-8786-DC88ECA9A5CB}" srcOrd="0" destOrd="0" presId="urn:microsoft.com/office/officeart/2005/8/layout/lProcess3"/>
    <dgm:cxn modelId="{13FBC481-AEB4-4E39-A36B-BF6530EFF507}" srcId="{2D50F821-279A-4009-BDD3-683A0D5EF31D}" destId="{022A5188-FAAE-48C9-B77A-70E9F9021D8D}" srcOrd="0" destOrd="0" parTransId="{C0DA60E1-566B-4240-A78A-14205AC3576E}" sibTransId="{2C620827-0B0A-4199-80B8-1D2B51B8D00D}"/>
    <dgm:cxn modelId="{F872EBE7-F508-4058-B3A0-B0C5C9CABA9C}" type="presOf" srcId="{AED4C5D4-4AD2-4464-90E8-93850830030B}" destId="{ACA77064-3FC1-4D74-B36C-7296D2FB9294}" srcOrd="0" destOrd="0" presId="urn:microsoft.com/office/officeart/2005/8/layout/lProcess3"/>
    <dgm:cxn modelId="{5099F0CC-1625-4EF9-8FBC-5FE3AB400F40}" srcId="{A3C52628-2800-4F7A-8B30-70116F4D0834}" destId="{AED4C5D4-4AD2-4464-90E8-93850830030B}" srcOrd="0" destOrd="0" parTransId="{559FBF78-BD9B-408C-9A0B-5C0EB8D6CD03}" sibTransId="{146E34F2-A243-4DBE-A602-A1443A159525}"/>
    <dgm:cxn modelId="{7AEE850D-EFC4-47DE-98F1-44809B735D5F}" type="presParOf" srcId="{F84DA57B-29D8-48E9-AA05-06E63FD6CA40}" destId="{CCF2131A-D735-441F-9758-092C32F514B3}" srcOrd="0" destOrd="0" presId="urn:microsoft.com/office/officeart/2005/8/layout/lProcess3"/>
    <dgm:cxn modelId="{93971ECD-BDE6-4FAF-A06F-C8C1FAB9F413}" type="presParOf" srcId="{CCF2131A-D735-441F-9758-092C32F514B3}" destId="{42F83F83-4810-4DB4-87BD-F7BAB0C2B75C}" srcOrd="0" destOrd="0" presId="urn:microsoft.com/office/officeart/2005/8/layout/lProcess3"/>
    <dgm:cxn modelId="{284A2172-F8E4-4426-B5CF-A6AAE88A07DA}" type="presParOf" srcId="{CCF2131A-D735-441F-9758-092C32F514B3}" destId="{03F09896-5908-4DC6-B1AD-CE1B15A4C5A5}" srcOrd="1" destOrd="0" presId="urn:microsoft.com/office/officeart/2005/8/layout/lProcess3"/>
    <dgm:cxn modelId="{76B91C9D-29F6-480E-86F0-5CBB152E84CE}" type="presParOf" srcId="{CCF2131A-D735-441F-9758-092C32F514B3}" destId="{2C831D31-AA2E-43C0-86C5-8649604BFEAD}" srcOrd="2" destOrd="0" presId="urn:microsoft.com/office/officeart/2005/8/layout/lProcess3"/>
    <dgm:cxn modelId="{9077F4BA-01E4-44AA-80C4-3FF90DBD841F}" type="presParOf" srcId="{F84DA57B-29D8-48E9-AA05-06E63FD6CA40}" destId="{E217635D-404C-48C2-83A4-4C4845F4B448}" srcOrd="1" destOrd="0" presId="urn:microsoft.com/office/officeart/2005/8/layout/lProcess3"/>
    <dgm:cxn modelId="{37B86C27-0D72-4D3C-A4AE-23E70C1D0834}" type="presParOf" srcId="{F84DA57B-29D8-48E9-AA05-06E63FD6CA40}" destId="{579F951E-027F-4E0D-9BE8-6CF1D445B4EA}" srcOrd="2" destOrd="0" presId="urn:microsoft.com/office/officeart/2005/8/layout/lProcess3"/>
    <dgm:cxn modelId="{D5A0CC39-6BB2-4170-9F24-3228E245BB6E}" type="presParOf" srcId="{579F951E-027F-4E0D-9BE8-6CF1D445B4EA}" destId="{24BDD996-6874-4DD6-879B-C2AD7801778C}" srcOrd="0" destOrd="0" presId="urn:microsoft.com/office/officeart/2005/8/layout/lProcess3"/>
    <dgm:cxn modelId="{69B45069-E7B6-4C93-8148-F175C99E7C77}" type="presParOf" srcId="{579F951E-027F-4E0D-9BE8-6CF1D445B4EA}" destId="{8533FC6A-3D17-42AF-9091-38BEFAEC5799}" srcOrd="1" destOrd="0" presId="urn:microsoft.com/office/officeart/2005/8/layout/lProcess3"/>
    <dgm:cxn modelId="{0E87E35B-A5B5-4497-9BDA-624FBA2CE729}" type="presParOf" srcId="{579F951E-027F-4E0D-9BE8-6CF1D445B4EA}" destId="{ACA77064-3FC1-4D74-B36C-7296D2FB9294}" srcOrd="2" destOrd="0" presId="urn:microsoft.com/office/officeart/2005/8/layout/lProcess3"/>
    <dgm:cxn modelId="{69CDF396-3968-46E0-9409-CE571952B36D}" type="presParOf" srcId="{F84DA57B-29D8-48E9-AA05-06E63FD6CA40}" destId="{C2EE4B71-D8C4-4CDD-BB78-029902CB0320}" srcOrd="3" destOrd="0" presId="urn:microsoft.com/office/officeart/2005/8/layout/lProcess3"/>
    <dgm:cxn modelId="{E2DF8540-5C0E-4A3C-86F0-0D9532D37E7D}" type="presParOf" srcId="{F84DA57B-29D8-48E9-AA05-06E63FD6CA40}" destId="{831470E9-EF1C-4B19-93F3-76C3E319C094}" srcOrd="4" destOrd="0" presId="urn:microsoft.com/office/officeart/2005/8/layout/lProcess3"/>
    <dgm:cxn modelId="{7716E061-7A7E-4C9A-8652-D04BB48D6570}" type="presParOf" srcId="{831470E9-EF1C-4B19-93F3-76C3E319C094}" destId="{F77E84CF-07D8-444A-8786-DC88ECA9A5CB}" srcOrd="0" destOrd="0" presId="urn:microsoft.com/office/officeart/2005/8/layout/lProcess3"/>
    <dgm:cxn modelId="{C02328C1-CB64-41FD-B009-9512D7D1B0FA}" type="presParOf" srcId="{831470E9-EF1C-4B19-93F3-76C3E319C094}" destId="{5E8A21C6-9EE7-4D55-8C43-0F824F29875B}" srcOrd="1" destOrd="0" presId="urn:microsoft.com/office/officeart/2005/8/layout/lProcess3"/>
    <dgm:cxn modelId="{50AA82F5-9B1C-4AD5-9CE3-8CA6C1D6A728}" type="presParOf" srcId="{831470E9-EF1C-4B19-93F3-76C3E319C094}" destId="{CF0E949C-FDA7-4CBB-A0C1-E53C99548C62}"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676C7-D353-4D67-A873-26B080ED0F5C}" type="doc">
      <dgm:prSet loTypeId="urn:microsoft.com/office/officeart/2005/8/layout/bProcess3" loCatId="process" qsTypeId="urn:microsoft.com/office/officeart/2005/8/quickstyle/simple3" qsCatId="simple" csTypeId="urn:microsoft.com/office/officeart/2005/8/colors/accent1_4" csCatId="accent1" phldr="1"/>
      <dgm:spPr/>
      <dgm:t>
        <a:bodyPr/>
        <a:lstStyle/>
        <a:p>
          <a:endParaRPr lang="es-EC"/>
        </a:p>
      </dgm:t>
    </dgm:pt>
    <dgm:pt modelId="{34C3E364-78E5-4CB0-A8CC-66941ABCC0BF}">
      <dgm:prSet phldrT="[Texto]"/>
      <dgm:spPr/>
      <dgm:t>
        <a:bodyPr/>
        <a:lstStyle/>
        <a:p>
          <a:r>
            <a:rPr lang="es-EC" dirty="0" smtClean="0"/>
            <a:t>Salud - Jerarquía de </a:t>
          </a:r>
          <a:r>
            <a:rPr lang="es-EC" dirty="0" err="1" smtClean="0"/>
            <a:t>Maslow</a:t>
          </a:r>
          <a:endParaRPr lang="es-EC" dirty="0"/>
        </a:p>
      </dgm:t>
    </dgm:pt>
    <dgm:pt modelId="{3D75BF54-0ED1-4C72-AAD0-9E6B1FA97A7D}" type="parTrans" cxnId="{4F711A81-A856-4BDE-8A9B-1202905753C2}">
      <dgm:prSet/>
      <dgm:spPr/>
      <dgm:t>
        <a:bodyPr/>
        <a:lstStyle/>
        <a:p>
          <a:endParaRPr lang="es-EC"/>
        </a:p>
      </dgm:t>
    </dgm:pt>
    <dgm:pt modelId="{749940AB-3AE8-48C6-9EDF-B92C5A1156A2}" type="sibTrans" cxnId="{4F711A81-A856-4BDE-8A9B-1202905753C2}">
      <dgm:prSet/>
      <dgm:spPr/>
      <dgm:t>
        <a:bodyPr/>
        <a:lstStyle/>
        <a:p>
          <a:endParaRPr lang="es-EC"/>
        </a:p>
      </dgm:t>
    </dgm:pt>
    <dgm:pt modelId="{A5C23927-A276-409F-93E4-B6BB9A2ACBEE}">
      <dgm:prSet phldrT="[Texto]"/>
      <dgm:spPr/>
      <dgm:t>
        <a:bodyPr/>
        <a:lstStyle/>
        <a:p>
          <a:r>
            <a:rPr lang="es-EC" dirty="0" smtClean="0"/>
            <a:t>Marketing Sanitario</a:t>
          </a:r>
          <a:endParaRPr lang="es-EC" dirty="0"/>
        </a:p>
      </dgm:t>
    </dgm:pt>
    <dgm:pt modelId="{5414809B-F5F5-48F5-994D-ED08A836BF6D}" type="parTrans" cxnId="{8CBF93F0-54A6-4F4A-818B-30A23E1445B2}">
      <dgm:prSet/>
      <dgm:spPr/>
      <dgm:t>
        <a:bodyPr/>
        <a:lstStyle/>
        <a:p>
          <a:endParaRPr lang="es-EC"/>
        </a:p>
      </dgm:t>
    </dgm:pt>
    <dgm:pt modelId="{04D828A9-50D6-4AA6-8949-331EC051D7E9}" type="sibTrans" cxnId="{8CBF93F0-54A6-4F4A-818B-30A23E1445B2}">
      <dgm:prSet/>
      <dgm:spPr/>
      <dgm:t>
        <a:bodyPr/>
        <a:lstStyle/>
        <a:p>
          <a:endParaRPr lang="es-EC"/>
        </a:p>
      </dgm:t>
    </dgm:pt>
    <dgm:pt modelId="{1EEBBC48-195C-444E-AF85-2A10C67BA7AA}">
      <dgm:prSet phldrT="[Texto]"/>
      <dgm:spPr/>
      <dgm:t>
        <a:bodyPr/>
        <a:lstStyle/>
        <a:p>
          <a:r>
            <a:rPr lang="es-ES" dirty="0" smtClean="0"/>
            <a:t>Marketing digital y posicionamiento</a:t>
          </a:r>
          <a:endParaRPr lang="es-EC" dirty="0"/>
        </a:p>
      </dgm:t>
    </dgm:pt>
    <dgm:pt modelId="{C64A50B9-0BFF-4980-946A-B3C4934F0455}" type="parTrans" cxnId="{DA0FF239-3269-433C-9D74-1CFA849DCC4C}">
      <dgm:prSet/>
      <dgm:spPr/>
      <dgm:t>
        <a:bodyPr/>
        <a:lstStyle/>
        <a:p>
          <a:endParaRPr lang="es-EC"/>
        </a:p>
      </dgm:t>
    </dgm:pt>
    <dgm:pt modelId="{D4A54CA6-4701-4EF7-9AAE-0461C95360AC}" type="sibTrans" cxnId="{DA0FF239-3269-433C-9D74-1CFA849DCC4C}">
      <dgm:prSet/>
      <dgm:spPr/>
      <dgm:t>
        <a:bodyPr/>
        <a:lstStyle/>
        <a:p>
          <a:endParaRPr lang="es-EC"/>
        </a:p>
      </dgm:t>
    </dgm:pt>
    <dgm:pt modelId="{51388874-9754-4D19-BF6D-3F4C131CF04B}">
      <dgm:prSet phldrT="[Texto]"/>
      <dgm:spPr/>
      <dgm:t>
        <a:bodyPr/>
        <a:lstStyle/>
        <a:p>
          <a:r>
            <a:rPr lang="es-EC" dirty="0" smtClean="0"/>
            <a:t>Contribución a la literatura</a:t>
          </a:r>
          <a:endParaRPr lang="es-EC" dirty="0"/>
        </a:p>
      </dgm:t>
    </dgm:pt>
    <dgm:pt modelId="{0005B47C-AB13-448D-848D-28C2607AF6F7}" type="parTrans" cxnId="{C7B11F26-2BD4-4E91-80C3-F8D3BBDABFB6}">
      <dgm:prSet/>
      <dgm:spPr/>
      <dgm:t>
        <a:bodyPr/>
        <a:lstStyle/>
        <a:p>
          <a:endParaRPr lang="es-EC"/>
        </a:p>
      </dgm:t>
    </dgm:pt>
    <dgm:pt modelId="{DAC20D6E-67F4-48E5-872F-D3FC6F272613}" type="sibTrans" cxnId="{C7B11F26-2BD4-4E91-80C3-F8D3BBDABFB6}">
      <dgm:prSet/>
      <dgm:spPr/>
      <dgm:t>
        <a:bodyPr/>
        <a:lstStyle/>
        <a:p>
          <a:endParaRPr lang="es-EC"/>
        </a:p>
      </dgm:t>
    </dgm:pt>
    <dgm:pt modelId="{9827C951-9128-40B1-8D27-A80A6744CEB6}">
      <dgm:prSet phldrT="[Texto]"/>
      <dgm:spPr/>
      <dgm:t>
        <a:bodyPr/>
        <a:lstStyle/>
        <a:p>
          <a:r>
            <a:rPr lang="es-ES" dirty="0" smtClean="0"/>
            <a:t>Actividades comerciales</a:t>
          </a:r>
          <a:endParaRPr lang="es-EC" dirty="0"/>
        </a:p>
      </dgm:t>
    </dgm:pt>
    <dgm:pt modelId="{07516FAD-FA40-49EC-A581-384EB9E7DD13}" type="parTrans" cxnId="{D91F188C-DFC7-4B04-97D0-8234F0735108}">
      <dgm:prSet/>
      <dgm:spPr/>
      <dgm:t>
        <a:bodyPr/>
        <a:lstStyle/>
        <a:p>
          <a:endParaRPr lang="es-EC"/>
        </a:p>
      </dgm:t>
    </dgm:pt>
    <dgm:pt modelId="{E770622E-C151-490F-9ACF-EA7BB4A08B4D}" type="sibTrans" cxnId="{D91F188C-DFC7-4B04-97D0-8234F0735108}">
      <dgm:prSet/>
      <dgm:spPr/>
      <dgm:t>
        <a:bodyPr/>
        <a:lstStyle/>
        <a:p>
          <a:endParaRPr lang="es-EC"/>
        </a:p>
      </dgm:t>
    </dgm:pt>
    <dgm:pt modelId="{CBC9B619-A986-4398-8C5F-526DB432C980}">
      <dgm:prSet phldrT="[Texto]"/>
      <dgm:spPr/>
      <dgm:t>
        <a:bodyPr/>
        <a:lstStyle/>
        <a:p>
          <a:r>
            <a:rPr lang="es-ES" dirty="0" smtClean="0"/>
            <a:t>Realce: utilidad práctica</a:t>
          </a:r>
          <a:endParaRPr lang="es-EC" dirty="0"/>
        </a:p>
      </dgm:t>
    </dgm:pt>
    <dgm:pt modelId="{FEF4BC64-D657-4B65-8DB1-4DA348E6E213}" type="parTrans" cxnId="{1060B72B-FEDF-4EB5-9CCA-CEBAAE41AD7F}">
      <dgm:prSet/>
      <dgm:spPr/>
      <dgm:t>
        <a:bodyPr/>
        <a:lstStyle/>
        <a:p>
          <a:endParaRPr lang="es-EC"/>
        </a:p>
      </dgm:t>
    </dgm:pt>
    <dgm:pt modelId="{9D3F9608-AF49-4DB9-9172-CF403BB8473E}" type="sibTrans" cxnId="{1060B72B-FEDF-4EB5-9CCA-CEBAAE41AD7F}">
      <dgm:prSet/>
      <dgm:spPr/>
      <dgm:t>
        <a:bodyPr/>
        <a:lstStyle/>
        <a:p>
          <a:endParaRPr lang="es-EC"/>
        </a:p>
      </dgm:t>
    </dgm:pt>
    <dgm:pt modelId="{B99AF0BA-FD7F-47C7-BBE7-46D723B58807}" type="pres">
      <dgm:prSet presAssocID="{542676C7-D353-4D67-A873-26B080ED0F5C}" presName="Name0" presStyleCnt="0">
        <dgm:presLayoutVars>
          <dgm:dir/>
          <dgm:resizeHandles val="exact"/>
        </dgm:presLayoutVars>
      </dgm:prSet>
      <dgm:spPr/>
      <dgm:t>
        <a:bodyPr/>
        <a:lstStyle/>
        <a:p>
          <a:endParaRPr lang="es-EC"/>
        </a:p>
      </dgm:t>
    </dgm:pt>
    <dgm:pt modelId="{B1527D99-A3E8-4C4A-8C43-143A54E39751}" type="pres">
      <dgm:prSet presAssocID="{34C3E364-78E5-4CB0-A8CC-66941ABCC0BF}" presName="node" presStyleLbl="node1" presStyleIdx="0" presStyleCnt="6">
        <dgm:presLayoutVars>
          <dgm:bulletEnabled val="1"/>
        </dgm:presLayoutVars>
      </dgm:prSet>
      <dgm:spPr/>
      <dgm:t>
        <a:bodyPr/>
        <a:lstStyle/>
        <a:p>
          <a:endParaRPr lang="es-EC"/>
        </a:p>
      </dgm:t>
    </dgm:pt>
    <dgm:pt modelId="{CD08A1CF-C7C2-4A7E-B154-666AEEDFE5F1}" type="pres">
      <dgm:prSet presAssocID="{749940AB-3AE8-48C6-9EDF-B92C5A1156A2}" presName="sibTrans" presStyleLbl="sibTrans1D1" presStyleIdx="0" presStyleCnt="5"/>
      <dgm:spPr/>
      <dgm:t>
        <a:bodyPr/>
        <a:lstStyle/>
        <a:p>
          <a:endParaRPr lang="es-EC"/>
        </a:p>
      </dgm:t>
    </dgm:pt>
    <dgm:pt modelId="{09B86975-E1B3-4A40-98A3-103FBC179E0A}" type="pres">
      <dgm:prSet presAssocID="{749940AB-3AE8-48C6-9EDF-B92C5A1156A2}" presName="connectorText" presStyleLbl="sibTrans1D1" presStyleIdx="0" presStyleCnt="5"/>
      <dgm:spPr/>
      <dgm:t>
        <a:bodyPr/>
        <a:lstStyle/>
        <a:p>
          <a:endParaRPr lang="es-EC"/>
        </a:p>
      </dgm:t>
    </dgm:pt>
    <dgm:pt modelId="{D2BB37E9-0BBE-43D0-9D82-5574CD4CBFD3}" type="pres">
      <dgm:prSet presAssocID="{9827C951-9128-40B1-8D27-A80A6744CEB6}" presName="node" presStyleLbl="node1" presStyleIdx="1" presStyleCnt="6">
        <dgm:presLayoutVars>
          <dgm:bulletEnabled val="1"/>
        </dgm:presLayoutVars>
      </dgm:prSet>
      <dgm:spPr/>
      <dgm:t>
        <a:bodyPr/>
        <a:lstStyle/>
        <a:p>
          <a:endParaRPr lang="es-EC"/>
        </a:p>
      </dgm:t>
    </dgm:pt>
    <dgm:pt modelId="{5F7394E6-92CE-4B93-B613-EF000CBC492D}" type="pres">
      <dgm:prSet presAssocID="{E770622E-C151-490F-9ACF-EA7BB4A08B4D}" presName="sibTrans" presStyleLbl="sibTrans1D1" presStyleIdx="1" presStyleCnt="5"/>
      <dgm:spPr/>
      <dgm:t>
        <a:bodyPr/>
        <a:lstStyle/>
        <a:p>
          <a:endParaRPr lang="es-EC"/>
        </a:p>
      </dgm:t>
    </dgm:pt>
    <dgm:pt modelId="{94D50A0F-71BD-479D-B5EB-39C2022F7782}" type="pres">
      <dgm:prSet presAssocID="{E770622E-C151-490F-9ACF-EA7BB4A08B4D}" presName="connectorText" presStyleLbl="sibTrans1D1" presStyleIdx="1" presStyleCnt="5"/>
      <dgm:spPr/>
      <dgm:t>
        <a:bodyPr/>
        <a:lstStyle/>
        <a:p>
          <a:endParaRPr lang="es-EC"/>
        </a:p>
      </dgm:t>
    </dgm:pt>
    <dgm:pt modelId="{8250DCF8-5B43-4A1E-A4F9-BEF2B13C19FD}" type="pres">
      <dgm:prSet presAssocID="{A5C23927-A276-409F-93E4-B6BB9A2ACBEE}" presName="node" presStyleLbl="node1" presStyleIdx="2" presStyleCnt="6">
        <dgm:presLayoutVars>
          <dgm:bulletEnabled val="1"/>
        </dgm:presLayoutVars>
      </dgm:prSet>
      <dgm:spPr/>
      <dgm:t>
        <a:bodyPr/>
        <a:lstStyle/>
        <a:p>
          <a:endParaRPr lang="es-EC"/>
        </a:p>
      </dgm:t>
    </dgm:pt>
    <dgm:pt modelId="{448EF313-BC08-4DEB-833A-3462E635CB3A}" type="pres">
      <dgm:prSet presAssocID="{04D828A9-50D6-4AA6-8949-331EC051D7E9}" presName="sibTrans" presStyleLbl="sibTrans1D1" presStyleIdx="2" presStyleCnt="5"/>
      <dgm:spPr/>
      <dgm:t>
        <a:bodyPr/>
        <a:lstStyle/>
        <a:p>
          <a:endParaRPr lang="es-EC"/>
        </a:p>
      </dgm:t>
    </dgm:pt>
    <dgm:pt modelId="{00C53A5A-389E-4168-84C1-E1C832454869}" type="pres">
      <dgm:prSet presAssocID="{04D828A9-50D6-4AA6-8949-331EC051D7E9}" presName="connectorText" presStyleLbl="sibTrans1D1" presStyleIdx="2" presStyleCnt="5"/>
      <dgm:spPr/>
      <dgm:t>
        <a:bodyPr/>
        <a:lstStyle/>
        <a:p>
          <a:endParaRPr lang="es-EC"/>
        </a:p>
      </dgm:t>
    </dgm:pt>
    <dgm:pt modelId="{ACD383C4-0A82-4CEA-9C39-0392A7ADFC2C}" type="pres">
      <dgm:prSet presAssocID="{1EEBBC48-195C-444E-AF85-2A10C67BA7AA}" presName="node" presStyleLbl="node1" presStyleIdx="3" presStyleCnt="6">
        <dgm:presLayoutVars>
          <dgm:bulletEnabled val="1"/>
        </dgm:presLayoutVars>
      </dgm:prSet>
      <dgm:spPr/>
      <dgm:t>
        <a:bodyPr/>
        <a:lstStyle/>
        <a:p>
          <a:endParaRPr lang="es-EC"/>
        </a:p>
      </dgm:t>
    </dgm:pt>
    <dgm:pt modelId="{32F0608A-DDA9-48AA-B526-0360CD19C1A4}" type="pres">
      <dgm:prSet presAssocID="{D4A54CA6-4701-4EF7-9AAE-0461C95360AC}" presName="sibTrans" presStyleLbl="sibTrans1D1" presStyleIdx="3" presStyleCnt="5"/>
      <dgm:spPr/>
      <dgm:t>
        <a:bodyPr/>
        <a:lstStyle/>
        <a:p>
          <a:endParaRPr lang="es-EC"/>
        </a:p>
      </dgm:t>
    </dgm:pt>
    <dgm:pt modelId="{891FC69A-9D46-4A6E-BE69-DF8788A7515B}" type="pres">
      <dgm:prSet presAssocID="{D4A54CA6-4701-4EF7-9AAE-0461C95360AC}" presName="connectorText" presStyleLbl="sibTrans1D1" presStyleIdx="3" presStyleCnt="5"/>
      <dgm:spPr/>
      <dgm:t>
        <a:bodyPr/>
        <a:lstStyle/>
        <a:p>
          <a:endParaRPr lang="es-EC"/>
        </a:p>
      </dgm:t>
    </dgm:pt>
    <dgm:pt modelId="{4C6F2B5A-E3CC-481A-9F9E-ED0F50B9B101}" type="pres">
      <dgm:prSet presAssocID="{51388874-9754-4D19-BF6D-3F4C131CF04B}" presName="node" presStyleLbl="node1" presStyleIdx="4" presStyleCnt="6">
        <dgm:presLayoutVars>
          <dgm:bulletEnabled val="1"/>
        </dgm:presLayoutVars>
      </dgm:prSet>
      <dgm:spPr/>
      <dgm:t>
        <a:bodyPr/>
        <a:lstStyle/>
        <a:p>
          <a:endParaRPr lang="es-EC"/>
        </a:p>
      </dgm:t>
    </dgm:pt>
    <dgm:pt modelId="{0459179C-AFBF-47BB-ADCE-56B9925317B2}" type="pres">
      <dgm:prSet presAssocID="{DAC20D6E-67F4-48E5-872F-D3FC6F272613}" presName="sibTrans" presStyleLbl="sibTrans1D1" presStyleIdx="4" presStyleCnt="5"/>
      <dgm:spPr/>
      <dgm:t>
        <a:bodyPr/>
        <a:lstStyle/>
        <a:p>
          <a:endParaRPr lang="es-EC"/>
        </a:p>
      </dgm:t>
    </dgm:pt>
    <dgm:pt modelId="{2B56D96E-5703-4E41-BF14-44AC828FA4FD}" type="pres">
      <dgm:prSet presAssocID="{DAC20D6E-67F4-48E5-872F-D3FC6F272613}" presName="connectorText" presStyleLbl="sibTrans1D1" presStyleIdx="4" presStyleCnt="5"/>
      <dgm:spPr/>
      <dgm:t>
        <a:bodyPr/>
        <a:lstStyle/>
        <a:p>
          <a:endParaRPr lang="es-EC"/>
        </a:p>
      </dgm:t>
    </dgm:pt>
    <dgm:pt modelId="{CDBE0BBF-7BFB-4526-B918-41B1A7A2D26B}" type="pres">
      <dgm:prSet presAssocID="{CBC9B619-A986-4398-8C5F-526DB432C980}" presName="node" presStyleLbl="node1" presStyleIdx="5" presStyleCnt="6">
        <dgm:presLayoutVars>
          <dgm:bulletEnabled val="1"/>
        </dgm:presLayoutVars>
      </dgm:prSet>
      <dgm:spPr/>
      <dgm:t>
        <a:bodyPr/>
        <a:lstStyle/>
        <a:p>
          <a:endParaRPr lang="es-EC"/>
        </a:p>
      </dgm:t>
    </dgm:pt>
  </dgm:ptLst>
  <dgm:cxnLst>
    <dgm:cxn modelId="{7FC6A5F3-F6D8-4E35-A771-A370E1682925}" type="presOf" srcId="{D4A54CA6-4701-4EF7-9AAE-0461C95360AC}" destId="{32F0608A-DDA9-48AA-B526-0360CD19C1A4}" srcOrd="0" destOrd="0" presId="urn:microsoft.com/office/officeart/2005/8/layout/bProcess3"/>
    <dgm:cxn modelId="{A82ECFE3-782E-4E36-B608-81D269DCE092}" type="presOf" srcId="{1EEBBC48-195C-444E-AF85-2A10C67BA7AA}" destId="{ACD383C4-0A82-4CEA-9C39-0392A7ADFC2C}" srcOrd="0" destOrd="0" presId="urn:microsoft.com/office/officeart/2005/8/layout/bProcess3"/>
    <dgm:cxn modelId="{0D7EBBD6-895C-47BB-AEDA-A2350AC5EFFC}" type="presOf" srcId="{51388874-9754-4D19-BF6D-3F4C131CF04B}" destId="{4C6F2B5A-E3CC-481A-9F9E-ED0F50B9B101}" srcOrd="0" destOrd="0" presId="urn:microsoft.com/office/officeart/2005/8/layout/bProcess3"/>
    <dgm:cxn modelId="{4F711A81-A856-4BDE-8A9B-1202905753C2}" srcId="{542676C7-D353-4D67-A873-26B080ED0F5C}" destId="{34C3E364-78E5-4CB0-A8CC-66941ABCC0BF}" srcOrd="0" destOrd="0" parTransId="{3D75BF54-0ED1-4C72-AAD0-9E6B1FA97A7D}" sibTransId="{749940AB-3AE8-48C6-9EDF-B92C5A1156A2}"/>
    <dgm:cxn modelId="{40A1E318-D142-4FE1-B956-1DDBA181E989}" type="presOf" srcId="{749940AB-3AE8-48C6-9EDF-B92C5A1156A2}" destId="{09B86975-E1B3-4A40-98A3-103FBC179E0A}" srcOrd="1" destOrd="0" presId="urn:microsoft.com/office/officeart/2005/8/layout/bProcess3"/>
    <dgm:cxn modelId="{28D441EF-6BC0-4B8C-A63D-EC94269093CC}" type="presOf" srcId="{04D828A9-50D6-4AA6-8949-331EC051D7E9}" destId="{448EF313-BC08-4DEB-833A-3462E635CB3A}" srcOrd="0" destOrd="0" presId="urn:microsoft.com/office/officeart/2005/8/layout/bProcess3"/>
    <dgm:cxn modelId="{0FD619A8-6C35-4962-AC80-13C32731B724}" type="presOf" srcId="{34C3E364-78E5-4CB0-A8CC-66941ABCC0BF}" destId="{B1527D99-A3E8-4C4A-8C43-143A54E39751}" srcOrd="0" destOrd="0" presId="urn:microsoft.com/office/officeart/2005/8/layout/bProcess3"/>
    <dgm:cxn modelId="{8CBF93F0-54A6-4F4A-818B-30A23E1445B2}" srcId="{542676C7-D353-4D67-A873-26B080ED0F5C}" destId="{A5C23927-A276-409F-93E4-B6BB9A2ACBEE}" srcOrd="2" destOrd="0" parTransId="{5414809B-F5F5-48F5-994D-ED08A836BF6D}" sibTransId="{04D828A9-50D6-4AA6-8949-331EC051D7E9}"/>
    <dgm:cxn modelId="{31DCEF16-3EF1-4973-BBDC-F2E2E36D153B}" type="presOf" srcId="{D4A54CA6-4701-4EF7-9AAE-0461C95360AC}" destId="{891FC69A-9D46-4A6E-BE69-DF8788A7515B}" srcOrd="1" destOrd="0" presId="urn:microsoft.com/office/officeart/2005/8/layout/bProcess3"/>
    <dgm:cxn modelId="{1060B72B-FEDF-4EB5-9CCA-CEBAAE41AD7F}" srcId="{542676C7-D353-4D67-A873-26B080ED0F5C}" destId="{CBC9B619-A986-4398-8C5F-526DB432C980}" srcOrd="5" destOrd="0" parTransId="{FEF4BC64-D657-4B65-8DB1-4DA348E6E213}" sibTransId="{9D3F9608-AF49-4DB9-9172-CF403BB8473E}"/>
    <dgm:cxn modelId="{C7B11F26-2BD4-4E91-80C3-F8D3BBDABFB6}" srcId="{542676C7-D353-4D67-A873-26B080ED0F5C}" destId="{51388874-9754-4D19-BF6D-3F4C131CF04B}" srcOrd="4" destOrd="0" parTransId="{0005B47C-AB13-448D-848D-28C2607AF6F7}" sibTransId="{DAC20D6E-67F4-48E5-872F-D3FC6F272613}"/>
    <dgm:cxn modelId="{3B9E5CDF-FBD0-49A7-9A3A-A7D88B9429BF}" type="presOf" srcId="{CBC9B619-A986-4398-8C5F-526DB432C980}" destId="{CDBE0BBF-7BFB-4526-B918-41B1A7A2D26B}" srcOrd="0" destOrd="0" presId="urn:microsoft.com/office/officeart/2005/8/layout/bProcess3"/>
    <dgm:cxn modelId="{05CC92FF-4587-4EF1-93FA-1819FF80F18A}" type="presOf" srcId="{E770622E-C151-490F-9ACF-EA7BB4A08B4D}" destId="{94D50A0F-71BD-479D-B5EB-39C2022F7782}" srcOrd="1" destOrd="0" presId="urn:microsoft.com/office/officeart/2005/8/layout/bProcess3"/>
    <dgm:cxn modelId="{68EFAD1F-52D6-4F62-A564-A63B44FCB3EB}" type="presOf" srcId="{749940AB-3AE8-48C6-9EDF-B92C5A1156A2}" destId="{CD08A1CF-C7C2-4A7E-B154-666AEEDFE5F1}" srcOrd="0" destOrd="0" presId="urn:microsoft.com/office/officeart/2005/8/layout/bProcess3"/>
    <dgm:cxn modelId="{D91F188C-DFC7-4B04-97D0-8234F0735108}" srcId="{542676C7-D353-4D67-A873-26B080ED0F5C}" destId="{9827C951-9128-40B1-8D27-A80A6744CEB6}" srcOrd="1" destOrd="0" parTransId="{07516FAD-FA40-49EC-A581-384EB9E7DD13}" sibTransId="{E770622E-C151-490F-9ACF-EA7BB4A08B4D}"/>
    <dgm:cxn modelId="{B7693C9A-2E94-47FE-9C71-8016190F41B5}" type="presOf" srcId="{E770622E-C151-490F-9ACF-EA7BB4A08B4D}" destId="{5F7394E6-92CE-4B93-B613-EF000CBC492D}" srcOrd="0" destOrd="0" presId="urn:microsoft.com/office/officeart/2005/8/layout/bProcess3"/>
    <dgm:cxn modelId="{DA0FF239-3269-433C-9D74-1CFA849DCC4C}" srcId="{542676C7-D353-4D67-A873-26B080ED0F5C}" destId="{1EEBBC48-195C-444E-AF85-2A10C67BA7AA}" srcOrd="3" destOrd="0" parTransId="{C64A50B9-0BFF-4980-946A-B3C4934F0455}" sibTransId="{D4A54CA6-4701-4EF7-9AAE-0461C95360AC}"/>
    <dgm:cxn modelId="{77A19434-42FC-4EB5-8289-EF34A4B97EF1}" type="presOf" srcId="{542676C7-D353-4D67-A873-26B080ED0F5C}" destId="{B99AF0BA-FD7F-47C7-BBE7-46D723B58807}" srcOrd="0" destOrd="0" presId="urn:microsoft.com/office/officeart/2005/8/layout/bProcess3"/>
    <dgm:cxn modelId="{0B8A5A2D-C1E1-4113-81F5-B7FC6520A625}" type="presOf" srcId="{A5C23927-A276-409F-93E4-B6BB9A2ACBEE}" destId="{8250DCF8-5B43-4A1E-A4F9-BEF2B13C19FD}" srcOrd="0" destOrd="0" presId="urn:microsoft.com/office/officeart/2005/8/layout/bProcess3"/>
    <dgm:cxn modelId="{20392876-5456-4CBC-A672-78B836C10DC5}" type="presOf" srcId="{04D828A9-50D6-4AA6-8949-331EC051D7E9}" destId="{00C53A5A-389E-4168-84C1-E1C832454869}" srcOrd="1" destOrd="0" presId="urn:microsoft.com/office/officeart/2005/8/layout/bProcess3"/>
    <dgm:cxn modelId="{A14F8D7B-8A76-4DAB-B45A-8EEBDDF8BEA1}" type="presOf" srcId="{DAC20D6E-67F4-48E5-872F-D3FC6F272613}" destId="{2B56D96E-5703-4E41-BF14-44AC828FA4FD}" srcOrd="1" destOrd="0" presId="urn:microsoft.com/office/officeart/2005/8/layout/bProcess3"/>
    <dgm:cxn modelId="{B019B16A-9C6C-46E9-9BD0-A2C249B0C4E7}" type="presOf" srcId="{9827C951-9128-40B1-8D27-A80A6744CEB6}" destId="{D2BB37E9-0BBE-43D0-9D82-5574CD4CBFD3}" srcOrd="0" destOrd="0" presId="urn:microsoft.com/office/officeart/2005/8/layout/bProcess3"/>
    <dgm:cxn modelId="{65BB8344-40CF-46F0-AC9A-66426EC2DEEA}" type="presOf" srcId="{DAC20D6E-67F4-48E5-872F-D3FC6F272613}" destId="{0459179C-AFBF-47BB-ADCE-56B9925317B2}" srcOrd="0" destOrd="0" presId="urn:microsoft.com/office/officeart/2005/8/layout/bProcess3"/>
    <dgm:cxn modelId="{6A06E8A1-8F42-4ED8-BEE2-F2162626F5B5}" type="presParOf" srcId="{B99AF0BA-FD7F-47C7-BBE7-46D723B58807}" destId="{B1527D99-A3E8-4C4A-8C43-143A54E39751}" srcOrd="0" destOrd="0" presId="urn:microsoft.com/office/officeart/2005/8/layout/bProcess3"/>
    <dgm:cxn modelId="{C73AAA1E-EBEE-4187-8092-F218A60EF914}" type="presParOf" srcId="{B99AF0BA-FD7F-47C7-BBE7-46D723B58807}" destId="{CD08A1CF-C7C2-4A7E-B154-666AEEDFE5F1}" srcOrd="1" destOrd="0" presId="urn:microsoft.com/office/officeart/2005/8/layout/bProcess3"/>
    <dgm:cxn modelId="{901E6012-C4FF-453E-80F5-DE063F4E6129}" type="presParOf" srcId="{CD08A1CF-C7C2-4A7E-B154-666AEEDFE5F1}" destId="{09B86975-E1B3-4A40-98A3-103FBC179E0A}" srcOrd="0" destOrd="0" presId="urn:microsoft.com/office/officeart/2005/8/layout/bProcess3"/>
    <dgm:cxn modelId="{AF8772B0-D920-4641-80B4-74FD96738C5E}" type="presParOf" srcId="{B99AF0BA-FD7F-47C7-BBE7-46D723B58807}" destId="{D2BB37E9-0BBE-43D0-9D82-5574CD4CBFD3}" srcOrd="2" destOrd="0" presId="urn:microsoft.com/office/officeart/2005/8/layout/bProcess3"/>
    <dgm:cxn modelId="{6E2942D3-7EB4-4D3E-A894-661617E6EEA5}" type="presParOf" srcId="{B99AF0BA-FD7F-47C7-BBE7-46D723B58807}" destId="{5F7394E6-92CE-4B93-B613-EF000CBC492D}" srcOrd="3" destOrd="0" presId="urn:microsoft.com/office/officeart/2005/8/layout/bProcess3"/>
    <dgm:cxn modelId="{56A47BB8-4288-4C4D-B1E1-2C4C4F7EDC28}" type="presParOf" srcId="{5F7394E6-92CE-4B93-B613-EF000CBC492D}" destId="{94D50A0F-71BD-479D-B5EB-39C2022F7782}" srcOrd="0" destOrd="0" presId="urn:microsoft.com/office/officeart/2005/8/layout/bProcess3"/>
    <dgm:cxn modelId="{41132E45-CA49-4F75-8105-828328A8DEE5}" type="presParOf" srcId="{B99AF0BA-FD7F-47C7-BBE7-46D723B58807}" destId="{8250DCF8-5B43-4A1E-A4F9-BEF2B13C19FD}" srcOrd="4" destOrd="0" presId="urn:microsoft.com/office/officeart/2005/8/layout/bProcess3"/>
    <dgm:cxn modelId="{D42E0534-57EB-4984-84BD-F1E9C679B11C}" type="presParOf" srcId="{B99AF0BA-FD7F-47C7-BBE7-46D723B58807}" destId="{448EF313-BC08-4DEB-833A-3462E635CB3A}" srcOrd="5" destOrd="0" presId="urn:microsoft.com/office/officeart/2005/8/layout/bProcess3"/>
    <dgm:cxn modelId="{7C05E84D-3EBA-4C3B-88DC-FB6A17C631D1}" type="presParOf" srcId="{448EF313-BC08-4DEB-833A-3462E635CB3A}" destId="{00C53A5A-389E-4168-84C1-E1C832454869}" srcOrd="0" destOrd="0" presId="urn:microsoft.com/office/officeart/2005/8/layout/bProcess3"/>
    <dgm:cxn modelId="{30697364-5088-4163-B589-924ECAB38D82}" type="presParOf" srcId="{B99AF0BA-FD7F-47C7-BBE7-46D723B58807}" destId="{ACD383C4-0A82-4CEA-9C39-0392A7ADFC2C}" srcOrd="6" destOrd="0" presId="urn:microsoft.com/office/officeart/2005/8/layout/bProcess3"/>
    <dgm:cxn modelId="{83FD9E41-14AB-4363-95F3-CD1967D1B47B}" type="presParOf" srcId="{B99AF0BA-FD7F-47C7-BBE7-46D723B58807}" destId="{32F0608A-DDA9-48AA-B526-0360CD19C1A4}" srcOrd="7" destOrd="0" presId="urn:microsoft.com/office/officeart/2005/8/layout/bProcess3"/>
    <dgm:cxn modelId="{19BF4CC6-583E-47E2-95B0-002322284362}" type="presParOf" srcId="{32F0608A-DDA9-48AA-B526-0360CD19C1A4}" destId="{891FC69A-9D46-4A6E-BE69-DF8788A7515B}" srcOrd="0" destOrd="0" presId="urn:microsoft.com/office/officeart/2005/8/layout/bProcess3"/>
    <dgm:cxn modelId="{EB020B2A-46F7-49B1-A50B-711819E67003}" type="presParOf" srcId="{B99AF0BA-FD7F-47C7-BBE7-46D723B58807}" destId="{4C6F2B5A-E3CC-481A-9F9E-ED0F50B9B101}" srcOrd="8" destOrd="0" presId="urn:microsoft.com/office/officeart/2005/8/layout/bProcess3"/>
    <dgm:cxn modelId="{53D77AA6-D2AD-4C34-90D1-E52916F7DAD9}" type="presParOf" srcId="{B99AF0BA-FD7F-47C7-BBE7-46D723B58807}" destId="{0459179C-AFBF-47BB-ADCE-56B9925317B2}" srcOrd="9" destOrd="0" presId="urn:microsoft.com/office/officeart/2005/8/layout/bProcess3"/>
    <dgm:cxn modelId="{3165F4BE-2594-4026-8807-E3B8C5708BEF}" type="presParOf" srcId="{0459179C-AFBF-47BB-ADCE-56B9925317B2}" destId="{2B56D96E-5703-4E41-BF14-44AC828FA4FD}" srcOrd="0" destOrd="0" presId="urn:microsoft.com/office/officeart/2005/8/layout/bProcess3"/>
    <dgm:cxn modelId="{0DD9F296-5C43-400A-A4AB-C618696DFD4F}" type="presParOf" srcId="{B99AF0BA-FD7F-47C7-BBE7-46D723B58807}" destId="{CDBE0BBF-7BFB-4526-B918-41B1A7A2D26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5DDC4-E243-401C-B6AF-CDF33D022AB5}"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es-EC"/>
        </a:p>
      </dgm:t>
    </dgm:pt>
    <dgm:pt modelId="{872F08C9-9A59-4460-9363-0E17D08EFF9A}">
      <dgm:prSet phldrT="[Texto]">
        <dgm:style>
          <a:lnRef idx="1">
            <a:schemeClr val="accent3"/>
          </a:lnRef>
          <a:fillRef idx="2">
            <a:schemeClr val="accent3"/>
          </a:fillRef>
          <a:effectRef idx="1">
            <a:schemeClr val="accent3"/>
          </a:effectRef>
          <a:fontRef idx="minor">
            <a:schemeClr val="dk1"/>
          </a:fontRef>
        </dgm:style>
      </dgm:prSet>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Definir la situación actual de los centros médicos que hacen uso de herramientas digitales de marketing a través del levantamiento de una base de datos que recopile los sitios web y redes sociales en los que están presentes, con el propósito de identificar la importancia de la actividad en canales digitales. </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39CB2933-827B-4858-AC8A-84F5BE44BB44}" type="parTrans" cxnId="{91014D93-7F16-4618-A2F0-88FE5839C6A9}">
      <dgm:prSet/>
      <dgm:spPr/>
      <dgm:t>
        <a:bodyPr/>
        <a:lstStyle/>
        <a:p>
          <a:endParaRPr lang="es-EC"/>
        </a:p>
      </dgm:t>
    </dgm:pt>
    <dgm:pt modelId="{9E3CFC65-8BD2-4194-B74B-9DCFD41D9CE1}" type="sibTrans" cxnId="{91014D93-7F16-4618-A2F0-88FE5839C6A9}">
      <dgm:prSet/>
      <dgm:spPr/>
      <dgm:t>
        <a:bodyPr/>
        <a:lstStyle/>
        <a:p>
          <a:endParaRPr lang="es-EC"/>
        </a:p>
      </dgm:t>
    </dgm:pt>
    <dgm:pt modelId="{7E7421DE-0A1C-4BB2-95DE-F030ECB23B7F}">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Identificar la percepción que tienen los usuarios de las estrategias digitales de los centros médicos mediante el uso de instrumentos de recolección de información para determinar si este factor influye en la preferencia por un establecimiento específico.</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840825FC-35F4-4E9F-8D5A-3BDCC88996EE}" type="parTrans" cxnId="{CDF2775A-B252-4FFF-891A-AB9DE36133AD}">
      <dgm:prSet/>
      <dgm:spPr/>
      <dgm:t>
        <a:bodyPr/>
        <a:lstStyle/>
        <a:p>
          <a:endParaRPr lang="es-EC"/>
        </a:p>
      </dgm:t>
    </dgm:pt>
    <dgm:pt modelId="{562F0316-C6C4-41CA-8338-FCEC4498A7D9}" type="sibTrans" cxnId="{CDF2775A-B252-4FFF-891A-AB9DE36133AD}">
      <dgm:prSet/>
      <dgm:spPr/>
      <dgm:t>
        <a:bodyPr/>
        <a:lstStyle/>
        <a:p>
          <a:endParaRPr lang="es-EC"/>
        </a:p>
      </dgm:t>
    </dgm:pt>
    <dgm:pt modelId="{C87A7541-92D7-4075-A63F-09B85D96559C}">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Diseñar un plan de marketing para los canales digitales con base en la información levantada de los centros médicos mejor posicionados, a fin de fortalecer la imagen del resto de establecimientos. </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7C9829A5-0AD4-416B-8767-231937F45372}" type="parTrans" cxnId="{12FAFBD2-BDE9-42C5-AE5D-73A35A0A50EA}">
      <dgm:prSet/>
      <dgm:spPr/>
      <dgm:t>
        <a:bodyPr/>
        <a:lstStyle/>
        <a:p>
          <a:endParaRPr lang="es-EC"/>
        </a:p>
      </dgm:t>
    </dgm:pt>
    <dgm:pt modelId="{1D2440BD-8CF7-4FBA-B7F9-066B7857C584}" type="sibTrans" cxnId="{12FAFBD2-BDE9-42C5-AE5D-73A35A0A50EA}">
      <dgm:prSet/>
      <dgm:spPr/>
      <dgm:t>
        <a:bodyPr/>
        <a:lstStyle/>
        <a:p>
          <a:endParaRPr lang="es-EC"/>
        </a:p>
      </dgm:t>
    </dgm:pt>
    <dgm:pt modelId="{B6347216-E82D-4FF6-A40B-F72F4DFEDB65}" type="pres">
      <dgm:prSet presAssocID="{1585DDC4-E243-401C-B6AF-CDF33D022AB5}" presName="Name0" presStyleCnt="0">
        <dgm:presLayoutVars>
          <dgm:chPref val="3"/>
          <dgm:dir/>
          <dgm:animLvl val="lvl"/>
          <dgm:resizeHandles/>
        </dgm:presLayoutVars>
      </dgm:prSet>
      <dgm:spPr/>
      <dgm:t>
        <a:bodyPr/>
        <a:lstStyle/>
        <a:p>
          <a:endParaRPr lang="es-EC"/>
        </a:p>
      </dgm:t>
    </dgm:pt>
    <dgm:pt modelId="{BF8CF49D-1B27-45E9-85E0-146200BC74BB}" type="pres">
      <dgm:prSet presAssocID="{872F08C9-9A59-4460-9363-0E17D08EFF9A}" presName="horFlow" presStyleCnt="0"/>
      <dgm:spPr/>
    </dgm:pt>
    <dgm:pt modelId="{18781A41-1DAD-435E-B3C7-43B08E99FC4D}" type="pres">
      <dgm:prSet presAssocID="{872F08C9-9A59-4460-9363-0E17D08EFF9A}" presName="bigChev" presStyleLbl="node1" presStyleIdx="0" presStyleCnt="3"/>
      <dgm:spPr/>
      <dgm:t>
        <a:bodyPr/>
        <a:lstStyle/>
        <a:p>
          <a:endParaRPr lang="es-EC"/>
        </a:p>
      </dgm:t>
    </dgm:pt>
    <dgm:pt modelId="{861DD4AC-A967-4560-A25E-4931D51B109C}" type="pres">
      <dgm:prSet presAssocID="{872F08C9-9A59-4460-9363-0E17D08EFF9A}" presName="vSp" presStyleCnt="0"/>
      <dgm:spPr/>
    </dgm:pt>
    <dgm:pt modelId="{6EDA1CEE-5989-4D80-A780-8A4945602F63}" type="pres">
      <dgm:prSet presAssocID="{7E7421DE-0A1C-4BB2-95DE-F030ECB23B7F}" presName="horFlow" presStyleCnt="0"/>
      <dgm:spPr/>
    </dgm:pt>
    <dgm:pt modelId="{9CC4186B-B856-4D64-A8B8-2FCF8202C3B4}" type="pres">
      <dgm:prSet presAssocID="{7E7421DE-0A1C-4BB2-95DE-F030ECB23B7F}" presName="bigChev" presStyleLbl="node1" presStyleIdx="1" presStyleCnt="3"/>
      <dgm:spPr/>
      <dgm:t>
        <a:bodyPr/>
        <a:lstStyle/>
        <a:p>
          <a:endParaRPr lang="es-EC"/>
        </a:p>
      </dgm:t>
    </dgm:pt>
    <dgm:pt modelId="{A6B16991-D4C8-48BD-8500-C269119ED9EA}" type="pres">
      <dgm:prSet presAssocID="{7E7421DE-0A1C-4BB2-95DE-F030ECB23B7F}" presName="vSp" presStyleCnt="0"/>
      <dgm:spPr/>
    </dgm:pt>
    <dgm:pt modelId="{A96612CD-6439-496A-A097-6126BEF20095}" type="pres">
      <dgm:prSet presAssocID="{C87A7541-92D7-4075-A63F-09B85D96559C}" presName="horFlow" presStyleCnt="0"/>
      <dgm:spPr/>
    </dgm:pt>
    <dgm:pt modelId="{ED3D6CAB-9B6F-4099-89A6-866332AE5933}" type="pres">
      <dgm:prSet presAssocID="{C87A7541-92D7-4075-A63F-09B85D96559C}" presName="bigChev" presStyleLbl="node1" presStyleIdx="2" presStyleCnt="3"/>
      <dgm:spPr/>
      <dgm:t>
        <a:bodyPr/>
        <a:lstStyle/>
        <a:p>
          <a:endParaRPr lang="es-EC"/>
        </a:p>
      </dgm:t>
    </dgm:pt>
  </dgm:ptLst>
  <dgm:cxnLst>
    <dgm:cxn modelId="{85BFD037-D5D2-4B99-8185-35965CE84FC3}" type="presOf" srcId="{1585DDC4-E243-401C-B6AF-CDF33D022AB5}" destId="{B6347216-E82D-4FF6-A40B-F72F4DFEDB65}" srcOrd="0" destOrd="0" presId="urn:microsoft.com/office/officeart/2005/8/layout/lProcess3"/>
    <dgm:cxn modelId="{CDF2775A-B252-4FFF-891A-AB9DE36133AD}" srcId="{1585DDC4-E243-401C-B6AF-CDF33D022AB5}" destId="{7E7421DE-0A1C-4BB2-95DE-F030ECB23B7F}" srcOrd="1" destOrd="0" parTransId="{840825FC-35F4-4E9F-8D5A-3BDCC88996EE}" sibTransId="{562F0316-C6C4-41CA-8338-FCEC4498A7D9}"/>
    <dgm:cxn modelId="{D004D8E7-7160-4554-A957-6DCED66D604E}" type="presOf" srcId="{7E7421DE-0A1C-4BB2-95DE-F030ECB23B7F}" destId="{9CC4186B-B856-4D64-A8B8-2FCF8202C3B4}" srcOrd="0" destOrd="0" presId="urn:microsoft.com/office/officeart/2005/8/layout/lProcess3"/>
    <dgm:cxn modelId="{91014D93-7F16-4618-A2F0-88FE5839C6A9}" srcId="{1585DDC4-E243-401C-B6AF-CDF33D022AB5}" destId="{872F08C9-9A59-4460-9363-0E17D08EFF9A}" srcOrd="0" destOrd="0" parTransId="{39CB2933-827B-4858-AC8A-84F5BE44BB44}" sibTransId="{9E3CFC65-8BD2-4194-B74B-9DCFD41D9CE1}"/>
    <dgm:cxn modelId="{A057D7D7-0FF3-4AB3-ADAD-6132B8882F4F}" type="presOf" srcId="{872F08C9-9A59-4460-9363-0E17D08EFF9A}" destId="{18781A41-1DAD-435E-B3C7-43B08E99FC4D}" srcOrd="0" destOrd="0" presId="urn:microsoft.com/office/officeart/2005/8/layout/lProcess3"/>
    <dgm:cxn modelId="{745CC736-3563-4356-9DC6-7AD590D8A1D4}" type="presOf" srcId="{C87A7541-92D7-4075-A63F-09B85D96559C}" destId="{ED3D6CAB-9B6F-4099-89A6-866332AE5933}" srcOrd="0" destOrd="0" presId="urn:microsoft.com/office/officeart/2005/8/layout/lProcess3"/>
    <dgm:cxn modelId="{12FAFBD2-BDE9-42C5-AE5D-73A35A0A50EA}" srcId="{1585DDC4-E243-401C-B6AF-CDF33D022AB5}" destId="{C87A7541-92D7-4075-A63F-09B85D96559C}" srcOrd="2" destOrd="0" parTransId="{7C9829A5-0AD4-416B-8767-231937F45372}" sibTransId="{1D2440BD-8CF7-4FBA-B7F9-066B7857C584}"/>
    <dgm:cxn modelId="{AC552B5F-0B28-4F22-B653-CBBFF6204604}" type="presParOf" srcId="{B6347216-E82D-4FF6-A40B-F72F4DFEDB65}" destId="{BF8CF49D-1B27-45E9-85E0-146200BC74BB}" srcOrd="0" destOrd="0" presId="urn:microsoft.com/office/officeart/2005/8/layout/lProcess3"/>
    <dgm:cxn modelId="{FA627FCC-B883-4008-8128-F81525325786}" type="presParOf" srcId="{BF8CF49D-1B27-45E9-85E0-146200BC74BB}" destId="{18781A41-1DAD-435E-B3C7-43B08E99FC4D}" srcOrd="0" destOrd="0" presId="urn:microsoft.com/office/officeart/2005/8/layout/lProcess3"/>
    <dgm:cxn modelId="{CE79DE08-1074-4E2E-B1A2-47259DDE7734}" type="presParOf" srcId="{B6347216-E82D-4FF6-A40B-F72F4DFEDB65}" destId="{861DD4AC-A967-4560-A25E-4931D51B109C}" srcOrd="1" destOrd="0" presId="urn:microsoft.com/office/officeart/2005/8/layout/lProcess3"/>
    <dgm:cxn modelId="{6370173F-2A54-453E-956F-5DE4836E32F2}" type="presParOf" srcId="{B6347216-E82D-4FF6-A40B-F72F4DFEDB65}" destId="{6EDA1CEE-5989-4D80-A780-8A4945602F63}" srcOrd="2" destOrd="0" presId="urn:microsoft.com/office/officeart/2005/8/layout/lProcess3"/>
    <dgm:cxn modelId="{6C9E470E-FCF2-47BD-9B7F-6B94FC15E52F}" type="presParOf" srcId="{6EDA1CEE-5989-4D80-A780-8A4945602F63}" destId="{9CC4186B-B856-4D64-A8B8-2FCF8202C3B4}" srcOrd="0" destOrd="0" presId="urn:microsoft.com/office/officeart/2005/8/layout/lProcess3"/>
    <dgm:cxn modelId="{357A2D8A-D089-430D-9C53-8073FD88B724}" type="presParOf" srcId="{B6347216-E82D-4FF6-A40B-F72F4DFEDB65}" destId="{A6B16991-D4C8-48BD-8500-C269119ED9EA}" srcOrd="3" destOrd="0" presId="urn:microsoft.com/office/officeart/2005/8/layout/lProcess3"/>
    <dgm:cxn modelId="{CC10C53E-CFFF-4ABE-867A-C4EF2119B117}" type="presParOf" srcId="{B6347216-E82D-4FF6-A40B-F72F4DFEDB65}" destId="{A96612CD-6439-496A-A097-6126BEF20095}" srcOrd="4" destOrd="0" presId="urn:microsoft.com/office/officeart/2005/8/layout/lProcess3"/>
    <dgm:cxn modelId="{98DA2F2D-DFBA-4361-A321-219063BE51F2}" type="presParOf" srcId="{A96612CD-6439-496A-A097-6126BEF20095}" destId="{ED3D6CAB-9B6F-4099-89A6-866332AE593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0108FA-6947-48B3-B889-C4160C6FDAC8}" type="doc">
      <dgm:prSet loTypeId="urn:microsoft.com/office/officeart/2008/layout/RadialCluster" loCatId="relationship" qsTypeId="urn:microsoft.com/office/officeart/2005/8/quickstyle/simple3" qsCatId="simple" csTypeId="urn:microsoft.com/office/officeart/2005/8/colors/accent1_5" csCatId="accent1" phldr="1"/>
      <dgm:spPr/>
      <dgm:t>
        <a:bodyPr/>
        <a:lstStyle/>
        <a:p>
          <a:endParaRPr lang="es-ES"/>
        </a:p>
      </dgm:t>
    </dgm:pt>
    <dgm:pt modelId="{C094E0DD-DE72-42CE-9806-D27F11F0DC6E}">
      <dgm:prSet phldrT="[Texto]" custT="1"/>
      <dgm:spPr/>
      <dgm:t>
        <a:bodyPr/>
        <a:lstStyle/>
        <a:p>
          <a:pPr algn="ctr"/>
          <a:r>
            <a:rPr lang="es-ES" sz="1050" dirty="0" smtClean="0">
              <a:latin typeface="Tahoma" panose="020B0604030504040204" pitchFamily="34" charset="0"/>
              <a:ea typeface="Tahoma" panose="020B0604030504040204" pitchFamily="34" charset="0"/>
              <a:cs typeface="Tahoma" panose="020B0604030504040204" pitchFamily="34" charset="0"/>
            </a:rPr>
            <a:t>Posicionamiento</a:t>
          </a:r>
          <a:endParaRPr lang="es-ES" sz="1050" dirty="0">
            <a:latin typeface="Tahoma" panose="020B0604030504040204" pitchFamily="34" charset="0"/>
            <a:ea typeface="Tahoma" panose="020B0604030504040204" pitchFamily="34" charset="0"/>
            <a:cs typeface="Tahoma" panose="020B0604030504040204" pitchFamily="34" charset="0"/>
          </a:endParaRPr>
        </a:p>
      </dgm:t>
    </dgm:pt>
    <dgm:pt modelId="{275A16CE-4135-418D-8527-606149E823F5}" type="parTrans" cxnId="{3B262471-2671-46AB-9330-906E1A27DAC2}">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A4CBCC36-8903-4073-9C34-1EFC0AED4A66}" type="sibTrans" cxnId="{3B262471-2671-46AB-9330-906E1A27DAC2}">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44999A55-F147-4F96-AFBF-88DAEBD3DD1F}">
      <dgm:prSet phldrT="[Texto]" custT="1"/>
      <dgm:spPr/>
      <dgm:t>
        <a:bodyPr/>
        <a:lstStyle/>
        <a:p>
          <a:pPr algn="ctr"/>
          <a:r>
            <a:rPr lang="es-ES" sz="1050" dirty="0" smtClean="0">
              <a:latin typeface="Tahoma" panose="020B0604030504040204" pitchFamily="34" charset="0"/>
              <a:ea typeface="Tahoma" panose="020B0604030504040204" pitchFamily="34" charset="0"/>
              <a:cs typeface="Tahoma" panose="020B0604030504040204" pitchFamily="34" charset="0"/>
            </a:rPr>
            <a:t>Personalidad</a:t>
          </a:r>
          <a:endParaRPr lang="es-ES" sz="1050" dirty="0">
            <a:latin typeface="Tahoma" panose="020B0604030504040204" pitchFamily="34" charset="0"/>
            <a:ea typeface="Tahoma" panose="020B0604030504040204" pitchFamily="34" charset="0"/>
            <a:cs typeface="Tahoma" panose="020B0604030504040204" pitchFamily="34" charset="0"/>
          </a:endParaRPr>
        </a:p>
      </dgm:t>
    </dgm:pt>
    <dgm:pt modelId="{BB8DB2A3-190B-436D-B574-3F823CD42D71}" type="parTrans" cxnId="{A35B92A9-1DF5-4687-B2D7-699122585095}">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8A4B2980-C901-4D29-8171-CFF0C0CC6782}" type="sibTrans" cxnId="{A35B92A9-1DF5-4687-B2D7-699122585095}">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F4340793-8501-4028-9B3E-59E22E232E0D}">
      <dgm:prSet phldrT="[Texto]" custT="1"/>
      <dgm:spPr/>
      <dgm:t>
        <a:bodyPr/>
        <a:lstStyle/>
        <a:p>
          <a:pPr algn="ctr"/>
          <a:r>
            <a:rPr lang="es-ES" sz="1000" dirty="0" smtClean="0">
              <a:latin typeface="Tahoma" panose="020B0604030504040204" pitchFamily="34" charset="0"/>
              <a:ea typeface="Tahoma" panose="020B0604030504040204" pitchFamily="34" charset="0"/>
              <a:cs typeface="Tahoma" panose="020B0604030504040204" pitchFamily="34" charset="0"/>
            </a:rPr>
            <a:t>Comunicación</a:t>
          </a:r>
          <a:endParaRPr lang="es-ES" sz="1000" dirty="0">
            <a:latin typeface="Tahoma" panose="020B0604030504040204" pitchFamily="34" charset="0"/>
            <a:ea typeface="Tahoma" panose="020B0604030504040204" pitchFamily="34" charset="0"/>
            <a:cs typeface="Tahoma" panose="020B0604030504040204" pitchFamily="34" charset="0"/>
          </a:endParaRPr>
        </a:p>
      </dgm:t>
    </dgm:pt>
    <dgm:pt modelId="{42BB7FF0-8B71-43C5-8121-DE8650CDB29F}" type="parTrans" cxnId="{9207F363-06D1-4D6F-9C8F-B99F563B7B87}">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C347640C-3557-4967-90D2-EDA8D2E0FF98}" type="sibTrans" cxnId="{9207F363-06D1-4D6F-9C8F-B99F563B7B87}">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BA80C8AE-EBF5-47E9-BE2F-2F45D2DEDFBF}">
      <dgm:prSet phldrT="[Texto]" custT="1"/>
      <dgm:spPr/>
      <dgm:t>
        <a:bodyPr/>
        <a:lstStyle/>
        <a:p>
          <a:pPr algn="ctr"/>
          <a:r>
            <a:rPr lang="es-ES" sz="1050" dirty="0" smtClean="0">
              <a:latin typeface="Tahoma" panose="020B0604030504040204" pitchFamily="34" charset="0"/>
              <a:ea typeface="Tahoma" panose="020B0604030504040204" pitchFamily="34" charset="0"/>
              <a:cs typeface="Tahoma" panose="020B0604030504040204" pitchFamily="34" charset="0"/>
            </a:rPr>
            <a:t>Imagen</a:t>
          </a:r>
          <a:endParaRPr lang="es-ES" sz="1050" dirty="0">
            <a:latin typeface="Tahoma" panose="020B0604030504040204" pitchFamily="34" charset="0"/>
            <a:ea typeface="Tahoma" panose="020B0604030504040204" pitchFamily="34" charset="0"/>
            <a:cs typeface="Tahoma" panose="020B0604030504040204" pitchFamily="34" charset="0"/>
          </a:endParaRPr>
        </a:p>
      </dgm:t>
    </dgm:pt>
    <dgm:pt modelId="{F864BAE1-A217-4391-BA92-FEEF196DE383}" type="parTrans" cxnId="{DC7CED31-2A9D-4A8C-B814-902EF3F3343C}">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989DEB1B-10D9-4CCD-B88E-89E6A558EC96}" type="sibTrans" cxnId="{DC7CED31-2A9D-4A8C-B814-902EF3F3343C}">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C1F21A1B-496E-4CBE-B937-D0390EDFC8EB}">
      <dgm:prSet phldrT="[Texto]" custT="1"/>
      <dgm:spPr/>
      <dgm:t>
        <a:bodyPr/>
        <a:lstStyle/>
        <a:p>
          <a:pPr algn="ctr"/>
          <a:r>
            <a:rPr lang="es-ES" sz="1050" dirty="0" smtClean="0">
              <a:latin typeface="Tahoma" panose="020B0604030504040204" pitchFamily="34" charset="0"/>
              <a:ea typeface="Tahoma" panose="020B0604030504040204" pitchFamily="34" charset="0"/>
              <a:cs typeface="Tahoma" panose="020B0604030504040204" pitchFamily="34" charset="0"/>
            </a:rPr>
            <a:t>Identidad</a:t>
          </a:r>
          <a:endParaRPr lang="es-ES" sz="1050" dirty="0">
            <a:latin typeface="Tahoma" panose="020B0604030504040204" pitchFamily="34" charset="0"/>
            <a:ea typeface="Tahoma" panose="020B0604030504040204" pitchFamily="34" charset="0"/>
            <a:cs typeface="Tahoma" panose="020B0604030504040204" pitchFamily="34" charset="0"/>
          </a:endParaRPr>
        </a:p>
      </dgm:t>
    </dgm:pt>
    <dgm:pt modelId="{73584E17-616C-4CB1-81D6-B53D50D7F61A}" type="parTrans" cxnId="{CAC9BB06-3694-4064-B764-D5F4290FE3BB}">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EA16390B-EACE-4E33-BC89-699C2CA53D18}" type="sibTrans" cxnId="{CAC9BB06-3694-4064-B764-D5F4290FE3BB}">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581618C3-7957-47CF-8DAB-7DE469EEC698}">
      <dgm:prSet phldrT="[Texto]" custT="1"/>
      <dgm:spPr/>
      <dgm:t>
        <a:bodyPr/>
        <a:lstStyle/>
        <a:p>
          <a:pPr algn="ctr"/>
          <a:r>
            <a:rPr lang="es-ES" sz="1050" dirty="0" smtClean="0">
              <a:latin typeface="Tahoma" panose="020B0604030504040204" pitchFamily="34" charset="0"/>
              <a:ea typeface="Tahoma" panose="020B0604030504040204" pitchFamily="34" charset="0"/>
              <a:cs typeface="Tahoma" panose="020B0604030504040204" pitchFamily="34" charset="0"/>
            </a:rPr>
            <a:t>Conocimiento</a:t>
          </a:r>
          <a:endParaRPr lang="es-ES" sz="1050" dirty="0">
            <a:latin typeface="Tahoma" panose="020B0604030504040204" pitchFamily="34" charset="0"/>
            <a:ea typeface="Tahoma" panose="020B0604030504040204" pitchFamily="34" charset="0"/>
            <a:cs typeface="Tahoma" panose="020B0604030504040204" pitchFamily="34" charset="0"/>
          </a:endParaRPr>
        </a:p>
      </dgm:t>
    </dgm:pt>
    <dgm:pt modelId="{349FD463-AE77-4630-B72E-789CEC403B06}" type="parTrans" cxnId="{B00D314E-307F-4539-9AE1-D3AC72592800}">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A6F44C25-6B35-4241-B312-938E0FEDF52E}" type="sibTrans" cxnId="{B00D314E-307F-4539-9AE1-D3AC72592800}">
      <dgm:prSet/>
      <dgm:spPr/>
      <dgm:t>
        <a:bodyPr/>
        <a:lstStyle/>
        <a:p>
          <a:pPr algn="ctr"/>
          <a:endParaRPr lang="es-ES" sz="1050">
            <a:latin typeface="Tahoma" panose="020B0604030504040204" pitchFamily="34" charset="0"/>
            <a:ea typeface="Tahoma" panose="020B0604030504040204" pitchFamily="34" charset="0"/>
            <a:cs typeface="Tahoma" panose="020B0604030504040204" pitchFamily="34" charset="0"/>
          </a:endParaRPr>
        </a:p>
      </dgm:t>
    </dgm:pt>
    <dgm:pt modelId="{D5EEFFD5-CFEC-4ACD-9F24-471D8450D9CF}" type="pres">
      <dgm:prSet presAssocID="{4E0108FA-6947-48B3-B889-C4160C6FDAC8}" presName="Name0" presStyleCnt="0">
        <dgm:presLayoutVars>
          <dgm:chMax val="1"/>
          <dgm:chPref val="1"/>
          <dgm:dir/>
          <dgm:animOne val="branch"/>
          <dgm:animLvl val="lvl"/>
        </dgm:presLayoutVars>
      </dgm:prSet>
      <dgm:spPr/>
      <dgm:t>
        <a:bodyPr/>
        <a:lstStyle/>
        <a:p>
          <a:endParaRPr lang="es-ES"/>
        </a:p>
      </dgm:t>
    </dgm:pt>
    <dgm:pt modelId="{40D13E1E-2447-4917-B6C5-491CFA41515B}" type="pres">
      <dgm:prSet presAssocID="{C094E0DD-DE72-42CE-9806-D27F11F0DC6E}" presName="singleCycle" presStyleCnt="0"/>
      <dgm:spPr/>
      <dgm:t>
        <a:bodyPr/>
        <a:lstStyle/>
        <a:p>
          <a:endParaRPr lang="es-EC"/>
        </a:p>
      </dgm:t>
    </dgm:pt>
    <dgm:pt modelId="{A3A42597-317D-46C9-8F48-15544F6AE7F3}" type="pres">
      <dgm:prSet presAssocID="{C094E0DD-DE72-42CE-9806-D27F11F0DC6E}" presName="singleCenter" presStyleLbl="node1" presStyleIdx="0" presStyleCnt="6" custScaleX="310809" custScaleY="63936">
        <dgm:presLayoutVars>
          <dgm:chMax val="7"/>
          <dgm:chPref val="7"/>
        </dgm:presLayoutVars>
      </dgm:prSet>
      <dgm:spPr/>
      <dgm:t>
        <a:bodyPr/>
        <a:lstStyle/>
        <a:p>
          <a:endParaRPr lang="es-ES"/>
        </a:p>
      </dgm:t>
    </dgm:pt>
    <dgm:pt modelId="{B5AC2BA8-0172-4D94-8D30-0C169805E0D0}" type="pres">
      <dgm:prSet presAssocID="{BB8DB2A3-190B-436D-B574-3F823CD42D71}" presName="Name56" presStyleLbl="parChTrans1D2" presStyleIdx="0" presStyleCnt="5"/>
      <dgm:spPr/>
      <dgm:t>
        <a:bodyPr/>
        <a:lstStyle/>
        <a:p>
          <a:endParaRPr lang="es-ES"/>
        </a:p>
      </dgm:t>
    </dgm:pt>
    <dgm:pt modelId="{900241EA-4F44-4E09-8DA2-EE63E6C82C1D}" type="pres">
      <dgm:prSet presAssocID="{44999A55-F147-4F96-AFBF-88DAEBD3DD1F}" presName="text0" presStyleLbl="node1" presStyleIdx="1" presStyleCnt="6" custScaleX="298911" custScaleY="105506" custRadScaleRad="95938">
        <dgm:presLayoutVars>
          <dgm:bulletEnabled val="1"/>
        </dgm:presLayoutVars>
      </dgm:prSet>
      <dgm:spPr/>
      <dgm:t>
        <a:bodyPr/>
        <a:lstStyle/>
        <a:p>
          <a:endParaRPr lang="es-ES"/>
        </a:p>
      </dgm:t>
    </dgm:pt>
    <dgm:pt modelId="{B47E84BD-C8C9-4E98-A79B-C5C05A27CD63}" type="pres">
      <dgm:prSet presAssocID="{42BB7FF0-8B71-43C5-8121-DE8650CDB29F}" presName="Name56" presStyleLbl="parChTrans1D2" presStyleIdx="1" presStyleCnt="5"/>
      <dgm:spPr/>
      <dgm:t>
        <a:bodyPr/>
        <a:lstStyle/>
        <a:p>
          <a:endParaRPr lang="es-ES"/>
        </a:p>
      </dgm:t>
    </dgm:pt>
    <dgm:pt modelId="{8BC6BBDB-63A4-40B2-A7A4-74425BCBCC7E}" type="pres">
      <dgm:prSet presAssocID="{F4340793-8501-4028-9B3E-59E22E232E0D}" presName="text0" presStyleLbl="node1" presStyleIdx="2" presStyleCnt="6" custScaleX="307080" custScaleY="96110" custRadScaleRad="181984" custRadScaleInc="-38330">
        <dgm:presLayoutVars>
          <dgm:bulletEnabled val="1"/>
        </dgm:presLayoutVars>
      </dgm:prSet>
      <dgm:spPr/>
      <dgm:t>
        <a:bodyPr/>
        <a:lstStyle/>
        <a:p>
          <a:endParaRPr lang="es-ES"/>
        </a:p>
      </dgm:t>
    </dgm:pt>
    <dgm:pt modelId="{2AEECBE4-6940-4E5B-A614-0B247762387C}" type="pres">
      <dgm:prSet presAssocID="{F864BAE1-A217-4391-BA92-FEEF196DE383}" presName="Name56" presStyleLbl="parChTrans1D2" presStyleIdx="2" presStyleCnt="5"/>
      <dgm:spPr/>
      <dgm:t>
        <a:bodyPr/>
        <a:lstStyle/>
        <a:p>
          <a:endParaRPr lang="es-ES"/>
        </a:p>
      </dgm:t>
    </dgm:pt>
    <dgm:pt modelId="{6A807063-675E-4E2B-B647-884593A95FF3}" type="pres">
      <dgm:prSet presAssocID="{BA80C8AE-EBF5-47E9-BE2F-2F45D2DEDFBF}" presName="text0" presStyleLbl="node1" presStyleIdx="3" presStyleCnt="6" custScaleX="333744" custRadScaleRad="144070" custRadScaleInc="-56092">
        <dgm:presLayoutVars>
          <dgm:bulletEnabled val="1"/>
        </dgm:presLayoutVars>
      </dgm:prSet>
      <dgm:spPr/>
      <dgm:t>
        <a:bodyPr/>
        <a:lstStyle/>
        <a:p>
          <a:endParaRPr lang="es-ES"/>
        </a:p>
      </dgm:t>
    </dgm:pt>
    <dgm:pt modelId="{82E5E531-DE8F-42D7-B780-1164DAE47A50}" type="pres">
      <dgm:prSet presAssocID="{349FD463-AE77-4630-B72E-789CEC403B06}" presName="Name56" presStyleLbl="parChTrans1D2" presStyleIdx="3" presStyleCnt="5"/>
      <dgm:spPr/>
      <dgm:t>
        <a:bodyPr/>
        <a:lstStyle/>
        <a:p>
          <a:endParaRPr lang="es-ES"/>
        </a:p>
      </dgm:t>
    </dgm:pt>
    <dgm:pt modelId="{B3618ED4-8E33-43F3-B80E-90045E0E961B}" type="pres">
      <dgm:prSet presAssocID="{581618C3-7957-47CF-8DAB-7DE469EEC698}" presName="text0" presStyleLbl="node1" presStyleIdx="4" presStyleCnt="6" custScaleX="291918" custRadScaleRad="125637" custRadScaleInc="45263">
        <dgm:presLayoutVars>
          <dgm:bulletEnabled val="1"/>
        </dgm:presLayoutVars>
      </dgm:prSet>
      <dgm:spPr/>
      <dgm:t>
        <a:bodyPr/>
        <a:lstStyle/>
        <a:p>
          <a:endParaRPr lang="es-ES"/>
        </a:p>
      </dgm:t>
    </dgm:pt>
    <dgm:pt modelId="{A899523D-760B-48AF-9FF3-16557DF0975C}" type="pres">
      <dgm:prSet presAssocID="{73584E17-616C-4CB1-81D6-B53D50D7F61A}" presName="Name56" presStyleLbl="parChTrans1D2" presStyleIdx="4" presStyleCnt="5"/>
      <dgm:spPr/>
      <dgm:t>
        <a:bodyPr/>
        <a:lstStyle/>
        <a:p>
          <a:endParaRPr lang="es-ES"/>
        </a:p>
      </dgm:t>
    </dgm:pt>
    <dgm:pt modelId="{9AFDE6A1-735C-4781-BAB8-2816D9F3FCA9}" type="pres">
      <dgm:prSet presAssocID="{C1F21A1B-496E-4CBE-B937-D0390EDFC8EB}" presName="text0" presStyleLbl="node1" presStyleIdx="5" presStyleCnt="6" custScaleX="243337" custScaleY="100357" custRadScaleRad="176077" custRadScaleInc="43863">
        <dgm:presLayoutVars>
          <dgm:bulletEnabled val="1"/>
        </dgm:presLayoutVars>
      </dgm:prSet>
      <dgm:spPr/>
      <dgm:t>
        <a:bodyPr/>
        <a:lstStyle/>
        <a:p>
          <a:endParaRPr lang="es-ES"/>
        </a:p>
      </dgm:t>
    </dgm:pt>
  </dgm:ptLst>
  <dgm:cxnLst>
    <dgm:cxn modelId="{B00D314E-307F-4539-9AE1-D3AC72592800}" srcId="{C094E0DD-DE72-42CE-9806-D27F11F0DC6E}" destId="{581618C3-7957-47CF-8DAB-7DE469EEC698}" srcOrd="3" destOrd="0" parTransId="{349FD463-AE77-4630-B72E-789CEC403B06}" sibTransId="{A6F44C25-6B35-4241-B312-938E0FEDF52E}"/>
    <dgm:cxn modelId="{7FA1E9EF-0912-4437-89E0-D7CB959BE1A9}" type="presOf" srcId="{C094E0DD-DE72-42CE-9806-D27F11F0DC6E}" destId="{A3A42597-317D-46C9-8F48-15544F6AE7F3}" srcOrd="0" destOrd="0" presId="urn:microsoft.com/office/officeart/2008/layout/RadialCluster"/>
    <dgm:cxn modelId="{214CF671-3A97-4356-BEFA-10C20ABC2E22}" type="presOf" srcId="{581618C3-7957-47CF-8DAB-7DE469EEC698}" destId="{B3618ED4-8E33-43F3-B80E-90045E0E961B}" srcOrd="0" destOrd="0" presId="urn:microsoft.com/office/officeart/2008/layout/RadialCluster"/>
    <dgm:cxn modelId="{5228FF42-EE0C-45E6-8B6C-2B7810182063}" type="presOf" srcId="{44999A55-F147-4F96-AFBF-88DAEBD3DD1F}" destId="{900241EA-4F44-4E09-8DA2-EE63E6C82C1D}" srcOrd="0" destOrd="0" presId="urn:microsoft.com/office/officeart/2008/layout/RadialCluster"/>
    <dgm:cxn modelId="{6B648A8E-40F2-4CD9-884E-F6512C61B11E}" type="presOf" srcId="{349FD463-AE77-4630-B72E-789CEC403B06}" destId="{82E5E531-DE8F-42D7-B780-1164DAE47A50}" srcOrd="0" destOrd="0" presId="urn:microsoft.com/office/officeart/2008/layout/RadialCluster"/>
    <dgm:cxn modelId="{A35B92A9-1DF5-4687-B2D7-699122585095}" srcId="{C094E0DD-DE72-42CE-9806-D27F11F0DC6E}" destId="{44999A55-F147-4F96-AFBF-88DAEBD3DD1F}" srcOrd="0" destOrd="0" parTransId="{BB8DB2A3-190B-436D-B574-3F823CD42D71}" sibTransId="{8A4B2980-C901-4D29-8171-CFF0C0CC6782}"/>
    <dgm:cxn modelId="{A4255E50-EF28-4A36-82F4-77930430B43A}" type="presOf" srcId="{F4340793-8501-4028-9B3E-59E22E232E0D}" destId="{8BC6BBDB-63A4-40B2-A7A4-74425BCBCC7E}" srcOrd="0" destOrd="0" presId="urn:microsoft.com/office/officeart/2008/layout/RadialCluster"/>
    <dgm:cxn modelId="{9207F363-06D1-4D6F-9C8F-B99F563B7B87}" srcId="{C094E0DD-DE72-42CE-9806-D27F11F0DC6E}" destId="{F4340793-8501-4028-9B3E-59E22E232E0D}" srcOrd="1" destOrd="0" parTransId="{42BB7FF0-8B71-43C5-8121-DE8650CDB29F}" sibTransId="{C347640C-3557-4967-90D2-EDA8D2E0FF98}"/>
    <dgm:cxn modelId="{3B262471-2671-46AB-9330-906E1A27DAC2}" srcId="{4E0108FA-6947-48B3-B889-C4160C6FDAC8}" destId="{C094E0DD-DE72-42CE-9806-D27F11F0DC6E}" srcOrd="0" destOrd="0" parTransId="{275A16CE-4135-418D-8527-606149E823F5}" sibTransId="{A4CBCC36-8903-4073-9C34-1EFC0AED4A66}"/>
    <dgm:cxn modelId="{CAC9BB06-3694-4064-B764-D5F4290FE3BB}" srcId="{C094E0DD-DE72-42CE-9806-D27F11F0DC6E}" destId="{C1F21A1B-496E-4CBE-B937-D0390EDFC8EB}" srcOrd="4" destOrd="0" parTransId="{73584E17-616C-4CB1-81D6-B53D50D7F61A}" sibTransId="{EA16390B-EACE-4E33-BC89-699C2CA53D18}"/>
    <dgm:cxn modelId="{40E7A06D-F596-4B0D-BC7C-36796C95EA34}" type="presOf" srcId="{F864BAE1-A217-4391-BA92-FEEF196DE383}" destId="{2AEECBE4-6940-4E5B-A614-0B247762387C}" srcOrd="0" destOrd="0" presId="urn:microsoft.com/office/officeart/2008/layout/RadialCluster"/>
    <dgm:cxn modelId="{DC7CED31-2A9D-4A8C-B814-902EF3F3343C}" srcId="{C094E0DD-DE72-42CE-9806-D27F11F0DC6E}" destId="{BA80C8AE-EBF5-47E9-BE2F-2F45D2DEDFBF}" srcOrd="2" destOrd="0" parTransId="{F864BAE1-A217-4391-BA92-FEEF196DE383}" sibTransId="{989DEB1B-10D9-4CCD-B88E-89E6A558EC96}"/>
    <dgm:cxn modelId="{CCBB0AA2-9B67-4BD1-8AB9-B99A94EC2036}" type="presOf" srcId="{C1F21A1B-496E-4CBE-B937-D0390EDFC8EB}" destId="{9AFDE6A1-735C-4781-BAB8-2816D9F3FCA9}" srcOrd="0" destOrd="0" presId="urn:microsoft.com/office/officeart/2008/layout/RadialCluster"/>
    <dgm:cxn modelId="{51F7D31E-5E68-4DEB-91D6-88BE558FDA06}" type="presOf" srcId="{42BB7FF0-8B71-43C5-8121-DE8650CDB29F}" destId="{B47E84BD-C8C9-4E98-A79B-C5C05A27CD63}" srcOrd="0" destOrd="0" presId="urn:microsoft.com/office/officeart/2008/layout/RadialCluster"/>
    <dgm:cxn modelId="{C654531E-4F4E-4807-92C0-FB20745579DD}" type="presOf" srcId="{4E0108FA-6947-48B3-B889-C4160C6FDAC8}" destId="{D5EEFFD5-CFEC-4ACD-9F24-471D8450D9CF}" srcOrd="0" destOrd="0" presId="urn:microsoft.com/office/officeart/2008/layout/RadialCluster"/>
    <dgm:cxn modelId="{8C18092E-0C36-4F44-A52E-1C023760BCDB}" type="presOf" srcId="{BA80C8AE-EBF5-47E9-BE2F-2F45D2DEDFBF}" destId="{6A807063-675E-4E2B-B647-884593A95FF3}" srcOrd="0" destOrd="0" presId="urn:microsoft.com/office/officeart/2008/layout/RadialCluster"/>
    <dgm:cxn modelId="{F99718E2-5D2E-494B-B901-E9AD48C8AF25}" type="presOf" srcId="{BB8DB2A3-190B-436D-B574-3F823CD42D71}" destId="{B5AC2BA8-0172-4D94-8D30-0C169805E0D0}" srcOrd="0" destOrd="0" presId="urn:microsoft.com/office/officeart/2008/layout/RadialCluster"/>
    <dgm:cxn modelId="{2BF061AF-41DC-4917-90BA-72702116D7D7}" type="presOf" srcId="{73584E17-616C-4CB1-81D6-B53D50D7F61A}" destId="{A899523D-760B-48AF-9FF3-16557DF0975C}" srcOrd="0" destOrd="0" presId="urn:microsoft.com/office/officeart/2008/layout/RadialCluster"/>
    <dgm:cxn modelId="{D538B1A5-F3D2-4760-A9A0-622B280A9F09}" type="presParOf" srcId="{D5EEFFD5-CFEC-4ACD-9F24-471D8450D9CF}" destId="{40D13E1E-2447-4917-B6C5-491CFA41515B}" srcOrd="0" destOrd="0" presId="urn:microsoft.com/office/officeart/2008/layout/RadialCluster"/>
    <dgm:cxn modelId="{4580361E-8988-4529-BA12-E80BEC388DCF}" type="presParOf" srcId="{40D13E1E-2447-4917-B6C5-491CFA41515B}" destId="{A3A42597-317D-46C9-8F48-15544F6AE7F3}" srcOrd="0" destOrd="0" presId="urn:microsoft.com/office/officeart/2008/layout/RadialCluster"/>
    <dgm:cxn modelId="{43635AEA-D986-427D-AAC2-B478FAD7636F}" type="presParOf" srcId="{40D13E1E-2447-4917-B6C5-491CFA41515B}" destId="{B5AC2BA8-0172-4D94-8D30-0C169805E0D0}" srcOrd="1" destOrd="0" presId="urn:microsoft.com/office/officeart/2008/layout/RadialCluster"/>
    <dgm:cxn modelId="{21154F56-015B-424D-A187-97468073B22D}" type="presParOf" srcId="{40D13E1E-2447-4917-B6C5-491CFA41515B}" destId="{900241EA-4F44-4E09-8DA2-EE63E6C82C1D}" srcOrd="2" destOrd="0" presId="urn:microsoft.com/office/officeart/2008/layout/RadialCluster"/>
    <dgm:cxn modelId="{F7CB53DA-7D00-418A-83E7-450D4F4B4A87}" type="presParOf" srcId="{40D13E1E-2447-4917-B6C5-491CFA41515B}" destId="{B47E84BD-C8C9-4E98-A79B-C5C05A27CD63}" srcOrd="3" destOrd="0" presId="urn:microsoft.com/office/officeart/2008/layout/RadialCluster"/>
    <dgm:cxn modelId="{6598CB5F-9976-44EC-8AAA-C9EA7C143110}" type="presParOf" srcId="{40D13E1E-2447-4917-B6C5-491CFA41515B}" destId="{8BC6BBDB-63A4-40B2-A7A4-74425BCBCC7E}" srcOrd="4" destOrd="0" presId="urn:microsoft.com/office/officeart/2008/layout/RadialCluster"/>
    <dgm:cxn modelId="{63B73623-BBDB-435F-93A1-1DBB0A4D3B25}" type="presParOf" srcId="{40D13E1E-2447-4917-B6C5-491CFA41515B}" destId="{2AEECBE4-6940-4E5B-A614-0B247762387C}" srcOrd="5" destOrd="0" presId="urn:microsoft.com/office/officeart/2008/layout/RadialCluster"/>
    <dgm:cxn modelId="{5B5B615D-67B0-4926-B12E-D6E053CEA4E3}" type="presParOf" srcId="{40D13E1E-2447-4917-B6C5-491CFA41515B}" destId="{6A807063-675E-4E2B-B647-884593A95FF3}" srcOrd="6" destOrd="0" presId="urn:microsoft.com/office/officeart/2008/layout/RadialCluster"/>
    <dgm:cxn modelId="{FF397CE4-EBA6-47ED-81EC-118ED4FD0B3F}" type="presParOf" srcId="{40D13E1E-2447-4917-B6C5-491CFA41515B}" destId="{82E5E531-DE8F-42D7-B780-1164DAE47A50}" srcOrd="7" destOrd="0" presId="urn:microsoft.com/office/officeart/2008/layout/RadialCluster"/>
    <dgm:cxn modelId="{0F884FAE-E040-4FEE-9008-A72B0AED9D08}" type="presParOf" srcId="{40D13E1E-2447-4917-B6C5-491CFA41515B}" destId="{B3618ED4-8E33-43F3-B80E-90045E0E961B}" srcOrd="8" destOrd="0" presId="urn:microsoft.com/office/officeart/2008/layout/RadialCluster"/>
    <dgm:cxn modelId="{17AF3501-AD93-4F2D-AB05-6245A062B8F0}" type="presParOf" srcId="{40D13E1E-2447-4917-B6C5-491CFA41515B}" destId="{A899523D-760B-48AF-9FF3-16557DF0975C}" srcOrd="9" destOrd="0" presId="urn:microsoft.com/office/officeart/2008/layout/RadialCluster"/>
    <dgm:cxn modelId="{9DC25E7E-A123-41EC-A099-3BB531066514}" type="presParOf" srcId="{40D13E1E-2447-4917-B6C5-491CFA41515B}" destId="{9AFDE6A1-735C-4781-BAB8-2816D9F3FCA9}"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8CAB6-625F-4825-9446-9CB677149986}" type="doc">
      <dgm:prSet loTypeId="urn:microsoft.com/office/officeart/2008/layout/HorizontalMultiLevelHierarchy" loCatId="hierarchy" qsTypeId="urn:microsoft.com/office/officeart/2005/8/quickstyle/simple3" qsCatId="simple" csTypeId="urn:microsoft.com/office/officeart/2005/8/colors/accent1_5" csCatId="accent1" phldr="1"/>
      <dgm:spPr/>
      <dgm:t>
        <a:bodyPr/>
        <a:lstStyle/>
        <a:p>
          <a:endParaRPr lang="es-EC"/>
        </a:p>
      </dgm:t>
    </dgm:pt>
    <dgm:pt modelId="{DDFD0E6B-2508-4D07-AC35-A53BA2CED378}">
      <dgm:prSet phldrT="[Texto]" custT="1"/>
      <dgm:spPr/>
      <dgm:t>
        <a:bodyPr/>
        <a:lstStyle/>
        <a:p>
          <a:r>
            <a:rPr lang="es-EC" sz="1900" b="1" dirty="0" smtClean="0">
              <a:latin typeface="Tahoma" panose="020B0604030504040204" pitchFamily="34" charset="0"/>
              <a:ea typeface="Tahoma" panose="020B0604030504040204" pitchFamily="34" charset="0"/>
              <a:cs typeface="Tahoma" panose="020B0604030504040204" pitchFamily="34" charset="0"/>
            </a:rPr>
            <a:t>Conclusiones</a:t>
          </a:r>
          <a:endParaRPr lang="es-EC" sz="1900" b="1" dirty="0">
            <a:latin typeface="Tahoma" panose="020B0604030504040204" pitchFamily="34" charset="0"/>
            <a:ea typeface="Tahoma" panose="020B0604030504040204" pitchFamily="34" charset="0"/>
            <a:cs typeface="Tahoma" panose="020B0604030504040204" pitchFamily="34" charset="0"/>
          </a:endParaRPr>
        </a:p>
      </dgm:t>
    </dgm:pt>
    <dgm:pt modelId="{4A33CDB6-464C-4294-BB0E-419269A66015}" type="par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63DDCE0-D69F-4F02-9DD1-A36469A0E3DC}" type="sib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1D91E49-6C9C-4BB3-BE66-B82BAA54A63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MAPS</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86D491C9-0424-493C-AD2E-10B991C4D4B2}" type="par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00D3FE89-2747-4534-A6D4-C6EA753053C8}" type="sib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35079ADC-D9D1-432C-B673-FD389EF61EF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RRSS</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91D0B560-AE3B-457F-9039-76ADAD06E4E2}" type="par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71D1130-4D58-49DB-941A-6D786C24B8AD}" type="sib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CCABDA55-D196-4872-96C8-34E6733C261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Páginas informativas</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F78E4373-CAA1-4383-8CCA-65CBC515867B}" type="parTrans" cxnId="{432B7546-DA16-4DBA-87C2-79B2E95234DF}">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4EB526B8-F686-430B-AFB3-910BBA2103D4}" type="sibTrans" cxnId="{432B7546-DA16-4DBA-87C2-79B2E95234DF}">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BC28107-D6EA-4EDD-9EDD-B5116DBDCFF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WhatsApp</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3B270B15-A3B1-4BB3-8001-3DD8000B2FCC}" type="par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A9D0804D-5FEE-4A0F-BA80-E046E7AB2CD4}" type="sib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FCAE2101-CB90-4679-9947-58B9C9480347}" type="pres">
      <dgm:prSet presAssocID="{9848CAB6-625F-4825-9446-9CB677149986}" presName="Name0" presStyleCnt="0">
        <dgm:presLayoutVars>
          <dgm:chPref val="1"/>
          <dgm:dir/>
          <dgm:animOne val="branch"/>
          <dgm:animLvl val="lvl"/>
          <dgm:resizeHandles val="exact"/>
        </dgm:presLayoutVars>
      </dgm:prSet>
      <dgm:spPr/>
      <dgm:t>
        <a:bodyPr/>
        <a:lstStyle/>
        <a:p>
          <a:endParaRPr lang="es-EC"/>
        </a:p>
      </dgm:t>
    </dgm:pt>
    <dgm:pt modelId="{3D062369-C3C1-42DE-AA33-21B577E43C4D}" type="pres">
      <dgm:prSet presAssocID="{DDFD0E6B-2508-4D07-AC35-A53BA2CED378}" presName="root1" presStyleCnt="0"/>
      <dgm:spPr/>
    </dgm:pt>
    <dgm:pt modelId="{08E430AC-D8F9-4091-873B-111EFACFDA30}" type="pres">
      <dgm:prSet presAssocID="{DDFD0E6B-2508-4D07-AC35-A53BA2CED378}" presName="LevelOneTextNode" presStyleLbl="node0" presStyleIdx="0" presStyleCnt="1">
        <dgm:presLayoutVars>
          <dgm:chPref val="3"/>
        </dgm:presLayoutVars>
      </dgm:prSet>
      <dgm:spPr/>
      <dgm:t>
        <a:bodyPr/>
        <a:lstStyle/>
        <a:p>
          <a:endParaRPr lang="es-EC"/>
        </a:p>
      </dgm:t>
    </dgm:pt>
    <dgm:pt modelId="{6D98C7EA-CA31-4979-B300-488CB5B85824}" type="pres">
      <dgm:prSet presAssocID="{DDFD0E6B-2508-4D07-AC35-A53BA2CED378}" presName="level2hierChild" presStyleCnt="0"/>
      <dgm:spPr/>
    </dgm:pt>
    <dgm:pt modelId="{A7BECF60-38C1-40BC-B94E-B2624688B62A}" type="pres">
      <dgm:prSet presAssocID="{86D491C9-0424-493C-AD2E-10B991C4D4B2}" presName="conn2-1" presStyleLbl="parChTrans1D2" presStyleIdx="0" presStyleCnt="4"/>
      <dgm:spPr/>
      <dgm:t>
        <a:bodyPr/>
        <a:lstStyle/>
        <a:p>
          <a:endParaRPr lang="es-EC"/>
        </a:p>
      </dgm:t>
    </dgm:pt>
    <dgm:pt modelId="{C8F44C84-19A0-4223-97AB-831CD0062FF3}" type="pres">
      <dgm:prSet presAssocID="{86D491C9-0424-493C-AD2E-10B991C4D4B2}" presName="connTx" presStyleLbl="parChTrans1D2" presStyleIdx="0" presStyleCnt="4"/>
      <dgm:spPr/>
      <dgm:t>
        <a:bodyPr/>
        <a:lstStyle/>
        <a:p>
          <a:endParaRPr lang="es-EC"/>
        </a:p>
      </dgm:t>
    </dgm:pt>
    <dgm:pt modelId="{B1CB17A1-C4EC-49BD-9F60-DB263251225F}" type="pres">
      <dgm:prSet presAssocID="{E1D91E49-6C9C-4BB3-BE66-B82BAA54A636}" presName="root2" presStyleCnt="0"/>
      <dgm:spPr/>
    </dgm:pt>
    <dgm:pt modelId="{CF37F476-07B4-41D0-B74C-6BCD97964D18}" type="pres">
      <dgm:prSet presAssocID="{E1D91E49-6C9C-4BB3-BE66-B82BAA54A636}" presName="LevelTwoTextNode" presStyleLbl="node2" presStyleIdx="0" presStyleCnt="4">
        <dgm:presLayoutVars>
          <dgm:chPref val="3"/>
        </dgm:presLayoutVars>
      </dgm:prSet>
      <dgm:spPr/>
      <dgm:t>
        <a:bodyPr/>
        <a:lstStyle/>
        <a:p>
          <a:endParaRPr lang="es-EC"/>
        </a:p>
      </dgm:t>
    </dgm:pt>
    <dgm:pt modelId="{8F851F72-C706-4161-A3EA-44416528EB78}" type="pres">
      <dgm:prSet presAssocID="{E1D91E49-6C9C-4BB3-BE66-B82BAA54A636}" presName="level3hierChild" presStyleCnt="0"/>
      <dgm:spPr/>
    </dgm:pt>
    <dgm:pt modelId="{58AFEFC0-340D-4B66-936A-5BA0C1F9F14B}" type="pres">
      <dgm:prSet presAssocID="{91D0B560-AE3B-457F-9039-76ADAD06E4E2}" presName="conn2-1" presStyleLbl="parChTrans1D2" presStyleIdx="1" presStyleCnt="4"/>
      <dgm:spPr/>
      <dgm:t>
        <a:bodyPr/>
        <a:lstStyle/>
        <a:p>
          <a:endParaRPr lang="es-EC"/>
        </a:p>
      </dgm:t>
    </dgm:pt>
    <dgm:pt modelId="{8F3EB0A0-250C-4052-8B96-8B19A2F3B4B3}" type="pres">
      <dgm:prSet presAssocID="{91D0B560-AE3B-457F-9039-76ADAD06E4E2}" presName="connTx" presStyleLbl="parChTrans1D2" presStyleIdx="1" presStyleCnt="4"/>
      <dgm:spPr/>
      <dgm:t>
        <a:bodyPr/>
        <a:lstStyle/>
        <a:p>
          <a:endParaRPr lang="es-EC"/>
        </a:p>
      </dgm:t>
    </dgm:pt>
    <dgm:pt modelId="{064A76A4-E883-41FB-8BE4-7946E1214689}" type="pres">
      <dgm:prSet presAssocID="{35079ADC-D9D1-432C-B673-FD389EF61EF6}" presName="root2" presStyleCnt="0"/>
      <dgm:spPr/>
    </dgm:pt>
    <dgm:pt modelId="{61B9F938-0D5C-45DA-A06B-EAB0C64885CD}" type="pres">
      <dgm:prSet presAssocID="{35079ADC-D9D1-432C-B673-FD389EF61EF6}" presName="LevelTwoTextNode" presStyleLbl="node2" presStyleIdx="1" presStyleCnt="4">
        <dgm:presLayoutVars>
          <dgm:chPref val="3"/>
        </dgm:presLayoutVars>
      </dgm:prSet>
      <dgm:spPr/>
      <dgm:t>
        <a:bodyPr/>
        <a:lstStyle/>
        <a:p>
          <a:endParaRPr lang="es-EC"/>
        </a:p>
      </dgm:t>
    </dgm:pt>
    <dgm:pt modelId="{A8B00AF1-AA05-459E-B0A6-D00BE224F91F}" type="pres">
      <dgm:prSet presAssocID="{35079ADC-D9D1-432C-B673-FD389EF61EF6}" presName="level3hierChild" presStyleCnt="0"/>
      <dgm:spPr/>
    </dgm:pt>
    <dgm:pt modelId="{A60E7E95-E02D-41E5-92E4-59F76609C759}" type="pres">
      <dgm:prSet presAssocID="{F78E4373-CAA1-4383-8CCA-65CBC515867B}" presName="conn2-1" presStyleLbl="parChTrans1D2" presStyleIdx="2" presStyleCnt="4"/>
      <dgm:spPr/>
      <dgm:t>
        <a:bodyPr/>
        <a:lstStyle/>
        <a:p>
          <a:endParaRPr lang="es-EC"/>
        </a:p>
      </dgm:t>
    </dgm:pt>
    <dgm:pt modelId="{B742923E-7841-4CD1-8300-5C6B1C27ABBF}" type="pres">
      <dgm:prSet presAssocID="{F78E4373-CAA1-4383-8CCA-65CBC515867B}" presName="connTx" presStyleLbl="parChTrans1D2" presStyleIdx="2" presStyleCnt="4"/>
      <dgm:spPr/>
      <dgm:t>
        <a:bodyPr/>
        <a:lstStyle/>
        <a:p>
          <a:endParaRPr lang="es-EC"/>
        </a:p>
      </dgm:t>
    </dgm:pt>
    <dgm:pt modelId="{CA3E8180-8EFC-425B-9037-65E66F0D390D}" type="pres">
      <dgm:prSet presAssocID="{CCABDA55-D196-4872-96C8-34E6733C2611}" presName="root2" presStyleCnt="0"/>
      <dgm:spPr/>
    </dgm:pt>
    <dgm:pt modelId="{9A832E7F-B991-48DD-B382-4CB93F3BB887}" type="pres">
      <dgm:prSet presAssocID="{CCABDA55-D196-4872-96C8-34E6733C2611}" presName="LevelTwoTextNode" presStyleLbl="node2" presStyleIdx="2" presStyleCnt="4">
        <dgm:presLayoutVars>
          <dgm:chPref val="3"/>
        </dgm:presLayoutVars>
      </dgm:prSet>
      <dgm:spPr/>
      <dgm:t>
        <a:bodyPr/>
        <a:lstStyle/>
        <a:p>
          <a:endParaRPr lang="es-EC"/>
        </a:p>
      </dgm:t>
    </dgm:pt>
    <dgm:pt modelId="{316F8F95-49D6-4CB0-8E8C-BF288DB9342A}" type="pres">
      <dgm:prSet presAssocID="{CCABDA55-D196-4872-96C8-34E6733C2611}" presName="level3hierChild" presStyleCnt="0"/>
      <dgm:spPr/>
    </dgm:pt>
    <dgm:pt modelId="{4B784E3C-D96B-4F16-930B-790A8934D6DD}" type="pres">
      <dgm:prSet presAssocID="{3B270B15-A3B1-4BB3-8001-3DD8000B2FCC}" presName="conn2-1" presStyleLbl="parChTrans1D2" presStyleIdx="3" presStyleCnt="4"/>
      <dgm:spPr/>
      <dgm:t>
        <a:bodyPr/>
        <a:lstStyle/>
        <a:p>
          <a:endParaRPr lang="es-EC"/>
        </a:p>
      </dgm:t>
    </dgm:pt>
    <dgm:pt modelId="{AEC1E68A-1DED-461A-BA1B-CB594960DF9D}" type="pres">
      <dgm:prSet presAssocID="{3B270B15-A3B1-4BB3-8001-3DD8000B2FCC}" presName="connTx" presStyleLbl="parChTrans1D2" presStyleIdx="3" presStyleCnt="4"/>
      <dgm:spPr/>
      <dgm:t>
        <a:bodyPr/>
        <a:lstStyle/>
        <a:p>
          <a:endParaRPr lang="es-EC"/>
        </a:p>
      </dgm:t>
    </dgm:pt>
    <dgm:pt modelId="{9D62282D-282C-4BB7-B07E-3795AB647110}" type="pres">
      <dgm:prSet presAssocID="{9BC28107-D6EA-4EDD-9EDD-B5116DBDCFF1}" presName="root2" presStyleCnt="0"/>
      <dgm:spPr/>
    </dgm:pt>
    <dgm:pt modelId="{5B211494-1B60-4153-8DCF-3D32509F20A4}" type="pres">
      <dgm:prSet presAssocID="{9BC28107-D6EA-4EDD-9EDD-B5116DBDCFF1}" presName="LevelTwoTextNode" presStyleLbl="node2" presStyleIdx="3" presStyleCnt="4">
        <dgm:presLayoutVars>
          <dgm:chPref val="3"/>
        </dgm:presLayoutVars>
      </dgm:prSet>
      <dgm:spPr/>
      <dgm:t>
        <a:bodyPr/>
        <a:lstStyle/>
        <a:p>
          <a:endParaRPr lang="es-EC"/>
        </a:p>
      </dgm:t>
    </dgm:pt>
    <dgm:pt modelId="{AF166DE1-7966-41CC-BAD2-3CA1C050D852}" type="pres">
      <dgm:prSet presAssocID="{9BC28107-D6EA-4EDD-9EDD-B5116DBDCFF1}" presName="level3hierChild" presStyleCnt="0"/>
      <dgm:spPr/>
    </dgm:pt>
  </dgm:ptLst>
  <dgm:cxnLst>
    <dgm:cxn modelId="{94C404F2-B4F3-494A-9078-1A8E33507378}" type="presOf" srcId="{86D491C9-0424-493C-AD2E-10B991C4D4B2}" destId="{A7BECF60-38C1-40BC-B94E-B2624688B62A}" srcOrd="0" destOrd="0" presId="urn:microsoft.com/office/officeart/2008/layout/HorizontalMultiLevelHierarchy"/>
    <dgm:cxn modelId="{5628B7E7-0C14-41AB-8AAD-58EED58CF65C}" srcId="{DDFD0E6B-2508-4D07-AC35-A53BA2CED378}" destId="{9BC28107-D6EA-4EDD-9EDD-B5116DBDCFF1}" srcOrd="3" destOrd="0" parTransId="{3B270B15-A3B1-4BB3-8001-3DD8000B2FCC}" sibTransId="{A9D0804D-5FEE-4A0F-BA80-E046E7AB2CD4}"/>
    <dgm:cxn modelId="{8D5CF7F3-82D2-483F-8AD4-7E16E8891C70}" type="presOf" srcId="{F78E4373-CAA1-4383-8CCA-65CBC515867B}" destId="{A60E7E95-E02D-41E5-92E4-59F76609C759}" srcOrd="0" destOrd="0" presId="urn:microsoft.com/office/officeart/2008/layout/HorizontalMultiLevelHierarchy"/>
    <dgm:cxn modelId="{18BE0995-5919-429D-ACE6-7A292FA2A08A}" type="presOf" srcId="{CCABDA55-D196-4872-96C8-34E6733C2611}" destId="{9A832E7F-B991-48DD-B382-4CB93F3BB887}" srcOrd="0" destOrd="0" presId="urn:microsoft.com/office/officeart/2008/layout/HorizontalMultiLevelHierarchy"/>
    <dgm:cxn modelId="{93CC21B8-E695-43D0-99C1-B9EB7A3E1E91}" srcId="{DDFD0E6B-2508-4D07-AC35-A53BA2CED378}" destId="{E1D91E49-6C9C-4BB3-BE66-B82BAA54A636}" srcOrd="0" destOrd="0" parTransId="{86D491C9-0424-493C-AD2E-10B991C4D4B2}" sibTransId="{00D3FE89-2747-4534-A6D4-C6EA753053C8}"/>
    <dgm:cxn modelId="{D6DD9616-2396-4C97-BFED-BDD3151176D4}" type="presOf" srcId="{3B270B15-A3B1-4BB3-8001-3DD8000B2FCC}" destId="{4B784E3C-D96B-4F16-930B-790A8934D6DD}" srcOrd="0" destOrd="0" presId="urn:microsoft.com/office/officeart/2008/layout/HorizontalMultiLevelHierarchy"/>
    <dgm:cxn modelId="{2ABB9309-6155-4CD2-A9F3-7F005F3E435F}" type="presOf" srcId="{86D491C9-0424-493C-AD2E-10B991C4D4B2}" destId="{C8F44C84-19A0-4223-97AB-831CD0062FF3}" srcOrd="1" destOrd="0" presId="urn:microsoft.com/office/officeart/2008/layout/HorizontalMultiLevelHierarchy"/>
    <dgm:cxn modelId="{432B7546-DA16-4DBA-87C2-79B2E95234DF}" srcId="{DDFD0E6B-2508-4D07-AC35-A53BA2CED378}" destId="{CCABDA55-D196-4872-96C8-34E6733C2611}" srcOrd="2" destOrd="0" parTransId="{F78E4373-CAA1-4383-8CCA-65CBC515867B}" sibTransId="{4EB526B8-F686-430B-AFB3-910BBA2103D4}"/>
    <dgm:cxn modelId="{08FE2B0E-E5A8-4F3C-ABC1-EAEDC728BEB0}" type="presOf" srcId="{9BC28107-D6EA-4EDD-9EDD-B5116DBDCFF1}" destId="{5B211494-1B60-4153-8DCF-3D32509F20A4}" srcOrd="0" destOrd="0" presId="urn:microsoft.com/office/officeart/2008/layout/HorizontalMultiLevelHierarchy"/>
    <dgm:cxn modelId="{0E6606DF-C877-4C03-BFC6-56EED1D29D3B}" srcId="{DDFD0E6B-2508-4D07-AC35-A53BA2CED378}" destId="{35079ADC-D9D1-432C-B673-FD389EF61EF6}" srcOrd="1" destOrd="0" parTransId="{91D0B560-AE3B-457F-9039-76ADAD06E4E2}" sibTransId="{E71D1130-4D58-49DB-941A-6D786C24B8AD}"/>
    <dgm:cxn modelId="{C6E242EE-CD00-4FA1-AEB3-58EF30DC2F66}" srcId="{9848CAB6-625F-4825-9446-9CB677149986}" destId="{DDFD0E6B-2508-4D07-AC35-A53BA2CED378}" srcOrd="0" destOrd="0" parTransId="{4A33CDB6-464C-4294-BB0E-419269A66015}" sibTransId="{E63DDCE0-D69F-4F02-9DD1-A36469A0E3DC}"/>
    <dgm:cxn modelId="{32AA7BDE-2E49-4678-998F-56CE4854C1F4}" type="presOf" srcId="{9848CAB6-625F-4825-9446-9CB677149986}" destId="{FCAE2101-CB90-4679-9947-58B9C9480347}" srcOrd="0" destOrd="0" presId="urn:microsoft.com/office/officeart/2008/layout/HorizontalMultiLevelHierarchy"/>
    <dgm:cxn modelId="{B4575189-83F2-423E-9362-417FD009E21C}" type="presOf" srcId="{E1D91E49-6C9C-4BB3-BE66-B82BAA54A636}" destId="{CF37F476-07B4-41D0-B74C-6BCD97964D18}" srcOrd="0" destOrd="0" presId="urn:microsoft.com/office/officeart/2008/layout/HorizontalMultiLevelHierarchy"/>
    <dgm:cxn modelId="{B109E121-E8E0-44F4-8D46-0A47DA6FDCAA}" type="presOf" srcId="{91D0B560-AE3B-457F-9039-76ADAD06E4E2}" destId="{8F3EB0A0-250C-4052-8B96-8B19A2F3B4B3}" srcOrd="1" destOrd="0" presId="urn:microsoft.com/office/officeart/2008/layout/HorizontalMultiLevelHierarchy"/>
    <dgm:cxn modelId="{38560987-D6A8-4785-A85F-7DFDB88775C5}" type="presOf" srcId="{3B270B15-A3B1-4BB3-8001-3DD8000B2FCC}" destId="{AEC1E68A-1DED-461A-BA1B-CB594960DF9D}" srcOrd="1" destOrd="0" presId="urn:microsoft.com/office/officeart/2008/layout/HorizontalMultiLevelHierarchy"/>
    <dgm:cxn modelId="{ED5FC53C-1951-4003-B526-65CF725D6385}" type="presOf" srcId="{DDFD0E6B-2508-4D07-AC35-A53BA2CED378}" destId="{08E430AC-D8F9-4091-873B-111EFACFDA30}" srcOrd="0" destOrd="0" presId="urn:microsoft.com/office/officeart/2008/layout/HorizontalMultiLevelHierarchy"/>
    <dgm:cxn modelId="{BD9C58B6-8A76-46D7-AC5D-559B1C4035A8}" type="presOf" srcId="{91D0B560-AE3B-457F-9039-76ADAD06E4E2}" destId="{58AFEFC0-340D-4B66-936A-5BA0C1F9F14B}" srcOrd="0" destOrd="0" presId="urn:microsoft.com/office/officeart/2008/layout/HorizontalMultiLevelHierarchy"/>
    <dgm:cxn modelId="{9EB2DDF7-1E18-4935-AE66-811C68E7905A}" type="presOf" srcId="{35079ADC-D9D1-432C-B673-FD389EF61EF6}" destId="{61B9F938-0D5C-45DA-A06B-EAB0C64885CD}" srcOrd="0" destOrd="0" presId="urn:microsoft.com/office/officeart/2008/layout/HorizontalMultiLevelHierarchy"/>
    <dgm:cxn modelId="{16AF43D3-FF5A-4945-8B79-88F98B3885AC}" type="presOf" srcId="{F78E4373-CAA1-4383-8CCA-65CBC515867B}" destId="{B742923E-7841-4CD1-8300-5C6B1C27ABBF}" srcOrd="1" destOrd="0" presId="urn:microsoft.com/office/officeart/2008/layout/HorizontalMultiLevelHierarchy"/>
    <dgm:cxn modelId="{1909B5DC-7F15-417F-8554-5659EFD19668}" type="presParOf" srcId="{FCAE2101-CB90-4679-9947-58B9C9480347}" destId="{3D062369-C3C1-42DE-AA33-21B577E43C4D}" srcOrd="0" destOrd="0" presId="urn:microsoft.com/office/officeart/2008/layout/HorizontalMultiLevelHierarchy"/>
    <dgm:cxn modelId="{2368F5EA-61CD-4761-A5E2-C6F9415792D7}" type="presParOf" srcId="{3D062369-C3C1-42DE-AA33-21B577E43C4D}" destId="{08E430AC-D8F9-4091-873B-111EFACFDA30}" srcOrd="0" destOrd="0" presId="urn:microsoft.com/office/officeart/2008/layout/HorizontalMultiLevelHierarchy"/>
    <dgm:cxn modelId="{55D16A27-52ED-489A-A4B8-B8FE16C1CFEF}" type="presParOf" srcId="{3D062369-C3C1-42DE-AA33-21B577E43C4D}" destId="{6D98C7EA-CA31-4979-B300-488CB5B85824}" srcOrd="1" destOrd="0" presId="urn:microsoft.com/office/officeart/2008/layout/HorizontalMultiLevelHierarchy"/>
    <dgm:cxn modelId="{4C23AB90-3719-4F1C-98D4-F3090A2A5431}" type="presParOf" srcId="{6D98C7EA-CA31-4979-B300-488CB5B85824}" destId="{A7BECF60-38C1-40BC-B94E-B2624688B62A}" srcOrd="0" destOrd="0" presId="urn:microsoft.com/office/officeart/2008/layout/HorizontalMultiLevelHierarchy"/>
    <dgm:cxn modelId="{C4C983C9-F2D0-420D-9534-1B59C82D93FE}" type="presParOf" srcId="{A7BECF60-38C1-40BC-B94E-B2624688B62A}" destId="{C8F44C84-19A0-4223-97AB-831CD0062FF3}" srcOrd="0" destOrd="0" presId="urn:microsoft.com/office/officeart/2008/layout/HorizontalMultiLevelHierarchy"/>
    <dgm:cxn modelId="{E9999418-DC2A-4F89-A0D7-E96058716FB9}" type="presParOf" srcId="{6D98C7EA-CA31-4979-B300-488CB5B85824}" destId="{B1CB17A1-C4EC-49BD-9F60-DB263251225F}" srcOrd="1" destOrd="0" presId="urn:microsoft.com/office/officeart/2008/layout/HorizontalMultiLevelHierarchy"/>
    <dgm:cxn modelId="{99838E73-CDF6-4C31-9941-0B98342A4009}" type="presParOf" srcId="{B1CB17A1-C4EC-49BD-9F60-DB263251225F}" destId="{CF37F476-07B4-41D0-B74C-6BCD97964D18}" srcOrd="0" destOrd="0" presId="urn:microsoft.com/office/officeart/2008/layout/HorizontalMultiLevelHierarchy"/>
    <dgm:cxn modelId="{5227BE55-E98D-4A53-B6A6-07678D44FE1E}" type="presParOf" srcId="{B1CB17A1-C4EC-49BD-9F60-DB263251225F}" destId="{8F851F72-C706-4161-A3EA-44416528EB78}" srcOrd="1" destOrd="0" presId="urn:microsoft.com/office/officeart/2008/layout/HorizontalMultiLevelHierarchy"/>
    <dgm:cxn modelId="{23CE2700-3CF9-4DD2-88D6-DC0D76FD4A15}" type="presParOf" srcId="{6D98C7EA-CA31-4979-B300-488CB5B85824}" destId="{58AFEFC0-340D-4B66-936A-5BA0C1F9F14B}" srcOrd="2" destOrd="0" presId="urn:microsoft.com/office/officeart/2008/layout/HorizontalMultiLevelHierarchy"/>
    <dgm:cxn modelId="{E52FF30F-0A96-499A-B7CE-6C19EAD61A92}" type="presParOf" srcId="{58AFEFC0-340D-4B66-936A-5BA0C1F9F14B}" destId="{8F3EB0A0-250C-4052-8B96-8B19A2F3B4B3}" srcOrd="0" destOrd="0" presId="urn:microsoft.com/office/officeart/2008/layout/HorizontalMultiLevelHierarchy"/>
    <dgm:cxn modelId="{A8669EA1-5F0C-4D26-9F31-A10F4670BA47}" type="presParOf" srcId="{6D98C7EA-CA31-4979-B300-488CB5B85824}" destId="{064A76A4-E883-41FB-8BE4-7946E1214689}" srcOrd="3" destOrd="0" presId="urn:microsoft.com/office/officeart/2008/layout/HorizontalMultiLevelHierarchy"/>
    <dgm:cxn modelId="{2C37EED4-ED4C-49E3-AE57-21324637FDFB}" type="presParOf" srcId="{064A76A4-E883-41FB-8BE4-7946E1214689}" destId="{61B9F938-0D5C-45DA-A06B-EAB0C64885CD}" srcOrd="0" destOrd="0" presId="urn:microsoft.com/office/officeart/2008/layout/HorizontalMultiLevelHierarchy"/>
    <dgm:cxn modelId="{127A8AB7-2883-4F1C-855C-3F181F0A1BCA}" type="presParOf" srcId="{064A76A4-E883-41FB-8BE4-7946E1214689}" destId="{A8B00AF1-AA05-459E-B0A6-D00BE224F91F}" srcOrd="1" destOrd="0" presId="urn:microsoft.com/office/officeart/2008/layout/HorizontalMultiLevelHierarchy"/>
    <dgm:cxn modelId="{CDBF6DDB-FE25-431A-88FA-C1806D1E1B2E}" type="presParOf" srcId="{6D98C7EA-CA31-4979-B300-488CB5B85824}" destId="{A60E7E95-E02D-41E5-92E4-59F76609C759}" srcOrd="4" destOrd="0" presId="urn:microsoft.com/office/officeart/2008/layout/HorizontalMultiLevelHierarchy"/>
    <dgm:cxn modelId="{6AB714E4-7A06-4C79-B1EB-34362E436F2E}" type="presParOf" srcId="{A60E7E95-E02D-41E5-92E4-59F76609C759}" destId="{B742923E-7841-4CD1-8300-5C6B1C27ABBF}" srcOrd="0" destOrd="0" presId="urn:microsoft.com/office/officeart/2008/layout/HorizontalMultiLevelHierarchy"/>
    <dgm:cxn modelId="{CBEF455A-CC26-460D-91A5-92C217753275}" type="presParOf" srcId="{6D98C7EA-CA31-4979-B300-488CB5B85824}" destId="{CA3E8180-8EFC-425B-9037-65E66F0D390D}" srcOrd="5" destOrd="0" presId="urn:microsoft.com/office/officeart/2008/layout/HorizontalMultiLevelHierarchy"/>
    <dgm:cxn modelId="{F9C0B876-8E24-42F6-B3E5-F0E32A746F75}" type="presParOf" srcId="{CA3E8180-8EFC-425B-9037-65E66F0D390D}" destId="{9A832E7F-B991-48DD-B382-4CB93F3BB887}" srcOrd="0" destOrd="0" presId="urn:microsoft.com/office/officeart/2008/layout/HorizontalMultiLevelHierarchy"/>
    <dgm:cxn modelId="{5DC5733F-782A-4705-A86F-6A43EBBEF20D}" type="presParOf" srcId="{CA3E8180-8EFC-425B-9037-65E66F0D390D}" destId="{316F8F95-49D6-4CB0-8E8C-BF288DB9342A}" srcOrd="1" destOrd="0" presId="urn:microsoft.com/office/officeart/2008/layout/HorizontalMultiLevelHierarchy"/>
    <dgm:cxn modelId="{77894B7B-D768-4861-9690-D6891DD45ECD}" type="presParOf" srcId="{6D98C7EA-CA31-4979-B300-488CB5B85824}" destId="{4B784E3C-D96B-4F16-930B-790A8934D6DD}" srcOrd="6" destOrd="0" presId="urn:microsoft.com/office/officeart/2008/layout/HorizontalMultiLevelHierarchy"/>
    <dgm:cxn modelId="{993B3282-DF91-4396-AF85-89171A946CB7}" type="presParOf" srcId="{4B784E3C-D96B-4F16-930B-790A8934D6DD}" destId="{AEC1E68A-1DED-461A-BA1B-CB594960DF9D}" srcOrd="0" destOrd="0" presId="urn:microsoft.com/office/officeart/2008/layout/HorizontalMultiLevelHierarchy"/>
    <dgm:cxn modelId="{8AFB38C7-8002-400D-9531-3BD5712CF173}" type="presParOf" srcId="{6D98C7EA-CA31-4979-B300-488CB5B85824}" destId="{9D62282D-282C-4BB7-B07E-3795AB647110}" srcOrd="7" destOrd="0" presId="urn:microsoft.com/office/officeart/2008/layout/HorizontalMultiLevelHierarchy"/>
    <dgm:cxn modelId="{B98378A9-0992-4C6A-97A7-6EF9B7261785}" type="presParOf" srcId="{9D62282D-282C-4BB7-B07E-3795AB647110}" destId="{5B211494-1B60-4153-8DCF-3D32509F20A4}" srcOrd="0" destOrd="0" presId="urn:microsoft.com/office/officeart/2008/layout/HorizontalMultiLevelHierarchy"/>
    <dgm:cxn modelId="{F2B4F0D9-B096-4048-9CBD-A94E51D24847}" type="presParOf" srcId="{9D62282D-282C-4BB7-B07E-3795AB647110}" destId="{AF166DE1-7966-41CC-BAD2-3CA1C050D8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48CAB6-625F-4825-9446-9CB677149986}" type="doc">
      <dgm:prSet loTypeId="urn:microsoft.com/office/officeart/2008/layout/HorizontalMultiLevelHierarchy" loCatId="hierarchy" qsTypeId="urn:microsoft.com/office/officeart/2005/8/quickstyle/simple3" qsCatId="simple" csTypeId="urn:microsoft.com/office/officeart/2005/8/colors/accent3_5" csCatId="accent3" phldr="1"/>
      <dgm:spPr/>
      <dgm:t>
        <a:bodyPr/>
        <a:lstStyle/>
        <a:p>
          <a:endParaRPr lang="es-EC"/>
        </a:p>
      </dgm:t>
    </dgm:pt>
    <dgm:pt modelId="{DDFD0E6B-2508-4D07-AC35-A53BA2CED378}">
      <dgm:prSet phldrT="[Texto]" custT="1"/>
      <dgm:spPr/>
      <dgm:t>
        <a:bodyPr/>
        <a:lstStyle/>
        <a:p>
          <a:r>
            <a:rPr lang="es-EC" sz="1900" b="1" dirty="0" smtClean="0">
              <a:latin typeface="Tahoma" panose="020B0604030504040204" pitchFamily="34" charset="0"/>
              <a:ea typeface="Tahoma" panose="020B0604030504040204" pitchFamily="34" charset="0"/>
              <a:cs typeface="Tahoma" panose="020B0604030504040204" pitchFamily="34" charset="0"/>
            </a:rPr>
            <a:t>Recomendaciones</a:t>
          </a:r>
          <a:endParaRPr lang="es-EC" sz="1900" b="1" dirty="0">
            <a:latin typeface="Tahoma" panose="020B0604030504040204" pitchFamily="34" charset="0"/>
            <a:ea typeface="Tahoma" panose="020B0604030504040204" pitchFamily="34" charset="0"/>
            <a:cs typeface="Tahoma" panose="020B0604030504040204" pitchFamily="34" charset="0"/>
          </a:endParaRPr>
        </a:p>
      </dgm:t>
    </dgm:pt>
    <dgm:pt modelId="{4A33CDB6-464C-4294-BB0E-419269A66015}" type="par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63DDCE0-D69F-4F02-9DD1-A36469A0E3DC}" type="sib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1D91E49-6C9C-4BB3-BE66-B82BAA54A63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Actualización</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86D491C9-0424-493C-AD2E-10B991C4D4B2}" type="par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00D3FE89-2747-4534-A6D4-C6EA753053C8}" type="sib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35079ADC-D9D1-432C-B673-FD389EF61EF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Contenido</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91D0B560-AE3B-457F-9039-76ADAD06E4E2}" type="par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71D1130-4D58-49DB-941A-6D786C24B8AD}" type="sib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CCABDA55-D196-4872-96C8-34E6733C261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Funcionalidad</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F78E4373-CAA1-4383-8CCA-65CBC515867B}" type="parTrans" cxnId="{432B7546-DA16-4DBA-87C2-79B2E95234DF}">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4EB526B8-F686-430B-AFB3-910BBA2103D4}" type="sibTrans" cxnId="{432B7546-DA16-4DBA-87C2-79B2E95234DF}">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BC28107-D6EA-4EDD-9EDD-B5116DBDCFF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WA Business</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3B270B15-A3B1-4BB3-8001-3DD8000B2FCC}" type="par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A9D0804D-5FEE-4A0F-BA80-E046E7AB2CD4}" type="sib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FCAE2101-CB90-4679-9947-58B9C9480347}" type="pres">
      <dgm:prSet presAssocID="{9848CAB6-625F-4825-9446-9CB677149986}" presName="Name0" presStyleCnt="0">
        <dgm:presLayoutVars>
          <dgm:chPref val="1"/>
          <dgm:dir/>
          <dgm:animOne val="branch"/>
          <dgm:animLvl val="lvl"/>
          <dgm:resizeHandles val="exact"/>
        </dgm:presLayoutVars>
      </dgm:prSet>
      <dgm:spPr/>
      <dgm:t>
        <a:bodyPr/>
        <a:lstStyle/>
        <a:p>
          <a:endParaRPr lang="es-EC"/>
        </a:p>
      </dgm:t>
    </dgm:pt>
    <dgm:pt modelId="{3D062369-C3C1-42DE-AA33-21B577E43C4D}" type="pres">
      <dgm:prSet presAssocID="{DDFD0E6B-2508-4D07-AC35-A53BA2CED378}" presName="root1" presStyleCnt="0"/>
      <dgm:spPr/>
      <dgm:t>
        <a:bodyPr/>
        <a:lstStyle/>
        <a:p>
          <a:endParaRPr lang="es-EC"/>
        </a:p>
      </dgm:t>
    </dgm:pt>
    <dgm:pt modelId="{08E430AC-D8F9-4091-873B-111EFACFDA30}" type="pres">
      <dgm:prSet presAssocID="{DDFD0E6B-2508-4D07-AC35-A53BA2CED378}" presName="LevelOneTextNode" presStyleLbl="node0" presStyleIdx="0" presStyleCnt="1">
        <dgm:presLayoutVars>
          <dgm:chPref val="3"/>
        </dgm:presLayoutVars>
      </dgm:prSet>
      <dgm:spPr/>
      <dgm:t>
        <a:bodyPr/>
        <a:lstStyle/>
        <a:p>
          <a:endParaRPr lang="es-EC"/>
        </a:p>
      </dgm:t>
    </dgm:pt>
    <dgm:pt modelId="{6D98C7EA-CA31-4979-B300-488CB5B85824}" type="pres">
      <dgm:prSet presAssocID="{DDFD0E6B-2508-4D07-AC35-A53BA2CED378}" presName="level2hierChild" presStyleCnt="0"/>
      <dgm:spPr/>
      <dgm:t>
        <a:bodyPr/>
        <a:lstStyle/>
        <a:p>
          <a:endParaRPr lang="es-EC"/>
        </a:p>
      </dgm:t>
    </dgm:pt>
    <dgm:pt modelId="{A7BECF60-38C1-40BC-B94E-B2624688B62A}" type="pres">
      <dgm:prSet presAssocID="{86D491C9-0424-493C-AD2E-10B991C4D4B2}" presName="conn2-1" presStyleLbl="parChTrans1D2" presStyleIdx="0" presStyleCnt="4"/>
      <dgm:spPr/>
      <dgm:t>
        <a:bodyPr/>
        <a:lstStyle/>
        <a:p>
          <a:endParaRPr lang="es-EC"/>
        </a:p>
      </dgm:t>
    </dgm:pt>
    <dgm:pt modelId="{C8F44C84-19A0-4223-97AB-831CD0062FF3}" type="pres">
      <dgm:prSet presAssocID="{86D491C9-0424-493C-AD2E-10B991C4D4B2}" presName="connTx" presStyleLbl="parChTrans1D2" presStyleIdx="0" presStyleCnt="4"/>
      <dgm:spPr/>
      <dgm:t>
        <a:bodyPr/>
        <a:lstStyle/>
        <a:p>
          <a:endParaRPr lang="es-EC"/>
        </a:p>
      </dgm:t>
    </dgm:pt>
    <dgm:pt modelId="{B1CB17A1-C4EC-49BD-9F60-DB263251225F}" type="pres">
      <dgm:prSet presAssocID="{E1D91E49-6C9C-4BB3-BE66-B82BAA54A636}" presName="root2" presStyleCnt="0"/>
      <dgm:spPr/>
      <dgm:t>
        <a:bodyPr/>
        <a:lstStyle/>
        <a:p>
          <a:endParaRPr lang="es-EC"/>
        </a:p>
      </dgm:t>
    </dgm:pt>
    <dgm:pt modelId="{CF37F476-07B4-41D0-B74C-6BCD97964D18}" type="pres">
      <dgm:prSet presAssocID="{E1D91E49-6C9C-4BB3-BE66-B82BAA54A636}" presName="LevelTwoTextNode" presStyleLbl="node2" presStyleIdx="0" presStyleCnt="4">
        <dgm:presLayoutVars>
          <dgm:chPref val="3"/>
        </dgm:presLayoutVars>
      </dgm:prSet>
      <dgm:spPr/>
      <dgm:t>
        <a:bodyPr/>
        <a:lstStyle/>
        <a:p>
          <a:endParaRPr lang="es-EC"/>
        </a:p>
      </dgm:t>
    </dgm:pt>
    <dgm:pt modelId="{8F851F72-C706-4161-A3EA-44416528EB78}" type="pres">
      <dgm:prSet presAssocID="{E1D91E49-6C9C-4BB3-BE66-B82BAA54A636}" presName="level3hierChild" presStyleCnt="0"/>
      <dgm:spPr/>
      <dgm:t>
        <a:bodyPr/>
        <a:lstStyle/>
        <a:p>
          <a:endParaRPr lang="es-EC"/>
        </a:p>
      </dgm:t>
    </dgm:pt>
    <dgm:pt modelId="{58AFEFC0-340D-4B66-936A-5BA0C1F9F14B}" type="pres">
      <dgm:prSet presAssocID="{91D0B560-AE3B-457F-9039-76ADAD06E4E2}" presName="conn2-1" presStyleLbl="parChTrans1D2" presStyleIdx="1" presStyleCnt="4"/>
      <dgm:spPr/>
      <dgm:t>
        <a:bodyPr/>
        <a:lstStyle/>
        <a:p>
          <a:endParaRPr lang="es-EC"/>
        </a:p>
      </dgm:t>
    </dgm:pt>
    <dgm:pt modelId="{8F3EB0A0-250C-4052-8B96-8B19A2F3B4B3}" type="pres">
      <dgm:prSet presAssocID="{91D0B560-AE3B-457F-9039-76ADAD06E4E2}" presName="connTx" presStyleLbl="parChTrans1D2" presStyleIdx="1" presStyleCnt="4"/>
      <dgm:spPr/>
      <dgm:t>
        <a:bodyPr/>
        <a:lstStyle/>
        <a:p>
          <a:endParaRPr lang="es-EC"/>
        </a:p>
      </dgm:t>
    </dgm:pt>
    <dgm:pt modelId="{064A76A4-E883-41FB-8BE4-7946E1214689}" type="pres">
      <dgm:prSet presAssocID="{35079ADC-D9D1-432C-B673-FD389EF61EF6}" presName="root2" presStyleCnt="0"/>
      <dgm:spPr/>
      <dgm:t>
        <a:bodyPr/>
        <a:lstStyle/>
        <a:p>
          <a:endParaRPr lang="es-EC"/>
        </a:p>
      </dgm:t>
    </dgm:pt>
    <dgm:pt modelId="{61B9F938-0D5C-45DA-A06B-EAB0C64885CD}" type="pres">
      <dgm:prSet presAssocID="{35079ADC-D9D1-432C-B673-FD389EF61EF6}" presName="LevelTwoTextNode" presStyleLbl="node2" presStyleIdx="1" presStyleCnt="4">
        <dgm:presLayoutVars>
          <dgm:chPref val="3"/>
        </dgm:presLayoutVars>
      </dgm:prSet>
      <dgm:spPr/>
      <dgm:t>
        <a:bodyPr/>
        <a:lstStyle/>
        <a:p>
          <a:endParaRPr lang="es-EC"/>
        </a:p>
      </dgm:t>
    </dgm:pt>
    <dgm:pt modelId="{A8B00AF1-AA05-459E-B0A6-D00BE224F91F}" type="pres">
      <dgm:prSet presAssocID="{35079ADC-D9D1-432C-B673-FD389EF61EF6}" presName="level3hierChild" presStyleCnt="0"/>
      <dgm:spPr/>
      <dgm:t>
        <a:bodyPr/>
        <a:lstStyle/>
        <a:p>
          <a:endParaRPr lang="es-EC"/>
        </a:p>
      </dgm:t>
    </dgm:pt>
    <dgm:pt modelId="{A60E7E95-E02D-41E5-92E4-59F76609C759}" type="pres">
      <dgm:prSet presAssocID="{F78E4373-CAA1-4383-8CCA-65CBC515867B}" presName="conn2-1" presStyleLbl="parChTrans1D2" presStyleIdx="2" presStyleCnt="4"/>
      <dgm:spPr/>
      <dgm:t>
        <a:bodyPr/>
        <a:lstStyle/>
        <a:p>
          <a:endParaRPr lang="es-EC"/>
        </a:p>
      </dgm:t>
    </dgm:pt>
    <dgm:pt modelId="{B742923E-7841-4CD1-8300-5C6B1C27ABBF}" type="pres">
      <dgm:prSet presAssocID="{F78E4373-CAA1-4383-8CCA-65CBC515867B}" presName="connTx" presStyleLbl="parChTrans1D2" presStyleIdx="2" presStyleCnt="4"/>
      <dgm:spPr/>
      <dgm:t>
        <a:bodyPr/>
        <a:lstStyle/>
        <a:p>
          <a:endParaRPr lang="es-EC"/>
        </a:p>
      </dgm:t>
    </dgm:pt>
    <dgm:pt modelId="{CA3E8180-8EFC-425B-9037-65E66F0D390D}" type="pres">
      <dgm:prSet presAssocID="{CCABDA55-D196-4872-96C8-34E6733C2611}" presName="root2" presStyleCnt="0"/>
      <dgm:spPr/>
      <dgm:t>
        <a:bodyPr/>
        <a:lstStyle/>
        <a:p>
          <a:endParaRPr lang="es-EC"/>
        </a:p>
      </dgm:t>
    </dgm:pt>
    <dgm:pt modelId="{9A832E7F-B991-48DD-B382-4CB93F3BB887}" type="pres">
      <dgm:prSet presAssocID="{CCABDA55-D196-4872-96C8-34E6733C2611}" presName="LevelTwoTextNode" presStyleLbl="node2" presStyleIdx="2" presStyleCnt="4">
        <dgm:presLayoutVars>
          <dgm:chPref val="3"/>
        </dgm:presLayoutVars>
      </dgm:prSet>
      <dgm:spPr/>
      <dgm:t>
        <a:bodyPr/>
        <a:lstStyle/>
        <a:p>
          <a:endParaRPr lang="es-EC"/>
        </a:p>
      </dgm:t>
    </dgm:pt>
    <dgm:pt modelId="{316F8F95-49D6-4CB0-8E8C-BF288DB9342A}" type="pres">
      <dgm:prSet presAssocID="{CCABDA55-D196-4872-96C8-34E6733C2611}" presName="level3hierChild" presStyleCnt="0"/>
      <dgm:spPr/>
      <dgm:t>
        <a:bodyPr/>
        <a:lstStyle/>
        <a:p>
          <a:endParaRPr lang="es-EC"/>
        </a:p>
      </dgm:t>
    </dgm:pt>
    <dgm:pt modelId="{4B784E3C-D96B-4F16-930B-790A8934D6DD}" type="pres">
      <dgm:prSet presAssocID="{3B270B15-A3B1-4BB3-8001-3DD8000B2FCC}" presName="conn2-1" presStyleLbl="parChTrans1D2" presStyleIdx="3" presStyleCnt="4"/>
      <dgm:spPr/>
      <dgm:t>
        <a:bodyPr/>
        <a:lstStyle/>
        <a:p>
          <a:endParaRPr lang="es-EC"/>
        </a:p>
      </dgm:t>
    </dgm:pt>
    <dgm:pt modelId="{AEC1E68A-1DED-461A-BA1B-CB594960DF9D}" type="pres">
      <dgm:prSet presAssocID="{3B270B15-A3B1-4BB3-8001-3DD8000B2FCC}" presName="connTx" presStyleLbl="parChTrans1D2" presStyleIdx="3" presStyleCnt="4"/>
      <dgm:spPr/>
      <dgm:t>
        <a:bodyPr/>
        <a:lstStyle/>
        <a:p>
          <a:endParaRPr lang="es-EC"/>
        </a:p>
      </dgm:t>
    </dgm:pt>
    <dgm:pt modelId="{9D62282D-282C-4BB7-B07E-3795AB647110}" type="pres">
      <dgm:prSet presAssocID="{9BC28107-D6EA-4EDD-9EDD-B5116DBDCFF1}" presName="root2" presStyleCnt="0"/>
      <dgm:spPr/>
      <dgm:t>
        <a:bodyPr/>
        <a:lstStyle/>
        <a:p>
          <a:endParaRPr lang="es-EC"/>
        </a:p>
      </dgm:t>
    </dgm:pt>
    <dgm:pt modelId="{5B211494-1B60-4153-8DCF-3D32509F20A4}" type="pres">
      <dgm:prSet presAssocID="{9BC28107-D6EA-4EDD-9EDD-B5116DBDCFF1}" presName="LevelTwoTextNode" presStyleLbl="node2" presStyleIdx="3" presStyleCnt="4">
        <dgm:presLayoutVars>
          <dgm:chPref val="3"/>
        </dgm:presLayoutVars>
      </dgm:prSet>
      <dgm:spPr/>
      <dgm:t>
        <a:bodyPr/>
        <a:lstStyle/>
        <a:p>
          <a:endParaRPr lang="es-EC"/>
        </a:p>
      </dgm:t>
    </dgm:pt>
    <dgm:pt modelId="{AF166DE1-7966-41CC-BAD2-3CA1C050D852}" type="pres">
      <dgm:prSet presAssocID="{9BC28107-D6EA-4EDD-9EDD-B5116DBDCFF1}" presName="level3hierChild" presStyleCnt="0"/>
      <dgm:spPr/>
      <dgm:t>
        <a:bodyPr/>
        <a:lstStyle/>
        <a:p>
          <a:endParaRPr lang="es-EC"/>
        </a:p>
      </dgm:t>
    </dgm:pt>
  </dgm:ptLst>
  <dgm:cxnLst>
    <dgm:cxn modelId="{72D575D6-A6A3-4E3D-BD5C-F63E29AAF19B}" type="presOf" srcId="{9848CAB6-625F-4825-9446-9CB677149986}" destId="{FCAE2101-CB90-4679-9947-58B9C9480347}" srcOrd="0" destOrd="0" presId="urn:microsoft.com/office/officeart/2008/layout/HorizontalMultiLevelHierarchy"/>
    <dgm:cxn modelId="{5628B7E7-0C14-41AB-8AAD-58EED58CF65C}" srcId="{DDFD0E6B-2508-4D07-AC35-A53BA2CED378}" destId="{9BC28107-D6EA-4EDD-9EDD-B5116DBDCFF1}" srcOrd="3" destOrd="0" parTransId="{3B270B15-A3B1-4BB3-8001-3DD8000B2FCC}" sibTransId="{A9D0804D-5FEE-4A0F-BA80-E046E7AB2CD4}"/>
    <dgm:cxn modelId="{D8175370-8D67-453C-98EF-0E69D5F35794}" type="presOf" srcId="{DDFD0E6B-2508-4D07-AC35-A53BA2CED378}" destId="{08E430AC-D8F9-4091-873B-111EFACFDA30}" srcOrd="0" destOrd="0" presId="urn:microsoft.com/office/officeart/2008/layout/HorizontalMultiLevelHierarchy"/>
    <dgm:cxn modelId="{E07987F3-2DCF-458D-902D-4E30E207A8A1}" type="presOf" srcId="{3B270B15-A3B1-4BB3-8001-3DD8000B2FCC}" destId="{4B784E3C-D96B-4F16-930B-790A8934D6DD}" srcOrd="0" destOrd="0" presId="urn:microsoft.com/office/officeart/2008/layout/HorizontalMultiLevelHierarchy"/>
    <dgm:cxn modelId="{93CC21B8-E695-43D0-99C1-B9EB7A3E1E91}" srcId="{DDFD0E6B-2508-4D07-AC35-A53BA2CED378}" destId="{E1D91E49-6C9C-4BB3-BE66-B82BAA54A636}" srcOrd="0" destOrd="0" parTransId="{86D491C9-0424-493C-AD2E-10B991C4D4B2}" sibTransId="{00D3FE89-2747-4534-A6D4-C6EA753053C8}"/>
    <dgm:cxn modelId="{432B7546-DA16-4DBA-87C2-79B2E95234DF}" srcId="{DDFD0E6B-2508-4D07-AC35-A53BA2CED378}" destId="{CCABDA55-D196-4872-96C8-34E6733C2611}" srcOrd="2" destOrd="0" parTransId="{F78E4373-CAA1-4383-8CCA-65CBC515867B}" sibTransId="{4EB526B8-F686-430B-AFB3-910BBA2103D4}"/>
    <dgm:cxn modelId="{0E6606DF-C877-4C03-BFC6-56EED1D29D3B}" srcId="{DDFD0E6B-2508-4D07-AC35-A53BA2CED378}" destId="{35079ADC-D9D1-432C-B673-FD389EF61EF6}" srcOrd="1" destOrd="0" parTransId="{91D0B560-AE3B-457F-9039-76ADAD06E4E2}" sibTransId="{E71D1130-4D58-49DB-941A-6D786C24B8AD}"/>
    <dgm:cxn modelId="{A6002B40-9CCE-454E-AB59-7FB1CA54D733}" type="presOf" srcId="{CCABDA55-D196-4872-96C8-34E6733C2611}" destId="{9A832E7F-B991-48DD-B382-4CB93F3BB887}" srcOrd="0" destOrd="0" presId="urn:microsoft.com/office/officeart/2008/layout/HorizontalMultiLevelHierarchy"/>
    <dgm:cxn modelId="{AFB8971E-BCB3-413C-9C53-7D7C18631166}" type="presOf" srcId="{9BC28107-D6EA-4EDD-9EDD-B5116DBDCFF1}" destId="{5B211494-1B60-4153-8DCF-3D32509F20A4}" srcOrd="0" destOrd="0" presId="urn:microsoft.com/office/officeart/2008/layout/HorizontalMultiLevelHierarchy"/>
    <dgm:cxn modelId="{C6E242EE-CD00-4FA1-AEB3-58EF30DC2F66}" srcId="{9848CAB6-625F-4825-9446-9CB677149986}" destId="{DDFD0E6B-2508-4D07-AC35-A53BA2CED378}" srcOrd="0" destOrd="0" parTransId="{4A33CDB6-464C-4294-BB0E-419269A66015}" sibTransId="{E63DDCE0-D69F-4F02-9DD1-A36469A0E3DC}"/>
    <dgm:cxn modelId="{40381517-094E-4E8A-9B6A-00C10174210B}" type="presOf" srcId="{E1D91E49-6C9C-4BB3-BE66-B82BAA54A636}" destId="{CF37F476-07B4-41D0-B74C-6BCD97964D18}" srcOrd="0" destOrd="0" presId="urn:microsoft.com/office/officeart/2008/layout/HorizontalMultiLevelHierarchy"/>
    <dgm:cxn modelId="{EB01F8B1-37A8-4E3C-9512-72F707375758}" type="presOf" srcId="{86D491C9-0424-493C-AD2E-10B991C4D4B2}" destId="{A7BECF60-38C1-40BC-B94E-B2624688B62A}" srcOrd="0" destOrd="0" presId="urn:microsoft.com/office/officeart/2008/layout/HorizontalMultiLevelHierarchy"/>
    <dgm:cxn modelId="{068053DF-B6B7-44B1-A3D8-CEF68CA2E82B}" type="presOf" srcId="{86D491C9-0424-493C-AD2E-10B991C4D4B2}" destId="{C8F44C84-19A0-4223-97AB-831CD0062FF3}" srcOrd="1" destOrd="0" presId="urn:microsoft.com/office/officeart/2008/layout/HorizontalMultiLevelHierarchy"/>
    <dgm:cxn modelId="{D950E180-D69E-49EE-888E-0293B9D02D5B}" type="presOf" srcId="{3B270B15-A3B1-4BB3-8001-3DD8000B2FCC}" destId="{AEC1E68A-1DED-461A-BA1B-CB594960DF9D}" srcOrd="1" destOrd="0" presId="urn:microsoft.com/office/officeart/2008/layout/HorizontalMultiLevelHierarchy"/>
    <dgm:cxn modelId="{872AE971-FAEA-472D-89B0-474E18B2600A}" type="presOf" srcId="{35079ADC-D9D1-432C-B673-FD389EF61EF6}" destId="{61B9F938-0D5C-45DA-A06B-EAB0C64885CD}" srcOrd="0" destOrd="0" presId="urn:microsoft.com/office/officeart/2008/layout/HorizontalMultiLevelHierarchy"/>
    <dgm:cxn modelId="{06B378BE-153B-4D77-A03F-08BA3C2BF1A4}" type="presOf" srcId="{91D0B560-AE3B-457F-9039-76ADAD06E4E2}" destId="{58AFEFC0-340D-4B66-936A-5BA0C1F9F14B}" srcOrd="0" destOrd="0" presId="urn:microsoft.com/office/officeart/2008/layout/HorizontalMultiLevelHierarchy"/>
    <dgm:cxn modelId="{0970E3A7-E3B6-4296-B28A-099A9EB0D67E}" type="presOf" srcId="{91D0B560-AE3B-457F-9039-76ADAD06E4E2}" destId="{8F3EB0A0-250C-4052-8B96-8B19A2F3B4B3}" srcOrd="1" destOrd="0" presId="urn:microsoft.com/office/officeart/2008/layout/HorizontalMultiLevelHierarchy"/>
    <dgm:cxn modelId="{02FF4FC1-F625-4CF9-AB2E-39FBF5AE8E99}" type="presOf" srcId="{F78E4373-CAA1-4383-8CCA-65CBC515867B}" destId="{A60E7E95-E02D-41E5-92E4-59F76609C759}" srcOrd="0" destOrd="0" presId="urn:microsoft.com/office/officeart/2008/layout/HorizontalMultiLevelHierarchy"/>
    <dgm:cxn modelId="{9DD87EA2-34F3-4BCF-B888-ACFA86411B08}" type="presOf" srcId="{F78E4373-CAA1-4383-8CCA-65CBC515867B}" destId="{B742923E-7841-4CD1-8300-5C6B1C27ABBF}" srcOrd="1" destOrd="0" presId="urn:microsoft.com/office/officeart/2008/layout/HorizontalMultiLevelHierarchy"/>
    <dgm:cxn modelId="{2F72E5B3-2449-45C6-B126-0C122C46256C}" type="presParOf" srcId="{FCAE2101-CB90-4679-9947-58B9C9480347}" destId="{3D062369-C3C1-42DE-AA33-21B577E43C4D}" srcOrd="0" destOrd="0" presId="urn:microsoft.com/office/officeart/2008/layout/HorizontalMultiLevelHierarchy"/>
    <dgm:cxn modelId="{B00FCCEA-86F5-4360-8709-45284C47E81D}" type="presParOf" srcId="{3D062369-C3C1-42DE-AA33-21B577E43C4D}" destId="{08E430AC-D8F9-4091-873B-111EFACFDA30}" srcOrd="0" destOrd="0" presId="urn:microsoft.com/office/officeart/2008/layout/HorizontalMultiLevelHierarchy"/>
    <dgm:cxn modelId="{61B9F0BB-81B6-4F29-B0D6-66A4006C5510}" type="presParOf" srcId="{3D062369-C3C1-42DE-AA33-21B577E43C4D}" destId="{6D98C7EA-CA31-4979-B300-488CB5B85824}" srcOrd="1" destOrd="0" presId="urn:microsoft.com/office/officeart/2008/layout/HorizontalMultiLevelHierarchy"/>
    <dgm:cxn modelId="{A5335BCA-CB98-4A0F-ACDA-AD23C668419D}" type="presParOf" srcId="{6D98C7EA-CA31-4979-B300-488CB5B85824}" destId="{A7BECF60-38C1-40BC-B94E-B2624688B62A}" srcOrd="0" destOrd="0" presId="urn:microsoft.com/office/officeart/2008/layout/HorizontalMultiLevelHierarchy"/>
    <dgm:cxn modelId="{43626EE4-60E9-4813-B610-FF4ED200307D}" type="presParOf" srcId="{A7BECF60-38C1-40BC-B94E-B2624688B62A}" destId="{C8F44C84-19A0-4223-97AB-831CD0062FF3}" srcOrd="0" destOrd="0" presId="urn:microsoft.com/office/officeart/2008/layout/HorizontalMultiLevelHierarchy"/>
    <dgm:cxn modelId="{1AB0BAEE-1C45-4F31-B297-C3139983AA55}" type="presParOf" srcId="{6D98C7EA-CA31-4979-B300-488CB5B85824}" destId="{B1CB17A1-C4EC-49BD-9F60-DB263251225F}" srcOrd="1" destOrd="0" presId="urn:microsoft.com/office/officeart/2008/layout/HorizontalMultiLevelHierarchy"/>
    <dgm:cxn modelId="{133ADD1A-CF2F-4C54-B53B-6D057E600424}" type="presParOf" srcId="{B1CB17A1-C4EC-49BD-9F60-DB263251225F}" destId="{CF37F476-07B4-41D0-B74C-6BCD97964D18}" srcOrd="0" destOrd="0" presId="urn:microsoft.com/office/officeart/2008/layout/HorizontalMultiLevelHierarchy"/>
    <dgm:cxn modelId="{816700E0-DC15-4F49-9372-06DC9E1A3445}" type="presParOf" srcId="{B1CB17A1-C4EC-49BD-9F60-DB263251225F}" destId="{8F851F72-C706-4161-A3EA-44416528EB78}" srcOrd="1" destOrd="0" presId="urn:microsoft.com/office/officeart/2008/layout/HorizontalMultiLevelHierarchy"/>
    <dgm:cxn modelId="{03ED9731-E23A-4C49-99D4-D68F4452AAA0}" type="presParOf" srcId="{6D98C7EA-CA31-4979-B300-488CB5B85824}" destId="{58AFEFC0-340D-4B66-936A-5BA0C1F9F14B}" srcOrd="2" destOrd="0" presId="urn:microsoft.com/office/officeart/2008/layout/HorizontalMultiLevelHierarchy"/>
    <dgm:cxn modelId="{F6DAB54E-DF14-43D1-9F8E-5D380C041C67}" type="presParOf" srcId="{58AFEFC0-340D-4B66-936A-5BA0C1F9F14B}" destId="{8F3EB0A0-250C-4052-8B96-8B19A2F3B4B3}" srcOrd="0" destOrd="0" presId="urn:microsoft.com/office/officeart/2008/layout/HorizontalMultiLevelHierarchy"/>
    <dgm:cxn modelId="{A9844030-1ADC-4F9E-BFCB-7E9E2D2DCBC3}" type="presParOf" srcId="{6D98C7EA-CA31-4979-B300-488CB5B85824}" destId="{064A76A4-E883-41FB-8BE4-7946E1214689}" srcOrd="3" destOrd="0" presId="urn:microsoft.com/office/officeart/2008/layout/HorizontalMultiLevelHierarchy"/>
    <dgm:cxn modelId="{E63570F0-FFA6-4EE4-8BC0-A53A8A9DCFF8}" type="presParOf" srcId="{064A76A4-E883-41FB-8BE4-7946E1214689}" destId="{61B9F938-0D5C-45DA-A06B-EAB0C64885CD}" srcOrd="0" destOrd="0" presId="urn:microsoft.com/office/officeart/2008/layout/HorizontalMultiLevelHierarchy"/>
    <dgm:cxn modelId="{C4AC73E1-2B00-4418-9924-6C9887EAF84D}" type="presParOf" srcId="{064A76A4-E883-41FB-8BE4-7946E1214689}" destId="{A8B00AF1-AA05-459E-B0A6-D00BE224F91F}" srcOrd="1" destOrd="0" presId="urn:microsoft.com/office/officeart/2008/layout/HorizontalMultiLevelHierarchy"/>
    <dgm:cxn modelId="{6D01FC9F-A551-48BE-B14E-BE3BF5CE78FC}" type="presParOf" srcId="{6D98C7EA-CA31-4979-B300-488CB5B85824}" destId="{A60E7E95-E02D-41E5-92E4-59F76609C759}" srcOrd="4" destOrd="0" presId="urn:microsoft.com/office/officeart/2008/layout/HorizontalMultiLevelHierarchy"/>
    <dgm:cxn modelId="{BA01A650-0E37-4D95-BD8B-D53391D73093}" type="presParOf" srcId="{A60E7E95-E02D-41E5-92E4-59F76609C759}" destId="{B742923E-7841-4CD1-8300-5C6B1C27ABBF}" srcOrd="0" destOrd="0" presId="urn:microsoft.com/office/officeart/2008/layout/HorizontalMultiLevelHierarchy"/>
    <dgm:cxn modelId="{E7AC81E2-04E2-4F7C-9976-817C043E3319}" type="presParOf" srcId="{6D98C7EA-CA31-4979-B300-488CB5B85824}" destId="{CA3E8180-8EFC-425B-9037-65E66F0D390D}" srcOrd="5" destOrd="0" presId="urn:microsoft.com/office/officeart/2008/layout/HorizontalMultiLevelHierarchy"/>
    <dgm:cxn modelId="{B8177A2B-0865-45D8-87DE-4C64569871E1}" type="presParOf" srcId="{CA3E8180-8EFC-425B-9037-65E66F0D390D}" destId="{9A832E7F-B991-48DD-B382-4CB93F3BB887}" srcOrd="0" destOrd="0" presId="urn:microsoft.com/office/officeart/2008/layout/HorizontalMultiLevelHierarchy"/>
    <dgm:cxn modelId="{5B51705D-7451-4EB1-834A-008F51D72199}" type="presParOf" srcId="{CA3E8180-8EFC-425B-9037-65E66F0D390D}" destId="{316F8F95-49D6-4CB0-8E8C-BF288DB9342A}" srcOrd="1" destOrd="0" presId="urn:microsoft.com/office/officeart/2008/layout/HorizontalMultiLevelHierarchy"/>
    <dgm:cxn modelId="{7572566C-F095-432F-9D3D-B5FB54468A99}" type="presParOf" srcId="{6D98C7EA-CA31-4979-B300-488CB5B85824}" destId="{4B784E3C-D96B-4F16-930B-790A8934D6DD}" srcOrd="6" destOrd="0" presId="urn:microsoft.com/office/officeart/2008/layout/HorizontalMultiLevelHierarchy"/>
    <dgm:cxn modelId="{85BCEC18-C57D-4D73-8745-B67488ECBD54}" type="presParOf" srcId="{4B784E3C-D96B-4F16-930B-790A8934D6DD}" destId="{AEC1E68A-1DED-461A-BA1B-CB594960DF9D}" srcOrd="0" destOrd="0" presId="urn:microsoft.com/office/officeart/2008/layout/HorizontalMultiLevelHierarchy"/>
    <dgm:cxn modelId="{2A417456-27EF-4370-9F73-BA0AD3A20F6F}" type="presParOf" srcId="{6D98C7EA-CA31-4979-B300-488CB5B85824}" destId="{9D62282D-282C-4BB7-B07E-3795AB647110}" srcOrd="7" destOrd="0" presId="urn:microsoft.com/office/officeart/2008/layout/HorizontalMultiLevelHierarchy"/>
    <dgm:cxn modelId="{30F2D59E-D3C2-4008-9150-2410293A07CD}" type="presParOf" srcId="{9D62282D-282C-4BB7-B07E-3795AB647110}" destId="{5B211494-1B60-4153-8DCF-3D32509F20A4}" srcOrd="0" destOrd="0" presId="urn:microsoft.com/office/officeart/2008/layout/HorizontalMultiLevelHierarchy"/>
    <dgm:cxn modelId="{61D28445-DAEE-4959-BDE9-9082EE0E01AC}" type="presParOf" srcId="{9D62282D-282C-4BB7-B07E-3795AB647110}" destId="{AF166DE1-7966-41CC-BAD2-3CA1C050D852}"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8CAB6-625F-4825-9446-9CB677149986}" type="doc">
      <dgm:prSet loTypeId="urn:microsoft.com/office/officeart/2008/layout/HorizontalMultiLevelHierarchy" loCatId="hierarchy" qsTypeId="urn:microsoft.com/office/officeart/2005/8/quickstyle/simple3" qsCatId="simple" csTypeId="urn:microsoft.com/office/officeart/2005/8/colors/accent3_5" csCatId="accent3" phldr="1"/>
      <dgm:spPr/>
      <dgm:t>
        <a:bodyPr/>
        <a:lstStyle/>
        <a:p>
          <a:endParaRPr lang="es-EC"/>
        </a:p>
      </dgm:t>
    </dgm:pt>
    <dgm:pt modelId="{DDFD0E6B-2508-4D07-AC35-A53BA2CED378}">
      <dgm:prSet phldrT="[Texto]"/>
      <dgm:spPr/>
      <dgm:t>
        <a:bodyPr/>
        <a:lstStyle/>
        <a:p>
          <a:r>
            <a:rPr lang="es-EC" b="1" dirty="0" smtClean="0">
              <a:latin typeface="Tahoma" panose="020B0604030504040204" pitchFamily="34" charset="0"/>
              <a:ea typeface="Tahoma" panose="020B0604030504040204" pitchFamily="34" charset="0"/>
              <a:cs typeface="Tahoma" panose="020B0604030504040204" pitchFamily="34" charset="0"/>
            </a:rPr>
            <a:t>Recomendaciones</a:t>
          </a:r>
          <a:endParaRPr lang="es-EC" b="1" dirty="0">
            <a:latin typeface="Tahoma" panose="020B0604030504040204" pitchFamily="34" charset="0"/>
            <a:ea typeface="Tahoma" panose="020B0604030504040204" pitchFamily="34" charset="0"/>
            <a:cs typeface="Tahoma" panose="020B0604030504040204" pitchFamily="34" charset="0"/>
          </a:endParaRPr>
        </a:p>
      </dgm:t>
    </dgm:pt>
    <dgm:pt modelId="{4A33CDB6-464C-4294-BB0E-419269A66015}" type="par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63DDCE0-D69F-4F02-9DD1-A36469A0E3DC}" type="sib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1D91E49-6C9C-4BB3-BE66-B82BAA54A63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Plan de Marketing</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86D491C9-0424-493C-AD2E-10B991C4D4B2}" type="par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00D3FE89-2747-4534-A6D4-C6EA753053C8}" type="sib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35079ADC-D9D1-432C-B673-FD389EF61EF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Información accesible</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91D0B560-AE3B-457F-9039-76ADAD06E4E2}" type="par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71D1130-4D58-49DB-941A-6D786C24B8AD}" type="sib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BC28107-D6EA-4EDD-9EDD-B5116DBDCFF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Red de contactos</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3B270B15-A3B1-4BB3-8001-3DD8000B2FCC}" type="par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A9D0804D-5FEE-4A0F-BA80-E046E7AB2CD4}" type="sib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DDFCF7A-4521-4B3F-BF72-6134FC97D79B}">
      <dgm:prSet phldrT="[Texto]" custT="1"/>
      <dgm:spPr/>
      <dgm:t>
        <a:bodyPr/>
        <a:lstStyle/>
        <a:p>
          <a:r>
            <a:rPr lang="es-EC" sz="1600" dirty="0" smtClean="0">
              <a:latin typeface="Tahoma" panose="020B0604030504040204" pitchFamily="34" charset="0"/>
              <a:ea typeface="Tahoma" panose="020B0604030504040204" pitchFamily="34" charset="0"/>
              <a:cs typeface="Tahoma" panose="020B0604030504040204" pitchFamily="34" charset="0"/>
            </a:rPr>
            <a:t>Características</a:t>
          </a:r>
        </a:p>
        <a:p>
          <a:r>
            <a:rPr lang="es-EC" sz="1600" dirty="0" smtClean="0">
              <a:latin typeface="Tahoma" panose="020B0604030504040204" pitchFamily="34" charset="0"/>
              <a:ea typeface="Tahoma" panose="020B0604030504040204" pitchFamily="34" charset="0"/>
              <a:cs typeface="Tahoma" panose="020B0604030504040204" pitchFamily="34" charset="0"/>
            </a:rPr>
            <a:t>Físico - digital</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803B43D1-2606-4141-83EC-A4CD3E4CB4C1}" type="parTrans" cxnId="{01FABAFD-A46B-419F-A212-49DBD2FDBAF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C7EF167-540E-4B66-B19F-D582B1F43553}" type="sibTrans" cxnId="{01FABAFD-A46B-419F-A212-49DBD2FDBAF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C4D26A66-10DC-4D84-896C-74FDEB6D03E9}">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Confianza</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5A05D34E-01EA-4A86-B89C-54A87CC2AF0B}" type="parTrans" cxnId="{86861D70-A7AE-44CA-B1C3-0FBCC43F1D50}">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7FCF57BD-9F63-4F09-BFD9-C5E2891228D1}" type="sibTrans" cxnId="{86861D70-A7AE-44CA-B1C3-0FBCC43F1D50}">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FCAE2101-CB90-4679-9947-58B9C9480347}" type="pres">
      <dgm:prSet presAssocID="{9848CAB6-625F-4825-9446-9CB677149986}" presName="Name0" presStyleCnt="0">
        <dgm:presLayoutVars>
          <dgm:chPref val="1"/>
          <dgm:dir/>
          <dgm:animOne val="branch"/>
          <dgm:animLvl val="lvl"/>
          <dgm:resizeHandles val="exact"/>
        </dgm:presLayoutVars>
      </dgm:prSet>
      <dgm:spPr/>
      <dgm:t>
        <a:bodyPr/>
        <a:lstStyle/>
        <a:p>
          <a:endParaRPr lang="es-EC"/>
        </a:p>
      </dgm:t>
    </dgm:pt>
    <dgm:pt modelId="{3D062369-C3C1-42DE-AA33-21B577E43C4D}" type="pres">
      <dgm:prSet presAssocID="{DDFD0E6B-2508-4D07-AC35-A53BA2CED378}" presName="root1" presStyleCnt="0"/>
      <dgm:spPr/>
    </dgm:pt>
    <dgm:pt modelId="{08E430AC-D8F9-4091-873B-111EFACFDA30}" type="pres">
      <dgm:prSet presAssocID="{DDFD0E6B-2508-4D07-AC35-A53BA2CED378}" presName="LevelOneTextNode" presStyleLbl="node0" presStyleIdx="0" presStyleCnt="1">
        <dgm:presLayoutVars>
          <dgm:chPref val="3"/>
        </dgm:presLayoutVars>
      </dgm:prSet>
      <dgm:spPr/>
      <dgm:t>
        <a:bodyPr/>
        <a:lstStyle/>
        <a:p>
          <a:endParaRPr lang="es-EC"/>
        </a:p>
      </dgm:t>
    </dgm:pt>
    <dgm:pt modelId="{6D98C7EA-CA31-4979-B300-488CB5B85824}" type="pres">
      <dgm:prSet presAssocID="{DDFD0E6B-2508-4D07-AC35-A53BA2CED378}" presName="level2hierChild" presStyleCnt="0"/>
      <dgm:spPr/>
    </dgm:pt>
    <dgm:pt modelId="{A7BECF60-38C1-40BC-B94E-B2624688B62A}" type="pres">
      <dgm:prSet presAssocID="{86D491C9-0424-493C-AD2E-10B991C4D4B2}" presName="conn2-1" presStyleLbl="parChTrans1D2" presStyleIdx="0" presStyleCnt="5"/>
      <dgm:spPr/>
      <dgm:t>
        <a:bodyPr/>
        <a:lstStyle/>
        <a:p>
          <a:endParaRPr lang="es-EC"/>
        </a:p>
      </dgm:t>
    </dgm:pt>
    <dgm:pt modelId="{C8F44C84-19A0-4223-97AB-831CD0062FF3}" type="pres">
      <dgm:prSet presAssocID="{86D491C9-0424-493C-AD2E-10B991C4D4B2}" presName="connTx" presStyleLbl="parChTrans1D2" presStyleIdx="0" presStyleCnt="5"/>
      <dgm:spPr/>
      <dgm:t>
        <a:bodyPr/>
        <a:lstStyle/>
        <a:p>
          <a:endParaRPr lang="es-EC"/>
        </a:p>
      </dgm:t>
    </dgm:pt>
    <dgm:pt modelId="{B1CB17A1-C4EC-49BD-9F60-DB263251225F}" type="pres">
      <dgm:prSet presAssocID="{E1D91E49-6C9C-4BB3-BE66-B82BAA54A636}" presName="root2" presStyleCnt="0"/>
      <dgm:spPr/>
    </dgm:pt>
    <dgm:pt modelId="{CF37F476-07B4-41D0-B74C-6BCD97964D18}" type="pres">
      <dgm:prSet presAssocID="{E1D91E49-6C9C-4BB3-BE66-B82BAA54A636}" presName="LevelTwoTextNode" presStyleLbl="node2" presStyleIdx="0" presStyleCnt="5">
        <dgm:presLayoutVars>
          <dgm:chPref val="3"/>
        </dgm:presLayoutVars>
      </dgm:prSet>
      <dgm:spPr/>
      <dgm:t>
        <a:bodyPr/>
        <a:lstStyle/>
        <a:p>
          <a:endParaRPr lang="es-EC"/>
        </a:p>
      </dgm:t>
    </dgm:pt>
    <dgm:pt modelId="{8F851F72-C706-4161-A3EA-44416528EB78}" type="pres">
      <dgm:prSet presAssocID="{E1D91E49-6C9C-4BB3-BE66-B82BAA54A636}" presName="level3hierChild" presStyleCnt="0"/>
      <dgm:spPr/>
    </dgm:pt>
    <dgm:pt modelId="{58AFEFC0-340D-4B66-936A-5BA0C1F9F14B}" type="pres">
      <dgm:prSet presAssocID="{91D0B560-AE3B-457F-9039-76ADAD06E4E2}" presName="conn2-1" presStyleLbl="parChTrans1D2" presStyleIdx="1" presStyleCnt="5"/>
      <dgm:spPr/>
      <dgm:t>
        <a:bodyPr/>
        <a:lstStyle/>
        <a:p>
          <a:endParaRPr lang="es-EC"/>
        </a:p>
      </dgm:t>
    </dgm:pt>
    <dgm:pt modelId="{8F3EB0A0-250C-4052-8B96-8B19A2F3B4B3}" type="pres">
      <dgm:prSet presAssocID="{91D0B560-AE3B-457F-9039-76ADAD06E4E2}" presName="connTx" presStyleLbl="parChTrans1D2" presStyleIdx="1" presStyleCnt="5"/>
      <dgm:spPr/>
      <dgm:t>
        <a:bodyPr/>
        <a:lstStyle/>
        <a:p>
          <a:endParaRPr lang="es-EC"/>
        </a:p>
      </dgm:t>
    </dgm:pt>
    <dgm:pt modelId="{064A76A4-E883-41FB-8BE4-7946E1214689}" type="pres">
      <dgm:prSet presAssocID="{35079ADC-D9D1-432C-B673-FD389EF61EF6}" presName="root2" presStyleCnt="0"/>
      <dgm:spPr/>
    </dgm:pt>
    <dgm:pt modelId="{61B9F938-0D5C-45DA-A06B-EAB0C64885CD}" type="pres">
      <dgm:prSet presAssocID="{35079ADC-D9D1-432C-B673-FD389EF61EF6}" presName="LevelTwoTextNode" presStyleLbl="node2" presStyleIdx="1" presStyleCnt="5">
        <dgm:presLayoutVars>
          <dgm:chPref val="3"/>
        </dgm:presLayoutVars>
      </dgm:prSet>
      <dgm:spPr/>
      <dgm:t>
        <a:bodyPr/>
        <a:lstStyle/>
        <a:p>
          <a:endParaRPr lang="es-EC"/>
        </a:p>
      </dgm:t>
    </dgm:pt>
    <dgm:pt modelId="{A8B00AF1-AA05-459E-B0A6-D00BE224F91F}" type="pres">
      <dgm:prSet presAssocID="{35079ADC-D9D1-432C-B673-FD389EF61EF6}" presName="level3hierChild" presStyleCnt="0"/>
      <dgm:spPr/>
    </dgm:pt>
    <dgm:pt modelId="{4B784E3C-D96B-4F16-930B-790A8934D6DD}" type="pres">
      <dgm:prSet presAssocID="{3B270B15-A3B1-4BB3-8001-3DD8000B2FCC}" presName="conn2-1" presStyleLbl="parChTrans1D2" presStyleIdx="2" presStyleCnt="5"/>
      <dgm:spPr/>
      <dgm:t>
        <a:bodyPr/>
        <a:lstStyle/>
        <a:p>
          <a:endParaRPr lang="es-EC"/>
        </a:p>
      </dgm:t>
    </dgm:pt>
    <dgm:pt modelId="{AEC1E68A-1DED-461A-BA1B-CB594960DF9D}" type="pres">
      <dgm:prSet presAssocID="{3B270B15-A3B1-4BB3-8001-3DD8000B2FCC}" presName="connTx" presStyleLbl="parChTrans1D2" presStyleIdx="2" presStyleCnt="5"/>
      <dgm:spPr/>
      <dgm:t>
        <a:bodyPr/>
        <a:lstStyle/>
        <a:p>
          <a:endParaRPr lang="es-EC"/>
        </a:p>
      </dgm:t>
    </dgm:pt>
    <dgm:pt modelId="{9D62282D-282C-4BB7-B07E-3795AB647110}" type="pres">
      <dgm:prSet presAssocID="{9BC28107-D6EA-4EDD-9EDD-B5116DBDCFF1}" presName="root2" presStyleCnt="0"/>
      <dgm:spPr/>
    </dgm:pt>
    <dgm:pt modelId="{5B211494-1B60-4153-8DCF-3D32509F20A4}" type="pres">
      <dgm:prSet presAssocID="{9BC28107-D6EA-4EDD-9EDD-B5116DBDCFF1}" presName="LevelTwoTextNode" presStyleLbl="node2" presStyleIdx="2" presStyleCnt="5">
        <dgm:presLayoutVars>
          <dgm:chPref val="3"/>
        </dgm:presLayoutVars>
      </dgm:prSet>
      <dgm:spPr/>
      <dgm:t>
        <a:bodyPr/>
        <a:lstStyle/>
        <a:p>
          <a:endParaRPr lang="es-EC"/>
        </a:p>
      </dgm:t>
    </dgm:pt>
    <dgm:pt modelId="{AF166DE1-7966-41CC-BAD2-3CA1C050D852}" type="pres">
      <dgm:prSet presAssocID="{9BC28107-D6EA-4EDD-9EDD-B5116DBDCFF1}" presName="level3hierChild" presStyleCnt="0"/>
      <dgm:spPr/>
    </dgm:pt>
    <dgm:pt modelId="{9A420157-F0F1-461B-A218-0CF74929A8FF}" type="pres">
      <dgm:prSet presAssocID="{803B43D1-2606-4141-83EC-A4CD3E4CB4C1}" presName="conn2-1" presStyleLbl="parChTrans1D2" presStyleIdx="3" presStyleCnt="5"/>
      <dgm:spPr/>
      <dgm:t>
        <a:bodyPr/>
        <a:lstStyle/>
        <a:p>
          <a:endParaRPr lang="es-EC"/>
        </a:p>
      </dgm:t>
    </dgm:pt>
    <dgm:pt modelId="{0F520E7D-27EC-4C1D-95C1-F704EE81485E}" type="pres">
      <dgm:prSet presAssocID="{803B43D1-2606-4141-83EC-A4CD3E4CB4C1}" presName="connTx" presStyleLbl="parChTrans1D2" presStyleIdx="3" presStyleCnt="5"/>
      <dgm:spPr/>
      <dgm:t>
        <a:bodyPr/>
        <a:lstStyle/>
        <a:p>
          <a:endParaRPr lang="es-EC"/>
        </a:p>
      </dgm:t>
    </dgm:pt>
    <dgm:pt modelId="{DDBD42C4-0205-4719-8513-770B954A044B}" type="pres">
      <dgm:prSet presAssocID="{9DDFCF7A-4521-4B3F-BF72-6134FC97D79B}" presName="root2" presStyleCnt="0"/>
      <dgm:spPr/>
    </dgm:pt>
    <dgm:pt modelId="{D3A9CAB4-92EA-4EAD-84D8-8F581DF1FED9}" type="pres">
      <dgm:prSet presAssocID="{9DDFCF7A-4521-4B3F-BF72-6134FC97D79B}" presName="LevelTwoTextNode" presStyleLbl="node2" presStyleIdx="3" presStyleCnt="5">
        <dgm:presLayoutVars>
          <dgm:chPref val="3"/>
        </dgm:presLayoutVars>
      </dgm:prSet>
      <dgm:spPr/>
      <dgm:t>
        <a:bodyPr/>
        <a:lstStyle/>
        <a:p>
          <a:endParaRPr lang="es-EC"/>
        </a:p>
      </dgm:t>
    </dgm:pt>
    <dgm:pt modelId="{05CAB256-E475-4720-8760-EDD430896506}" type="pres">
      <dgm:prSet presAssocID="{9DDFCF7A-4521-4B3F-BF72-6134FC97D79B}" presName="level3hierChild" presStyleCnt="0"/>
      <dgm:spPr/>
    </dgm:pt>
    <dgm:pt modelId="{43507894-21D5-4ED6-B0A8-697F1D14AA30}" type="pres">
      <dgm:prSet presAssocID="{5A05D34E-01EA-4A86-B89C-54A87CC2AF0B}" presName="conn2-1" presStyleLbl="parChTrans1D2" presStyleIdx="4" presStyleCnt="5"/>
      <dgm:spPr/>
      <dgm:t>
        <a:bodyPr/>
        <a:lstStyle/>
        <a:p>
          <a:endParaRPr lang="es-EC"/>
        </a:p>
      </dgm:t>
    </dgm:pt>
    <dgm:pt modelId="{BF12A09B-822E-46F9-9D39-2C4A311DDB21}" type="pres">
      <dgm:prSet presAssocID="{5A05D34E-01EA-4A86-B89C-54A87CC2AF0B}" presName="connTx" presStyleLbl="parChTrans1D2" presStyleIdx="4" presStyleCnt="5"/>
      <dgm:spPr/>
      <dgm:t>
        <a:bodyPr/>
        <a:lstStyle/>
        <a:p>
          <a:endParaRPr lang="es-EC"/>
        </a:p>
      </dgm:t>
    </dgm:pt>
    <dgm:pt modelId="{52C42173-B65E-4DAF-A346-070069B1162A}" type="pres">
      <dgm:prSet presAssocID="{C4D26A66-10DC-4D84-896C-74FDEB6D03E9}" presName="root2" presStyleCnt="0"/>
      <dgm:spPr/>
    </dgm:pt>
    <dgm:pt modelId="{69352CAB-84F9-43F0-B8E5-8F77679C4604}" type="pres">
      <dgm:prSet presAssocID="{C4D26A66-10DC-4D84-896C-74FDEB6D03E9}" presName="LevelTwoTextNode" presStyleLbl="node2" presStyleIdx="4" presStyleCnt="5">
        <dgm:presLayoutVars>
          <dgm:chPref val="3"/>
        </dgm:presLayoutVars>
      </dgm:prSet>
      <dgm:spPr/>
      <dgm:t>
        <a:bodyPr/>
        <a:lstStyle/>
        <a:p>
          <a:endParaRPr lang="es-EC"/>
        </a:p>
      </dgm:t>
    </dgm:pt>
    <dgm:pt modelId="{9283E3CA-AE97-4AF2-9D74-FF7E58D9ACD8}" type="pres">
      <dgm:prSet presAssocID="{C4D26A66-10DC-4D84-896C-74FDEB6D03E9}" presName="level3hierChild" presStyleCnt="0"/>
      <dgm:spPr/>
    </dgm:pt>
  </dgm:ptLst>
  <dgm:cxnLst>
    <dgm:cxn modelId="{7988693C-449E-4F3C-A75E-9290FE003721}" type="presOf" srcId="{5A05D34E-01EA-4A86-B89C-54A87CC2AF0B}" destId="{43507894-21D5-4ED6-B0A8-697F1D14AA30}" srcOrd="0" destOrd="0" presId="urn:microsoft.com/office/officeart/2008/layout/HorizontalMultiLevelHierarchy"/>
    <dgm:cxn modelId="{5628B7E7-0C14-41AB-8AAD-58EED58CF65C}" srcId="{DDFD0E6B-2508-4D07-AC35-A53BA2CED378}" destId="{9BC28107-D6EA-4EDD-9EDD-B5116DBDCFF1}" srcOrd="2" destOrd="0" parTransId="{3B270B15-A3B1-4BB3-8001-3DD8000B2FCC}" sibTransId="{A9D0804D-5FEE-4A0F-BA80-E046E7AB2CD4}"/>
    <dgm:cxn modelId="{08982344-B8F0-46E4-9512-CC37AEE03048}" type="presOf" srcId="{86D491C9-0424-493C-AD2E-10B991C4D4B2}" destId="{C8F44C84-19A0-4223-97AB-831CD0062FF3}" srcOrd="1" destOrd="0" presId="urn:microsoft.com/office/officeart/2008/layout/HorizontalMultiLevelHierarchy"/>
    <dgm:cxn modelId="{643CEB28-54F7-431C-8BDD-CCD8E9660C84}" type="presOf" srcId="{91D0B560-AE3B-457F-9039-76ADAD06E4E2}" destId="{8F3EB0A0-250C-4052-8B96-8B19A2F3B4B3}" srcOrd="1" destOrd="0" presId="urn:microsoft.com/office/officeart/2008/layout/HorizontalMultiLevelHierarchy"/>
    <dgm:cxn modelId="{473C70C3-6C57-41D7-BE0C-ACE8A7DFDF34}" type="presOf" srcId="{C4D26A66-10DC-4D84-896C-74FDEB6D03E9}" destId="{69352CAB-84F9-43F0-B8E5-8F77679C4604}" srcOrd="0" destOrd="0" presId="urn:microsoft.com/office/officeart/2008/layout/HorizontalMultiLevelHierarchy"/>
    <dgm:cxn modelId="{86861D70-A7AE-44CA-B1C3-0FBCC43F1D50}" srcId="{DDFD0E6B-2508-4D07-AC35-A53BA2CED378}" destId="{C4D26A66-10DC-4D84-896C-74FDEB6D03E9}" srcOrd="4" destOrd="0" parTransId="{5A05D34E-01EA-4A86-B89C-54A87CC2AF0B}" sibTransId="{7FCF57BD-9F63-4F09-BFD9-C5E2891228D1}"/>
    <dgm:cxn modelId="{93CC21B8-E695-43D0-99C1-B9EB7A3E1E91}" srcId="{DDFD0E6B-2508-4D07-AC35-A53BA2CED378}" destId="{E1D91E49-6C9C-4BB3-BE66-B82BAA54A636}" srcOrd="0" destOrd="0" parTransId="{86D491C9-0424-493C-AD2E-10B991C4D4B2}" sibTransId="{00D3FE89-2747-4534-A6D4-C6EA753053C8}"/>
    <dgm:cxn modelId="{E3A3D164-F9F2-4519-A9C8-BC65B29BF9A7}" type="presOf" srcId="{803B43D1-2606-4141-83EC-A4CD3E4CB4C1}" destId="{9A420157-F0F1-461B-A218-0CF74929A8FF}" srcOrd="0" destOrd="0" presId="urn:microsoft.com/office/officeart/2008/layout/HorizontalMultiLevelHierarchy"/>
    <dgm:cxn modelId="{4C22AFC8-EF28-4848-A837-E582C83A4215}" type="presOf" srcId="{9DDFCF7A-4521-4B3F-BF72-6134FC97D79B}" destId="{D3A9CAB4-92EA-4EAD-84D8-8F581DF1FED9}" srcOrd="0" destOrd="0" presId="urn:microsoft.com/office/officeart/2008/layout/HorizontalMultiLevelHierarchy"/>
    <dgm:cxn modelId="{E84E5F49-4811-43A0-9F9D-EA7260443632}" type="presOf" srcId="{35079ADC-D9D1-432C-B673-FD389EF61EF6}" destId="{61B9F938-0D5C-45DA-A06B-EAB0C64885CD}" srcOrd="0" destOrd="0" presId="urn:microsoft.com/office/officeart/2008/layout/HorizontalMultiLevelHierarchy"/>
    <dgm:cxn modelId="{DE9382E0-BA91-4CA8-9805-E1FCAF73F38E}" type="presOf" srcId="{E1D91E49-6C9C-4BB3-BE66-B82BAA54A636}" destId="{CF37F476-07B4-41D0-B74C-6BCD97964D18}" srcOrd="0" destOrd="0" presId="urn:microsoft.com/office/officeart/2008/layout/HorizontalMultiLevelHierarchy"/>
    <dgm:cxn modelId="{0E6606DF-C877-4C03-BFC6-56EED1D29D3B}" srcId="{DDFD0E6B-2508-4D07-AC35-A53BA2CED378}" destId="{35079ADC-D9D1-432C-B673-FD389EF61EF6}" srcOrd="1" destOrd="0" parTransId="{91D0B560-AE3B-457F-9039-76ADAD06E4E2}" sibTransId="{E71D1130-4D58-49DB-941A-6D786C24B8AD}"/>
    <dgm:cxn modelId="{C77F2D62-E2A8-4F21-A38E-B203FAD93762}" type="presOf" srcId="{86D491C9-0424-493C-AD2E-10B991C4D4B2}" destId="{A7BECF60-38C1-40BC-B94E-B2624688B62A}" srcOrd="0" destOrd="0" presId="urn:microsoft.com/office/officeart/2008/layout/HorizontalMultiLevelHierarchy"/>
    <dgm:cxn modelId="{01FABAFD-A46B-419F-A212-49DBD2FDBAF6}" srcId="{DDFD0E6B-2508-4D07-AC35-A53BA2CED378}" destId="{9DDFCF7A-4521-4B3F-BF72-6134FC97D79B}" srcOrd="3" destOrd="0" parTransId="{803B43D1-2606-4141-83EC-A4CD3E4CB4C1}" sibTransId="{9C7EF167-540E-4B66-B19F-D582B1F43553}"/>
    <dgm:cxn modelId="{C6E242EE-CD00-4FA1-AEB3-58EF30DC2F66}" srcId="{9848CAB6-625F-4825-9446-9CB677149986}" destId="{DDFD0E6B-2508-4D07-AC35-A53BA2CED378}" srcOrd="0" destOrd="0" parTransId="{4A33CDB6-464C-4294-BB0E-419269A66015}" sibTransId="{E63DDCE0-D69F-4F02-9DD1-A36469A0E3DC}"/>
    <dgm:cxn modelId="{7D49E19A-8E76-489E-8EBE-42B416D47971}" type="presOf" srcId="{803B43D1-2606-4141-83EC-A4CD3E4CB4C1}" destId="{0F520E7D-27EC-4C1D-95C1-F704EE81485E}" srcOrd="1" destOrd="0" presId="urn:microsoft.com/office/officeart/2008/layout/HorizontalMultiLevelHierarchy"/>
    <dgm:cxn modelId="{07EF9BD6-7392-41A5-AC25-ED861621C563}" type="presOf" srcId="{91D0B560-AE3B-457F-9039-76ADAD06E4E2}" destId="{58AFEFC0-340D-4B66-936A-5BA0C1F9F14B}" srcOrd="0" destOrd="0" presId="urn:microsoft.com/office/officeart/2008/layout/HorizontalMultiLevelHierarchy"/>
    <dgm:cxn modelId="{E458784B-EF20-4DBD-BD05-7E2E964A4A92}" type="presOf" srcId="{3B270B15-A3B1-4BB3-8001-3DD8000B2FCC}" destId="{AEC1E68A-1DED-461A-BA1B-CB594960DF9D}" srcOrd="1" destOrd="0" presId="urn:microsoft.com/office/officeart/2008/layout/HorizontalMultiLevelHierarchy"/>
    <dgm:cxn modelId="{22E86F8A-1644-44EB-B475-E3D0654A7B8D}" type="presOf" srcId="{9848CAB6-625F-4825-9446-9CB677149986}" destId="{FCAE2101-CB90-4679-9947-58B9C9480347}" srcOrd="0" destOrd="0" presId="urn:microsoft.com/office/officeart/2008/layout/HorizontalMultiLevelHierarchy"/>
    <dgm:cxn modelId="{5E451FEA-1824-43C3-AA2E-C4CA07A146E1}" type="presOf" srcId="{9BC28107-D6EA-4EDD-9EDD-B5116DBDCFF1}" destId="{5B211494-1B60-4153-8DCF-3D32509F20A4}" srcOrd="0" destOrd="0" presId="urn:microsoft.com/office/officeart/2008/layout/HorizontalMultiLevelHierarchy"/>
    <dgm:cxn modelId="{44182C2D-98DE-42EA-AE82-85E91F88ADBC}" type="presOf" srcId="{5A05D34E-01EA-4A86-B89C-54A87CC2AF0B}" destId="{BF12A09B-822E-46F9-9D39-2C4A311DDB21}" srcOrd="1" destOrd="0" presId="urn:microsoft.com/office/officeart/2008/layout/HorizontalMultiLevelHierarchy"/>
    <dgm:cxn modelId="{D1347F01-5361-4054-8CE1-0F887ABEB12D}" type="presOf" srcId="{DDFD0E6B-2508-4D07-AC35-A53BA2CED378}" destId="{08E430AC-D8F9-4091-873B-111EFACFDA30}" srcOrd="0" destOrd="0" presId="urn:microsoft.com/office/officeart/2008/layout/HorizontalMultiLevelHierarchy"/>
    <dgm:cxn modelId="{B0D4911F-DD3E-443F-84A7-43453FA90173}" type="presOf" srcId="{3B270B15-A3B1-4BB3-8001-3DD8000B2FCC}" destId="{4B784E3C-D96B-4F16-930B-790A8934D6DD}" srcOrd="0" destOrd="0" presId="urn:microsoft.com/office/officeart/2008/layout/HorizontalMultiLevelHierarchy"/>
    <dgm:cxn modelId="{2BEB0096-777E-4491-9479-72309535DC90}" type="presParOf" srcId="{FCAE2101-CB90-4679-9947-58B9C9480347}" destId="{3D062369-C3C1-42DE-AA33-21B577E43C4D}" srcOrd="0" destOrd="0" presId="urn:microsoft.com/office/officeart/2008/layout/HorizontalMultiLevelHierarchy"/>
    <dgm:cxn modelId="{6C03F8DC-5391-4D87-B820-02C919481EB5}" type="presParOf" srcId="{3D062369-C3C1-42DE-AA33-21B577E43C4D}" destId="{08E430AC-D8F9-4091-873B-111EFACFDA30}" srcOrd="0" destOrd="0" presId="urn:microsoft.com/office/officeart/2008/layout/HorizontalMultiLevelHierarchy"/>
    <dgm:cxn modelId="{7EAF85BD-BDBD-426C-AE83-81549919CB1F}" type="presParOf" srcId="{3D062369-C3C1-42DE-AA33-21B577E43C4D}" destId="{6D98C7EA-CA31-4979-B300-488CB5B85824}" srcOrd="1" destOrd="0" presId="urn:microsoft.com/office/officeart/2008/layout/HorizontalMultiLevelHierarchy"/>
    <dgm:cxn modelId="{A6DCCD76-A7E1-4933-A732-2C7CB807D7B8}" type="presParOf" srcId="{6D98C7EA-CA31-4979-B300-488CB5B85824}" destId="{A7BECF60-38C1-40BC-B94E-B2624688B62A}" srcOrd="0" destOrd="0" presId="urn:microsoft.com/office/officeart/2008/layout/HorizontalMultiLevelHierarchy"/>
    <dgm:cxn modelId="{FFD6D6EA-6C01-4EF6-9507-CF6607761B71}" type="presParOf" srcId="{A7BECF60-38C1-40BC-B94E-B2624688B62A}" destId="{C8F44C84-19A0-4223-97AB-831CD0062FF3}" srcOrd="0" destOrd="0" presId="urn:microsoft.com/office/officeart/2008/layout/HorizontalMultiLevelHierarchy"/>
    <dgm:cxn modelId="{8DA4F240-E4AF-4835-9498-31185EF8EAEB}" type="presParOf" srcId="{6D98C7EA-CA31-4979-B300-488CB5B85824}" destId="{B1CB17A1-C4EC-49BD-9F60-DB263251225F}" srcOrd="1" destOrd="0" presId="urn:microsoft.com/office/officeart/2008/layout/HorizontalMultiLevelHierarchy"/>
    <dgm:cxn modelId="{C4F5D7D2-9B1B-4D26-8F75-721761D7AA17}" type="presParOf" srcId="{B1CB17A1-C4EC-49BD-9F60-DB263251225F}" destId="{CF37F476-07B4-41D0-B74C-6BCD97964D18}" srcOrd="0" destOrd="0" presId="urn:microsoft.com/office/officeart/2008/layout/HorizontalMultiLevelHierarchy"/>
    <dgm:cxn modelId="{20EA2F26-A2FD-4FCB-974E-C89C7AEA43BF}" type="presParOf" srcId="{B1CB17A1-C4EC-49BD-9F60-DB263251225F}" destId="{8F851F72-C706-4161-A3EA-44416528EB78}" srcOrd="1" destOrd="0" presId="urn:microsoft.com/office/officeart/2008/layout/HorizontalMultiLevelHierarchy"/>
    <dgm:cxn modelId="{EFA9108D-8B73-4E8F-B525-62FC70BD3FD2}" type="presParOf" srcId="{6D98C7EA-CA31-4979-B300-488CB5B85824}" destId="{58AFEFC0-340D-4B66-936A-5BA0C1F9F14B}" srcOrd="2" destOrd="0" presId="urn:microsoft.com/office/officeart/2008/layout/HorizontalMultiLevelHierarchy"/>
    <dgm:cxn modelId="{CA5E00E2-6018-4128-ACC4-BB1C02E87014}" type="presParOf" srcId="{58AFEFC0-340D-4B66-936A-5BA0C1F9F14B}" destId="{8F3EB0A0-250C-4052-8B96-8B19A2F3B4B3}" srcOrd="0" destOrd="0" presId="urn:microsoft.com/office/officeart/2008/layout/HorizontalMultiLevelHierarchy"/>
    <dgm:cxn modelId="{B1C98013-A352-45C5-89E9-C6180AF1D47C}" type="presParOf" srcId="{6D98C7EA-CA31-4979-B300-488CB5B85824}" destId="{064A76A4-E883-41FB-8BE4-7946E1214689}" srcOrd="3" destOrd="0" presId="urn:microsoft.com/office/officeart/2008/layout/HorizontalMultiLevelHierarchy"/>
    <dgm:cxn modelId="{9FC03DF8-9003-442B-847F-E9D5A8682556}" type="presParOf" srcId="{064A76A4-E883-41FB-8BE4-7946E1214689}" destId="{61B9F938-0D5C-45DA-A06B-EAB0C64885CD}" srcOrd="0" destOrd="0" presId="urn:microsoft.com/office/officeart/2008/layout/HorizontalMultiLevelHierarchy"/>
    <dgm:cxn modelId="{5F19EFE8-F486-48BC-9BBF-6D7D29E273D1}" type="presParOf" srcId="{064A76A4-E883-41FB-8BE4-7946E1214689}" destId="{A8B00AF1-AA05-459E-B0A6-D00BE224F91F}" srcOrd="1" destOrd="0" presId="urn:microsoft.com/office/officeart/2008/layout/HorizontalMultiLevelHierarchy"/>
    <dgm:cxn modelId="{2D21BCB3-E6F4-41AE-A55F-F49048987D3F}" type="presParOf" srcId="{6D98C7EA-CA31-4979-B300-488CB5B85824}" destId="{4B784E3C-D96B-4F16-930B-790A8934D6DD}" srcOrd="4" destOrd="0" presId="urn:microsoft.com/office/officeart/2008/layout/HorizontalMultiLevelHierarchy"/>
    <dgm:cxn modelId="{20D2BF77-298C-4367-8B8C-664DE5A54C9F}" type="presParOf" srcId="{4B784E3C-D96B-4F16-930B-790A8934D6DD}" destId="{AEC1E68A-1DED-461A-BA1B-CB594960DF9D}" srcOrd="0" destOrd="0" presId="urn:microsoft.com/office/officeart/2008/layout/HorizontalMultiLevelHierarchy"/>
    <dgm:cxn modelId="{EEA082F1-49B2-4B56-9275-5DF67FCC7F07}" type="presParOf" srcId="{6D98C7EA-CA31-4979-B300-488CB5B85824}" destId="{9D62282D-282C-4BB7-B07E-3795AB647110}" srcOrd="5" destOrd="0" presId="urn:microsoft.com/office/officeart/2008/layout/HorizontalMultiLevelHierarchy"/>
    <dgm:cxn modelId="{0841BEA1-079B-43F5-A348-26708E985C68}" type="presParOf" srcId="{9D62282D-282C-4BB7-B07E-3795AB647110}" destId="{5B211494-1B60-4153-8DCF-3D32509F20A4}" srcOrd="0" destOrd="0" presId="urn:microsoft.com/office/officeart/2008/layout/HorizontalMultiLevelHierarchy"/>
    <dgm:cxn modelId="{143F01F7-F66E-4573-876A-907A754BFF64}" type="presParOf" srcId="{9D62282D-282C-4BB7-B07E-3795AB647110}" destId="{AF166DE1-7966-41CC-BAD2-3CA1C050D852}" srcOrd="1" destOrd="0" presId="urn:microsoft.com/office/officeart/2008/layout/HorizontalMultiLevelHierarchy"/>
    <dgm:cxn modelId="{20AE989E-DE01-4B7A-9825-26C059043C1A}" type="presParOf" srcId="{6D98C7EA-CA31-4979-B300-488CB5B85824}" destId="{9A420157-F0F1-461B-A218-0CF74929A8FF}" srcOrd="6" destOrd="0" presId="urn:microsoft.com/office/officeart/2008/layout/HorizontalMultiLevelHierarchy"/>
    <dgm:cxn modelId="{E544D85E-ECB8-4A59-A318-9731657CDE0D}" type="presParOf" srcId="{9A420157-F0F1-461B-A218-0CF74929A8FF}" destId="{0F520E7D-27EC-4C1D-95C1-F704EE81485E}" srcOrd="0" destOrd="0" presId="urn:microsoft.com/office/officeart/2008/layout/HorizontalMultiLevelHierarchy"/>
    <dgm:cxn modelId="{D4B8CB41-6645-4C61-AF8D-D518B486565A}" type="presParOf" srcId="{6D98C7EA-CA31-4979-B300-488CB5B85824}" destId="{DDBD42C4-0205-4719-8513-770B954A044B}" srcOrd="7" destOrd="0" presId="urn:microsoft.com/office/officeart/2008/layout/HorizontalMultiLevelHierarchy"/>
    <dgm:cxn modelId="{D877F153-4937-46C7-B02E-39403ED570C3}" type="presParOf" srcId="{DDBD42C4-0205-4719-8513-770B954A044B}" destId="{D3A9CAB4-92EA-4EAD-84D8-8F581DF1FED9}" srcOrd="0" destOrd="0" presId="urn:microsoft.com/office/officeart/2008/layout/HorizontalMultiLevelHierarchy"/>
    <dgm:cxn modelId="{6E2C314D-890F-4D81-93BD-A94FFD31A3E9}" type="presParOf" srcId="{DDBD42C4-0205-4719-8513-770B954A044B}" destId="{05CAB256-E475-4720-8760-EDD430896506}" srcOrd="1" destOrd="0" presId="urn:microsoft.com/office/officeart/2008/layout/HorizontalMultiLevelHierarchy"/>
    <dgm:cxn modelId="{D8DDD171-E801-442A-B128-FC907272FA42}" type="presParOf" srcId="{6D98C7EA-CA31-4979-B300-488CB5B85824}" destId="{43507894-21D5-4ED6-B0A8-697F1D14AA30}" srcOrd="8" destOrd="0" presId="urn:microsoft.com/office/officeart/2008/layout/HorizontalMultiLevelHierarchy"/>
    <dgm:cxn modelId="{5F9C519D-3C3C-41F5-8465-279CCD3DABA4}" type="presParOf" srcId="{43507894-21D5-4ED6-B0A8-697F1D14AA30}" destId="{BF12A09B-822E-46F9-9D39-2C4A311DDB21}" srcOrd="0" destOrd="0" presId="urn:microsoft.com/office/officeart/2008/layout/HorizontalMultiLevelHierarchy"/>
    <dgm:cxn modelId="{149AFAC0-BE1C-4E7C-914E-C452C88C46AD}" type="presParOf" srcId="{6D98C7EA-CA31-4979-B300-488CB5B85824}" destId="{52C42173-B65E-4DAF-A346-070069B1162A}" srcOrd="9" destOrd="0" presId="urn:microsoft.com/office/officeart/2008/layout/HorizontalMultiLevelHierarchy"/>
    <dgm:cxn modelId="{54366B78-6903-4822-AB3B-34DA9CD98AFF}" type="presParOf" srcId="{52C42173-B65E-4DAF-A346-070069B1162A}" destId="{69352CAB-84F9-43F0-B8E5-8F77679C4604}" srcOrd="0" destOrd="0" presId="urn:microsoft.com/office/officeart/2008/layout/HorizontalMultiLevelHierarchy"/>
    <dgm:cxn modelId="{9FDA0010-9BB3-45E6-A8EC-D6056A201625}" type="presParOf" srcId="{52C42173-B65E-4DAF-A346-070069B1162A}" destId="{9283E3CA-AE97-4AF2-9D74-FF7E58D9ACD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48CAB6-625F-4825-9446-9CB677149986}" type="doc">
      <dgm:prSet loTypeId="urn:microsoft.com/office/officeart/2008/layout/HorizontalMultiLevelHierarchy" loCatId="hierarchy" qsTypeId="urn:microsoft.com/office/officeart/2005/8/quickstyle/simple3" qsCatId="simple" csTypeId="urn:microsoft.com/office/officeart/2005/8/colors/accent1_5" csCatId="accent1" phldr="1"/>
      <dgm:spPr/>
      <dgm:t>
        <a:bodyPr/>
        <a:lstStyle/>
        <a:p>
          <a:endParaRPr lang="es-EC"/>
        </a:p>
      </dgm:t>
    </dgm:pt>
    <dgm:pt modelId="{DDFD0E6B-2508-4D07-AC35-A53BA2CED378}">
      <dgm:prSet phldrT="[Texto]" custT="1"/>
      <dgm:spPr/>
      <dgm:t>
        <a:bodyPr/>
        <a:lstStyle/>
        <a:p>
          <a:r>
            <a:rPr lang="es-EC" sz="2400" b="1" dirty="0" smtClean="0">
              <a:latin typeface="Tahoma" panose="020B0604030504040204" pitchFamily="34" charset="0"/>
              <a:ea typeface="Tahoma" panose="020B0604030504040204" pitchFamily="34" charset="0"/>
              <a:cs typeface="Tahoma" panose="020B0604030504040204" pitchFamily="34" charset="0"/>
            </a:rPr>
            <a:t>Conclusiones</a:t>
          </a:r>
          <a:endParaRPr lang="es-EC" sz="2400" b="1" dirty="0">
            <a:latin typeface="Tahoma" panose="020B0604030504040204" pitchFamily="34" charset="0"/>
            <a:ea typeface="Tahoma" panose="020B0604030504040204" pitchFamily="34" charset="0"/>
            <a:cs typeface="Tahoma" panose="020B0604030504040204" pitchFamily="34" charset="0"/>
          </a:endParaRPr>
        </a:p>
      </dgm:t>
    </dgm:pt>
    <dgm:pt modelId="{4A33CDB6-464C-4294-BB0E-419269A66015}" type="par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63DDCE0-D69F-4F02-9DD1-A36469A0E3DC}" type="sibTrans" cxnId="{C6E242EE-CD00-4FA1-AEB3-58EF30DC2F6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1D91E49-6C9C-4BB3-BE66-B82BAA54A63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Significancia </a:t>
          </a:r>
          <a:br>
            <a:rPr lang="es-EC" dirty="0" smtClean="0">
              <a:latin typeface="Tahoma" panose="020B0604030504040204" pitchFamily="34" charset="0"/>
              <a:ea typeface="Tahoma" panose="020B0604030504040204" pitchFamily="34" charset="0"/>
              <a:cs typeface="Tahoma" panose="020B0604030504040204" pitchFamily="34" charset="0"/>
            </a:rPr>
          </a:br>
          <a:r>
            <a:rPr lang="es-EC" dirty="0" smtClean="0">
              <a:latin typeface="Tahoma" panose="020B0604030504040204" pitchFamily="34" charset="0"/>
              <a:ea typeface="Tahoma" panose="020B0604030504040204" pitchFamily="34" charset="0"/>
              <a:cs typeface="Tahoma" panose="020B0604030504040204" pitchFamily="34" charset="0"/>
            </a:rPr>
            <a:t>0,1% </a:t>
          </a:r>
          <a:r>
            <a:rPr lang="es-EC"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5%</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86D491C9-0424-493C-AD2E-10B991C4D4B2}" type="par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00D3FE89-2747-4534-A6D4-C6EA753053C8}" type="sibTrans" cxnId="{93CC21B8-E695-43D0-99C1-B9EB7A3E1E91}">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35079ADC-D9D1-432C-B673-FD389EF61EF6}">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Apps – Información</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91D0B560-AE3B-457F-9039-76ADAD06E4E2}" type="par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E71D1130-4D58-49DB-941A-6D786C24B8AD}" type="sibTrans" cxnId="{0E6606DF-C877-4C03-BFC6-56EED1D29D3B}">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BC28107-D6EA-4EDD-9EDD-B5116DBDCFF1}">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SPAM</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3B270B15-A3B1-4BB3-8001-3DD8000B2FCC}" type="par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A9D0804D-5FEE-4A0F-BA80-E046E7AB2CD4}" type="sibTrans" cxnId="{5628B7E7-0C14-41AB-8AAD-58EED58CF65C}">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DDFCF7A-4521-4B3F-BF72-6134FC97D79B}">
      <dgm:prSet phldrT="[Texto]" custT="1"/>
      <dgm:spPr/>
      <dgm:t>
        <a:bodyPr/>
        <a:lstStyle/>
        <a:p>
          <a:r>
            <a:rPr lang="es-EC" sz="1400" dirty="0" smtClean="0">
              <a:latin typeface="Tahoma" panose="020B0604030504040204" pitchFamily="34" charset="0"/>
              <a:ea typeface="Tahoma" panose="020B0604030504040204" pitchFamily="34" charset="0"/>
              <a:cs typeface="Tahoma" panose="020B0604030504040204" pitchFamily="34" charset="0"/>
            </a:rPr>
            <a:t>Características de posicionamiento</a:t>
          </a:r>
          <a:endParaRPr lang="es-EC" sz="1400" dirty="0">
            <a:latin typeface="Tahoma" panose="020B0604030504040204" pitchFamily="34" charset="0"/>
            <a:ea typeface="Tahoma" panose="020B0604030504040204" pitchFamily="34" charset="0"/>
            <a:cs typeface="Tahoma" panose="020B0604030504040204" pitchFamily="34" charset="0"/>
          </a:endParaRPr>
        </a:p>
      </dgm:t>
    </dgm:pt>
    <dgm:pt modelId="{803B43D1-2606-4141-83EC-A4CD3E4CB4C1}" type="parTrans" cxnId="{01FABAFD-A46B-419F-A212-49DBD2FDBAF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9C7EF167-540E-4B66-B19F-D582B1F43553}" type="sibTrans" cxnId="{01FABAFD-A46B-419F-A212-49DBD2FDBAF6}">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C4D26A66-10DC-4D84-896C-74FDEB6D03E9}">
      <dgm:prSet phldrT="[Texto]"/>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Atención</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5A05D34E-01EA-4A86-B89C-54A87CC2AF0B}" type="parTrans" cxnId="{86861D70-A7AE-44CA-B1C3-0FBCC43F1D50}">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7FCF57BD-9F63-4F09-BFD9-C5E2891228D1}" type="sibTrans" cxnId="{86861D70-A7AE-44CA-B1C3-0FBCC43F1D50}">
      <dgm:prSet/>
      <dgm:spPr/>
      <dgm:t>
        <a:bodyPr/>
        <a:lstStyle/>
        <a:p>
          <a:endParaRPr lang="es-EC">
            <a:latin typeface="Tahoma" panose="020B0604030504040204" pitchFamily="34" charset="0"/>
            <a:ea typeface="Tahoma" panose="020B0604030504040204" pitchFamily="34" charset="0"/>
            <a:cs typeface="Tahoma" panose="020B0604030504040204" pitchFamily="34" charset="0"/>
          </a:endParaRPr>
        </a:p>
      </dgm:t>
    </dgm:pt>
    <dgm:pt modelId="{FCAE2101-CB90-4679-9947-58B9C9480347}" type="pres">
      <dgm:prSet presAssocID="{9848CAB6-625F-4825-9446-9CB677149986}" presName="Name0" presStyleCnt="0">
        <dgm:presLayoutVars>
          <dgm:chPref val="1"/>
          <dgm:dir/>
          <dgm:animOne val="branch"/>
          <dgm:animLvl val="lvl"/>
          <dgm:resizeHandles val="exact"/>
        </dgm:presLayoutVars>
      </dgm:prSet>
      <dgm:spPr/>
      <dgm:t>
        <a:bodyPr/>
        <a:lstStyle/>
        <a:p>
          <a:endParaRPr lang="es-EC"/>
        </a:p>
      </dgm:t>
    </dgm:pt>
    <dgm:pt modelId="{3D062369-C3C1-42DE-AA33-21B577E43C4D}" type="pres">
      <dgm:prSet presAssocID="{DDFD0E6B-2508-4D07-AC35-A53BA2CED378}" presName="root1" presStyleCnt="0"/>
      <dgm:spPr/>
      <dgm:t>
        <a:bodyPr/>
        <a:lstStyle/>
        <a:p>
          <a:endParaRPr lang="es-EC"/>
        </a:p>
      </dgm:t>
    </dgm:pt>
    <dgm:pt modelId="{08E430AC-D8F9-4091-873B-111EFACFDA30}" type="pres">
      <dgm:prSet presAssocID="{DDFD0E6B-2508-4D07-AC35-A53BA2CED378}" presName="LevelOneTextNode" presStyleLbl="node0" presStyleIdx="0" presStyleCnt="1">
        <dgm:presLayoutVars>
          <dgm:chPref val="3"/>
        </dgm:presLayoutVars>
      </dgm:prSet>
      <dgm:spPr/>
      <dgm:t>
        <a:bodyPr/>
        <a:lstStyle/>
        <a:p>
          <a:endParaRPr lang="es-EC"/>
        </a:p>
      </dgm:t>
    </dgm:pt>
    <dgm:pt modelId="{6D98C7EA-CA31-4979-B300-488CB5B85824}" type="pres">
      <dgm:prSet presAssocID="{DDFD0E6B-2508-4D07-AC35-A53BA2CED378}" presName="level2hierChild" presStyleCnt="0"/>
      <dgm:spPr/>
      <dgm:t>
        <a:bodyPr/>
        <a:lstStyle/>
        <a:p>
          <a:endParaRPr lang="es-EC"/>
        </a:p>
      </dgm:t>
    </dgm:pt>
    <dgm:pt modelId="{A7BECF60-38C1-40BC-B94E-B2624688B62A}" type="pres">
      <dgm:prSet presAssocID="{86D491C9-0424-493C-AD2E-10B991C4D4B2}" presName="conn2-1" presStyleLbl="parChTrans1D2" presStyleIdx="0" presStyleCnt="5"/>
      <dgm:spPr/>
      <dgm:t>
        <a:bodyPr/>
        <a:lstStyle/>
        <a:p>
          <a:endParaRPr lang="es-EC"/>
        </a:p>
      </dgm:t>
    </dgm:pt>
    <dgm:pt modelId="{C8F44C84-19A0-4223-97AB-831CD0062FF3}" type="pres">
      <dgm:prSet presAssocID="{86D491C9-0424-493C-AD2E-10B991C4D4B2}" presName="connTx" presStyleLbl="parChTrans1D2" presStyleIdx="0" presStyleCnt="5"/>
      <dgm:spPr/>
      <dgm:t>
        <a:bodyPr/>
        <a:lstStyle/>
        <a:p>
          <a:endParaRPr lang="es-EC"/>
        </a:p>
      </dgm:t>
    </dgm:pt>
    <dgm:pt modelId="{B1CB17A1-C4EC-49BD-9F60-DB263251225F}" type="pres">
      <dgm:prSet presAssocID="{E1D91E49-6C9C-4BB3-BE66-B82BAA54A636}" presName="root2" presStyleCnt="0"/>
      <dgm:spPr/>
      <dgm:t>
        <a:bodyPr/>
        <a:lstStyle/>
        <a:p>
          <a:endParaRPr lang="es-EC"/>
        </a:p>
      </dgm:t>
    </dgm:pt>
    <dgm:pt modelId="{CF37F476-07B4-41D0-B74C-6BCD97964D18}" type="pres">
      <dgm:prSet presAssocID="{E1D91E49-6C9C-4BB3-BE66-B82BAA54A636}" presName="LevelTwoTextNode" presStyleLbl="node2" presStyleIdx="0" presStyleCnt="5">
        <dgm:presLayoutVars>
          <dgm:chPref val="3"/>
        </dgm:presLayoutVars>
      </dgm:prSet>
      <dgm:spPr/>
      <dgm:t>
        <a:bodyPr/>
        <a:lstStyle/>
        <a:p>
          <a:endParaRPr lang="es-EC"/>
        </a:p>
      </dgm:t>
    </dgm:pt>
    <dgm:pt modelId="{8F851F72-C706-4161-A3EA-44416528EB78}" type="pres">
      <dgm:prSet presAssocID="{E1D91E49-6C9C-4BB3-BE66-B82BAA54A636}" presName="level3hierChild" presStyleCnt="0"/>
      <dgm:spPr/>
      <dgm:t>
        <a:bodyPr/>
        <a:lstStyle/>
        <a:p>
          <a:endParaRPr lang="es-EC"/>
        </a:p>
      </dgm:t>
    </dgm:pt>
    <dgm:pt modelId="{58AFEFC0-340D-4B66-936A-5BA0C1F9F14B}" type="pres">
      <dgm:prSet presAssocID="{91D0B560-AE3B-457F-9039-76ADAD06E4E2}" presName="conn2-1" presStyleLbl="parChTrans1D2" presStyleIdx="1" presStyleCnt="5"/>
      <dgm:spPr/>
      <dgm:t>
        <a:bodyPr/>
        <a:lstStyle/>
        <a:p>
          <a:endParaRPr lang="es-EC"/>
        </a:p>
      </dgm:t>
    </dgm:pt>
    <dgm:pt modelId="{8F3EB0A0-250C-4052-8B96-8B19A2F3B4B3}" type="pres">
      <dgm:prSet presAssocID="{91D0B560-AE3B-457F-9039-76ADAD06E4E2}" presName="connTx" presStyleLbl="parChTrans1D2" presStyleIdx="1" presStyleCnt="5"/>
      <dgm:spPr/>
      <dgm:t>
        <a:bodyPr/>
        <a:lstStyle/>
        <a:p>
          <a:endParaRPr lang="es-EC"/>
        </a:p>
      </dgm:t>
    </dgm:pt>
    <dgm:pt modelId="{064A76A4-E883-41FB-8BE4-7946E1214689}" type="pres">
      <dgm:prSet presAssocID="{35079ADC-D9D1-432C-B673-FD389EF61EF6}" presName="root2" presStyleCnt="0"/>
      <dgm:spPr/>
      <dgm:t>
        <a:bodyPr/>
        <a:lstStyle/>
        <a:p>
          <a:endParaRPr lang="es-EC"/>
        </a:p>
      </dgm:t>
    </dgm:pt>
    <dgm:pt modelId="{61B9F938-0D5C-45DA-A06B-EAB0C64885CD}" type="pres">
      <dgm:prSet presAssocID="{35079ADC-D9D1-432C-B673-FD389EF61EF6}" presName="LevelTwoTextNode" presStyleLbl="node2" presStyleIdx="1" presStyleCnt="5">
        <dgm:presLayoutVars>
          <dgm:chPref val="3"/>
        </dgm:presLayoutVars>
      </dgm:prSet>
      <dgm:spPr/>
      <dgm:t>
        <a:bodyPr/>
        <a:lstStyle/>
        <a:p>
          <a:endParaRPr lang="es-EC"/>
        </a:p>
      </dgm:t>
    </dgm:pt>
    <dgm:pt modelId="{A8B00AF1-AA05-459E-B0A6-D00BE224F91F}" type="pres">
      <dgm:prSet presAssocID="{35079ADC-D9D1-432C-B673-FD389EF61EF6}" presName="level3hierChild" presStyleCnt="0"/>
      <dgm:spPr/>
      <dgm:t>
        <a:bodyPr/>
        <a:lstStyle/>
        <a:p>
          <a:endParaRPr lang="es-EC"/>
        </a:p>
      </dgm:t>
    </dgm:pt>
    <dgm:pt modelId="{4B784E3C-D96B-4F16-930B-790A8934D6DD}" type="pres">
      <dgm:prSet presAssocID="{3B270B15-A3B1-4BB3-8001-3DD8000B2FCC}" presName="conn2-1" presStyleLbl="parChTrans1D2" presStyleIdx="2" presStyleCnt="5"/>
      <dgm:spPr/>
      <dgm:t>
        <a:bodyPr/>
        <a:lstStyle/>
        <a:p>
          <a:endParaRPr lang="es-EC"/>
        </a:p>
      </dgm:t>
    </dgm:pt>
    <dgm:pt modelId="{AEC1E68A-1DED-461A-BA1B-CB594960DF9D}" type="pres">
      <dgm:prSet presAssocID="{3B270B15-A3B1-4BB3-8001-3DD8000B2FCC}" presName="connTx" presStyleLbl="parChTrans1D2" presStyleIdx="2" presStyleCnt="5"/>
      <dgm:spPr/>
      <dgm:t>
        <a:bodyPr/>
        <a:lstStyle/>
        <a:p>
          <a:endParaRPr lang="es-EC"/>
        </a:p>
      </dgm:t>
    </dgm:pt>
    <dgm:pt modelId="{9D62282D-282C-4BB7-B07E-3795AB647110}" type="pres">
      <dgm:prSet presAssocID="{9BC28107-D6EA-4EDD-9EDD-B5116DBDCFF1}" presName="root2" presStyleCnt="0"/>
      <dgm:spPr/>
      <dgm:t>
        <a:bodyPr/>
        <a:lstStyle/>
        <a:p>
          <a:endParaRPr lang="es-EC"/>
        </a:p>
      </dgm:t>
    </dgm:pt>
    <dgm:pt modelId="{5B211494-1B60-4153-8DCF-3D32509F20A4}" type="pres">
      <dgm:prSet presAssocID="{9BC28107-D6EA-4EDD-9EDD-B5116DBDCFF1}" presName="LevelTwoTextNode" presStyleLbl="node2" presStyleIdx="2" presStyleCnt="5">
        <dgm:presLayoutVars>
          <dgm:chPref val="3"/>
        </dgm:presLayoutVars>
      </dgm:prSet>
      <dgm:spPr/>
      <dgm:t>
        <a:bodyPr/>
        <a:lstStyle/>
        <a:p>
          <a:endParaRPr lang="es-EC"/>
        </a:p>
      </dgm:t>
    </dgm:pt>
    <dgm:pt modelId="{AF166DE1-7966-41CC-BAD2-3CA1C050D852}" type="pres">
      <dgm:prSet presAssocID="{9BC28107-D6EA-4EDD-9EDD-B5116DBDCFF1}" presName="level3hierChild" presStyleCnt="0"/>
      <dgm:spPr/>
      <dgm:t>
        <a:bodyPr/>
        <a:lstStyle/>
        <a:p>
          <a:endParaRPr lang="es-EC"/>
        </a:p>
      </dgm:t>
    </dgm:pt>
    <dgm:pt modelId="{9A420157-F0F1-461B-A218-0CF74929A8FF}" type="pres">
      <dgm:prSet presAssocID="{803B43D1-2606-4141-83EC-A4CD3E4CB4C1}" presName="conn2-1" presStyleLbl="parChTrans1D2" presStyleIdx="3" presStyleCnt="5"/>
      <dgm:spPr/>
      <dgm:t>
        <a:bodyPr/>
        <a:lstStyle/>
        <a:p>
          <a:endParaRPr lang="es-EC"/>
        </a:p>
      </dgm:t>
    </dgm:pt>
    <dgm:pt modelId="{0F520E7D-27EC-4C1D-95C1-F704EE81485E}" type="pres">
      <dgm:prSet presAssocID="{803B43D1-2606-4141-83EC-A4CD3E4CB4C1}" presName="connTx" presStyleLbl="parChTrans1D2" presStyleIdx="3" presStyleCnt="5"/>
      <dgm:spPr/>
      <dgm:t>
        <a:bodyPr/>
        <a:lstStyle/>
        <a:p>
          <a:endParaRPr lang="es-EC"/>
        </a:p>
      </dgm:t>
    </dgm:pt>
    <dgm:pt modelId="{DDBD42C4-0205-4719-8513-770B954A044B}" type="pres">
      <dgm:prSet presAssocID="{9DDFCF7A-4521-4B3F-BF72-6134FC97D79B}" presName="root2" presStyleCnt="0"/>
      <dgm:spPr/>
      <dgm:t>
        <a:bodyPr/>
        <a:lstStyle/>
        <a:p>
          <a:endParaRPr lang="es-EC"/>
        </a:p>
      </dgm:t>
    </dgm:pt>
    <dgm:pt modelId="{D3A9CAB4-92EA-4EAD-84D8-8F581DF1FED9}" type="pres">
      <dgm:prSet presAssocID="{9DDFCF7A-4521-4B3F-BF72-6134FC97D79B}" presName="LevelTwoTextNode" presStyleLbl="node2" presStyleIdx="3" presStyleCnt="5">
        <dgm:presLayoutVars>
          <dgm:chPref val="3"/>
        </dgm:presLayoutVars>
      </dgm:prSet>
      <dgm:spPr/>
      <dgm:t>
        <a:bodyPr/>
        <a:lstStyle/>
        <a:p>
          <a:endParaRPr lang="es-EC"/>
        </a:p>
      </dgm:t>
    </dgm:pt>
    <dgm:pt modelId="{05CAB256-E475-4720-8760-EDD430896506}" type="pres">
      <dgm:prSet presAssocID="{9DDFCF7A-4521-4B3F-BF72-6134FC97D79B}" presName="level3hierChild" presStyleCnt="0"/>
      <dgm:spPr/>
      <dgm:t>
        <a:bodyPr/>
        <a:lstStyle/>
        <a:p>
          <a:endParaRPr lang="es-EC"/>
        </a:p>
      </dgm:t>
    </dgm:pt>
    <dgm:pt modelId="{43507894-21D5-4ED6-B0A8-697F1D14AA30}" type="pres">
      <dgm:prSet presAssocID="{5A05D34E-01EA-4A86-B89C-54A87CC2AF0B}" presName="conn2-1" presStyleLbl="parChTrans1D2" presStyleIdx="4" presStyleCnt="5"/>
      <dgm:spPr/>
      <dgm:t>
        <a:bodyPr/>
        <a:lstStyle/>
        <a:p>
          <a:endParaRPr lang="es-EC"/>
        </a:p>
      </dgm:t>
    </dgm:pt>
    <dgm:pt modelId="{BF12A09B-822E-46F9-9D39-2C4A311DDB21}" type="pres">
      <dgm:prSet presAssocID="{5A05D34E-01EA-4A86-B89C-54A87CC2AF0B}" presName="connTx" presStyleLbl="parChTrans1D2" presStyleIdx="4" presStyleCnt="5"/>
      <dgm:spPr/>
      <dgm:t>
        <a:bodyPr/>
        <a:lstStyle/>
        <a:p>
          <a:endParaRPr lang="es-EC"/>
        </a:p>
      </dgm:t>
    </dgm:pt>
    <dgm:pt modelId="{52C42173-B65E-4DAF-A346-070069B1162A}" type="pres">
      <dgm:prSet presAssocID="{C4D26A66-10DC-4D84-896C-74FDEB6D03E9}" presName="root2" presStyleCnt="0"/>
      <dgm:spPr/>
      <dgm:t>
        <a:bodyPr/>
        <a:lstStyle/>
        <a:p>
          <a:endParaRPr lang="es-EC"/>
        </a:p>
      </dgm:t>
    </dgm:pt>
    <dgm:pt modelId="{69352CAB-84F9-43F0-B8E5-8F77679C4604}" type="pres">
      <dgm:prSet presAssocID="{C4D26A66-10DC-4D84-896C-74FDEB6D03E9}" presName="LevelTwoTextNode" presStyleLbl="node2" presStyleIdx="4" presStyleCnt="5">
        <dgm:presLayoutVars>
          <dgm:chPref val="3"/>
        </dgm:presLayoutVars>
      </dgm:prSet>
      <dgm:spPr/>
      <dgm:t>
        <a:bodyPr/>
        <a:lstStyle/>
        <a:p>
          <a:endParaRPr lang="es-EC"/>
        </a:p>
      </dgm:t>
    </dgm:pt>
    <dgm:pt modelId="{9283E3CA-AE97-4AF2-9D74-FF7E58D9ACD8}" type="pres">
      <dgm:prSet presAssocID="{C4D26A66-10DC-4D84-896C-74FDEB6D03E9}" presName="level3hierChild" presStyleCnt="0"/>
      <dgm:spPr/>
      <dgm:t>
        <a:bodyPr/>
        <a:lstStyle/>
        <a:p>
          <a:endParaRPr lang="es-EC"/>
        </a:p>
      </dgm:t>
    </dgm:pt>
  </dgm:ptLst>
  <dgm:cxnLst>
    <dgm:cxn modelId="{5628B7E7-0C14-41AB-8AAD-58EED58CF65C}" srcId="{DDFD0E6B-2508-4D07-AC35-A53BA2CED378}" destId="{9BC28107-D6EA-4EDD-9EDD-B5116DBDCFF1}" srcOrd="2" destOrd="0" parTransId="{3B270B15-A3B1-4BB3-8001-3DD8000B2FCC}" sibTransId="{A9D0804D-5FEE-4A0F-BA80-E046E7AB2CD4}"/>
    <dgm:cxn modelId="{8E46073D-DDB6-4296-9F1E-0C4F70732F57}" type="presOf" srcId="{35079ADC-D9D1-432C-B673-FD389EF61EF6}" destId="{61B9F938-0D5C-45DA-A06B-EAB0C64885CD}" srcOrd="0" destOrd="0" presId="urn:microsoft.com/office/officeart/2008/layout/HorizontalMultiLevelHierarchy"/>
    <dgm:cxn modelId="{2522A4E7-9614-4D64-B199-0222CA6E1F01}" type="presOf" srcId="{DDFD0E6B-2508-4D07-AC35-A53BA2CED378}" destId="{08E430AC-D8F9-4091-873B-111EFACFDA30}" srcOrd="0" destOrd="0" presId="urn:microsoft.com/office/officeart/2008/layout/HorizontalMultiLevelHierarchy"/>
    <dgm:cxn modelId="{86861D70-A7AE-44CA-B1C3-0FBCC43F1D50}" srcId="{DDFD0E6B-2508-4D07-AC35-A53BA2CED378}" destId="{C4D26A66-10DC-4D84-896C-74FDEB6D03E9}" srcOrd="4" destOrd="0" parTransId="{5A05D34E-01EA-4A86-B89C-54A87CC2AF0B}" sibTransId="{7FCF57BD-9F63-4F09-BFD9-C5E2891228D1}"/>
    <dgm:cxn modelId="{93CC21B8-E695-43D0-99C1-B9EB7A3E1E91}" srcId="{DDFD0E6B-2508-4D07-AC35-A53BA2CED378}" destId="{E1D91E49-6C9C-4BB3-BE66-B82BAA54A636}" srcOrd="0" destOrd="0" parTransId="{86D491C9-0424-493C-AD2E-10B991C4D4B2}" sibTransId="{00D3FE89-2747-4534-A6D4-C6EA753053C8}"/>
    <dgm:cxn modelId="{429FAA35-C3E6-4634-A4F5-FEDA7B389222}" type="presOf" srcId="{5A05D34E-01EA-4A86-B89C-54A87CC2AF0B}" destId="{43507894-21D5-4ED6-B0A8-697F1D14AA30}" srcOrd="0" destOrd="0" presId="urn:microsoft.com/office/officeart/2008/layout/HorizontalMultiLevelHierarchy"/>
    <dgm:cxn modelId="{25C8399C-B008-4F92-A00B-1E00043A0130}" type="presOf" srcId="{9BC28107-D6EA-4EDD-9EDD-B5116DBDCFF1}" destId="{5B211494-1B60-4153-8DCF-3D32509F20A4}" srcOrd="0" destOrd="0" presId="urn:microsoft.com/office/officeart/2008/layout/HorizontalMultiLevelHierarchy"/>
    <dgm:cxn modelId="{7920043B-FEC4-4043-9CA0-F59C7E868086}" type="presOf" srcId="{9848CAB6-625F-4825-9446-9CB677149986}" destId="{FCAE2101-CB90-4679-9947-58B9C9480347}" srcOrd="0" destOrd="0" presId="urn:microsoft.com/office/officeart/2008/layout/HorizontalMultiLevelHierarchy"/>
    <dgm:cxn modelId="{817A5213-E2E8-4E0C-BD89-41AEBA12C770}" type="presOf" srcId="{91D0B560-AE3B-457F-9039-76ADAD06E4E2}" destId="{8F3EB0A0-250C-4052-8B96-8B19A2F3B4B3}" srcOrd="1" destOrd="0" presId="urn:microsoft.com/office/officeart/2008/layout/HorizontalMultiLevelHierarchy"/>
    <dgm:cxn modelId="{0E6606DF-C877-4C03-BFC6-56EED1D29D3B}" srcId="{DDFD0E6B-2508-4D07-AC35-A53BA2CED378}" destId="{35079ADC-D9D1-432C-B673-FD389EF61EF6}" srcOrd="1" destOrd="0" parTransId="{91D0B560-AE3B-457F-9039-76ADAD06E4E2}" sibTransId="{E71D1130-4D58-49DB-941A-6D786C24B8AD}"/>
    <dgm:cxn modelId="{D0BA784E-B00E-4285-AE33-4668CDF2366D}" type="presOf" srcId="{803B43D1-2606-4141-83EC-A4CD3E4CB4C1}" destId="{0F520E7D-27EC-4C1D-95C1-F704EE81485E}" srcOrd="1" destOrd="0" presId="urn:microsoft.com/office/officeart/2008/layout/HorizontalMultiLevelHierarchy"/>
    <dgm:cxn modelId="{B65C36EB-B362-4351-9EC2-9457873E31F7}" type="presOf" srcId="{91D0B560-AE3B-457F-9039-76ADAD06E4E2}" destId="{58AFEFC0-340D-4B66-936A-5BA0C1F9F14B}" srcOrd="0" destOrd="0" presId="urn:microsoft.com/office/officeart/2008/layout/HorizontalMultiLevelHierarchy"/>
    <dgm:cxn modelId="{01FABAFD-A46B-419F-A212-49DBD2FDBAF6}" srcId="{DDFD0E6B-2508-4D07-AC35-A53BA2CED378}" destId="{9DDFCF7A-4521-4B3F-BF72-6134FC97D79B}" srcOrd="3" destOrd="0" parTransId="{803B43D1-2606-4141-83EC-A4CD3E4CB4C1}" sibTransId="{9C7EF167-540E-4B66-B19F-D582B1F43553}"/>
    <dgm:cxn modelId="{C6E242EE-CD00-4FA1-AEB3-58EF30DC2F66}" srcId="{9848CAB6-625F-4825-9446-9CB677149986}" destId="{DDFD0E6B-2508-4D07-AC35-A53BA2CED378}" srcOrd="0" destOrd="0" parTransId="{4A33CDB6-464C-4294-BB0E-419269A66015}" sibTransId="{E63DDCE0-D69F-4F02-9DD1-A36469A0E3DC}"/>
    <dgm:cxn modelId="{CCEB34BC-B5E5-4AC9-BF2B-E608F4010162}" type="presOf" srcId="{86D491C9-0424-493C-AD2E-10B991C4D4B2}" destId="{A7BECF60-38C1-40BC-B94E-B2624688B62A}" srcOrd="0" destOrd="0" presId="urn:microsoft.com/office/officeart/2008/layout/HorizontalMultiLevelHierarchy"/>
    <dgm:cxn modelId="{71766250-6CC2-4770-8153-3D2D431C46E5}" type="presOf" srcId="{5A05D34E-01EA-4A86-B89C-54A87CC2AF0B}" destId="{BF12A09B-822E-46F9-9D39-2C4A311DDB21}" srcOrd="1" destOrd="0" presId="urn:microsoft.com/office/officeart/2008/layout/HorizontalMultiLevelHierarchy"/>
    <dgm:cxn modelId="{BAE67DAC-9927-41D0-86D4-35A4C8E020B9}" type="presOf" srcId="{3B270B15-A3B1-4BB3-8001-3DD8000B2FCC}" destId="{AEC1E68A-1DED-461A-BA1B-CB594960DF9D}" srcOrd="1" destOrd="0" presId="urn:microsoft.com/office/officeart/2008/layout/HorizontalMultiLevelHierarchy"/>
    <dgm:cxn modelId="{5475F6A0-00AA-48B8-82FA-C1E5DD85A883}" type="presOf" srcId="{9DDFCF7A-4521-4B3F-BF72-6134FC97D79B}" destId="{D3A9CAB4-92EA-4EAD-84D8-8F581DF1FED9}" srcOrd="0" destOrd="0" presId="urn:microsoft.com/office/officeart/2008/layout/HorizontalMultiLevelHierarchy"/>
    <dgm:cxn modelId="{4F03B995-469B-4BCC-BB75-1516B3206DBF}" type="presOf" srcId="{E1D91E49-6C9C-4BB3-BE66-B82BAA54A636}" destId="{CF37F476-07B4-41D0-B74C-6BCD97964D18}" srcOrd="0" destOrd="0" presId="urn:microsoft.com/office/officeart/2008/layout/HorizontalMultiLevelHierarchy"/>
    <dgm:cxn modelId="{6DF6D86F-B8D7-4C94-A7A8-D3311AD28450}" type="presOf" srcId="{C4D26A66-10DC-4D84-896C-74FDEB6D03E9}" destId="{69352CAB-84F9-43F0-B8E5-8F77679C4604}" srcOrd="0" destOrd="0" presId="urn:microsoft.com/office/officeart/2008/layout/HorizontalMultiLevelHierarchy"/>
    <dgm:cxn modelId="{D15345C6-471B-49A7-B07F-A7F71A645EA9}" type="presOf" srcId="{86D491C9-0424-493C-AD2E-10B991C4D4B2}" destId="{C8F44C84-19A0-4223-97AB-831CD0062FF3}" srcOrd="1" destOrd="0" presId="urn:microsoft.com/office/officeart/2008/layout/HorizontalMultiLevelHierarchy"/>
    <dgm:cxn modelId="{B1E13B4C-F16F-4A5B-BB4A-5C0A134C1B0D}" type="presOf" srcId="{803B43D1-2606-4141-83EC-A4CD3E4CB4C1}" destId="{9A420157-F0F1-461B-A218-0CF74929A8FF}" srcOrd="0" destOrd="0" presId="urn:microsoft.com/office/officeart/2008/layout/HorizontalMultiLevelHierarchy"/>
    <dgm:cxn modelId="{130DD0D1-F11B-4A92-A190-6D207C49D7B5}" type="presOf" srcId="{3B270B15-A3B1-4BB3-8001-3DD8000B2FCC}" destId="{4B784E3C-D96B-4F16-930B-790A8934D6DD}" srcOrd="0" destOrd="0" presId="urn:microsoft.com/office/officeart/2008/layout/HorizontalMultiLevelHierarchy"/>
    <dgm:cxn modelId="{1099C2AC-C50B-465F-917C-E2026431F445}" type="presParOf" srcId="{FCAE2101-CB90-4679-9947-58B9C9480347}" destId="{3D062369-C3C1-42DE-AA33-21B577E43C4D}" srcOrd="0" destOrd="0" presId="urn:microsoft.com/office/officeart/2008/layout/HorizontalMultiLevelHierarchy"/>
    <dgm:cxn modelId="{B47360D5-2CCF-414D-A379-5222A8A9FCB7}" type="presParOf" srcId="{3D062369-C3C1-42DE-AA33-21B577E43C4D}" destId="{08E430AC-D8F9-4091-873B-111EFACFDA30}" srcOrd="0" destOrd="0" presId="urn:microsoft.com/office/officeart/2008/layout/HorizontalMultiLevelHierarchy"/>
    <dgm:cxn modelId="{5D0B1D4F-9D32-4D7D-9747-0E41FF75AF09}" type="presParOf" srcId="{3D062369-C3C1-42DE-AA33-21B577E43C4D}" destId="{6D98C7EA-CA31-4979-B300-488CB5B85824}" srcOrd="1" destOrd="0" presId="urn:microsoft.com/office/officeart/2008/layout/HorizontalMultiLevelHierarchy"/>
    <dgm:cxn modelId="{4857ACFC-D2D8-486E-AB66-01EA51524632}" type="presParOf" srcId="{6D98C7EA-CA31-4979-B300-488CB5B85824}" destId="{A7BECF60-38C1-40BC-B94E-B2624688B62A}" srcOrd="0" destOrd="0" presId="urn:microsoft.com/office/officeart/2008/layout/HorizontalMultiLevelHierarchy"/>
    <dgm:cxn modelId="{32EC3F13-B8CB-42AC-9C6D-67B3024422F3}" type="presParOf" srcId="{A7BECF60-38C1-40BC-B94E-B2624688B62A}" destId="{C8F44C84-19A0-4223-97AB-831CD0062FF3}" srcOrd="0" destOrd="0" presId="urn:microsoft.com/office/officeart/2008/layout/HorizontalMultiLevelHierarchy"/>
    <dgm:cxn modelId="{ACC49F62-49C6-4D7B-9CE5-63033323AD13}" type="presParOf" srcId="{6D98C7EA-CA31-4979-B300-488CB5B85824}" destId="{B1CB17A1-C4EC-49BD-9F60-DB263251225F}" srcOrd="1" destOrd="0" presId="urn:microsoft.com/office/officeart/2008/layout/HorizontalMultiLevelHierarchy"/>
    <dgm:cxn modelId="{3615E5ED-0D15-4C05-95F0-BF6798AB8583}" type="presParOf" srcId="{B1CB17A1-C4EC-49BD-9F60-DB263251225F}" destId="{CF37F476-07B4-41D0-B74C-6BCD97964D18}" srcOrd="0" destOrd="0" presId="urn:microsoft.com/office/officeart/2008/layout/HorizontalMultiLevelHierarchy"/>
    <dgm:cxn modelId="{3F21802B-EEB5-4B6A-BAEE-F183610F8CF6}" type="presParOf" srcId="{B1CB17A1-C4EC-49BD-9F60-DB263251225F}" destId="{8F851F72-C706-4161-A3EA-44416528EB78}" srcOrd="1" destOrd="0" presId="urn:microsoft.com/office/officeart/2008/layout/HorizontalMultiLevelHierarchy"/>
    <dgm:cxn modelId="{96CBF832-DF91-419F-9D67-E78164126354}" type="presParOf" srcId="{6D98C7EA-CA31-4979-B300-488CB5B85824}" destId="{58AFEFC0-340D-4B66-936A-5BA0C1F9F14B}" srcOrd="2" destOrd="0" presId="urn:microsoft.com/office/officeart/2008/layout/HorizontalMultiLevelHierarchy"/>
    <dgm:cxn modelId="{EC579CFF-A6F3-46D2-A6F1-439FFEDEE6C6}" type="presParOf" srcId="{58AFEFC0-340D-4B66-936A-5BA0C1F9F14B}" destId="{8F3EB0A0-250C-4052-8B96-8B19A2F3B4B3}" srcOrd="0" destOrd="0" presId="urn:microsoft.com/office/officeart/2008/layout/HorizontalMultiLevelHierarchy"/>
    <dgm:cxn modelId="{72EDD042-3FA3-4F63-9FD4-F72C6BD27FC8}" type="presParOf" srcId="{6D98C7EA-CA31-4979-B300-488CB5B85824}" destId="{064A76A4-E883-41FB-8BE4-7946E1214689}" srcOrd="3" destOrd="0" presId="urn:microsoft.com/office/officeart/2008/layout/HorizontalMultiLevelHierarchy"/>
    <dgm:cxn modelId="{7948B649-4A58-48C5-A4E5-27B3A5D4AAB8}" type="presParOf" srcId="{064A76A4-E883-41FB-8BE4-7946E1214689}" destId="{61B9F938-0D5C-45DA-A06B-EAB0C64885CD}" srcOrd="0" destOrd="0" presId="urn:microsoft.com/office/officeart/2008/layout/HorizontalMultiLevelHierarchy"/>
    <dgm:cxn modelId="{6A4D96D7-81C8-45C4-98AB-6F9A631363FC}" type="presParOf" srcId="{064A76A4-E883-41FB-8BE4-7946E1214689}" destId="{A8B00AF1-AA05-459E-B0A6-D00BE224F91F}" srcOrd="1" destOrd="0" presId="urn:microsoft.com/office/officeart/2008/layout/HorizontalMultiLevelHierarchy"/>
    <dgm:cxn modelId="{9CA679A9-7F5B-4007-B7CB-3057F90A3F5B}" type="presParOf" srcId="{6D98C7EA-CA31-4979-B300-488CB5B85824}" destId="{4B784E3C-D96B-4F16-930B-790A8934D6DD}" srcOrd="4" destOrd="0" presId="urn:microsoft.com/office/officeart/2008/layout/HorizontalMultiLevelHierarchy"/>
    <dgm:cxn modelId="{7647DE0D-F45C-4C56-AE82-1E84D280E4C6}" type="presParOf" srcId="{4B784E3C-D96B-4F16-930B-790A8934D6DD}" destId="{AEC1E68A-1DED-461A-BA1B-CB594960DF9D}" srcOrd="0" destOrd="0" presId="urn:microsoft.com/office/officeart/2008/layout/HorizontalMultiLevelHierarchy"/>
    <dgm:cxn modelId="{B72E09E2-41B4-4F8C-B8E9-52360FCC6CA8}" type="presParOf" srcId="{6D98C7EA-CA31-4979-B300-488CB5B85824}" destId="{9D62282D-282C-4BB7-B07E-3795AB647110}" srcOrd="5" destOrd="0" presId="urn:microsoft.com/office/officeart/2008/layout/HorizontalMultiLevelHierarchy"/>
    <dgm:cxn modelId="{F1488964-0ED8-4C93-94DD-805D570D8CD9}" type="presParOf" srcId="{9D62282D-282C-4BB7-B07E-3795AB647110}" destId="{5B211494-1B60-4153-8DCF-3D32509F20A4}" srcOrd="0" destOrd="0" presId="urn:microsoft.com/office/officeart/2008/layout/HorizontalMultiLevelHierarchy"/>
    <dgm:cxn modelId="{F4EE177A-9CFB-4BF4-957B-EEC92E565F91}" type="presParOf" srcId="{9D62282D-282C-4BB7-B07E-3795AB647110}" destId="{AF166DE1-7966-41CC-BAD2-3CA1C050D852}" srcOrd="1" destOrd="0" presId="urn:microsoft.com/office/officeart/2008/layout/HorizontalMultiLevelHierarchy"/>
    <dgm:cxn modelId="{FF227E7A-7739-49B0-8263-A045CFB965BF}" type="presParOf" srcId="{6D98C7EA-CA31-4979-B300-488CB5B85824}" destId="{9A420157-F0F1-461B-A218-0CF74929A8FF}" srcOrd="6" destOrd="0" presId="urn:microsoft.com/office/officeart/2008/layout/HorizontalMultiLevelHierarchy"/>
    <dgm:cxn modelId="{3EFF860F-AB21-4ECF-88F1-59328B59671B}" type="presParOf" srcId="{9A420157-F0F1-461B-A218-0CF74929A8FF}" destId="{0F520E7D-27EC-4C1D-95C1-F704EE81485E}" srcOrd="0" destOrd="0" presId="urn:microsoft.com/office/officeart/2008/layout/HorizontalMultiLevelHierarchy"/>
    <dgm:cxn modelId="{135A68BD-6D2F-4235-9698-716FD1237FB0}" type="presParOf" srcId="{6D98C7EA-CA31-4979-B300-488CB5B85824}" destId="{DDBD42C4-0205-4719-8513-770B954A044B}" srcOrd="7" destOrd="0" presId="urn:microsoft.com/office/officeart/2008/layout/HorizontalMultiLevelHierarchy"/>
    <dgm:cxn modelId="{16D2E206-5897-411C-B9C5-526090CF611C}" type="presParOf" srcId="{DDBD42C4-0205-4719-8513-770B954A044B}" destId="{D3A9CAB4-92EA-4EAD-84D8-8F581DF1FED9}" srcOrd="0" destOrd="0" presId="urn:microsoft.com/office/officeart/2008/layout/HorizontalMultiLevelHierarchy"/>
    <dgm:cxn modelId="{4BCD9F85-1161-48D6-8B28-B631472B3013}" type="presParOf" srcId="{DDBD42C4-0205-4719-8513-770B954A044B}" destId="{05CAB256-E475-4720-8760-EDD430896506}" srcOrd="1" destOrd="0" presId="urn:microsoft.com/office/officeart/2008/layout/HorizontalMultiLevelHierarchy"/>
    <dgm:cxn modelId="{1896078D-FCEE-4D5B-B86E-D7355F01C971}" type="presParOf" srcId="{6D98C7EA-CA31-4979-B300-488CB5B85824}" destId="{43507894-21D5-4ED6-B0A8-697F1D14AA30}" srcOrd="8" destOrd="0" presId="urn:microsoft.com/office/officeart/2008/layout/HorizontalMultiLevelHierarchy"/>
    <dgm:cxn modelId="{E345A4F2-1978-437F-8436-7044E6283C3F}" type="presParOf" srcId="{43507894-21D5-4ED6-B0A8-697F1D14AA30}" destId="{BF12A09B-822E-46F9-9D39-2C4A311DDB21}" srcOrd="0" destOrd="0" presId="urn:microsoft.com/office/officeart/2008/layout/HorizontalMultiLevelHierarchy"/>
    <dgm:cxn modelId="{D2C25E29-20ED-40A7-9834-3C764C625317}" type="presParOf" srcId="{6D98C7EA-CA31-4979-B300-488CB5B85824}" destId="{52C42173-B65E-4DAF-A346-070069B1162A}" srcOrd="9" destOrd="0" presId="urn:microsoft.com/office/officeart/2008/layout/HorizontalMultiLevelHierarchy"/>
    <dgm:cxn modelId="{7777138A-D425-4F84-834B-C6ADC327115E}" type="presParOf" srcId="{52C42173-B65E-4DAF-A346-070069B1162A}" destId="{69352CAB-84F9-43F0-B8E5-8F77679C4604}" srcOrd="0" destOrd="0" presId="urn:microsoft.com/office/officeart/2008/layout/HorizontalMultiLevelHierarchy"/>
    <dgm:cxn modelId="{CA39CA1D-A325-416A-A556-687EBC8FEDCB}" type="presParOf" srcId="{52C42173-B65E-4DAF-A346-070069B1162A}" destId="{9283E3CA-AE97-4AF2-9D74-FF7E58D9ACD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83F83-4810-4DB4-87BD-F7BAB0C2B75C}">
      <dsp:nvSpPr>
        <dsp:cNvPr id="0" name=""/>
        <dsp:cNvSpPr/>
      </dsp:nvSpPr>
      <dsp:spPr>
        <a:xfrm>
          <a:off x="317398" y="797"/>
          <a:ext cx="2231300" cy="89252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ahoma" panose="020B0604030504040204" pitchFamily="34" charset="0"/>
              <a:ea typeface="Tahoma" panose="020B0604030504040204" pitchFamily="34" charset="0"/>
              <a:cs typeface="Tahoma" panose="020B0604030504040204" pitchFamily="34" charset="0"/>
            </a:rPr>
            <a:t>Búsqueda de información</a:t>
          </a:r>
          <a:endParaRPr lang="es-EC" sz="1400" kern="1200" dirty="0">
            <a:latin typeface="Tahoma" panose="020B0604030504040204" pitchFamily="34" charset="0"/>
            <a:ea typeface="Tahoma" panose="020B0604030504040204" pitchFamily="34" charset="0"/>
            <a:cs typeface="Tahoma" panose="020B0604030504040204" pitchFamily="34" charset="0"/>
          </a:endParaRPr>
        </a:p>
      </dsp:txBody>
      <dsp:txXfrm>
        <a:off x="763658" y="797"/>
        <a:ext cx="1338780" cy="892520"/>
      </dsp:txXfrm>
    </dsp:sp>
    <dsp:sp modelId="{2C831D31-AA2E-43C0-86C5-8649604BFEAD}">
      <dsp:nvSpPr>
        <dsp:cNvPr id="0" name=""/>
        <dsp:cNvSpPr/>
      </dsp:nvSpPr>
      <dsp:spPr>
        <a:xfrm>
          <a:off x="2258630" y="76661"/>
          <a:ext cx="1851979" cy="74079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S" sz="1100" kern="1200" dirty="0" smtClean="0">
              <a:latin typeface="Tahoma" panose="020B0604030504040204" pitchFamily="34" charset="0"/>
              <a:ea typeface="Tahoma" panose="020B0604030504040204" pitchFamily="34" charset="0"/>
              <a:cs typeface="Tahoma" panose="020B0604030504040204" pitchFamily="34" charset="0"/>
            </a:rPr>
            <a:t>Posicionamiento confuso</a:t>
          </a:r>
          <a:endParaRPr lang="es-EC" sz="1100" kern="1200" dirty="0">
            <a:latin typeface="Tahoma" panose="020B0604030504040204" pitchFamily="34" charset="0"/>
            <a:ea typeface="Tahoma" panose="020B0604030504040204" pitchFamily="34" charset="0"/>
            <a:cs typeface="Tahoma" panose="020B0604030504040204" pitchFamily="34" charset="0"/>
          </a:endParaRPr>
        </a:p>
      </dsp:txBody>
      <dsp:txXfrm>
        <a:off x="2629026" y="76661"/>
        <a:ext cx="1111188" cy="740791"/>
      </dsp:txXfrm>
    </dsp:sp>
    <dsp:sp modelId="{24BDD996-6874-4DD6-879B-C2AD7801778C}">
      <dsp:nvSpPr>
        <dsp:cNvPr id="0" name=""/>
        <dsp:cNvSpPr/>
      </dsp:nvSpPr>
      <dsp:spPr>
        <a:xfrm>
          <a:off x="317398" y="1018270"/>
          <a:ext cx="2231300" cy="89252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ahoma" panose="020B0604030504040204" pitchFamily="34" charset="0"/>
              <a:ea typeface="Tahoma" panose="020B0604030504040204" pitchFamily="34" charset="0"/>
              <a:cs typeface="Tahoma" panose="020B0604030504040204" pitchFamily="34" charset="0"/>
            </a:rPr>
            <a:t>Estrategias convencionales</a:t>
          </a:r>
          <a:endParaRPr lang="es-EC" sz="1400" kern="1200" dirty="0">
            <a:latin typeface="Tahoma" panose="020B0604030504040204" pitchFamily="34" charset="0"/>
            <a:ea typeface="Tahoma" panose="020B0604030504040204" pitchFamily="34" charset="0"/>
            <a:cs typeface="Tahoma" panose="020B0604030504040204" pitchFamily="34" charset="0"/>
          </a:endParaRPr>
        </a:p>
      </dsp:txBody>
      <dsp:txXfrm>
        <a:off x="763658" y="1018270"/>
        <a:ext cx="1338780" cy="892520"/>
      </dsp:txXfrm>
    </dsp:sp>
    <dsp:sp modelId="{ACA77064-3FC1-4D74-B36C-7296D2FB9294}">
      <dsp:nvSpPr>
        <dsp:cNvPr id="0" name=""/>
        <dsp:cNvSpPr/>
      </dsp:nvSpPr>
      <dsp:spPr>
        <a:xfrm>
          <a:off x="2258630" y="1094135"/>
          <a:ext cx="1851979" cy="740791"/>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S" sz="1100" kern="1200" dirty="0" smtClean="0">
              <a:latin typeface="Tahoma" panose="020B0604030504040204" pitchFamily="34" charset="0"/>
              <a:ea typeface="Tahoma" panose="020B0604030504040204" pitchFamily="34" charset="0"/>
              <a:cs typeface="Tahoma" panose="020B0604030504040204" pitchFamily="34" charset="0"/>
            </a:rPr>
            <a:t>Gestión inadecuada de marketing</a:t>
          </a:r>
          <a:endParaRPr lang="es-EC" sz="1100" kern="1200" dirty="0">
            <a:latin typeface="Tahoma" panose="020B0604030504040204" pitchFamily="34" charset="0"/>
            <a:ea typeface="Tahoma" panose="020B0604030504040204" pitchFamily="34" charset="0"/>
            <a:cs typeface="Tahoma" panose="020B0604030504040204" pitchFamily="34" charset="0"/>
          </a:endParaRPr>
        </a:p>
      </dsp:txBody>
      <dsp:txXfrm>
        <a:off x="2629026" y="1094135"/>
        <a:ext cx="1111188" cy="740791"/>
      </dsp:txXfrm>
    </dsp:sp>
    <dsp:sp modelId="{F77E84CF-07D8-444A-8786-DC88ECA9A5CB}">
      <dsp:nvSpPr>
        <dsp:cNvPr id="0" name=""/>
        <dsp:cNvSpPr/>
      </dsp:nvSpPr>
      <dsp:spPr>
        <a:xfrm>
          <a:off x="317398" y="2035744"/>
          <a:ext cx="2231300" cy="892520"/>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ahoma" panose="020B0604030504040204" pitchFamily="34" charset="0"/>
              <a:ea typeface="Tahoma" panose="020B0604030504040204" pitchFamily="34" charset="0"/>
              <a:cs typeface="Tahoma" panose="020B0604030504040204" pitchFamily="34" charset="0"/>
            </a:rPr>
            <a:t>Herramientas digitales por requerimiento</a:t>
          </a:r>
          <a:endParaRPr lang="es-EC" sz="1400" kern="1200" dirty="0">
            <a:latin typeface="Tahoma" panose="020B0604030504040204" pitchFamily="34" charset="0"/>
            <a:ea typeface="Tahoma" panose="020B0604030504040204" pitchFamily="34" charset="0"/>
            <a:cs typeface="Tahoma" panose="020B0604030504040204" pitchFamily="34" charset="0"/>
          </a:endParaRPr>
        </a:p>
      </dsp:txBody>
      <dsp:txXfrm>
        <a:off x="763658" y="2035744"/>
        <a:ext cx="1338780" cy="892520"/>
      </dsp:txXfrm>
    </dsp:sp>
    <dsp:sp modelId="{CF0E949C-FDA7-4CBB-A0C1-E53C99548C62}">
      <dsp:nvSpPr>
        <dsp:cNvPr id="0" name=""/>
        <dsp:cNvSpPr/>
      </dsp:nvSpPr>
      <dsp:spPr>
        <a:xfrm>
          <a:off x="2258630" y="2111608"/>
          <a:ext cx="1851979" cy="740791"/>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S" sz="1100" kern="1200" dirty="0" smtClean="0">
              <a:latin typeface="Tahoma" panose="020B0604030504040204" pitchFamily="34" charset="0"/>
              <a:ea typeface="Tahoma" panose="020B0604030504040204" pitchFamily="34" charset="0"/>
              <a:cs typeface="Tahoma" panose="020B0604030504040204" pitchFamily="34" charset="0"/>
            </a:rPr>
            <a:t>Falta de capacitación</a:t>
          </a:r>
          <a:endParaRPr lang="es-EC" sz="1100" kern="1200" dirty="0">
            <a:latin typeface="Tahoma" panose="020B0604030504040204" pitchFamily="34" charset="0"/>
            <a:ea typeface="Tahoma" panose="020B0604030504040204" pitchFamily="34" charset="0"/>
            <a:cs typeface="Tahoma" panose="020B0604030504040204" pitchFamily="34" charset="0"/>
          </a:endParaRPr>
        </a:p>
      </dsp:txBody>
      <dsp:txXfrm>
        <a:off x="2629026" y="2111608"/>
        <a:ext cx="1111188" cy="740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A1CF-C7C2-4A7E-B154-666AEEDFE5F1}">
      <dsp:nvSpPr>
        <dsp:cNvPr id="0" name=""/>
        <dsp:cNvSpPr/>
      </dsp:nvSpPr>
      <dsp:spPr>
        <a:xfrm>
          <a:off x="1740714" y="687202"/>
          <a:ext cx="369116" cy="91440"/>
        </a:xfrm>
        <a:custGeom>
          <a:avLst/>
          <a:gdLst/>
          <a:ahLst/>
          <a:cxnLst/>
          <a:rect l="0" t="0" r="0" b="0"/>
          <a:pathLst>
            <a:path>
              <a:moveTo>
                <a:pt x="0" y="45720"/>
              </a:moveTo>
              <a:lnTo>
                <a:pt x="36911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15279" y="730923"/>
        <a:ext cx="19985" cy="3997"/>
      </dsp:txXfrm>
    </dsp:sp>
    <dsp:sp modelId="{B1527D99-A3E8-4C4A-8C43-143A54E39751}">
      <dsp:nvSpPr>
        <dsp:cNvPr id="0" name=""/>
        <dsp:cNvSpPr/>
      </dsp:nvSpPr>
      <dsp:spPr>
        <a:xfrm>
          <a:off x="4616" y="211553"/>
          <a:ext cx="1737897" cy="1042738"/>
        </a:xfrm>
        <a:prstGeom prst="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Salud - Jerarquía de </a:t>
          </a:r>
          <a:r>
            <a:rPr lang="es-EC" sz="1600" kern="1200" dirty="0" err="1" smtClean="0"/>
            <a:t>Maslow</a:t>
          </a:r>
          <a:endParaRPr lang="es-EC" sz="1600" kern="1200" dirty="0"/>
        </a:p>
      </dsp:txBody>
      <dsp:txXfrm>
        <a:off x="4616" y="211553"/>
        <a:ext cx="1737897" cy="1042738"/>
      </dsp:txXfrm>
    </dsp:sp>
    <dsp:sp modelId="{5F7394E6-92CE-4B93-B613-EF000CBC492D}">
      <dsp:nvSpPr>
        <dsp:cNvPr id="0" name=""/>
        <dsp:cNvSpPr/>
      </dsp:nvSpPr>
      <dsp:spPr>
        <a:xfrm>
          <a:off x="3878328" y="687202"/>
          <a:ext cx="369116" cy="91440"/>
        </a:xfrm>
        <a:custGeom>
          <a:avLst/>
          <a:gdLst/>
          <a:ahLst/>
          <a:cxnLst/>
          <a:rect l="0" t="0" r="0" b="0"/>
          <a:pathLst>
            <a:path>
              <a:moveTo>
                <a:pt x="0" y="45720"/>
              </a:moveTo>
              <a:lnTo>
                <a:pt x="369116" y="45720"/>
              </a:lnTo>
            </a:path>
          </a:pathLst>
        </a:custGeom>
        <a:noFill/>
        <a:ln w="9525" cap="flat" cmpd="sng" algn="ctr">
          <a:solidFill>
            <a:schemeClr val="accent1">
              <a:shade val="90000"/>
              <a:hueOff val="133388"/>
              <a:satOff val="1677"/>
              <a:lumOff val="106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52893" y="730923"/>
        <a:ext cx="19985" cy="3997"/>
      </dsp:txXfrm>
    </dsp:sp>
    <dsp:sp modelId="{D2BB37E9-0BBE-43D0-9D82-5574CD4CBFD3}">
      <dsp:nvSpPr>
        <dsp:cNvPr id="0" name=""/>
        <dsp:cNvSpPr/>
      </dsp:nvSpPr>
      <dsp:spPr>
        <a:xfrm>
          <a:off x="2142230" y="211553"/>
          <a:ext cx="1737897" cy="1042738"/>
        </a:xfrm>
        <a:prstGeom prst="rect">
          <a:avLst/>
        </a:prstGeom>
        <a:gradFill rotWithShape="0">
          <a:gsLst>
            <a:gs pos="0">
              <a:schemeClr val="accent1">
                <a:shade val="50000"/>
                <a:hueOff val="104775"/>
                <a:satOff val="9474"/>
                <a:lumOff val="13105"/>
                <a:alphaOff val="0"/>
                <a:tint val="50000"/>
                <a:satMod val="300000"/>
              </a:schemeClr>
            </a:gs>
            <a:gs pos="35000">
              <a:schemeClr val="accent1">
                <a:shade val="50000"/>
                <a:hueOff val="104775"/>
                <a:satOff val="9474"/>
                <a:lumOff val="13105"/>
                <a:alphaOff val="0"/>
                <a:tint val="37000"/>
                <a:satMod val="300000"/>
              </a:schemeClr>
            </a:gs>
            <a:gs pos="100000">
              <a:schemeClr val="accent1">
                <a:shade val="50000"/>
                <a:hueOff val="104775"/>
                <a:satOff val="9474"/>
                <a:lumOff val="131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Actividades comerciales</a:t>
          </a:r>
          <a:endParaRPr lang="es-EC" sz="1600" kern="1200" dirty="0"/>
        </a:p>
      </dsp:txBody>
      <dsp:txXfrm>
        <a:off x="2142230" y="211553"/>
        <a:ext cx="1737897" cy="1042738"/>
      </dsp:txXfrm>
    </dsp:sp>
    <dsp:sp modelId="{448EF313-BC08-4DEB-833A-3462E635CB3A}">
      <dsp:nvSpPr>
        <dsp:cNvPr id="0" name=""/>
        <dsp:cNvSpPr/>
      </dsp:nvSpPr>
      <dsp:spPr>
        <a:xfrm>
          <a:off x="873565" y="1252491"/>
          <a:ext cx="4275227" cy="369116"/>
        </a:xfrm>
        <a:custGeom>
          <a:avLst/>
          <a:gdLst/>
          <a:ahLst/>
          <a:cxnLst/>
          <a:rect l="0" t="0" r="0" b="0"/>
          <a:pathLst>
            <a:path>
              <a:moveTo>
                <a:pt x="4275227" y="0"/>
              </a:moveTo>
              <a:lnTo>
                <a:pt x="4275227" y="201658"/>
              </a:lnTo>
              <a:lnTo>
                <a:pt x="0" y="201658"/>
              </a:lnTo>
              <a:lnTo>
                <a:pt x="0" y="369116"/>
              </a:lnTo>
            </a:path>
          </a:pathLst>
        </a:custGeom>
        <a:noFill/>
        <a:ln w="9525" cap="flat" cmpd="sng" algn="ctr">
          <a:solidFill>
            <a:schemeClr val="accent1">
              <a:shade val="90000"/>
              <a:hueOff val="266776"/>
              <a:satOff val="3354"/>
              <a:lumOff val="213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03832" y="1435051"/>
        <a:ext cx="214693" cy="3997"/>
      </dsp:txXfrm>
    </dsp:sp>
    <dsp:sp modelId="{8250DCF8-5B43-4A1E-A4F9-BEF2B13C19FD}">
      <dsp:nvSpPr>
        <dsp:cNvPr id="0" name=""/>
        <dsp:cNvSpPr/>
      </dsp:nvSpPr>
      <dsp:spPr>
        <a:xfrm>
          <a:off x="4279844" y="211553"/>
          <a:ext cx="1737897" cy="1042738"/>
        </a:xfrm>
        <a:prstGeom prst="rect">
          <a:avLst/>
        </a:prstGeom>
        <a:gradFill rotWithShape="0">
          <a:gsLst>
            <a:gs pos="0">
              <a:schemeClr val="accent1">
                <a:shade val="50000"/>
                <a:hueOff val="209551"/>
                <a:satOff val="18949"/>
                <a:lumOff val="26211"/>
                <a:alphaOff val="0"/>
                <a:tint val="50000"/>
                <a:satMod val="300000"/>
              </a:schemeClr>
            </a:gs>
            <a:gs pos="35000">
              <a:schemeClr val="accent1">
                <a:shade val="50000"/>
                <a:hueOff val="209551"/>
                <a:satOff val="18949"/>
                <a:lumOff val="26211"/>
                <a:alphaOff val="0"/>
                <a:tint val="37000"/>
                <a:satMod val="300000"/>
              </a:schemeClr>
            </a:gs>
            <a:gs pos="100000">
              <a:schemeClr val="accent1">
                <a:shade val="50000"/>
                <a:hueOff val="209551"/>
                <a:satOff val="18949"/>
                <a:lumOff val="26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Marketing Sanitario</a:t>
          </a:r>
          <a:endParaRPr lang="es-EC" sz="1600" kern="1200" dirty="0"/>
        </a:p>
      </dsp:txBody>
      <dsp:txXfrm>
        <a:off x="4279844" y="211553"/>
        <a:ext cx="1737897" cy="1042738"/>
      </dsp:txXfrm>
    </dsp:sp>
    <dsp:sp modelId="{32F0608A-DDA9-48AA-B526-0360CD19C1A4}">
      <dsp:nvSpPr>
        <dsp:cNvPr id="0" name=""/>
        <dsp:cNvSpPr/>
      </dsp:nvSpPr>
      <dsp:spPr>
        <a:xfrm>
          <a:off x="1740714" y="2129657"/>
          <a:ext cx="369116" cy="91440"/>
        </a:xfrm>
        <a:custGeom>
          <a:avLst/>
          <a:gdLst/>
          <a:ahLst/>
          <a:cxnLst/>
          <a:rect l="0" t="0" r="0" b="0"/>
          <a:pathLst>
            <a:path>
              <a:moveTo>
                <a:pt x="0" y="45720"/>
              </a:moveTo>
              <a:lnTo>
                <a:pt x="369116" y="45720"/>
              </a:lnTo>
            </a:path>
          </a:pathLst>
        </a:custGeom>
        <a:noFill/>
        <a:ln w="9525" cap="flat" cmpd="sng" algn="ctr">
          <a:solidFill>
            <a:schemeClr val="accent1">
              <a:shade val="90000"/>
              <a:hueOff val="266776"/>
              <a:satOff val="3354"/>
              <a:lumOff val="213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15279" y="2173378"/>
        <a:ext cx="19985" cy="3997"/>
      </dsp:txXfrm>
    </dsp:sp>
    <dsp:sp modelId="{ACD383C4-0A82-4CEA-9C39-0392A7ADFC2C}">
      <dsp:nvSpPr>
        <dsp:cNvPr id="0" name=""/>
        <dsp:cNvSpPr/>
      </dsp:nvSpPr>
      <dsp:spPr>
        <a:xfrm>
          <a:off x="4616" y="1654008"/>
          <a:ext cx="1737897" cy="1042738"/>
        </a:xfrm>
        <a:prstGeom prst="rect">
          <a:avLst/>
        </a:prstGeom>
        <a:gradFill rotWithShape="0">
          <a:gsLst>
            <a:gs pos="0">
              <a:schemeClr val="accent1">
                <a:shade val="50000"/>
                <a:hueOff val="314326"/>
                <a:satOff val="28423"/>
                <a:lumOff val="39316"/>
                <a:alphaOff val="0"/>
                <a:tint val="50000"/>
                <a:satMod val="300000"/>
              </a:schemeClr>
            </a:gs>
            <a:gs pos="35000">
              <a:schemeClr val="accent1">
                <a:shade val="50000"/>
                <a:hueOff val="314326"/>
                <a:satOff val="28423"/>
                <a:lumOff val="39316"/>
                <a:alphaOff val="0"/>
                <a:tint val="37000"/>
                <a:satMod val="300000"/>
              </a:schemeClr>
            </a:gs>
            <a:gs pos="100000">
              <a:schemeClr val="accent1">
                <a:shade val="50000"/>
                <a:hueOff val="314326"/>
                <a:satOff val="28423"/>
                <a:lumOff val="393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Marketing digital y posicionamiento</a:t>
          </a:r>
          <a:endParaRPr lang="es-EC" sz="1600" kern="1200" dirty="0"/>
        </a:p>
      </dsp:txBody>
      <dsp:txXfrm>
        <a:off x="4616" y="1654008"/>
        <a:ext cx="1737897" cy="1042738"/>
      </dsp:txXfrm>
    </dsp:sp>
    <dsp:sp modelId="{0459179C-AFBF-47BB-ADCE-56B9925317B2}">
      <dsp:nvSpPr>
        <dsp:cNvPr id="0" name=""/>
        <dsp:cNvSpPr/>
      </dsp:nvSpPr>
      <dsp:spPr>
        <a:xfrm>
          <a:off x="3878328" y="2129657"/>
          <a:ext cx="369116" cy="91440"/>
        </a:xfrm>
        <a:custGeom>
          <a:avLst/>
          <a:gdLst/>
          <a:ahLst/>
          <a:cxnLst/>
          <a:rect l="0" t="0" r="0" b="0"/>
          <a:pathLst>
            <a:path>
              <a:moveTo>
                <a:pt x="0" y="45720"/>
              </a:moveTo>
              <a:lnTo>
                <a:pt x="369116" y="45720"/>
              </a:lnTo>
            </a:path>
          </a:pathLst>
        </a:custGeom>
        <a:noFill/>
        <a:ln w="9525" cap="flat" cmpd="sng" algn="ctr">
          <a:solidFill>
            <a:schemeClr val="accent1">
              <a:shade val="90000"/>
              <a:hueOff val="133388"/>
              <a:satOff val="1677"/>
              <a:lumOff val="106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52893" y="2173378"/>
        <a:ext cx="19985" cy="3997"/>
      </dsp:txXfrm>
    </dsp:sp>
    <dsp:sp modelId="{4C6F2B5A-E3CC-481A-9F9E-ED0F50B9B101}">
      <dsp:nvSpPr>
        <dsp:cNvPr id="0" name=""/>
        <dsp:cNvSpPr/>
      </dsp:nvSpPr>
      <dsp:spPr>
        <a:xfrm>
          <a:off x="2142230" y="1654008"/>
          <a:ext cx="1737897" cy="1042738"/>
        </a:xfrm>
        <a:prstGeom prst="rect">
          <a:avLst/>
        </a:prstGeom>
        <a:gradFill rotWithShape="0">
          <a:gsLst>
            <a:gs pos="0">
              <a:schemeClr val="accent1">
                <a:shade val="50000"/>
                <a:hueOff val="209551"/>
                <a:satOff val="18949"/>
                <a:lumOff val="26211"/>
                <a:alphaOff val="0"/>
                <a:tint val="50000"/>
                <a:satMod val="300000"/>
              </a:schemeClr>
            </a:gs>
            <a:gs pos="35000">
              <a:schemeClr val="accent1">
                <a:shade val="50000"/>
                <a:hueOff val="209551"/>
                <a:satOff val="18949"/>
                <a:lumOff val="26211"/>
                <a:alphaOff val="0"/>
                <a:tint val="37000"/>
                <a:satMod val="300000"/>
              </a:schemeClr>
            </a:gs>
            <a:gs pos="100000">
              <a:schemeClr val="accent1">
                <a:shade val="50000"/>
                <a:hueOff val="209551"/>
                <a:satOff val="18949"/>
                <a:lumOff val="26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Contribución a la literatura</a:t>
          </a:r>
          <a:endParaRPr lang="es-EC" sz="1600" kern="1200" dirty="0"/>
        </a:p>
      </dsp:txBody>
      <dsp:txXfrm>
        <a:off x="2142230" y="1654008"/>
        <a:ext cx="1737897" cy="1042738"/>
      </dsp:txXfrm>
    </dsp:sp>
    <dsp:sp modelId="{CDBE0BBF-7BFB-4526-B918-41B1A7A2D26B}">
      <dsp:nvSpPr>
        <dsp:cNvPr id="0" name=""/>
        <dsp:cNvSpPr/>
      </dsp:nvSpPr>
      <dsp:spPr>
        <a:xfrm>
          <a:off x="4279844" y="1654008"/>
          <a:ext cx="1737897" cy="1042738"/>
        </a:xfrm>
        <a:prstGeom prst="rect">
          <a:avLst/>
        </a:prstGeom>
        <a:gradFill rotWithShape="0">
          <a:gsLst>
            <a:gs pos="0">
              <a:schemeClr val="accent1">
                <a:shade val="50000"/>
                <a:hueOff val="104775"/>
                <a:satOff val="9474"/>
                <a:lumOff val="13105"/>
                <a:alphaOff val="0"/>
                <a:tint val="50000"/>
                <a:satMod val="300000"/>
              </a:schemeClr>
            </a:gs>
            <a:gs pos="35000">
              <a:schemeClr val="accent1">
                <a:shade val="50000"/>
                <a:hueOff val="104775"/>
                <a:satOff val="9474"/>
                <a:lumOff val="13105"/>
                <a:alphaOff val="0"/>
                <a:tint val="37000"/>
                <a:satMod val="300000"/>
              </a:schemeClr>
            </a:gs>
            <a:gs pos="100000">
              <a:schemeClr val="accent1">
                <a:shade val="50000"/>
                <a:hueOff val="104775"/>
                <a:satOff val="9474"/>
                <a:lumOff val="131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Realce: utilidad práctica</a:t>
          </a:r>
          <a:endParaRPr lang="es-EC" sz="1600" kern="1200" dirty="0"/>
        </a:p>
      </dsp:txBody>
      <dsp:txXfrm>
        <a:off x="4279844" y="1654008"/>
        <a:ext cx="1737897" cy="104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81A41-1DAD-435E-B3C7-43B08E99FC4D}">
      <dsp:nvSpPr>
        <dsp:cNvPr id="0" name=""/>
        <dsp:cNvSpPr/>
      </dsp:nvSpPr>
      <dsp:spPr>
        <a:xfrm>
          <a:off x="453181" y="2246"/>
          <a:ext cx="3094136" cy="1237654"/>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dirty="0" smtClean="0">
              <a:latin typeface="Tahoma" panose="020B0604030504040204" pitchFamily="34" charset="0"/>
              <a:ea typeface="Tahoma" panose="020B0604030504040204" pitchFamily="34" charset="0"/>
              <a:cs typeface="Tahoma" panose="020B0604030504040204" pitchFamily="34" charset="0"/>
            </a:rPr>
            <a:t>Definir la situación actual de los centros médicos que hacen uso de herramientas digitales de marketing a través del levantamiento de una base de datos que recopile los sitios web y redes sociales en los que están presentes, con el propósito de identificar la importancia de la actividad en canales digitales. </a:t>
          </a:r>
          <a:endParaRPr lang="es-EC" sz="900" kern="1200" dirty="0">
            <a:latin typeface="Tahoma" panose="020B0604030504040204" pitchFamily="34" charset="0"/>
            <a:ea typeface="Tahoma" panose="020B0604030504040204" pitchFamily="34" charset="0"/>
            <a:cs typeface="Tahoma" panose="020B0604030504040204" pitchFamily="34" charset="0"/>
          </a:endParaRPr>
        </a:p>
      </dsp:txBody>
      <dsp:txXfrm>
        <a:off x="1072008" y="2246"/>
        <a:ext cx="1856482" cy="1237654"/>
      </dsp:txXfrm>
    </dsp:sp>
    <dsp:sp modelId="{9CC4186B-B856-4D64-A8B8-2FCF8202C3B4}">
      <dsp:nvSpPr>
        <dsp:cNvPr id="0" name=""/>
        <dsp:cNvSpPr/>
      </dsp:nvSpPr>
      <dsp:spPr>
        <a:xfrm>
          <a:off x="453181" y="1413172"/>
          <a:ext cx="3094136" cy="1237654"/>
        </a:xfrm>
        <a:prstGeom prst="chevron">
          <a:avLst/>
        </a:prstGeom>
        <a:gradFill rotWithShape="0">
          <a:gsLst>
            <a:gs pos="0">
              <a:schemeClr val="accent4">
                <a:hueOff val="-5052285"/>
                <a:satOff val="20270"/>
                <a:lumOff val="10000"/>
                <a:alphaOff val="0"/>
                <a:tint val="50000"/>
                <a:satMod val="300000"/>
              </a:schemeClr>
            </a:gs>
            <a:gs pos="35000">
              <a:schemeClr val="accent4">
                <a:hueOff val="-5052285"/>
                <a:satOff val="20270"/>
                <a:lumOff val="10000"/>
                <a:alphaOff val="0"/>
                <a:tint val="37000"/>
                <a:satMod val="300000"/>
              </a:schemeClr>
            </a:gs>
            <a:gs pos="100000">
              <a:schemeClr val="accent4">
                <a:hueOff val="-5052285"/>
                <a:satOff val="20270"/>
                <a:lumOff val="1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dirty="0" smtClean="0">
              <a:latin typeface="Tahoma" panose="020B0604030504040204" pitchFamily="34" charset="0"/>
              <a:ea typeface="Tahoma" panose="020B0604030504040204" pitchFamily="34" charset="0"/>
              <a:cs typeface="Tahoma" panose="020B0604030504040204" pitchFamily="34" charset="0"/>
            </a:rPr>
            <a:t>Identificar la percepción que tienen los usuarios de las estrategias digitales de los centros médicos mediante el uso de instrumentos de recolección de información para determinar si este factor influye en la preferencia por un establecimiento específico.</a:t>
          </a:r>
          <a:endParaRPr lang="es-EC" sz="900" kern="1200" dirty="0">
            <a:latin typeface="Tahoma" panose="020B0604030504040204" pitchFamily="34" charset="0"/>
            <a:ea typeface="Tahoma" panose="020B0604030504040204" pitchFamily="34" charset="0"/>
            <a:cs typeface="Tahoma" panose="020B0604030504040204" pitchFamily="34" charset="0"/>
          </a:endParaRPr>
        </a:p>
      </dsp:txBody>
      <dsp:txXfrm>
        <a:off x="1072008" y="1413172"/>
        <a:ext cx="1856482" cy="1237654"/>
      </dsp:txXfrm>
    </dsp:sp>
    <dsp:sp modelId="{ED3D6CAB-9B6F-4099-89A6-866332AE5933}">
      <dsp:nvSpPr>
        <dsp:cNvPr id="0" name=""/>
        <dsp:cNvSpPr/>
      </dsp:nvSpPr>
      <dsp:spPr>
        <a:xfrm>
          <a:off x="453181" y="2824099"/>
          <a:ext cx="3094136" cy="1237654"/>
        </a:xfrm>
        <a:prstGeom prst="chevron">
          <a:avLst/>
        </a:prstGeom>
        <a:gradFill rotWithShape="0">
          <a:gsLst>
            <a:gs pos="0">
              <a:schemeClr val="accent4">
                <a:hueOff val="-10104569"/>
                <a:satOff val="40541"/>
                <a:lumOff val="20000"/>
                <a:alphaOff val="0"/>
                <a:tint val="50000"/>
                <a:satMod val="300000"/>
              </a:schemeClr>
            </a:gs>
            <a:gs pos="35000">
              <a:schemeClr val="accent4">
                <a:hueOff val="-10104569"/>
                <a:satOff val="40541"/>
                <a:lumOff val="20000"/>
                <a:alphaOff val="0"/>
                <a:tint val="37000"/>
                <a:satMod val="300000"/>
              </a:schemeClr>
            </a:gs>
            <a:gs pos="100000">
              <a:schemeClr val="accent4">
                <a:hueOff val="-10104569"/>
                <a:satOff val="40541"/>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dirty="0" smtClean="0">
              <a:latin typeface="Tahoma" panose="020B0604030504040204" pitchFamily="34" charset="0"/>
              <a:ea typeface="Tahoma" panose="020B0604030504040204" pitchFamily="34" charset="0"/>
              <a:cs typeface="Tahoma" panose="020B0604030504040204" pitchFamily="34" charset="0"/>
            </a:rPr>
            <a:t>Diseñar un plan de marketing para los canales digitales con base en la información levantada de los centros médicos mejor posicionados, a fin de fortalecer la imagen del resto de establecimientos. </a:t>
          </a:r>
          <a:endParaRPr lang="es-EC" sz="900" kern="1200" dirty="0">
            <a:latin typeface="Tahoma" panose="020B0604030504040204" pitchFamily="34" charset="0"/>
            <a:ea typeface="Tahoma" panose="020B0604030504040204" pitchFamily="34" charset="0"/>
            <a:cs typeface="Tahoma" panose="020B0604030504040204" pitchFamily="34" charset="0"/>
          </a:endParaRPr>
        </a:p>
      </dsp:txBody>
      <dsp:txXfrm>
        <a:off x="1072008" y="2824099"/>
        <a:ext cx="1856482" cy="1237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CC7A4-BF31-434B-812E-F4833A100177}" type="datetimeFigureOut">
              <a:rPr lang="es-EC" smtClean="0"/>
              <a:t>31/3/2021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752F42-40C8-4E92-9629-A610DEB907FE}" type="slidenum">
              <a:rPr lang="es-EC" smtClean="0"/>
              <a:t>‹Nº›</a:t>
            </a:fld>
            <a:endParaRPr lang="es-EC"/>
          </a:p>
        </p:txBody>
      </p:sp>
    </p:spTree>
    <p:extLst>
      <p:ext uri="{BB962C8B-B14F-4D97-AF65-F5344CB8AC3E}">
        <p14:creationId xmlns:p14="http://schemas.microsoft.com/office/powerpoint/2010/main" val="1061301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15863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998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54319fdea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54319fdea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47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54319fdea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54319fdea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66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55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68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42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20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82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4957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54319fdea8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54319fdea8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58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54319fdea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54319fdea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998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32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54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54319fdea8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54319fdea8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195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7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54319fdea8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54319fdea8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54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54319fdea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54319fdea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961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4319fdea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4319fdea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59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47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99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1821" y="1464375"/>
            <a:ext cx="5591400" cy="1875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4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5200" y="3757525"/>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ONE_COLUMN_TEXT_1_1">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25" name="Google Shape;125;p21"/>
          <p:cNvSpPr txBox="1">
            <a:spLocks noGrp="1"/>
          </p:cNvSpPr>
          <p:nvPr>
            <p:ph type="body" idx="1"/>
          </p:nvPr>
        </p:nvSpPr>
        <p:spPr>
          <a:xfrm flipH="1">
            <a:off x="3373799" y="1891300"/>
            <a:ext cx="4716300" cy="23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3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2853364" y="2187022"/>
            <a:ext cx="3614775"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b="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rot="-690391">
            <a:off x="3689704" y="1590851"/>
            <a:ext cx="1577607"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96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14" name="Google Shape;14;p3"/>
          <p:cNvSpPr txBox="1">
            <a:spLocks noGrp="1"/>
          </p:cNvSpPr>
          <p:nvPr>
            <p:ph type="subTitle" idx="1"/>
          </p:nvPr>
        </p:nvSpPr>
        <p:spPr>
          <a:xfrm rot="-690278">
            <a:off x="3191153" y="2737446"/>
            <a:ext cx="3289593" cy="713965"/>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15900" y="605650"/>
            <a:ext cx="61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rot="154">
            <a:off x="1068578" y="1385895"/>
            <a:ext cx="6694200" cy="319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0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3" name="Google Shape;33;p9"/>
          <p:cNvSpPr txBox="1">
            <a:spLocks noGrp="1"/>
          </p:cNvSpPr>
          <p:nvPr>
            <p:ph type="body" idx="1"/>
          </p:nvPr>
        </p:nvSpPr>
        <p:spPr>
          <a:xfrm flipH="1">
            <a:off x="3373799" y="1891300"/>
            <a:ext cx="4716300" cy="23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1932600" y="161325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2" name="Google Shape;42;p13"/>
          <p:cNvSpPr txBox="1">
            <a:spLocks noGrp="1"/>
          </p:cNvSpPr>
          <p:nvPr>
            <p:ph type="subTitle" idx="2"/>
          </p:nvPr>
        </p:nvSpPr>
        <p:spPr>
          <a:xfrm>
            <a:off x="1932600" y="19882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3" name="Google Shape;43;p13"/>
          <p:cNvSpPr txBox="1">
            <a:spLocks noGrp="1"/>
          </p:cNvSpPr>
          <p:nvPr>
            <p:ph type="subTitle" idx="3"/>
          </p:nvPr>
        </p:nvSpPr>
        <p:spPr>
          <a:xfrm>
            <a:off x="5922920" y="161325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4" name="Google Shape;44;p13"/>
          <p:cNvSpPr txBox="1">
            <a:spLocks noGrp="1"/>
          </p:cNvSpPr>
          <p:nvPr>
            <p:ph type="subTitle" idx="4"/>
          </p:nvPr>
        </p:nvSpPr>
        <p:spPr>
          <a:xfrm>
            <a:off x="5922920" y="19882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5" name="Google Shape;45;p13"/>
          <p:cNvSpPr txBox="1">
            <a:spLocks noGrp="1"/>
          </p:cNvSpPr>
          <p:nvPr>
            <p:ph type="subTitle" idx="5"/>
          </p:nvPr>
        </p:nvSpPr>
        <p:spPr>
          <a:xfrm>
            <a:off x="193260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6" name="Google Shape;46;p13"/>
          <p:cNvSpPr txBox="1">
            <a:spLocks noGrp="1"/>
          </p:cNvSpPr>
          <p:nvPr>
            <p:ph type="subTitle" idx="6"/>
          </p:nvPr>
        </p:nvSpPr>
        <p:spPr>
          <a:xfrm>
            <a:off x="1932600" y="36415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7" name="Google Shape;47;p13"/>
          <p:cNvSpPr txBox="1">
            <a:spLocks noGrp="1"/>
          </p:cNvSpPr>
          <p:nvPr>
            <p:ph type="subTitle" idx="7"/>
          </p:nvPr>
        </p:nvSpPr>
        <p:spPr>
          <a:xfrm>
            <a:off x="592292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8" name="Google Shape;48;p13"/>
          <p:cNvSpPr txBox="1">
            <a:spLocks noGrp="1"/>
          </p:cNvSpPr>
          <p:nvPr>
            <p:ph type="subTitle" idx="8"/>
          </p:nvPr>
        </p:nvSpPr>
        <p:spPr>
          <a:xfrm>
            <a:off x="5922920" y="36415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9" name="Google Shape;49;p13"/>
          <p:cNvSpPr txBox="1">
            <a:spLocks noGrp="1"/>
          </p:cNvSpPr>
          <p:nvPr>
            <p:ph type="title" hasCustomPrompt="1"/>
          </p:nvPr>
        </p:nvSpPr>
        <p:spPr>
          <a:xfrm>
            <a:off x="1107228" y="1951409"/>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0" name="Google Shape;50;p13"/>
          <p:cNvSpPr txBox="1">
            <a:spLocks noGrp="1"/>
          </p:cNvSpPr>
          <p:nvPr>
            <p:ph type="title" idx="9" hasCustomPrompt="1"/>
          </p:nvPr>
        </p:nvSpPr>
        <p:spPr>
          <a:xfrm>
            <a:off x="1107228" y="3568997"/>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1" name="Google Shape;51;p13"/>
          <p:cNvSpPr txBox="1">
            <a:spLocks noGrp="1"/>
          </p:cNvSpPr>
          <p:nvPr>
            <p:ph type="title" idx="13" hasCustomPrompt="1"/>
          </p:nvPr>
        </p:nvSpPr>
        <p:spPr>
          <a:xfrm>
            <a:off x="5073103" y="1951409"/>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2" name="Google Shape;52;p13"/>
          <p:cNvSpPr txBox="1">
            <a:spLocks noGrp="1"/>
          </p:cNvSpPr>
          <p:nvPr>
            <p:ph type="title" idx="14" hasCustomPrompt="1"/>
          </p:nvPr>
        </p:nvSpPr>
        <p:spPr>
          <a:xfrm>
            <a:off x="5073103" y="3568997"/>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3" name="Google Shape;53;p13"/>
          <p:cNvSpPr txBox="1">
            <a:spLocks noGrp="1"/>
          </p:cNvSpPr>
          <p:nvPr>
            <p:ph type="title" idx="15"/>
          </p:nvPr>
        </p:nvSpPr>
        <p:spPr>
          <a:xfrm>
            <a:off x="715900" y="605650"/>
            <a:ext cx="548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3425632" y="1597695"/>
            <a:ext cx="2849169" cy="57101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3426197" y="2723419"/>
            <a:ext cx="2848500" cy="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3413284" y="1409532"/>
            <a:ext cx="1446904" cy="332887"/>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4" name="Google Shape;94;p15"/>
          <p:cNvSpPr txBox="1">
            <a:spLocks noGrp="1"/>
          </p:cNvSpPr>
          <p:nvPr>
            <p:ph type="ctrTitle" idx="3"/>
          </p:nvPr>
        </p:nvSpPr>
        <p:spPr>
          <a:xfrm>
            <a:off x="3425750" y="2507261"/>
            <a:ext cx="1446900" cy="333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5" name="Google Shape;95;p15"/>
          <p:cNvSpPr txBox="1">
            <a:spLocks noGrp="1"/>
          </p:cNvSpPr>
          <p:nvPr>
            <p:ph type="subTitle" idx="4"/>
          </p:nvPr>
        </p:nvSpPr>
        <p:spPr>
          <a:xfrm rot="-273526">
            <a:off x="3366367" y="3777101"/>
            <a:ext cx="2849716" cy="5709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3341716" y="3618835"/>
            <a:ext cx="1446881" cy="332988"/>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000" b="0">
                <a:latin typeface="Nunito SemiBold"/>
                <a:ea typeface="Nunito SemiBold"/>
                <a:cs typeface="Nunito SemiBold"/>
                <a:sym typeface="Nunito SemiBold"/>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7" name="Google Shape;97;p15"/>
          <p:cNvSpPr txBox="1">
            <a:spLocks noGrp="1"/>
          </p:cNvSpPr>
          <p:nvPr>
            <p:ph type="title" idx="6"/>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1_1">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105887" y="1827575"/>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1904287" y="2141388"/>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5140013" y="1827575"/>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4938413" y="2141388"/>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105887" y="337863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1904287" y="3698478"/>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5140013" y="337863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000"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000"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4938413" y="3698478"/>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08" name="Google Shape;108;p16"/>
          <p:cNvSpPr txBox="1">
            <a:spLocks noGrp="1"/>
          </p:cNvSpPr>
          <p:nvPr>
            <p:ph type="title" idx="9" hasCustomPrompt="1"/>
          </p:nvPr>
        </p:nvSpPr>
        <p:spPr>
          <a:xfrm>
            <a:off x="2581087" y="1427675"/>
            <a:ext cx="871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09" name="Google Shape;109;p16"/>
          <p:cNvSpPr txBox="1">
            <a:spLocks noGrp="1"/>
          </p:cNvSpPr>
          <p:nvPr>
            <p:ph type="title" idx="13" hasCustomPrompt="1"/>
          </p:nvPr>
        </p:nvSpPr>
        <p:spPr>
          <a:xfrm>
            <a:off x="2581087" y="2976575"/>
            <a:ext cx="871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10" name="Google Shape;110;p16"/>
          <p:cNvSpPr txBox="1">
            <a:spLocks noGrp="1"/>
          </p:cNvSpPr>
          <p:nvPr>
            <p:ph type="title" idx="14" hasCustomPrompt="1"/>
          </p:nvPr>
        </p:nvSpPr>
        <p:spPr>
          <a:xfrm>
            <a:off x="5615213" y="1427675"/>
            <a:ext cx="871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11" name="Google Shape;111;p16"/>
          <p:cNvSpPr txBox="1">
            <a:spLocks noGrp="1"/>
          </p:cNvSpPr>
          <p:nvPr>
            <p:ph type="title" idx="15" hasCustomPrompt="1"/>
          </p:nvPr>
        </p:nvSpPr>
        <p:spPr>
          <a:xfrm>
            <a:off x="5615213" y="2976575"/>
            <a:ext cx="871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59" r:id="rId7"/>
    <p:sldLayoutId id="2147483661" r:id="rId8"/>
    <p:sldLayoutId id="2147483662" r:id="rId9"/>
    <p:sldLayoutId id="2147483664" r:id="rId10"/>
    <p:sldLayoutId id="2147483667"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diagramLayout" Target="../diagrams/layout6.xml"/><Relationship Id="rId18" Type="http://schemas.openxmlformats.org/officeDocument/2006/relationships/image" Target="../media/image4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Data" Target="../diagrams/data6.xml"/><Relationship Id="rId17" Type="http://schemas.openxmlformats.org/officeDocument/2006/relationships/image" Target="../media/image44.png"/><Relationship Id="rId2" Type="http://schemas.openxmlformats.org/officeDocument/2006/relationships/notesSlide" Target="../notesSlides/notesSlide18.xml"/><Relationship Id="rId16" Type="http://schemas.microsoft.com/office/2007/relationships/diagramDrawing" Target="../diagrams/drawing6.xml"/><Relationship Id="rId20" Type="http://schemas.openxmlformats.org/officeDocument/2006/relationships/image" Target="../media/image47.jpeg"/><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image" Target="../media/image43.png"/><Relationship Id="rId5" Type="http://schemas.openxmlformats.org/officeDocument/2006/relationships/diagramQuickStyle" Target="../diagrams/quickStyle5.xml"/><Relationship Id="rId15" Type="http://schemas.openxmlformats.org/officeDocument/2006/relationships/diagramColors" Target="../diagrams/colors6.xml"/><Relationship Id="rId10" Type="http://schemas.openxmlformats.org/officeDocument/2006/relationships/image" Target="../media/image42.png"/><Relationship Id="rId19" Type="http://schemas.openxmlformats.org/officeDocument/2006/relationships/image" Target="../media/image46.png"/><Relationship Id="rId4" Type="http://schemas.openxmlformats.org/officeDocument/2006/relationships/diagramLayout" Target="../diagrams/layout5.xml"/><Relationship Id="rId9" Type="http://schemas.openxmlformats.org/officeDocument/2006/relationships/image" Target="../media/image41.png"/><Relationship Id="rId1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diagramData" Target="../diagrams/data8.xml"/><Relationship Id="rId18" Type="http://schemas.openxmlformats.org/officeDocument/2006/relationships/image" Target="../media/image53.jpeg"/><Relationship Id="rId3" Type="http://schemas.openxmlformats.org/officeDocument/2006/relationships/diagramData" Target="../diagrams/data7.xml"/><Relationship Id="rId21" Type="http://schemas.openxmlformats.org/officeDocument/2006/relationships/image" Target="../media/image56.png"/><Relationship Id="rId7" Type="http://schemas.microsoft.com/office/2007/relationships/diagramDrawing" Target="../diagrams/drawing7.xml"/><Relationship Id="rId12" Type="http://schemas.openxmlformats.org/officeDocument/2006/relationships/image" Target="../media/image52.png"/><Relationship Id="rId17" Type="http://schemas.microsoft.com/office/2007/relationships/diagramDrawing" Target="../diagrams/drawing8.xml"/><Relationship Id="rId2" Type="http://schemas.openxmlformats.org/officeDocument/2006/relationships/notesSlide" Target="../notesSlides/notesSlide19.xml"/><Relationship Id="rId16" Type="http://schemas.openxmlformats.org/officeDocument/2006/relationships/diagramColors" Target="../diagrams/colors8.xml"/><Relationship Id="rId20"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diagramColors" Target="../diagrams/colors7.xml"/><Relationship Id="rId11" Type="http://schemas.openxmlformats.org/officeDocument/2006/relationships/image" Target="../media/image51.jpeg"/><Relationship Id="rId5" Type="http://schemas.openxmlformats.org/officeDocument/2006/relationships/diagramQuickStyle" Target="../diagrams/quickStyle7.xml"/><Relationship Id="rId15" Type="http://schemas.openxmlformats.org/officeDocument/2006/relationships/diagramQuickStyle" Target="../diagrams/quickStyle8.xml"/><Relationship Id="rId10" Type="http://schemas.openxmlformats.org/officeDocument/2006/relationships/image" Target="../media/image50.png"/><Relationship Id="rId19" Type="http://schemas.openxmlformats.org/officeDocument/2006/relationships/image" Target="../media/image54.png"/><Relationship Id="rId4" Type="http://schemas.openxmlformats.org/officeDocument/2006/relationships/diagramLayout" Target="../diagrams/layout7.xml"/><Relationship Id="rId9" Type="http://schemas.openxmlformats.org/officeDocument/2006/relationships/image" Target="../media/image49.png"/><Relationship Id="rId14" Type="http://schemas.openxmlformats.org/officeDocument/2006/relationships/diagramLayout" Target="../diagrams/layout8.xml"/><Relationship Id="rId22"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56" name="Título 1"/>
          <p:cNvSpPr txBox="1">
            <a:spLocks/>
          </p:cNvSpPr>
          <p:nvPr/>
        </p:nvSpPr>
        <p:spPr>
          <a:xfrm>
            <a:off x="670406" y="1542422"/>
            <a:ext cx="7884328" cy="33572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Carrera de Ingeniería en Mercadotecnia</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Incidencia de las estrategias de marketing digital en el posicionamiento de los centros médicos del sector privado del Distrito Metropolitano de Quito</a:t>
            </a: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Trabajo de titulación previo a la obtención del título de Ingeniera en Mercadotecnia</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Autora: Pardo Sánchez, </a:t>
            </a:r>
            <a:r>
              <a:rPr lang="es-ES" sz="1600" dirty="0" err="1"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Mishell</a:t>
            </a: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Alejandra</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Directora: Ing. Viteri Moya, </a:t>
            </a:r>
            <a:r>
              <a:rPr lang="es-ES" sz="160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Digna </a:t>
            </a:r>
            <a:r>
              <a:rPr lang="es-ES" sz="160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Marcela</a:t>
            </a: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r>
            <a:b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s-ES" sz="1600" dirty="0" err="1"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Sangolquí</a:t>
            </a:r>
            <a:r>
              <a:rPr lang="es-ES" sz="1600"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2021</a:t>
            </a:r>
            <a:endParaRPr lang="es-EC"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7" name="Picture 2" descr="ESPE | Universidad de las Fuerzas Armadas | Sangolqu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294" y="498522"/>
            <a:ext cx="2922553" cy="80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46" name="Google Shape;246;p29"/>
          <p:cNvGrpSpPr/>
          <p:nvPr/>
        </p:nvGrpSpPr>
        <p:grpSpPr>
          <a:xfrm>
            <a:off x="563536" y="599142"/>
            <a:ext cx="3424063" cy="585711"/>
            <a:chOff x="611550" y="2773950"/>
            <a:chExt cx="2698875" cy="344475"/>
          </a:xfrm>
        </p:grpSpPr>
        <p:sp>
          <p:nvSpPr>
            <p:cNvPr id="247" name="Google Shape;247;p29"/>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48" name="Google Shape;248;p29"/>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249" name="Google Shape;249;p29"/>
          <p:cNvSpPr txBox="1">
            <a:spLocks noGrp="1"/>
          </p:cNvSpPr>
          <p:nvPr>
            <p:ph type="title" idx="15"/>
          </p:nvPr>
        </p:nvSpPr>
        <p:spPr>
          <a:xfrm>
            <a:off x="715900" y="605650"/>
            <a:ext cx="548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Metodología</a:t>
            </a:r>
            <a:endParaRPr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62" name="Google Shape;262;p29"/>
          <p:cNvGrpSpPr/>
          <p:nvPr/>
        </p:nvGrpSpPr>
        <p:grpSpPr>
          <a:xfrm>
            <a:off x="7395584" y="431220"/>
            <a:ext cx="956230" cy="847679"/>
            <a:chOff x="683398" y="2777187"/>
            <a:chExt cx="876552" cy="777046"/>
          </a:xfrm>
        </p:grpSpPr>
        <p:sp>
          <p:nvSpPr>
            <p:cNvPr id="263" name="Google Shape;263;p29"/>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9"/>
          <p:cNvGrpSpPr/>
          <p:nvPr/>
        </p:nvGrpSpPr>
        <p:grpSpPr>
          <a:xfrm>
            <a:off x="577962" y="4457350"/>
            <a:ext cx="217137" cy="321977"/>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9"/>
          <p:cNvGrpSpPr/>
          <p:nvPr/>
        </p:nvGrpSpPr>
        <p:grpSpPr>
          <a:xfrm>
            <a:off x="7705768" y="420992"/>
            <a:ext cx="137201" cy="203446"/>
            <a:chOff x="4508863" y="1528200"/>
            <a:chExt cx="318850" cy="472800"/>
          </a:xfrm>
        </p:grpSpPr>
        <p:sp>
          <p:nvSpPr>
            <p:cNvPr id="272" name="Google Shape;27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887861" y="4490479"/>
            <a:ext cx="217137" cy="321977"/>
            <a:chOff x="4508863" y="1528200"/>
            <a:chExt cx="318850" cy="472800"/>
          </a:xfrm>
        </p:grpSpPr>
        <p:sp>
          <p:nvSpPr>
            <p:cNvPr id="277" name="Google Shape;27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9"/>
          <p:cNvGrpSpPr/>
          <p:nvPr/>
        </p:nvGrpSpPr>
        <p:grpSpPr>
          <a:xfrm>
            <a:off x="1197760" y="4490479"/>
            <a:ext cx="217137" cy="321977"/>
            <a:chOff x="4508863" y="1528200"/>
            <a:chExt cx="318850" cy="472800"/>
          </a:xfrm>
        </p:grpSpPr>
        <p:sp>
          <p:nvSpPr>
            <p:cNvPr id="282" name="Google Shape;28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a:off x="1035281" y="2776715"/>
            <a:ext cx="1086679" cy="523220"/>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Finalidad: </a:t>
            </a:r>
            <a:r>
              <a:rPr lang="es-EC" dirty="0" smtClean="0">
                <a:latin typeface="Tahoma" panose="020B0604030504040204" pitchFamily="34" charset="0"/>
                <a:ea typeface="Tahoma" panose="020B0604030504040204" pitchFamily="34" charset="0"/>
                <a:cs typeface="Tahoma" panose="020B0604030504040204" pitchFamily="34" charset="0"/>
              </a:rPr>
              <a:t>Aplicada</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01" name="CuadroTexto 100"/>
          <p:cNvSpPr txBox="1"/>
          <p:nvPr/>
        </p:nvSpPr>
        <p:spPr>
          <a:xfrm>
            <a:off x="2828555" y="1392927"/>
            <a:ext cx="1445793" cy="523220"/>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Unidades de análisis: </a:t>
            </a:r>
            <a:r>
              <a:rPr lang="es-EC" dirty="0" err="1" smtClean="0">
                <a:latin typeface="Tahoma" panose="020B0604030504040204" pitchFamily="34" charset="0"/>
                <a:ea typeface="Tahoma" panose="020B0604030504040204" pitchFamily="34" charset="0"/>
                <a:cs typeface="Tahoma" panose="020B0604030504040204" pitchFamily="34" charset="0"/>
              </a:rPr>
              <a:t>Insitu</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02" name="CuadroTexto 101"/>
          <p:cNvSpPr txBox="1"/>
          <p:nvPr/>
        </p:nvSpPr>
        <p:spPr>
          <a:xfrm>
            <a:off x="1001620" y="1973252"/>
            <a:ext cx="1845116" cy="523220"/>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Fuentes de información: </a:t>
            </a:r>
            <a:r>
              <a:rPr lang="es-EC" dirty="0" smtClean="0">
                <a:latin typeface="Tahoma" panose="020B0604030504040204" pitchFamily="34" charset="0"/>
                <a:ea typeface="Tahoma" panose="020B0604030504040204" pitchFamily="34" charset="0"/>
                <a:cs typeface="Tahoma" panose="020B0604030504040204" pitchFamily="34" charset="0"/>
              </a:rPr>
              <a:t>Mixta</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03" name="CuadroTexto 102"/>
          <p:cNvSpPr txBox="1"/>
          <p:nvPr/>
        </p:nvSpPr>
        <p:spPr>
          <a:xfrm>
            <a:off x="4698034" y="1418462"/>
            <a:ext cx="1445793" cy="738664"/>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Control de variables: </a:t>
            </a:r>
            <a:r>
              <a:rPr lang="es-EC" dirty="0" smtClean="0">
                <a:latin typeface="Tahoma" panose="020B0604030504040204" pitchFamily="34" charset="0"/>
                <a:ea typeface="Tahoma" panose="020B0604030504040204" pitchFamily="34" charset="0"/>
                <a:cs typeface="Tahoma" panose="020B0604030504040204" pitchFamily="34" charset="0"/>
              </a:rPr>
              <a:t>No experimental</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04" name="CuadroTexto 103"/>
          <p:cNvSpPr txBox="1"/>
          <p:nvPr/>
        </p:nvSpPr>
        <p:spPr>
          <a:xfrm>
            <a:off x="6091867" y="2090634"/>
            <a:ext cx="1362754" cy="738664"/>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Alcance: </a:t>
            </a:r>
            <a:r>
              <a:rPr lang="es-EC" dirty="0" smtClean="0">
                <a:latin typeface="Tahoma" panose="020B0604030504040204" pitchFamily="34" charset="0"/>
                <a:ea typeface="Tahoma" panose="020B0604030504040204" pitchFamily="34" charset="0"/>
                <a:cs typeface="Tahoma" panose="020B0604030504040204" pitchFamily="34" charset="0"/>
              </a:rPr>
              <a:t>Descriptivo - Correlacional</a:t>
            </a:r>
            <a:endParaRPr lang="es-EC"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upo 4"/>
          <p:cNvGrpSpPr/>
          <p:nvPr/>
        </p:nvGrpSpPr>
        <p:grpSpPr>
          <a:xfrm>
            <a:off x="1952527" y="2157125"/>
            <a:ext cx="4637312" cy="1962023"/>
            <a:chOff x="2069150" y="2204095"/>
            <a:chExt cx="4637312" cy="1962023"/>
          </a:xfrm>
        </p:grpSpPr>
        <p:grpSp>
          <p:nvGrpSpPr>
            <p:cNvPr id="75" name="Google Shape;10393;p61"/>
            <p:cNvGrpSpPr/>
            <p:nvPr/>
          </p:nvGrpSpPr>
          <p:grpSpPr>
            <a:xfrm>
              <a:off x="2257941" y="2204095"/>
              <a:ext cx="4448521" cy="1962023"/>
              <a:chOff x="2364797" y="3771903"/>
              <a:chExt cx="1351178" cy="642723"/>
            </a:xfrm>
          </p:grpSpPr>
          <p:grpSp>
            <p:nvGrpSpPr>
              <p:cNvPr id="76" name="Google Shape;10394;p61"/>
              <p:cNvGrpSpPr/>
              <p:nvPr/>
            </p:nvGrpSpPr>
            <p:grpSpPr>
              <a:xfrm>
                <a:off x="2364797" y="3771903"/>
                <a:ext cx="1351178" cy="642723"/>
                <a:chOff x="2364797" y="3771903"/>
                <a:chExt cx="1351178" cy="642723"/>
              </a:xfrm>
            </p:grpSpPr>
            <p:sp>
              <p:nvSpPr>
                <p:cNvPr id="80" name="Google Shape;10395;p61"/>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nvGrpSpPr>
                <p:cNvPr id="81" name="Google Shape;10396;p61"/>
                <p:cNvGrpSpPr/>
                <p:nvPr/>
              </p:nvGrpSpPr>
              <p:grpSpPr>
                <a:xfrm>
                  <a:off x="2579058" y="3797368"/>
                  <a:ext cx="153469" cy="219597"/>
                  <a:chOff x="2579058" y="3797368"/>
                  <a:chExt cx="153469" cy="219597"/>
                </a:xfrm>
              </p:grpSpPr>
              <p:sp>
                <p:nvSpPr>
                  <p:cNvPr id="99" name="Google Shape;10397;p61"/>
                  <p:cNvSpPr/>
                  <p:nvPr/>
                </p:nvSpPr>
                <p:spPr>
                  <a:xfrm>
                    <a:off x="2665627" y="3950065"/>
                    <a:ext cx="66900" cy="669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100" name="Google Shape;10398;p61"/>
                  <p:cNvCxnSpPr>
                    <a:stCxn id="99" idx="1"/>
                    <a:endCxn id="102" idx="3"/>
                  </p:cNvCxnSpPr>
                  <p:nvPr/>
                </p:nvCxnSpPr>
                <p:spPr>
                  <a:xfrm rot="16200000" flipV="1">
                    <a:off x="2545994" y="3830432"/>
                    <a:ext cx="162494" cy="96366"/>
                  </a:xfrm>
                  <a:prstGeom prst="bentConnector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82" name="Google Shape;10399;p61"/>
                <p:cNvGrpSpPr/>
                <p:nvPr/>
              </p:nvGrpSpPr>
              <p:grpSpPr>
                <a:xfrm>
                  <a:off x="3107915" y="3771903"/>
                  <a:ext cx="253020" cy="102649"/>
                  <a:chOff x="3107915" y="3771903"/>
                  <a:chExt cx="253020" cy="102649"/>
                </a:xfrm>
              </p:grpSpPr>
              <p:sp>
                <p:nvSpPr>
                  <p:cNvPr id="97" name="Google Shape;10400;p61"/>
                  <p:cNvSpPr/>
                  <p:nvPr/>
                </p:nvSpPr>
                <p:spPr>
                  <a:xfrm>
                    <a:off x="3107915" y="3807652"/>
                    <a:ext cx="66900" cy="669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98" name="Google Shape;10401;p61"/>
                  <p:cNvCxnSpPr>
                    <a:stCxn id="97" idx="0"/>
                    <a:endCxn id="103" idx="2"/>
                  </p:cNvCxnSpPr>
                  <p:nvPr/>
                </p:nvCxnSpPr>
                <p:spPr>
                  <a:xfrm rot="5400000" flipH="1" flipV="1">
                    <a:off x="3233275" y="3679993"/>
                    <a:ext cx="35749" cy="219570"/>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95" name="Google Shape;10403;p61"/>
                <p:cNvSpPr/>
                <p:nvPr/>
              </p:nvSpPr>
              <p:spPr>
                <a:xfrm>
                  <a:off x="2842928" y="3849996"/>
                  <a:ext cx="66900" cy="669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nvGrpSpPr>
                <p:cNvPr id="89" name="Google Shape;10405;p61"/>
                <p:cNvGrpSpPr/>
                <p:nvPr/>
              </p:nvGrpSpPr>
              <p:grpSpPr>
                <a:xfrm>
                  <a:off x="2364797" y="4053686"/>
                  <a:ext cx="242189" cy="113224"/>
                  <a:chOff x="2364797" y="4053686"/>
                  <a:chExt cx="242189" cy="113224"/>
                </a:xfrm>
              </p:grpSpPr>
              <p:sp>
                <p:nvSpPr>
                  <p:cNvPr id="93" name="Google Shape;10406;p61"/>
                  <p:cNvSpPr/>
                  <p:nvPr/>
                </p:nvSpPr>
                <p:spPr>
                  <a:xfrm>
                    <a:off x="2540086" y="4100010"/>
                    <a:ext cx="66900" cy="669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94" name="Google Shape;10407;p61"/>
                  <p:cNvCxnSpPr/>
                  <p:nvPr/>
                </p:nvCxnSpPr>
                <p:spPr>
                  <a:xfrm rot="10800000">
                    <a:off x="2364797" y="4053686"/>
                    <a:ext cx="179598" cy="73025"/>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90" name="Google Shape;10408;p61"/>
                <p:cNvGrpSpPr/>
                <p:nvPr/>
              </p:nvGrpSpPr>
              <p:grpSpPr>
                <a:xfrm>
                  <a:off x="3375910" y="3888545"/>
                  <a:ext cx="223397" cy="66900"/>
                  <a:chOff x="3375910" y="3888545"/>
                  <a:chExt cx="223397" cy="66900"/>
                </a:xfrm>
              </p:grpSpPr>
              <p:sp>
                <p:nvSpPr>
                  <p:cNvPr id="91" name="Google Shape;10409;p61"/>
                  <p:cNvSpPr/>
                  <p:nvPr/>
                </p:nvSpPr>
                <p:spPr>
                  <a:xfrm>
                    <a:off x="3375910" y="3888545"/>
                    <a:ext cx="66900" cy="669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92" name="Google Shape;10410;p61"/>
                  <p:cNvCxnSpPr/>
                  <p:nvPr/>
                </p:nvCxnSpPr>
                <p:spPr>
                  <a:xfrm>
                    <a:off x="3441507" y="3921939"/>
                    <a:ext cx="157800" cy="600"/>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77" name="Google Shape;10411;p61"/>
              <p:cNvGrpSpPr/>
              <p:nvPr/>
            </p:nvGrpSpPr>
            <p:grpSpPr>
              <a:xfrm>
                <a:off x="2633353" y="3965763"/>
                <a:ext cx="933975" cy="445687"/>
                <a:chOff x="2633353" y="3965763"/>
                <a:chExt cx="933975" cy="445687"/>
              </a:xfrm>
            </p:grpSpPr>
            <p:sp>
              <p:nvSpPr>
                <p:cNvPr id="78" name="Google Shape;10412;p61"/>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9" name="Google Shape;10413;p61"/>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105" name="Google Shape;10406;p61"/>
            <p:cNvSpPr/>
            <p:nvPr/>
          </p:nvSpPr>
          <p:spPr>
            <a:xfrm>
              <a:off x="2586766" y="3742144"/>
              <a:ext cx="220257" cy="2042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106" name="Google Shape;10407;p61"/>
            <p:cNvCxnSpPr/>
            <p:nvPr/>
          </p:nvCxnSpPr>
          <p:spPr>
            <a:xfrm flipH="1">
              <a:off x="2069150" y="3844085"/>
              <a:ext cx="525455" cy="1832"/>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07" name="CuadroTexto 106"/>
          <p:cNvSpPr txBox="1"/>
          <p:nvPr/>
        </p:nvSpPr>
        <p:spPr>
          <a:xfrm>
            <a:off x="794588" y="3535505"/>
            <a:ext cx="1227995" cy="523220"/>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ENFOQUE: </a:t>
            </a:r>
            <a:r>
              <a:rPr lang="es-EC" dirty="0" smtClean="0">
                <a:latin typeface="Tahoma" panose="020B0604030504040204" pitchFamily="34" charset="0"/>
                <a:ea typeface="Tahoma" panose="020B0604030504040204" pitchFamily="34" charset="0"/>
                <a:cs typeface="Tahoma" panose="020B0604030504040204" pitchFamily="34" charset="0"/>
              </a:rPr>
              <a:t>Mixto</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60" name="Google Shape;10406;p61"/>
          <p:cNvSpPr/>
          <p:nvPr/>
        </p:nvSpPr>
        <p:spPr>
          <a:xfrm>
            <a:off x="6086986" y="3090592"/>
            <a:ext cx="220257" cy="2042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61" name="Google Shape;10407;p61"/>
          <p:cNvCxnSpPr/>
          <p:nvPr/>
        </p:nvCxnSpPr>
        <p:spPr>
          <a:xfrm flipH="1">
            <a:off x="6289852" y="3185369"/>
            <a:ext cx="525455" cy="1832"/>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62" name="Google Shape;10406;p61"/>
          <p:cNvSpPr/>
          <p:nvPr/>
        </p:nvSpPr>
        <p:spPr>
          <a:xfrm>
            <a:off x="6416114" y="3717362"/>
            <a:ext cx="220257" cy="2042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cxnSp>
        <p:nvCxnSpPr>
          <p:cNvPr id="63" name="Google Shape;10407;p61"/>
          <p:cNvCxnSpPr/>
          <p:nvPr/>
        </p:nvCxnSpPr>
        <p:spPr>
          <a:xfrm flipH="1">
            <a:off x="6628558" y="3807415"/>
            <a:ext cx="525455" cy="1832"/>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5" name="Google Shape;10407;p61"/>
          <p:cNvCxnSpPr>
            <a:stCxn id="95" idx="0"/>
            <a:endCxn id="101" idx="2"/>
          </p:cNvCxnSpPr>
          <p:nvPr/>
        </p:nvCxnSpPr>
        <p:spPr>
          <a:xfrm rot="16200000" flipV="1">
            <a:off x="3448847" y="2018752"/>
            <a:ext cx="479370" cy="274159"/>
          </a:xfrm>
          <a:prstGeom prst="bentConnector3">
            <a:avLst>
              <a:gd name="adj1"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73" name="CuadroTexto 72"/>
          <p:cNvSpPr txBox="1"/>
          <p:nvPr/>
        </p:nvSpPr>
        <p:spPr>
          <a:xfrm>
            <a:off x="6756060" y="2903394"/>
            <a:ext cx="1488632" cy="738664"/>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Instrumento: </a:t>
            </a:r>
            <a:r>
              <a:rPr lang="es-EC" dirty="0" smtClean="0">
                <a:latin typeface="Tahoma" panose="020B0604030504040204" pitchFamily="34" charset="0"/>
                <a:ea typeface="Tahoma" panose="020B0604030504040204" pitchFamily="34" charset="0"/>
                <a:cs typeface="Tahoma" panose="020B0604030504040204" pitchFamily="34" charset="0"/>
              </a:rPr>
              <a:t>Grupo de enfoque</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74" name="CuadroTexto 73"/>
          <p:cNvSpPr txBox="1"/>
          <p:nvPr/>
        </p:nvSpPr>
        <p:spPr>
          <a:xfrm>
            <a:off x="7039622" y="3680341"/>
            <a:ext cx="1488632" cy="523220"/>
          </a:xfrm>
          <a:prstGeom prst="rect">
            <a:avLst/>
          </a:prstGeom>
          <a:noFill/>
        </p:spPr>
        <p:txBody>
          <a:bodyPr wrap="square" rtlCol="0">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Muestra: </a:t>
            </a:r>
            <a:r>
              <a:rPr lang="es-EC" dirty="0" smtClean="0">
                <a:latin typeface="Tahoma" panose="020B0604030504040204" pitchFamily="34" charset="0"/>
                <a:ea typeface="Tahoma" panose="020B0604030504040204" pitchFamily="34" charset="0"/>
                <a:cs typeface="Tahoma" panose="020B0604030504040204" pitchFamily="34" charset="0"/>
              </a:rPr>
              <a:t>No probabilística</a:t>
            </a:r>
            <a:endParaRPr lang="es-EC"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7787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8"/>
          <p:cNvGrpSpPr/>
          <p:nvPr/>
        </p:nvGrpSpPr>
        <p:grpSpPr>
          <a:xfrm>
            <a:off x="1359810" y="1729894"/>
            <a:ext cx="6619875" cy="2266629"/>
            <a:chOff x="359476" y="811567"/>
            <a:chExt cx="9020464" cy="3142530"/>
          </a:xfrm>
        </p:grpSpPr>
        <p:sp>
          <p:nvSpPr>
            <p:cNvPr id="206" name="Google Shape;206;p28"/>
            <p:cNvSpPr/>
            <p:nvPr/>
          </p:nvSpPr>
          <p:spPr>
            <a:xfrm rot="125998">
              <a:off x="359857" y="811567"/>
              <a:ext cx="9020083" cy="314253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125998">
              <a:off x="359476" y="848297"/>
              <a:ext cx="585579" cy="2931369"/>
            </a:xfrm>
            <a:custGeom>
              <a:avLst/>
              <a:gdLst/>
              <a:ahLst/>
              <a:cxnLst/>
              <a:rect l="l" t="t" r="r" b="b"/>
              <a:pathLst>
                <a:path w="4803" h="24044" extrusionOk="0">
                  <a:moveTo>
                    <a:pt x="4104" y="1"/>
                  </a:moveTo>
                  <a:lnTo>
                    <a:pt x="0" y="122"/>
                  </a:lnTo>
                  <a:lnTo>
                    <a:pt x="699" y="24044"/>
                  </a:lnTo>
                  <a:lnTo>
                    <a:pt x="4803" y="23922"/>
                  </a:lnTo>
                  <a:lnTo>
                    <a:pt x="4104"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8"/>
          <p:cNvSpPr txBox="1">
            <a:spLocks noGrp="1"/>
          </p:cNvSpPr>
          <p:nvPr>
            <p:ph type="body" idx="1"/>
          </p:nvPr>
        </p:nvSpPr>
        <p:spPr>
          <a:xfrm>
            <a:off x="1963649" y="1772907"/>
            <a:ext cx="4970272" cy="2104967"/>
          </a:xfrm>
          <a:prstGeom prst="rect">
            <a:avLst/>
          </a:prstGeom>
        </p:spPr>
        <p:txBody>
          <a:bodyPr spcFirstLastPara="1" wrap="square" lIns="91425" tIns="91425" rIns="91425" bIns="91425" anchor="t" anchorCtr="0">
            <a:noAutofit/>
          </a:bodyPr>
          <a:lstStyle/>
          <a:p>
            <a:pPr marL="0" lvl="0" indent="0" algn="just">
              <a:buSzPts val="1100"/>
              <a:buNone/>
            </a:pPr>
            <a:r>
              <a:rPr lang="es-EC" sz="2000" dirty="0">
                <a:latin typeface="Tahoma" panose="020B0604030504040204" pitchFamily="34" charset="0"/>
                <a:ea typeface="Tahoma" panose="020B0604030504040204" pitchFamily="34" charset="0"/>
                <a:cs typeface="Tahoma" panose="020B0604030504040204" pitchFamily="34" charset="0"/>
              </a:rPr>
              <a:t>Las acciones de marketing en medios digitales como páginas web, correo electrónico y redes sociales son factores clave en la mejora de la percepción de los usuarios y en el posicionamiento de los centros médicos privados de </a:t>
            </a:r>
            <a:r>
              <a:rPr lang="es-EC" sz="2000" dirty="0" smtClean="0">
                <a:latin typeface="Tahoma" panose="020B0604030504040204" pitchFamily="34" charset="0"/>
                <a:ea typeface="Tahoma" panose="020B0604030504040204" pitchFamily="34" charset="0"/>
                <a:cs typeface="Tahoma" panose="020B0604030504040204" pitchFamily="34" charset="0"/>
              </a:rPr>
              <a:t>Quito.</a:t>
            </a:r>
            <a:endParaRPr sz="2000" dirty="0">
              <a:latin typeface="Tahoma" panose="020B0604030504040204" pitchFamily="34" charset="0"/>
              <a:ea typeface="Tahoma" panose="020B0604030504040204" pitchFamily="34" charset="0"/>
              <a:cs typeface="Tahoma" panose="020B0604030504040204" pitchFamily="34" charset="0"/>
            </a:endParaRPr>
          </a:p>
        </p:txBody>
      </p:sp>
      <p:grpSp>
        <p:nvGrpSpPr>
          <p:cNvPr id="209" name="Google Shape;209;p28"/>
          <p:cNvGrpSpPr/>
          <p:nvPr/>
        </p:nvGrpSpPr>
        <p:grpSpPr>
          <a:xfrm>
            <a:off x="709402" y="796802"/>
            <a:ext cx="4588897" cy="585711"/>
            <a:chOff x="611550" y="2773950"/>
            <a:chExt cx="2698875" cy="344475"/>
          </a:xfrm>
        </p:grpSpPr>
        <p:sp>
          <p:nvSpPr>
            <p:cNvPr id="210" name="Google Shape;210;p2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28"/>
          <p:cNvSpPr txBox="1">
            <a:spLocks noGrp="1"/>
          </p:cNvSpPr>
          <p:nvPr>
            <p:ph type="title"/>
          </p:nvPr>
        </p:nvSpPr>
        <p:spPr>
          <a:xfrm>
            <a:off x="1611087" y="808405"/>
            <a:ext cx="611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Proposición</a:t>
            </a:r>
            <a:endParaRPr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3" name="Google Shape;213;p28"/>
          <p:cNvGrpSpPr/>
          <p:nvPr/>
        </p:nvGrpSpPr>
        <p:grpSpPr>
          <a:xfrm rot="-463532">
            <a:off x="7256700" y="551379"/>
            <a:ext cx="1310542" cy="612106"/>
            <a:chOff x="2358590" y="2770261"/>
            <a:chExt cx="701327" cy="327531"/>
          </a:xfrm>
        </p:grpSpPr>
        <p:sp>
          <p:nvSpPr>
            <p:cNvPr id="214" name="Google Shape;214;p2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8"/>
          <p:cNvGrpSpPr/>
          <p:nvPr/>
        </p:nvGrpSpPr>
        <p:grpSpPr>
          <a:xfrm>
            <a:off x="7933661" y="4324314"/>
            <a:ext cx="275582" cy="408594"/>
            <a:chOff x="4508863" y="1528200"/>
            <a:chExt cx="318850" cy="472800"/>
          </a:xfrm>
        </p:grpSpPr>
        <p:sp>
          <p:nvSpPr>
            <p:cNvPr id="218" name="Google Shape;218;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8"/>
          <p:cNvGrpSpPr/>
          <p:nvPr/>
        </p:nvGrpSpPr>
        <p:grpSpPr>
          <a:xfrm>
            <a:off x="8326962" y="4324314"/>
            <a:ext cx="275582" cy="408594"/>
            <a:chOff x="4508863" y="1528200"/>
            <a:chExt cx="318850" cy="472800"/>
          </a:xfrm>
        </p:grpSpPr>
        <p:sp>
          <p:nvSpPr>
            <p:cNvPr id="223" name="Google Shape;223;p2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8"/>
          <p:cNvSpPr/>
          <p:nvPr/>
        </p:nvSpPr>
        <p:spPr>
          <a:xfrm rot="10311944">
            <a:off x="1209535" y="3379857"/>
            <a:ext cx="685357" cy="85618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6716069">
            <a:off x="7426645" y="2319991"/>
            <a:ext cx="835111" cy="108643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0" name="Google Shape;1080;p40"/>
          <p:cNvGrpSpPr/>
          <p:nvPr/>
        </p:nvGrpSpPr>
        <p:grpSpPr>
          <a:xfrm>
            <a:off x="563543" y="598740"/>
            <a:ext cx="5389582" cy="547611"/>
            <a:chOff x="611550" y="2773950"/>
            <a:chExt cx="4970105" cy="322067"/>
          </a:xfrm>
        </p:grpSpPr>
        <p:sp>
          <p:nvSpPr>
            <p:cNvPr id="1081" name="Google Shape;1081;p40"/>
            <p:cNvSpPr/>
            <p:nvPr/>
          </p:nvSpPr>
          <p:spPr>
            <a:xfrm>
              <a:off x="611550" y="2773950"/>
              <a:ext cx="497010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60D6C0">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851849" y="2897342"/>
              <a:ext cx="4466296"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60D6C0">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40"/>
          <p:cNvSpPr/>
          <p:nvPr/>
        </p:nvSpPr>
        <p:spPr>
          <a:xfrm>
            <a:off x="3482690" y="1933392"/>
            <a:ext cx="4521184" cy="1919418"/>
          </a:xfrm>
          <a:custGeom>
            <a:avLst/>
            <a:gdLst/>
            <a:ahLst/>
            <a:cxnLst/>
            <a:rect l="l" t="t" r="r" b="b"/>
            <a:pathLst>
              <a:path w="261785" h="128171" extrusionOk="0">
                <a:moveTo>
                  <a:pt x="7605" y="0"/>
                </a:moveTo>
                <a:lnTo>
                  <a:pt x="0" y="128171"/>
                </a:lnTo>
                <a:lnTo>
                  <a:pt x="250214" y="126828"/>
                </a:lnTo>
                <a:lnTo>
                  <a:pt x="261785" y="889"/>
                </a:lnTo>
                <a:close/>
              </a:path>
            </a:pathLst>
          </a:custGeom>
          <a:solidFill>
            <a:srgbClr val="A5B7C6">
              <a:alpha val="23560"/>
            </a:srgbClr>
          </a:solidFill>
          <a:ln>
            <a:noFill/>
          </a:ln>
        </p:spPr>
      </p:sp>
      <p:sp>
        <p:nvSpPr>
          <p:cNvPr id="1084" name="Google Shape;1084;p40"/>
          <p:cNvSpPr txBox="1">
            <a:spLocks noGrp="1"/>
          </p:cNvSpPr>
          <p:nvPr>
            <p:ph type="title"/>
          </p:nvPr>
        </p:nvSpPr>
        <p:spPr>
          <a:xfrm>
            <a:off x="720831" y="616254"/>
            <a:ext cx="6834972" cy="5085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Tahoma" panose="020B0604030504040204" pitchFamily="34" charset="0"/>
                <a:ea typeface="Tahoma" panose="020B0604030504040204" pitchFamily="34" charset="0"/>
                <a:cs typeface="Tahoma" panose="020B0604030504040204" pitchFamily="34" charset="0"/>
              </a:rPr>
              <a:t>Participantes e información</a:t>
            </a:r>
            <a:endParaRPr sz="2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85" name="Google Shape;1085;p40"/>
          <p:cNvGraphicFramePr/>
          <p:nvPr>
            <p:extLst>
              <p:ext uri="{D42A27DB-BD31-4B8C-83A1-F6EECF244321}">
                <p14:modId xmlns:p14="http://schemas.microsoft.com/office/powerpoint/2010/main" val="4016003736"/>
              </p:ext>
            </p:extLst>
          </p:nvPr>
        </p:nvGraphicFramePr>
        <p:xfrm>
          <a:off x="3673107" y="1907921"/>
          <a:ext cx="4023603" cy="1869523"/>
        </p:xfrm>
        <a:graphic>
          <a:graphicData uri="http://schemas.openxmlformats.org/drawingml/2006/table">
            <a:tbl>
              <a:tblPr>
                <a:noFill/>
                <a:tableStyleId>{4AFCC63B-D809-4A10-8200-33BACDAC1A65}</a:tableStyleId>
              </a:tblPr>
              <a:tblGrid>
                <a:gridCol w="1220381"/>
                <a:gridCol w="2803222"/>
              </a:tblGrid>
              <a:tr h="381075">
                <a:tc>
                  <a:txBody>
                    <a:bodyPr/>
                    <a:lstStyle/>
                    <a:p>
                      <a:pPr marL="0" lvl="0" indent="0" algn="ctr" rtl="0">
                        <a:spcBef>
                          <a:spcPts val="0"/>
                        </a:spcBef>
                        <a:spcAft>
                          <a:spcPts val="0"/>
                        </a:spcAft>
                        <a:buNone/>
                      </a:pPr>
                      <a:endParaRPr sz="1700"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a:txBody>
                  <a:tcPr marL="91425" marR="91425" marT="91425" marB="914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 b="1"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Perfil</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634"/>
                    </a:solidFill>
                  </a:tcPr>
                </a:tc>
              </a:tr>
              <a:tr h="1427593">
                <a:tc>
                  <a:txBody>
                    <a:bodyPr/>
                    <a:lstStyle/>
                    <a:p>
                      <a:pPr marL="0" lvl="0" indent="0" algn="l" rtl="0">
                        <a:spcBef>
                          <a:spcPts val="0"/>
                        </a:spcBef>
                        <a:spcAft>
                          <a:spcPts val="0"/>
                        </a:spcAft>
                        <a:buNone/>
                      </a:pPr>
                      <a:r>
                        <a:rPr lang="en" b="1"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Panelistas</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634"/>
                    </a:solidFill>
                  </a:tcPr>
                </a:tc>
                <a:tc>
                  <a:txBody>
                    <a:bodyPr/>
                    <a:lstStyle/>
                    <a:p>
                      <a:pPr marL="0" indent="0">
                        <a:buFont typeface="Arial" panose="020B0604020202020204" pitchFamily="34" charset="0"/>
                        <a:buNone/>
                      </a:pPr>
                      <a:endPar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endParaRPr>
                    </a:p>
                    <a:p>
                      <a:pPr marL="0" indent="0">
                        <a:buFont typeface="Arial" panose="020B0604020202020204" pitchFamily="34" charset="0"/>
                        <a:buNone/>
                      </a:pP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 </a:t>
                      </a:r>
                    </a:p>
                    <a:p>
                      <a:pPr marL="0" indent="0">
                        <a:buFont typeface="Arial" panose="020B0604020202020204" pitchFamily="34" charset="0"/>
                        <a:buNone/>
                      </a:pP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Edad</a:t>
                      </a:r>
                      <a:r>
                        <a:rPr lang="es-EC" sz="1400" b="0" i="0" u="none" strike="noStrike" cap="none"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 </a:t>
                      </a: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20 a 54 años</a:t>
                      </a:r>
                    </a:p>
                    <a:p>
                      <a:pPr marL="0" indent="0">
                        <a:buFont typeface="Arial" panose="020B0604020202020204" pitchFamily="34" charset="0"/>
                        <a:buNone/>
                      </a:pP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Ubicación:</a:t>
                      </a:r>
                      <a:r>
                        <a:rPr lang="es-EC" sz="1400" b="0" i="0" u="none" strike="noStrike" cap="none"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 </a:t>
                      </a: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Quito</a:t>
                      </a:r>
                    </a:p>
                    <a:p>
                      <a:pPr marL="0" indent="0">
                        <a:buFont typeface="Arial" panose="020B0604020202020204" pitchFamily="34" charset="0"/>
                        <a:buNone/>
                      </a:pPr>
                      <a:r>
                        <a:rPr lang="es-EC" sz="1400" b="0" i="0" u="none" strike="noStrike" cap="non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sym typeface="Arial"/>
                        </a:rPr>
                        <a:t>Actividad: Atención o trabajo</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
        <p:nvSpPr>
          <p:cNvPr id="1086" name="Google Shape;1086;p40"/>
          <p:cNvSpPr/>
          <p:nvPr/>
        </p:nvSpPr>
        <p:spPr>
          <a:xfrm rot="-5561393">
            <a:off x="3695061" y="1669178"/>
            <a:ext cx="509142" cy="588723"/>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40"/>
          <p:cNvGrpSpPr/>
          <p:nvPr/>
        </p:nvGrpSpPr>
        <p:grpSpPr>
          <a:xfrm>
            <a:off x="7696710" y="681859"/>
            <a:ext cx="264677" cy="392424"/>
            <a:chOff x="4508863" y="1528200"/>
            <a:chExt cx="318850" cy="472800"/>
          </a:xfrm>
        </p:grpSpPr>
        <p:sp>
          <p:nvSpPr>
            <p:cNvPr id="1088" name="Google Shape;1088;p4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0"/>
          <p:cNvGrpSpPr/>
          <p:nvPr/>
        </p:nvGrpSpPr>
        <p:grpSpPr>
          <a:xfrm>
            <a:off x="8119643" y="681855"/>
            <a:ext cx="264677" cy="392424"/>
            <a:chOff x="4508863" y="1528200"/>
            <a:chExt cx="318850" cy="472800"/>
          </a:xfrm>
        </p:grpSpPr>
        <p:sp>
          <p:nvSpPr>
            <p:cNvPr id="1093" name="Google Shape;1093;p4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0"/>
          <p:cNvGrpSpPr/>
          <p:nvPr/>
        </p:nvGrpSpPr>
        <p:grpSpPr>
          <a:xfrm>
            <a:off x="7273740" y="681849"/>
            <a:ext cx="264677" cy="392424"/>
            <a:chOff x="4508863" y="1528200"/>
            <a:chExt cx="318850" cy="472800"/>
          </a:xfrm>
        </p:grpSpPr>
        <p:sp>
          <p:nvSpPr>
            <p:cNvPr id="1098" name="Google Shape;1098;p4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0781;p62"/>
          <p:cNvGrpSpPr/>
          <p:nvPr/>
        </p:nvGrpSpPr>
        <p:grpSpPr>
          <a:xfrm>
            <a:off x="5016929" y="2437749"/>
            <a:ext cx="643647" cy="462313"/>
            <a:chOff x="2933305" y="4097347"/>
            <a:chExt cx="422400" cy="294074"/>
          </a:xfrm>
          <a:solidFill>
            <a:schemeClr val="tx1"/>
          </a:solidFill>
        </p:grpSpPr>
        <p:grpSp>
          <p:nvGrpSpPr>
            <p:cNvPr id="40" name="Google Shape;10791;p62"/>
            <p:cNvGrpSpPr/>
            <p:nvPr/>
          </p:nvGrpSpPr>
          <p:grpSpPr>
            <a:xfrm>
              <a:off x="3207874" y="4098388"/>
              <a:ext cx="147831" cy="291991"/>
              <a:chOff x="3527539" y="4476677"/>
              <a:chExt cx="159232" cy="314510"/>
            </a:xfrm>
            <a:grpFill/>
          </p:grpSpPr>
          <p:sp>
            <p:nvSpPr>
              <p:cNvPr id="44" name="Google Shape;10792;p62"/>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93;p62"/>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0794;p62"/>
            <p:cNvGrpSpPr/>
            <p:nvPr/>
          </p:nvGrpSpPr>
          <p:grpSpPr>
            <a:xfrm>
              <a:off x="2933305" y="4097347"/>
              <a:ext cx="118572" cy="294074"/>
              <a:chOff x="3343310" y="4475555"/>
              <a:chExt cx="127717" cy="316753"/>
            </a:xfrm>
            <a:grpFill/>
          </p:grpSpPr>
          <p:sp>
            <p:nvSpPr>
              <p:cNvPr id="42" name="Google Shape;10795;p62"/>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96;p62"/>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218" name="Picture 2" descr="IBM SPSS Software - Software Activo"/>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94519" y="3532264"/>
            <a:ext cx="1025747" cy="6410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tlas.ti"/>
          <p:cNvPicPr>
            <a:picLocks noChangeAspect="1" noChangeArrowheads="1"/>
          </p:cNvPicPr>
          <p:nvPr/>
        </p:nvPicPr>
        <p:blipFill>
          <a:blip r:embed="rId4">
            <a:clrChange>
              <a:clrFrom>
                <a:srgbClr val="F3F5F4"/>
              </a:clrFrom>
              <a:clrTo>
                <a:srgbClr val="F3F5F4">
                  <a:alpha val="0"/>
                </a:srgbClr>
              </a:clrTo>
            </a:clrChange>
            <a:extLst>
              <a:ext uri="{28A0092B-C50C-407E-A947-70E740481C1C}">
                <a14:useLocalDpi xmlns:a14="http://schemas.microsoft.com/office/drawing/2010/main" val="0"/>
              </a:ext>
            </a:extLst>
          </a:blip>
          <a:srcRect/>
          <a:stretch>
            <a:fillRect/>
          </a:stretch>
        </p:blipFill>
        <p:spPr bwMode="auto">
          <a:xfrm>
            <a:off x="1440893" y="1488896"/>
            <a:ext cx="1542696" cy="4755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ienda en Línea - T-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895" y="2189508"/>
            <a:ext cx="1260692" cy="35859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rucos y plantillas de Excel para cualquier situación - UniMOOC"/>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2299" y="2821190"/>
            <a:ext cx="839884" cy="472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a:xfrm>
            <a:off x="7025014" y="2756062"/>
            <a:ext cx="1630454" cy="572700"/>
          </a:xfrm>
        </p:spPr>
        <p:txBody>
          <a:bodyPr/>
          <a:lstStyle/>
          <a:p>
            <a:pPr algn="ctr"/>
            <a:r>
              <a:rPr lang="es-EC" sz="2000" b="1" dirty="0" smtClean="0">
                <a:latin typeface="Tahoma" panose="020B0604030504040204" pitchFamily="34" charset="0"/>
                <a:ea typeface="Tahoma" panose="020B0604030504040204" pitchFamily="34" charset="0"/>
                <a:cs typeface="Tahoma" panose="020B0604030504040204" pitchFamily="34" charset="0"/>
              </a:rPr>
              <a:t>Guía de Discusión</a:t>
            </a:r>
            <a:endParaRPr lang="es-EC"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Imagen 15"/>
          <p:cNvPicPr/>
          <p:nvPr/>
        </p:nvPicPr>
        <p:blipFill rotWithShape="1">
          <a:blip r:embed="rId2">
            <a:clrChange>
              <a:clrFrom>
                <a:srgbClr val="FFFFFF"/>
              </a:clrFrom>
              <a:clrTo>
                <a:srgbClr val="FFFFFF">
                  <a:alpha val="0"/>
                </a:srgbClr>
              </a:clrTo>
            </a:clrChange>
          </a:blip>
          <a:srcRect t="7792"/>
          <a:stretch/>
        </p:blipFill>
        <p:spPr bwMode="auto">
          <a:xfrm>
            <a:off x="630175" y="577673"/>
            <a:ext cx="5866973" cy="3720923"/>
          </a:xfrm>
          <a:prstGeom prst="rect">
            <a:avLst/>
          </a:prstGeom>
          <a:ln>
            <a:noFill/>
          </a:ln>
          <a:extLst>
            <a:ext uri="{53640926-AAD7-44D8-BBD7-CCE9431645EC}">
              <a14:shadowObscured xmlns:a14="http://schemas.microsoft.com/office/drawing/2010/main"/>
            </a:ext>
          </a:extLst>
        </p:spPr>
      </p:pic>
      <p:grpSp>
        <p:nvGrpSpPr>
          <p:cNvPr id="79" name="Google Shape;483;p33"/>
          <p:cNvGrpSpPr/>
          <p:nvPr/>
        </p:nvGrpSpPr>
        <p:grpSpPr>
          <a:xfrm rot="-986207">
            <a:off x="7395479" y="1177814"/>
            <a:ext cx="1108030" cy="1105944"/>
            <a:chOff x="6184211" y="3374741"/>
            <a:chExt cx="941234" cy="939562"/>
          </a:xfrm>
        </p:grpSpPr>
        <p:sp>
          <p:nvSpPr>
            <p:cNvPr id="80" name="Google Shape;484;p33"/>
            <p:cNvSpPr/>
            <p:nvPr/>
          </p:nvSpPr>
          <p:spPr>
            <a:xfrm>
              <a:off x="6184211" y="3374741"/>
              <a:ext cx="941234" cy="939562"/>
            </a:xfrm>
            <a:custGeom>
              <a:avLst/>
              <a:gdLst/>
              <a:ahLst/>
              <a:cxnLst/>
              <a:rect l="l" t="t" r="r" b="b"/>
              <a:pathLst>
                <a:path w="44466" h="44387" extrusionOk="0">
                  <a:moveTo>
                    <a:pt x="36940" y="1"/>
                  </a:moveTo>
                  <a:cubicBezTo>
                    <a:pt x="36903" y="1"/>
                    <a:pt x="36865" y="4"/>
                    <a:pt x="36827" y="11"/>
                  </a:cubicBezTo>
                  <a:lnTo>
                    <a:pt x="634" y="6783"/>
                  </a:lnTo>
                  <a:cubicBezTo>
                    <a:pt x="234" y="6849"/>
                    <a:pt x="0" y="7216"/>
                    <a:pt x="67" y="7617"/>
                  </a:cubicBezTo>
                  <a:lnTo>
                    <a:pt x="6838" y="43809"/>
                  </a:lnTo>
                  <a:cubicBezTo>
                    <a:pt x="6898" y="44138"/>
                    <a:pt x="7199" y="44386"/>
                    <a:pt x="7525" y="44386"/>
                  </a:cubicBezTo>
                  <a:cubicBezTo>
                    <a:pt x="7563" y="44386"/>
                    <a:pt x="7601" y="44383"/>
                    <a:pt x="7639" y="44376"/>
                  </a:cubicBezTo>
                  <a:lnTo>
                    <a:pt x="43832" y="37571"/>
                  </a:lnTo>
                  <a:cubicBezTo>
                    <a:pt x="44232" y="37505"/>
                    <a:pt x="44465" y="37138"/>
                    <a:pt x="44399" y="36771"/>
                  </a:cubicBezTo>
                  <a:lnTo>
                    <a:pt x="37627" y="578"/>
                  </a:lnTo>
                  <a:cubicBezTo>
                    <a:pt x="37567" y="249"/>
                    <a:pt x="37266" y="1"/>
                    <a:pt x="36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5;p33"/>
            <p:cNvSpPr/>
            <p:nvPr/>
          </p:nvSpPr>
          <p:spPr>
            <a:xfrm>
              <a:off x="6269643" y="3504879"/>
              <a:ext cx="151115" cy="794374"/>
            </a:xfrm>
            <a:custGeom>
              <a:avLst/>
              <a:gdLst/>
              <a:ahLst/>
              <a:cxnLst/>
              <a:rect l="l" t="t" r="r" b="b"/>
              <a:pathLst>
                <a:path w="7139" h="37528" extrusionOk="0">
                  <a:moveTo>
                    <a:pt x="101" y="1"/>
                  </a:moveTo>
                  <a:lnTo>
                    <a:pt x="0" y="34"/>
                  </a:lnTo>
                  <a:lnTo>
                    <a:pt x="7005"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6;p33"/>
            <p:cNvSpPr/>
            <p:nvPr/>
          </p:nvSpPr>
          <p:spPr>
            <a:xfrm>
              <a:off x="6196912" y="3446986"/>
              <a:ext cx="795072" cy="151115"/>
            </a:xfrm>
            <a:custGeom>
              <a:avLst/>
              <a:gdLst/>
              <a:ahLst/>
              <a:cxnLst/>
              <a:rect l="l" t="t" r="r" b="b"/>
              <a:pathLst>
                <a:path w="37561" h="7139"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p33"/>
            <p:cNvSpPr/>
            <p:nvPr/>
          </p:nvSpPr>
          <p:spPr>
            <a:xfrm>
              <a:off x="6211750" y="3527486"/>
              <a:ext cx="795771" cy="151115"/>
            </a:xfrm>
            <a:custGeom>
              <a:avLst/>
              <a:gdLst/>
              <a:ahLst/>
              <a:cxnLst/>
              <a:rect l="l" t="t" r="r" b="b"/>
              <a:pathLst>
                <a:path w="37594" h="7139" extrusionOk="0">
                  <a:moveTo>
                    <a:pt x="37560" y="0"/>
                  </a:moveTo>
                  <a:lnTo>
                    <a:pt x="0" y="7039"/>
                  </a:lnTo>
                  <a:lnTo>
                    <a:pt x="34" y="7139"/>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8;p33"/>
            <p:cNvSpPr/>
            <p:nvPr/>
          </p:nvSpPr>
          <p:spPr>
            <a:xfrm>
              <a:off x="6226568" y="3607965"/>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9;p33"/>
            <p:cNvSpPr/>
            <p:nvPr/>
          </p:nvSpPr>
          <p:spPr>
            <a:xfrm>
              <a:off x="6242105" y="3688465"/>
              <a:ext cx="795072" cy="151136"/>
            </a:xfrm>
            <a:custGeom>
              <a:avLst/>
              <a:gdLst/>
              <a:ahLst/>
              <a:cxnLst/>
              <a:rect l="l" t="t" r="r" b="b"/>
              <a:pathLst>
                <a:path w="37561"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90;p33"/>
            <p:cNvSpPr/>
            <p:nvPr/>
          </p:nvSpPr>
          <p:spPr>
            <a:xfrm>
              <a:off x="6256943" y="3768965"/>
              <a:ext cx="795771" cy="151115"/>
            </a:xfrm>
            <a:custGeom>
              <a:avLst/>
              <a:gdLst/>
              <a:ahLst/>
              <a:cxnLst/>
              <a:rect l="l" t="t" r="r" b="b"/>
              <a:pathLst>
                <a:path w="37594" h="7139" extrusionOk="0">
                  <a:moveTo>
                    <a:pt x="37560" y="0"/>
                  </a:moveTo>
                  <a:lnTo>
                    <a:pt x="0" y="7039"/>
                  </a:lnTo>
                  <a:lnTo>
                    <a:pt x="33" y="7139"/>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91;p33"/>
            <p:cNvSpPr/>
            <p:nvPr/>
          </p:nvSpPr>
          <p:spPr>
            <a:xfrm>
              <a:off x="6271760" y="3849465"/>
              <a:ext cx="795792" cy="151115"/>
            </a:xfrm>
            <a:custGeom>
              <a:avLst/>
              <a:gdLst/>
              <a:ahLst/>
              <a:cxnLst/>
              <a:rect l="l" t="t" r="r" b="b"/>
              <a:pathLst>
                <a:path w="37595" h="7139" extrusionOk="0">
                  <a:moveTo>
                    <a:pt x="37594" y="0"/>
                  </a:moveTo>
                  <a:lnTo>
                    <a:pt x="1" y="7039"/>
                  </a:lnTo>
                  <a:lnTo>
                    <a:pt x="34" y="7139"/>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92;p33"/>
            <p:cNvSpPr/>
            <p:nvPr/>
          </p:nvSpPr>
          <p:spPr>
            <a:xfrm>
              <a:off x="6287297" y="3929944"/>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93;p33"/>
            <p:cNvSpPr/>
            <p:nvPr/>
          </p:nvSpPr>
          <p:spPr>
            <a:xfrm>
              <a:off x="6302114" y="4010444"/>
              <a:ext cx="795792" cy="151136"/>
            </a:xfrm>
            <a:custGeom>
              <a:avLst/>
              <a:gdLst/>
              <a:ahLst/>
              <a:cxnLst/>
              <a:rect l="l" t="t" r="r" b="b"/>
              <a:pathLst>
                <a:path w="37595" h="7140" extrusionOk="0">
                  <a:moveTo>
                    <a:pt x="37561" y="1"/>
                  </a:moveTo>
                  <a:lnTo>
                    <a:pt x="1" y="7039"/>
                  </a:lnTo>
                  <a:lnTo>
                    <a:pt x="34" y="7139"/>
                  </a:lnTo>
                  <a:lnTo>
                    <a:pt x="37594"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94;p33"/>
            <p:cNvSpPr/>
            <p:nvPr/>
          </p:nvSpPr>
          <p:spPr>
            <a:xfrm>
              <a:off x="6316953" y="4090944"/>
              <a:ext cx="795771" cy="151115"/>
            </a:xfrm>
            <a:custGeom>
              <a:avLst/>
              <a:gdLst/>
              <a:ahLst/>
              <a:cxnLst/>
              <a:rect l="l" t="t" r="r" b="b"/>
              <a:pathLst>
                <a:path w="37594" h="7139" extrusionOk="0">
                  <a:moveTo>
                    <a:pt x="37594" y="0"/>
                  </a:moveTo>
                  <a:lnTo>
                    <a:pt x="0" y="7039"/>
                  </a:lnTo>
                  <a:lnTo>
                    <a:pt x="34" y="7139"/>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495;p33"/>
          <p:cNvGrpSpPr/>
          <p:nvPr/>
        </p:nvGrpSpPr>
        <p:grpSpPr>
          <a:xfrm rot="-713365">
            <a:off x="7015613" y="1075672"/>
            <a:ext cx="1030569" cy="1013203"/>
            <a:chOff x="5290308" y="3500646"/>
            <a:chExt cx="875551" cy="860798"/>
          </a:xfrm>
        </p:grpSpPr>
        <p:sp>
          <p:nvSpPr>
            <p:cNvPr id="92" name="Google Shape;496;p33"/>
            <p:cNvSpPr/>
            <p:nvPr/>
          </p:nvSpPr>
          <p:spPr>
            <a:xfrm>
              <a:off x="5745727" y="4155907"/>
              <a:ext cx="6371" cy="6202"/>
            </a:xfrm>
            <a:custGeom>
              <a:avLst/>
              <a:gdLst/>
              <a:ahLst/>
              <a:cxnLst/>
              <a:rect l="l" t="t" r="r" b="b"/>
              <a:pathLst>
                <a:path w="301" h="293" extrusionOk="0">
                  <a:moveTo>
                    <a:pt x="167" y="0"/>
                  </a:moveTo>
                  <a:cubicBezTo>
                    <a:pt x="67" y="0"/>
                    <a:pt x="34" y="67"/>
                    <a:pt x="0" y="134"/>
                  </a:cubicBezTo>
                  <a:lnTo>
                    <a:pt x="0" y="167"/>
                  </a:lnTo>
                  <a:cubicBezTo>
                    <a:pt x="17" y="250"/>
                    <a:pt x="84" y="292"/>
                    <a:pt x="151" y="292"/>
                  </a:cubicBezTo>
                  <a:cubicBezTo>
                    <a:pt x="217" y="292"/>
                    <a:pt x="284" y="250"/>
                    <a:pt x="301" y="167"/>
                  </a:cubicBezTo>
                  <a:lnTo>
                    <a:pt x="301" y="134"/>
                  </a:lnTo>
                  <a:cubicBezTo>
                    <a:pt x="267"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97;p33"/>
            <p:cNvSpPr/>
            <p:nvPr/>
          </p:nvSpPr>
          <p:spPr>
            <a:xfrm>
              <a:off x="5747843" y="4103644"/>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7" y="251"/>
                    <a:pt x="267" y="168"/>
                  </a:cubicBezTo>
                  <a:lnTo>
                    <a:pt x="267" y="101"/>
                  </a:lnTo>
                  <a:cubicBezTo>
                    <a:pt x="234"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98;p33"/>
            <p:cNvSpPr/>
            <p:nvPr/>
          </p:nvSpPr>
          <p:spPr>
            <a:xfrm>
              <a:off x="5744308" y="4208847"/>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8" y="251"/>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99;p33"/>
            <p:cNvSpPr/>
            <p:nvPr/>
          </p:nvSpPr>
          <p:spPr>
            <a:xfrm>
              <a:off x="5741493" y="4314070"/>
              <a:ext cx="5673" cy="6371"/>
            </a:xfrm>
            <a:custGeom>
              <a:avLst/>
              <a:gdLst/>
              <a:ahLst/>
              <a:cxnLst/>
              <a:rect l="l" t="t" r="r" b="b"/>
              <a:pathLst>
                <a:path w="268" h="301" extrusionOk="0">
                  <a:moveTo>
                    <a:pt x="134" y="0"/>
                  </a:moveTo>
                  <a:cubicBezTo>
                    <a:pt x="67" y="0"/>
                    <a:pt x="0" y="34"/>
                    <a:pt x="0" y="100"/>
                  </a:cubicBezTo>
                  <a:lnTo>
                    <a:pt x="0" y="167"/>
                  </a:lnTo>
                  <a:cubicBezTo>
                    <a:pt x="0" y="234"/>
                    <a:pt x="67" y="300"/>
                    <a:pt x="134" y="300"/>
                  </a:cubicBezTo>
                  <a:cubicBezTo>
                    <a:pt x="200" y="300"/>
                    <a:pt x="267" y="234"/>
                    <a:pt x="267" y="167"/>
                  </a:cubicBezTo>
                  <a:lnTo>
                    <a:pt x="267" y="134"/>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0;p33"/>
            <p:cNvSpPr/>
            <p:nvPr/>
          </p:nvSpPr>
          <p:spPr>
            <a:xfrm>
              <a:off x="5742911" y="4261109"/>
              <a:ext cx="5652" cy="6371"/>
            </a:xfrm>
            <a:custGeom>
              <a:avLst/>
              <a:gdLst/>
              <a:ahLst/>
              <a:cxnLst/>
              <a:rect l="l" t="t" r="r" b="b"/>
              <a:pathLst>
                <a:path w="267" h="301" extrusionOk="0">
                  <a:moveTo>
                    <a:pt x="133" y="0"/>
                  </a:moveTo>
                  <a:cubicBezTo>
                    <a:pt x="67" y="0"/>
                    <a:pt x="0" y="67"/>
                    <a:pt x="0" y="134"/>
                  </a:cubicBezTo>
                  <a:lnTo>
                    <a:pt x="0" y="167"/>
                  </a:lnTo>
                  <a:cubicBezTo>
                    <a:pt x="0" y="267"/>
                    <a:pt x="67" y="301"/>
                    <a:pt x="133" y="301"/>
                  </a:cubicBezTo>
                  <a:cubicBezTo>
                    <a:pt x="200" y="301"/>
                    <a:pt x="267" y="267"/>
                    <a:pt x="267" y="201"/>
                  </a:cubicBezTo>
                  <a:lnTo>
                    <a:pt x="267" y="134"/>
                  </a:lnTo>
                  <a:cubicBezTo>
                    <a:pt x="267" y="67"/>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1;p33"/>
            <p:cNvSpPr/>
            <p:nvPr/>
          </p:nvSpPr>
          <p:spPr>
            <a:xfrm>
              <a:off x="5804339" y="4105063"/>
              <a:ext cx="5652" cy="6371"/>
            </a:xfrm>
            <a:custGeom>
              <a:avLst/>
              <a:gdLst/>
              <a:ahLst/>
              <a:cxnLst/>
              <a:rect l="l" t="t" r="r" b="b"/>
              <a:pathLst>
                <a:path w="267" h="301" extrusionOk="0">
                  <a:moveTo>
                    <a:pt x="134" y="0"/>
                  </a:moveTo>
                  <a:cubicBezTo>
                    <a:pt x="67" y="0"/>
                    <a:pt x="0" y="34"/>
                    <a:pt x="0" y="134"/>
                  </a:cubicBezTo>
                  <a:lnTo>
                    <a:pt x="0" y="201"/>
                  </a:lnTo>
                  <a:cubicBezTo>
                    <a:pt x="17" y="267"/>
                    <a:pt x="75" y="301"/>
                    <a:pt x="134" y="301"/>
                  </a:cubicBezTo>
                  <a:cubicBezTo>
                    <a:pt x="192" y="301"/>
                    <a:pt x="250" y="267"/>
                    <a:pt x="267" y="201"/>
                  </a:cubicBezTo>
                  <a:lnTo>
                    <a:pt x="267" y="134"/>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2;p33"/>
            <p:cNvSpPr/>
            <p:nvPr/>
          </p:nvSpPr>
          <p:spPr>
            <a:xfrm>
              <a:off x="5802921" y="4157833"/>
              <a:ext cx="5673" cy="7091"/>
            </a:xfrm>
            <a:custGeom>
              <a:avLst/>
              <a:gdLst/>
              <a:ahLst/>
              <a:cxnLst/>
              <a:rect l="l" t="t" r="r" b="b"/>
              <a:pathLst>
                <a:path w="268" h="335" extrusionOk="0">
                  <a:moveTo>
                    <a:pt x="97" y="0"/>
                  </a:moveTo>
                  <a:cubicBezTo>
                    <a:pt x="45" y="0"/>
                    <a:pt x="0" y="55"/>
                    <a:pt x="0" y="109"/>
                  </a:cubicBezTo>
                  <a:lnTo>
                    <a:pt x="0" y="209"/>
                  </a:lnTo>
                  <a:cubicBezTo>
                    <a:pt x="0" y="293"/>
                    <a:pt x="67" y="334"/>
                    <a:pt x="134" y="334"/>
                  </a:cubicBezTo>
                  <a:cubicBezTo>
                    <a:pt x="201" y="334"/>
                    <a:pt x="267" y="293"/>
                    <a:pt x="267" y="209"/>
                  </a:cubicBezTo>
                  <a:lnTo>
                    <a:pt x="267" y="143"/>
                  </a:lnTo>
                  <a:cubicBezTo>
                    <a:pt x="267" y="76"/>
                    <a:pt x="201" y="9"/>
                    <a:pt x="134" y="9"/>
                  </a:cubicBezTo>
                  <a:cubicBezTo>
                    <a:pt x="122"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3;p33"/>
            <p:cNvSpPr/>
            <p:nvPr/>
          </p:nvSpPr>
          <p:spPr>
            <a:xfrm>
              <a:off x="5797968" y="4315468"/>
              <a:ext cx="5673" cy="6393"/>
            </a:xfrm>
            <a:custGeom>
              <a:avLst/>
              <a:gdLst/>
              <a:ahLst/>
              <a:cxnLst/>
              <a:rect l="l" t="t" r="r" b="b"/>
              <a:pathLst>
                <a:path w="268" h="302" extrusionOk="0">
                  <a:moveTo>
                    <a:pt x="134" y="1"/>
                  </a:moveTo>
                  <a:cubicBezTo>
                    <a:pt x="68" y="1"/>
                    <a:pt x="1" y="68"/>
                    <a:pt x="1" y="134"/>
                  </a:cubicBezTo>
                  <a:lnTo>
                    <a:pt x="1" y="168"/>
                  </a:lnTo>
                  <a:cubicBezTo>
                    <a:pt x="1" y="268"/>
                    <a:pt x="68" y="301"/>
                    <a:pt x="134" y="301"/>
                  </a:cubicBezTo>
                  <a:cubicBezTo>
                    <a:pt x="201" y="301"/>
                    <a:pt x="268" y="268"/>
                    <a:pt x="268" y="201"/>
                  </a:cubicBezTo>
                  <a:lnTo>
                    <a:pt x="268" y="134"/>
                  </a:lnTo>
                  <a:cubicBezTo>
                    <a:pt x="268" y="68"/>
                    <a:pt x="234"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4;p33"/>
            <p:cNvSpPr/>
            <p:nvPr/>
          </p:nvSpPr>
          <p:spPr>
            <a:xfrm>
              <a:off x="5799386" y="4263226"/>
              <a:ext cx="5673" cy="6202"/>
            </a:xfrm>
            <a:custGeom>
              <a:avLst/>
              <a:gdLst/>
              <a:ahLst/>
              <a:cxnLst/>
              <a:rect l="l" t="t" r="r" b="b"/>
              <a:pathLst>
                <a:path w="268" h="293" extrusionOk="0">
                  <a:moveTo>
                    <a:pt x="167" y="0"/>
                  </a:moveTo>
                  <a:cubicBezTo>
                    <a:pt x="67" y="0"/>
                    <a:pt x="34" y="34"/>
                    <a:pt x="1" y="101"/>
                  </a:cubicBezTo>
                  <a:lnTo>
                    <a:pt x="1" y="167"/>
                  </a:lnTo>
                  <a:cubicBezTo>
                    <a:pt x="1" y="251"/>
                    <a:pt x="67" y="292"/>
                    <a:pt x="134" y="292"/>
                  </a:cubicBezTo>
                  <a:cubicBezTo>
                    <a:pt x="201" y="292"/>
                    <a:pt x="267" y="251"/>
                    <a:pt x="267" y="167"/>
                  </a:cubicBezTo>
                  <a:lnTo>
                    <a:pt x="267" y="101"/>
                  </a:lnTo>
                  <a:cubicBezTo>
                    <a:pt x="267" y="34"/>
                    <a:pt x="201"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5;p33"/>
            <p:cNvSpPr/>
            <p:nvPr/>
          </p:nvSpPr>
          <p:spPr>
            <a:xfrm>
              <a:off x="5801503" y="4210265"/>
              <a:ext cx="5673" cy="6202"/>
            </a:xfrm>
            <a:custGeom>
              <a:avLst/>
              <a:gdLst/>
              <a:ahLst/>
              <a:cxnLst/>
              <a:rect l="l" t="t" r="r" b="b"/>
              <a:pathLst>
                <a:path w="268" h="293" extrusionOk="0">
                  <a:moveTo>
                    <a:pt x="134" y="1"/>
                  </a:moveTo>
                  <a:cubicBezTo>
                    <a:pt x="67" y="1"/>
                    <a:pt x="1" y="67"/>
                    <a:pt x="1" y="134"/>
                  </a:cubicBezTo>
                  <a:lnTo>
                    <a:pt x="1" y="167"/>
                  </a:lnTo>
                  <a:cubicBezTo>
                    <a:pt x="1" y="251"/>
                    <a:pt x="59" y="293"/>
                    <a:pt x="122" y="293"/>
                  </a:cubicBezTo>
                  <a:cubicBezTo>
                    <a:pt x="184" y="293"/>
                    <a:pt x="251" y="251"/>
                    <a:pt x="268" y="167"/>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6;p33"/>
            <p:cNvSpPr/>
            <p:nvPr/>
          </p:nvSpPr>
          <p:spPr>
            <a:xfrm>
              <a:off x="5860814" y="4106989"/>
              <a:ext cx="5673" cy="6054"/>
            </a:xfrm>
            <a:custGeom>
              <a:avLst/>
              <a:gdLst/>
              <a:ahLst/>
              <a:cxnLst/>
              <a:rect l="l" t="t" r="r" b="b"/>
              <a:pathLst>
                <a:path w="268" h="286" extrusionOk="0">
                  <a:moveTo>
                    <a:pt x="119" y="1"/>
                  </a:moveTo>
                  <a:cubicBezTo>
                    <a:pt x="55" y="1"/>
                    <a:pt x="28" y="55"/>
                    <a:pt x="1" y="110"/>
                  </a:cubicBezTo>
                  <a:lnTo>
                    <a:pt x="1" y="176"/>
                  </a:lnTo>
                  <a:cubicBezTo>
                    <a:pt x="1" y="231"/>
                    <a:pt x="45" y="285"/>
                    <a:pt x="98" y="285"/>
                  </a:cubicBezTo>
                  <a:cubicBezTo>
                    <a:pt x="110" y="285"/>
                    <a:pt x="122" y="282"/>
                    <a:pt x="134" y="276"/>
                  </a:cubicBezTo>
                  <a:cubicBezTo>
                    <a:pt x="146" y="282"/>
                    <a:pt x="159" y="285"/>
                    <a:pt x="170" y="285"/>
                  </a:cubicBezTo>
                  <a:cubicBezTo>
                    <a:pt x="223" y="285"/>
                    <a:pt x="268" y="231"/>
                    <a:pt x="268" y="176"/>
                  </a:cubicBezTo>
                  <a:lnTo>
                    <a:pt x="268" y="110"/>
                  </a:lnTo>
                  <a:cubicBezTo>
                    <a:pt x="268" y="55"/>
                    <a:pt x="245" y="1"/>
                    <a:pt x="201" y="1"/>
                  </a:cubicBezTo>
                  <a:cubicBezTo>
                    <a:pt x="191" y="1"/>
                    <a:pt x="180" y="3"/>
                    <a:pt x="167" y="10"/>
                  </a:cubicBezTo>
                  <a:cubicBezTo>
                    <a:pt x="149" y="3"/>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7;p33"/>
            <p:cNvSpPr/>
            <p:nvPr/>
          </p:nvSpPr>
          <p:spPr>
            <a:xfrm>
              <a:off x="5859396" y="4159421"/>
              <a:ext cx="5673" cy="6393"/>
            </a:xfrm>
            <a:custGeom>
              <a:avLst/>
              <a:gdLst/>
              <a:ahLst/>
              <a:cxnLst/>
              <a:rect l="l" t="t" r="r" b="b"/>
              <a:pathLst>
                <a:path w="268" h="302" extrusionOk="0">
                  <a:moveTo>
                    <a:pt x="134" y="1"/>
                  </a:moveTo>
                  <a:cubicBezTo>
                    <a:pt x="68" y="1"/>
                    <a:pt x="1" y="34"/>
                    <a:pt x="1" y="134"/>
                  </a:cubicBezTo>
                  <a:lnTo>
                    <a:pt x="1" y="168"/>
                  </a:lnTo>
                  <a:cubicBezTo>
                    <a:pt x="1" y="234"/>
                    <a:pt x="68" y="301"/>
                    <a:pt x="134" y="301"/>
                  </a:cubicBezTo>
                  <a:cubicBezTo>
                    <a:pt x="201" y="301"/>
                    <a:pt x="268" y="268"/>
                    <a:pt x="268" y="201"/>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8;p33"/>
            <p:cNvSpPr/>
            <p:nvPr/>
          </p:nvSpPr>
          <p:spPr>
            <a:xfrm>
              <a:off x="5857999" y="4212191"/>
              <a:ext cx="5673" cy="6393"/>
            </a:xfrm>
            <a:custGeom>
              <a:avLst/>
              <a:gdLst/>
              <a:ahLst/>
              <a:cxnLst/>
              <a:rect l="l" t="t" r="r" b="b"/>
              <a:pathLst>
                <a:path w="268" h="302" extrusionOk="0">
                  <a:moveTo>
                    <a:pt x="97" y="1"/>
                  </a:moveTo>
                  <a:cubicBezTo>
                    <a:pt x="45" y="1"/>
                    <a:pt x="0" y="55"/>
                    <a:pt x="0" y="110"/>
                  </a:cubicBezTo>
                  <a:lnTo>
                    <a:pt x="0" y="177"/>
                  </a:lnTo>
                  <a:cubicBezTo>
                    <a:pt x="0" y="260"/>
                    <a:pt x="67" y="302"/>
                    <a:pt x="134" y="302"/>
                  </a:cubicBezTo>
                  <a:cubicBezTo>
                    <a:pt x="200" y="302"/>
                    <a:pt x="267" y="260"/>
                    <a:pt x="267" y="177"/>
                  </a:cubicBezTo>
                  <a:lnTo>
                    <a:pt x="267" y="143"/>
                  </a:lnTo>
                  <a:cubicBezTo>
                    <a:pt x="267" y="43"/>
                    <a:pt x="200" y="10"/>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9;p33"/>
            <p:cNvSpPr/>
            <p:nvPr/>
          </p:nvSpPr>
          <p:spPr>
            <a:xfrm>
              <a:off x="5856581" y="4264644"/>
              <a:ext cx="6371" cy="6371"/>
            </a:xfrm>
            <a:custGeom>
              <a:avLst/>
              <a:gdLst/>
              <a:ahLst/>
              <a:cxnLst/>
              <a:rect l="l" t="t" r="r" b="b"/>
              <a:pathLst>
                <a:path w="301" h="301" extrusionOk="0">
                  <a:moveTo>
                    <a:pt x="167" y="0"/>
                  </a:moveTo>
                  <a:cubicBezTo>
                    <a:pt x="67" y="0"/>
                    <a:pt x="34" y="34"/>
                    <a:pt x="1" y="100"/>
                  </a:cubicBezTo>
                  <a:lnTo>
                    <a:pt x="1" y="167"/>
                  </a:lnTo>
                  <a:cubicBezTo>
                    <a:pt x="1" y="234"/>
                    <a:pt x="67" y="300"/>
                    <a:pt x="134" y="300"/>
                  </a:cubicBezTo>
                  <a:cubicBezTo>
                    <a:pt x="201" y="300"/>
                    <a:pt x="267" y="267"/>
                    <a:pt x="301" y="200"/>
                  </a:cubicBezTo>
                  <a:lnTo>
                    <a:pt x="301" y="134"/>
                  </a:lnTo>
                  <a:cubicBezTo>
                    <a:pt x="301"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0;p33"/>
            <p:cNvSpPr/>
            <p:nvPr/>
          </p:nvSpPr>
          <p:spPr>
            <a:xfrm>
              <a:off x="5855163" y="4317415"/>
              <a:ext cx="5673" cy="5842"/>
            </a:xfrm>
            <a:custGeom>
              <a:avLst/>
              <a:gdLst/>
              <a:ahLst/>
              <a:cxnLst/>
              <a:rect l="l" t="t" r="r" b="b"/>
              <a:pathLst>
                <a:path w="268" h="276" extrusionOk="0">
                  <a:moveTo>
                    <a:pt x="98" y="0"/>
                  </a:moveTo>
                  <a:cubicBezTo>
                    <a:pt x="45" y="0"/>
                    <a:pt x="1" y="55"/>
                    <a:pt x="1" y="109"/>
                  </a:cubicBezTo>
                  <a:lnTo>
                    <a:pt x="1" y="176"/>
                  </a:lnTo>
                  <a:cubicBezTo>
                    <a:pt x="1" y="242"/>
                    <a:pt x="34" y="276"/>
                    <a:pt x="134" y="276"/>
                  </a:cubicBezTo>
                  <a:cubicBezTo>
                    <a:pt x="201" y="276"/>
                    <a:pt x="234" y="242"/>
                    <a:pt x="268" y="176"/>
                  </a:cubicBezTo>
                  <a:lnTo>
                    <a:pt x="268" y="109"/>
                  </a:lnTo>
                  <a:cubicBezTo>
                    <a:pt x="234" y="42"/>
                    <a:pt x="201" y="9"/>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1;p33"/>
            <p:cNvSpPr/>
            <p:nvPr/>
          </p:nvSpPr>
          <p:spPr>
            <a:xfrm>
              <a:off x="5914474" y="4213800"/>
              <a:ext cx="6393" cy="6371"/>
            </a:xfrm>
            <a:custGeom>
              <a:avLst/>
              <a:gdLst/>
              <a:ahLst/>
              <a:cxnLst/>
              <a:rect l="l" t="t" r="r" b="b"/>
              <a:pathLst>
                <a:path w="302" h="301" extrusionOk="0">
                  <a:moveTo>
                    <a:pt x="168" y="0"/>
                  </a:moveTo>
                  <a:cubicBezTo>
                    <a:pt x="101" y="0"/>
                    <a:pt x="34" y="34"/>
                    <a:pt x="1" y="101"/>
                  </a:cubicBezTo>
                  <a:lnTo>
                    <a:pt x="1" y="167"/>
                  </a:lnTo>
                  <a:cubicBezTo>
                    <a:pt x="34" y="234"/>
                    <a:pt x="68" y="301"/>
                    <a:pt x="134" y="301"/>
                  </a:cubicBezTo>
                  <a:cubicBezTo>
                    <a:pt x="234" y="301"/>
                    <a:pt x="268" y="234"/>
                    <a:pt x="301" y="167"/>
                  </a:cubicBezTo>
                  <a:lnTo>
                    <a:pt x="301" y="134"/>
                  </a:lnTo>
                  <a:cubicBezTo>
                    <a:pt x="301" y="34"/>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2;p33"/>
            <p:cNvSpPr/>
            <p:nvPr/>
          </p:nvSpPr>
          <p:spPr>
            <a:xfrm>
              <a:off x="5916591" y="4160839"/>
              <a:ext cx="5673" cy="6562"/>
            </a:xfrm>
            <a:custGeom>
              <a:avLst/>
              <a:gdLst/>
              <a:ahLst/>
              <a:cxnLst/>
              <a:rect l="l" t="t" r="r" b="b"/>
              <a:pathLst>
                <a:path w="268" h="310" extrusionOk="0">
                  <a:moveTo>
                    <a:pt x="134" y="1"/>
                  </a:moveTo>
                  <a:cubicBezTo>
                    <a:pt x="68" y="1"/>
                    <a:pt x="1" y="67"/>
                    <a:pt x="1" y="134"/>
                  </a:cubicBezTo>
                  <a:lnTo>
                    <a:pt x="1" y="201"/>
                  </a:lnTo>
                  <a:cubicBezTo>
                    <a:pt x="1" y="268"/>
                    <a:pt x="34" y="301"/>
                    <a:pt x="134" y="301"/>
                  </a:cubicBezTo>
                  <a:cubicBezTo>
                    <a:pt x="147" y="307"/>
                    <a:pt x="158" y="310"/>
                    <a:pt x="168" y="310"/>
                  </a:cubicBezTo>
                  <a:cubicBezTo>
                    <a:pt x="213" y="310"/>
                    <a:pt x="241" y="255"/>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3;p33"/>
            <p:cNvSpPr/>
            <p:nvPr/>
          </p:nvSpPr>
          <p:spPr>
            <a:xfrm>
              <a:off x="5911659" y="4319003"/>
              <a:ext cx="5673" cy="6371"/>
            </a:xfrm>
            <a:custGeom>
              <a:avLst/>
              <a:gdLst/>
              <a:ahLst/>
              <a:cxnLst/>
              <a:rect l="l" t="t" r="r" b="b"/>
              <a:pathLst>
                <a:path w="268" h="301" extrusionOk="0">
                  <a:moveTo>
                    <a:pt x="134" y="1"/>
                  </a:moveTo>
                  <a:cubicBezTo>
                    <a:pt x="67" y="1"/>
                    <a:pt x="0" y="34"/>
                    <a:pt x="0" y="101"/>
                  </a:cubicBezTo>
                  <a:lnTo>
                    <a:pt x="0" y="167"/>
                  </a:lnTo>
                  <a:cubicBezTo>
                    <a:pt x="0" y="234"/>
                    <a:pt x="67" y="301"/>
                    <a:pt x="134" y="301"/>
                  </a:cubicBezTo>
                  <a:cubicBezTo>
                    <a:pt x="201" y="301"/>
                    <a:pt x="267" y="234"/>
                    <a:pt x="267" y="167"/>
                  </a:cubicBezTo>
                  <a:lnTo>
                    <a:pt x="267" y="134"/>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4;p33"/>
            <p:cNvSpPr/>
            <p:nvPr/>
          </p:nvSpPr>
          <p:spPr>
            <a:xfrm>
              <a:off x="5913077" y="4266041"/>
              <a:ext cx="5652" cy="6562"/>
            </a:xfrm>
            <a:custGeom>
              <a:avLst/>
              <a:gdLst/>
              <a:ahLst/>
              <a:cxnLst/>
              <a:rect l="l" t="t" r="r" b="b"/>
              <a:pathLst>
                <a:path w="267" h="310" extrusionOk="0">
                  <a:moveTo>
                    <a:pt x="134" y="1"/>
                  </a:moveTo>
                  <a:cubicBezTo>
                    <a:pt x="67" y="1"/>
                    <a:pt x="0" y="68"/>
                    <a:pt x="0" y="134"/>
                  </a:cubicBezTo>
                  <a:lnTo>
                    <a:pt x="0" y="201"/>
                  </a:lnTo>
                  <a:cubicBezTo>
                    <a:pt x="0" y="268"/>
                    <a:pt x="67" y="301"/>
                    <a:pt x="134" y="301"/>
                  </a:cubicBezTo>
                  <a:cubicBezTo>
                    <a:pt x="146" y="307"/>
                    <a:pt x="158" y="310"/>
                    <a:pt x="170" y="310"/>
                  </a:cubicBezTo>
                  <a:cubicBezTo>
                    <a:pt x="222" y="310"/>
                    <a:pt x="267" y="256"/>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5;p33"/>
            <p:cNvSpPr/>
            <p:nvPr/>
          </p:nvSpPr>
          <p:spPr>
            <a:xfrm>
              <a:off x="5918009" y="4109106"/>
              <a:ext cx="5673" cy="6562"/>
            </a:xfrm>
            <a:custGeom>
              <a:avLst/>
              <a:gdLst/>
              <a:ahLst/>
              <a:cxnLst/>
              <a:rect l="l" t="t" r="r" b="b"/>
              <a:pathLst>
                <a:path w="268" h="310" extrusionOk="0">
                  <a:moveTo>
                    <a:pt x="98" y="1"/>
                  </a:moveTo>
                  <a:cubicBezTo>
                    <a:pt x="45" y="1"/>
                    <a:pt x="1" y="55"/>
                    <a:pt x="1" y="110"/>
                  </a:cubicBezTo>
                  <a:lnTo>
                    <a:pt x="1" y="176"/>
                  </a:lnTo>
                  <a:cubicBezTo>
                    <a:pt x="1" y="243"/>
                    <a:pt x="67" y="310"/>
                    <a:pt x="134" y="310"/>
                  </a:cubicBezTo>
                  <a:cubicBezTo>
                    <a:pt x="201" y="310"/>
                    <a:pt x="267" y="243"/>
                    <a:pt x="267" y="176"/>
                  </a:cubicBezTo>
                  <a:lnTo>
                    <a:pt x="267" y="110"/>
                  </a:lnTo>
                  <a:cubicBezTo>
                    <a:pt x="267" y="55"/>
                    <a:pt x="223" y="1"/>
                    <a:pt x="170" y="1"/>
                  </a:cubicBezTo>
                  <a:cubicBezTo>
                    <a:pt x="159" y="1"/>
                    <a:pt x="146" y="3"/>
                    <a:pt x="134" y="10"/>
                  </a:cubicBezTo>
                  <a:cubicBezTo>
                    <a:pt x="122" y="3"/>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6;p33"/>
            <p:cNvSpPr/>
            <p:nvPr/>
          </p:nvSpPr>
          <p:spPr>
            <a:xfrm>
              <a:off x="5970271" y="4267989"/>
              <a:ext cx="5652" cy="6562"/>
            </a:xfrm>
            <a:custGeom>
              <a:avLst/>
              <a:gdLst/>
              <a:ahLst/>
              <a:cxnLst/>
              <a:rect l="l" t="t" r="r" b="b"/>
              <a:pathLst>
                <a:path w="267" h="310" extrusionOk="0">
                  <a:moveTo>
                    <a:pt x="97" y="0"/>
                  </a:moveTo>
                  <a:cubicBezTo>
                    <a:pt x="44" y="0"/>
                    <a:pt x="0" y="55"/>
                    <a:pt x="0" y="109"/>
                  </a:cubicBezTo>
                  <a:lnTo>
                    <a:pt x="0" y="176"/>
                  </a:lnTo>
                  <a:cubicBezTo>
                    <a:pt x="0" y="242"/>
                    <a:pt x="67" y="309"/>
                    <a:pt x="133" y="309"/>
                  </a:cubicBezTo>
                  <a:cubicBezTo>
                    <a:pt x="200" y="309"/>
                    <a:pt x="267" y="242"/>
                    <a:pt x="267" y="176"/>
                  </a:cubicBezTo>
                  <a:lnTo>
                    <a:pt x="267" y="109"/>
                  </a:lnTo>
                  <a:cubicBezTo>
                    <a:pt x="267" y="55"/>
                    <a:pt x="222" y="0"/>
                    <a:pt x="170" y="0"/>
                  </a:cubicBezTo>
                  <a:cubicBezTo>
                    <a:pt x="158" y="0"/>
                    <a:pt x="146" y="3"/>
                    <a:pt x="133"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7;p33"/>
            <p:cNvSpPr/>
            <p:nvPr/>
          </p:nvSpPr>
          <p:spPr>
            <a:xfrm>
              <a:off x="5973087" y="4162956"/>
              <a:ext cx="5673" cy="6371"/>
            </a:xfrm>
            <a:custGeom>
              <a:avLst/>
              <a:gdLst/>
              <a:ahLst/>
              <a:cxnLst/>
              <a:rect l="l" t="t" r="r" b="b"/>
              <a:pathLst>
                <a:path w="268" h="301" extrusionOk="0">
                  <a:moveTo>
                    <a:pt x="134" y="1"/>
                  </a:moveTo>
                  <a:cubicBezTo>
                    <a:pt x="67" y="1"/>
                    <a:pt x="0" y="34"/>
                    <a:pt x="0" y="101"/>
                  </a:cubicBezTo>
                  <a:lnTo>
                    <a:pt x="0" y="168"/>
                  </a:lnTo>
                  <a:cubicBezTo>
                    <a:pt x="0" y="234"/>
                    <a:pt x="67" y="301"/>
                    <a:pt x="134" y="301"/>
                  </a:cubicBezTo>
                  <a:cubicBezTo>
                    <a:pt x="201" y="301"/>
                    <a:pt x="267" y="234"/>
                    <a:pt x="267" y="168"/>
                  </a:cubicBezTo>
                  <a:lnTo>
                    <a:pt x="267" y="134"/>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p33"/>
            <p:cNvSpPr/>
            <p:nvPr/>
          </p:nvSpPr>
          <p:spPr>
            <a:xfrm>
              <a:off x="5974505" y="4109995"/>
              <a:ext cx="5673" cy="6393"/>
            </a:xfrm>
            <a:custGeom>
              <a:avLst/>
              <a:gdLst/>
              <a:ahLst/>
              <a:cxnLst/>
              <a:rect l="l" t="t" r="r" b="b"/>
              <a:pathLst>
                <a:path w="268" h="302" extrusionOk="0">
                  <a:moveTo>
                    <a:pt x="167" y="1"/>
                  </a:moveTo>
                  <a:cubicBezTo>
                    <a:pt x="67" y="1"/>
                    <a:pt x="0" y="68"/>
                    <a:pt x="0" y="134"/>
                  </a:cubicBezTo>
                  <a:lnTo>
                    <a:pt x="0" y="168"/>
                  </a:lnTo>
                  <a:cubicBezTo>
                    <a:pt x="0" y="268"/>
                    <a:pt x="67" y="301"/>
                    <a:pt x="134" y="301"/>
                  </a:cubicBezTo>
                  <a:cubicBezTo>
                    <a:pt x="200" y="301"/>
                    <a:pt x="267" y="268"/>
                    <a:pt x="267" y="201"/>
                  </a:cubicBezTo>
                  <a:lnTo>
                    <a:pt x="267" y="134"/>
                  </a:lnTo>
                  <a:cubicBezTo>
                    <a:pt x="267" y="68"/>
                    <a:pt x="234" y="1"/>
                    <a:pt x="16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9;p33"/>
            <p:cNvSpPr/>
            <p:nvPr/>
          </p:nvSpPr>
          <p:spPr>
            <a:xfrm>
              <a:off x="5968853" y="4320929"/>
              <a:ext cx="5673" cy="6562"/>
            </a:xfrm>
            <a:custGeom>
              <a:avLst/>
              <a:gdLst/>
              <a:ahLst/>
              <a:cxnLst/>
              <a:rect l="l" t="t" r="r" b="b"/>
              <a:pathLst>
                <a:path w="268" h="310" extrusionOk="0">
                  <a:moveTo>
                    <a:pt x="97" y="1"/>
                  </a:moveTo>
                  <a:cubicBezTo>
                    <a:pt x="45" y="1"/>
                    <a:pt x="0" y="55"/>
                    <a:pt x="0" y="110"/>
                  </a:cubicBezTo>
                  <a:lnTo>
                    <a:pt x="0" y="177"/>
                  </a:lnTo>
                  <a:cubicBezTo>
                    <a:pt x="0" y="243"/>
                    <a:pt x="34" y="310"/>
                    <a:pt x="100" y="310"/>
                  </a:cubicBezTo>
                  <a:cubicBezTo>
                    <a:pt x="167" y="310"/>
                    <a:pt x="234" y="243"/>
                    <a:pt x="267" y="177"/>
                  </a:cubicBezTo>
                  <a:lnTo>
                    <a:pt x="267" y="110"/>
                  </a:lnTo>
                  <a:cubicBezTo>
                    <a:pt x="234" y="43"/>
                    <a:pt x="200" y="10"/>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20;p33"/>
            <p:cNvSpPr/>
            <p:nvPr/>
          </p:nvSpPr>
          <p:spPr>
            <a:xfrm>
              <a:off x="5971669" y="4215218"/>
              <a:ext cx="5673" cy="6371"/>
            </a:xfrm>
            <a:custGeom>
              <a:avLst/>
              <a:gdLst/>
              <a:ahLst/>
              <a:cxnLst/>
              <a:rect l="l" t="t" r="r" b="b"/>
              <a:pathLst>
                <a:path w="268" h="301" extrusionOk="0">
                  <a:moveTo>
                    <a:pt x="134" y="0"/>
                  </a:moveTo>
                  <a:cubicBezTo>
                    <a:pt x="67" y="0"/>
                    <a:pt x="1" y="67"/>
                    <a:pt x="1" y="134"/>
                  </a:cubicBezTo>
                  <a:lnTo>
                    <a:pt x="1" y="167"/>
                  </a:lnTo>
                  <a:cubicBezTo>
                    <a:pt x="1" y="267"/>
                    <a:pt x="67" y="300"/>
                    <a:pt x="134" y="300"/>
                  </a:cubicBezTo>
                  <a:cubicBezTo>
                    <a:pt x="201" y="300"/>
                    <a:pt x="268" y="267"/>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21;p33"/>
            <p:cNvSpPr/>
            <p:nvPr/>
          </p:nvSpPr>
          <p:spPr>
            <a:xfrm>
              <a:off x="6031700" y="4111942"/>
              <a:ext cx="5652" cy="6562"/>
            </a:xfrm>
            <a:custGeom>
              <a:avLst/>
              <a:gdLst/>
              <a:ahLst/>
              <a:cxnLst/>
              <a:rect l="l" t="t" r="r" b="b"/>
              <a:pathLst>
                <a:path w="267" h="310" extrusionOk="0">
                  <a:moveTo>
                    <a:pt x="97" y="0"/>
                  </a:moveTo>
                  <a:cubicBezTo>
                    <a:pt x="45" y="0"/>
                    <a:pt x="0" y="55"/>
                    <a:pt x="0" y="109"/>
                  </a:cubicBezTo>
                  <a:lnTo>
                    <a:pt x="0" y="176"/>
                  </a:lnTo>
                  <a:cubicBezTo>
                    <a:pt x="0" y="243"/>
                    <a:pt x="67" y="309"/>
                    <a:pt x="134" y="309"/>
                  </a:cubicBezTo>
                  <a:cubicBezTo>
                    <a:pt x="200" y="309"/>
                    <a:pt x="267" y="243"/>
                    <a:pt x="267" y="176"/>
                  </a:cubicBezTo>
                  <a:lnTo>
                    <a:pt x="267" y="109"/>
                  </a:lnTo>
                  <a:cubicBezTo>
                    <a:pt x="267" y="42"/>
                    <a:pt x="200" y="9"/>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22;p33"/>
            <p:cNvSpPr/>
            <p:nvPr/>
          </p:nvSpPr>
          <p:spPr>
            <a:xfrm>
              <a:off x="6025328" y="4322347"/>
              <a:ext cx="5673" cy="6393"/>
            </a:xfrm>
            <a:custGeom>
              <a:avLst/>
              <a:gdLst/>
              <a:ahLst/>
              <a:cxnLst/>
              <a:rect l="l" t="t" r="r" b="b"/>
              <a:pathLst>
                <a:path w="268" h="302" extrusionOk="0">
                  <a:moveTo>
                    <a:pt x="98" y="1"/>
                  </a:moveTo>
                  <a:cubicBezTo>
                    <a:pt x="45" y="1"/>
                    <a:pt x="1" y="55"/>
                    <a:pt x="1" y="110"/>
                  </a:cubicBezTo>
                  <a:lnTo>
                    <a:pt x="1" y="176"/>
                  </a:lnTo>
                  <a:cubicBezTo>
                    <a:pt x="1" y="260"/>
                    <a:pt x="68" y="301"/>
                    <a:pt x="134" y="301"/>
                  </a:cubicBezTo>
                  <a:cubicBezTo>
                    <a:pt x="201" y="301"/>
                    <a:pt x="268" y="260"/>
                    <a:pt x="268" y="176"/>
                  </a:cubicBezTo>
                  <a:lnTo>
                    <a:pt x="268" y="110"/>
                  </a:lnTo>
                  <a:cubicBezTo>
                    <a:pt x="268" y="43"/>
                    <a:pt x="201" y="9"/>
                    <a:pt x="134" y="9"/>
                  </a:cubicBezTo>
                  <a:cubicBezTo>
                    <a:pt x="122" y="3"/>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23;p33"/>
            <p:cNvSpPr/>
            <p:nvPr/>
          </p:nvSpPr>
          <p:spPr>
            <a:xfrm>
              <a:off x="6037330" y="3901516"/>
              <a:ext cx="6393" cy="6562"/>
            </a:xfrm>
            <a:custGeom>
              <a:avLst/>
              <a:gdLst/>
              <a:ahLst/>
              <a:cxnLst/>
              <a:rect l="l" t="t" r="r" b="b"/>
              <a:pathLst>
                <a:path w="302" h="310" extrusionOk="0">
                  <a:moveTo>
                    <a:pt x="131" y="1"/>
                  </a:moveTo>
                  <a:cubicBezTo>
                    <a:pt x="79" y="1"/>
                    <a:pt x="34" y="55"/>
                    <a:pt x="34" y="110"/>
                  </a:cubicBezTo>
                  <a:lnTo>
                    <a:pt x="34" y="176"/>
                  </a:lnTo>
                  <a:cubicBezTo>
                    <a:pt x="1" y="243"/>
                    <a:pt x="68" y="310"/>
                    <a:pt x="134" y="310"/>
                  </a:cubicBezTo>
                  <a:cubicBezTo>
                    <a:pt x="201" y="310"/>
                    <a:pt x="268" y="243"/>
                    <a:pt x="301" y="176"/>
                  </a:cubicBezTo>
                  <a:lnTo>
                    <a:pt x="301" y="110"/>
                  </a:lnTo>
                  <a:cubicBezTo>
                    <a:pt x="301" y="55"/>
                    <a:pt x="257" y="1"/>
                    <a:pt x="204" y="1"/>
                  </a:cubicBezTo>
                  <a:cubicBezTo>
                    <a:pt x="192" y="1"/>
                    <a:pt x="180" y="3"/>
                    <a:pt x="168" y="10"/>
                  </a:cubicBezTo>
                  <a:cubicBezTo>
                    <a:pt x="155" y="3"/>
                    <a:pt x="143" y="1"/>
                    <a:pt x="13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24;p33"/>
            <p:cNvSpPr/>
            <p:nvPr/>
          </p:nvSpPr>
          <p:spPr>
            <a:xfrm>
              <a:off x="6028165" y="4217144"/>
              <a:ext cx="5673" cy="6393"/>
            </a:xfrm>
            <a:custGeom>
              <a:avLst/>
              <a:gdLst/>
              <a:ahLst/>
              <a:cxnLst/>
              <a:rect l="l" t="t" r="r" b="b"/>
              <a:pathLst>
                <a:path w="268" h="302" extrusionOk="0">
                  <a:moveTo>
                    <a:pt x="118" y="0"/>
                  </a:moveTo>
                  <a:cubicBezTo>
                    <a:pt x="55" y="0"/>
                    <a:pt x="28" y="55"/>
                    <a:pt x="0" y="109"/>
                  </a:cubicBezTo>
                  <a:lnTo>
                    <a:pt x="0" y="176"/>
                  </a:lnTo>
                  <a:cubicBezTo>
                    <a:pt x="0" y="259"/>
                    <a:pt x="67" y="301"/>
                    <a:pt x="134" y="301"/>
                  </a:cubicBezTo>
                  <a:cubicBezTo>
                    <a:pt x="200" y="301"/>
                    <a:pt x="267" y="259"/>
                    <a:pt x="267" y="176"/>
                  </a:cubicBezTo>
                  <a:lnTo>
                    <a:pt x="267" y="109"/>
                  </a:lnTo>
                  <a:cubicBezTo>
                    <a:pt x="267" y="43"/>
                    <a:pt x="234" y="9"/>
                    <a:pt x="167" y="9"/>
                  </a:cubicBezTo>
                  <a:cubicBezTo>
                    <a:pt x="149" y="3"/>
                    <a:pt x="133" y="0"/>
                    <a:pt x="11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25;p33"/>
            <p:cNvSpPr/>
            <p:nvPr/>
          </p:nvSpPr>
          <p:spPr>
            <a:xfrm>
              <a:off x="6026746" y="4269576"/>
              <a:ext cx="5673" cy="6371"/>
            </a:xfrm>
            <a:custGeom>
              <a:avLst/>
              <a:gdLst/>
              <a:ahLst/>
              <a:cxnLst/>
              <a:rect l="l" t="t" r="r" b="b"/>
              <a:pathLst>
                <a:path w="268" h="301" extrusionOk="0">
                  <a:moveTo>
                    <a:pt x="134" y="1"/>
                  </a:moveTo>
                  <a:cubicBezTo>
                    <a:pt x="67" y="1"/>
                    <a:pt x="1" y="34"/>
                    <a:pt x="1" y="134"/>
                  </a:cubicBezTo>
                  <a:lnTo>
                    <a:pt x="1" y="167"/>
                  </a:lnTo>
                  <a:cubicBezTo>
                    <a:pt x="1" y="234"/>
                    <a:pt x="67" y="301"/>
                    <a:pt x="134" y="301"/>
                  </a:cubicBezTo>
                  <a:cubicBezTo>
                    <a:pt x="201" y="301"/>
                    <a:pt x="267" y="268"/>
                    <a:pt x="267" y="201"/>
                  </a:cubicBezTo>
                  <a:lnTo>
                    <a:pt x="267" y="134"/>
                  </a:lnTo>
                  <a:cubicBezTo>
                    <a:pt x="267"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26;p33"/>
            <p:cNvSpPr/>
            <p:nvPr/>
          </p:nvSpPr>
          <p:spPr>
            <a:xfrm>
              <a:off x="6030281" y="4164374"/>
              <a:ext cx="5673" cy="6371"/>
            </a:xfrm>
            <a:custGeom>
              <a:avLst/>
              <a:gdLst/>
              <a:ahLst/>
              <a:cxnLst/>
              <a:rect l="l" t="t" r="r" b="b"/>
              <a:pathLst>
                <a:path w="268" h="301" extrusionOk="0">
                  <a:moveTo>
                    <a:pt x="134" y="0"/>
                  </a:moveTo>
                  <a:cubicBezTo>
                    <a:pt x="67" y="0"/>
                    <a:pt x="0" y="34"/>
                    <a:pt x="0" y="134"/>
                  </a:cubicBezTo>
                  <a:lnTo>
                    <a:pt x="0" y="167"/>
                  </a:lnTo>
                  <a:cubicBezTo>
                    <a:pt x="0" y="234"/>
                    <a:pt x="34" y="301"/>
                    <a:pt x="134" y="301"/>
                  </a:cubicBezTo>
                  <a:cubicBezTo>
                    <a:pt x="201" y="301"/>
                    <a:pt x="234" y="267"/>
                    <a:pt x="267" y="201"/>
                  </a:cubicBezTo>
                  <a:lnTo>
                    <a:pt x="267" y="134"/>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27;p33"/>
            <p:cNvSpPr/>
            <p:nvPr/>
          </p:nvSpPr>
          <p:spPr>
            <a:xfrm>
              <a:off x="5980855" y="3899590"/>
              <a:ext cx="5673" cy="6371"/>
            </a:xfrm>
            <a:custGeom>
              <a:avLst/>
              <a:gdLst/>
              <a:ahLst/>
              <a:cxnLst/>
              <a:rect l="l" t="t" r="r" b="b"/>
              <a:pathLst>
                <a:path w="268" h="301" extrusionOk="0">
                  <a:moveTo>
                    <a:pt x="134" y="0"/>
                  </a:moveTo>
                  <a:cubicBezTo>
                    <a:pt x="67" y="0"/>
                    <a:pt x="0" y="67"/>
                    <a:pt x="0" y="134"/>
                  </a:cubicBezTo>
                  <a:lnTo>
                    <a:pt x="0" y="167"/>
                  </a:lnTo>
                  <a:cubicBezTo>
                    <a:pt x="0" y="234"/>
                    <a:pt x="67" y="301"/>
                    <a:pt x="134" y="301"/>
                  </a:cubicBezTo>
                  <a:cubicBezTo>
                    <a:pt x="201" y="301"/>
                    <a:pt x="267" y="267"/>
                    <a:pt x="267" y="201"/>
                  </a:cubicBezTo>
                  <a:lnTo>
                    <a:pt x="267" y="134"/>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28;p33"/>
            <p:cNvSpPr/>
            <p:nvPr/>
          </p:nvSpPr>
          <p:spPr>
            <a:xfrm>
              <a:off x="5753495" y="3893239"/>
              <a:ext cx="5673" cy="6901"/>
            </a:xfrm>
            <a:custGeom>
              <a:avLst/>
              <a:gdLst/>
              <a:ahLst/>
              <a:cxnLst/>
              <a:rect l="l" t="t" r="r" b="b"/>
              <a:pathLst>
                <a:path w="268" h="326" extrusionOk="0">
                  <a:moveTo>
                    <a:pt x="134" y="0"/>
                  </a:moveTo>
                  <a:cubicBezTo>
                    <a:pt x="67" y="0"/>
                    <a:pt x="0" y="34"/>
                    <a:pt x="0" y="100"/>
                  </a:cubicBezTo>
                  <a:lnTo>
                    <a:pt x="0" y="200"/>
                  </a:lnTo>
                  <a:cubicBezTo>
                    <a:pt x="0" y="284"/>
                    <a:pt x="67" y="326"/>
                    <a:pt x="134" y="326"/>
                  </a:cubicBezTo>
                  <a:cubicBezTo>
                    <a:pt x="201" y="326"/>
                    <a:pt x="267" y="284"/>
                    <a:pt x="267" y="200"/>
                  </a:cubicBezTo>
                  <a:lnTo>
                    <a:pt x="267" y="134"/>
                  </a:lnTo>
                  <a:cubicBezTo>
                    <a:pt x="267" y="67"/>
                    <a:pt x="234"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29;p33"/>
            <p:cNvSpPr/>
            <p:nvPr/>
          </p:nvSpPr>
          <p:spPr>
            <a:xfrm>
              <a:off x="5924359" y="3898171"/>
              <a:ext cx="5673" cy="6371"/>
            </a:xfrm>
            <a:custGeom>
              <a:avLst/>
              <a:gdLst/>
              <a:ahLst/>
              <a:cxnLst/>
              <a:rect l="l" t="t" r="r" b="b"/>
              <a:pathLst>
                <a:path w="268" h="301" extrusionOk="0">
                  <a:moveTo>
                    <a:pt x="134" y="1"/>
                  </a:moveTo>
                  <a:cubicBezTo>
                    <a:pt x="68" y="1"/>
                    <a:pt x="1" y="34"/>
                    <a:pt x="1" y="101"/>
                  </a:cubicBezTo>
                  <a:lnTo>
                    <a:pt x="1" y="168"/>
                  </a:lnTo>
                  <a:cubicBezTo>
                    <a:pt x="1" y="234"/>
                    <a:pt x="34" y="301"/>
                    <a:pt x="134" y="301"/>
                  </a:cubicBezTo>
                  <a:cubicBezTo>
                    <a:pt x="201" y="301"/>
                    <a:pt x="268" y="234"/>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30;p33"/>
            <p:cNvSpPr/>
            <p:nvPr/>
          </p:nvSpPr>
          <p:spPr>
            <a:xfrm>
              <a:off x="5867165" y="3896055"/>
              <a:ext cx="5673" cy="7091"/>
            </a:xfrm>
            <a:custGeom>
              <a:avLst/>
              <a:gdLst/>
              <a:ahLst/>
              <a:cxnLst/>
              <a:rect l="l" t="t" r="r" b="b"/>
              <a:pathLst>
                <a:path w="268" h="335" extrusionOk="0">
                  <a:moveTo>
                    <a:pt x="134" y="1"/>
                  </a:moveTo>
                  <a:cubicBezTo>
                    <a:pt x="68" y="1"/>
                    <a:pt x="1" y="67"/>
                    <a:pt x="1" y="134"/>
                  </a:cubicBezTo>
                  <a:lnTo>
                    <a:pt x="1" y="201"/>
                  </a:lnTo>
                  <a:cubicBezTo>
                    <a:pt x="1" y="268"/>
                    <a:pt x="68" y="334"/>
                    <a:pt x="134" y="334"/>
                  </a:cubicBezTo>
                  <a:cubicBezTo>
                    <a:pt x="201" y="334"/>
                    <a:pt x="268" y="268"/>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31;p33"/>
            <p:cNvSpPr/>
            <p:nvPr/>
          </p:nvSpPr>
          <p:spPr>
            <a:xfrm>
              <a:off x="5696999" y="3891123"/>
              <a:ext cx="5673" cy="6371"/>
            </a:xfrm>
            <a:custGeom>
              <a:avLst/>
              <a:gdLst/>
              <a:ahLst/>
              <a:cxnLst/>
              <a:rect l="l" t="t" r="r" b="b"/>
              <a:pathLst>
                <a:path w="268" h="301" extrusionOk="0">
                  <a:moveTo>
                    <a:pt x="134" y="0"/>
                  </a:moveTo>
                  <a:cubicBezTo>
                    <a:pt x="68" y="0"/>
                    <a:pt x="1" y="67"/>
                    <a:pt x="1" y="134"/>
                  </a:cubicBezTo>
                  <a:lnTo>
                    <a:pt x="1" y="200"/>
                  </a:lnTo>
                  <a:cubicBezTo>
                    <a:pt x="17" y="267"/>
                    <a:pt x="76" y="300"/>
                    <a:pt x="134" y="300"/>
                  </a:cubicBezTo>
                  <a:cubicBezTo>
                    <a:pt x="193" y="300"/>
                    <a:pt x="251" y="267"/>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32;p33"/>
            <p:cNvSpPr/>
            <p:nvPr/>
          </p:nvSpPr>
          <p:spPr>
            <a:xfrm>
              <a:off x="5810690" y="3894636"/>
              <a:ext cx="5673" cy="6202"/>
            </a:xfrm>
            <a:custGeom>
              <a:avLst/>
              <a:gdLst/>
              <a:ahLst/>
              <a:cxnLst/>
              <a:rect l="l" t="t" r="r" b="b"/>
              <a:pathLst>
                <a:path w="268" h="293" extrusionOk="0">
                  <a:moveTo>
                    <a:pt x="134" y="1"/>
                  </a:moveTo>
                  <a:cubicBezTo>
                    <a:pt x="67" y="1"/>
                    <a:pt x="0" y="34"/>
                    <a:pt x="0" y="134"/>
                  </a:cubicBezTo>
                  <a:lnTo>
                    <a:pt x="0" y="168"/>
                  </a:lnTo>
                  <a:cubicBezTo>
                    <a:pt x="17" y="251"/>
                    <a:pt x="75" y="293"/>
                    <a:pt x="134" y="293"/>
                  </a:cubicBezTo>
                  <a:cubicBezTo>
                    <a:pt x="192" y="293"/>
                    <a:pt x="250" y="251"/>
                    <a:pt x="267" y="168"/>
                  </a:cubicBezTo>
                  <a:lnTo>
                    <a:pt x="267" y="134"/>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33;p33"/>
            <p:cNvSpPr/>
            <p:nvPr/>
          </p:nvSpPr>
          <p:spPr>
            <a:xfrm>
              <a:off x="5699836" y="3785899"/>
              <a:ext cx="5673" cy="6393"/>
            </a:xfrm>
            <a:custGeom>
              <a:avLst/>
              <a:gdLst/>
              <a:ahLst/>
              <a:cxnLst/>
              <a:rect l="l" t="t" r="r" b="b"/>
              <a:pathLst>
                <a:path w="268" h="302" extrusionOk="0">
                  <a:moveTo>
                    <a:pt x="134" y="1"/>
                  </a:moveTo>
                  <a:cubicBezTo>
                    <a:pt x="67" y="1"/>
                    <a:pt x="0" y="68"/>
                    <a:pt x="0" y="134"/>
                  </a:cubicBezTo>
                  <a:lnTo>
                    <a:pt x="0" y="201"/>
                  </a:lnTo>
                  <a:cubicBezTo>
                    <a:pt x="17" y="268"/>
                    <a:pt x="84" y="301"/>
                    <a:pt x="146" y="301"/>
                  </a:cubicBezTo>
                  <a:cubicBezTo>
                    <a:pt x="209" y="301"/>
                    <a:pt x="267" y="268"/>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34;p33"/>
            <p:cNvSpPr/>
            <p:nvPr/>
          </p:nvSpPr>
          <p:spPr>
            <a:xfrm>
              <a:off x="5698417" y="3838860"/>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7" y="251"/>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35;p33"/>
            <p:cNvSpPr/>
            <p:nvPr/>
          </p:nvSpPr>
          <p:spPr>
            <a:xfrm>
              <a:off x="5701233" y="3733658"/>
              <a:ext cx="5673" cy="6371"/>
            </a:xfrm>
            <a:custGeom>
              <a:avLst/>
              <a:gdLst/>
              <a:ahLst/>
              <a:cxnLst/>
              <a:rect l="l" t="t" r="r" b="b"/>
              <a:pathLst>
                <a:path w="268" h="301" extrusionOk="0">
                  <a:moveTo>
                    <a:pt x="168" y="1"/>
                  </a:moveTo>
                  <a:cubicBezTo>
                    <a:pt x="68" y="1"/>
                    <a:pt x="34" y="34"/>
                    <a:pt x="1" y="101"/>
                  </a:cubicBezTo>
                  <a:lnTo>
                    <a:pt x="1" y="167"/>
                  </a:lnTo>
                  <a:cubicBezTo>
                    <a:pt x="1" y="234"/>
                    <a:pt x="68" y="301"/>
                    <a:pt x="134" y="301"/>
                  </a:cubicBezTo>
                  <a:cubicBezTo>
                    <a:pt x="201" y="301"/>
                    <a:pt x="268" y="234"/>
                    <a:pt x="268" y="167"/>
                  </a:cubicBezTo>
                  <a:lnTo>
                    <a:pt x="268" y="134"/>
                  </a:lnTo>
                  <a:cubicBezTo>
                    <a:pt x="268" y="34"/>
                    <a:pt x="234" y="1"/>
                    <a:pt x="16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36;p33"/>
            <p:cNvSpPr/>
            <p:nvPr/>
          </p:nvSpPr>
          <p:spPr>
            <a:xfrm>
              <a:off x="5695602" y="3944084"/>
              <a:ext cx="5652" cy="6371"/>
            </a:xfrm>
            <a:custGeom>
              <a:avLst/>
              <a:gdLst/>
              <a:ahLst/>
              <a:cxnLst/>
              <a:rect l="l" t="t" r="r" b="b"/>
              <a:pathLst>
                <a:path w="267" h="301" extrusionOk="0">
                  <a:moveTo>
                    <a:pt x="134" y="0"/>
                  </a:moveTo>
                  <a:cubicBezTo>
                    <a:pt x="67" y="0"/>
                    <a:pt x="33" y="33"/>
                    <a:pt x="0" y="67"/>
                  </a:cubicBezTo>
                  <a:cubicBezTo>
                    <a:pt x="0" y="67"/>
                    <a:pt x="0" y="100"/>
                    <a:pt x="0" y="100"/>
                  </a:cubicBezTo>
                  <a:lnTo>
                    <a:pt x="0" y="167"/>
                  </a:lnTo>
                  <a:cubicBezTo>
                    <a:pt x="0" y="234"/>
                    <a:pt x="67" y="300"/>
                    <a:pt x="134" y="300"/>
                  </a:cubicBezTo>
                  <a:cubicBezTo>
                    <a:pt x="200" y="300"/>
                    <a:pt x="267" y="267"/>
                    <a:pt x="267" y="167"/>
                  </a:cubicBezTo>
                  <a:lnTo>
                    <a:pt x="267" y="133"/>
                  </a:lnTo>
                  <a:cubicBezTo>
                    <a:pt x="267" y="100"/>
                    <a:pt x="267" y="100"/>
                    <a:pt x="267" y="67"/>
                  </a:cubicBezTo>
                  <a:cubicBezTo>
                    <a:pt x="234"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37;p33"/>
            <p:cNvSpPr/>
            <p:nvPr/>
          </p:nvSpPr>
          <p:spPr>
            <a:xfrm>
              <a:off x="5757030" y="3788037"/>
              <a:ext cx="5673" cy="5652"/>
            </a:xfrm>
            <a:custGeom>
              <a:avLst/>
              <a:gdLst/>
              <a:ahLst/>
              <a:cxnLst/>
              <a:rect l="l" t="t" r="r" b="b"/>
              <a:pathLst>
                <a:path w="268" h="267" extrusionOk="0">
                  <a:moveTo>
                    <a:pt x="134" y="0"/>
                  </a:moveTo>
                  <a:cubicBezTo>
                    <a:pt x="67" y="0"/>
                    <a:pt x="0" y="33"/>
                    <a:pt x="0" y="100"/>
                  </a:cubicBezTo>
                  <a:lnTo>
                    <a:pt x="0" y="167"/>
                  </a:lnTo>
                  <a:cubicBezTo>
                    <a:pt x="0" y="234"/>
                    <a:pt x="34" y="267"/>
                    <a:pt x="134" y="267"/>
                  </a:cubicBezTo>
                  <a:cubicBezTo>
                    <a:pt x="200" y="267"/>
                    <a:pt x="234" y="234"/>
                    <a:pt x="267" y="167"/>
                  </a:cubicBezTo>
                  <a:lnTo>
                    <a:pt x="267" y="100"/>
                  </a:lnTo>
                  <a:cubicBezTo>
                    <a:pt x="234"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38;p33"/>
            <p:cNvSpPr/>
            <p:nvPr/>
          </p:nvSpPr>
          <p:spPr>
            <a:xfrm>
              <a:off x="5758427" y="3735076"/>
              <a:ext cx="5673" cy="6202"/>
            </a:xfrm>
            <a:custGeom>
              <a:avLst/>
              <a:gdLst/>
              <a:ahLst/>
              <a:cxnLst/>
              <a:rect l="l" t="t" r="r" b="b"/>
              <a:pathLst>
                <a:path w="268" h="293" extrusionOk="0">
                  <a:moveTo>
                    <a:pt x="134" y="0"/>
                  </a:moveTo>
                  <a:cubicBezTo>
                    <a:pt x="68" y="0"/>
                    <a:pt x="1" y="67"/>
                    <a:pt x="1" y="134"/>
                  </a:cubicBezTo>
                  <a:lnTo>
                    <a:pt x="1" y="167"/>
                  </a:lnTo>
                  <a:cubicBezTo>
                    <a:pt x="18" y="250"/>
                    <a:pt x="76" y="292"/>
                    <a:pt x="134" y="292"/>
                  </a:cubicBezTo>
                  <a:cubicBezTo>
                    <a:pt x="193" y="292"/>
                    <a:pt x="251" y="250"/>
                    <a:pt x="268" y="167"/>
                  </a:cubicBez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39;p33"/>
            <p:cNvSpPr/>
            <p:nvPr/>
          </p:nvSpPr>
          <p:spPr>
            <a:xfrm>
              <a:off x="5755612" y="3840278"/>
              <a:ext cx="5673" cy="6371"/>
            </a:xfrm>
            <a:custGeom>
              <a:avLst/>
              <a:gdLst/>
              <a:ahLst/>
              <a:cxnLst/>
              <a:rect l="l" t="t" r="r" b="b"/>
              <a:pathLst>
                <a:path w="268" h="301" extrusionOk="0">
                  <a:moveTo>
                    <a:pt x="134" y="0"/>
                  </a:moveTo>
                  <a:cubicBezTo>
                    <a:pt x="67" y="0"/>
                    <a:pt x="0" y="67"/>
                    <a:pt x="0" y="134"/>
                  </a:cubicBezTo>
                  <a:lnTo>
                    <a:pt x="0" y="201"/>
                  </a:lnTo>
                  <a:cubicBezTo>
                    <a:pt x="0" y="267"/>
                    <a:pt x="59" y="301"/>
                    <a:pt x="121" y="301"/>
                  </a:cubicBezTo>
                  <a:cubicBezTo>
                    <a:pt x="184" y="301"/>
                    <a:pt x="251" y="267"/>
                    <a:pt x="267" y="201"/>
                  </a:cubicBezTo>
                  <a:lnTo>
                    <a:pt x="267" y="134"/>
                  </a:lnTo>
                  <a:cubicBezTo>
                    <a:pt x="234"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40;p33"/>
            <p:cNvSpPr/>
            <p:nvPr/>
          </p:nvSpPr>
          <p:spPr>
            <a:xfrm>
              <a:off x="5752077" y="3945481"/>
              <a:ext cx="6371" cy="6371"/>
            </a:xfrm>
            <a:custGeom>
              <a:avLst/>
              <a:gdLst/>
              <a:ahLst/>
              <a:cxnLst/>
              <a:rect l="l" t="t" r="r" b="b"/>
              <a:pathLst>
                <a:path w="301" h="301" extrusionOk="0">
                  <a:moveTo>
                    <a:pt x="134" y="1"/>
                  </a:moveTo>
                  <a:cubicBezTo>
                    <a:pt x="101" y="1"/>
                    <a:pt x="34" y="34"/>
                    <a:pt x="34" y="67"/>
                  </a:cubicBezTo>
                  <a:cubicBezTo>
                    <a:pt x="1" y="101"/>
                    <a:pt x="1" y="101"/>
                    <a:pt x="34" y="134"/>
                  </a:cubicBezTo>
                  <a:lnTo>
                    <a:pt x="34" y="201"/>
                  </a:lnTo>
                  <a:cubicBezTo>
                    <a:pt x="34" y="268"/>
                    <a:pt x="92" y="301"/>
                    <a:pt x="155" y="301"/>
                  </a:cubicBezTo>
                  <a:cubicBezTo>
                    <a:pt x="217" y="301"/>
                    <a:pt x="284" y="268"/>
                    <a:pt x="301" y="201"/>
                  </a:cubicBezTo>
                  <a:lnTo>
                    <a:pt x="301" y="134"/>
                  </a:lnTo>
                  <a:cubicBezTo>
                    <a:pt x="301" y="101"/>
                    <a:pt x="301" y="101"/>
                    <a:pt x="301" y="67"/>
                  </a:cubicBez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41;p33"/>
            <p:cNvSpPr/>
            <p:nvPr/>
          </p:nvSpPr>
          <p:spPr>
            <a:xfrm>
              <a:off x="5749262" y="4050683"/>
              <a:ext cx="5673" cy="6393"/>
            </a:xfrm>
            <a:custGeom>
              <a:avLst/>
              <a:gdLst/>
              <a:ahLst/>
              <a:cxnLst/>
              <a:rect l="l" t="t" r="r" b="b"/>
              <a:pathLst>
                <a:path w="268" h="302" extrusionOk="0">
                  <a:moveTo>
                    <a:pt x="134" y="1"/>
                  </a:moveTo>
                  <a:cubicBezTo>
                    <a:pt x="67" y="1"/>
                    <a:pt x="0" y="68"/>
                    <a:pt x="0" y="134"/>
                  </a:cubicBezTo>
                  <a:lnTo>
                    <a:pt x="0" y="201"/>
                  </a:lnTo>
                  <a:cubicBezTo>
                    <a:pt x="17" y="268"/>
                    <a:pt x="75" y="301"/>
                    <a:pt x="134" y="301"/>
                  </a:cubicBezTo>
                  <a:cubicBezTo>
                    <a:pt x="192" y="301"/>
                    <a:pt x="250" y="268"/>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42;p33"/>
            <p:cNvSpPr/>
            <p:nvPr/>
          </p:nvSpPr>
          <p:spPr>
            <a:xfrm>
              <a:off x="5750659" y="3998442"/>
              <a:ext cx="5673" cy="6371"/>
            </a:xfrm>
            <a:custGeom>
              <a:avLst/>
              <a:gdLst/>
              <a:ahLst/>
              <a:cxnLst/>
              <a:rect l="l" t="t" r="r" b="b"/>
              <a:pathLst>
                <a:path w="268" h="301" extrusionOk="0">
                  <a:moveTo>
                    <a:pt x="168" y="1"/>
                  </a:moveTo>
                  <a:cubicBezTo>
                    <a:pt x="68" y="1"/>
                    <a:pt x="34" y="34"/>
                    <a:pt x="1" y="101"/>
                  </a:cubicBezTo>
                  <a:lnTo>
                    <a:pt x="1" y="167"/>
                  </a:lnTo>
                  <a:cubicBezTo>
                    <a:pt x="1" y="234"/>
                    <a:pt x="68" y="301"/>
                    <a:pt x="134" y="301"/>
                  </a:cubicBezTo>
                  <a:cubicBezTo>
                    <a:pt x="201" y="301"/>
                    <a:pt x="268" y="234"/>
                    <a:pt x="268" y="167"/>
                  </a:cubicBezTo>
                  <a:lnTo>
                    <a:pt x="268" y="134"/>
                  </a:lnTo>
                  <a:cubicBezTo>
                    <a:pt x="268" y="34"/>
                    <a:pt x="234" y="1"/>
                    <a:pt x="16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43;p33"/>
            <p:cNvSpPr/>
            <p:nvPr/>
          </p:nvSpPr>
          <p:spPr>
            <a:xfrm>
              <a:off x="5812108" y="3842205"/>
              <a:ext cx="5652" cy="6562"/>
            </a:xfrm>
            <a:custGeom>
              <a:avLst/>
              <a:gdLst/>
              <a:ahLst/>
              <a:cxnLst/>
              <a:rect l="l" t="t" r="r" b="b"/>
              <a:pathLst>
                <a:path w="267" h="310" extrusionOk="0">
                  <a:moveTo>
                    <a:pt x="97" y="1"/>
                  </a:moveTo>
                  <a:cubicBezTo>
                    <a:pt x="44" y="1"/>
                    <a:pt x="0" y="55"/>
                    <a:pt x="0" y="110"/>
                  </a:cubicBezTo>
                  <a:lnTo>
                    <a:pt x="0" y="176"/>
                  </a:lnTo>
                  <a:cubicBezTo>
                    <a:pt x="0" y="243"/>
                    <a:pt x="67" y="310"/>
                    <a:pt x="133" y="310"/>
                  </a:cubicBezTo>
                  <a:cubicBezTo>
                    <a:pt x="200" y="310"/>
                    <a:pt x="267" y="243"/>
                    <a:pt x="267" y="176"/>
                  </a:cubicBezTo>
                  <a:lnTo>
                    <a:pt x="267" y="110"/>
                  </a:lnTo>
                  <a:cubicBezTo>
                    <a:pt x="267" y="43"/>
                    <a:pt x="200" y="10"/>
                    <a:pt x="133" y="10"/>
                  </a:cubicBezTo>
                  <a:cubicBezTo>
                    <a:pt x="121" y="3"/>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44;p33"/>
            <p:cNvSpPr/>
            <p:nvPr/>
          </p:nvSpPr>
          <p:spPr>
            <a:xfrm>
              <a:off x="5813505" y="3789434"/>
              <a:ext cx="5673" cy="6202"/>
            </a:xfrm>
            <a:custGeom>
              <a:avLst/>
              <a:gdLst/>
              <a:ahLst/>
              <a:cxnLst/>
              <a:rect l="l" t="t" r="r" b="b"/>
              <a:pathLst>
                <a:path w="268" h="293" extrusionOk="0">
                  <a:moveTo>
                    <a:pt x="134" y="1"/>
                  </a:moveTo>
                  <a:cubicBezTo>
                    <a:pt x="67" y="1"/>
                    <a:pt x="1" y="34"/>
                    <a:pt x="1" y="134"/>
                  </a:cubicBezTo>
                  <a:lnTo>
                    <a:pt x="1" y="168"/>
                  </a:lnTo>
                  <a:cubicBezTo>
                    <a:pt x="17" y="251"/>
                    <a:pt x="76" y="293"/>
                    <a:pt x="134" y="293"/>
                  </a:cubicBezTo>
                  <a:cubicBezTo>
                    <a:pt x="193" y="293"/>
                    <a:pt x="251" y="251"/>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45;p33"/>
            <p:cNvSpPr/>
            <p:nvPr/>
          </p:nvSpPr>
          <p:spPr>
            <a:xfrm>
              <a:off x="5805737" y="4052631"/>
              <a:ext cx="5673" cy="5842"/>
            </a:xfrm>
            <a:custGeom>
              <a:avLst/>
              <a:gdLst/>
              <a:ahLst/>
              <a:cxnLst/>
              <a:rect l="l" t="t" r="r" b="b"/>
              <a:pathLst>
                <a:path w="268" h="276" extrusionOk="0">
                  <a:moveTo>
                    <a:pt x="98" y="0"/>
                  </a:moveTo>
                  <a:cubicBezTo>
                    <a:pt x="45" y="0"/>
                    <a:pt x="1" y="55"/>
                    <a:pt x="1" y="109"/>
                  </a:cubicBezTo>
                  <a:lnTo>
                    <a:pt x="1" y="176"/>
                  </a:lnTo>
                  <a:cubicBezTo>
                    <a:pt x="1" y="243"/>
                    <a:pt x="68" y="276"/>
                    <a:pt x="134" y="276"/>
                  </a:cubicBezTo>
                  <a:cubicBezTo>
                    <a:pt x="201" y="276"/>
                    <a:pt x="268" y="243"/>
                    <a:pt x="268" y="176"/>
                  </a:cubicBezTo>
                  <a:lnTo>
                    <a:pt x="268" y="109"/>
                  </a:lnTo>
                  <a:cubicBezTo>
                    <a:pt x="268" y="42"/>
                    <a:pt x="201" y="9"/>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46;p33"/>
            <p:cNvSpPr/>
            <p:nvPr/>
          </p:nvSpPr>
          <p:spPr>
            <a:xfrm>
              <a:off x="5814923" y="3737002"/>
              <a:ext cx="5673" cy="6393"/>
            </a:xfrm>
            <a:custGeom>
              <a:avLst/>
              <a:gdLst/>
              <a:ahLst/>
              <a:cxnLst/>
              <a:rect l="l" t="t" r="r" b="b"/>
              <a:pathLst>
                <a:path w="268" h="302" extrusionOk="0">
                  <a:moveTo>
                    <a:pt x="100" y="0"/>
                  </a:moveTo>
                  <a:cubicBezTo>
                    <a:pt x="55" y="0"/>
                    <a:pt x="28" y="55"/>
                    <a:pt x="0" y="109"/>
                  </a:cubicBezTo>
                  <a:lnTo>
                    <a:pt x="0" y="176"/>
                  </a:lnTo>
                  <a:cubicBezTo>
                    <a:pt x="0" y="260"/>
                    <a:pt x="67" y="301"/>
                    <a:pt x="134" y="301"/>
                  </a:cubicBezTo>
                  <a:cubicBezTo>
                    <a:pt x="201" y="301"/>
                    <a:pt x="267" y="260"/>
                    <a:pt x="267" y="176"/>
                  </a:cubicBezTo>
                  <a:lnTo>
                    <a:pt x="267" y="109"/>
                  </a:lnTo>
                  <a:cubicBezTo>
                    <a:pt x="267" y="43"/>
                    <a:pt x="201" y="9"/>
                    <a:pt x="134" y="9"/>
                  </a:cubicBezTo>
                  <a:cubicBezTo>
                    <a:pt x="122" y="3"/>
                    <a:pt x="111" y="0"/>
                    <a:pt x="10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47;p33"/>
            <p:cNvSpPr/>
            <p:nvPr/>
          </p:nvSpPr>
          <p:spPr>
            <a:xfrm>
              <a:off x="5807155" y="3999860"/>
              <a:ext cx="6371" cy="6202"/>
            </a:xfrm>
            <a:custGeom>
              <a:avLst/>
              <a:gdLst/>
              <a:ahLst/>
              <a:cxnLst/>
              <a:rect l="l" t="t" r="r" b="b"/>
              <a:pathLst>
                <a:path w="301" h="293" extrusionOk="0">
                  <a:moveTo>
                    <a:pt x="167" y="0"/>
                  </a:moveTo>
                  <a:cubicBezTo>
                    <a:pt x="67" y="0"/>
                    <a:pt x="34" y="34"/>
                    <a:pt x="1" y="134"/>
                  </a:cubicBezTo>
                  <a:lnTo>
                    <a:pt x="1" y="167"/>
                  </a:lnTo>
                  <a:cubicBezTo>
                    <a:pt x="17" y="250"/>
                    <a:pt x="84" y="292"/>
                    <a:pt x="151" y="292"/>
                  </a:cubicBezTo>
                  <a:cubicBezTo>
                    <a:pt x="217" y="292"/>
                    <a:pt x="284" y="250"/>
                    <a:pt x="301" y="167"/>
                  </a:cubicBezTo>
                  <a:cubicBezTo>
                    <a:pt x="301"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48;p33"/>
            <p:cNvSpPr/>
            <p:nvPr/>
          </p:nvSpPr>
          <p:spPr>
            <a:xfrm>
              <a:off x="5809271" y="3947322"/>
              <a:ext cx="5673" cy="6477"/>
            </a:xfrm>
            <a:custGeom>
              <a:avLst/>
              <a:gdLst/>
              <a:ahLst/>
              <a:cxnLst/>
              <a:rect l="l" t="t" r="r" b="b"/>
              <a:pathLst>
                <a:path w="268" h="306" extrusionOk="0">
                  <a:moveTo>
                    <a:pt x="87" y="1"/>
                  </a:moveTo>
                  <a:cubicBezTo>
                    <a:pt x="49" y="1"/>
                    <a:pt x="25" y="32"/>
                    <a:pt x="1" y="81"/>
                  </a:cubicBezTo>
                  <a:cubicBezTo>
                    <a:pt x="1" y="81"/>
                    <a:pt x="1" y="114"/>
                    <a:pt x="1" y="114"/>
                  </a:cubicBezTo>
                  <a:lnTo>
                    <a:pt x="1" y="181"/>
                  </a:lnTo>
                  <a:cubicBezTo>
                    <a:pt x="1" y="264"/>
                    <a:pt x="67" y="306"/>
                    <a:pt x="134" y="306"/>
                  </a:cubicBezTo>
                  <a:cubicBezTo>
                    <a:pt x="201" y="306"/>
                    <a:pt x="267" y="264"/>
                    <a:pt x="267" y="181"/>
                  </a:cubicBezTo>
                  <a:lnTo>
                    <a:pt x="267" y="147"/>
                  </a:lnTo>
                  <a:cubicBezTo>
                    <a:pt x="267" y="114"/>
                    <a:pt x="267" y="81"/>
                    <a:pt x="267" y="81"/>
                  </a:cubicBezTo>
                  <a:cubicBezTo>
                    <a:pt x="243" y="32"/>
                    <a:pt x="201" y="1"/>
                    <a:pt x="167" y="1"/>
                  </a:cubicBezTo>
                  <a:cubicBezTo>
                    <a:pt x="154" y="1"/>
                    <a:pt x="143" y="5"/>
                    <a:pt x="134" y="14"/>
                  </a:cubicBezTo>
                  <a:cubicBezTo>
                    <a:pt x="116" y="5"/>
                    <a:pt x="101" y="1"/>
                    <a:pt x="8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49;p33"/>
            <p:cNvSpPr/>
            <p:nvPr/>
          </p:nvSpPr>
          <p:spPr>
            <a:xfrm>
              <a:off x="5872118" y="3738420"/>
              <a:ext cx="5673" cy="5842"/>
            </a:xfrm>
            <a:custGeom>
              <a:avLst/>
              <a:gdLst/>
              <a:ahLst/>
              <a:cxnLst/>
              <a:rect l="l" t="t" r="r" b="b"/>
              <a:pathLst>
                <a:path w="268" h="276" extrusionOk="0">
                  <a:moveTo>
                    <a:pt x="97" y="0"/>
                  </a:moveTo>
                  <a:cubicBezTo>
                    <a:pt x="45" y="0"/>
                    <a:pt x="0" y="55"/>
                    <a:pt x="0" y="109"/>
                  </a:cubicBezTo>
                  <a:lnTo>
                    <a:pt x="0" y="176"/>
                  </a:lnTo>
                  <a:cubicBezTo>
                    <a:pt x="17" y="243"/>
                    <a:pt x="75" y="276"/>
                    <a:pt x="134" y="276"/>
                  </a:cubicBezTo>
                  <a:cubicBezTo>
                    <a:pt x="192" y="276"/>
                    <a:pt x="251" y="243"/>
                    <a:pt x="267" y="176"/>
                  </a:cubicBezTo>
                  <a:lnTo>
                    <a:pt x="267" y="109"/>
                  </a:lnTo>
                  <a:cubicBezTo>
                    <a:pt x="267" y="55"/>
                    <a:pt x="223" y="0"/>
                    <a:pt x="170" y="0"/>
                  </a:cubicBezTo>
                  <a:cubicBezTo>
                    <a:pt x="158" y="0"/>
                    <a:pt x="146" y="3"/>
                    <a:pt x="134" y="9"/>
                  </a:cubicBezTo>
                  <a:cubicBezTo>
                    <a:pt x="122"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50;p33"/>
            <p:cNvSpPr/>
            <p:nvPr/>
          </p:nvSpPr>
          <p:spPr>
            <a:xfrm>
              <a:off x="5868583" y="3844321"/>
              <a:ext cx="6371" cy="5863"/>
            </a:xfrm>
            <a:custGeom>
              <a:avLst/>
              <a:gdLst/>
              <a:ahLst/>
              <a:cxnLst/>
              <a:rect l="l" t="t" r="r" b="b"/>
              <a:pathLst>
                <a:path w="301" h="277" extrusionOk="0">
                  <a:moveTo>
                    <a:pt x="119" y="1"/>
                  </a:moveTo>
                  <a:cubicBezTo>
                    <a:pt x="55" y="1"/>
                    <a:pt x="28" y="55"/>
                    <a:pt x="1" y="110"/>
                  </a:cubicBezTo>
                  <a:lnTo>
                    <a:pt x="1" y="176"/>
                  </a:lnTo>
                  <a:cubicBezTo>
                    <a:pt x="17" y="243"/>
                    <a:pt x="84" y="276"/>
                    <a:pt x="151" y="276"/>
                  </a:cubicBezTo>
                  <a:cubicBezTo>
                    <a:pt x="217" y="276"/>
                    <a:pt x="284" y="243"/>
                    <a:pt x="301" y="176"/>
                  </a:cubicBezTo>
                  <a:lnTo>
                    <a:pt x="301" y="110"/>
                  </a:lnTo>
                  <a:cubicBezTo>
                    <a:pt x="274" y="55"/>
                    <a:pt x="246" y="1"/>
                    <a:pt x="201" y="1"/>
                  </a:cubicBezTo>
                  <a:cubicBezTo>
                    <a:pt x="191" y="1"/>
                    <a:pt x="180" y="4"/>
                    <a:pt x="167" y="10"/>
                  </a:cubicBezTo>
                  <a:cubicBezTo>
                    <a:pt x="149" y="4"/>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51;p33"/>
            <p:cNvSpPr/>
            <p:nvPr/>
          </p:nvSpPr>
          <p:spPr>
            <a:xfrm>
              <a:off x="5870700" y="3791360"/>
              <a:ext cx="5673" cy="6393"/>
            </a:xfrm>
            <a:custGeom>
              <a:avLst/>
              <a:gdLst/>
              <a:ahLst/>
              <a:cxnLst/>
              <a:rect l="l" t="t" r="r" b="b"/>
              <a:pathLst>
                <a:path w="268" h="302" extrusionOk="0">
                  <a:moveTo>
                    <a:pt x="98" y="1"/>
                  </a:moveTo>
                  <a:cubicBezTo>
                    <a:pt x="45" y="1"/>
                    <a:pt x="1" y="55"/>
                    <a:pt x="1" y="110"/>
                  </a:cubicBezTo>
                  <a:lnTo>
                    <a:pt x="1" y="177"/>
                  </a:lnTo>
                  <a:cubicBezTo>
                    <a:pt x="1" y="260"/>
                    <a:pt x="67" y="302"/>
                    <a:pt x="134" y="302"/>
                  </a:cubicBezTo>
                  <a:cubicBezTo>
                    <a:pt x="201" y="302"/>
                    <a:pt x="268" y="260"/>
                    <a:pt x="268" y="177"/>
                  </a:cubicBezTo>
                  <a:lnTo>
                    <a:pt x="268" y="110"/>
                  </a:lnTo>
                  <a:cubicBezTo>
                    <a:pt x="234"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52;p33"/>
            <p:cNvSpPr/>
            <p:nvPr/>
          </p:nvSpPr>
          <p:spPr>
            <a:xfrm>
              <a:off x="5865768" y="3949016"/>
              <a:ext cx="5673" cy="6202"/>
            </a:xfrm>
            <a:custGeom>
              <a:avLst/>
              <a:gdLst/>
              <a:ahLst/>
              <a:cxnLst/>
              <a:rect l="l" t="t" r="r" b="b"/>
              <a:pathLst>
                <a:path w="268" h="293" extrusionOk="0">
                  <a:moveTo>
                    <a:pt x="134" y="1"/>
                  </a:moveTo>
                  <a:cubicBezTo>
                    <a:pt x="67" y="1"/>
                    <a:pt x="34" y="34"/>
                    <a:pt x="0" y="67"/>
                  </a:cubicBezTo>
                  <a:cubicBezTo>
                    <a:pt x="0" y="67"/>
                    <a:pt x="0" y="101"/>
                    <a:pt x="0" y="134"/>
                  </a:cubicBezTo>
                  <a:lnTo>
                    <a:pt x="0" y="167"/>
                  </a:lnTo>
                  <a:cubicBezTo>
                    <a:pt x="17" y="251"/>
                    <a:pt x="84" y="292"/>
                    <a:pt x="146" y="292"/>
                  </a:cubicBezTo>
                  <a:cubicBezTo>
                    <a:pt x="209" y="292"/>
                    <a:pt x="267" y="251"/>
                    <a:pt x="267" y="167"/>
                  </a:cubicBezTo>
                  <a:lnTo>
                    <a:pt x="267" y="134"/>
                  </a:lnTo>
                  <a:cubicBezTo>
                    <a:pt x="267" y="101"/>
                    <a:pt x="267" y="67"/>
                    <a:pt x="267" y="67"/>
                  </a:cubicBezTo>
                  <a:cubicBezTo>
                    <a:pt x="234" y="1"/>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53;p33"/>
            <p:cNvSpPr/>
            <p:nvPr/>
          </p:nvSpPr>
          <p:spPr>
            <a:xfrm>
              <a:off x="5864349" y="4001786"/>
              <a:ext cx="5673" cy="6393"/>
            </a:xfrm>
            <a:custGeom>
              <a:avLst/>
              <a:gdLst/>
              <a:ahLst/>
              <a:cxnLst/>
              <a:rect l="l" t="t" r="r" b="b"/>
              <a:pathLst>
                <a:path w="268" h="302" extrusionOk="0">
                  <a:moveTo>
                    <a:pt x="98" y="0"/>
                  </a:moveTo>
                  <a:cubicBezTo>
                    <a:pt x="45" y="0"/>
                    <a:pt x="0" y="55"/>
                    <a:pt x="0" y="109"/>
                  </a:cubicBezTo>
                  <a:lnTo>
                    <a:pt x="0" y="176"/>
                  </a:lnTo>
                  <a:cubicBezTo>
                    <a:pt x="0" y="259"/>
                    <a:pt x="67" y="301"/>
                    <a:pt x="134" y="301"/>
                  </a:cubicBezTo>
                  <a:cubicBezTo>
                    <a:pt x="201" y="301"/>
                    <a:pt x="267" y="259"/>
                    <a:pt x="267" y="176"/>
                  </a:cubicBezTo>
                  <a:lnTo>
                    <a:pt x="267" y="109"/>
                  </a:lnTo>
                  <a:cubicBezTo>
                    <a:pt x="267" y="55"/>
                    <a:pt x="223" y="0"/>
                    <a:pt x="170" y="0"/>
                  </a:cubicBezTo>
                  <a:cubicBezTo>
                    <a:pt x="158" y="0"/>
                    <a:pt x="146" y="3"/>
                    <a:pt x="134" y="9"/>
                  </a:cubicBezTo>
                  <a:cubicBezTo>
                    <a:pt x="122" y="3"/>
                    <a:pt x="109"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54;p33"/>
            <p:cNvSpPr/>
            <p:nvPr/>
          </p:nvSpPr>
          <p:spPr>
            <a:xfrm>
              <a:off x="5862931" y="4054218"/>
              <a:ext cx="5673" cy="6202"/>
            </a:xfrm>
            <a:custGeom>
              <a:avLst/>
              <a:gdLst/>
              <a:ahLst/>
              <a:cxnLst/>
              <a:rect l="l" t="t" r="r" b="b"/>
              <a:pathLst>
                <a:path w="268" h="293" extrusionOk="0">
                  <a:moveTo>
                    <a:pt x="134" y="1"/>
                  </a:moveTo>
                  <a:cubicBezTo>
                    <a:pt x="67" y="1"/>
                    <a:pt x="1" y="34"/>
                    <a:pt x="1" y="134"/>
                  </a:cubicBezTo>
                  <a:lnTo>
                    <a:pt x="1" y="168"/>
                  </a:lnTo>
                  <a:cubicBezTo>
                    <a:pt x="1" y="251"/>
                    <a:pt x="59" y="293"/>
                    <a:pt x="122" y="293"/>
                  </a:cubicBezTo>
                  <a:cubicBezTo>
                    <a:pt x="184" y="293"/>
                    <a:pt x="251" y="251"/>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55;p33"/>
            <p:cNvSpPr/>
            <p:nvPr/>
          </p:nvSpPr>
          <p:spPr>
            <a:xfrm>
              <a:off x="5922962" y="3950434"/>
              <a:ext cx="5652" cy="6562"/>
            </a:xfrm>
            <a:custGeom>
              <a:avLst/>
              <a:gdLst/>
              <a:ahLst/>
              <a:cxnLst/>
              <a:rect l="l" t="t" r="r" b="b"/>
              <a:pathLst>
                <a:path w="267" h="310" extrusionOk="0">
                  <a:moveTo>
                    <a:pt x="134" y="0"/>
                  </a:moveTo>
                  <a:cubicBezTo>
                    <a:pt x="67" y="0"/>
                    <a:pt x="33" y="34"/>
                    <a:pt x="0" y="67"/>
                  </a:cubicBezTo>
                  <a:cubicBezTo>
                    <a:pt x="0" y="100"/>
                    <a:pt x="0" y="100"/>
                    <a:pt x="0" y="134"/>
                  </a:cubicBezTo>
                  <a:lnTo>
                    <a:pt x="0" y="200"/>
                  </a:lnTo>
                  <a:cubicBezTo>
                    <a:pt x="0" y="267"/>
                    <a:pt x="67" y="300"/>
                    <a:pt x="134" y="300"/>
                  </a:cubicBezTo>
                  <a:cubicBezTo>
                    <a:pt x="146" y="307"/>
                    <a:pt x="158" y="309"/>
                    <a:pt x="170" y="309"/>
                  </a:cubicBezTo>
                  <a:cubicBezTo>
                    <a:pt x="222" y="309"/>
                    <a:pt x="267" y="255"/>
                    <a:pt x="267" y="200"/>
                  </a:cubicBezTo>
                  <a:lnTo>
                    <a:pt x="267" y="134"/>
                  </a:lnTo>
                  <a:cubicBezTo>
                    <a:pt x="267" y="134"/>
                    <a:pt x="267" y="100"/>
                    <a:pt x="267" y="100"/>
                  </a:cubicBezTo>
                  <a:cubicBezTo>
                    <a:pt x="234" y="34"/>
                    <a:pt x="167"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56;p33"/>
            <p:cNvSpPr/>
            <p:nvPr/>
          </p:nvSpPr>
          <p:spPr>
            <a:xfrm>
              <a:off x="5928593" y="3740008"/>
              <a:ext cx="5673" cy="6901"/>
            </a:xfrm>
            <a:custGeom>
              <a:avLst/>
              <a:gdLst/>
              <a:ahLst/>
              <a:cxnLst/>
              <a:rect l="l" t="t" r="r" b="b"/>
              <a:pathLst>
                <a:path w="268" h="326" extrusionOk="0">
                  <a:moveTo>
                    <a:pt x="134" y="1"/>
                  </a:moveTo>
                  <a:cubicBezTo>
                    <a:pt x="68" y="1"/>
                    <a:pt x="1" y="67"/>
                    <a:pt x="1" y="134"/>
                  </a:cubicBezTo>
                  <a:lnTo>
                    <a:pt x="1" y="201"/>
                  </a:lnTo>
                  <a:cubicBezTo>
                    <a:pt x="1" y="284"/>
                    <a:pt x="68" y="326"/>
                    <a:pt x="134" y="326"/>
                  </a:cubicBezTo>
                  <a:cubicBezTo>
                    <a:pt x="201" y="326"/>
                    <a:pt x="268" y="284"/>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57;p33"/>
            <p:cNvSpPr/>
            <p:nvPr/>
          </p:nvSpPr>
          <p:spPr>
            <a:xfrm>
              <a:off x="5927196" y="3792969"/>
              <a:ext cx="6371" cy="6371"/>
            </a:xfrm>
            <a:custGeom>
              <a:avLst/>
              <a:gdLst/>
              <a:ahLst/>
              <a:cxnLst/>
              <a:rect l="l" t="t" r="r" b="b"/>
              <a:pathLst>
                <a:path w="301" h="301" extrusionOk="0">
                  <a:moveTo>
                    <a:pt x="167" y="1"/>
                  </a:moveTo>
                  <a:cubicBezTo>
                    <a:pt x="67" y="1"/>
                    <a:pt x="34" y="34"/>
                    <a:pt x="0" y="101"/>
                  </a:cubicBezTo>
                  <a:lnTo>
                    <a:pt x="0" y="167"/>
                  </a:lnTo>
                  <a:cubicBezTo>
                    <a:pt x="0" y="234"/>
                    <a:pt x="67" y="301"/>
                    <a:pt x="134" y="301"/>
                  </a:cubicBezTo>
                  <a:cubicBezTo>
                    <a:pt x="200" y="301"/>
                    <a:pt x="267" y="234"/>
                    <a:pt x="300" y="167"/>
                  </a:cubicBezTo>
                  <a:lnTo>
                    <a:pt x="300" y="134"/>
                  </a:lnTo>
                  <a:cubicBezTo>
                    <a:pt x="300" y="34"/>
                    <a:pt x="234" y="1"/>
                    <a:pt x="16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58;p33"/>
            <p:cNvSpPr/>
            <p:nvPr/>
          </p:nvSpPr>
          <p:spPr>
            <a:xfrm>
              <a:off x="5919427" y="4056144"/>
              <a:ext cx="5673" cy="6562"/>
            </a:xfrm>
            <a:custGeom>
              <a:avLst/>
              <a:gdLst/>
              <a:ahLst/>
              <a:cxnLst/>
              <a:rect l="l" t="t" r="r" b="b"/>
              <a:pathLst>
                <a:path w="268" h="310" extrusionOk="0">
                  <a:moveTo>
                    <a:pt x="97" y="1"/>
                  </a:moveTo>
                  <a:cubicBezTo>
                    <a:pt x="45" y="1"/>
                    <a:pt x="0" y="55"/>
                    <a:pt x="0" y="110"/>
                  </a:cubicBezTo>
                  <a:lnTo>
                    <a:pt x="0" y="177"/>
                  </a:lnTo>
                  <a:cubicBezTo>
                    <a:pt x="0" y="243"/>
                    <a:pt x="67" y="310"/>
                    <a:pt x="134" y="310"/>
                  </a:cubicBezTo>
                  <a:cubicBezTo>
                    <a:pt x="200" y="310"/>
                    <a:pt x="267"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59;p33"/>
            <p:cNvSpPr/>
            <p:nvPr/>
          </p:nvSpPr>
          <p:spPr>
            <a:xfrm>
              <a:off x="5920845" y="4003205"/>
              <a:ext cx="5652" cy="6562"/>
            </a:xfrm>
            <a:custGeom>
              <a:avLst/>
              <a:gdLst/>
              <a:ahLst/>
              <a:cxnLst/>
              <a:rect l="l" t="t" r="r" b="b"/>
              <a:pathLst>
                <a:path w="267" h="310" extrusionOk="0">
                  <a:moveTo>
                    <a:pt x="97" y="0"/>
                  </a:moveTo>
                  <a:cubicBezTo>
                    <a:pt x="44" y="0"/>
                    <a:pt x="0" y="55"/>
                    <a:pt x="0" y="109"/>
                  </a:cubicBezTo>
                  <a:lnTo>
                    <a:pt x="0" y="176"/>
                  </a:lnTo>
                  <a:cubicBezTo>
                    <a:pt x="0" y="243"/>
                    <a:pt x="67" y="309"/>
                    <a:pt x="133" y="309"/>
                  </a:cubicBezTo>
                  <a:cubicBezTo>
                    <a:pt x="200" y="309"/>
                    <a:pt x="267" y="243"/>
                    <a:pt x="267" y="176"/>
                  </a:cubicBezTo>
                  <a:lnTo>
                    <a:pt x="267" y="142"/>
                  </a:lnTo>
                  <a:cubicBezTo>
                    <a:pt x="267" y="60"/>
                    <a:pt x="244" y="0"/>
                    <a:pt x="181" y="0"/>
                  </a:cubicBezTo>
                  <a:cubicBezTo>
                    <a:pt x="167" y="0"/>
                    <a:pt x="151" y="3"/>
                    <a:pt x="133"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60;p33"/>
            <p:cNvSpPr/>
            <p:nvPr/>
          </p:nvSpPr>
          <p:spPr>
            <a:xfrm>
              <a:off x="5925777" y="3845210"/>
              <a:ext cx="5673" cy="6731"/>
            </a:xfrm>
            <a:custGeom>
              <a:avLst/>
              <a:gdLst/>
              <a:ahLst/>
              <a:cxnLst/>
              <a:rect l="l" t="t" r="r" b="b"/>
              <a:pathLst>
                <a:path w="268" h="318" extrusionOk="0">
                  <a:moveTo>
                    <a:pt x="134" y="1"/>
                  </a:moveTo>
                  <a:cubicBezTo>
                    <a:pt x="67" y="1"/>
                    <a:pt x="1" y="68"/>
                    <a:pt x="1" y="134"/>
                  </a:cubicBezTo>
                  <a:lnTo>
                    <a:pt x="1" y="168"/>
                  </a:lnTo>
                  <a:cubicBezTo>
                    <a:pt x="1" y="268"/>
                    <a:pt x="67" y="318"/>
                    <a:pt x="134" y="318"/>
                  </a:cubicBezTo>
                  <a:cubicBezTo>
                    <a:pt x="201" y="318"/>
                    <a:pt x="267" y="268"/>
                    <a:pt x="267" y="168"/>
                  </a:cubicBezTo>
                  <a:lnTo>
                    <a:pt x="267" y="134"/>
                  </a:lnTo>
                  <a:cubicBezTo>
                    <a:pt x="267" y="68"/>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61;p33"/>
            <p:cNvSpPr/>
            <p:nvPr/>
          </p:nvSpPr>
          <p:spPr>
            <a:xfrm>
              <a:off x="5978019" y="4004792"/>
              <a:ext cx="5673" cy="6371"/>
            </a:xfrm>
            <a:custGeom>
              <a:avLst/>
              <a:gdLst/>
              <a:ahLst/>
              <a:cxnLst/>
              <a:rect l="l" t="t" r="r" b="b"/>
              <a:pathLst>
                <a:path w="268" h="301" extrusionOk="0">
                  <a:moveTo>
                    <a:pt x="134" y="1"/>
                  </a:moveTo>
                  <a:cubicBezTo>
                    <a:pt x="68" y="1"/>
                    <a:pt x="1" y="67"/>
                    <a:pt x="1" y="134"/>
                  </a:cubicBezTo>
                  <a:lnTo>
                    <a:pt x="1" y="168"/>
                  </a:lnTo>
                  <a:cubicBezTo>
                    <a:pt x="1" y="234"/>
                    <a:pt x="34" y="301"/>
                    <a:pt x="101" y="301"/>
                  </a:cubicBezTo>
                  <a:cubicBezTo>
                    <a:pt x="201" y="301"/>
                    <a:pt x="234" y="268"/>
                    <a:pt x="268" y="201"/>
                  </a:cubicBezTo>
                  <a:lnTo>
                    <a:pt x="268" y="134"/>
                  </a:lnTo>
                  <a:cubicBezTo>
                    <a:pt x="234"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62;p33"/>
            <p:cNvSpPr/>
            <p:nvPr/>
          </p:nvSpPr>
          <p:spPr>
            <a:xfrm>
              <a:off x="5982273" y="3847158"/>
              <a:ext cx="5652" cy="6562"/>
            </a:xfrm>
            <a:custGeom>
              <a:avLst/>
              <a:gdLst/>
              <a:ahLst/>
              <a:cxnLst/>
              <a:rect l="l" t="t" r="r" b="b"/>
              <a:pathLst>
                <a:path w="267" h="310" extrusionOk="0">
                  <a:moveTo>
                    <a:pt x="97" y="0"/>
                  </a:moveTo>
                  <a:cubicBezTo>
                    <a:pt x="45" y="0"/>
                    <a:pt x="0" y="55"/>
                    <a:pt x="0" y="109"/>
                  </a:cubicBezTo>
                  <a:lnTo>
                    <a:pt x="0" y="176"/>
                  </a:lnTo>
                  <a:cubicBezTo>
                    <a:pt x="0" y="243"/>
                    <a:pt x="67" y="309"/>
                    <a:pt x="134" y="309"/>
                  </a:cubicBezTo>
                  <a:cubicBezTo>
                    <a:pt x="200" y="309"/>
                    <a:pt x="267" y="243"/>
                    <a:pt x="267" y="176"/>
                  </a:cubicBezTo>
                  <a:lnTo>
                    <a:pt x="267" y="109"/>
                  </a:lnTo>
                  <a:cubicBezTo>
                    <a:pt x="267" y="42"/>
                    <a:pt x="200" y="9"/>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63;p33"/>
            <p:cNvSpPr/>
            <p:nvPr/>
          </p:nvSpPr>
          <p:spPr>
            <a:xfrm>
              <a:off x="5983671" y="3794387"/>
              <a:ext cx="5673" cy="6371"/>
            </a:xfrm>
            <a:custGeom>
              <a:avLst/>
              <a:gdLst/>
              <a:ahLst/>
              <a:cxnLst/>
              <a:rect l="l" t="t" r="r" b="b"/>
              <a:pathLst>
                <a:path w="268" h="301" extrusionOk="0">
                  <a:moveTo>
                    <a:pt x="168" y="0"/>
                  </a:moveTo>
                  <a:cubicBezTo>
                    <a:pt x="68" y="0"/>
                    <a:pt x="34" y="67"/>
                    <a:pt x="1" y="134"/>
                  </a:cubicBezTo>
                  <a:lnTo>
                    <a:pt x="1" y="167"/>
                  </a:lnTo>
                  <a:cubicBezTo>
                    <a:pt x="1" y="234"/>
                    <a:pt x="68" y="300"/>
                    <a:pt x="134" y="300"/>
                  </a:cubicBezTo>
                  <a:cubicBezTo>
                    <a:pt x="201" y="300"/>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64;p33"/>
            <p:cNvSpPr/>
            <p:nvPr/>
          </p:nvSpPr>
          <p:spPr>
            <a:xfrm>
              <a:off x="5975902" y="4057563"/>
              <a:ext cx="6393" cy="6562"/>
            </a:xfrm>
            <a:custGeom>
              <a:avLst/>
              <a:gdLst/>
              <a:ahLst/>
              <a:cxnLst/>
              <a:rect l="l" t="t" r="r" b="b"/>
              <a:pathLst>
                <a:path w="302" h="310" extrusionOk="0">
                  <a:moveTo>
                    <a:pt x="119" y="1"/>
                  </a:moveTo>
                  <a:cubicBezTo>
                    <a:pt x="55" y="1"/>
                    <a:pt x="28" y="55"/>
                    <a:pt x="1" y="110"/>
                  </a:cubicBezTo>
                  <a:lnTo>
                    <a:pt x="1" y="176"/>
                  </a:lnTo>
                  <a:cubicBezTo>
                    <a:pt x="1" y="243"/>
                    <a:pt x="68" y="310"/>
                    <a:pt x="134" y="310"/>
                  </a:cubicBezTo>
                  <a:cubicBezTo>
                    <a:pt x="234" y="310"/>
                    <a:pt x="268" y="243"/>
                    <a:pt x="301" y="176"/>
                  </a:cubicBezTo>
                  <a:lnTo>
                    <a:pt x="301" y="143"/>
                  </a:lnTo>
                  <a:cubicBezTo>
                    <a:pt x="301" y="43"/>
                    <a:pt x="234" y="10"/>
                    <a:pt x="168" y="10"/>
                  </a:cubicBezTo>
                  <a:cubicBezTo>
                    <a:pt x="149" y="3"/>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65;p33"/>
            <p:cNvSpPr/>
            <p:nvPr/>
          </p:nvSpPr>
          <p:spPr>
            <a:xfrm>
              <a:off x="5985787" y="3741934"/>
              <a:ext cx="5673" cy="6583"/>
            </a:xfrm>
            <a:custGeom>
              <a:avLst/>
              <a:gdLst/>
              <a:ahLst/>
              <a:cxnLst/>
              <a:rect l="l" t="t" r="r" b="b"/>
              <a:pathLst>
                <a:path w="268" h="311" extrusionOk="0">
                  <a:moveTo>
                    <a:pt x="98" y="1"/>
                  </a:moveTo>
                  <a:cubicBezTo>
                    <a:pt x="45" y="1"/>
                    <a:pt x="1" y="55"/>
                    <a:pt x="1" y="110"/>
                  </a:cubicBezTo>
                  <a:lnTo>
                    <a:pt x="1" y="177"/>
                  </a:lnTo>
                  <a:cubicBezTo>
                    <a:pt x="1" y="243"/>
                    <a:pt x="34" y="310"/>
                    <a:pt x="134" y="310"/>
                  </a:cubicBezTo>
                  <a:cubicBezTo>
                    <a:pt x="201" y="310"/>
                    <a:pt x="234" y="243"/>
                    <a:pt x="268" y="177"/>
                  </a:cubicBezTo>
                  <a:lnTo>
                    <a:pt x="268" y="110"/>
                  </a:lnTo>
                  <a:cubicBezTo>
                    <a:pt x="268"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66;p33"/>
            <p:cNvSpPr/>
            <p:nvPr/>
          </p:nvSpPr>
          <p:spPr>
            <a:xfrm>
              <a:off x="5979437" y="3952276"/>
              <a:ext cx="5673" cy="6647"/>
            </a:xfrm>
            <a:custGeom>
              <a:avLst/>
              <a:gdLst/>
              <a:ahLst/>
              <a:cxnLst/>
              <a:rect l="l" t="t" r="r" b="b"/>
              <a:pathLst>
                <a:path w="268" h="314" extrusionOk="0">
                  <a:moveTo>
                    <a:pt x="186" y="0"/>
                  </a:moveTo>
                  <a:cubicBezTo>
                    <a:pt x="170" y="0"/>
                    <a:pt x="152" y="4"/>
                    <a:pt x="134" y="13"/>
                  </a:cubicBezTo>
                  <a:cubicBezTo>
                    <a:pt x="67" y="13"/>
                    <a:pt x="34" y="13"/>
                    <a:pt x="1" y="80"/>
                  </a:cubicBezTo>
                  <a:cubicBezTo>
                    <a:pt x="1" y="80"/>
                    <a:pt x="1" y="113"/>
                    <a:pt x="1" y="113"/>
                  </a:cubicBezTo>
                  <a:lnTo>
                    <a:pt x="1" y="180"/>
                  </a:lnTo>
                  <a:cubicBezTo>
                    <a:pt x="1" y="247"/>
                    <a:pt x="67" y="314"/>
                    <a:pt x="134" y="314"/>
                  </a:cubicBezTo>
                  <a:cubicBezTo>
                    <a:pt x="201" y="314"/>
                    <a:pt x="268" y="247"/>
                    <a:pt x="268" y="180"/>
                  </a:cubicBezTo>
                  <a:lnTo>
                    <a:pt x="268" y="113"/>
                  </a:lnTo>
                  <a:cubicBezTo>
                    <a:pt x="268" y="113"/>
                    <a:pt x="268" y="80"/>
                    <a:pt x="268" y="80"/>
                  </a:cubicBezTo>
                  <a:cubicBezTo>
                    <a:pt x="268" y="31"/>
                    <a:pt x="232" y="0"/>
                    <a:pt x="186"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67;p33"/>
            <p:cNvSpPr/>
            <p:nvPr/>
          </p:nvSpPr>
          <p:spPr>
            <a:xfrm>
              <a:off x="6040865" y="3796313"/>
              <a:ext cx="5673" cy="6562"/>
            </a:xfrm>
            <a:custGeom>
              <a:avLst/>
              <a:gdLst/>
              <a:ahLst/>
              <a:cxnLst/>
              <a:rect l="l" t="t" r="r" b="b"/>
              <a:pathLst>
                <a:path w="268" h="310" extrusionOk="0">
                  <a:moveTo>
                    <a:pt x="98" y="0"/>
                  </a:moveTo>
                  <a:cubicBezTo>
                    <a:pt x="45" y="0"/>
                    <a:pt x="1" y="55"/>
                    <a:pt x="1" y="109"/>
                  </a:cubicBezTo>
                  <a:lnTo>
                    <a:pt x="1" y="176"/>
                  </a:lnTo>
                  <a:cubicBezTo>
                    <a:pt x="1" y="243"/>
                    <a:pt x="67" y="310"/>
                    <a:pt x="134" y="310"/>
                  </a:cubicBezTo>
                  <a:cubicBezTo>
                    <a:pt x="201" y="310"/>
                    <a:pt x="268" y="243"/>
                    <a:pt x="268" y="176"/>
                  </a:cubicBezTo>
                  <a:lnTo>
                    <a:pt x="268" y="143"/>
                  </a:lnTo>
                  <a:cubicBezTo>
                    <a:pt x="268" y="60"/>
                    <a:pt x="222" y="1"/>
                    <a:pt x="169" y="1"/>
                  </a:cubicBezTo>
                  <a:cubicBezTo>
                    <a:pt x="158" y="1"/>
                    <a:pt x="146" y="3"/>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68;p33"/>
            <p:cNvSpPr/>
            <p:nvPr/>
          </p:nvSpPr>
          <p:spPr>
            <a:xfrm>
              <a:off x="6042283" y="3743543"/>
              <a:ext cx="5673" cy="6371"/>
            </a:xfrm>
            <a:custGeom>
              <a:avLst/>
              <a:gdLst/>
              <a:ahLst/>
              <a:cxnLst/>
              <a:rect l="l" t="t" r="r" b="b"/>
              <a:pathLst>
                <a:path w="268" h="301" extrusionOk="0">
                  <a:moveTo>
                    <a:pt x="134" y="1"/>
                  </a:moveTo>
                  <a:cubicBezTo>
                    <a:pt x="67" y="1"/>
                    <a:pt x="0" y="34"/>
                    <a:pt x="0" y="134"/>
                  </a:cubicBezTo>
                  <a:lnTo>
                    <a:pt x="0" y="167"/>
                  </a:lnTo>
                  <a:cubicBezTo>
                    <a:pt x="0" y="234"/>
                    <a:pt x="67" y="301"/>
                    <a:pt x="134" y="301"/>
                  </a:cubicBezTo>
                  <a:cubicBezTo>
                    <a:pt x="201" y="301"/>
                    <a:pt x="267" y="234"/>
                    <a:pt x="267" y="167"/>
                  </a:cubicBezTo>
                  <a:lnTo>
                    <a:pt x="267" y="134"/>
                  </a:lnTo>
                  <a:cubicBezTo>
                    <a:pt x="267"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69;p33"/>
            <p:cNvSpPr/>
            <p:nvPr/>
          </p:nvSpPr>
          <p:spPr>
            <a:xfrm>
              <a:off x="6039468" y="3848745"/>
              <a:ext cx="5652" cy="6371"/>
            </a:xfrm>
            <a:custGeom>
              <a:avLst/>
              <a:gdLst/>
              <a:ahLst/>
              <a:cxnLst/>
              <a:rect l="l" t="t" r="r" b="b"/>
              <a:pathLst>
                <a:path w="267" h="301" extrusionOk="0">
                  <a:moveTo>
                    <a:pt x="133" y="1"/>
                  </a:moveTo>
                  <a:cubicBezTo>
                    <a:pt x="67" y="1"/>
                    <a:pt x="0" y="34"/>
                    <a:pt x="0" y="101"/>
                  </a:cubicBezTo>
                  <a:lnTo>
                    <a:pt x="0" y="168"/>
                  </a:lnTo>
                  <a:cubicBezTo>
                    <a:pt x="0" y="234"/>
                    <a:pt x="33" y="301"/>
                    <a:pt x="100" y="301"/>
                  </a:cubicBezTo>
                  <a:cubicBezTo>
                    <a:pt x="200" y="301"/>
                    <a:pt x="267" y="268"/>
                    <a:pt x="267" y="201"/>
                  </a:cubicBezTo>
                  <a:lnTo>
                    <a:pt x="267" y="134"/>
                  </a:lnTo>
                  <a:cubicBezTo>
                    <a:pt x="267" y="67"/>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0;p33"/>
            <p:cNvSpPr/>
            <p:nvPr/>
          </p:nvSpPr>
          <p:spPr>
            <a:xfrm>
              <a:off x="6043702" y="3691111"/>
              <a:ext cx="5673" cy="6033"/>
            </a:xfrm>
            <a:custGeom>
              <a:avLst/>
              <a:gdLst/>
              <a:ahLst/>
              <a:cxnLst/>
              <a:rect l="l" t="t" r="r" b="b"/>
              <a:pathLst>
                <a:path w="268" h="285" extrusionOk="0">
                  <a:moveTo>
                    <a:pt x="97" y="0"/>
                  </a:moveTo>
                  <a:cubicBezTo>
                    <a:pt x="45" y="0"/>
                    <a:pt x="0" y="55"/>
                    <a:pt x="0" y="109"/>
                  </a:cubicBezTo>
                  <a:lnTo>
                    <a:pt x="0" y="176"/>
                  </a:lnTo>
                  <a:cubicBezTo>
                    <a:pt x="0" y="230"/>
                    <a:pt x="45" y="285"/>
                    <a:pt x="97" y="285"/>
                  </a:cubicBezTo>
                  <a:cubicBezTo>
                    <a:pt x="109" y="285"/>
                    <a:pt x="121" y="282"/>
                    <a:pt x="134" y="276"/>
                  </a:cubicBezTo>
                  <a:cubicBezTo>
                    <a:pt x="146" y="282"/>
                    <a:pt x="158" y="285"/>
                    <a:pt x="170" y="285"/>
                  </a:cubicBezTo>
                  <a:cubicBezTo>
                    <a:pt x="223" y="285"/>
                    <a:pt x="267" y="230"/>
                    <a:pt x="267" y="176"/>
                  </a:cubicBezTo>
                  <a:lnTo>
                    <a:pt x="267" y="109"/>
                  </a:lnTo>
                  <a:cubicBezTo>
                    <a:pt x="267" y="55"/>
                    <a:pt x="223" y="0"/>
                    <a:pt x="170" y="0"/>
                  </a:cubicBezTo>
                  <a:cubicBezTo>
                    <a:pt x="158" y="0"/>
                    <a:pt x="146" y="3"/>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1;p33"/>
            <p:cNvSpPr/>
            <p:nvPr/>
          </p:nvSpPr>
          <p:spPr>
            <a:xfrm>
              <a:off x="6033097" y="4059171"/>
              <a:ext cx="5673" cy="6371"/>
            </a:xfrm>
            <a:custGeom>
              <a:avLst/>
              <a:gdLst/>
              <a:ahLst/>
              <a:cxnLst/>
              <a:rect l="l" t="t" r="r" b="b"/>
              <a:pathLst>
                <a:path w="268" h="301" extrusionOk="0">
                  <a:moveTo>
                    <a:pt x="168" y="0"/>
                  </a:moveTo>
                  <a:cubicBezTo>
                    <a:pt x="68" y="0"/>
                    <a:pt x="1" y="34"/>
                    <a:pt x="1" y="134"/>
                  </a:cubicBezTo>
                  <a:lnTo>
                    <a:pt x="1" y="167"/>
                  </a:lnTo>
                  <a:cubicBezTo>
                    <a:pt x="1" y="234"/>
                    <a:pt x="68" y="300"/>
                    <a:pt x="134" y="300"/>
                  </a:cubicBezTo>
                  <a:cubicBezTo>
                    <a:pt x="201" y="300"/>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2;p33"/>
            <p:cNvSpPr/>
            <p:nvPr/>
          </p:nvSpPr>
          <p:spPr>
            <a:xfrm>
              <a:off x="6045099" y="3638340"/>
              <a:ext cx="5673" cy="6371"/>
            </a:xfrm>
            <a:custGeom>
              <a:avLst/>
              <a:gdLst/>
              <a:ahLst/>
              <a:cxnLst/>
              <a:rect l="l" t="t" r="r" b="b"/>
              <a:pathLst>
                <a:path w="268" h="301" extrusionOk="0">
                  <a:moveTo>
                    <a:pt x="168" y="0"/>
                  </a:moveTo>
                  <a:cubicBezTo>
                    <a:pt x="68" y="0"/>
                    <a:pt x="34" y="34"/>
                    <a:pt x="1" y="134"/>
                  </a:cubicBezTo>
                  <a:lnTo>
                    <a:pt x="1" y="167"/>
                  </a:lnTo>
                  <a:cubicBezTo>
                    <a:pt x="34" y="234"/>
                    <a:pt x="68" y="301"/>
                    <a:pt x="134" y="301"/>
                  </a:cubicBezTo>
                  <a:cubicBezTo>
                    <a:pt x="201" y="301"/>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3;p33"/>
            <p:cNvSpPr/>
            <p:nvPr/>
          </p:nvSpPr>
          <p:spPr>
            <a:xfrm>
              <a:off x="6036632" y="3953969"/>
              <a:ext cx="5673" cy="6371"/>
            </a:xfrm>
            <a:custGeom>
              <a:avLst/>
              <a:gdLst/>
              <a:ahLst/>
              <a:cxnLst/>
              <a:rect l="l" t="t" r="r" b="b"/>
              <a:pathLst>
                <a:path w="268" h="301" extrusionOk="0">
                  <a:moveTo>
                    <a:pt x="134" y="0"/>
                  </a:moveTo>
                  <a:cubicBezTo>
                    <a:pt x="67" y="0"/>
                    <a:pt x="1" y="33"/>
                    <a:pt x="1" y="67"/>
                  </a:cubicBezTo>
                  <a:lnTo>
                    <a:pt x="1" y="133"/>
                  </a:lnTo>
                  <a:lnTo>
                    <a:pt x="1" y="167"/>
                  </a:lnTo>
                  <a:cubicBezTo>
                    <a:pt x="1" y="234"/>
                    <a:pt x="34" y="300"/>
                    <a:pt x="134" y="300"/>
                  </a:cubicBezTo>
                  <a:cubicBezTo>
                    <a:pt x="201" y="300"/>
                    <a:pt x="234" y="267"/>
                    <a:pt x="267" y="200"/>
                  </a:cubicBezTo>
                  <a:lnTo>
                    <a:pt x="267" y="133"/>
                  </a:lnTo>
                  <a:cubicBezTo>
                    <a:pt x="267" y="100"/>
                    <a:pt x="267" y="100"/>
                    <a:pt x="267" y="67"/>
                  </a:cubicBezTo>
                  <a:cubicBezTo>
                    <a:pt x="234" y="33"/>
                    <a:pt x="167"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74;p33"/>
            <p:cNvSpPr/>
            <p:nvPr/>
          </p:nvSpPr>
          <p:spPr>
            <a:xfrm>
              <a:off x="6034515" y="4006718"/>
              <a:ext cx="5673" cy="6054"/>
            </a:xfrm>
            <a:custGeom>
              <a:avLst/>
              <a:gdLst/>
              <a:ahLst/>
              <a:cxnLst/>
              <a:rect l="l" t="t" r="r" b="b"/>
              <a:pathLst>
                <a:path w="268" h="286" extrusionOk="0">
                  <a:moveTo>
                    <a:pt x="98" y="1"/>
                  </a:moveTo>
                  <a:cubicBezTo>
                    <a:pt x="45" y="1"/>
                    <a:pt x="1" y="55"/>
                    <a:pt x="1" y="110"/>
                  </a:cubicBezTo>
                  <a:lnTo>
                    <a:pt x="1" y="177"/>
                  </a:lnTo>
                  <a:cubicBezTo>
                    <a:pt x="1" y="231"/>
                    <a:pt x="45" y="286"/>
                    <a:pt x="98" y="286"/>
                  </a:cubicBezTo>
                  <a:cubicBezTo>
                    <a:pt x="109" y="286"/>
                    <a:pt x="122" y="283"/>
                    <a:pt x="134" y="277"/>
                  </a:cubicBezTo>
                  <a:cubicBezTo>
                    <a:pt x="146" y="283"/>
                    <a:pt x="158" y="286"/>
                    <a:pt x="170" y="286"/>
                  </a:cubicBezTo>
                  <a:cubicBezTo>
                    <a:pt x="223" y="286"/>
                    <a:pt x="267" y="231"/>
                    <a:pt x="267" y="177"/>
                  </a:cubicBezTo>
                  <a:lnTo>
                    <a:pt x="267" y="110"/>
                  </a:lnTo>
                  <a:cubicBezTo>
                    <a:pt x="267" y="55"/>
                    <a:pt x="223" y="1"/>
                    <a:pt x="170" y="1"/>
                  </a:cubicBezTo>
                  <a:cubicBezTo>
                    <a:pt x="158" y="1"/>
                    <a:pt x="146" y="4"/>
                    <a:pt x="134" y="10"/>
                  </a:cubicBezTo>
                  <a:cubicBezTo>
                    <a:pt x="122" y="4"/>
                    <a:pt x="109"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75;p33"/>
            <p:cNvSpPr/>
            <p:nvPr/>
          </p:nvSpPr>
          <p:spPr>
            <a:xfrm>
              <a:off x="5988624" y="3636732"/>
              <a:ext cx="5673" cy="6562"/>
            </a:xfrm>
            <a:custGeom>
              <a:avLst/>
              <a:gdLst/>
              <a:ahLst/>
              <a:cxnLst/>
              <a:rect l="l" t="t" r="r" b="b"/>
              <a:pathLst>
                <a:path w="268" h="310" extrusionOk="0">
                  <a:moveTo>
                    <a:pt x="97" y="1"/>
                  </a:moveTo>
                  <a:cubicBezTo>
                    <a:pt x="45" y="1"/>
                    <a:pt x="0" y="55"/>
                    <a:pt x="0" y="110"/>
                  </a:cubicBezTo>
                  <a:lnTo>
                    <a:pt x="0" y="176"/>
                  </a:lnTo>
                  <a:cubicBezTo>
                    <a:pt x="0" y="243"/>
                    <a:pt x="67" y="310"/>
                    <a:pt x="134" y="310"/>
                  </a:cubicBezTo>
                  <a:cubicBezTo>
                    <a:pt x="200" y="310"/>
                    <a:pt x="267" y="243"/>
                    <a:pt x="267" y="176"/>
                  </a:cubicBezTo>
                  <a:lnTo>
                    <a:pt x="267" y="110"/>
                  </a:lnTo>
                  <a:cubicBezTo>
                    <a:pt x="267" y="43"/>
                    <a:pt x="200" y="10"/>
                    <a:pt x="134" y="10"/>
                  </a:cubicBezTo>
                  <a:cubicBezTo>
                    <a:pt x="121" y="3"/>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76;p33"/>
            <p:cNvSpPr/>
            <p:nvPr/>
          </p:nvSpPr>
          <p:spPr>
            <a:xfrm>
              <a:off x="5761264" y="3629873"/>
              <a:ext cx="5673" cy="6181"/>
            </a:xfrm>
            <a:custGeom>
              <a:avLst/>
              <a:gdLst/>
              <a:ahLst/>
              <a:cxnLst/>
              <a:rect l="l" t="t" r="r" b="b"/>
              <a:pathLst>
                <a:path w="268" h="292" extrusionOk="0">
                  <a:moveTo>
                    <a:pt x="134" y="0"/>
                  </a:moveTo>
                  <a:cubicBezTo>
                    <a:pt x="67" y="0"/>
                    <a:pt x="0" y="67"/>
                    <a:pt x="0" y="133"/>
                  </a:cubicBezTo>
                  <a:lnTo>
                    <a:pt x="0" y="167"/>
                  </a:lnTo>
                  <a:cubicBezTo>
                    <a:pt x="17" y="250"/>
                    <a:pt x="84" y="292"/>
                    <a:pt x="146" y="292"/>
                  </a:cubicBezTo>
                  <a:cubicBezTo>
                    <a:pt x="209" y="292"/>
                    <a:pt x="267" y="250"/>
                    <a:pt x="267" y="167"/>
                  </a:cubicBezTo>
                  <a:lnTo>
                    <a:pt x="267" y="133"/>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77;p33"/>
            <p:cNvSpPr/>
            <p:nvPr/>
          </p:nvSpPr>
          <p:spPr>
            <a:xfrm>
              <a:off x="5932128" y="3634805"/>
              <a:ext cx="5313" cy="6901"/>
            </a:xfrm>
            <a:custGeom>
              <a:avLst/>
              <a:gdLst/>
              <a:ahLst/>
              <a:cxnLst/>
              <a:rect l="l" t="t" r="r" b="b"/>
              <a:pathLst>
                <a:path w="251" h="326" extrusionOk="0">
                  <a:moveTo>
                    <a:pt x="134" y="1"/>
                  </a:moveTo>
                  <a:cubicBezTo>
                    <a:pt x="67" y="1"/>
                    <a:pt x="1" y="67"/>
                    <a:pt x="1" y="134"/>
                  </a:cubicBezTo>
                  <a:lnTo>
                    <a:pt x="1" y="201"/>
                  </a:lnTo>
                  <a:cubicBezTo>
                    <a:pt x="1" y="284"/>
                    <a:pt x="67" y="326"/>
                    <a:pt x="130" y="326"/>
                  </a:cubicBezTo>
                  <a:cubicBezTo>
                    <a:pt x="193" y="326"/>
                    <a:pt x="251" y="284"/>
                    <a:pt x="234" y="201"/>
                  </a:cubicBezTo>
                  <a:lnTo>
                    <a:pt x="234" y="134"/>
                  </a:lnTo>
                  <a:cubicBezTo>
                    <a:pt x="234"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78;p33"/>
            <p:cNvSpPr/>
            <p:nvPr/>
          </p:nvSpPr>
          <p:spPr>
            <a:xfrm>
              <a:off x="5874933" y="3633387"/>
              <a:ext cx="5673" cy="6202"/>
            </a:xfrm>
            <a:custGeom>
              <a:avLst/>
              <a:gdLst/>
              <a:ahLst/>
              <a:cxnLst/>
              <a:rect l="l" t="t" r="r" b="b"/>
              <a:pathLst>
                <a:path w="268" h="293" extrusionOk="0">
                  <a:moveTo>
                    <a:pt x="134" y="1"/>
                  </a:moveTo>
                  <a:cubicBezTo>
                    <a:pt x="68" y="1"/>
                    <a:pt x="1" y="34"/>
                    <a:pt x="1" y="101"/>
                  </a:cubicBezTo>
                  <a:lnTo>
                    <a:pt x="1" y="168"/>
                  </a:lnTo>
                  <a:cubicBezTo>
                    <a:pt x="17" y="251"/>
                    <a:pt x="76" y="293"/>
                    <a:pt x="134" y="293"/>
                  </a:cubicBezTo>
                  <a:cubicBezTo>
                    <a:pt x="193" y="293"/>
                    <a:pt x="251" y="251"/>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79;p33"/>
            <p:cNvSpPr/>
            <p:nvPr/>
          </p:nvSpPr>
          <p:spPr>
            <a:xfrm>
              <a:off x="5704768" y="3628455"/>
              <a:ext cx="5673" cy="6901"/>
            </a:xfrm>
            <a:custGeom>
              <a:avLst/>
              <a:gdLst/>
              <a:ahLst/>
              <a:cxnLst/>
              <a:rect l="l" t="t" r="r" b="b"/>
              <a:pathLst>
                <a:path w="268" h="326" extrusionOk="0">
                  <a:moveTo>
                    <a:pt x="134" y="0"/>
                  </a:moveTo>
                  <a:cubicBezTo>
                    <a:pt x="67" y="0"/>
                    <a:pt x="1" y="34"/>
                    <a:pt x="1" y="100"/>
                  </a:cubicBezTo>
                  <a:lnTo>
                    <a:pt x="1" y="200"/>
                  </a:lnTo>
                  <a:cubicBezTo>
                    <a:pt x="1" y="284"/>
                    <a:pt x="67" y="326"/>
                    <a:pt x="134" y="326"/>
                  </a:cubicBezTo>
                  <a:cubicBezTo>
                    <a:pt x="201" y="326"/>
                    <a:pt x="268" y="284"/>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80;p33"/>
            <p:cNvSpPr/>
            <p:nvPr/>
          </p:nvSpPr>
          <p:spPr>
            <a:xfrm>
              <a:off x="5818458" y="3631800"/>
              <a:ext cx="5673" cy="6371"/>
            </a:xfrm>
            <a:custGeom>
              <a:avLst/>
              <a:gdLst/>
              <a:ahLst/>
              <a:cxnLst/>
              <a:rect l="l" t="t" r="r" b="b"/>
              <a:pathLst>
                <a:path w="268" h="301" extrusionOk="0">
                  <a:moveTo>
                    <a:pt x="97" y="0"/>
                  </a:moveTo>
                  <a:cubicBezTo>
                    <a:pt x="45" y="0"/>
                    <a:pt x="0" y="55"/>
                    <a:pt x="0" y="109"/>
                  </a:cubicBezTo>
                  <a:lnTo>
                    <a:pt x="0" y="176"/>
                  </a:lnTo>
                  <a:cubicBezTo>
                    <a:pt x="0" y="259"/>
                    <a:pt x="67" y="301"/>
                    <a:pt x="134" y="301"/>
                  </a:cubicBezTo>
                  <a:cubicBezTo>
                    <a:pt x="200" y="301"/>
                    <a:pt x="267" y="259"/>
                    <a:pt x="267" y="176"/>
                  </a:cubicBezTo>
                  <a:lnTo>
                    <a:pt x="267" y="109"/>
                  </a:lnTo>
                  <a:cubicBezTo>
                    <a:pt x="240" y="55"/>
                    <a:pt x="213" y="0"/>
                    <a:pt x="167" y="0"/>
                  </a:cubicBezTo>
                  <a:cubicBezTo>
                    <a:pt x="157" y="0"/>
                    <a:pt x="146" y="3"/>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81;p33"/>
            <p:cNvSpPr/>
            <p:nvPr/>
          </p:nvSpPr>
          <p:spPr>
            <a:xfrm>
              <a:off x="5703370" y="3680697"/>
              <a:ext cx="5652" cy="6202"/>
            </a:xfrm>
            <a:custGeom>
              <a:avLst/>
              <a:gdLst/>
              <a:ahLst/>
              <a:cxnLst/>
              <a:rect l="l" t="t" r="r" b="b"/>
              <a:pathLst>
                <a:path w="267" h="293" extrusionOk="0">
                  <a:moveTo>
                    <a:pt x="133" y="1"/>
                  </a:moveTo>
                  <a:cubicBezTo>
                    <a:pt x="67" y="1"/>
                    <a:pt x="0" y="67"/>
                    <a:pt x="0" y="134"/>
                  </a:cubicBezTo>
                  <a:lnTo>
                    <a:pt x="0" y="168"/>
                  </a:lnTo>
                  <a:cubicBezTo>
                    <a:pt x="0" y="251"/>
                    <a:pt x="58" y="293"/>
                    <a:pt x="121" y="293"/>
                  </a:cubicBezTo>
                  <a:cubicBezTo>
                    <a:pt x="183" y="293"/>
                    <a:pt x="250" y="251"/>
                    <a:pt x="267" y="168"/>
                  </a:cubicBezTo>
                  <a:lnTo>
                    <a:pt x="267" y="134"/>
                  </a:lnTo>
                  <a:cubicBezTo>
                    <a:pt x="234" y="67"/>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82;p33"/>
            <p:cNvSpPr/>
            <p:nvPr/>
          </p:nvSpPr>
          <p:spPr>
            <a:xfrm>
              <a:off x="5759845" y="3682623"/>
              <a:ext cx="5673" cy="6393"/>
            </a:xfrm>
            <a:custGeom>
              <a:avLst/>
              <a:gdLst/>
              <a:ahLst/>
              <a:cxnLst/>
              <a:rect l="l" t="t" r="r" b="b"/>
              <a:pathLst>
                <a:path w="268" h="302" extrusionOk="0">
                  <a:moveTo>
                    <a:pt x="98" y="1"/>
                  </a:moveTo>
                  <a:cubicBezTo>
                    <a:pt x="45" y="1"/>
                    <a:pt x="1" y="55"/>
                    <a:pt x="1" y="110"/>
                  </a:cubicBezTo>
                  <a:lnTo>
                    <a:pt x="1" y="177"/>
                  </a:lnTo>
                  <a:cubicBezTo>
                    <a:pt x="1" y="260"/>
                    <a:pt x="67" y="302"/>
                    <a:pt x="134" y="302"/>
                  </a:cubicBezTo>
                  <a:cubicBezTo>
                    <a:pt x="201" y="302"/>
                    <a:pt x="267" y="260"/>
                    <a:pt x="267" y="177"/>
                  </a:cubicBezTo>
                  <a:lnTo>
                    <a:pt x="267" y="143"/>
                  </a:lnTo>
                  <a:cubicBezTo>
                    <a:pt x="267"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83;p33"/>
            <p:cNvSpPr/>
            <p:nvPr/>
          </p:nvSpPr>
          <p:spPr>
            <a:xfrm>
              <a:off x="5817040" y="3684232"/>
              <a:ext cx="5673" cy="6202"/>
            </a:xfrm>
            <a:custGeom>
              <a:avLst/>
              <a:gdLst/>
              <a:ahLst/>
              <a:cxnLst/>
              <a:rect l="l" t="t" r="r" b="b"/>
              <a:pathLst>
                <a:path w="268" h="293" extrusionOk="0">
                  <a:moveTo>
                    <a:pt x="134" y="1"/>
                  </a:moveTo>
                  <a:cubicBezTo>
                    <a:pt x="67" y="1"/>
                    <a:pt x="1" y="34"/>
                    <a:pt x="1" y="134"/>
                  </a:cubicBezTo>
                  <a:lnTo>
                    <a:pt x="1" y="167"/>
                  </a:lnTo>
                  <a:cubicBezTo>
                    <a:pt x="1" y="251"/>
                    <a:pt x="59" y="292"/>
                    <a:pt x="121" y="292"/>
                  </a:cubicBezTo>
                  <a:cubicBezTo>
                    <a:pt x="184" y="292"/>
                    <a:pt x="251" y="251"/>
                    <a:pt x="267" y="167"/>
                  </a:cubicBezTo>
                  <a:lnTo>
                    <a:pt x="267" y="134"/>
                  </a:lnTo>
                  <a:cubicBezTo>
                    <a:pt x="234"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84;p33"/>
            <p:cNvSpPr/>
            <p:nvPr/>
          </p:nvSpPr>
          <p:spPr>
            <a:xfrm>
              <a:off x="5873536" y="3685650"/>
              <a:ext cx="5652" cy="6901"/>
            </a:xfrm>
            <a:custGeom>
              <a:avLst/>
              <a:gdLst/>
              <a:ahLst/>
              <a:cxnLst/>
              <a:rect l="l" t="t" r="r" b="b"/>
              <a:pathLst>
                <a:path w="267" h="326" extrusionOk="0">
                  <a:moveTo>
                    <a:pt x="134" y="0"/>
                  </a:moveTo>
                  <a:cubicBezTo>
                    <a:pt x="67" y="0"/>
                    <a:pt x="0" y="67"/>
                    <a:pt x="0" y="134"/>
                  </a:cubicBezTo>
                  <a:lnTo>
                    <a:pt x="0" y="200"/>
                  </a:lnTo>
                  <a:cubicBezTo>
                    <a:pt x="0" y="284"/>
                    <a:pt x="67" y="325"/>
                    <a:pt x="134" y="325"/>
                  </a:cubicBezTo>
                  <a:cubicBezTo>
                    <a:pt x="200" y="325"/>
                    <a:pt x="267" y="284"/>
                    <a:pt x="267" y="200"/>
                  </a:cubicBezTo>
                  <a:lnTo>
                    <a:pt x="267" y="134"/>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85;p33"/>
            <p:cNvSpPr/>
            <p:nvPr/>
          </p:nvSpPr>
          <p:spPr>
            <a:xfrm>
              <a:off x="5930011" y="3687766"/>
              <a:ext cx="5673" cy="6202"/>
            </a:xfrm>
            <a:custGeom>
              <a:avLst/>
              <a:gdLst/>
              <a:ahLst/>
              <a:cxnLst/>
              <a:rect l="l" t="t" r="r" b="b"/>
              <a:pathLst>
                <a:path w="268" h="293" extrusionOk="0">
                  <a:moveTo>
                    <a:pt x="167" y="0"/>
                  </a:moveTo>
                  <a:cubicBezTo>
                    <a:pt x="67" y="0"/>
                    <a:pt x="34" y="34"/>
                    <a:pt x="1" y="100"/>
                  </a:cubicBezTo>
                  <a:lnTo>
                    <a:pt x="1" y="167"/>
                  </a:lnTo>
                  <a:cubicBezTo>
                    <a:pt x="17" y="251"/>
                    <a:pt x="84" y="292"/>
                    <a:pt x="147" y="292"/>
                  </a:cubicBezTo>
                  <a:cubicBezTo>
                    <a:pt x="209" y="292"/>
                    <a:pt x="268" y="251"/>
                    <a:pt x="268" y="167"/>
                  </a:cubicBezTo>
                  <a:lnTo>
                    <a:pt x="268" y="100"/>
                  </a:lnTo>
                  <a:cubicBezTo>
                    <a:pt x="268" y="34"/>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86;p33"/>
            <p:cNvSpPr/>
            <p:nvPr/>
          </p:nvSpPr>
          <p:spPr>
            <a:xfrm>
              <a:off x="5987205" y="3689185"/>
              <a:ext cx="5673" cy="6371"/>
            </a:xfrm>
            <a:custGeom>
              <a:avLst/>
              <a:gdLst/>
              <a:ahLst/>
              <a:cxnLst/>
              <a:rect l="l" t="t" r="r" b="b"/>
              <a:pathLst>
                <a:path w="268" h="301" extrusionOk="0">
                  <a:moveTo>
                    <a:pt x="134" y="0"/>
                  </a:moveTo>
                  <a:cubicBezTo>
                    <a:pt x="67" y="0"/>
                    <a:pt x="1" y="67"/>
                    <a:pt x="1" y="133"/>
                  </a:cubicBezTo>
                  <a:lnTo>
                    <a:pt x="1" y="167"/>
                  </a:lnTo>
                  <a:cubicBezTo>
                    <a:pt x="1" y="234"/>
                    <a:pt x="67" y="300"/>
                    <a:pt x="134" y="300"/>
                  </a:cubicBezTo>
                  <a:cubicBezTo>
                    <a:pt x="201" y="300"/>
                    <a:pt x="267" y="267"/>
                    <a:pt x="267" y="200"/>
                  </a:cubicBezTo>
                  <a:lnTo>
                    <a:pt x="267" y="133"/>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87;p33"/>
            <p:cNvSpPr/>
            <p:nvPr/>
          </p:nvSpPr>
          <p:spPr>
            <a:xfrm>
              <a:off x="5290308" y="3566964"/>
              <a:ext cx="795771" cy="794480"/>
            </a:xfrm>
            <a:custGeom>
              <a:avLst/>
              <a:gdLst/>
              <a:ahLst/>
              <a:cxnLst/>
              <a:rect l="l" t="t" r="r" b="b"/>
              <a:pathLst>
                <a:path w="37594" h="37533" extrusionOk="0">
                  <a:moveTo>
                    <a:pt x="1712" y="1"/>
                  </a:moveTo>
                  <a:cubicBezTo>
                    <a:pt x="1368" y="1"/>
                    <a:pt x="1068" y="290"/>
                    <a:pt x="1068" y="670"/>
                  </a:cubicBezTo>
                  <a:lnTo>
                    <a:pt x="33" y="35796"/>
                  </a:lnTo>
                  <a:cubicBezTo>
                    <a:pt x="0" y="36162"/>
                    <a:pt x="334" y="36496"/>
                    <a:pt x="701" y="36496"/>
                  </a:cubicBezTo>
                  <a:lnTo>
                    <a:pt x="35826" y="37530"/>
                  </a:lnTo>
                  <a:cubicBezTo>
                    <a:pt x="35846" y="37532"/>
                    <a:pt x="35866" y="37533"/>
                    <a:pt x="35886" y="37533"/>
                  </a:cubicBezTo>
                  <a:cubicBezTo>
                    <a:pt x="36256" y="37533"/>
                    <a:pt x="36528" y="37243"/>
                    <a:pt x="36560" y="36863"/>
                  </a:cubicBezTo>
                  <a:lnTo>
                    <a:pt x="37560" y="1738"/>
                  </a:lnTo>
                  <a:cubicBezTo>
                    <a:pt x="37594" y="1371"/>
                    <a:pt x="37293" y="1037"/>
                    <a:pt x="36893" y="1037"/>
                  </a:cubicBezTo>
                  <a:lnTo>
                    <a:pt x="1768" y="3"/>
                  </a:lnTo>
                  <a:cubicBezTo>
                    <a:pt x="1749" y="2"/>
                    <a:pt x="1731" y="1"/>
                    <a:pt x="1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88;p33"/>
            <p:cNvSpPr/>
            <p:nvPr/>
          </p:nvSpPr>
          <p:spPr>
            <a:xfrm>
              <a:off x="5736540" y="4146720"/>
              <a:ext cx="5673" cy="6901"/>
            </a:xfrm>
            <a:custGeom>
              <a:avLst/>
              <a:gdLst/>
              <a:ahLst/>
              <a:cxnLst/>
              <a:rect l="l" t="t" r="r" b="b"/>
              <a:pathLst>
                <a:path w="268" h="326" extrusionOk="0">
                  <a:moveTo>
                    <a:pt x="134" y="1"/>
                  </a:moveTo>
                  <a:cubicBezTo>
                    <a:pt x="68" y="1"/>
                    <a:pt x="1" y="67"/>
                    <a:pt x="1" y="134"/>
                  </a:cubicBezTo>
                  <a:lnTo>
                    <a:pt x="1" y="201"/>
                  </a:lnTo>
                  <a:cubicBezTo>
                    <a:pt x="1" y="284"/>
                    <a:pt x="68" y="326"/>
                    <a:pt x="134" y="326"/>
                  </a:cubicBezTo>
                  <a:cubicBezTo>
                    <a:pt x="201" y="326"/>
                    <a:pt x="268" y="284"/>
                    <a:pt x="268" y="201"/>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89;p33"/>
            <p:cNvSpPr/>
            <p:nvPr/>
          </p:nvSpPr>
          <p:spPr>
            <a:xfrm>
              <a:off x="5738657" y="4094479"/>
              <a:ext cx="5673" cy="6181"/>
            </a:xfrm>
            <a:custGeom>
              <a:avLst/>
              <a:gdLst/>
              <a:ahLst/>
              <a:cxnLst/>
              <a:rect l="l" t="t" r="r" b="b"/>
              <a:pathLst>
                <a:path w="268" h="292" extrusionOk="0">
                  <a:moveTo>
                    <a:pt x="134" y="0"/>
                  </a:moveTo>
                  <a:cubicBezTo>
                    <a:pt x="68" y="0"/>
                    <a:pt x="1" y="33"/>
                    <a:pt x="1" y="100"/>
                  </a:cubicBezTo>
                  <a:lnTo>
                    <a:pt x="1" y="167"/>
                  </a:lnTo>
                  <a:cubicBezTo>
                    <a:pt x="1" y="250"/>
                    <a:pt x="59" y="292"/>
                    <a:pt x="122" y="292"/>
                  </a:cubicBezTo>
                  <a:cubicBezTo>
                    <a:pt x="184" y="292"/>
                    <a:pt x="251" y="250"/>
                    <a:pt x="268" y="167"/>
                  </a:cubicBezTo>
                  <a:lnTo>
                    <a:pt x="268" y="100"/>
                  </a:lnTo>
                  <a:cubicBezTo>
                    <a:pt x="234"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0;p33"/>
            <p:cNvSpPr/>
            <p:nvPr/>
          </p:nvSpPr>
          <p:spPr>
            <a:xfrm>
              <a:off x="5735143" y="4199681"/>
              <a:ext cx="5652" cy="6371"/>
            </a:xfrm>
            <a:custGeom>
              <a:avLst/>
              <a:gdLst/>
              <a:ahLst/>
              <a:cxnLst/>
              <a:rect l="l" t="t" r="r" b="b"/>
              <a:pathLst>
                <a:path w="267" h="301" extrusionOk="0">
                  <a:moveTo>
                    <a:pt x="134" y="0"/>
                  </a:moveTo>
                  <a:cubicBezTo>
                    <a:pt x="67" y="0"/>
                    <a:pt x="0" y="34"/>
                    <a:pt x="0" y="100"/>
                  </a:cubicBezTo>
                  <a:lnTo>
                    <a:pt x="0" y="167"/>
                  </a:lnTo>
                  <a:cubicBezTo>
                    <a:pt x="0" y="234"/>
                    <a:pt x="67" y="301"/>
                    <a:pt x="134" y="301"/>
                  </a:cubicBezTo>
                  <a:cubicBezTo>
                    <a:pt x="200" y="301"/>
                    <a:pt x="267" y="234"/>
                    <a:pt x="267" y="167"/>
                  </a:cubicBezTo>
                  <a:lnTo>
                    <a:pt x="267" y="134"/>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1;p33"/>
            <p:cNvSpPr/>
            <p:nvPr/>
          </p:nvSpPr>
          <p:spPr>
            <a:xfrm>
              <a:off x="5732306" y="4304884"/>
              <a:ext cx="5673" cy="6202"/>
            </a:xfrm>
            <a:custGeom>
              <a:avLst/>
              <a:gdLst/>
              <a:ahLst/>
              <a:cxnLst/>
              <a:rect l="l" t="t" r="r" b="b"/>
              <a:pathLst>
                <a:path w="268" h="293" extrusionOk="0">
                  <a:moveTo>
                    <a:pt x="134" y="1"/>
                  </a:moveTo>
                  <a:cubicBezTo>
                    <a:pt x="67" y="1"/>
                    <a:pt x="1" y="34"/>
                    <a:pt x="1" y="101"/>
                  </a:cubicBezTo>
                  <a:lnTo>
                    <a:pt x="1" y="167"/>
                  </a:lnTo>
                  <a:cubicBezTo>
                    <a:pt x="17" y="251"/>
                    <a:pt x="76" y="292"/>
                    <a:pt x="134" y="292"/>
                  </a:cubicBezTo>
                  <a:cubicBezTo>
                    <a:pt x="192" y="292"/>
                    <a:pt x="251" y="251"/>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2;p33"/>
            <p:cNvSpPr/>
            <p:nvPr/>
          </p:nvSpPr>
          <p:spPr>
            <a:xfrm>
              <a:off x="5733026" y="4251923"/>
              <a:ext cx="5652" cy="6901"/>
            </a:xfrm>
            <a:custGeom>
              <a:avLst/>
              <a:gdLst/>
              <a:ahLst/>
              <a:cxnLst/>
              <a:rect l="l" t="t" r="r" b="b"/>
              <a:pathLst>
                <a:path w="267" h="326" extrusionOk="0">
                  <a:moveTo>
                    <a:pt x="167" y="1"/>
                  </a:moveTo>
                  <a:cubicBezTo>
                    <a:pt x="67" y="1"/>
                    <a:pt x="33" y="67"/>
                    <a:pt x="0" y="134"/>
                  </a:cubicBezTo>
                  <a:lnTo>
                    <a:pt x="0" y="201"/>
                  </a:lnTo>
                  <a:cubicBezTo>
                    <a:pt x="0" y="284"/>
                    <a:pt x="67" y="326"/>
                    <a:pt x="133" y="326"/>
                  </a:cubicBezTo>
                  <a:cubicBezTo>
                    <a:pt x="200" y="326"/>
                    <a:pt x="267" y="284"/>
                    <a:pt x="267" y="201"/>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3;p33"/>
            <p:cNvSpPr/>
            <p:nvPr/>
          </p:nvSpPr>
          <p:spPr>
            <a:xfrm>
              <a:off x="5795153" y="4095876"/>
              <a:ext cx="5673" cy="7091"/>
            </a:xfrm>
            <a:custGeom>
              <a:avLst/>
              <a:gdLst/>
              <a:ahLst/>
              <a:cxnLst/>
              <a:rect l="l" t="t" r="r" b="b"/>
              <a:pathLst>
                <a:path w="268" h="335" extrusionOk="0">
                  <a:moveTo>
                    <a:pt x="134" y="1"/>
                  </a:moveTo>
                  <a:cubicBezTo>
                    <a:pt x="67" y="1"/>
                    <a:pt x="0" y="68"/>
                    <a:pt x="0" y="134"/>
                  </a:cubicBezTo>
                  <a:lnTo>
                    <a:pt x="0" y="201"/>
                  </a:lnTo>
                  <a:cubicBezTo>
                    <a:pt x="0" y="268"/>
                    <a:pt x="67" y="334"/>
                    <a:pt x="134" y="334"/>
                  </a:cubicBezTo>
                  <a:cubicBezTo>
                    <a:pt x="201" y="334"/>
                    <a:pt x="267" y="268"/>
                    <a:pt x="267" y="201"/>
                  </a:cubicBezTo>
                  <a:lnTo>
                    <a:pt x="267" y="168"/>
                  </a:lnTo>
                  <a:cubicBezTo>
                    <a:pt x="267"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4;p33"/>
            <p:cNvSpPr/>
            <p:nvPr/>
          </p:nvSpPr>
          <p:spPr>
            <a:xfrm>
              <a:off x="5793735" y="4148646"/>
              <a:ext cx="5673" cy="6562"/>
            </a:xfrm>
            <a:custGeom>
              <a:avLst/>
              <a:gdLst/>
              <a:ahLst/>
              <a:cxnLst/>
              <a:rect l="l" t="t" r="r" b="b"/>
              <a:pathLst>
                <a:path w="268" h="310" extrusionOk="0">
                  <a:moveTo>
                    <a:pt x="98" y="1"/>
                  </a:moveTo>
                  <a:cubicBezTo>
                    <a:pt x="45" y="1"/>
                    <a:pt x="1" y="55"/>
                    <a:pt x="1" y="110"/>
                  </a:cubicBezTo>
                  <a:lnTo>
                    <a:pt x="1" y="176"/>
                  </a:lnTo>
                  <a:cubicBezTo>
                    <a:pt x="1" y="243"/>
                    <a:pt x="67" y="310"/>
                    <a:pt x="134" y="310"/>
                  </a:cubicBezTo>
                  <a:cubicBezTo>
                    <a:pt x="201" y="310"/>
                    <a:pt x="268" y="243"/>
                    <a:pt x="268" y="176"/>
                  </a:cubicBezTo>
                  <a:lnTo>
                    <a:pt x="268" y="110"/>
                  </a:lnTo>
                  <a:cubicBezTo>
                    <a:pt x="268" y="55"/>
                    <a:pt x="223" y="1"/>
                    <a:pt x="170" y="1"/>
                  </a:cubicBezTo>
                  <a:cubicBezTo>
                    <a:pt x="159" y="1"/>
                    <a:pt x="146" y="3"/>
                    <a:pt x="134" y="10"/>
                  </a:cubicBezTo>
                  <a:cubicBezTo>
                    <a:pt x="122" y="3"/>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p33"/>
            <p:cNvSpPr/>
            <p:nvPr/>
          </p:nvSpPr>
          <p:spPr>
            <a:xfrm>
              <a:off x="5788803" y="4306302"/>
              <a:ext cx="5673" cy="6371"/>
            </a:xfrm>
            <a:custGeom>
              <a:avLst/>
              <a:gdLst/>
              <a:ahLst/>
              <a:cxnLst/>
              <a:rect l="l" t="t" r="r" b="b"/>
              <a:pathLst>
                <a:path w="268" h="301" extrusionOk="0">
                  <a:moveTo>
                    <a:pt x="134" y="0"/>
                  </a:moveTo>
                  <a:cubicBezTo>
                    <a:pt x="67" y="0"/>
                    <a:pt x="0" y="67"/>
                    <a:pt x="0" y="134"/>
                  </a:cubicBezTo>
                  <a:lnTo>
                    <a:pt x="0" y="167"/>
                  </a:lnTo>
                  <a:cubicBezTo>
                    <a:pt x="0" y="234"/>
                    <a:pt x="67" y="300"/>
                    <a:pt x="134" y="300"/>
                  </a:cubicBezTo>
                  <a:cubicBezTo>
                    <a:pt x="200" y="300"/>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6;p33"/>
            <p:cNvSpPr/>
            <p:nvPr/>
          </p:nvSpPr>
          <p:spPr>
            <a:xfrm>
              <a:off x="5790200" y="4253849"/>
              <a:ext cx="6393" cy="6583"/>
            </a:xfrm>
            <a:custGeom>
              <a:avLst/>
              <a:gdLst/>
              <a:ahLst/>
              <a:cxnLst/>
              <a:rect l="l" t="t" r="r" b="b"/>
              <a:pathLst>
                <a:path w="302" h="311" extrusionOk="0">
                  <a:moveTo>
                    <a:pt x="119" y="1"/>
                  </a:moveTo>
                  <a:cubicBezTo>
                    <a:pt x="55" y="1"/>
                    <a:pt x="28" y="55"/>
                    <a:pt x="1" y="110"/>
                  </a:cubicBezTo>
                  <a:lnTo>
                    <a:pt x="1" y="177"/>
                  </a:lnTo>
                  <a:cubicBezTo>
                    <a:pt x="34" y="243"/>
                    <a:pt x="68" y="310"/>
                    <a:pt x="134" y="310"/>
                  </a:cubicBezTo>
                  <a:cubicBezTo>
                    <a:pt x="201" y="310"/>
                    <a:pt x="268" y="243"/>
                    <a:pt x="301" y="177"/>
                  </a:cubicBezTo>
                  <a:lnTo>
                    <a:pt x="301" y="110"/>
                  </a:lnTo>
                  <a:cubicBezTo>
                    <a:pt x="301" y="55"/>
                    <a:pt x="257" y="1"/>
                    <a:pt x="204" y="1"/>
                  </a:cubicBezTo>
                  <a:cubicBezTo>
                    <a:pt x="192" y="1"/>
                    <a:pt x="180" y="4"/>
                    <a:pt x="168" y="10"/>
                  </a:cubicBezTo>
                  <a:cubicBezTo>
                    <a:pt x="149" y="4"/>
                    <a:pt x="133" y="1"/>
                    <a:pt x="119"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7;p33"/>
            <p:cNvSpPr/>
            <p:nvPr/>
          </p:nvSpPr>
          <p:spPr>
            <a:xfrm>
              <a:off x="5792337" y="4201100"/>
              <a:ext cx="5652" cy="6371"/>
            </a:xfrm>
            <a:custGeom>
              <a:avLst/>
              <a:gdLst/>
              <a:ahLst/>
              <a:cxnLst/>
              <a:rect l="l" t="t" r="r" b="b"/>
              <a:pathLst>
                <a:path w="267" h="301" extrusionOk="0">
                  <a:moveTo>
                    <a:pt x="133" y="0"/>
                  </a:moveTo>
                  <a:cubicBezTo>
                    <a:pt x="67" y="0"/>
                    <a:pt x="0" y="67"/>
                    <a:pt x="0" y="133"/>
                  </a:cubicBezTo>
                  <a:lnTo>
                    <a:pt x="0" y="167"/>
                  </a:lnTo>
                  <a:cubicBezTo>
                    <a:pt x="0" y="234"/>
                    <a:pt x="33" y="300"/>
                    <a:pt x="100" y="300"/>
                  </a:cubicBezTo>
                  <a:cubicBezTo>
                    <a:pt x="167" y="300"/>
                    <a:pt x="234" y="267"/>
                    <a:pt x="267" y="200"/>
                  </a:cubicBezTo>
                  <a:lnTo>
                    <a:pt x="267" y="133"/>
                  </a:lnTo>
                  <a:cubicBezTo>
                    <a:pt x="234" y="67"/>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8;p33"/>
            <p:cNvSpPr/>
            <p:nvPr/>
          </p:nvSpPr>
          <p:spPr>
            <a:xfrm>
              <a:off x="5851649" y="4097294"/>
              <a:ext cx="6371" cy="6371"/>
            </a:xfrm>
            <a:custGeom>
              <a:avLst/>
              <a:gdLst/>
              <a:ahLst/>
              <a:cxnLst/>
              <a:rect l="l" t="t" r="r" b="b"/>
              <a:pathLst>
                <a:path w="301" h="301" extrusionOk="0">
                  <a:moveTo>
                    <a:pt x="167" y="1"/>
                  </a:moveTo>
                  <a:cubicBezTo>
                    <a:pt x="67" y="1"/>
                    <a:pt x="33" y="67"/>
                    <a:pt x="0" y="134"/>
                  </a:cubicBezTo>
                  <a:lnTo>
                    <a:pt x="0" y="201"/>
                  </a:lnTo>
                  <a:cubicBezTo>
                    <a:pt x="17" y="267"/>
                    <a:pt x="83" y="301"/>
                    <a:pt x="150" y="301"/>
                  </a:cubicBezTo>
                  <a:cubicBezTo>
                    <a:pt x="217" y="301"/>
                    <a:pt x="284" y="267"/>
                    <a:pt x="300" y="201"/>
                  </a:cubicBezTo>
                  <a:lnTo>
                    <a:pt x="300"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9;p33"/>
            <p:cNvSpPr/>
            <p:nvPr/>
          </p:nvSpPr>
          <p:spPr>
            <a:xfrm>
              <a:off x="5850231" y="4150255"/>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0" y="301"/>
                    <a:pt x="267" y="267"/>
                    <a:pt x="267" y="167"/>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00;p33"/>
            <p:cNvSpPr/>
            <p:nvPr/>
          </p:nvSpPr>
          <p:spPr>
            <a:xfrm>
              <a:off x="5848812" y="4203026"/>
              <a:ext cx="5673" cy="6033"/>
            </a:xfrm>
            <a:custGeom>
              <a:avLst/>
              <a:gdLst/>
              <a:ahLst/>
              <a:cxnLst/>
              <a:rect l="l" t="t" r="r" b="b"/>
              <a:pathLst>
                <a:path w="268" h="285" extrusionOk="0">
                  <a:moveTo>
                    <a:pt x="98" y="0"/>
                  </a:moveTo>
                  <a:cubicBezTo>
                    <a:pt x="45" y="0"/>
                    <a:pt x="1" y="55"/>
                    <a:pt x="1" y="109"/>
                  </a:cubicBezTo>
                  <a:lnTo>
                    <a:pt x="1" y="176"/>
                  </a:lnTo>
                  <a:cubicBezTo>
                    <a:pt x="1" y="230"/>
                    <a:pt x="45" y="285"/>
                    <a:pt x="98" y="285"/>
                  </a:cubicBezTo>
                  <a:cubicBezTo>
                    <a:pt x="110" y="285"/>
                    <a:pt x="122" y="282"/>
                    <a:pt x="134" y="276"/>
                  </a:cubicBezTo>
                  <a:cubicBezTo>
                    <a:pt x="146" y="282"/>
                    <a:pt x="159" y="285"/>
                    <a:pt x="170" y="285"/>
                  </a:cubicBezTo>
                  <a:cubicBezTo>
                    <a:pt x="223" y="285"/>
                    <a:pt x="267" y="230"/>
                    <a:pt x="267" y="176"/>
                  </a:cubicBezTo>
                  <a:lnTo>
                    <a:pt x="267" y="109"/>
                  </a:lnTo>
                  <a:cubicBezTo>
                    <a:pt x="267" y="55"/>
                    <a:pt x="223" y="0"/>
                    <a:pt x="170" y="0"/>
                  </a:cubicBezTo>
                  <a:cubicBezTo>
                    <a:pt x="159" y="0"/>
                    <a:pt x="146" y="3"/>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01;p33"/>
            <p:cNvSpPr/>
            <p:nvPr/>
          </p:nvSpPr>
          <p:spPr>
            <a:xfrm>
              <a:off x="5847394" y="4255458"/>
              <a:ext cx="5673" cy="6371"/>
            </a:xfrm>
            <a:custGeom>
              <a:avLst/>
              <a:gdLst/>
              <a:ahLst/>
              <a:cxnLst/>
              <a:rect l="l" t="t" r="r" b="b"/>
              <a:pathLst>
                <a:path w="268" h="301" extrusionOk="0">
                  <a:moveTo>
                    <a:pt x="134" y="1"/>
                  </a:moveTo>
                  <a:cubicBezTo>
                    <a:pt x="68" y="1"/>
                    <a:pt x="1" y="34"/>
                    <a:pt x="1" y="134"/>
                  </a:cubicBezTo>
                  <a:lnTo>
                    <a:pt x="1" y="167"/>
                  </a:lnTo>
                  <a:cubicBezTo>
                    <a:pt x="1" y="234"/>
                    <a:pt x="68" y="301"/>
                    <a:pt x="134" y="301"/>
                  </a:cubicBezTo>
                  <a:cubicBezTo>
                    <a:pt x="201" y="301"/>
                    <a:pt x="268" y="234"/>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02;p33"/>
            <p:cNvSpPr/>
            <p:nvPr/>
          </p:nvSpPr>
          <p:spPr>
            <a:xfrm>
              <a:off x="5845997" y="4308228"/>
              <a:ext cx="5673" cy="6562"/>
            </a:xfrm>
            <a:custGeom>
              <a:avLst/>
              <a:gdLst/>
              <a:ahLst/>
              <a:cxnLst/>
              <a:rect l="l" t="t" r="r" b="b"/>
              <a:pathLst>
                <a:path w="268" h="310" extrusionOk="0">
                  <a:moveTo>
                    <a:pt x="97" y="0"/>
                  </a:moveTo>
                  <a:cubicBezTo>
                    <a:pt x="45" y="0"/>
                    <a:pt x="0" y="55"/>
                    <a:pt x="0" y="109"/>
                  </a:cubicBezTo>
                  <a:lnTo>
                    <a:pt x="0" y="176"/>
                  </a:lnTo>
                  <a:cubicBezTo>
                    <a:pt x="0" y="243"/>
                    <a:pt x="67" y="310"/>
                    <a:pt x="134" y="310"/>
                  </a:cubicBezTo>
                  <a:cubicBezTo>
                    <a:pt x="200" y="310"/>
                    <a:pt x="267" y="243"/>
                    <a:pt x="267" y="176"/>
                  </a:cubicBezTo>
                  <a:lnTo>
                    <a:pt x="267" y="143"/>
                  </a:lnTo>
                  <a:cubicBezTo>
                    <a:pt x="267" y="60"/>
                    <a:pt x="222" y="1"/>
                    <a:pt x="169" y="1"/>
                  </a:cubicBezTo>
                  <a:cubicBezTo>
                    <a:pt x="157" y="1"/>
                    <a:pt x="145" y="3"/>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03;p33"/>
            <p:cNvSpPr/>
            <p:nvPr/>
          </p:nvSpPr>
          <p:spPr>
            <a:xfrm>
              <a:off x="5905308" y="4204613"/>
              <a:ext cx="5673" cy="6393"/>
            </a:xfrm>
            <a:custGeom>
              <a:avLst/>
              <a:gdLst/>
              <a:ahLst/>
              <a:cxnLst/>
              <a:rect l="l" t="t" r="r" b="b"/>
              <a:pathLst>
                <a:path w="268" h="302" extrusionOk="0">
                  <a:moveTo>
                    <a:pt x="167" y="1"/>
                  </a:moveTo>
                  <a:cubicBezTo>
                    <a:pt x="67" y="1"/>
                    <a:pt x="34" y="34"/>
                    <a:pt x="0" y="101"/>
                  </a:cubicBezTo>
                  <a:lnTo>
                    <a:pt x="0" y="168"/>
                  </a:lnTo>
                  <a:cubicBezTo>
                    <a:pt x="34" y="234"/>
                    <a:pt x="67" y="301"/>
                    <a:pt x="134" y="301"/>
                  </a:cubicBezTo>
                  <a:cubicBezTo>
                    <a:pt x="200" y="301"/>
                    <a:pt x="267" y="234"/>
                    <a:pt x="267" y="168"/>
                  </a:cubicBezTo>
                  <a:lnTo>
                    <a:pt x="267" y="134"/>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04;p33"/>
            <p:cNvSpPr/>
            <p:nvPr/>
          </p:nvSpPr>
          <p:spPr>
            <a:xfrm>
              <a:off x="5907425" y="4151673"/>
              <a:ext cx="5673" cy="6371"/>
            </a:xfrm>
            <a:custGeom>
              <a:avLst/>
              <a:gdLst/>
              <a:ahLst/>
              <a:cxnLst/>
              <a:rect l="l" t="t" r="r" b="b"/>
              <a:pathLst>
                <a:path w="268" h="301" extrusionOk="0">
                  <a:moveTo>
                    <a:pt x="134" y="0"/>
                  </a:moveTo>
                  <a:cubicBezTo>
                    <a:pt x="67" y="0"/>
                    <a:pt x="0" y="67"/>
                    <a:pt x="0" y="133"/>
                  </a:cubicBezTo>
                  <a:lnTo>
                    <a:pt x="0" y="200"/>
                  </a:lnTo>
                  <a:cubicBezTo>
                    <a:pt x="0" y="267"/>
                    <a:pt x="34" y="300"/>
                    <a:pt x="100" y="300"/>
                  </a:cubicBezTo>
                  <a:cubicBezTo>
                    <a:pt x="200" y="300"/>
                    <a:pt x="234" y="267"/>
                    <a:pt x="267" y="200"/>
                  </a:cubicBezTo>
                  <a:lnTo>
                    <a:pt x="267" y="133"/>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05;p33"/>
            <p:cNvSpPr/>
            <p:nvPr/>
          </p:nvSpPr>
          <p:spPr>
            <a:xfrm>
              <a:off x="5902472" y="4309837"/>
              <a:ext cx="5673" cy="6371"/>
            </a:xfrm>
            <a:custGeom>
              <a:avLst/>
              <a:gdLst/>
              <a:ahLst/>
              <a:cxnLst/>
              <a:rect l="l" t="t" r="r" b="b"/>
              <a:pathLst>
                <a:path w="268" h="301" extrusionOk="0">
                  <a:moveTo>
                    <a:pt x="134" y="0"/>
                  </a:moveTo>
                  <a:cubicBezTo>
                    <a:pt x="67" y="0"/>
                    <a:pt x="1" y="33"/>
                    <a:pt x="1" y="100"/>
                  </a:cubicBezTo>
                  <a:lnTo>
                    <a:pt x="1" y="167"/>
                  </a:lnTo>
                  <a:cubicBezTo>
                    <a:pt x="1" y="234"/>
                    <a:pt x="67" y="300"/>
                    <a:pt x="134" y="300"/>
                  </a:cubicBezTo>
                  <a:cubicBezTo>
                    <a:pt x="201" y="300"/>
                    <a:pt x="268" y="234"/>
                    <a:pt x="268" y="167"/>
                  </a:cubicBezTo>
                  <a:lnTo>
                    <a:pt x="268" y="133"/>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06;p33"/>
            <p:cNvSpPr/>
            <p:nvPr/>
          </p:nvSpPr>
          <p:spPr>
            <a:xfrm>
              <a:off x="5903890" y="4256876"/>
              <a:ext cx="5673" cy="6562"/>
            </a:xfrm>
            <a:custGeom>
              <a:avLst/>
              <a:gdLst/>
              <a:ahLst/>
              <a:cxnLst/>
              <a:rect l="l" t="t" r="r" b="b"/>
              <a:pathLst>
                <a:path w="268" h="310" extrusionOk="0">
                  <a:moveTo>
                    <a:pt x="134" y="0"/>
                  </a:moveTo>
                  <a:cubicBezTo>
                    <a:pt x="67" y="0"/>
                    <a:pt x="0" y="67"/>
                    <a:pt x="0" y="134"/>
                  </a:cubicBezTo>
                  <a:lnTo>
                    <a:pt x="0" y="200"/>
                  </a:lnTo>
                  <a:cubicBezTo>
                    <a:pt x="0" y="267"/>
                    <a:pt x="67" y="300"/>
                    <a:pt x="134" y="300"/>
                  </a:cubicBezTo>
                  <a:cubicBezTo>
                    <a:pt x="146" y="307"/>
                    <a:pt x="158" y="309"/>
                    <a:pt x="170" y="309"/>
                  </a:cubicBezTo>
                  <a:cubicBezTo>
                    <a:pt x="223" y="309"/>
                    <a:pt x="267" y="255"/>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07;p33"/>
            <p:cNvSpPr/>
            <p:nvPr/>
          </p:nvSpPr>
          <p:spPr>
            <a:xfrm>
              <a:off x="5908822" y="4099411"/>
              <a:ext cx="5673" cy="6371"/>
            </a:xfrm>
            <a:custGeom>
              <a:avLst/>
              <a:gdLst/>
              <a:ahLst/>
              <a:cxnLst/>
              <a:rect l="l" t="t" r="r" b="b"/>
              <a:pathLst>
                <a:path w="268" h="301" extrusionOk="0">
                  <a:moveTo>
                    <a:pt x="134" y="1"/>
                  </a:moveTo>
                  <a:cubicBezTo>
                    <a:pt x="68" y="1"/>
                    <a:pt x="1" y="34"/>
                    <a:pt x="1" y="101"/>
                  </a:cubicBezTo>
                  <a:lnTo>
                    <a:pt x="1" y="167"/>
                  </a:lnTo>
                  <a:cubicBezTo>
                    <a:pt x="1" y="234"/>
                    <a:pt x="68" y="301"/>
                    <a:pt x="134" y="301"/>
                  </a:cubicBezTo>
                  <a:cubicBezTo>
                    <a:pt x="201" y="301"/>
                    <a:pt x="268" y="234"/>
                    <a:pt x="268" y="167"/>
                  </a:cubicBezTo>
                  <a:lnTo>
                    <a:pt x="268"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08;p33"/>
            <p:cNvSpPr/>
            <p:nvPr/>
          </p:nvSpPr>
          <p:spPr>
            <a:xfrm>
              <a:off x="5961085" y="4258993"/>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1" y="301"/>
                    <a:pt x="267" y="267"/>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09;p33"/>
            <p:cNvSpPr/>
            <p:nvPr/>
          </p:nvSpPr>
          <p:spPr>
            <a:xfrm>
              <a:off x="5963900" y="4153600"/>
              <a:ext cx="5673" cy="6562"/>
            </a:xfrm>
            <a:custGeom>
              <a:avLst/>
              <a:gdLst/>
              <a:ahLst/>
              <a:cxnLst/>
              <a:rect l="l" t="t" r="r" b="b"/>
              <a:pathLst>
                <a:path w="268" h="310" extrusionOk="0">
                  <a:moveTo>
                    <a:pt x="98" y="0"/>
                  </a:moveTo>
                  <a:cubicBezTo>
                    <a:pt x="45" y="0"/>
                    <a:pt x="1" y="55"/>
                    <a:pt x="1" y="109"/>
                  </a:cubicBezTo>
                  <a:lnTo>
                    <a:pt x="1" y="176"/>
                  </a:lnTo>
                  <a:cubicBezTo>
                    <a:pt x="1" y="243"/>
                    <a:pt x="68" y="309"/>
                    <a:pt x="134" y="309"/>
                  </a:cubicBezTo>
                  <a:cubicBezTo>
                    <a:pt x="201" y="309"/>
                    <a:pt x="268" y="243"/>
                    <a:pt x="268" y="176"/>
                  </a:cubicBezTo>
                  <a:lnTo>
                    <a:pt x="268" y="109"/>
                  </a:lnTo>
                  <a:cubicBezTo>
                    <a:pt x="268" y="42"/>
                    <a:pt x="201" y="9"/>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10;p33"/>
            <p:cNvSpPr/>
            <p:nvPr/>
          </p:nvSpPr>
          <p:spPr>
            <a:xfrm>
              <a:off x="5965318" y="4100829"/>
              <a:ext cx="5673" cy="6731"/>
            </a:xfrm>
            <a:custGeom>
              <a:avLst/>
              <a:gdLst/>
              <a:ahLst/>
              <a:cxnLst/>
              <a:rect l="l" t="t" r="r" b="b"/>
              <a:pathLst>
                <a:path w="268" h="318" extrusionOk="0">
                  <a:moveTo>
                    <a:pt x="134" y="0"/>
                  </a:moveTo>
                  <a:cubicBezTo>
                    <a:pt x="67" y="0"/>
                    <a:pt x="1" y="67"/>
                    <a:pt x="1" y="134"/>
                  </a:cubicBezTo>
                  <a:lnTo>
                    <a:pt x="1" y="167"/>
                  </a:lnTo>
                  <a:cubicBezTo>
                    <a:pt x="1" y="267"/>
                    <a:pt x="67" y="317"/>
                    <a:pt x="134" y="317"/>
                  </a:cubicBezTo>
                  <a:cubicBezTo>
                    <a:pt x="201" y="317"/>
                    <a:pt x="267" y="267"/>
                    <a:pt x="267" y="167"/>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11;p33"/>
            <p:cNvSpPr/>
            <p:nvPr/>
          </p:nvSpPr>
          <p:spPr>
            <a:xfrm>
              <a:off x="5959667" y="4311234"/>
              <a:ext cx="5313" cy="6731"/>
            </a:xfrm>
            <a:custGeom>
              <a:avLst/>
              <a:gdLst/>
              <a:ahLst/>
              <a:cxnLst/>
              <a:rect l="l" t="t" r="r" b="b"/>
              <a:pathLst>
                <a:path w="251" h="318" extrusionOk="0">
                  <a:moveTo>
                    <a:pt x="134" y="1"/>
                  </a:moveTo>
                  <a:cubicBezTo>
                    <a:pt x="67" y="1"/>
                    <a:pt x="1" y="67"/>
                    <a:pt x="1" y="134"/>
                  </a:cubicBezTo>
                  <a:lnTo>
                    <a:pt x="1" y="168"/>
                  </a:lnTo>
                  <a:cubicBezTo>
                    <a:pt x="1" y="268"/>
                    <a:pt x="67" y="318"/>
                    <a:pt x="130" y="318"/>
                  </a:cubicBezTo>
                  <a:cubicBezTo>
                    <a:pt x="192" y="318"/>
                    <a:pt x="251" y="268"/>
                    <a:pt x="234" y="168"/>
                  </a:cubicBezTo>
                  <a:lnTo>
                    <a:pt x="234" y="134"/>
                  </a:lnTo>
                  <a:cubicBezTo>
                    <a:pt x="234"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12;p33"/>
            <p:cNvSpPr/>
            <p:nvPr/>
          </p:nvSpPr>
          <p:spPr>
            <a:xfrm>
              <a:off x="5962503" y="4206032"/>
              <a:ext cx="5652" cy="6371"/>
            </a:xfrm>
            <a:custGeom>
              <a:avLst/>
              <a:gdLst/>
              <a:ahLst/>
              <a:cxnLst/>
              <a:rect l="l" t="t" r="r" b="b"/>
              <a:pathLst>
                <a:path w="267" h="301" extrusionOk="0">
                  <a:moveTo>
                    <a:pt x="167" y="1"/>
                  </a:moveTo>
                  <a:cubicBezTo>
                    <a:pt x="67" y="1"/>
                    <a:pt x="33" y="34"/>
                    <a:pt x="0" y="134"/>
                  </a:cubicBezTo>
                  <a:lnTo>
                    <a:pt x="0" y="167"/>
                  </a:lnTo>
                  <a:cubicBezTo>
                    <a:pt x="0" y="234"/>
                    <a:pt x="67" y="301"/>
                    <a:pt x="134" y="301"/>
                  </a:cubicBezTo>
                  <a:cubicBezTo>
                    <a:pt x="200" y="301"/>
                    <a:pt x="267" y="267"/>
                    <a:pt x="267" y="201"/>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13;p33"/>
            <p:cNvSpPr/>
            <p:nvPr/>
          </p:nvSpPr>
          <p:spPr>
            <a:xfrm>
              <a:off x="6022513" y="4102755"/>
              <a:ext cx="5673" cy="5863"/>
            </a:xfrm>
            <a:custGeom>
              <a:avLst/>
              <a:gdLst/>
              <a:ahLst/>
              <a:cxnLst/>
              <a:rect l="l" t="t" r="r" b="b"/>
              <a:pathLst>
                <a:path w="268" h="277" extrusionOk="0">
                  <a:moveTo>
                    <a:pt x="98" y="1"/>
                  </a:moveTo>
                  <a:cubicBezTo>
                    <a:pt x="45" y="1"/>
                    <a:pt x="0" y="55"/>
                    <a:pt x="0" y="109"/>
                  </a:cubicBezTo>
                  <a:lnTo>
                    <a:pt x="0" y="176"/>
                  </a:lnTo>
                  <a:cubicBezTo>
                    <a:pt x="17" y="243"/>
                    <a:pt x="76" y="276"/>
                    <a:pt x="134" y="276"/>
                  </a:cubicBezTo>
                  <a:cubicBezTo>
                    <a:pt x="192" y="276"/>
                    <a:pt x="251" y="243"/>
                    <a:pt x="267" y="176"/>
                  </a:cubicBezTo>
                  <a:lnTo>
                    <a:pt x="267" y="109"/>
                  </a:lnTo>
                  <a:cubicBezTo>
                    <a:pt x="267" y="55"/>
                    <a:pt x="223" y="1"/>
                    <a:pt x="170" y="1"/>
                  </a:cubicBezTo>
                  <a:cubicBezTo>
                    <a:pt x="158" y="1"/>
                    <a:pt x="146" y="3"/>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14;p33"/>
            <p:cNvSpPr/>
            <p:nvPr/>
          </p:nvSpPr>
          <p:spPr>
            <a:xfrm>
              <a:off x="6016163" y="4313160"/>
              <a:ext cx="5673" cy="5863"/>
            </a:xfrm>
            <a:custGeom>
              <a:avLst/>
              <a:gdLst/>
              <a:ahLst/>
              <a:cxnLst/>
              <a:rect l="l" t="t" r="r" b="b"/>
              <a:pathLst>
                <a:path w="268" h="277" extrusionOk="0">
                  <a:moveTo>
                    <a:pt x="97" y="1"/>
                  </a:moveTo>
                  <a:cubicBezTo>
                    <a:pt x="45" y="1"/>
                    <a:pt x="0" y="55"/>
                    <a:pt x="0" y="110"/>
                  </a:cubicBezTo>
                  <a:lnTo>
                    <a:pt x="0" y="177"/>
                  </a:lnTo>
                  <a:cubicBezTo>
                    <a:pt x="17" y="243"/>
                    <a:pt x="75" y="277"/>
                    <a:pt x="134" y="277"/>
                  </a:cubicBezTo>
                  <a:cubicBezTo>
                    <a:pt x="192" y="277"/>
                    <a:pt x="250"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15;p33"/>
            <p:cNvSpPr/>
            <p:nvPr/>
          </p:nvSpPr>
          <p:spPr>
            <a:xfrm>
              <a:off x="6028165" y="3892350"/>
              <a:ext cx="6371" cy="6562"/>
            </a:xfrm>
            <a:custGeom>
              <a:avLst/>
              <a:gdLst/>
              <a:ahLst/>
              <a:cxnLst/>
              <a:rect l="l" t="t" r="r" b="b"/>
              <a:pathLst>
                <a:path w="301" h="310" extrusionOk="0">
                  <a:moveTo>
                    <a:pt x="131" y="0"/>
                  </a:moveTo>
                  <a:cubicBezTo>
                    <a:pt x="77" y="0"/>
                    <a:pt x="28" y="55"/>
                    <a:pt x="0" y="109"/>
                  </a:cubicBezTo>
                  <a:lnTo>
                    <a:pt x="0" y="176"/>
                  </a:lnTo>
                  <a:cubicBezTo>
                    <a:pt x="34" y="242"/>
                    <a:pt x="67" y="276"/>
                    <a:pt x="134" y="309"/>
                  </a:cubicBezTo>
                  <a:cubicBezTo>
                    <a:pt x="200" y="309"/>
                    <a:pt x="267" y="242"/>
                    <a:pt x="301" y="176"/>
                  </a:cubicBezTo>
                  <a:lnTo>
                    <a:pt x="301" y="109"/>
                  </a:lnTo>
                  <a:cubicBezTo>
                    <a:pt x="301" y="55"/>
                    <a:pt x="256" y="0"/>
                    <a:pt x="203" y="0"/>
                  </a:cubicBezTo>
                  <a:cubicBezTo>
                    <a:pt x="192" y="0"/>
                    <a:pt x="179" y="3"/>
                    <a:pt x="167" y="9"/>
                  </a:cubicBezTo>
                  <a:cubicBezTo>
                    <a:pt x="155" y="3"/>
                    <a:pt x="143" y="0"/>
                    <a:pt x="13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16;p33"/>
            <p:cNvSpPr/>
            <p:nvPr/>
          </p:nvSpPr>
          <p:spPr>
            <a:xfrm>
              <a:off x="6018978" y="4207958"/>
              <a:ext cx="6371" cy="5863"/>
            </a:xfrm>
            <a:custGeom>
              <a:avLst/>
              <a:gdLst/>
              <a:ahLst/>
              <a:cxnLst/>
              <a:rect l="l" t="t" r="r" b="b"/>
              <a:pathLst>
                <a:path w="301" h="277" extrusionOk="0">
                  <a:moveTo>
                    <a:pt x="119" y="1"/>
                  </a:moveTo>
                  <a:cubicBezTo>
                    <a:pt x="55" y="1"/>
                    <a:pt x="28" y="55"/>
                    <a:pt x="1" y="110"/>
                  </a:cubicBezTo>
                  <a:lnTo>
                    <a:pt x="1" y="176"/>
                  </a:lnTo>
                  <a:cubicBezTo>
                    <a:pt x="17" y="243"/>
                    <a:pt x="84" y="276"/>
                    <a:pt x="151" y="276"/>
                  </a:cubicBezTo>
                  <a:cubicBezTo>
                    <a:pt x="217" y="276"/>
                    <a:pt x="284" y="243"/>
                    <a:pt x="301" y="176"/>
                  </a:cubicBezTo>
                  <a:lnTo>
                    <a:pt x="301" y="110"/>
                  </a:lnTo>
                  <a:cubicBezTo>
                    <a:pt x="274" y="55"/>
                    <a:pt x="246" y="1"/>
                    <a:pt x="201" y="1"/>
                  </a:cubicBezTo>
                  <a:cubicBezTo>
                    <a:pt x="191" y="1"/>
                    <a:pt x="180" y="3"/>
                    <a:pt x="167" y="10"/>
                  </a:cubicBezTo>
                  <a:cubicBezTo>
                    <a:pt x="149" y="3"/>
                    <a:pt x="133" y="1"/>
                    <a:pt x="119"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17;p33"/>
            <p:cNvSpPr/>
            <p:nvPr/>
          </p:nvSpPr>
          <p:spPr>
            <a:xfrm>
              <a:off x="6017560" y="4260411"/>
              <a:ext cx="5673" cy="6371"/>
            </a:xfrm>
            <a:custGeom>
              <a:avLst/>
              <a:gdLst/>
              <a:ahLst/>
              <a:cxnLst/>
              <a:rect l="l" t="t" r="r" b="b"/>
              <a:pathLst>
                <a:path w="268" h="301" extrusionOk="0">
                  <a:moveTo>
                    <a:pt x="134" y="0"/>
                  </a:moveTo>
                  <a:cubicBezTo>
                    <a:pt x="68" y="0"/>
                    <a:pt x="1" y="33"/>
                    <a:pt x="1" y="133"/>
                  </a:cubicBezTo>
                  <a:lnTo>
                    <a:pt x="1" y="167"/>
                  </a:lnTo>
                  <a:cubicBezTo>
                    <a:pt x="1" y="234"/>
                    <a:pt x="68" y="300"/>
                    <a:pt x="134" y="300"/>
                  </a:cubicBezTo>
                  <a:cubicBezTo>
                    <a:pt x="201" y="300"/>
                    <a:pt x="268" y="267"/>
                    <a:pt x="268" y="200"/>
                  </a:cubicBezTo>
                  <a:lnTo>
                    <a:pt x="268" y="133"/>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18;p33"/>
            <p:cNvSpPr/>
            <p:nvPr/>
          </p:nvSpPr>
          <p:spPr>
            <a:xfrm>
              <a:off x="6020396" y="4155187"/>
              <a:ext cx="6012" cy="6731"/>
            </a:xfrm>
            <a:custGeom>
              <a:avLst/>
              <a:gdLst/>
              <a:ahLst/>
              <a:cxnLst/>
              <a:rect l="l" t="t" r="r" b="b"/>
              <a:pathLst>
                <a:path w="284" h="318" extrusionOk="0">
                  <a:moveTo>
                    <a:pt x="167" y="1"/>
                  </a:moveTo>
                  <a:cubicBezTo>
                    <a:pt x="100" y="1"/>
                    <a:pt x="34" y="34"/>
                    <a:pt x="0" y="134"/>
                  </a:cubicBezTo>
                  <a:lnTo>
                    <a:pt x="0" y="168"/>
                  </a:lnTo>
                  <a:cubicBezTo>
                    <a:pt x="17" y="268"/>
                    <a:pt x="92" y="318"/>
                    <a:pt x="159" y="318"/>
                  </a:cubicBezTo>
                  <a:cubicBezTo>
                    <a:pt x="226" y="318"/>
                    <a:pt x="284" y="268"/>
                    <a:pt x="267" y="168"/>
                  </a:cubicBezTo>
                  <a:lnTo>
                    <a:pt x="267" y="134"/>
                  </a:lnTo>
                  <a:cubicBezTo>
                    <a:pt x="267" y="34"/>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19;p33"/>
            <p:cNvSpPr/>
            <p:nvPr/>
          </p:nvSpPr>
          <p:spPr>
            <a:xfrm>
              <a:off x="5971669" y="3890403"/>
              <a:ext cx="5673" cy="6731"/>
            </a:xfrm>
            <a:custGeom>
              <a:avLst/>
              <a:gdLst/>
              <a:ahLst/>
              <a:cxnLst/>
              <a:rect l="l" t="t" r="r" b="b"/>
              <a:pathLst>
                <a:path w="268" h="318" extrusionOk="0">
                  <a:moveTo>
                    <a:pt x="134" y="1"/>
                  </a:moveTo>
                  <a:cubicBezTo>
                    <a:pt x="67" y="1"/>
                    <a:pt x="1" y="34"/>
                    <a:pt x="1" y="134"/>
                  </a:cubicBezTo>
                  <a:lnTo>
                    <a:pt x="1" y="168"/>
                  </a:lnTo>
                  <a:cubicBezTo>
                    <a:pt x="1" y="268"/>
                    <a:pt x="67" y="318"/>
                    <a:pt x="134" y="318"/>
                  </a:cubicBezTo>
                  <a:cubicBezTo>
                    <a:pt x="201" y="318"/>
                    <a:pt x="268" y="268"/>
                    <a:pt x="268" y="168"/>
                  </a:cubicBezTo>
                  <a:lnTo>
                    <a:pt x="268" y="134"/>
                  </a:lnTo>
                  <a:cubicBezTo>
                    <a:pt x="268"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20;p33"/>
            <p:cNvSpPr/>
            <p:nvPr/>
          </p:nvSpPr>
          <p:spPr>
            <a:xfrm>
              <a:off x="5744308" y="3883862"/>
              <a:ext cx="5673" cy="5863"/>
            </a:xfrm>
            <a:custGeom>
              <a:avLst/>
              <a:gdLst/>
              <a:ahLst/>
              <a:cxnLst/>
              <a:rect l="l" t="t" r="r" b="b"/>
              <a:pathLst>
                <a:path w="268" h="277" extrusionOk="0">
                  <a:moveTo>
                    <a:pt x="98" y="1"/>
                  </a:moveTo>
                  <a:cubicBezTo>
                    <a:pt x="45" y="1"/>
                    <a:pt x="1" y="55"/>
                    <a:pt x="1" y="110"/>
                  </a:cubicBezTo>
                  <a:lnTo>
                    <a:pt x="1" y="176"/>
                  </a:lnTo>
                  <a:cubicBezTo>
                    <a:pt x="17" y="243"/>
                    <a:pt x="84" y="276"/>
                    <a:pt x="147" y="276"/>
                  </a:cubicBezTo>
                  <a:cubicBezTo>
                    <a:pt x="209" y="276"/>
                    <a:pt x="268" y="243"/>
                    <a:pt x="268" y="176"/>
                  </a:cubicBezTo>
                  <a:lnTo>
                    <a:pt x="268" y="110"/>
                  </a:lnTo>
                  <a:cubicBezTo>
                    <a:pt x="268" y="55"/>
                    <a:pt x="223" y="1"/>
                    <a:pt x="170" y="1"/>
                  </a:cubicBezTo>
                  <a:cubicBezTo>
                    <a:pt x="159" y="1"/>
                    <a:pt x="146" y="4"/>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21;p33"/>
            <p:cNvSpPr/>
            <p:nvPr/>
          </p:nvSpPr>
          <p:spPr>
            <a:xfrm>
              <a:off x="5914474" y="3889006"/>
              <a:ext cx="6393" cy="6371"/>
            </a:xfrm>
            <a:custGeom>
              <a:avLst/>
              <a:gdLst/>
              <a:ahLst/>
              <a:cxnLst/>
              <a:rect l="l" t="t" r="r" b="b"/>
              <a:pathLst>
                <a:path w="302" h="301" extrusionOk="0">
                  <a:moveTo>
                    <a:pt x="168" y="0"/>
                  </a:moveTo>
                  <a:cubicBezTo>
                    <a:pt x="101" y="0"/>
                    <a:pt x="34" y="33"/>
                    <a:pt x="1" y="100"/>
                  </a:cubicBezTo>
                  <a:lnTo>
                    <a:pt x="1" y="167"/>
                  </a:lnTo>
                  <a:cubicBezTo>
                    <a:pt x="34" y="234"/>
                    <a:pt x="68" y="300"/>
                    <a:pt x="134" y="300"/>
                  </a:cubicBezTo>
                  <a:cubicBezTo>
                    <a:pt x="201" y="300"/>
                    <a:pt x="268" y="234"/>
                    <a:pt x="301" y="167"/>
                  </a:cubicBezTo>
                  <a:lnTo>
                    <a:pt x="301" y="134"/>
                  </a:lnTo>
                  <a:cubicBezTo>
                    <a:pt x="268" y="33"/>
                    <a:pt x="234" y="0"/>
                    <a:pt x="16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22;p33"/>
            <p:cNvSpPr/>
            <p:nvPr/>
          </p:nvSpPr>
          <p:spPr>
            <a:xfrm>
              <a:off x="5857999" y="3886889"/>
              <a:ext cx="5673" cy="6562"/>
            </a:xfrm>
            <a:custGeom>
              <a:avLst/>
              <a:gdLst/>
              <a:ahLst/>
              <a:cxnLst/>
              <a:rect l="l" t="t" r="r" b="b"/>
              <a:pathLst>
                <a:path w="268" h="310" extrusionOk="0">
                  <a:moveTo>
                    <a:pt x="134" y="0"/>
                  </a:moveTo>
                  <a:cubicBezTo>
                    <a:pt x="67" y="0"/>
                    <a:pt x="0" y="67"/>
                    <a:pt x="0" y="133"/>
                  </a:cubicBezTo>
                  <a:lnTo>
                    <a:pt x="0" y="200"/>
                  </a:lnTo>
                  <a:cubicBezTo>
                    <a:pt x="0" y="267"/>
                    <a:pt x="67" y="300"/>
                    <a:pt x="134" y="300"/>
                  </a:cubicBezTo>
                  <a:cubicBezTo>
                    <a:pt x="146" y="306"/>
                    <a:pt x="158" y="309"/>
                    <a:pt x="170" y="309"/>
                  </a:cubicBezTo>
                  <a:cubicBezTo>
                    <a:pt x="223" y="309"/>
                    <a:pt x="267" y="255"/>
                    <a:pt x="267" y="200"/>
                  </a:cubicBezTo>
                  <a:lnTo>
                    <a:pt x="267" y="133"/>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23;p33"/>
            <p:cNvSpPr/>
            <p:nvPr/>
          </p:nvSpPr>
          <p:spPr>
            <a:xfrm>
              <a:off x="5801503" y="3885471"/>
              <a:ext cx="5673" cy="6371"/>
            </a:xfrm>
            <a:custGeom>
              <a:avLst/>
              <a:gdLst/>
              <a:ahLst/>
              <a:cxnLst/>
              <a:rect l="l" t="t" r="r" b="b"/>
              <a:pathLst>
                <a:path w="268" h="301" extrusionOk="0">
                  <a:moveTo>
                    <a:pt x="134" y="0"/>
                  </a:moveTo>
                  <a:cubicBezTo>
                    <a:pt x="67" y="0"/>
                    <a:pt x="1" y="34"/>
                    <a:pt x="1" y="134"/>
                  </a:cubicBezTo>
                  <a:lnTo>
                    <a:pt x="1" y="167"/>
                  </a:lnTo>
                  <a:cubicBezTo>
                    <a:pt x="1" y="234"/>
                    <a:pt x="34" y="301"/>
                    <a:pt x="134" y="301"/>
                  </a:cubicBezTo>
                  <a:cubicBezTo>
                    <a:pt x="201" y="301"/>
                    <a:pt x="234" y="267"/>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4;p33"/>
            <p:cNvSpPr/>
            <p:nvPr/>
          </p:nvSpPr>
          <p:spPr>
            <a:xfrm>
              <a:off x="5747843" y="3778660"/>
              <a:ext cx="5673" cy="6393"/>
            </a:xfrm>
            <a:custGeom>
              <a:avLst/>
              <a:gdLst/>
              <a:ahLst/>
              <a:cxnLst/>
              <a:rect l="l" t="t" r="r" b="b"/>
              <a:pathLst>
                <a:path w="268" h="302" extrusionOk="0">
                  <a:moveTo>
                    <a:pt x="98" y="1"/>
                  </a:moveTo>
                  <a:cubicBezTo>
                    <a:pt x="45" y="1"/>
                    <a:pt x="1" y="55"/>
                    <a:pt x="1" y="109"/>
                  </a:cubicBezTo>
                  <a:lnTo>
                    <a:pt x="1" y="176"/>
                  </a:lnTo>
                  <a:cubicBezTo>
                    <a:pt x="1" y="260"/>
                    <a:pt x="59" y="301"/>
                    <a:pt x="121" y="301"/>
                  </a:cubicBezTo>
                  <a:cubicBezTo>
                    <a:pt x="184" y="301"/>
                    <a:pt x="251" y="260"/>
                    <a:pt x="267" y="176"/>
                  </a:cubicBezTo>
                  <a:lnTo>
                    <a:pt x="267" y="109"/>
                  </a:lnTo>
                  <a:cubicBezTo>
                    <a:pt x="267" y="55"/>
                    <a:pt x="223" y="1"/>
                    <a:pt x="170" y="1"/>
                  </a:cubicBezTo>
                  <a:cubicBezTo>
                    <a:pt x="158" y="1"/>
                    <a:pt x="146" y="3"/>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5;p33"/>
            <p:cNvSpPr/>
            <p:nvPr/>
          </p:nvSpPr>
          <p:spPr>
            <a:xfrm>
              <a:off x="5749262" y="3725889"/>
              <a:ext cx="5673" cy="6202"/>
            </a:xfrm>
            <a:custGeom>
              <a:avLst/>
              <a:gdLst/>
              <a:ahLst/>
              <a:cxnLst/>
              <a:rect l="l" t="t" r="r" b="b"/>
              <a:pathLst>
                <a:path w="268" h="293" extrusionOk="0">
                  <a:moveTo>
                    <a:pt x="134" y="1"/>
                  </a:moveTo>
                  <a:cubicBezTo>
                    <a:pt x="67" y="1"/>
                    <a:pt x="0" y="67"/>
                    <a:pt x="0" y="134"/>
                  </a:cubicBezTo>
                  <a:lnTo>
                    <a:pt x="0" y="167"/>
                  </a:lnTo>
                  <a:cubicBezTo>
                    <a:pt x="0" y="251"/>
                    <a:pt x="67" y="293"/>
                    <a:pt x="134" y="293"/>
                  </a:cubicBezTo>
                  <a:cubicBezTo>
                    <a:pt x="200" y="293"/>
                    <a:pt x="267" y="251"/>
                    <a:pt x="267" y="167"/>
                  </a:cubicBezTo>
                  <a:lnTo>
                    <a:pt x="267" y="101"/>
                  </a:lnTo>
                  <a:cubicBezTo>
                    <a:pt x="234"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6;p33"/>
            <p:cNvSpPr/>
            <p:nvPr/>
          </p:nvSpPr>
          <p:spPr>
            <a:xfrm>
              <a:off x="5745727" y="3831092"/>
              <a:ext cx="5673" cy="6922"/>
            </a:xfrm>
            <a:custGeom>
              <a:avLst/>
              <a:gdLst/>
              <a:ahLst/>
              <a:cxnLst/>
              <a:rect l="l" t="t" r="r" b="b"/>
              <a:pathLst>
                <a:path w="268" h="327" extrusionOk="0">
                  <a:moveTo>
                    <a:pt x="167" y="1"/>
                  </a:moveTo>
                  <a:cubicBezTo>
                    <a:pt x="67" y="1"/>
                    <a:pt x="34" y="68"/>
                    <a:pt x="0" y="134"/>
                  </a:cubicBezTo>
                  <a:lnTo>
                    <a:pt x="0" y="201"/>
                  </a:lnTo>
                  <a:cubicBezTo>
                    <a:pt x="0" y="284"/>
                    <a:pt x="67" y="326"/>
                    <a:pt x="134" y="326"/>
                  </a:cubicBezTo>
                  <a:cubicBezTo>
                    <a:pt x="201" y="326"/>
                    <a:pt x="267" y="284"/>
                    <a:pt x="267" y="201"/>
                  </a:cubicBezTo>
                  <a:lnTo>
                    <a:pt x="267" y="134"/>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27;p33"/>
            <p:cNvSpPr/>
            <p:nvPr/>
          </p:nvSpPr>
          <p:spPr>
            <a:xfrm>
              <a:off x="5742911" y="3936315"/>
              <a:ext cx="6371" cy="6710"/>
            </a:xfrm>
            <a:custGeom>
              <a:avLst/>
              <a:gdLst/>
              <a:ahLst/>
              <a:cxnLst/>
              <a:rect l="l" t="t" r="r" b="b"/>
              <a:pathLst>
                <a:path w="301" h="317" extrusionOk="0">
                  <a:moveTo>
                    <a:pt x="133" y="0"/>
                  </a:moveTo>
                  <a:cubicBezTo>
                    <a:pt x="100" y="0"/>
                    <a:pt x="33" y="33"/>
                    <a:pt x="0" y="67"/>
                  </a:cubicBezTo>
                  <a:cubicBezTo>
                    <a:pt x="0" y="100"/>
                    <a:pt x="0" y="100"/>
                    <a:pt x="0" y="134"/>
                  </a:cubicBezTo>
                  <a:lnTo>
                    <a:pt x="0" y="167"/>
                  </a:lnTo>
                  <a:cubicBezTo>
                    <a:pt x="0" y="267"/>
                    <a:pt x="67" y="317"/>
                    <a:pt x="133" y="317"/>
                  </a:cubicBezTo>
                  <a:cubicBezTo>
                    <a:pt x="200" y="317"/>
                    <a:pt x="267" y="267"/>
                    <a:pt x="267" y="167"/>
                  </a:cubicBezTo>
                  <a:lnTo>
                    <a:pt x="267" y="134"/>
                  </a:lnTo>
                  <a:cubicBezTo>
                    <a:pt x="300" y="100"/>
                    <a:pt x="300" y="100"/>
                    <a:pt x="267" y="67"/>
                  </a:cubicBezTo>
                  <a:cubicBezTo>
                    <a:pt x="267" y="33"/>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28;p33"/>
            <p:cNvSpPr/>
            <p:nvPr/>
          </p:nvSpPr>
          <p:spPr>
            <a:xfrm>
              <a:off x="5740075" y="4041518"/>
              <a:ext cx="5673" cy="6901"/>
            </a:xfrm>
            <a:custGeom>
              <a:avLst/>
              <a:gdLst/>
              <a:ahLst/>
              <a:cxnLst/>
              <a:rect l="l" t="t" r="r" b="b"/>
              <a:pathLst>
                <a:path w="268" h="326" extrusionOk="0">
                  <a:moveTo>
                    <a:pt x="134" y="0"/>
                  </a:moveTo>
                  <a:cubicBezTo>
                    <a:pt x="67" y="0"/>
                    <a:pt x="1" y="67"/>
                    <a:pt x="1" y="134"/>
                  </a:cubicBezTo>
                  <a:lnTo>
                    <a:pt x="1" y="200"/>
                  </a:lnTo>
                  <a:cubicBezTo>
                    <a:pt x="1" y="284"/>
                    <a:pt x="67" y="326"/>
                    <a:pt x="134" y="326"/>
                  </a:cubicBezTo>
                  <a:cubicBezTo>
                    <a:pt x="201" y="326"/>
                    <a:pt x="267" y="284"/>
                    <a:pt x="267" y="200"/>
                  </a:cubicBezTo>
                  <a:lnTo>
                    <a:pt x="267" y="134"/>
                  </a:lnTo>
                  <a:cubicBezTo>
                    <a:pt x="234"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29;p33"/>
            <p:cNvSpPr/>
            <p:nvPr/>
          </p:nvSpPr>
          <p:spPr>
            <a:xfrm>
              <a:off x="5741493" y="3989065"/>
              <a:ext cx="5673" cy="6583"/>
            </a:xfrm>
            <a:custGeom>
              <a:avLst/>
              <a:gdLst/>
              <a:ahLst/>
              <a:cxnLst/>
              <a:rect l="l" t="t" r="r" b="b"/>
              <a:pathLst>
                <a:path w="268" h="311" extrusionOk="0">
                  <a:moveTo>
                    <a:pt x="97" y="1"/>
                  </a:moveTo>
                  <a:cubicBezTo>
                    <a:pt x="45" y="1"/>
                    <a:pt x="0" y="55"/>
                    <a:pt x="0" y="110"/>
                  </a:cubicBezTo>
                  <a:lnTo>
                    <a:pt x="0" y="177"/>
                  </a:lnTo>
                  <a:cubicBezTo>
                    <a:pt x="0" y="243"/>
                    <a:pt x="67" y="310"/>
                    <a:pt x="134" y="310"/>
                  </a:cubicBezTo>
                  <a:cubicBezTo>
                    <a:pt x="200" y="310"/>
                    <a:pt x="267"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30;p33"/>
            <p:cNvSpPr/>
            <p:nvPr/>
          </p:nvSpPr>
          <p:spPr>
            <a:xfrm>
              <a:off x="5802921" y="3833039"/>
              <a:ext cx="5673" cy="6562"/>
            </a:xfrm>
            <a:custGeom>
              <a:avLst/>
              <a:gdLst/>
              <a:ahLst/>
              <a:cxnLst/>
              <a:rect l="l" t="t" r="r" b="b"/>
              <a:pathLst>
                <a:path w="268" h="310" extrusionOk="0">
                  <a:moveTo>
                    <a:pt x="97" y="0"/>
                  </a:moveTo>
                  <a:cubicBezTo>
                    <a:pt x="45" y="0"/>
                    <a:pt x="0" y="55"/>
                    <a:pt x="0" y="109"/>
                  </a:cubicBezTo>
                  <a:lnTo>
                    <a:pt x="0" y="176"/>
                  </a:lnTo>
                  <a:cubicBezTo>
                    <a:pt x="0" y="242"/>
                    <a:pt x="67" y="309"/>
                    <a:pt x="134" y="309"/>
                  </a:cubicBezTo>
                  <a:cubicBezTo>
                    <a:pt x="201" y="309"/>
                    <a:pt x="267" y="242"/>
                    <a:pt x="267" y="176"/>
                  </a:cubicBezTo>
                  <a:lnTo>
                    <a:pt x="267" y="109"/>
                  </a:lnTo>
                  <a:cubicBezTo>
                    <a:pt x="267" y="55"/>
                    <a:pt x="223" y="0"/>
                    <a:pt x="170" y="0"/>
                  </a:cubicBezTo>
                  <a:cubicBezTo>
                    <a:pt x="158" y="0"/>
                    <a:pt x="146" y="3"/>
                    <a:pt x="134" y="9"/>
                  </a:cubicBezTo>
                  <a:cubicBezTo>
                    <a:pt x="122"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31;p33"/>
            <p:cNvSpPr/>
            <p:nvPr/>
          </p:nvSpPr>
          <p:spPr>
            <a:xfrm>
              <a:off x="5804339" y="3780268"/>
              <a:ext cx="5652" cy="6731"/>
            </a:xfrm>
            <a:custGeom>
              <a:avLst/>
              <a:gdLst/>
              <a:ahLst/>
              <a:cxnLst/>
              <a:rect l="l" t="t" r="r" b="b"/>
              <a:pathLst>
                <a:path w="267" h="318" extrusionOk="0">
                  <a:moveTo>
                    <a:pt x="134" y="0"/>
                  </a:moveTo>
                  <a:cubicBezTo>
                    <a:pt x="67" y="0"/>
                    <a:pt x="0" y="33"/>
                    <a:pt x="0" y="134"/>
                  </a:cubicBezTo>
                  <a:lnTo>
                    <a:pt x="0" y="167"/>
                  </a:lnTo>
                  <a:cubicBezTo>
                    <a:pt x="0" y="267"/>
                    <a:pt x="67" y="317"/>
                    <a:pt x="134" y="317"/>
                  </a:cubicBezTo>
                  <a:cubicBezTo>
                    <a:pt x="200" y="317"/>
                    <a:pt x="267" y="267"/>
                    <a:pt x="267" y="167"/>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32;p33"/>
            <p:cNvSpPr/>
            <p:nvPr/>
          </p:nvSpPr>
          <p:spPr>
            <a:xfrm>
              <a:off x="5796571" y="4043444"/>
              <a:ext cx="5673" cy="6393"/>
            </a:xfrm>
            <a:custGeom>
              <a:avLst/>
              <a:gdLst/>
              <a:ahLst/>
              <a:cxnLst/>
              <a:rect l="l" t="t" r="r" b="b"/>
              <a:pathLst>
                <a:path w="268" h="302" extrusionOk="0">
                  <a:moveTo>
                    <a:pt x="97" y="0"/>
                  </a:moveTo>
                  <a:cubicBezTo>
                    <a:pt x="45" y="0"/>
                    <a:pt x="0" y="55"/>
                    <a:pt x="0" y="109"/>
                  </a:cubicBezTo>
                  <a:lnTo>
                    <a:pt x="0" y="176"/>
                  </a:lnTo>
                  <a:cubicBezTo>
                    <a:pt x="17" y="260"/>
                    <a:pt x="75" y="301"/>
                    <a:pt x="134" y="301"/>
                  </a:cubicBezTo>
                  <a:cubicBezTo>
                    <a:pt x="192" y="301"/>
                    <a:pt x="250" y="260"/>
                    <a:pt x="267" y="176"/>
                  </a:cubicBezTo>
                  <a:lnTo>
                    <a:pt x="267" y="109"/>
                  </a:lnTo>
                  <a:cubicBezTo>
                    <a:pt x="267" y="55"/>
                    <a:pt x="223" y="0"/>
                    <a:pt x="170" y="0"/>
                  </a:cubicBezTo>
                  <a:cubicBezTo>
                    <a:pt x="158" y="0"/>
                    <a:pt x="146" y="3"/>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33;p33"/>
            <p:cNvSpPr/>
            <p:nvPr/>
          </p:nvSpPr>
          <p:spPr>
            <a:xfrm>
              <a:off x="5805737" y="3727815"/>
              <a:ext cx="5673" cy="6562"/>
            </a:xfrm>
            <a:custGeom>
              <a:avLst/>
              <a:gdLst/>
              <a:ahLst/>
              <a:cxnLst/>
              <a:rect l="l" t="t" r="r" b="b"/>
              <a:pathLst>
                <a:path w="268" h="310" extrusionOk="0">
                  <a:moveTo>
                    <a:pt x="98" y="1"/>
                  </a:moveTo>
                  <a:cubicBezTo>
                    <a:pt x="45" y="1"/>
                    <a:pt x="1" y="55"/>
                    <a:pt x="1" y="110"/>
                  </a:cubicBezTo>
                  <a:lnTo>
                    <a:pt x="1" y="176"/>
                  </a:lnTo>
                  <a:cubicBezTo>
                    <a:pt x="1" y="243"/>
                    <a:pt x="68" y="310"/>
                    <a:pt x="134" y="310"/>
                  </a:cubicBezTo>
                  <a:cubicBezTo>
                    <a:pt x="201" y="310"/>
                    <a:pt x="268" y="243"/>
                    <a:pt x="268" y="176"/>
                  </a:cubicBezTo>
                  <a:lnTo>
                    <a:pt x="268" y="110"/>
                  </a:lnTo>
                  <a:cubicBezTo>
                    <a:pt x="268" y="55"/>
                    <a:pt x="245" y="1"/>
                    <a:pt x="183" y="1"/>
                  </a:cubicBezTo>
                  <a:cubicBezTo>
                    <a:pt x="169" y="1"/>
                    <a:pt x="153" y="4"/>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34;p33"/>
            <p:cNvSpPr/>
            <p:nvPr/>
          </p:nvSpPr>
          <p:spPr>
            <a:xfrm>
              <a:off x="5797968" y="3990673"/>
              <a:ext cx="5673" cy="6371"/>
            </a:xfrm>
            <a:custGeom>
              <a:avLst/>
              <a:gdLst/>
              <a:ahLst/>
              <a:cxnLst/>
              <a:rect l="l" t="t" r="r" b="b"/>
              <a:pathLst>
                <a:path w="268" h="301" extrusionOk="0">
                  <a:moveTo>
                    <a:pt x="134" y="1"/>
                  </a:moveTo>
                  <a:cubicBezTo>
                    <a:pt x="68" y="1"/>
                    <a:pt x="34" y="34"/>
                    <a:pt x="1" y="134"/>
                  </a:cubicBezTo>
                  <a:lnTo>
                    <a:pt x="1" y="167"/>
                  </a:lnTo>
                  <a:cubicBezTo>
                    <a:pt x="1" y="234"/>
                    <a:pt x="68" y="301"/>
                    <a:pt x="134" y="301"/>
                  </a:cubicBezTo>
                  <a:cubicBezTo>
                    <a:pt x="201" y="301"/>
                    <a:pt x="268" y="234"/>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35;p33"/>
            <p:cNvSpPr/>
            <p:nvPr/>
          </p:nvSpPr>
          <p:spPr>
            <a:xfrm>
              <a:off x="5800085" y="3938157"/>
              <a:ext cx="5673" cy="6647"/>
            </a:xfrm>
            <a:custGeom>
              <a:avLst/>
              <a:gdLst/>
              <a:ahLst/>
              <a:cxnLst/>
              <a:rect l="l" t="t" r="r" b="b"/>
              <a:pathLst>
                <a:path w="268" h="314" extrusionOk="0">
                  <a:moveTo>
                    <a:pt x="87" y="0"/>
                  </a:moveTo>
                  <a:cubicBezTo>
                    <a:pt x="50" y="0"/>
                    <a:pt x="25" y="31"/>
                    <a:pt x="1" y="80"/>
                  </a:cubicBezTo>
                  <a:cubicBezTo>
                    <a:pt x="1" y="80"/>
                    <a:pt x="1" y="113"/>
                    <a:pt x="1" y="113"/>
                  </a:cubicBezTo>
                  <a:lnTo>
                    <a:pt x="1" y="180"/>
                  </a:lnTo>
                  <a:cubicBezTo>
                    <a:pt x="1" y="247"/>
                    <a:pt x="68" y="313"/>
                    <a:pt x="134" y="313"/>
                  </a:cubicBezTo>
                  <a:cubicBezTo>
                    <a:pt x="201" y="313"/>
                    <a:pt x="268" y="247"/>
                    <a:pt x="268" y="180"/>
                  </a:cubicBezTo>
                  <a:lnTo>
                    <a:pt x="268" y="113"/>
                  </a:lnTo>
                  <a:cubicBezTo>
                    <a:pt x="268" y="113"/>
                    <a:pt x="268" y="80"/>
                    <a:pt x="268" y="80"/>
                  </a:cubicBezTo>
                  <a:cubicBezTo>
                    <a:pt x="243" y="31"/>
                    <a:pt x="201" y="0"/>
                    <a:pt x="167" y="0"/>
                  </a:cubicBezTo>
                  <a:cubicBezTo>
                    <a:pt x="155" y="0"/>
                    <a:pt x="143" y="4"/>
                    <a:pt x="134" y="13"/>
                  </a:cubicBezTo>
                  <a:cubicBezTo>
                    <a:pt x="117" y="4"/>
                    <a:pt x="101" y="0"/>
                    <a:pt x="8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36;p33"/>
            <p:cNvSpPr/>
            <p:nvPr/>
          </p:nvSpPr>
          <p:spPr>
            <a:xfrm>
              <a:off x="5862931" y="3729424"/>
              <a:ext cx="5673" cy="6371"/>
            </a:xfrm>
            <a:custGeom>
              <a:avLst/>
              <a:gdLst/>
              <a:ahLst/>
              <a:cxnLst/>
              <a:rect l="l" t="t" r="r" b="b"/>
              <a:pathLst>
                <a:path w="268" h="301" extrusionOk="0">
                  <a:moveTo>
                    <a:pt x="134" y="0"/>
                  </a:moveTo>
                  <a:cubicBezTo>
                    <a:pt x="67" y="0"/>
                    <a:pt x="1" y="34"/>
                    <a:pt x="1" y="134"/>
                  </a:cubicBezTo>
                  <a:lnTo>
                    <a:pt x="1" y="167"/>
                  </a:lnTo>
                  <a:cubicBezTo>
                    <a:pt x="1" y="234"/>
                    <a:pt x="34" y="301"/>
                    <a:pt x="134" y="301"/>
                  </a:cubicBezTo>
                  <a:cubicBezTo>
                    <a:pt x="201" y="301"/>
                    <a:pt x="234" y="267"/>
                    <a:pt x="268" y="201"/>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37;p33"/>
            <p:cNvSpPr/>
            <p:nvPr/>
          </p:nvSpPr>
          <p:spPr>
            <a:xfrm>
              <a:off x="5859396" y="3834627"/>
              <a:ext cx="5673" cy="6371"/>
            </a:xfrm>
            <a:custGeom>
              <a:avLst/>
              <a:gdLst/>
              <a:ahLst/>
              <a:cxnLst/>
              <a:rect l="l" t="t" r="r" b="b"/>
              <a:pathLst>
                <a:path w="268" h="301" extrusionOk="0">
                  <a:moveTo>
                    <a:pt x="134" y="1"/>
                  </a:moveTo>
                  <a:cubicBezTo>
                    <a:pt x="68" y="1"/>
                    <a:pt x="1" y="34"/>
                    <a:pt x="1" y="101"/>
                  </a:cubicBezTo>
                  <a:lnTo>
                    <a:pt x="1" y="167"/>
                  </a:lnTo>
                  <a:cubicBezTo>
                    <a:pt x="1" y="234"/>
                    <a:pt x="68" y="301"/>
                    <a:pt x="134" y="301"/>
                  </a:cubicBezTo>
                  <a:cubicBezTo>
                    <a:pt x="201" y="301"/>
                    <a:pt x="268" y="267"/>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38;p33"/>
            <p:cNvSpPr/>
            <p:nvPr/>
          </p:nvSpPr>
          <p:spPr>
            <a:xfrm>
              <a:off x="5861534" y="3782385"/>
              <a:ext cx="5652" cy="6371"/>
            </a:xfrm>
            <a:custGeom>
              <a:avLst/>
              <a:gdLst/>
              <a:ahLst/>
              <a:cxnLst/>
              <a:rect l="l" t="t" r="r" b="b"/>
              <a:pathLst>
                <a:path w="267" h="301" extrusionOk="0">
                  <a:moveTo>
                    <a:pt x="133" y="0"/>
                  </a:moveTo>
                  <a:cubicBezTo>
                    <a:pt x="67" y="0"/>
                    <a:pt x="0" y="34"/>
                    <a:pt x="0" y="134"/>
                  </a:cubicBezTo>
                  <a:lnTo>
                    <a:pt x="0" y="167"/>
                  </a:lnTo>
                  <a:cubicBezTo>
                    <a:pt x="0" y="234"/>
                    <a:pt x="33" y="300"/>
                    <a:pt x="100" y="300"/>
                  </a:cubicBezTo>
                  <a:cubicBezTo>
                    <a:pt x="200" y="300"/>
                    <a:pt x="234" y="267"/>
                    <a:pt x="267" y="200"/>
                  </a:cubicBezTo>
                  <a:lnTo>
                    <a:pt x="267" y="134"/>
                  </a:lnTo>
                  <a:cubicBezTo>
                    <a:pt x="267" y="67"/>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39;p33"/>
            <p:cNvSpPr/>
            <p:nvPr/>
          </p:nvSpPr>
          <p:spPr>
            <a:xfrm>
              <a:off x="5857279" y="3939829"/>
              <a:ext cx="5673" cy="6393"/>
            </a:xfrm>
            <a:custGeom>
              <a:avLst/>
              <a:gdLst/>
              <a:ahLst/>
              <a:cxnLst/>
              <a:rect l="l" t="t" r="r" b="b"/>
              <a:pathLst>
                <a:path w="268" h="302" extrusionOk="0">
                  <a:moveTo>
                    <a:pt x="134" y="1"/>
                  </a:moveTo>
                  <a:cubicBezTo>
                    <a:pt x="68" y="1"/>
                    <a:pt x="34" y="34"/>
                    <a:pt x="1" y="68"/>
                  </a:cubicBezTo>
                  <a:cubicBezTo>
                    <a:pt x="1" y="68"/>
                    <a:pt x="1" y="101"/>
                    <a:pt x="1" y="101"/>
                  </a:cubicBezTo>
                  <a:lnTo>
                    <a:pt x="1" y="168"/>
                  </a:lnTo>
                  <a:cubicBezTo>
                    <a:pt x="1" y="234"/>
                    <a:pt x="68" y="301"/>
                    <a:pt x="134" y="301"/>
                  </a:cubicBezTo>
                  <a:cubicBezTo>
                    <a:pt x="201" y="301"/>
                    <a:pt x="268" y="268"/>
                    <a:pt x="268" y="168"/>
                  </a:cubicBezTo>
                  <a:lnTo>
                    <a:pt x="268" y="134"/>
                  </a:lnTo>
                  <a:cubicBezTo>
                    <a:pt x="268" y="101"/>
                    <a:pt x="268" y="101"/>
                    <a:pt x="268" y="68"/>
                  </a:cubicBezTo>
                  <a:cubicBezTo>
                    <a:pt x="234" y="34"/>
                    <a:pt x="168"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40;p33"/>
            <p:cNvSpPr/>
            <p:nvPr/>
          </p:nvSpPr>
          <p:spPr>
            <a:xfrm>
              <a:off x="5855163" y="3992092"/>
              <a:ext cx="5673" cy="6562"/>
            </a:xfrm>
            <a:custGeom>
              <a:avLst/>
              <a:gdLst/>
              <a:ahLst/>
              <a:cxnLst/>
              <a:rect l="l" t="t" r="r" b="b"/>
              <a:pathLst>
                <a:path w="268" h="310" extrusionOk="0">
                  <a:moveTo>
                    <a:pt x="134" y="0"/>
                  </a:moveTo>
                  <a:cubicBezTo>
                    <a:pt x="68" y="0"/>
                    <a:pt x="1" y="67"/>
                    <a:pt x="1" y="134"/>
                  </a:cubicBezTo>
                  <a:lnTo>
                    <a:pt x="1" y="200"/>
                  </a:lnTo>
                  <a:cubicBezTo>
                    <a:pt x="1" y="267"/>
                    <a:pt x="68" y="301"/>
                    <a:pt x="134" y="301"/>
                  </a:cubicBezTo>
                  <a:cubicBezTo>
                    <a:pt x="146" y="307"/>
                    <a:pt x="159" y="309"/>
                    <a:pt x="171" y="309"/>
                  </a:cubicBezTo>
                  <a:cubicBezTo>
                    <a:pt x="223" y="309"/>
                    <a:pt x="268" y="255"/>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41;p33"/>
            <p:cNvSpPr/>
            <p:nvPr/>
          </p:nvSpPr>
          <p:spPr>
            <a:xfrm>
              <a:off x="5853766" y="4045053"/>
              <a:ext cx="5652" cy="6371"/>
            </a:xfrm>
            <a:custGeom>
              <a:avLst/>
              <a:gdLst/>
              <a:ahLst/>
              <a:cxnLst/>
              <a:rect l="l" t="t" r="r" b="b"/>
              <a:pathLst>
                <a:path w="267" h="301" extrusionOk="0">
                  <a:moveTo>
                    <a:pt x="134" y="0"/>
                  </a:moveTo>
                  <a:cubicBezTo>
                    <a:pt x="67" y="0"/>
                    <a:pt x="0" y="33"/>
                    <a:pt x="0" y="100"/>
                  </a:cubicBezTo>
                  <a:lnTo>
                    <a:pt x="0" y="167"/>
                  </a:lnTo>
                  <a:cubicBezTo>
                    <a:pt x="0" y="234"/>
                    <a:pt x="33" y="300"/>
                    <a:pt x="100" y="300"/>
                  </a:cubicBezTo>
                  <a:cubicBezTo>
                    <a:pt x="167" y="300"/>
                    <a:pt x="234" y="267"/>
                    <a:pt x="267" y="167"/>
                  </a:cubicBezTo>
                  <a:lnTo>
                    <a:pt x="267" y="134"/>
                  </a:lnTo>
                  <a:cubicBezTo>
                    <a:pt x="234"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42;p33"/>
            <p:cNvSpPr/>
            <p:nvPr/>
          </p:nvSpPr>
          <p:spPr>
            <a:xfrm>
              <a:off x="5913775" y="3941247"/>
              <a:ext cx="5673" cy="6371"/>
            </a:xfrm>
            <a:custGeom>
              <a:avLst/>
              <a:gdLst/>
              <a:ahLst/>
              <a:cxnLst/>
              <a:rect l="l" t="t" r="r" b="b"/>
              <a:pathLst>
                <a:path w="268" h="301" extrusionOk="0">
                  <a:moveTo>
                    <a:pt x="134" y="1"/>
                  </a:moveTo>
                  <a:cubicBezTo>
                    <a:pt x="67" y="1"/>
                    <a:pt x="34" y="34"/>
                    <a:pt x="0" y="67"/>
                  </a:cubicBezTo>
                  <a:cubicBezTo>
                    <a:pt x="0" y="101"/>
                    <a:pt x="0" y="101"/>
                    <a:pt x="0" y="134"/>
                  </a:cubicBezTo>
                  <a:lnTo>
                    <a:pt x="0" y="167"/>
                  </a:lnTo>
                  <a:cubicBezTo>
                    <a:pt x="0" y="234"/>
                    <a:pt x="67" y="301"/>
                    <a:pt x="134" y="301"/>
                  </a:cubicBezTo>
                  <a:cubicBezTo>
                    <a:pt x="201" y="301"/>
                    <a:pt x="267" y="267"/>
                    <a:pt x="267" y="201"/>
                  </a:cubicBezTo>
                  <a:lnTo>
                    <a:pt x="267" y="134"/>
                  </a:lnTo>
                  <a:cubicBezTo>
                    <a:pt x="267" y="101"/>
                    <a:pt x="267" y="101"/>
                    <a:pt x="267" y="67"/>
                  </a:cubicBezTo>
                  <a:cubicBezTo>
                    <a:pt x="234" y="34"/>
                    <a:pt x="167"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43;p33"/>
            <p:cNvSpPr/>
            <p:nvPr/>
          </p:nvSpPr>
          <p:spPr>
            <a:xfrm>
              <a:off x="5919427" y="3730842"/>
              <a:ext cx="5673" cy="6371"/>
            </a:xfrm>
            <a:custGeom>
              <a:avLst/>
              <a:gdLst/>
              <a:ahLst/>
              <a:cxnLst/>
              <a:rect l="l" t="t" r="r" b="b"/>
              <a:pathLst>
                <a:path w="268" h="301" extrusionOk="0">
                  <a:moveTo>
                    <a:pt x="134" y="0"/>
                  </a:moveTo>
                  <a:cubicBezTo>
                    <a:pt x="67" y="0"/>
                    <a:pt x="0" y="67"/>
                    <a:pt x="0" y="134"/>
                  </a:cubicBezTo>
                  <a:lnTo>
                    <a:pt x="0" y="200"/>
                  </a:lnTo>
                  <a:cubicBezTo>
                    <a:pt x="0" y="267"/>
                    <a:pt x="67" y="300"/>
                    <a:pt x="134" y="300"/>
                  </a:cubicBezTo>
                  <a:cubicBezTo>
                    <a:pt x="200" y="300"/>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44;p33"/>
            <p:cNvSpPr/>
            <p:nvPr/>
          </p:nvSpPr>
          <p:spPr>
            <a:xfrm>
              <a:off x="5918009" y="3783782"/>
              <a:ext cx="5673" cy="6393"/>
            </a:xfrm>
            <a:custGeom>
              <a:avLst/>
              <a:gdLst/>
              <a:ahLst/>
              <a:cxnLst/>
              <a:rect l="l" t="t" r="r" b="b"/>
              <a:pathLst>
                <a:path w="268" h="302" extrusionOk="0">
                  <a:moveTo>
                    <a:pt x="134" y="1"/>
                  </a:moveTo>
                  <a:cubicBezTo>
                    <a:pt x="67" y="1"/>
                    <a:pt x="1" y="34"/>
                    <a:pt x="1" y="101"/>
                  </a:cubicBezTo>
                  <a:lnTo>
                    <a:pt x="1" y="168"/>
                  </a:lnTo>
                  <a:cubicBezTo>
                    <a:pt x="1" y="234"/>
                    <a:pt x="67" y="301"/>
                    <a:pt x="134" y="301"/>
                  </a:cubicBezTo>
                  <a:cubicBezTo>
                    <a:pt x="201" y="301"/>
                    <a:pt x="267" y="234"/>
                    <a:pt x="267" y="168"/>
                  </a:cubicBezTo>
                  <a:lnTo>
                    <a:pt x="267" y="134"/>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45;p33"/>
            <p:cNvSpPr/>
            <p:nvPr/>
          </p:nvSpPr>
          <p:spPr>
            <a:xfrm>
              <a:off x="5910240" y="4046450"/>
              <a:ext cx="5673" cy="6371"/>
            </a:xfrm>
            <a:custGeom>
              <a:avLst/>
              <a:gdLst/>
              <a:ahLst/>
              <a:cxnLst/>
              <a:rect l="l" t="t" r="r" b="b"/>
              <a:pathLst>
                <a:path w="268" h="301" extrusionOk="0">
                  <a:moveTo>
                    <a:pt x="134" y="1"/>
                  </a:moveTo>
                  <a:cubicBezTo>
                    <a:pt x="67" y="1"/>
                    <a:pt x="1" y="68"/>
                    <a:pt x="1" y="134"/>
                  </a:cubicBezTo>
                  <a:lnTo>
                    <a:pt x="1" y="168"/>
                  </a:lnTo>
                  <a:cubicBezTo>
                    <a:pt x="1" y="268"/>
                    <a:pt x="67" y="301"/>
                    <a:pt x="134" y="301"/>
                  </a:cubicBezTo>
                  <a:cubicBezTo>
                    <a:pt x="201" y="301"/>
                    <a:pt x="268" y="268"/>
                    <a:pt x="268" y="201"/>
                  </a:cubicBezTo>
                  <a:lnTo>
                    <a:pt x="268" y="134"/>
                  </a:lnTo>
                  <a:cubicBezTo>
                    <a:pt x="268"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46;p33"/>
            <p:cNvSpPr/>
            <p:nvPr/>
          </p:nvSpPr>
          <p:spPr>
            <a:xfrm>
              <a:off x="5911659" y="3994208"/>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1" y="301"/>
                    <a:pt x="267" y="267"/>
                    <a:pt x="267" y="201"/>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47;p33"/>
            <p:cNvSpPr/>
            <p:nvPr/>
          </p:nvSpPr>
          <p:spPr>
            <a:xfrm>
              <a:off x="5916591" y="3836045"/>
              <a:ext cx="5673" cy="6371"/>
            </a:xfrm>
            <a:custGeom>
              <a:avLst/>
              <a:gdLst/>
              <a:ahLst/>
              <a:cxnLst/>
              <a:rect l="l" t="t" r="r" b="b"/>
              <a:pathLst>
                <a:path w="268" h="301" extrusionOk="0">
                  <a:moveTo>
                    <a:pt x="134" y="0"/>
                  </a:moveTo>
                  <a:cubicBezTo>
                    <a:pt x="68" y="0"/>
                    <a:pt x="1" y="67"/>
                    <a:pt x="1" y="134"/>
                  </a:cubicBezTo>
                  <a:lnTo>
                    <a:pt x="1" y="200"/>
                  </a:lnTo>
                  <a:cubicBezTo>
                    <a:pt x="1" y="267"/>
                    <a:pt x="68" y="301"/>
                    <a:pt x="134" y="301"/>
                  </a:cubicBezTo>
                  <a:cubicBezTo>
                    <a:pt x="201" y="301"/>
                    <a:pt x="268" y="267"/>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48;p33"/>
            <p:cNvSpPr/>
            <p:nvPr/>
          </p:nvSpPr>
          <p:spPr>
            <a:xfrm>
              <a:off x="5968853" y="3995627"/>
              <a:ext cx="5673" cy="6710"/>
            </a:xfrm>
            <a:custGeom>
              <a:avLst/>
              <a:gdLst/>
              <a:ahLst/>
              <a:cxnLst/>
              <a:rect l="l" t="t" r="r" b="b"/>
              <a:pathLst>
                <a:path w="268" h="317" extrusionOk="0">
                  <a:moveTo>
                    <a:pt x="134" y="0"/>
                  </a:moveTo>
                  <a:cubicBezTo>
                    <a:pt x="67" y="0"/>
                    <a:pt x="0" y="67"/>
                    <a:pt x="0" y="134"/>
                  </a:cubicBezTo>
                  <a:lnTo>
                    <a:pt x="0" y="167"/>
                  </a:lnTo>
                  <a:cubicBezTo>
                    <a:pt x="0" y="267"/>
                    <a:pt x="67" y="317"/>
                    <a:pt x="134" y="317"/>
                  </a:cubicBezTo>
                  <a:cubicBezTo>
                    <a:pt x="200" y="317"/>
                    <a:pt x="267" y="267"/>
                    <a:pt x="267" y="167"/>
                  </a:cubicBezTo>
                  <a:lnTo>
                    <a:pt x="267" y="134"/>
                  </a:lnTo>
                  <a:cubicBezTo>
                    <a:pt x="234"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9;p33"/>
            <p:cNvSpPr/>
            <p:nvPr/>
          </p:nvSpPr>
          <p:spPr>
            <a:xfrm>
              <a:off x="5973087" y="3837971"/>
              <a:ext cx="5673" cy="6562"/>
            </a:xfrm>
            <a:custGeom>
              <a:avLst/>
              <a:gdLst/>
              <a:ahLst/>
              <a:cxnLst/>
              <a:rect l="l" t="t" r="r" b="b"/>
              <a:pathLst>
                <a:path w="268" h="310" extrusionOk="0">
                  <a:moveTo>
                    <a:pt x="98" y="1"/>
                  </a:moveTo>
                  <a:cubicBezTo>
                    <a:pt x="45" y="1"/>
                    <a:pt x="0" y="55"/>
                    <a:pt x="0" y="109"/>
                  </a:cubicBezTo>
                  <a:lnTo>
                    <a:pt x="0" y="176"/>
                  </a:lnTo>
                  <a:cubicBezTo>
                    <a:pt x="0" y="243"/>
                    <a:pt x="67" y="310"/>
                    <a:pt x="134" y="310"/>
                  </a:cubicBezTo>
                  <a:cubicBezTo>
                    <a:pt x="201" y="310"/>
                    <a:pt x="267" y="243"/>
                    <a:pt x="267" y="176"/>
                  </a:cubicBezTo>
                  <a:lnTo>
                    <a:pt x="267" y="109"/>
                  </a:lnTo>
                  <a:cubicBezTo>
                    <a:pt x="267" y="43"/>
                    <a:pt x="201" y="9"/>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50;p33"/>
            <p:cNvSpPr/>
            <p:nvPr/>
          </p:nvSpPr>
          <p:spPr>
            <a:xfrm>
              <a:off x="5974505" y="3785200"/>
              <a:ext cx="5673" cy="6731"/>
            </a:xfrm>
            <a:custGeom>
              <a:avLst/>
              <a:gdLst/>
              <a:ahLst/>
              <a:cxnLst/>
              <a:rect l="l" t="t" r="r" b="b"/>
              <a:pathLst>
                <a:path w="268" h="318" extrusionOk="0">
                  <a:moveTo>
                    <a:pt x="167" y="1"/>
                  </a:moveTo>
                  <a:cubicBezTo>
                    <a:pt x="67" y="1"/>
                    <a:pt x="34" y="34"/>
                    <a:pt x="0" y="134"/>
                  </a:cubicBezTo>
                  <a:lnTo>
                    <a:pt x="0" y="167"/>
                  </a:lnTo>
                  <a:cubicBezTo>
                    <a:pt x="0" y="267"/>
                    <a:pt x="67" y="318"/>
                    <a:pt x="134" y="318"/>
                  </a:cubicBezTo>
                  <a:cubicBezTo>
                    <a:pt x="200" y="318"/>
                    <a:pt x="267" y="267"/>
                    <a:pt x="267" y="167"/>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51;p33"/>
            <p:cNvSpPr/>
            <p:nvPr/>
          </p:nvSpPr>
          <p:spPr>
            <a:xfrm>
              <a:off x="5967435" y="4048376"/>
              <a:ext cx="5673" cy="6583"/>
            </a:xfrm>
            <a:custGeom>
              <a:avLst/>
              <a:gdLst/>
              <a:ahLst/>
              <a:cxnLst/>
              <a:rect l="l" t="t" r="r" b="b"/>
              <a:pathLst>
                <a:path w="268" h="311" extrusionOk="0">
                  <a:moveTo>
                    <a:pt x="98" y="1"/>
                  </a:moveTo>
                  <a:cubicBezTo>
                    <a:pt x="45" y="1"/>
                    <a:pt x="1" y="55"/>
                    <a:pt x="1" y="110"/>
                  </a:cubicBezTo>
                  <a:lnTo>
                    <a:pt x="1" y="177"/>
                  </a:lnTo>
                  <a:cubicBezTo>
                    <a:pt x="1" y="243"/>
                    <a:pt x="34" y="310"/>
                    <a:pt x="101" y="310"/>
                  </a:cubicBezTo>
                  <a:cubicBezTo>
                    <a:pt x="201" y="310"/>
                    <a:pt x="234" y="243"/>
                    <a:pt x="267" y="177"/>
                  </a:cubicBezTo>
                  <a:lnTo>
                    <a:pt x="267" y="110"/>
                  </a:lnTo>
                  <a:cubicBezTo>
                    <a:pt x="234" y="43"/>
                    <a:pt x="201" y="10"/>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52;p33"/>
            <p:cNvSpPr/>
            <p:nvPr/>
          </p:nvSpPr>
          <p:spPr>
            <a:xfrm>
              <a:off x="5976622" y="3732769"/>
              <a:ext cx="5673" cy="6562"/>
            </a:xfrm>
            <a:custGeom>
              <a:avLst/>
              <a:gdLst/>
              <a:ahLst/>
              <a:cxnLst/>
              <a:rect l="l" t="t" r="r" b="b"/>
              <a:pathLst>
                <a:path w="268" h="310" extrusionOk="0">
                  <a:moveTo>
                    <a:pt x="97" y="0"/>
                  </a:moveTo>
                  <a:cubicBezTo>
                    <a:pt x="45" y="0"/>
                    <a:pt x="0" y="55"/>
                    <a:pt x="0" y="109"/>
                  </a:cubicBezTo>
                  <a:lnTo>
                    <a:pt x="0" y="176"/>
                  </a:lnTo>
                  <a:cubicBezTo>
                    <a:pt x="0" y="243"/>
                    <a:pt x="34" y="309"/>
                    <a:pt x="100" y="309"/>
                  </a:cubicBezTo>
                  <a:cubicBezTo>
                    <a:pt x="200" y="309"/>
                    <a:pt x="234" y="243"/>
                    <a:pt x="267" y="176"/>
                  </a:cubicBezTo>
                  <a:lnTo>
                    <a:pt x="267" y="109"/>
                  </a:lnTo>
                  <a:cubicBezTo>
                    <a:pt x="234" y="43"/>
                    <a:pt x="200" y="9"/>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53;p33"/>
            <p:cNvSpPr/>
            <p:nvPr/>
          </p:nvSpPr>
          <p:spPr>
            <a:xfrm>
              <a:off x="5970271" y="3943089"/>
              <a:ext cx="5652" cy="6647"/>
            </a:xfrm>
            <a:custGeom>
              <a:avLst/>
              <a:gdLst/>
              <a:ahLst/>
              <a:cxnLst/>
              <a:rect l="l" t="t" r="r" b="b"/>
              <a:pathLst>
                <a:path w="267" h="314" extrusionOk="0">
                  <a:moveTo>
                    <a:pt x="86" y="1"/>
                  </a:moveTo>
                  <a:cubicBezTo>
                    <a:pt x="49" y="1"/>
                    <a:pt x="24" y="32"/>
                    <a:pt x="0" y="80"/>
                  </a:cubicBezTo>
                  <a:cubicBezTo>
                    <a:pt x="0" y="80"/>
                    <a:pt x="0" y="114"/>
                    <a:pt x="0" y="114"/>
                  </a:cubicBezTo>
                  <a:lnTo>
                    <a:pt x="0" y="180"/>
                  </a:lnTo>
                  <a:cubicBezTo>
                    <a:pt x="0" y="247"/>
                    <a:pt x="67" y="314"/>
                    <a:pt x="133" y="314"/>
                  </a:cubicBezTo>
                  <a:cubicBezTo>
                    <a:pt x="200" y="314"/>
                    <a:pt x="267" y="247"/>
                    <a:pt x="267" y="180"/>
                  </a:cubicBezTo>
                  <a:lnTo>
                    <a:pt x="267" y="114"/>
                  </a:lnTo>
                  <a:cubicBezTo>
                    <a:pt x="267" y="114"/>
                    <a:pt x="267" y="80"/>
                    <a:pt x="267" y="80"/>
                  </a:cubicBezTo>
                  <a:cubicBezTo>
                    <a:pt x="242" y="32"/>
                    <a:pt x="218" y="1"/>
                    <a:pt x="181" y="1"/>
                  </a:cubicBezTo>
                  <a:cubicBezTo>
                    <a:pt x="167" y="1"/>
                    <a:pt x="151" y="5"/>
                    <a:pt x="133" y="14"/>
                  </a:cubicBezTo>
                  <a:cubicBezTo>
                    <a:pt x="116" y="5"/>
                    <a:pt x="100" y="1"/>
                    <a:pt x="86"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54;p33"/>
            <p:cNvSpPr/>
            <p:nvPr/>
          </p:nvSpPr>
          <p:spPr>
            <a:xfrm>
              <a:off x="6031700" y="3786619"/>
              <a:ext cx="5652" cy="7070"/>
            </a:xfrm>
            <a:custGeom>
              <a:avLst/>
              <a:gdLst/>
              <a:ahLst/>
              <a:cxnLst/>
              <a:rect l="l" t="t" r="r" b="b"/>
              <a:pathLst>
                <a:path w="267" h="334" extrusionOk="0">
                  <a:moveTo>
                    <a:pt x="134" y="0"/>
                  </a:moveTo>
                  <a:cubicBezTo>
                    <a:pt x="67" y="0"/>
                    <a:pt x="0" y="67"/>
                    <a:pt x="0" y="134"/>
                  </a:cubicBezTo>
                  <a:lnTo>
                    <a:pt x="0" y="200"/>
                  </a:lnTo>
                  <a:cubicBezTo>
                    <a:pt x="0" y="267"/>
                    <a:pt x="67" y="301"/>
                    <a:pt x="134" y="334"/>
                  </a:cubicBezTo>
                  <a:cubicBezTo>
                    <a:pt x="200" y="334"/>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55;p33"/>
            <p:cNvSpPr/>
            <p:nvPr/>
          </p:nvSpPr>
          <p:spPr>
            <a:xfrm>
              <a:off x="6033097" y="3734356"/>
              <a:ext cx="6393" cy="6562"/>
            </a:xfrm>
            <a:custGeom>
              <a:avLst/>
              <a:gdLst/>
              <a:ahLst/>
              <a:cxnLst/>
              <a:rect l="l" t="t" r="r" b="b"/>
              <a:pathLst>
                <a:path w="302" h="310" extrusionOk="0">
                  <a:moveTo>
                    <a:pt x="168" y="1"/>
                  </a:moveTo>
                  <a:cubicBezTo>
                    <a:pt x="68" y="1"/>
                    <a:pt x="34" y="34"/>
                    <a:pt x="1" y="101"/>
                  </a:cubicBezTo>
                  <a:lnTo>
                    <a:pt x="1" y="201"/>
                  </a:lnTo>
                  <a:cubicBezTo>
                    <a:pt x="1" y="268"/>
                    <a:pt x="68" y="301"/>
                    <a:pt x="134" y="301"/>
                  </a:cubicBezTo>
                  <a:cubicBezTo>
                    <a:pt x="146" y="307"/>
                    <a:pt x="159" y="310"/>
                    <a:pt x="171" y="310"/>
                  </a:cubicBezTo>
                  <a:cubicBezTo>
                    <a:pt x="223" y="310"/>
                    <a:pt x="268" y="256"/>
                    <a:pt x="268" y="201"/>
                  </a:cubicBezTo>
                  <a:lnTo>
                    <a:pt x="268" y="134"/>
                  </a:lnTo>
                  <a:cubicBezTo>
                    <a:pt x="301" y="68"/>
                    <a:pt x="234" y="1"/>
                    <a:pt x="16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56;p33"/>
            <p:cNvSpPr/>
            <p:nvPr/>
          </p:nvSpPr>
          <p:spPr>
            <a:xfrm>
              <a:off x="6030281" y="3839580"/>
              <a:ext cx="5673" cy="6731"/>
            </a:xfrm>
            <a:custGeom>
              <a:avLst/>
              <a:gdLst/>
              <a:ahLst/>
              <a:cxnLst/>
              <a:rect l="l" t="t" r="r" b="b"/>
              <a:pathLst>
                <a:path w="268" h="318" extrusionOk="0">
                  <a:moveTo>
                    <a:pt x="134" y="0"/>
                  </a:moveTo>
                  <a:cubicBezTo>
                    <a:pt x="67" y="0"/>
                    <a:pt x="0" y="33"/>
                    <a:pt x="0" y="134"/>
                  </a:cubicBezTo>
                  <a:lnTo>
                    <a:pt x="0" y="167"/>
                  </a:lnTo>
                  <a:cubicBezTo>
                    <a:pt x="0" y="267"/>
                    <a:pt x="67" y="317"/>
                    <a:pt x="134" y="317"/>
                  </a:cubicBezTo>
                  <a:cubicBezTo>
                    <a:pt x="201" y="317"/>
                    <a:pt x="267" y="267"/>
                    <a:pt x="267" y="167"/>
                  </a:cubicBezTo>
                  <a:lnTo>
                    <a:pt x="267" y="134"/>
                  </a:lnTo>
                  <a:cubicBezTo>
                    <a:pt x="234"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57;p33"/>
            <p:cNvSpPr/>
            <p:nvPr/>
          </p:nvSpPr>
          <p:spPr>
            <a:xfrm>
              <a:off x="6034515" y="3681416"/>
              <a:ext cx="5673" cy="6371"/>
            </a:xfrm>
            <a:custGeom>
              <a:avLst/>
              <a:gdLst/>
              <a:ahLst/>
              <a:cxnLst/>
              <a:rect l="l" t="t" r="r" b="b"/>
              <a:pathLst>
                <a:path w="268" h="301" extrusionOk="0">
                  <a:moveTo>
                    <a:pt x="134" y="0"/>
                  </a:moveTo>
                  <a:cubicBezTo>
                    <a:pt x="67" y="0"/>
                    <a:pt x="1" y="67"/>
                    <a:pt x="1" y="134"/>
                  </a:cubicBezTo>
                  <a:lnTo>
                    <a:pt x="1" y="200"/>
                  </a:lnTo>
                  <a:cubicBezTo>
                    <a:pt x="1" y="267"/>
                    <a:pt x="67" y="300"/>
                    <a:pt x="134" y="300"/>
                  </a:cubicBezTo>
                  <a:cubicBezTo>
                    <a:pt x="201" y="300"/>
                    <a:pt x="267" y="267"/>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58;p33"/>
            <p:cNvSpPr/>
            <p:nvPr/>
          </p:nvSpPr>
          <p:spPr>
            <a:xfrm>
              <a:off x="6023931" y="4049985"/>
              <a:ext cx="5673" cy="6731"/>
            </a:xfrm>
            <a:custGeom>
              <a:avLst/>
              <a:gdLst/>
              <a:ahLst/>
              <a:cxnLst/>
              <a:rect l="l" t="t" r="r" b="b"/>
              <a:pathLst>
                <a:path w="268" h="318" extrusionOk="0">
                  <a:moveTo>
                    <a:pt x="134" y="1"/>
                  </a:moveTo>
                  <a:cubicBezTo>
                    <a:pt x="67" y="1"/>
                    <a:pt x="0" y="34"/>
                    <a:pt x="0" y="134"/>
                  </a:cubicBezTo>
                  <a:lnTo>
                    <a:pt x="0" y="167"/>
                  </a:lnTo>
                  <a:cubicBezTo>
                    <a:pt x="0" y="267"/>
                    <a:pt x="67" y="317"/>
                    <a:pt x="134" y="317"/>
                  </a:cubicBezTo>
                  <a:cubicBezTo>
                    <a:pt x="200" y="317"/>
                    <a:pt x="267" y="267"/>
                    <a:pt x="267" y="167"/>
                  </a:cubicBezTo>
                  <a:lnTo>
                    <a:pt x="267" y="134"/>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9;p33"/>
            <p:cNvSpPr/>
            <p:nvPr/>
          </p:nvSpPr>
          <p:spPr>
            <a:xfrm>
              <a:off x="6035933" y="3629154"/>
              <a:ext cx="5673" cy="6202"/>
            </a:xfrm>
            <a:custGeom>
              <a:avLst/>
              <a:gdLst/>
              <a:ahLst/>
              <a:cxnLst/>
              <a:rect l="l" t="t" r="r" b="b"/>
              <a:pathLst>
                <a:path w="268" h="293" extrusionOk="0">
                  <a:moveTo>
                    <a:pt x="167" y="1"/>
                  </a:moveTo>
                  <a:cubicBezTo>
                    <a:pt x="67" y="1"/>
                    <a:pt x="34" y="34"/>
                    <a:pt x="0" y="101"/>
                  </a:cubicBezTo>
                  <a:lnTo>
                    <a:pt x="0" y="167"/>
                  </a:lnTo>
                  <a:cubicBezTo>
                    <a:pt x="0" y="251"/>
                    <a:pt x="67" y="293"/>
                    <a:pt x="134" y="293"/>
                  </a:cubicBezTo>
                  <a:cubicBezTo>
                    <a:pt x="200" y="293"/>
                    <a:pt x="267" y="251"/>
                    <a:pt x="267" y="167"/>
                  </a:cubicBezTo>
                  <a:lnTo>
                    <a:pt x="267" y="101"/>
                  </a:lnTo>
                  <a:cubicBezTo>
                    <a:pt x="267" y="34"/>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0;p33"/>
            <p:cNvSpPr/>
            <p:nvPr/>
          </p:nvSpPr>
          <p:spPr>
            <a:xfrm>
              <a:off x="6026746" y="3944782"/>
              <a:ext cx="6371" cy="6731"/>
            </a:xfrm>
            <a:custGeom>
              <a:avLst/>
              <a:gdLst/>
              <a:ahLst/>
              <a:cxnLst/>
              <a:rect l="l" t="t" r="r" b="b"/>
              <a:pathLst>
                <a:path w="301" h="318" extrusionOk="0">
                  <a:moveTo>
                    <a:pt x="134" y="0"/>
                  </a:moveTo>
                  <a:cubicBezTo>
                    <a:pt x="101" y="0"/>
                    <a:pt x="34" y="34"/>
                    <a:pt x="34" y="67"/>
                  </a:cubicBezTo>
                  <a:cubicBezTo>
                    <a:pt x="1" y="100"/>
                    <a:pt x="1" y="100"/>
                    <a:pt x="34" y="134"/>
                  </a:cubicBezTo>
                  <a:lnTo>
                    <a:pt x="34" y="167"/>
                  </a:lnTo>
                  <a:cubicBezTo>
                    <a:pt x="34" y="267"/>
                    <a:pt x="101" y="317"/>
                    <a:pt x="167" y="317"/>
                  </a:cubicBezTo>
                  <a:cubicBezTo>
                    <a:pt x="234" y="317"/>
                    <a:pt x="301" y="267"/>
                    <a:pt x="301" y="167"/>
                  </a:cubicBezTo>
                  <a:lnTo>
                    <a:pt x="301" y="134"/>
                  </a:lnTo>
                  <a:cubicBezTo>
                    <a:pt x="301" y="100"/>
                    <a:pt x="301" y="67"/>
                    <a:pt x="301" y="67"/>
                  </a:cubicBezTo>
                  <a:cubicBezTo>
                    <a:pt x="267" y="0"/>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1;p33"/>
            <p:cNvSpPr/>
            <p:nvPr/>
          </p:nvSpPr>
          <p:spPr>
            <a:xfrm>
              <a:off x="6025328" y="3997553"/>
              <a:ext cx="5673" cy="6562"/>
            </a:xfrm>
            <a:custGeom>
              <a:avLst/>
              <a:gdLst/>
              <a:ahLst/>
              <a:cxnLst/>
              <a:rect l="l" t="t" r="r" b="b"/>
              <a:pathLst>
                <a:path w="268" h="310" extrusionOk="0">
                  <a:moveTo>
                    <a:pt x="98" y="0"/>
                  </a:moveTo>
                  <a:cubicBezTo>
                    <a:pt x="45" y="0"/>
                    <a:pt x="1" y="55"/>
                    <a:pt x="1" y="109"/>
                  </a:cubicBezTo>
                  <a:lnTo>
                    <a:pt x="1" y="176"/>
                  </a:lnTo>
                  <a:cubicBezTo>
                    <a:pt x="1" y="243"/>
                    <a:pt x="68" y="309"/>
                    <a:pt x="134" y="309"/>
                  </a:cubicBezTo>
                  <a:cubicBezTo>
                    <a:pt x="201" y="309"/>
                    <a:pt x="268" y="243"/>
                    <a:pt x="268" y="176"/>
                  </a:cubicBezTo>
                  <a:lnTo>
                    <a:pt x="268" y="109"/>
                  </a:lnTo>
                  <a:cubicBezTo>
                    <a:pt x="268" y="55"/>
                    <a:pt x="223" y="0"/>
                    <a:pt x="171" y="0"/>
                  </a:cubicBezTo>
                  <a:cubicBezTo>
                    <a:pt x="159" y="0"/>
                    <a:pt x="147" y="3"/>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2;p33"/>
            <p:cNvSpPr/>
            <p:nvPr/>
          </p:nvSpPr>
          <p:spPr>
            <a:xfrm>
              <a:off x="5979437" y="3627566"/>
              <a:ext cx="5673" cy="6562"/>
            </a:xfrm>
            <a:custGeom>
              <a:avLst/>
              <a:gdLst/>
              <a:ahLst/>
              <a:cxnLst/>
              <a:rect l="l" t="t" r="r" b="b"/>
              <a:pathLst>
                <a:path w="268" h="310" extrusionOk="0">
                  <a:moveTo>
                    <a:pt x="98" y="0"/>
                  </a:moveTo>
                  <a:cubicBezTo>
                    <a:pt x="45" y="0"/>
                    <a:pt x="1" y="55"/>
                    <a:pt x="1" y="109"/>
                  </a:cubicBezTo>
                  <a:lnTo>
                    <a:pt x="1" y="176"/>
                  </a:lnTo>
                  <a:cubicBezTo>
                    <a:pt x="1" y="242"/>
                    <a:pt x="67" y="309"/>
                    <a:pt x="134" y="309"/>
                  </a:cubicBezTo>
                  <a:cubicBezTo>
                    <a:pt x="201" y="309"/>
                    <a:pt x="268" y="242"/>
                    <a:pt x="268" y="176"/>
                  </a:cubicBezTo>
                  <a:lnTo>
                    <a:pt x="268" y="109"/>
                  </a:lnTo>
                  <a:cubicBezTo>
                    <a:pt x="268" y="42"/>
                    <a:pt x="201" y="9"/>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3;p33"/>
            <p:cNvSpPr/>
            <p:nvPr/>
          </p:nvSpPr>
          <p:spPr>
            <a:xfrm>
              <a:off x="5752077" y="3620687"/>
              <a:ext cx="5673" cy="6731"/>
            </a:xfrm>
            <a:custGeom>
              <a:avLst/>
              <a:gdLst/>
              <a:ahLst/>
              <a:cxnLst/>
              <a:rect l="l" t="t" r="r" b="b"/>
              <a:pathLst>
                <a:path w="268" h="318" extrusionOk="0">
                  <a:moveTo>
                    <a:pt x="134" y="0"/>
                  </a:moveTo>
                  <a:cubicBezTo>
                    <a:pt x="67" y="0"/>
                    <a:pt x="1" y="67"/>
                    <a:pt x="1" y="134"/>
                  </a:cubicBezTo>
                  <a:lnTo>
                    <a:pt x="1" y="167"/>
                  </a:lnTo>
                  <a:cubicBezTo>
                    <a:pt x="1" y="267"/>
                    <a:pt x="67" y="317"/>
                    <a:pt x="134" y="317"/>
                  </a:cubicBezTo>
                  <a:cubicBezTo>
                    <a:pt x="201" y="317"/>
                    <a:pt x="268" y="267"/>
                    <a:pt x="268" y="167"/>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4;p33"/>
            <p:cNvSpPr/>
            <p:nvPr/>
          </p:nvSpPr>
          <p:spPr>
            <a:xfrm>
              <a:off x="5922242" y="3625619"/>
              <a:ext cx="6371" cy="6202"/>
            </a:xfrm>
            <a:custGeom>
              <a:avLst/>
              <a:gdLst/>
              <a:ahLst/>
              <a:cxnLst/>
              <a:rect l="l" t="t" r="r" b="b"/>
              <a:pathLst>
                <a:path w="301" h="293" extrusionOk="0">
                  <a:moveTo>
                    <a:pt x="168" y="1"/>
                  </a:moveTo>
                  <a:cubicBezTo>
                    <a:pt x="101" y="1"/>
                    <a:pt x="34" y="68"/>
                    <a:pt x="1" y="134"/>
                  </a:cubicBezTo>
                  <a:lnTo>
                    <a:pt x="1" y="168"/>
                  </a:lnTo>
                  <a:cubicBezTo>
                    <a:pt x="17" y="251"/>
                    <a:pt x="84" y="293"/>
                    <a:pt x="151" y="293"/>
                  </a:cubicBezTo>
                  <a:cubicBezTo>
                    <a:pt x="218" y="293"/>
                    <a:pt x="284" y="251"/>
                    <a:pt x="301" y="168"/>
                  </a:cubicBezTo>
                  <a:lnTo>
                    <a:pt x="301" y="134"/>
                  </a:lnTo>
                  <a:cubicBezTo>
                    <a:pt x="268" y="68"/>
                    <a:pt x="234" y="1"/>
                    <a:pt x="16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5;p33"/>
            <p:cNvSpPr/>
            <p:nvPr/>
          </p:nvSpPr>
          <p:spPr>
            <a:xfrm>
              <a:off x="5865768" y="3624222"/>
              <a:ext cx="5673" cy="6202"/>
            </a:xfrm>
            <a:custGeom>
              <a:avLst/>
              <a:gdLst/>
              <a:ahLst/>
              <a:cxnLst/>
              <a:rect l="l" t="t" r="r" b="b"/>
              <a:pathLst>
                <a:path w="268" h="293" extrusionOk="0">
                  <a:moveTo>
                    <a:pt x="134" y="0"/>
                  </a:moveTo>
                  <a:cubicBezTo>
                    <a:pt x="67" y="0"/>
                    <a:pt x="0" y="34"/>
                    <a:pt x="0" y="100"/>
                  </a:cubicBezTo>
                  <a:lnTo>
                    <a:pt x="0" y="167"/>
                  </a:lnTo>
                  <a:cubicBezTo>
                    <a:pt x="0" y="250"/>
                    <a:pt x="67" y="292"/>
                    <a:pt x="134" y="292"/>
                  </a:cubicBezTo>
                  <a:cubicBezTo>
                    <a:pt x="200" y="292"/>
                    <a:pt x="267" y="250"/>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6;p33"/>
            <p:cNvSpPr/>
            <p:nvPr/>
          </p:nvSpPr>
          <p:spPr>
            <a:xfrm>
              <a:off x="5695602" y="3619268"/>
              <a:ext cx="5652" cy="6202"/>
            </a:xfrm>
            <a:custGeom>
              <a:avLst/>
              <a:gdLst/>
              <a:ahLst/>
              <a:cxnLst/>
              <a:rect l="l" t="t" r="r" b="b"/>
              <a:pathLst>
                <a:path w="267" h="293" extrusionOk="0">
                  <a:moveTo>
                    <a:pt x="134" y="1"/>
                  </a:moveTo>
                  <a:cubicBezTo>
                    <a:pt x="67" y="1"/>
                    <a:pt x="0" y="34"/>
                    <a:pt x="0" y="101"/>
                  </a:cubicBezTo>
                  <a:lnTo>
                    <a:pt x="0" y="167"/>
                  </a:lnTo>
                  <a:cubicBezTo>
                    <a:pt x="17" y="251"/>
                    <a:pt x="75" y="293"/>
                    <a:pt x="134" y="293"/>
                  </a:cubicBezTo>
                  <a:cubicBezTo>
                    <a:pt x="192" y="293"/>
                    <a:pt x="250" y="251"/>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7;p33"/>
            <p:cNvSpPr/>
            <p:nvPr/>
          </p:nvSpPr>
          <p:spPr>
            <a:xfrm>
              <a:off x="5809271" y="3622613"/>
              <a:ext cx="5673" cy="5863"/>
            </a:xfrm>
            <a:custGeom>
              <a:avLst/>
              <a:gdLst/>
              <a:ahLst/>
              <a:cxnLst/>
              <a:rect l="l" t="t" r="r" b="b"/>
              <a:pathLst>
                <a:path w="268" h="277" extrusionOk="0">
                  <a:moveTo>
                    <a:pt x="98" y="1"/>
                  </a:moveTo>
                  <a:cubicBezTo>
                    <a:pt x="45" y="1"/>
                    <a:pt x="1" y="55"/>
                    <a:pt x="1" y="110"/>
                  </a:cubicBezTo>
                  <a:lnTo>
                    <a:pt x="1" y="176"/>
                  </a:lnTo>
                  <a:cubicBezTo>
                    <a:pt x="1" y="243"/>
                    <a:pt x="59" y="276"/>
                    <a:pt x="122" y="276"/>
                  </a:cubicBezTo>
                  <a:cubicBezTo>
                    <a:pt x="184" y="276"/>
                    <a:pt x="251" y="243"/>
                    <a:pt x="267" y="176"/>
                  </a:cubicBezTo>
                  <a:lnTo>
                    <a:pt x="267" y="110"/>
                  </a:lnTo>
                  <a:cubicBezTo>
                    <a:pt x="267" y="55"/>
                    <a:pt x="223" y="1"/>
                    <a:pt x="170" y="1"/>
                  </a:cubicBezTo>
                  <a:cubicBezTo>
                    <a:pt x="159" y="1"/>
                    <a:pt x="146" y="3"/>
                    <a:pt x="134" y="9"/>
                  </a:cubicBezTo>
                  <a:cubicBezTo>
                    <a:pt x="122" y="3"/>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68;p33"/>
            <p:cNvSpPr/>
            <p:nvPr/>
          </p:nvSpPr>
          <p:spPr>
            <a:xfrm>
              <a:off x="5750659" y="3673457"/>
              <a:ext cx="6393" cy="5863"/>
            </a:xfrm>
            <a:custGeom>
              <a:avLst/>
              <a:gdLst/>
              <a:ahLst/>
              <a:cxnLst/>
              <a:rect l="l" t="t" r="r" b="b"/>
              <a:pathLst>
                <a:path w="302" h="277" extrusionOk="0">
                  <a:moveTo>
                    <a:pt x="119" y="0"/>
                  </a:moveTo>
                  <a:cubicBezTo>
                    <a:pt x="55" y="0"/>
                    <a:pt x="28" y="55"/>
                    <a:pt x="1" y="109"/>
                  </a:cubicBezTo>
                  <a:lnTo>
                    <a:pt x="1" y="176"/>
                  </a:lnTo>
                  <a:cubicBezTo>
                    <a:pt x="18" y="243"/>
                    <a:pt x="84" y="276"/>
                    <a:pt x="151" y="276"/>
                  </a:cubicBezTo>
                  <a:cubicBezTo>
                    <a:pt x="218" y="276"/>
                    <a:pt x="284" y="243"/>
                    <a:pt x="301" y="176"/>
                  </a:cubicBezTo>
                  <a:lnTo>
                    <a:pt x="301" y="143"/>
                  </a:lnTo>
                  <a:cubicBezTo>
                    <a:pt x="301" y="85"/>
                    <a:pt x="251" y="3"/>
                    <a:pt x="195" y="3"/>
                  </a:cubicBezTo>
                  <a:cubicBezTo>
                    <a:pt x="186" y="3"/>
                    <a:pt x="177" y="5"/>
                    <a:pt x="168" y="9"/>
                  </a:cubicBezTo>
                  <a:cubicBezTo>
                    <a:pt x="149" y="3"/>
                    <a:pt x="133" y="0"/>
                    <a:pt x="119"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9;p33"/>
            <p:cNvSpPr/>
            <p:nvPr/>
          </p:nvSpPr>
          <p:spPr>
            <a:xfrm>
              <a:off x="5807155" y="3675045"/>
              <a:ext cx="5673" cy="6731"/>
            </a:xfrm>
            <a:custGeom>
              <a:avLst/>
              <a:gdLst/>
              <a:ahLst/>
              <a:cxnLst/>
              <a:rect l="l" t="t" r="r" b="b"/>
              <a:pathLst>
                <a:path w="268" h="318" extrusionOk="0">
                  <a:moveTo>
                    <a:pt x="167" y="1"/>
                  </a:moveTo>
                  <a:cubicBezTo>
                    <a:pt x="67" y="1"/>
                    <a:pt x="34" y="34"/>
                    <a:pt x="1" y="101"/>
                  </a:cubicBezTo>
                  <a:lnTo>
                    <a:pt x="1" y="168"/>
                  </a:lnTo>
                  <a:cubicBezTo>
                    <a:pt x="1" y="268"/>
                    <a:pt x="67" y="318"/>
                    <a:pt x="134" y="318"/>
                  </a:cubicBezTo>
                  <a:cubicBezTo>
                    <a:pt x="201" y="318"/>
                    <a:pt x="267" y="268"/>
                    <a:pt x="267" y="168"/>
                  </a:cubicBezTo>
                  <a:lnTo>
                    <a:pt x="267" y="101"/>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0;p33"/>
            <p:cNvSpPr/>
            <p:nvPr/>
          </p:nvSpPr>
          <p:spPr>
            <a:xfrm>
              <a:off x="5864349" y="3676463"/>
              <a:ext cx="5673" cy="6371"/>
            </a:xfrm>
            <a:custGeom>
              <a:avLst/>
              <a:gdLst/>
              <a:ahLst/>
              <a:cxnLst/>
              <a:rect l="l" t="t" r="r" b="b"/>
              <a:pathLst>
                <a:path w="268" h="301" extrusionOk="0">
                  <a:moveTo>
                    <a:pt x="134" y="1"/>
                  </a:moveTo>
                  <a:cubicBezTo>
                    <a:pt x="67" y="1"/>
                    <a:pt x="0" y="34"/>
                    <a:pt x="0" y="134"/>
                  </a:cubicBezTo>
                  <a:lnTo>
                    <a:pt x="0" y="167"/>
                  </a:lnTo>
                  <a:cubicBezTo>
                    <a:pt x="0" y="234"/>
                    <a:pt x="67" y="301"/>
                    <a:pt x="134" y="301"/>
                  </a:cubicBezTo>
                  <a:cubicBezTo>
                    <a:pt x="201" y="301"/>
                    <a:pt x="267" y="267"/>
                    <a:pt x="267" y="201"/>
                  </a:cubicBezTo>
                  <a:lnTo>
                    <a:pt x="267" y="134"/>
                  </a:lnTo>
                  <a:cubicBezTo>
                    <a:pt x="267"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71;p33"/>
            <p:cNvSpPr/>
            <p:nvPr/>
          </p:nvSpPr>
          <p:spPr>
            <a:xfrm>
              <a:off x="5920845" y="3678580"/>
              <a:ext cx="5652" cy="6371"/>
            </a:xfrm>
            <a:custGeom>
              <a:avLst/>
              <a:gdLst/>
              <a:ahLst/>
              <a:cxnLst/>
              <a:rect l="l" t="t" r="r" b="b"/>
              <a:pathLst>
                <a:path w="267" h="301" extrusionOk="0">
                  <a:moveTo>
                    <a:pt x="133" y="1"/>
                  </a:moveTo>
                  <a:cubicBezTo>
                    <a:pt x="67" y="1"/>
                    <a:pt x="33" y="34"/>
                    <a:pt x="0" y="101"/>
                  </a:cubicBezTo>
                  <a:lnTo>
                    <a:pt x="0" y="167"/>
                  </a:lnTo>
                  <a:cubicBezTo>
                    <a:pt x="0" y="234"/>
                    <a:pt x="67" y="301"/>
                    <a:pt x="133" y="301"/>
                  </a:cubicBezTo>
                  <a:cubicBezTo>
                    <a:pt x="200" y="301"/>
                    <a:pt x="267" y="234"/>
                    <a:pt x="267" y="167"/>
                  </a:cubicBezTo>
                  <a:lnTo>
                    <a:pt x="267"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2;p33"/>
            <p:cNvSpPr/>
            <p:nvPr/>
          </p:nvSpPr>
          <p:spPr>
            <a:xfrm>
              <a:off x="5978019" y="3679998"/>
              <a:ext cx="5673" cy="6371"/>
            </a:xfrm>
            <a:custGeom>
              <a:avLst/>
              <a:gdLst/>
              <a:ahLst/>
              <a:cxnLst/>
              <a:rect l="l" t="t" r="r" b="b"/>
              <a:pathLst>
                <a:path w="268" h="301" extrusionOk="0">
                  <a:moveTo>
                    <a:pt x="134" y="0"/>
                  </a:moveTo>
                  <a:cubicBezTo>
                    <a:pt x="68" y="0"/>
                    <a:pt x="1" y="34"/>
                    <a:pt x="1" y="100"/>
                  </a:cubicBezTo>
                  <a:lnTo>
                    <a:pt x="1" y="167"/>
                  </a:lnTo>
                  <a:cubicBezTo>
                    <a:pt x="1" y="234"/>
                    <a:pt x="34" y="301"/>
                    <a:pt x="134" y="301"/>
                  </a:cubicBezTo>
                  <a:cubicBezTo>
                    <a:pt x="201" y="301"/>
                    <a:pt x="268" y="267"/>
                    <a:pt x="268" y="167"/>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3;p33"/>
            <p:cNvSpPr/>
            <p:nvPr/>
          </p:nvSpPr>
          <p:spPr>
            <a:xfrm>
              <a:off x="5896820" y="3500646"/>
              <a:ext cx="269039" cy="269759"/>
            </a:xfrm>
            <a:custGeom>
              <a:avLst/>
              <a:gdLst/>
              <a:ahLst/>
              <a:cxnLst/>
              <a:rect l="l" t="t" r="r" b="b"/>
              <a:pathLst>
                <a:path w="12710" h="12744" extrusionOk="0">
                  <a:moveTo>
                    <a:pt x="6372" y="1"/>
                  </a:moveTo>
                  <a:cubicBezTo>
                    <a:pt x="2836" y="1"/>
                    <a:pt x="1" y="2869"/>
                    <a:pt x="1" y="6372"/>
                  </a:cubicBezTo>
                  <a:cubicBezTo>
                    <a:pt x="1" y="9874"/>
                    <a:pt x="2836" y="12743"/>
                    <a:pt x="6372" y="12743"/>
                  </a:cubicBezTo>
                  <a:cubicBezTo>
                    <a:pt x="9875" y="12743"/>
                    <a:pt x="12710" y="9874"/>
                    <a:pt x="12710" y="6372"/>
                  </a:cubicBezTo>
                  <a:cubicBezTo>
                    <a:pt x="12710" y="2869"/>
                    <a:pt x="9875" y="1"/>
                    <a:pt x="63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5523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28" name="Google Shape;728;p35"/>
          <p:cNvGrpSpPr/>
          <p:nvPr/>
        </p:nvGrpSpPr>
        <p:grpSpPr>
          <a:xfrm>
            <a:off x="427704" y="375194"/>
            <a:ext cx="4115721" cy="585711"/>
            <a:chOff x="783868" y="2773950"/>
            <a:chExt cx="2207058" cy="344475"/>
          </a:xfrm>
        </p:grpSpPr>
        <p:sp>
          <p:nvSpPr>
            <p:cNvPr id="729" name="Google Shape;729;p35"/>
            <p:cNvSpPr/>
            <p:nvPr/>
          </p:nvSpPr>
          <p:spPr>
            <a:xfrm>
              <a:off x="783868" y="2773950"/>
              <a:ext cx="2207058"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35"/>
          <p:cNvSpPr txBox="1">
            <a:spLocks noGrp="1"/>
          </p:cNvSpPr>
          <p:nvPr>
            <p:ph type="title"/>
          </p:nvPr>
        </p:nvSpPr>
        <p:spPr>
          <a:xfrm>
            <a:off x="919161" y="364426"/>
            <a:ext cx="31284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Focus Group</a:t>
            </a:r>
            <a:endParaRPr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8" name="Google Shape;758;p35"/>
          <p:cNvSpPr/>
          <p:nvPr/>
        </p:nvSpPr>
        <p:spPr>
          <a:xfrm rot="-4609478">
            <a:off x="7622068" y="199191"/>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rot="-4609478">
            <a:off x="7774468" y="351591"/>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35"/>
          <p:cNvGrpSpPr/>
          <p:nvPr/>
        </p:nvGrpSpPr>
        <p:grpSpPr>
          <a:xfrm>
            <a:off x="8379689" y="4253712"/>
            <a:ext cx="330042" cy="489348"/>
            <a:chOff x="4508863" y="1528200"/>
            <a:chExt cx="318850" cy="472800"/>
          </a:xfrm>
        </p:grpSpPr>
        <p:sp>
          <p:nvSpPr>
            <p:cNvPr id="766" name="Google Shape;766;p3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5"/>
          <p:cNvGrpSpPr/>
          <p:nvPr/>
        </p:nvGrpSpPr>
        <p:grpSpPr>
          <a:xfrm>
            <a:off x="8379686" y="3644187"/>
            <a:ext cx="330042" cy="489348"/>
            <a:chOff x="4508863" y="1528200"/>
            <a:chExt cx="318850" cy="472800"/>
          </a:xfrm>
        </p:grpSpPr>
        <p:sp>
          <p:nvSpPr>
            <p:cNvPr id="771" name="Google Shape;771;p3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Imagen 62"/>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479" y="894804"/>
            <a:ext cx="7659542" cy="39655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2" name="Imagen 7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006" r="20859" b="13960"/>
          <a:stretch/>
        </p:blipFill>
        <p:spPr bwMode="auto">
          <a:xfrm>
            <a:off x="350972" y="1472542"/>
            <a:ext cx="2839904" cy="2532643"/>
          </a:xfrm>
          <a:prstGeom prst="rect">
            <a:avLst/>
          </a:prstGeom>
          <a:ln>
            <a:noFill/>
          </a:ln>
          <a:extLst>
            <a:ext uri="{53640926-AAD7-44D8-BBD7-CCE9431645EC}">
              <a14:shadowObscured xmlns:a14="http://schemas.microsoft.com/office/drawing/2010/main"/>
            </a:ext>
          </a:extLst>
        </p:spPr>
      </p:pic>
      <p:grpSp>
        <p:nvGrpSpPr>
          <p:cNvPr id="779" name="Google Shape;779;p36"/>
          <p:cNvGrpSpPr/>
          <p:nvPr/>
        </p:nvGrpSpPr>
        <p:grpSpPr>
          <a:xfrm>
            <a:off x="440508" y="575942"/>
            <a:ext cx="5045891" cy="549281"/>
            <a:chOff x="603225" y="2182575"/>
            <a:chExt cx="4499234" cy="424450"/>
          </a:xfrm>
        </p:grpSpPr>
        <p:sp>
          <p:nvSpPr>
            <p:cNvPr id="780" name="Google Shape;780;p36"/>
            <p:cNvSpPr/>
            <p:nvPr/>
          </p:nvSpPr>
          <p:spPr>
            <a:xfrm>
              <a:off x="603225" y="2317450"/>
              <a:ext cx="4499234"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973850" y="2427875"/>
              <a:ext cx="3890803"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961850" y="2182575"/>
              <a:ext cx="3902803"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36"/>
          <p:cNvSpPr txBox="1">
            <a:spLocks noGrp="1"/>
          </p:cNvSpPr>
          <p:nvPr>
            <p:ph type="title" idx="6"/>
          </p:nvPr>
        </p:nvSpPr>
        <p:spPr>
          <a:xfrm>
            <a:off x="715924" y="583994"/>
            <a:ext cx="77583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Asociación de Palabras</a:t>
            </a:r>
            <a:endParaRPr sz="2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08" name="Google Shape;808;p36"/>
          <p:cNvSpPr/>
          <p:nvPr/>
        </p:nvSpPr>
        <p:spPr>
          <a:xfrm>
            <a:off x="1983915" y="3171824"/>
            <a:ext cx="625658" cy="33845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sp>
      <p:grpSp>
        <p:nvGrpSpPr>
          <p:cNvPr id="811" name="Google Shape;811;p36"/>
          <p:cNvGrpSpPr/>
          <p:nvPr/>
        </p:nvGrpSpPr>
        <p:grpSpPr>
          <a:xfrm>
            <a:off x="646853" y="4131586"/>
            <a:ext cx="297009" cy="440413"/>
            <a:chOff x="4508863" y="1528200"/>
            <a:chExt cx="318850" cy="472800"/>
          </a:xfrm>
        </p:grpSpPr>
        <p:sp>
          <p:nvSpPr>
            <p:cNvPr id="812" name="Google Shape;812;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6"/>
          <p:cNvGrpSpPr/>
          <p:nvPr/>
        </p:nvGrpSpPr>
        <p:grpSpPr>
          <a:xfrm>
            <a:off x="1047000" y="4131608"/>
            <a:ext cx="297009" cy="440366"/>
            <a:chOff x="4508863" y="1528200"/>
            <a:chExt cx="318850" cy="472800"/>
          </a:xfrm>
        </p:grpSpPr>
        <p:sp>
          <p:nvSpPr>
            <p:cNvPr id="839" name="Google Shape;839;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Tabla 6"/>
          <p:cNvGraphicFramePr>
            <a:graphicFrameLocks noGrp="1"/>
          </p:cNvGraphicFramePr>
          <p:nvPr>
            <p:extLst>
              <p:ext uri="{D42A27DB-BD31-4B8C-83A1-F6EECF244321}">
                <p14:modId xmlns:p14="http://schemas.microsoft.com/office/powerpoint/2010/main" val="4109321646"/>
              </p:ext>
            </p:extLst>
          </p:nvPr>
        </p:nvGraphicFramePr>
        <p:xfrm>
          <a:off x="3263059" y="1546433"/>
          <a:ext cx="1332015" cy="2400300"/>
        </p:xfrm>
        <a:graphic>
          <a:graphicData uri="http://schemas.openxmlformats.org/drawingml/2006/table">
            <a:tbl>
              <a:tblPr firstRow="1" firstCol="1" bandRow="1">
                <a:tableStyleId>{ED083AE6-46FA-4A59-8FB0-9F97EB10719F}</a:tableStyleId>
              </a:tblPr>
              <a:tblGrid>
                <a:gridCol w="680507"/>
                <a:gridCol w="353957"/>
                <a:gridCol w="297551"/>
              </a:tblGrid>
              <a:tr h="126093">
                <a:tc>
                  <a:txBody>
                    <a:bodyPr/>
                    <a:lstStyle/>
                    <a:p>
                      <a:pPr algn="l">
                        <a:lnSpc>
                          <a:spcPct val="150000"/>
                        </a:lnSpc>
                        <a:spcAft>
                          <a:spcPts val="0"/>
                        </a:spcAft>
                      </a:pPr>
                      <a:r>
                        <a:rPr lang="es-EC" sz="700" dirty="0">
                          <a:effectLst/>
                        </a:rPr>
                        <a:t>LEMMA_B</a:t>
                      </a:r>
                      <a:endParaRPr lang="es-EC" sz="7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700">
                          <a:effectLst/>
                        </a:rPr>
                        <a:t>COEFF</a:t>
                      </a:r>
                      <a:endParaRPr lang="es-EC" sz="7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700" dirty="0">
                          <a:effectLst/>
                        </a:rPr>
                        <a:t>CE_B</a:t>
                      </a:r>
                      <a:endParaRPr lang="es-EC" sz="7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93">
                <a:tc>
                  <a:txBody>
                    <a:bodyPr/>
                    <a:lstStyle/>
                    <a:p>
                      <a:pPr algn="l">
                        <a:lnSpc>
                          <a:spcPct val="150000"/>
                        </a:lnSpc>
                        <a:spcAft>
                          <a:spcPts val="0"/>
                        </a:spcAft>
                      </a:pPr>
                      <a:r>
                        <a:rPr lang="es-EC" sz="700" dirty="0">
                          <a:effectLst/>
                        </a:rPr>
                        <a:t>Atención</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700" dirty="0">
                          <a:effectLst/>
                        </a:rPr>
                        <a:t>0,767</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700" dirty="0">
                          <a:effectLst/>
                        </a:rPr>
                        <a:t>10</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T w="12700" cap="flat" cmpd="sng" algn="ctr">
                      <a:solidFill>
                        <a:schemeClr val="tx1"/>
                      </a:solidFill>
                      <a:prstDash val="solid"/>
                      <a:round/>
                      <a:headEnd type="none" w="med" len="med"/>
                      <a:tailEnd type="none" w="med" len="med"/>
                    </a:lnT>
                  </a:tcPr>
                </a:tc>
              </a:tr>
              <a:tr h="126093">
                <a:tc>
                  <a:txBody>
                    <a:bodyPr/>
                    <a:lstStyle/>
                    <a:p>
                      <a:pPr algn="l">
                        <a:lnSpc>
                          <a:spcPct val="150000"/>
                        </a:lnSpc>
                        <a:spcAft>
                          <a:spcPts val="0"/>
                        </a:spcAft>
                      </a:pPr>
                      <a:r>
                        <a:rPr lang="es-EC" sz="700" dirty="0">
                          <a:effectLst/>
                        </a:rPr>
                        <a:t>Salud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dirty="0">
                          <a:effectLst/>
                        </a:rPr>
                        <a:t>0,686</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dirty="0">
                          <a:effectLst/>
                        </a:rPr>
                        <a:t>8</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Medicina</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0,594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6</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Seguridad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0,594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6</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Cuidado</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0,542</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Servicio</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0,542</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Enfermedad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0,485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Hospital</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0,485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Prevención</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dirty="0">
                          <a:effectLst/>
                        </a:rPr>
                        <a:t>0,485</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dirty="0">
                          <a:effectLst/>
                        </a:rPr>
                        <a:t>4</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Calidad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0,420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Excelencia</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0,420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Indispensable</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0,420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tc>
              </a:tr>
              <a:tr h="126093">
                <a:tc>
                  <a:txBody>
                    <a:bodyPr/>
                    <a:lstStyle/>
                    <a:p>
                      <a:pPr algn="l">
                        <a:lnSpc>
                          <a:spcPct val="150000"/>
                        </a:lnSpc>
                        <a:spcAft>
                          <a:spcPts val="0"/>
                        </a:spcAft>
                      </a:pPr>
                      <a:r>
                        <a:rPr lang="es-EC" sz="700" dirty="0">
                          <a:effectLst/>
                        </a:rPr>
                        <a:t>Amabilidad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700">
                          <a:effectLst/>
                        </a:rPr>
                        <a:t>0,343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700" dirty="0">
                          <a:effectLst/>
                        </a:rPr>
                        <a:t>2</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34389" marR="34389" marT="0" marB="0" anchor="ctr">
                    <a:lnB w="12700" cap="flat" cmpd="sng" algn="ctr">
                      <a:solidFill>
                        <a:schemeClr val="tx1"/>
                      </a:solidFill>
                      <a:prstDash val="solid"/>
                      <a:round/>
                      <a:headEnd type="none" w="med" len="med"/>
                      <a:tailEnd type="none" w="med" len="med"/>
                    </a:lnB>
                  </a:tcPr>
                </a:tc>
              </a:tr>
            </a:tbl>
          </a:graphicData>
        </a:graphic>
      </p:graphicFrame>
      <p:pic>
        <p:nvPicPr>
          <p:cNvPr id="73" name="Imagen 72" descr="C:\Users\Admin_2\Documents\TESIS\FOCUS GROUP TESIS\ASO PALABRAS TESIS\MKTDGT\MKT.jpg"/>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750" r="17500" b="4088"/>
          <a:stretch/>
        </p:blipFill>
        <p:spPr bwMode="auto">
          <a:xfrm>
            <a:off x="4652756" y="1501033"/>
            <a:ext cx="2552433" cy="2394692"/>
          </a:xfrm>
          <a:prstGeom prst="rect">
            <a:avLst/>
          </a:prstGeom>
          <a:noFill/>
          <a:ln>
            <a:no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2589426223"/>
              </p:ext>
            </p:extLst>
          </p:nvPr>
        </p:nvGraphicFramePr>
        <p:xfrm>
          <a:off x="7152597" y="1856212"/>
          <a:ext cx="1637238" cy="1765302"/>
        </p:xfrm>
        <a:graphic>
          <a:graphicData uri="http://schemas.openxmlformats.org/drawingml/2006/table">
            <a:tbl>
              <a:tblPr firstRow="1" firstCol="1" bandRow="1">
                <a:tableStyleId>{ED083AE6-46FA-4A59-8FB0-9F97EB10719F}</a:tableStyleId>
              </a:tblPr>
              <a:tblGrid>
                <a:gridCol w="763674"/>
                <a:gridCol w="458616"/>
                <a:gridCol w="414948"/>
              </a:tblGrid>
              <a:tr h="160482">
                <a:tc>
                  <a:txBody>
                    <a:bodyPr/>
                    <a:lstStyle/>
                    <a:p>
                      <a:pPr algn="l">
                        <a:lnSpc>
                          <a:spcPct val="150000"/>
                        </a:lnSpc>
                        <a:spcAft>
                          <a:spcPts val="0"/>
                        </a:spcAft>
                      </a:pPr>
                      <a:r>
                        <a:rPr lang="es-EC" sz="700" dirty="0">
                          <a:effectLst/>
                        </a:rPr>
                        <a:t>LEMMA_B</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700" dirty="0">
                          <a:effectLst/>
                        </a:rPr>
                        <a:t>COEFF</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700" dirty="0">
                          <a:effectLst/>
                        </a:rPr>
                        <a:t>CE_B</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82">
                <a:tc>
                  <a:txBody>
                    <a:bodyPr/>
                    <a:lstStyle/>
                    <a:p>
                      <a:pPr algn="l">
                        <a:lnSpc>
                          <a:spcPct val="150000"/>
                        </a:lnSpc>
                        <a:spcAft>
                          <a:spcPts val="0"/>
                        </a:spcAft>
                      </a:pPr>
                      <a:r>
                        <a:rPr lang="es-EC" sz="700" dirty="0">
                          <a:effectLst/>
                        </a:rPr>
                        <a:t>Tecnología</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700" dirty="0">
                          <a:effectLst/>
                        </a:rPr>
                        <a:t>0,679</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700" dirty="0">
                          <a:effectLst/>
                        </a:rPr>
                        <a:t>6</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T w="12700" cap="flat" cmpd="sng" algn="ctr">
                      <a:solidFill>
                        <a:schemeClr val="tx1"/>
                      </a:solidFill>
                      <a:prstDash val="solid"/>
                      <a:round/>
                      <a:headEnd type="none" w="med" len="med"/>
                      <a:tailEnd type="none" w="med" len="med"/>
                    </a:lnT>
                  </a:tcPr>
                </a:tc>
              </a:tr>
              <a:tr h="160482">
                <a:tc>
                  <a:txBody>
                    <a:bodyPr/>
                    <a:lstStyle/>
                    <a:p>
                      <a:pPr algn="l">
                        <a:lnSpc>
                          <a:spcPct val="150000"/>
                        </a:lnSpc>
                        <a:spcAft>
                          <a:spcPts val="0"/>
                        </a:spcAft>
                      </a:pPr>
                      <a:r>
                        <a:rPr lang="es-EC" sz="700" dirty="0">
                          <a:effectLst/>
                        </a:rPr>
                        <a:t>Actualidad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0,620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Comunicación</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0,620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Información</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0,620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Internet</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0,555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Teléfono</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0,555</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4</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Confianza</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0,480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Rapidez</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0,480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Tranquilidad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0,480</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c>
                  <a:txBody>
                    <a:bodyPr/>
                    <a:lstStyle/>
                    <a:p>
                      <a:pPr algn="r">
                        <a:lnSpc>
                          <a:spcPct val="150000"/>
                        </a:lnSpc>
                        <a:spcAft>
                          <a:spcPts val="0"/>
                        </a:spcAft>
                      </a:pPr>
                      <a:r>
                        <a:rPr lang="es-EC" sz="700">
                          <a:effectLst/>
                        </a:rPr>
                        <a:t>3</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tc>
              </a:tr>
              <a:tr h="160482">
                <a:tc>
                  <a:txBody>
                    <a:bodyPr/>
                    <a:lstStyle/>
                    <a:p>
                      <a:pPr algn="l">
                        <a:lnSpc>
                          <a:spcPct val="150000"/>
                        </a:lnSpc>
                        <a:spcAft>
                          <a:spcPts val="0"/>
                        </a:spcAft>
                      </a:pPr>
                      <a:r>
                        <a:rPr lang="es-EC" sz="700" dirty="0">
                          <a:effectLst/>
                        </a:rPr>
                        <a:t>Modernidad</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700">
                          <a:effectLst/>
                        </a:rPr>
                        <a:t>0,392</a:t>
                      </a:r>
                      <a:endParaRPr lang="es-EC" sz="70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700" dirty="0">
                          <a:effectLst/>
                        </a:rPr>
                        <a:t>2</a:t>
                      </a:r>
                      <a:endParaRPr lang="es-EC" sz="700" dirty="0">
                        <a:effectLst/>
                        <a:latin typeface="Tahoma" panose="020B0604030504040204" pitchFamily="34" charset="0"/>
                        <a:ea typeface="Tahoma" panose="020B0604030504040204" pitchFamily="34" charset="0"/>
                        <a:cs typeface="Tahoma" panose="020B0604030504040204" pitchFamily="34" charset="0"/>
                      </a:endParaRPr>
                    </a:p>
                  </a:txBody>
                  <a:tcPr marL="43768" marR="43768" marT="0" marB="0" anchor="ctr">
                    <a:lnB w="12700" cap="flat" cmpd="sng" algn="ctr">
                      <a:solidFill>
                        <a:schemeClr val="tx1"/>
                      </a:solidFill>
                      <a:prstDash val="solid"/>
                      <a:round/>
                      <a:headEnd type="none" w="med" len="med"/>
                      <a:tailEnd type="none" w="med" len="med"/>
                    </a:lnB>
                  </a:tcPr>
                </a:tc>
              </a:tr>
            </a:tbl>
          </a:graphicData>
        </a:graphic>
      </p:graphicFrame>
      <p:sp>
        <p:nvSpPr>
          <p:cNvPr id="75" name="Google Shape;808;p36"/>
          <p:cNvSpPr/>
          <p:nvPr/>
        </p:nvSpPr>
        <p:spPr>
          <a:xfrm>
            <a:off x="5873453" y="3045653"/>
            <a:ext cx="625658" cy="397086"/>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sp>
    </p:spTree>
    <p:extLst>
      <p:ext uri="{BB962C8B-B14F-4D97-AF65-F5344CB8AC3E}">
        <p14:creationId xmlns:p14="http://schemas.microsoft.com/office/powerpoint/2010/main" val="2348381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3" name="Google Shape;1678;p48"/>
          <p:cNvGrpSpPr/>
          <p:nvPr/>
        </p:nvGrpSpPr>
        <p:grpSpPr>
          <a:xfrm>
            <a:off x="529004" y="428546"/>
            <a:ext cx="5394051" cy="579777"/>
            <a:chOff x="611550" y="2773950"/>
            <a:chExt cx="2698875" cy="340984"/>
          </a:xfrm>
        </p:grpSpPr>
        <p:sp>
          <p:nvSpPr>
            <p:cNvPr id="24" name="Google Shape;1679;p4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5" name="Google Shape;1680;p48"/>
            <p:cNvSpPr/>
            <p:nvPr/>
          </p:nvSpPr>
          <p:spPr>
            <a:xfrm>
              <a:off x="790499" y="2916259"/>
              <a:ext cx="240433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798" name="Google Shape;798;p36"/>
          <p:cNvSpPr txBox="1">
            <a:spLocks noGrp="1"/>
          </p:cNvSpPr>
          <p:nvPr>
            <p:ph type="title" idx="6"/>
          </p:nvPr>
        </p:nvSpPr>
        <p:spPr>
          <a:xfrm>
            <a:off x="1047000" y="465028"/>
            <a:ext cx="77583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Asociación de Imágenes</a:t>
            </a:r>
            <a:endParaRPr sz="2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811" name="Google Shape;811;p36"/>
          <p:cNvGrpSpPr/>
          <p:nvPr/>
        </p:nvGrpSpPr>
        <p:grpSpPr>
          <a:xfrm>
            <a:off x="646853" y="4131586"/>
            <a:ext cx="297009" cy="440413"/>
            <a:chOff x="4508863" y="1528200"/>
            <a:chExt cx="318850" cy="472800"/>
          </a:xfrm>
        </p:grpSpPr>
        <p:sp>
          <p:nvSpPr>
            <p:cNvPr id="812" name="Google Shape;812;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6"/>
          <p:cNvGrpSpPr/>
          <p:nvPr/>
        </p:nvGrpSpPr>
        <p:grpSpPr>
          <a:xfrm>
            <a:off x="1047000" y="4131608"/>
            <a:ext cx="297009" cy="440366"/>
            <a:chOff x="4508863" y="1528200"/>
            <a:chExt cx="318850" cy="472800"/>
          </a:xfrm>
        </p:grpSpPr>
        <p:sp>
          <p:nvSpPr>
            <p:cNvPr id="839" name="Google Shape;839;p3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8" name="Gráfico 27"/>
          <p:cNvGraphicFramePr/>
          <p:nvPr>
            <p:extLst>
              <p:ext uri="{D42A27DB-BD31-4B8C-83A1-F6EECF244321}">
                <p14:modId xmlns:p14="http://schemas.microsoft.com/office/powerpoint/2010/main" val="254726887"/>
              </p:ext>
            </p:extLst>
          </p:nvPr>
        </p:nvGraphicFramePr>
        <p:xfrm>
          <a:off x="529005" y="1435687"/>
          <a:ext cx="4309696" cy="245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952908751"/>
              </p:ext>
            </p:extLst>
          </p:nvPr>
        </p:nvGraphicFramePr>
        <p:xfrm>
          <a:off x="5291971" y="1124544"/>
          <a:ext cx="2924761" cy="3572361"/>
        </p:xfrm>
        <a:graphic>
          <a:graphicData uri="http://schemas.openxmlformats.org/drawingml/2006/table">
            <a:tbl>
              <a:tblPr firstRow="1" firstCol="1" bandRow="1">
                <a:tableStyleId>{D27102A9-8310-4765-A935-A1911B00CA55}</a:tableStyleId>
              </a:tblPr>
              <a:tblGrid>
                <a:gridCol w="1826794"/>
                <a:gridCol w="415922"/>
                <a:gridCol w="682045"/>
              </a:tblGrid>
              <a:tr h="188019">
                <a:tc>
                  <a:txBody>
                    <a:bodyPr/>
                    <a:lstStyle/>
                    <a:p>
                      <a:pPr algn="ctr">
                        <a:lnSpc>
                          <a:spcPct val="150000"/>
                        </a:lnSpc>
                        <a:spcAft>
                          <a:spcPts val="0"/>
                        </a:spcAft>
                      </a:pPr>
                      <a:r>
                        <a:rPr lang="es-EC" sz="800" dirty="0">
                          <a:effectLst/>
                        </a:rPr>
                        <a:t>Centro médico</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800" dirty="0">
                          <a:effectLst/>
                        </a:rPr>
                        <a:t>Total</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800" dirty="0">
                          <a:effectLst/>
                        </a:rPr>
                        <a:t>Porcentaje</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019">
                <a:tc>
                  <a:txBody>
                    <a:bodyPr/>
                    <a:lstStyle/>
                    <a:p>
                      <a:pPr algn="l">
                        <a:lnSpc>
                          <a:spcPct val="150000"/>
                        </a:lnSpc>
                        <a:spcAft>
                          <a:spcPts val="0"/>
                        </a:spcAft>
                      </a:pPr>
                      <a:r>
                        <a:rPr lang="es-EC" sz="800" b="0" dirty="0">
                          <a:effectLst/>
                        </a:rPr>
                        <a:t>Club de Leones</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800" dirty="0">
                          <a:effectLst/>
                        </a:rPr>
                        <a:t>56</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tcPr>
                </a:tc>
                <a:tc>
                  <a:txBody>
                    <a:bodyPr/>
                    <a:lstStyle/>
                    <a:p>
                      <a:pPr algn="r">
                        <a:lnSpc>
                          <a:spcPct val="150000"/>
                        </a:lnSpc>
                        <a:spcAft>
                          <a:spcPts val="0"/>
                        </a:spcAft>
                      </a:pPr>
                      <a:r>
                        <a:rPr lang="es-EC" sz="800" dirty="0">
                          <a:effectLst/>
                        </a:rPr>
                        <a:t>89%</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T w="12700" cap="flat" cmpd="sng" algn="ctr">
                      <a:solidFill>
                        <a:schemeClr val="tx1"/>
                      </a:solidFill>
                      <a:prstDash val="solid"/>
                      <a:round/>
                      <a:headEnd type="none" w="med" len="med"/>
                      <a:tailEnd type="none" w="med" len="med"/>
                    </a:lnT>
                  </a:tcPr>
                </a:tc>
              </a:tr>
              <a:tr h="188019">
                <a:tc>
                  <a:txBody>
                    <a:bodyPr/>
                    <a:lstStyle/>
                    <a:p>
                      <a:pPr algn="l">
                        <a:lnSpc>
                          <a:spcPct val="150000"/>
                        </a:lnSpc>
                        <a:spcAft>
                          <a:spcPts val="0"/>
                        </a:spcAft>
                      </a:pPr>
                      <a:r>
                        <a:rPr lang="es-EC" sz="800" b="0" dirty="0">
                          <a:effectLst/>
                        </a:rPr>
                        <a:t>Centros Médicos de la Cruz Roja</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46</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73%</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a:effectLst/>
                        </a:rPr>
                        <a:t>Veris</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42</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67%</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Axxis</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34</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54%</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Aprofe</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22</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35%</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a:effectLst/>
                        </a:rPr>
                        <a:t>Ecua- American</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15</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24%</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Medirecreo</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13</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21%</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Avantmed</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8</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13%</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Praxmed</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7</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11%</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Sime</a:t>
                      </a:r>
                      <a:r>
                        <a:rPr lang="es-EC" sz="800" b="0" dirty="0">
                          <a:effectLst/>
                        </a:rPr>
                        <a:t> - USFQ</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7</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11%</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Asistanet</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5</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8%</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Cemoplaf</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4</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6%</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Biodimed</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4</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6%</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a:effectLst/>
                        </a:rPr>
                        <a:t>Metrored</a:t>
                      </a:r>
                      <a:endParaRPr lang="es-EC" sz="800" b="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4</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a:effectLst/>
                        </a:rPr>
                        <a:t>6%</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Proassismed</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1</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2%</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Life</a:t>
                      </a:r>
                      <a:r>
                        <a:rPr lang="es-EC" sz="800" b="0" dirty="0">
                          <a:effectLst/>
                        </a:rPr>
                        <a:t> and Hope</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Cendiavia</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tc>
              </a:tr>
              <a:tr h="188019">
                <a:tc>
                  <a:txBody>
                    <a:bodyPr/>
                    <a:lstStyle/>
                    <a:p>
                      <a:pPr algn="l">
                        <a:lnSpc>
                          <a:spcPct val="150000"/>
                        </a:lnSpc>
                        <a:spcAft>
                          <a:spcPts val="0"/>
                        </a:spcAft>
                      </a:pPr>
                      <a:r>
                        <a:rPr lang="es-EC" sz="800" b="0" dirty="0" err="1">
                          <a:effectLst/>
                        </a:rPr>
                        <a:t>Medilink</a:t>
                      </a:r>
                      <a:endParaRPr lang="es-EC" sz="800" b="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800" dirty="0">
                          <a:effectLst/>
                        </a:rPr>
                        <a:t>0%</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25339" marR="25339"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0776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65" name="Imagen 64"/>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483"/>
          <a:stretch/>
        </p:blipFill>
        <p:spPr bwMode="auto">
          <a:xfrm>
            <a:off x="5431253" y="671376"/>
            <a:ext cx="2580824" cy="2070782"/>
          </a:xfrm>
          <a:prstGeom prst="rect">
            <a:avLst/>
          </a:prstGeom>
          <a:noFill/>
          <a:ln>
            <a:noFill/>
          </a:ln>
          <a:extLst>
            <a:ext uri="{53640926-AAD7-44D8-BBD7-CCE9431645EC}">
              <a14:shadowObscured xmlns:a14="http://schemas.microsoft.com/office/drawing/2010/main"/>
            </a:ext>
          </a:extLst>
        </p:spPr>
      </p:pic>
      <p:pic>
        <p:nvPicPr>
          <p:cNvPr id="75" name="Imagen 74"/>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927" b="15905"/>
          <a:stretch/>
        </p:blipFill>
        <p:spPr bwMode="auto">
          <a:xfrm>
            <a:off x="406778" y="2735541"/>
            <a:ext cx="2801139" cy="1943513"/>
          </a:xfrm>
          <a:prstGeom prst="rect">
            <a:avLst/>
          </a:prstGeom>
          <a:noFill/>
          <a:ln>
            <a:noFill/>
          </a:ln>
          <a:extLst>
            <a:ext uri="{53640926-AAD7-44D8-BBD7-CCE9431645EC}">
              <a14:shadowObscured xmlns:a14="http://schemas.microsoft.com/office/drawing/2010/main"/>
            </a:ext>
          </a:extLst>
        </p:spPr>
      </p:pic>
      <p:pic>
        <p:nvPicPr>
          <p:cNvPr id="76" name="Imagen 75"/>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652" b="15738"/>
          <a:stretch/>
        </p:blipFill>
        <p:spPr bwMode="auto">
          <a:xfrm>
            <a:off x="3207917" y="2829338"/>
            <a:ext cx="2831935" cy="1808419"/>
          </a:xfrm>
          <a:prstGeom prst="rect">
            <a:avLst/>
          </a:prstGeom>
          <a:noFill/>
          <a:ln>
            <a:noFill/>
          </a:ln>
          <a:extLst>
            <a:ext uri="{53640926-AAD7-44D8-BBD7-CCE9431645EC}">
              <a14:shadowObscured xmlns:a14="http://schemas.microsoft.com/office/drawing/2010/main"/>
            </a:ext>
          </a:extLst>
        </p:spPr>
      </p:pic>
      <p:pic>
        <p:nvPicPr>
          <p:cNvPr id="77" name="Imagen 76"/>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4736" b="16059"/>
          <a:stretch/>
        </p:blipFill>
        <p:spPr bwMode="auto">
          <a:xfrm>
            <a:off x="6039852" y="2742158"/>
            <a:ext cx="2762143" cy="1871117"/>
          </a:xfrm>
          <a:prstGeom prst="rect">
            <a:avLst/>
          </a:prstGeom>
          <a:noFill/>
          <a:ln>
            <a:noFill/>
          </a:ln>
          <a:extLst>
            <a:ext uri="{53640926-AAD7-44D8-BBD7-CCE9431645EC}">
              <a14:shadowObscured xmlns:a14="http://schemas.microsoft.com/office/drawing/2010/main"/>
            </a:ext>
          </a:extLst>
        </p:spPr>
      </p:pic>
      <p:grpSp>
        <p:nvGrpSpPr>
          <p:cNvPr id="78" name="Google Shape;293;p30"/>
          <p:cNvGrpSpPr/>
          <p:nvPr/>
        </p:nvGrpSpPr>
        <p:grpSpPr>
          <a:xfrm>
            <a:off x="1699763" y="608558"/>
            <a:ext cx="2705611" cy="2133600"/>
            <a:chOff x="683398" y="2777187"/>
            <a:chExt cx="876552" cy="777046"/>
          </a:xfrm>
        </p:grpSpPr>
        <p:sp>
          <p:nvSpPr>
            <p:cNvPr id="79"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6;p30"/>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9"/>
          <p:cNvSpPr txBox="1">
            <a:spLocks noGrp="1"/>
          </p:cNvSpPr>
          <p:nvPr>
            <p:ph type="title" idx="15"/>
          </p:nvPr>
        </p:nvSpPr>
        <p:spPr>
          <a:xfrm rot="20933078">
            <a:off x="1857633" y="1361367"/>
            <a:ext cx="225691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Análisis Univariado</a:t>
            </a:r>
            <a:endParaRPr sz="24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82" name="Google Shape;310;p30"/>
          <p:cNvGrpSpPr/>
          <p:nvPr/>
        </p:nvGrpSpPr>
        <p:grpSpPr>
          <a:xfrm>
            <a:off x="2740286" y="392911"/>
            <a:ext cx="364318" cy="540221"/>
            <a:chOff x="4508863" y="1528200"/>
            <a:chExt cx="318850" cy="472800"/>
          </a:xfrm>
        </p:grpSpPr>
        <p:sp>
          <p:nvSpPr>
            <p:cNvPr id="83"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2900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66" name="Google Shape;266;p29"/>
          <p:cNvGrpSpPr/>
          <p:nvPr/>
        </p:nvGrpSpPr>
        <p:grpSpPr>
          <a:xfrm>
            <a:off x="577962" y="4457350"/>
            <a:ext cx="217137" cy="321977"/>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887861" y="4490479"/>
            <a:ext cx="217137" cy="321977"/>
            <a:chOff x="4508863" y="1528200"/>
            <a:chExt cx="318850" cy="472800"/>
          </a:xfrm>
        </p:grpSpPr>
        <p:sp>
          <p:nvSpPr>
            <p:cNvPr id="277" name="Google Shape;27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9"/>
          <p:cNvGrpSpPr/>
          <p:nvPr/>
        </p:nvGrpSpPr>
        <p:grpSpPr>
          <a:xfrm>
            <a:off x="1197760" y="4490479"/>
            <a:ext cx="217137" cy="321977"/>
            <a:chOff x="4508863" y="1528200"/>
            <a:chExt cx="318850" cy="472800"/>
          </a:xfrm>
        </p:grpSpPr>
        <p:sp>
          <p:nvSpPr>
            <p:cNvPr id="282" name="Google Shape;28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Imagen 3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891"/>
          <a:stretch/>
        </p:blipFill>
        <p:spPr bwMode="auto">
          <a:xfrm>
            <a:off x="353724" y="475158"/>
            <a:ext cx="2671128" cy="1844040"/>
          </a:xfrm>
          <a:prstGeom prst="rect">
            <a:avLst/>
          </a:prstGeom>
          <a:noFill/>
          <a:ln>
            <a:noFill/>
          </a:ln>
          <a:extLst>
            <a:ext uri="{53640926-AAD7-44D8-BBD7-CCE9431645EC}">
              <a14:shadowObscured xmlns:a14="http://schemas.microsoft.com/office/drawing/2010/main"/>
            </a:ext>
          </a:extLst>
        </p:spPr>
      </p:pic>
      <p:pic>
        <p:nvPicPr>
          <p:cNvPr id="33" name="Imagen 32"/>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99"/>
          <a:stretch/>
        </p:blipFill>
        <p:spPr bwMode="auto">
          <a:xfrm>
            <a:off x="3249692" y="391192"/>
            <a:ext cx="2660053" cy="2011972"/>
          </a:xfrm>
          <a:prstGeom prst="rect">
            <a:avLst/>
          </a:prstGeom>
          <a:noFill/>
          <a:ln>
            <a:noFill/>
          </a:ln>
          <a:extLst>
            <a:ext uri="{53640926-AAD7-44D8-BBD7-CCE9431645EC}">
              <a14:shadowObscured xmlns:a14="http://schemas.microsoft.com/office/drawing/2010/main"/>
            </a:ext>
          </a:extLst>
        </p:spPr>
      </p:pic>
      <p:pic>
        <p:nvPicPr>
          <p:cNvPr id="34" name="Imagen 33"/>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299"/>
          <a:stretch/>
        </p:blipFill>
        <p:spPr bwMode="auto">
          <a:xfrm>
            <a:off x="6020285" y="421391"/>
            <a:ext cx="2685566" cy="2164540"/>
          </a:xfrm>
          <a:prstGeom prst="rect">
            <a:avLst/>
          </a:prstGeom>
          <a:noFill/>
          <a:ln>
            <a:noFill/>
          </a:ln>
          <a:extLst>
            <a:ext uri="{53640926-AAD7-44D8-BBD7-CCE9431645EC}">
              <a14:shadowObscured xmlns:a14="http://schemas.microsoft.com/office/drawing/2010/main"/>
            </a:ext>
          </a:extLst>
        </p:spPr>
      </p:pic>
      <p:pic>
        <p:nvPicPr>
          <p:cNvPr id="35" name="Imagen 34"/>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4076"/>
          <a:stretch/>
        </p:blipFill>
        <p:spPr bwMode="auto">
          <a:xfrm>
            <a:off x="1637563" y="2696207"/>
            <a:ext cx="2565096" cy="1967570"/>
          </a:xfrm>
          <a:prstGeom prst="rect">
            <a:avLst/>
          </a:prstGeom>
          <a:noFill/>
          <a:ln>
            <a:noFill/>
          </a:ln>
          <a:extLst>
            <a:ext uri="{53640926-AAD7-44D8-BBD7-CCE9431645EC}">
              <a14:shadowObscured xmlns:a14="http://schemas.microsoft.com/office/drawing/2010/main"/>
            </a:ext>
          </a:extLst>
        </p:spPr>
      </p:pic>
      <p:pic>
        <p:nvPicPr>
          <p:cNvPr id="36" name="Imagen 35"/>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260"/>
          <a:stretch/>
        </p:blipFill>
        <p:spPr bwMode="auto">
          <a:xfrm>
            <a:off x="4632487" y="2632228"/>
            <a:ext cx="2554515" cy="2095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 name="Google Shape;341;p31"/>
          <p:cNvGrpSpPr/>
          <p:nvPr/>
        </p:nvGrpSpPr>
        <p:grpSpPr>
          <a:xfrm>
            <a:off x="367742" y="422572"/>
            <a:ext cx="3077623" cy="412452"/>
            <a:chOff x="961850" y="2182575"/>
            <a:chExt cx="2030390" cy="318717"/>
          </a:xfrm>
        </p:grpSpPr>
        <p:sp>
          <p:nvSpPr>
            <p:cNvPr id="24" name="Google Shape;342;p31"/>
            <p:cNvSpPr/>
            <p:nvPr/>
          </p:nvSpPr>
          <p:spPr>
            <a:xfrm>
              <a:off x="961850" y="2317450"/>
              <a:ext cx="2030390" cy="183842"/>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31"/>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9"/>
          <p:cNvSpPr txBox="1">
            <a:spLocks noGrp="1"/>
          </p:cNvSpPr>
          <p:nvPr>
            <p:ph type="title" idx="15"/>
          </p:nvPr>
        </p:nvSpPr>
        <p:spPr>
          <a:xfrm>
            <a:off x="270778" y="439072"/>
            <a:ext cx="284751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Análisis Bivariado</a:t>
            </a:r>
            <a:endParaRPr sz="1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501669451"/>
              </p:ext>
            </p:extLst>
          </p:nvPr>
        </p:nvGraphicFramePr>
        <p:xfrm>
          <a:off x="514791" y="1231961"/>
          <a:ext cx="3389447" cy="932604"/>
        </p:xfrm>
        <a:graphic>
          <a:graphicData uri="http://schemas.openxmlformats.org/drawingml/2006/table">
            <a:tbl>
              <a:tblPr>
                <a:tableStyleId>{284E427A-3D55-4303-BF80-6455036E1DE7}</a:tableStyleId>
              </a:tblPr>
              <a:tblGrid>
                <a:gridCol w="677889"/>
                <a:gridCol w="756106"/>
                <a:gridCol w="695271"/>
                <a:gridCol w="799562"/>
                <a:gridCol w="460619"/>
              </a:tblGrid>
              <a:tr h="179811">
                <a:tc rowSpan="2" gridSpan="2">
                  <a:txBody>
                    <a:bodyPr/>
                    <a:lstStyle/>
                    <a:p>
                      <a:pPr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EC"/>
                    </a:p>
                  </a:txBody>
                  <a:tcPr/>
                </a:tc>
                <a:tc gridSpan="2">
                  <a:txBody>
                    <a:bodyPr/>
                    <a:lstStyle/>
                    <a:p>
                      <a:pPr marL="38100" marR="38100" algn="ctr">
                        <a:lnSpc>
                          <a:spcPct val="10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COMUNICACION</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rowSpan="2">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811">
                <a:tc gridSpan="2" vMerge="1">
                  <a:txBody>
                    <a:bodyPr/>
                    <a:lstStyle/>
                    <a:p>
                      <a:endParaRPr lang="es-EC"/>
                    </a:p>
                  </a:txBody>
                  <a:tcPr/>
                </a:tc>
                <a:tc hMerge="1" vMerge="1">
                  <a:txBody>
                    <a:bodyPr/>
                    <a:lstStyle/>
                    <a:p>
                      <a:endParaRPr lang="es-EC"/>
                    </a:p>
                  </a:txBody>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Satisfecho</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Insatisfecho</a:t>
                      </a:r>
                    </a:p>
                  </a:txBody>
                  <a:tcPr marL="68580" marR="68580" marT="0" marB="0" anchor="ctr">
                    <a:lnB w="12700" cap="flat" cmpd="sng" algn="ctr">
                      <a:solidFill>
                        <a:schemeClr val="tx1"/>
                      </a:solidFill>
                      <a:prstDash val="solid"/>
                      <a:round/>
                      <a:headEnd type="none" w="med" len="med"/>
                      <a:tailEnd type="none" w="med" len="med"/>
                    </a:lnB>
                  </a:tcPr>
                </a:tc>
                <a:tc vMerge="1">
                  <a:txBody>
                    <a:bodyPr/>
                    <a:lstStyle/>
                    <a:p>
                      <a:endParaRPr lang="es-EC"/>
                    </a:p>
                  </a:txBody>
                  <a:tcPr/>
                </a:tc>
              </a:tr>
              <a:tr h="179811">
                <a:tc rowSpan="2">
                  <a:txBody>
                    <a:bodyPr/>
                    <a:lstStyle/>
                    <a:p>
                      <a:pPr marL="38100" marR="38100" algn="ctr">
                        <a:lnSpc>
                          <a:spcPct val="10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REDES</a:t>
                      </a:r>
                      <a:r>
                        <a:rPr lang="es-EC" sz="700" b="1" baseline="0" dirty="0" smtClean="0">
                          <a:effectLst/>
                          <a:latin typeface="Tahoma" panose="020B0604030504040204" pitchFamily="34" charset="0"/>
                          <a:ea typeface="Tahoma" panose="020B0604030504040204" pitchFamily="34" charset="0"/>
                          <a:cs typeface="Tahoma" panose="020B0604030504040204" pitchFamily="34" charset="0"/>
                        </a:rPr>
                        <a:t> </a:t>
                      </a:r>
                      <a:r>
                        <a:rPr lang="es-EC" sz="700" b="1" dirty="0" smtClean="0">
                          <a:effectLst/>
                          <a:latin typeface="Tahoma" panose="020B0604030504040204" pitchFamily="34" charset="0"/>
                          <a:ea typeface="Tahoma" panose="020B0604030504040204" pitchFamily="34" charset="0"/>
                          <a:cs typeface="Tahoma" panose="020B0604030504040204" pitchFamily="34" charset="0"/>
                        </a:rPr>
                        <a:t>SOCIALES</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De acuerdo</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51</a:t>
                      </a:r>
                    </a:p>
                  </a:txBody>
                  <a:tcPr marL="68580" marR="68580" marT="0" marB="0" anchor="ctr">
                    <a:lnT w="12700" cap="flat" cmpd="sng" algn="ctr">
                      <a:solidFill>
                        <a:schemeClr val="tx1"/>
                      </a:solidFill>
                      <a:prstDash val="solid"/>
                      <a:round/>
                      <a:headEnd type="none" w="med" len="med"/>
                      <a:tailEnd type="none" w="med" len="med"/>
                    </a:lnT>
                  </a:tcPr>
                </a:tc>
              </a:tr>
              <a:tr h="179811">
                <a:tc vMerge="1">
                  <a:txBody>
                    <a:bodyPr/>
                    <a:lstStyle/>
                    <a:p>
                      <a:endParaRPr lang="es-EC"/>
                    </a:p>
                  </a:txBody>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En desacuerdo</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r>
              <a:tr h="179811">
                <a:tc gridSpan="2">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marL="38100" marR="38100" algn="r">
                        <a:lnSpc>
                          <a:spcPct val="10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39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pic>
        <p:nvPicPr>
          <p:cNvPr id="7169" name="Imagen 25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84" r="3198"/>
          <a:stretch>
            <a:fillRect/>
          </a:stretch>
        </p:blipFill>
        <p:spPr bwMode="auto">
          <a:xfrm>
            <a:off x="4363112" y="449705"/>
            <a:ext cx="2278384" cy="192493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29271" y="909455"/>
            <a:ext cx="3259690" cy="338554"/>
          </a:xfrm>
          <a:prstGeom prst="rect">
            <a:avLst/>
          </a:prstGeom>
        </p:spPr>
        <p:txBody>
          <a:bodyPr wrap="square">
            <a:spAutoFit/>
          </a:bodyPr>
          <a:lstStyle/>
          <a:p>
            <a:pPr lvl="0" eaLnBrk="0" fontAlgn="base" hangingPunct="0">
              <a:spcBef>
                <a:spcPct val="0"/>
              </a:spcBef>
              <a:spcAft>
                <a:spcPct val="0"/>
              </a:spcAft>
              <a:buClrTx/>
            </a:pPr>
            <a:r>
              <a:rPr lang="es-EC" altLang="es-EC" sz="800" b="1"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s-EC" altLang="es-EC" sz="800" b="1" dirty="0" bmk="">
                <a:solidFill>
                  <a:schemeClr val="tx1"/>
                </a:solidFill>
                <a:latin typeface="Tahoma" panose="020B0604030504040204" pitchFamily="34" charset="0"/>
                <a:ea typeface="Tahoma" panose="020B0604030504040204" pitchFamily="34" charset="0"/>
                <a:cs typeface="Tahoma" panose="020B0604030504040204" pitchFamily="34" charset="0"/>
              </a:rPr>
              <a:t>abla </a:t>
            </a:r>
            <a:r>
              <a:rPr lang="es-EC" altLang="es-EC" sz="800" b="1" dirty="0" smtClean="0" bmk="">
                <a:solidFill>
                  <a:schemeClr val="tx1"/>
                </a:solidFill>
                <a:latin typeface="Tahoma" panose="020B0604030504040204" pitchFamily="34" charset="0"/>
                <a:ea typeface="Tahoma" panose="020B0604030504040204" pitchFamily="34" charset="0"/>
                <a:cs typeface="Tahoma" panose="020B0604030504040204" pitchFamily="34" charset="0"/>
              </a:rPr>
              <a:t>26</a:t>
            </a:r>
            <a: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t/>
            </a:r>
            <a:b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br>
            <a: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t>Tabla cruzada Redes Sociales y Comunicación de Marca</a:t>
            </a:r>
            <a:endParaRPr lang="es-EC" altLang="es-EC" sz="400" dirty="0" bmk="">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70243655"/>
              </p:ext>
            </p:extLst>
          </p:nvPr>
        </p:nvGraphicFramePr>
        <p:xfrm>
          <a:off x="514790" y="2663273"/>
          <a:ext cx="3036483" cy="755062"/>
        </p:xfrm>
        <a:graphic>
          <a:graphicData uri="http://schemas.openxmlformats.org/drawingml/2006/table">
            <a:tbl>
              <a:tblPr>
                <a:tableStyleId>{35758FB7-9AC5-4552-8A53-C91805E547FA}</a:tableStyleId>
              </a:tblPr>
              <a:tblGrid>
                <a:gridCol w="650210"/>
                <a:gridCol w="851852"/>
                <a:gridCol w="515720"/>
                <a:gridCol w="488418"/>
                <a:gridCol w="530283"/>
              </a:tblGrid>
              <a:tr h="104993">
                <a:tc rowSpan="2" gridSpan="2">
                  <a:txBody>
                    <a:bodyPr/>
                    <a:lstStyle/>
                    <a:p>
                      <a:pPr algn="ct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EC"/>
                    </a:p>
                  </a:txBody>
                  <a:tcPr/>
                </a:tc>
                <a:tc gridSpan="2">
                  <a:txBody>
                    <a:bodyPr/>
                    <a:lstStyle/>
                    <a:p>
                      <a:pPr marL="38100" marR="38100" algn="ctr">
                        <a:lnSpc>
                          <a:spcPct val="10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IMAGEN</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rowSpan="2">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932">
                <a:tc gridSpan="2" vMerge="1">
                  <a:txBody>
                    <a:bodyPr/>
                    <a:lstStyle/>
                    <a:p>
                      <a:endParaRPr lang="es-EC"/>
                    </a:p>
                  </a:txBody>
                  <a:tcPr/>
                </a:tc>
                <a:tc hMerge="1" vMerge="1">
                  <a:txBody>
                    <a:bodyPr/>
                    <a:lstStyle/>
                    <a:p>
                      <a:endParaRPr lang="es-EC"/>
                    </a:p>
                  </a:txBody>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Buena</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Mala</a:t>
                      </a:r>
                    </a:p>
                  </a:txBody>
                  <a:tcPr marL="68580" marR="68580" marT="0" marB="0" anchor="ctr">
                    <a:lnB w="12700" cap="flat" cmpd="sng" algn="ctr">
                      <a:solidFill>
                        <a:schemeClr val="tx1"/>
                      </a:solidFill>
                      <a:prstDash val="solid"/>
                      <a:round/>
                      <a:headEnd type="none" w="med" len="med"/>
                      <a:tailEnd type="none" w="med" len="med"/>
                    </a:lnB>
                  </a:tcPr>
                </a:tc>
                <a:tc vMerge="1">
                  <a:txBody>
                    <a:bodyPr/>
                    <a:lstStyle/>
                    <a:p>
                      <a:endParaRPr lang="es-EC"/>
                    </a:p>
                  </a:txBody>
                  <a:tcPr/>
                </a:tc>
              </a:tr>
              <a:tr h="157045">
                <a:tc rowSpan="2">
                  <a:txBody>
                    <a:bodyPr/>
                    <a:lstStyle/>
                    <a:p>
                      <a:pPr marL="38100" marR="38100" algn="ctr">
                        <a:lnSpc>
                          <a:spcPct val="10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PÁGINA</a:t>
                      </a:r>
                      <a:r>
                        <a:rPr lang="es-EC" sz="700" b="1" baseline="0" dirty="0" smtClean="0">
                          <a:effectLst/>
                          <a:latin typeface="Tahoma" panose="020B0604030504040204" pitchFamily="34" charset="0"/>
                          <a:ea typeface="Tahoma" panose="020B0604030504040204" pitchFamily="34" charset="0"/>
                          <a:cs typeface="Tahoma" panose="020B0604030504040204" pitchFamily="34" charset="0"/>
                        </a:rPr>
                        <a:t> </a:t>
                      </a:r>
                      <a:r>
                        <a:rPr lang="es-EC" sz="700" b="1" dirty="0" smtClean="0">
                          <a:effectLst/>
                          <a:latin typeface="Tahoma" panose="020B0604030504040204" pitchFamily="34" charset="0"/>
                          <a:ea typeface="Tahoma" panose="020B0604030504040204" pitchFamily="34" charset="0"/>
                          <a:cs typeface="Tahoma" panose="020B0604030504040204" pitchFamily="34" charset="0"/>
                        </a:rPr>
                        <a:t>WEB</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De acuerdo</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0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44</a:t>
                      </a:r>
                    </a:p>
                  </a:txBody>
                  <a:tcPr marL="68580" marR="68580" marT="0" marB="0" anchor="ctr">
                    <a:lnT w="12700" cap="flat" cmpd="sng" algn="ctr">
                      <a:solidFill>
                        <a:schemeClr val="tx1"/>
                      </a:solidFill>
                      <a:prstDash val="solid"/>
                      <a:round/>
                      <a:headEnd type="none" w="med" len="med"/>
                      <a:tailEnd type="none" w="med" len="med"/>
                    </a:lnT>
                  </a:tcPr>
                </a:tc>
              </a:tr>
              <a:tr h="179536">
                <a:tc vMerge="1">
                  <a:txBody>
                    <a:bodyPr/>
                    <a:lstStyle/>
                    <a:p>
                      <a:endParaRPr lang="es-EC"/>
                    </a:p>
                  </a:txBody>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En desacuerdo</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r>
              <a:tr h="157045">
                <a:tc gridSpan="2">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pic>
        <p:nvPicPr>
          <p:cNvPr id="14" name="Imagen 13"/>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0902" b="-148"/>
          <a:stretch/>
        </p:blipFill>
        <p:spPr bwMode="auto">
          <a:xfrm>
            <a:off x="6641496" y="439072"/>
            <a:ext cx="2104232" cy="1949132"/>
          </a:xfrm>
          <a:prstGeom prst="rect">
            <a:avLst/>
          </a:prstGeom>
          <a:noFill/>
          <a:ln>
            <a:noFill/>
          </a:ln>
          <a:extLst>
            <a:ext uri="{53640926-AAD7-44D8-BBD7-CCE9431645EC}">
              <a14:shadowObscured xmlns:a14="http://schemas.microsoft.com/office/drawing/2010/main"/>
            </a:ext>
          </a:extLst>
        </p:spPr>
      </p:pic>
      <p:graphicFrame>
        <p:nvGraphicFramePr>
          <p:cNvPr id="9" name="Tabla 8"/>
          <p:cNvGraphicFramePr>
            <a:graphicFrameLocks noGrp="1"/>
          </p:cNvGraphicFramePr>
          <p:nvPr>
            <p:extLst>
              <p:ext uri="{D42A27DB-BD31-4B8C-83A1-F6EECF244321}">
                <p14:modId xmlns:p14="http://schemas.microsoft.com/office/powerpoint/2010/main" val="4093615985"/>
              </p:ext>
            </p:extLst>
          </p:nvPr>
        </p:nvGraphicFramePr>
        <p:xfrm>
          <a:off x="514791" y="3873306"/>
          <a:ext cx="3389447" cy="946022"/>
        </p:xfrm>
        <a:graphic>
          <a:graphicData uri="http://schemas.openxmlformats.org/drawingml/2006/table">
            <a:tbl>
              <a:tblPr>
                <a:tableStyleId>{775DCB02-9BB8-47FD-8907-85C794F793BA}</a:tableStyleId>
              </a:tblPr>
              <a:tblGrid>
                <a:gridCol w="681710"/>
                <a:gridCol w="749835"/>
                <a:gridCol w="666520"/>
                <a:gridCol w="833150"/>
                <a:gridCol w="458232"/>
              </a:tblGrid>
              <a:tr h="173624">
                <a:tc rowSpan="2" gridSpan="2">
                  <a:txBody>
                    <a:bodyPr/>
                    <a:lstStyle/>
                    <a:p>
                      <a:pPr algn="ct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EC"/>
                    </a:p>
                  </a:txBody>
                  <a:tcPr/>
                </a:tc>
                <a:tc gridSpan="2">
                  <a:txBody>
                    <a:bodyPr/>
                    <a:lstStyle/>
                    <a:p>
                      <a:pPr marL="38100" marR="38100" algn="ctr">
                        <a:lnSpc>
                          <a:spcPct val="15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IDENTIDAD</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rowSpan="2">
                  <a:txBody>
                    <a:bodyPr/>
                    <a:lstStyle/>
                    <a:p>
                      <a:pPr marL="38100" marR="38100" algn="ctr">
                        <a:lnSpc>
                          <a:spcPct val="15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24">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Identifica</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ctr">
                        <a:lnSpc>
                          <a:spcPct val="15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No identifica</a:t>
                      </a:r>
                    </a:p>
                  </a:txBody>
                  <a:tcPr marL="68580" marR="68580" marT="0" marB="0" anchor="ctr">
                    <a:lnB w="12700" cap="flat" cmpd="sng" algn="ctr">
                      <a:solidFill>
                        <a:schemeClr val="tx1"/>
                      </a:solidFill>
                      <a:prstDash val="solid"/>
                      <a:round/>
                      <a:headEnd type="none" w="med" len="med"/>
                      <a:tailEnd type="none" w="med" len="med"/>
                    </a:lnB>
                  </a:tcPr>
                </a:tc>
                <a:tc vMerge="1">
                  <a:txBody>
                    <a:bodyPr/>
                    <a:lstStyle/>
                    <a:p>
                      <a:endParaRPr lang="es-EC"/>
                    </a:p>
                  </a:txBody>
                  <a:tcPr/>
                </a:tc>
              </a:tr>
              <a:tr h="173624">
                <a:tc rowSpan="2">
                  <a:txBody>
                    <a:bodyPr/>
                    <a:lstStyle/>
                    <a:p>
                      <a:pPr marL="38100" marR="38100" algn="ctr">
                        <a:lnSpc>
                          <a:spcPct val="150000"/>
                        </a:lnSpc>
                        <a:spcAft>
                          <a:spcPts val="0"/>
                        </a:spcAft>
                      </a:pPr>
                      <a:r>
                        <a:rPr lang="es-EC" sz="700" b="1" dirty="0" smtClean="0">
                          <a:effectLst/>
                          <a:latin typeface="Tahoma" panose="020B0604030504040204" pitchFamily="34" charset="0"/>
                          <a:ea typeface="Tahoma" panose="020B0604030504040204" pitchFamily="34" charset="0"/>
                          <a:cs typeface="Tahoma" panose="020B0604030504040204" pitchFamily="34" charset="0"/>
                        </a:rPr>
                        <a:t>CORREO</a:t>
                      </a:r>
                      <a:endParaRPr lang="es-EC" sz="7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ct val="150000"/>
                        </a:lnSpc>
                        <a:spcAft>
                          <a:spcPts val="0"/>
                        </a:spcAft>
                      </a:pPr>
                      <a:r>
                        <a:rPr lang="es-EC" sz="700" b="1">
                          <a:effectLst/>
                          <a:latin typeface="Tahoma" panose="020B0604030504040204" pitchFamily="34" charset="0"/>
                          <a:ea typeface="Tahoma" panose="020B0604030504040204" pitchFamily="34" charset="0"/>
                          <a:cs typeface="Tahoma" panose="020B0604030504040204" pitchFamily="34" charset="0"/>
                        </a:rPr>
                        <a:t>De acuerdo</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5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39</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5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44</a:t>
                      </a:r>
                    </a:p>
                  </a:txBody>
                  <a:tcPr marL="68580" marR="68580" marT="0" marB="0" anchor="ctr">
                    <a:lnT w="12700" cap="flat" cmpd="sng" algn="ctr">
                      <a:solidFill>
                        <a:schemeClr val="tx1"/>
                      </a:solidFill>
                      <a:prstDash val="solid"/>
                      <a:round/>
                      <a:headEnd type="none" w="med" len="med"/>
                      <a:tailEnd type="none" w="med" len="med"/>
                    </a:lnT>
                  </a:tcPr>
                </a:tc>
              </a:tr>
              <a:tr h="251526">
                <a:tc vMerge="1">
                  <a:txBody>
                    <a:bodyPr/>
                    <a:lstStyle/>
                    <a:p>
                      <a:endParaRPr lang="es-EC"/>
                    </a:p>
                  </a:txBody>
                  <a:tcPr/>
                </a:tc>
                <a:tc>
                  <a:txBody>
                    <a:bodyPr/>
                    <a:lstStyle/>
                    <a:p>
                      <a:pPr marL="38100" marR="38100" algn="ctr">
                        <a:lnSpc>
                          <a:spcPct val="10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En desacuerdo</a:t>
                      </a:r>
                    </a:p>
                  </a:txBody>
                  <a:tcPr marL="68580" marR="68580" marT="0" marB="0" anchor="ctr"/>
                </a:tc>
                <a:tc>
                  <a:txBody>
                    <a:bodyPr/>
                    <a:lstStyle/>
                    <a:p>
                      <a:pPr marL="38100" marR="38100" algn="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marL="38100" marR="38100" algn="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marL="38100" marR="38100" algn="r">
                        <a:lnSpc>
                          <a:spcPct val="15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r>
              <a:tr h="173624">
                <a:tc gridSpan="2">
                  <a:txBody>
                    <a:bodyPr/>
                    <a:lstStyle/>
                    <a:p>
                      <a:pPr marL="38100" marR="38100" algn="ctr">
                        <a:lnSpc>
                          <a:spcPct val="150000"/>
                        </a:lnSpc>
                        <a:spcAft>
                          <a:spcPts val="0"/>
                        </a:spcAft>
                      </a:pPr>
                      <a:r>
                        <a:rPr lang="es-EC" sz="700" b="1" dirty="0">
                          <a:effectLst/>
                          <a:latin typeface="Tahoma" panose="020B0604030504040204" pitchFamily="34" charset="0"/>
                          <a:ea typeface="Tahoma" panose="020B0604030504040204" pitchFamily="34" charset="0"/>
                          <a:cs typeface="Tahoma" panose="020B0604030504040204" pitchFamily="34" charset="0"/>
                        </a:rPr>
                        <a:t>Total</a:t>
                      </a: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marL="38100" marR="38100" algn="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48</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50000"/>
                        </a:lnSpc>
                        <a:spcAft>
                          <a:spcPts val="0"/>
                        </a:spcAft>
                      </a:pPr>
                      <a:r>
                        <a:rPr lang="es-EC" sz="70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r">
                        <a:lnSpc>
                          <a:spcPct val="150000"/>
                        </a:lnSpc>
                        <a:spcAft>
                          <a:spcPts val="0"/>
                        </a:spcAft>
                      </a:pPr>
                      <a:r>
                        <a:rPr lang="es-EC" sz="700" dirty="0">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pic>
        <p:nvPicPr>
          <p:cNvPr id="16" name="Imagen 15"/>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080"/>
          <a:stretch/>
        </p:blipFill>
        <p:spPr bwMode="auto">
          <a:xfrm>
            <a:off x="5460834" y="2600250"/>
            <a:ext cx="2232778" cy="2158299"/>
          </a:xfrm>
          <a:prstGeom prst="rect">
            <a:avLst/>
          </a:prstGeom>
          <a:noFill/>
          <a:ln>
            <a:noFill/>
          </a:ln>
          <a:extLst>
            <a:ext uri="{53640926-AAD7-44D8-BBD7-CCE9431645EC}">
              <a14:shadowObscured xmlns:a14="http://schemas.microsoft.com/office/drawing/2010/main"/>
            </a:ext>
          </a:extLst>
        </p:spPr>
      </p:pic>
      <p:sp>
        <p:nvSpPr>
          <p:cNvPr id="17" name="Rectángulo 16"/>
          <p:cNvSpPr/>
          <p:nvPr/>
        </p:nvSpPr>
        <p:spPr>
          <a:xfrm>
            <a:off x="439541" y="3512649"/>
            <a:ext cx="3259690" cy="338554"/>
          </a:xfrm>
          <a:prstGeom prst="rect">
            <a:avLst/>
          </a:prstGeom>
        </p:spPr>
        <p:txBody>
          <a:bodyPr wrap="square">
            <a:spAutoFit/>
          </a:bodyPr>
          <a:lstStyle/>
          <a:p>
            <a:pPr lvl="0" eaLnBrk="0" fontAlgn="base" hangingPunct="0">
              <a:spcBef>
                <a:spcPct val="0"/>
              </a:spcBef>
              <a:spcAft>
                <a:spcPct val="0"/>
              </a:spcAft>
              <a:buClrTx/>
            </a:pPr>
            <a:r>
              <a:rPr lang="es-EC" altLang="es-EC" sz="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a:t>
            </a:r>
            <a:r>
              <a:rPr lang="es-EC" altLang="es-EC" sz="800" b="1" dirty="0" smtClean="0" bmk="">
                <a:solidFill>
                  <a:schemeClr val="tx1"/>
                </a:solidFill>
                <a:latin typeface="Tahoma" panose="020B0604030504040204" pitchFamily="34" charset="0"/>
                <a:ea typeface="Tahoma" panose="020B0604030504040204" pitchFamily="34" charset="0"/>
                <a:cs typeface="Tahoma" panose="020B0604030504040204" pitchFamily="34" charset="0"/>
              </a:rPr>
              <a:t>abla 28</a:t>
            </a:r>
            <a: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t/>
            </a:r>
            <a:b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br>
            <a: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t>Tabla cruzada </a:t>
            </a:r>
            <a:r>
              <a:rPr lang="es-EC" altLang="es-EC" sz="800" i="1" dirty="0" smtClean="0" bmk="">
                <a:solidFill>
                  <a:schemeClr val="tx1"/>
                </a:solidFill>
                <a:latin typeface="Tahoma" panose="020B0604030504040204" pitchFamily="34" charset="0"/>
                <a:ea typeface="Tahoma" panose="020B0604030504040204" pitchFamily="34" charset="0"/>
                <a:cs typeface="Tahoma" panose="020B0604030504040204" pitchFamily="34" charset="0"/>
              </a:rPr>
              <a:t>Correo Electrónico e Identidad de Marca</a:t>
            </a:r>
            <a:endParaRPr lang="es-EC" altLang="es-EC" sz="400" dirty="0" bmk="">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ángulo 17"/>
          <p:cNvSpPr/>
          <p:nvPr/>
        </p:nvSpPr>
        <p:spPr>
          <a:xfrm>
            <a:off x="439541" y="2319073"/>
            <a:ext cx="3259690" cy="338554"/>
          </a:xfrm>
          <a:prstGeom prst="rect">
            <a:avLst/>
          </a:prstGeom>
        </p:spPr>
        <p:txBody>
          <a:bodyPr wrap="square">
            <a:spAutoFit/>
          </a:bodyPr>
          <a:lstStyle/>
          <a:p>
            <a:pPr lvl="0" eaLnBrk="0" fontAlgn="base" hangingPunct="0">
              <a:spcBef>
                <a:spcPct val="0"/>
              </a:spcBef>
              <a:spcAft>
                <a:spcPct val="0"/>
              </a:spcAft>
              <a:buClrTx/>
            </a:pPr>
            <a:r>
              <a:rPr lang="es-EC" altLang="es-EC" sz="800" b="1"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s-EC" altLang="es-EC" sz="800" b="1" dirty="0" bmk="">
                <a:solidFill>
                  <a:schemeClr val="tx1"/>
                </a:solidFill>
                <a:latin typeface="Tahoma" panose="020B0604030504040204" pitchFamily="34" charset="0"/>
                <a:ea typeface="Tahoma" panose="020B0604030504040204" pitchFamily="34" charset="0"/>
                <a:cs typeface="Tahoma" panose="020B0604030504040204" pitchFamily="34" charset="0"/>
              </a:rPr>
              <a:t>abla 27</a:t>
            </a:r>
            <a: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t/>
            </a:r>
            <a:br>
              <a:rPr lang="es-EC" altLang="es-EC" sz="800" i="1" dirty="0" bmk="">
                <a:solidFill>
                  <a:schemeClr val="tx1"/>
                </a:solidFill>
                <a:latin typeface="Tahoma" panose="020B0604030504040204" pitchFamily="34" charset="0"/>
                <a:ea typeface="Tahoma" panose="020B0604030504040204" pitchFamily="34" charset="0"/>
                <a:cs typeface="Tahoma" panose="020B0604030504040204" pitchFamily="34" charset="0"/>
              </a:rPr>
            </a:br>
            <a:r>
              <a:rPr lang="es-EC" altLang="es-EC" sz="800" i="1" dirty="0" smtClean="0" bmk="">
                <a:solidFill>
                  <a:schemeClr val="tx1"/>
                </a:solidFill>
                <a:latin typeface="Tahoma" panose="020B0604030504040204" pitchFamily="34" charset="0"/>
                <a:ea typeface="Tahoma" panose="020B0604030504040204" pitchFamily="34" charset="0"/>
                <a:cs typeface="Tahoma" panose="020B0604030504040204" pitchFamily="34" charset="0"/>
              </a:rPr>
              <a:t>Tabla cruzada Página Web e Imagen de Marca</a:t>
            </a:r>
            <a:endParaRPr lang="es-EC" altLang="es-EC" sz="400" dirty="0" bmk="">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944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8" name="Google Shape;238;p29"/>
          <p:cNvGrpSpPr/>
          <p:nvPr/>
        </p:nvGrpSpPr>
        <p:grpSpPr>
          <a:xfrm rot="542771">
            <a:off x="3428669" y="2878952"/>
            <a:ext cx="2359767" cy="1417345"/>
            <a:chOff x="3299945" y="2654755"/>
            <a:chExt cx="820937" cy="613509"/>
          </a:xfrm>
        </p:grpSpPr>
        <p:sp>
          <p:nvSpPr>
            <p:cNvPr id="239" name="Google Shape;239;p29"/>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40" name="Google Shape;240;p29"/>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41" name="Google Shape;241;p29"/>
            <p:cNvSpPr/>
            <p:nvPr/>
          </p:nvSpPr>
          <p:spPr>
            <a:xfrm rot="79888">
              <a:off x="3301860" y="2808196"/>
              <a:ext cx="136562" cy="458490"/>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FFA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42" name="Google Shape;242;p29"/>
          <p:cNvGrpSpPr/>
          <p:nvPr/>
        </p:nvGrpSpPr>
        <p:grpSpPr>
          <a:xfrm rot="542771">
            <a:off x="750437" y="1332961"/>
            <a:ext cx="2354262" cy="1413699"/>
            <a:chOff x="3301860" y="2654755"/>
            <a:chExt cx="819022" cy="611931"/>
          </a:xfrm>
        </p:grpSpPr>
        <p:sp>
          <p:nvSpPr>
            <p:cNvPr id="243" name="Google Shape;243;p29"/>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44" name="Google Shape;244;p29"/>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C7F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050" dirty="0" smtClean="0"/>
                <a:t>C</a:t>
              </a:r>
              <a:endParaRPr sz="1050" dirty="0"/>
            </a:p>
          </p:txBody>
        </p:sp>
        <p:sp>
          <p:nvSpPr>
            <p:cNvPr id="245" name="Google Shape;245;p29"/>
            <p:cNvSpPr/>
            <p:nvPr/>
          </p:nvSpPr>
          <p:spPr>
            <a:xfrm rot="79888">
              <a:off x="3301860" y="2808196"/>
              <a:ext cx="136562" cy="458490"/>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B9E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46" name="Google Shape;246;p29"/>
          <p:cNvGrpSpPr/>
          <p:nvPr/>
        </p:nvGrpSpPr>
        <p:grpSpPr>
          <a:xfrm>
            <a:off x="563536" y="599142"/>
            <a:ext cx="3424063" cy="585711"/>
            <a:chOff x="611550" y="2773950"/>
            <a:chExt cx="2698875" cy="344475"/>
          </a:xfrm>
        </p:grpSpPr>
        <p:sp>
          <p:nvSpPr>
            <p:cNvPr id="247" name="Google Shape;247;p29"/>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9"/>
          <p:cNvSpPr txBox="1">
            <a:spLocks noGrp="1"/>
          </p:cNvSpPr>
          <p:nvPr>
            <p:ph type="title" idx="15"/>
          </p:nvPr>
        </p:nvSpPr>
        <p:spPr>
          <a:xfrm>
            <a:off x="715900" y="605650"/>
            <a:ext cx="548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Contenido</a:t>
            </a:r>
            <a:endParaRPr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62" name="Google Shape;262;p29"/>
          <p:cNvGrpSpPr/>
          <p:nvPr/>
        </p:nvGrpSpPr>
        <p:grpSpPr>
          <a:xfrm>
            <a:off x="7395584" y="431220"/>
            <a:ext cx="956230" cy="847679"/>
            <a:chOff x="683398" y="2777187"/>
            <a:chExt cx="876552" cy="777046"/>
          </a:xfrm>
        </p:grpSpPr>
        <p:sp>
          <p:nvSpPr>
            <p:cNvPr id="263" name="Google Shape;263;p29"/>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9"/>
          <p:cNvGrpSpPr/>
          <p:nvPr/>
        </p:nvGrpSpPr>
        <p:grpSpPr>
          <a:xfrm>
            <a:off x="577962" y="4457350"/>
            <a:ext cx="217137" cy="321977"/>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9"/>
          <p:cNvGrpSpPr/>
          <p:nvPr/>
        </p:nvGrpSpPr>
        <p:grpSpPr>
          <a:xfrm>
            <a:off x="7705768" y="420992"/>
            <a:ext cx="137201" cy="203446"/>
            <a:chOff x="4508863" y="1528200"/>
            <a:chExt cx="318850" cy="472800"/>
          </a:xfrm>
        </p:grpSpPr>
        <p:sp>
          <p:nvSpPr>
            <p:cNvPr id="272" name="Google Shape;27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887861" y="4490479"/>
            <a:ext cx="217137" cy="321977"/>
            <a:chOff x="4508863" y="1528200"/>
            <a:chExt cx="318850" cy="472800"/>
          </a:xfrm>
        </p:grpSpPr>
        <p:sp>
          <p:nvSpPr>
            <p:cNvPr id="277" name="Google Shape;27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9"/>
          <p:cNvGrpSpPr/>
          <p:nvPr/>
        </p:nvGrpSpPr>
        <p:grpSpPr>
          <a:xfrm>
            <a:off x="1197760" y="4490479"/>
            <a:ext cx="217137" cy="321977"/>
            <a:chOff x="4508863" y="1528200"/>
            <a:chExt cx="318850" cy="472800"/>
          </a:xfrm>
        </p:grpSpPr>
        <p:sp>
          <p:nvSpPr>
            <p:cNvPr id="282" name="Google Shape;28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upo 6"/>
          <p:cNvGrpSpPr/>
          <p:nvPr/>
        </p:nvGrpSpPr>
        <p:grpSpPr>
          <a:xfrm>
            <a:off x="804681" y="2937089"/>
            <a:ext cx="2398703" cy="1284569"/>
            <a:chOff x="887873" y="3178939"/>
            <a:chExt cx="3453711" cy="1204288"/>
          </a:xfrm>
        </p:grpSpPr>
        <p:grpSp>
          <p:nvGrpSpPr>
            <p:cNvPr id="6" name="Grupo 5"/>
            <p:cNvGrpSpPr/>
            <p:nvPr/>
          </p:nvGrpSpPr>
          <p:grpSpPr>
            <a:xfrm>
              <a:off x="887873" y="3218147"/>
              <a:ext cx="3397649" cy="1165080"/>
              <a:chOff x="887873" y="3218147"/>
              <a:chExt cx="3397649" cy="1165080"/>
            </a:xfrm>
          </p:grpSpPr>
          <p:sp>
            <p:nvSpPr>
              <p:cNvPr id="233" name="Google Shape;233;p29"/>
              <p:cNvSpPr/>
              <p:nvPr/>
            </p:nvSpPr>
            <p:spPr>
              <a:xfrm>
                <a:off x="887873" y="3218147"/>
                <a:ext cx="3397649" cy="116508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4" name="Google Shape;234;p29"/>
              <p:cNvSpPr/>
              <p:nvPr/>
            </p:nvSpPr>
            <p:spPr>
              <a:xfrm>
                <a:off x="887875" y="3292800"/>
                <a:ext cx="423243" cy="1090425"/>
              </a:xfrm>
              <a:custGeom>
                <a:avLst/>
                <a:gdLst/>
                <a:ahLst/>
                <a:cxnLst/>
                <a:rect l="l" t="t" r="r" b="b"/>
                <a:pathLst>
                  <a:path w="18859" h="43617" extrusionOk="0">
                    <a:moveTo>
                      <a:pt x="0" y="368"/>
                    </a:moveTo>
                    <a:lnTo>
                      <a:pt x="17311" y="0"/>
                    </a:lnTo>
                    <a:lnTo>
                      <a:pt x="18859" y="43117"/>
                    </a:lnTo>
                    <a:lnTo>
                      <a:pt x="1333" y="43617"/>
                    </a:lnTo>
                    <a:close/>
                  </a:path>
                </a:pathLst>
              </a:custGeom>
              <a:solidFill>
                <a:srgbClr val="60D6C0"/>
              </a:solidFill>
              <a:ln>
                <a:noFill/>
              </a:ln>
            </p:spPr>
          </p:sp>
        </p:grpSp>
        <p:sp>
          <p:nvSpPr>
            <p:cNvPr id="286" name="Google Shape;286;p29"/>
            <p:cNvSpPr/>
            <p:nvPr/>
          </p:nvSpPr>
          <p:spPr>
            <a:xfrm rot="16990620">
              <a:off x="3506636" y="2930279"/>
              <a:ext cx="586288" cy="108360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9" name="Grupo 8"/>
          <p:cNvGrpSpPr/>
          <p:nvPr/>
        </p:nvGrpSpPr>
        <p:grpSpPr>
          <a:xfrm>
            <a:off x="3482464" y="1299676"/>
            <a:ext cx="2448557" cy="1489493"/>
            <a:chOff x="4827673" y="1406067"/>
            <a:chExt cx="3589085" cy="1301232"/>
          </a:xfrm>
        </p:grpSpPr>
        <p:grpSp>
          <p:nvGrpSpPr>
            <p:cNvPr id="8" name="Grupo 7"/>
            <p:cNvGrpSpPr/>
            <p:nvPr/>
          </p:nvGrpSpPr>
          <p:grpSpPr>
            <a:xfrm>
              <a:off x="4827673" y="1406067"/>
              <a:ext cx="3397649" cy="1301232"/>
              <a:chOff x="4827673" y="1406067"/>
              <a:chExt cx="3397649" cy="1301232"/>
            </a:xfrm>
          </p:grpSpPr>
          <p:grpSp>
            <p:nvGrpSpPr>
              <p:cNvPr id="235" name="Google Shape;235;p29"/>
              <p:cNvGrpSpPr/>
              <p:nvPr/>
            </p:nvGrpSpPr>
            <p:grpSpPr>
              <a:xfrm>
                <a:off x="4827673" y="1541721"/>
                <a:ext cx="3397649" cy="1165578"/>
                <a:chOff x="4827673" y="1544304"/>
                <a:chExt cx="3671086" cy="1162995"/>
              </a:xfrm>
            </p:grpSpPr>
            <p:sp>
              <p:nvSpPr>
                <p:cNvPr id="236" name="Google Shape;236;p29"/>
                <p:cNvSpPr/>
                <p:nvPr/>
              </p:nvSpPr>
              <p:spPr>
                <a:xfrm>
                  <a:off x="4827673" y="1544304"/>
                  <a:ext cx="3671086" cy="1162498"/>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7" name="Google Shape;237;p29"/>
                <p:cNvSpPr/>
                <p:nvPr/>
              </p:nvSpPr>
              <p:spPr>
                <a:xfrm>
                  <a:off x="4828350" y="1616874"/>
                  <a:ext cx="423243" cy="1090425"/>
                </a:xfrm>
                <a:custGeom>
                  <a:avLst/>
                  <a:gdLst/>
                  <a:ahLst/>
                  <a:cxnLst/>
                  <a:rect l="l" t="t" r="r" b="b"/>
                  <a:pathLst>
                    <a:path w="18859" h="43617" extrusionOk="0">
                      <a:moveTo>
                        <a:pt x="0" y="368"/>
                      </a:moveTo>
                      <a:lnTo>
                        <a:pt x="17311" y="0"/>
                      </a:lnTo>
                      <a:lnTo>
                        <a:pt x="18859" y="43117"/>
                      </a:lnTo>
                      <a:lnTo>
                        <a:pt x="1333" y="43617"/>
                      </a:lnTo>
                      <a:close/>
                    </a:path>
                  </a:pathLst>
                </a:custGeom>
                <a:solidFill>
                  <a:srgbClr val="EDD634"/>
                </a:solidFill>
                <a:ln>
                  <a:noFill/>
                </a:ln>
              </p:spPr>
            </p:sp>
          </p:grpSp>
          <p:sp>
            <p:nvSpPr>
              <p:cNvPr id="287" name="Google Shape;287;p29"/>
              <p:cNvSpPr/>
              <p:nvPr/>
            </p:nvSpPr>
            <p:spPr>
              <a:xfrm rot="15832102">
                <a:off x="7588400" y="1365417"/>
                <a:ext cx="507858" cy="58915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EA5F2">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288" name="Google Shape;288;p29"/>
            <p:cNvSpPr/>
            <p:nvPr/>
          </p:nvSpPr>
          <p:spPr>
            <a:xfrm rot="15832102">
              <a:off x="7815935" y="1340454"/>
              <a:ext cx="527605" cy="67404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EA5F2">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66" name="Google Shape;242;p29"/>
          <p:cNvGrpSpPr/>
          <p:nvPr/>
        </p:nvGrpSpPr>
        <p:grpSpPr>
          <a:xfrm rot="542771">
            <a:off x="6178671" y="1345596"/>
            <a:ext cx="2359767" cy="1417345"/>
            <a:chOff x="3299945" y="2654755"/>
            <a:chExt cx="820937" cy="613509"/>
          </a:xfrm>
        </p:grpSpPr>
        <p:sp>
          <p:nvSpPr>
            <p:cNvPr id="67" name="Google Shape;243;p29"/>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 name="Google Shape;244;p29"/>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C7F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 name="Google Shape;245;p29"/>
            <p:cNvSpPr/>
            <p:nvPr/>
          </p:nvSpPr>
          <p:spPr>
            <a:xfrm rot="79888">
              <a:off x="3301860" y="2808196"/>
              <a:ext cx="136562" cy="458490"/>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B9E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70" name="Grupo 69"/>
          <p:cNvGrpSpPr/>
          <p:nvPr/>
        </p:nvGrpSpPr>
        <p:grpSpPr>
          <a:xfrm>
            <a:off x="6198266" y="3006033"/>
            <a:ext cx="2589038" cy="1243433"/>
            <a:chOff x="887873" y="3217504"/>
            <a:chExt cx="3727759" cy="1165723"/>
          </a:xfrm>
        </p:grpSpPr>
        <p:grpSp>
          <p:nvGrpSpPr>
            <p:cNvPr id="71" name="Grupo 70"/>
            <p:cNvGrpSpPr/>
            <p:nvPr/>
          </p:nvGrpSpPr>
          <p:grpSpPr>
            <a:xfrm>
              <a:off x="887873" y="3218147"/>
              <a:ext cx="3397649" cy="1165080"/>
              <a:chOff x="887873" y="3218147"/>
              <a:chExt cx="3397649" cy="1165080"/>
            </a:xfrm>
          </p:grpSpPr>
          <p:sp>
            <p:nvSpPr>
              <p:cNvPr id="73" name="Google Shape;233;p29"/>
              <p:cNvSpPr/>
              <p:nvPr/>
            </p:nvSpPr>
            <p:spPr>
              <a:xfrm>
                <a:off x="887873" y="3218147"/>
                <a:ext cx="3397649" cy="1165080"/>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4" name="Google Shape;234;p29"/>
              <p:cNvSpPr/>
              <p:nvPr/>
            </p:nvSpPr>
            <p:spPr>
              <a:xfrm>
                <a:off x="887875" y="3292800"/>
                <a:ext cx="423243" cy="1090425"/>
              </a:xfrm>
              <a:custGeom>
                <a:avLst/>
                <a:gdLst/>
                <a:ahLst/>
                <a:cxnLst/>
                <a:rect l="l" t="t" r="r" b="b"/>
                <a:pathLst>
                  <a:path w="18859" h="43617" extrusionOk="0">
                    <a:moveTo>
                      <a:pt x="0" y="368"/>
                    </a:moveTo>
                    <a:lnTo>
                      <a:pt x="17311" y="0"/>
                    </a:lnTo>
                    <a:lnTo>
                      <a:pt x="18859" y="43117"/>
                    </a:lnTo>
                    <a:lnTo>
                      <a:pt x="1333" y="43617"/>
                    </a:lnTo>
                    <a:close/>
                  </a:path>
                </a:pathLst>
              </a:custGeom>
              <a:solidFill>
                <a:srgbClr val="60D6C0"/>
              </a:solidFill>
              <a:ln>
                <a:noFill/>
              </a:ln>
            </p:spPr>
          </p:sp>
        </p:grpSp>
        <p:sp>
          <p:nvSpPr>
            <p:cNvPr id="72" name="Google Shape;286;p29"/>
            <p:cNvSpPr/>
            <p:nvPr/>
          </p:nvSpPr>
          <p:spPr>
            <a:xfrm rot="16990620">
              <a:off x="3780684" y="2968843"/>
              <a:ext cx="586287" cy="108360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18" name="CuadroTexto 17"/>
          <p:cNvSpPr txBox="1"/>
          <p:nvPr/>
        </p:nvSpPr>
        <p:spPr>
          <a:xfrm>
            <a:off x="1312591" y="1806714"/>
            <a:ext cx="1365870" cy="584775"/>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I: Introducción</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
        <p:nvSpPr>
          <p:cNvPr id="84" name="CuadroTexto 83"/>
          <p:cNvSpPr txBox="1"/>
          <p:nvPr/>
        </p:nvSpPr>
        <p:spPr>
          <a:xfrm>
            <a:off x="3870717" y="1673811"/>
            <a:ext cx="1498484" cy="830997"/>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II: Marco Investigativo</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
        <p:nvSpPr>
          <p:cNvPr id="85" name="CuadroTexto 84"/>
          <p:cNvSpPr txBox="1"/>
          <p:nvPr/>
        </p:nvSpPr>
        <p:spPr>
          <a:xfrm>
            <a:off x="6710927" y="1796921"/>
            <a:ext cx="1433493" cy="584775"/>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III: Metodología</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
        <p:nvSpPr>
          <p:cNvPr id="86" name="CuadroTexto 85"/>
          <p:cNvSpPr txBox="1"/>
          <p:nvPr/>
        </p:nvSpPr>
        <p:spPr>
          <a:xfrm>
            <a:off x="1191104" y="3262673"/>
            <a:ext cx="1247929" cy="584775"/>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IV: Resultados</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
        <p:nvSpPr>
          <p:cNvPr id="87" name="CuadroTexto 86"/>
          <p:cNvSpPr txBox="1"/>
          <p:nvPr/>
        </p:nvSpPr>
        <p:spPr>
          <a:xfrm>
            <a:off x="3918092" y="3366140"/>
            <a:ext cx="1588421" cy="584775"/>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V: Plan</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
        <p:nvSpPr>
          <p:cNvPr id="88" name="CuadroTexto 87"/>
          <p:cNvSpPr txBox="1"/>
          <p:nvPr/>
        </p:nvSpPr>
        <p:spPr>
          <a:xfrm>
            <a:off x="6380923" y="3212593"/>
            <a:ext cx="1963738" cy="830997"/>
          </a:xfrm>
          <a:prstGeom prst="rect">
            <a:avLst/>
          </a:prstGeom>
          <a:noFill/>
        </p:spPr>
        <p:txBody>
          <a:bodyPr wrap="square" rtlCol="0">
            <a:spAutoFit/>
          </a:bodyPr>
          <a:lstStyle/>
          <a:p>
            <a:pPr algn="ctr"/>
            <a:r>
              <a:rPr lang="es-ES" sz="1600" dirty="0" smtClean="0">
                <a:latin typeface="Tahoma" panose="020B0604030504040204" pitchFamily="34" charset="0"/>
                <a:ea typeface="Tahoma" panose="020B0604030504040204" pitchFamily="34" charset="0"/>
                <a:cs typeface="Tahoma" panose="020B0604030504040204" pitchFamily="34" charset="0"/>
              </a:rPr>
              <a:t>Capítulo VI: Conclusiones y Recomendaciones</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28;p35"/>
          <p:cNvGrpSpPr/>
          <p:nvPr/>
        </p:nvGrpSpPr>
        <p:grpSpPr>
          <a:xfrm>
            <a:off x="427704" y="375194"/>
            <a:ext cx="4115721" cy="585711"/>
            <a:chOff x="783868" y="2773950"/>
            <a:chExt cx="2207058" cy="344475"/>
          </a:xfrm>
        </p:grpSpPr>
        <p:sp>
          <p:nvSpPr>
            <p:cNvPr id="10" name="Google Shape;729;p35"/>
            <p:cNvSpPr/>
            <p:nvPr/>
          </p:nvSpPr>
          <p:spPr>
            <a:xfrm>
              <a:off x="783868" y="2773950"/>
              <a:ext cx="2207058"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 name="Google Shape;730;p35"/>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12" name="Google Shape;731;p35"/>
          <p:cNvSpPr txBox="1">
            <a:spLocks noGrp="1"/>
          </p:cNvSpPr>
          <p:nvPr>
            <p:ph type="title"/>
          </p:nvPr>
        </p:nvSpPr>
        <p:spPr>
          <a:xfrm>
            <a:off x="546196" y="388205"/>
            <a:ext cx="376714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Prueba de Hipótesis</a:t>
            </a:r>
            <a:endParaRPr sz="2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1821061404"/>
              </p:ext>
            </p:extLst>
          </p:nvPr>
        </p:nvGraphicFramePr>
        <p:xfrm>
          <a:off x="618204" y="1578175"/>
          <a:ext cx="3972846" cy="3088640"/>
        </p:xfrm>
        <a:graphic>
          <a:graphicData uri="http://schemas.openxmlformats.org/drawingml/2006/table">
            <a:tbl>
              <a:tblPr>
                <a:tableStyleId>{16D9F66E-5EB9-4882-86FB-DCBF35E3C3E4}</a:tableStyleId>
              </a:tblPr>
              <a:tblGrid>
                <a:gridCol w="1302536"/>
                <a:gridCol w="530203"/>
                <a:gridCol w="316558"/>
                <a:gridCol w="590850"/>
                <a:gridCol w="678145"/>
                <a:gridCol w="554554"/>
              </a:tblGrid>
              <a:tr h="635171">
                <a:tc>
                  <a:txBody>
                    <a:bodyPr/>
                    <a:lstStyle/>
                    <a:p>
                      <a:pPr algn="l">
                        <a:lnSpc>
                          <a:spcPct val="2000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marL="38100" marR="38100" algn="ctr">
                        <a:lnSpc>
                          <a:spcPts val="1600"/>
                        </a:lnSpc>
                        <a:spcAft>
                          <a:spcPts val="0"/>
                        </a:spcAft>
                      </a:pPr>
                      <a:r>
                        <a:rPr lang="es-EC" sz="800" b="1">
                          <a:effectLst/>
                          <a:latin typeface="Tahoma" panose="020B0604030504040204" pitchFamily="34" charset="0"/>
                          <a:ea typeface="Tahoma" panose="020B0604030504040204" pitchFamily="34" charset="0"/>
                          <a:cs typeface="Tahoma" panose="020B0604030504040204" pitchFamily="34" charset="0"/>
                        </a:rPr>
                        <a:t>Valor</a:t>
                      </a:r>
                    </a:p>
                  </a:txBody>
                  <a:tcPr marL="46185" marR="46185" marT="0" marB="0" anchor="ctr"/>
                </a:tc>
                <a:tc>
                  <a:txBody>
                    <a:bodyPr/>
                    <a:lstStyle/>
                    <a:p>
                      <a:pPr marL="38100" marR="38100" algn="ctr">
                        <a:lnSpc>
                          <a:spcPts val="1600"/>
                        </a:lnSpc>
                        <a:spcAft>
                          <a:spcPts val="0"/>
                        </a:spcAft>
                      </a:pPr>
                      <a:r>
                        <a:rPr lang="es-EC" sz="800" b="1" dirty="0" err="1">
                          <a:effectLst/>
                          <a:latin typeface="Tahoma" panose="020B0604030504040204" pitchFamily="34" charset="0"/>
                          <a:ea typeface="Tahoma" panose="020B0604030504040204" pitchFamily="34" charset="0"/>
                          <a:cs typeface="Tahoma" panose="020B0604030504040204" pitchFamily="34" charset="0"/>
                        </a:rPr>
                        <a:t>gl</a:t>
                      </a:r>
                      <a:endParaRPr lang="es-EC" sz="800" b="1" dirty="0">
                        <a:effectLst/>
                        <a:latin typeface="Tahoma" panose="020B0604030504040204" pitchFamily="34" charset="0"/>
                        <a:ea typeface="Tahoma" panose="020B0604030504040204" pitchFamily="34" charset="0"/>
                        <a:cs typeface="Tahoma" panose="020B0604030504040204" pitchFamily="34" charset="0"/>
                      </a:endParaRPr>
                    </a:p>
                  </a:txBody>
                  <a:tcPr marL="46185" marR="46185" marT="0" marB="0" anchor="ctr"/>
                </a:tc>
                <a:tc>
                  <a:txBody>
                    <a:bodyPr/>
                    <a:lstStyle/>
                    <a:p>
                      <a:pPr marL="38100" marR="38100" algn="ctr">
                        <a:lnSpc>
                          <a:spcPts val="1600"/>
                        </a:lnSpc>
                        <a:spcAft>
                          <a:spcPts val="0"/>
                        </a:spcAft>
                      </a:pPr>
                      <a:r>
                        <a:rPr lang="es-EC" sz="800" b="1">
                          <a:effectLst/>
                          <a:latin typeface="Tahoma" panose="020B0604030504040204" pitchFamily="34" charset="0"/>
                          <a:ea typeface="Tahoma" panose="020B0604030504040204" pitchFamily="34" charset="0"/>
                          <a:cs typeface="Tahoma" panose="020B0604030504040204" pitchFamily="34" charset="0"/>
                        </a:rPr>
                        <a:t>Sig. asintótica (2 caras)</a:t>
                      </a:r>
                    </a:p>
                  </a:txBody>
                  <a:tcPr marL="46185" marR="46185" marT="0" marB="0" anchor="ctr"/>
                </a:tc>
                <a:tc>
                  <a:txBody>
                    <a:bodyPr/>
                    <a:lstStyle/>
                    <a:p>
                      <a:pPr marL="38100" marR="38100" algn="ctr">
                        <a:lnSpc>
                          <a:spcPts val="1600"/>
                        </a:lnSpc>
                        <a:spcAft>
                          <a:spcPts val="0"/>
                        </a:spcAft>
                      </a:pPr>
                      <a:r>
                        <a:rPr lang="es-EC" sz="800" b="1">
                          <a:effectLst/>
                          <a:latin typeface="Tahoma" panose="020B0604030504040204" pitchFamily="34" charset="0"/>
                          <a:ea typeface="Tahoma" panose="020B0604030504040204" pitchFamily="34" charset="0"/>
                          <a:cs typeface="Tahoma" panose="020B0604030504040204" pitchFamily="34" charset="0"/>
                        </a:rPr>
                        <a:t>Sig. exacta (2 caras)</a:t>
                      </a:r>
                    </a:p>
                  </a:txBody>
                  <a:tcPr marL="46185" marR="46185" marT="0" marB="0" anchor="ctr"/>
                </a:tc>
                <a:tc>
                  <a:txBody>
                    <a:bodyPr/>
                    <a:lstStyle/>
                    <a:p>
                      <a:pPr marL="38100" marR="38100" algn="ctr">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Sig. exacta (1 cara)</a:t>
                      </a:r>
                    </a:p>
                  </a:txBody>
                  <a:tcPr marL="46185" marR="46185" marT="0" marB="0" anchor="ctr"/>
                </a:tc>
              </a:tr>
              <a:tr h="307605">
                <a:tc>
                  <a:txBody>
                    <a:bodyPr/>
                    <a:lstStyle/>
                    <a:p>
                      <a:pPr marL="38100" marR="38100" algn="l">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Chi-cuadrado de Pearson</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11,821</a:t>
                      </a:r>
                      <a:r>
                        <a:rPr lang="es-EC" sz="800" baseline="30000">
                          <a:effectLst/>
                          <a:latin typeface="Tahoma" panose="020B0604030504040204" pitchFamily="34" charset="0"/>
                          <a:ea typeface="Tahoma" panose="020B0604030504040204" pitchFamily="34" charset="0"/>
                          <a:cs typeface="Tahoma" panose="020B0604030504040204" pitchFamily="34" charset="0"/>
                        </a:rPr>
                        <a:t>a</a:t>
                      </a:r>
                      <a:endParaRPr lang="es-EC" sz="800">
                        <a:effectLst/>
                        <a:latin typeface="Tahoma" panose="020B0604030504040204" pitchFamily="34" charset="0"/>
                        <a:ea typeface="Tahoma" panose="020B0604030504040204" pitchFamily="34" charset="0"/>
                        <a:cs typeface="Tahoma" panose="020B0604030504040204" pitchFamily="34" charset="0"/>
                      </a:endParaRP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a:t>
                      </a:r>
                    </a:p>
                  </a:txBody>
                  <a:tcPr marL="46185" marR="46185" marT="0" marB="0" anchor="ctr"/>
                </a:tc>
                <a:tc>
                  <a:txBody>
                    <a:bodyPr/>
                    <a:lstStyle/>
                    <a:p>
                      <a:pPr marL="38100" marR="38100" algn="ctr">
                        <a:lnSpc>
                          <a:spcPts val="1600"/>
                        </a:lnSpc>
                        <a:spcAft>
                          <a:spcPts val="0"/>
                        </a:spcAft>
                      </a:pPr>
                      <a:r>
                        <a:rPr lang="es-EC" sz="800" dirty="0">
                          <a:effectLst/>
                          <a:latin typeface="Tahoma" panose="020B0604030504040204" pitchFamily="34" charset="0"/>
                          <a:ea typeface="Tahoma" panose="020B0604030504040204" pitchFamily="34" charset="0"/>
                          <a:cs typeface="Tahoma" panose="020B0604030504040204" pitchFamily="34" charset="0"/>
                        </a:rPr>
                        <a:t>,001</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r>
              <a:tr h="307605">
                <a:tc>
                  <a:txBody>
                    <a:bodyPr/>
                    <a:lstStyle/>
                    <a:p>
                      <a:pPr marL="38100" marR="38100" algn="l">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Corrección de </a:t>
                      </a:r>
                      <a:r>
                        <a:rPr lang="es-EC" sz="800" b="1" dirty="0" err="1">
                          <a:effectLst/>
                          <a:latin typeface="Tahoma" panose="020B0604030504040204" pitchFamily="34" charset="0"/>
                          <a:ea typeface="Tahoma" panose="020B0604030504040204" pitchFamily="34" charset="0"/>
                          <a:cs typeface="Tahoma" panose="020B0604030504040204" pitchFamily="34" charset="0"/>
                        </a:rPr>
                        <a:t>continuidad</a:t>
                      </a:r>
                      <a:r>
                        <a:rPr lang="es-EC" sz="800" b="1" baseline="30000" dirty="0" err="1">
                          <a:effectLst/>
                          <a:latin typeface="Tahoma" panose="020B0604030504040204" pitchFamily="34" charset="0"/>
                          <a:ea typeface="Tahoma" panose="020B0604030504040204" pitchFamily="34" charset="0"/>
                          <a:cs typeface="Tahoma" panose="020B0604030504040204" pitchFamily="34" charset="0"/>
                        </a:rPr>
                        <a:t>b</a:t>
                      </a:r>
                      <a:endParaRPr lang="es-EC" sz="800" b="1" dirty="0">
                        <a:effectLst/>
                        <a:latin typeface="Tahoma" panose="020B0604030504040204" pitchFamily="34" charset="0"/>
                        <a:ea typeface="Tahoma" panose="020B0604030504040204" pitchFamily="34" charset="0"/>
                        <a:cs typeface="Tahoma" panose="020B0604030504040204" pitchFamily="34" charset="0"/>
                      </a:endParaRP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10,028</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a:t>
                      </a:r>
                    </a:p>
                  </a:txBody>
                  <a:tcPr marL="46185" marR="46185" marT="0" marB="0" anchor="ctr"/>
                </a:tc>
                <a:tc>
                  <a:txBody>
                    <a:bodyPr/>
                    <a:lstStyle/>
                    <a:p>
                      <a:pPr marL="38100" marR="38100" algn="ctr">
                        <a:lnSpc>
                          <a:spcPts val="1600"/>
                        </a:lnSpc>
                        <a:spcAft>
                          <a:spcPts val="0"/>
                        </a:spcAft>
                      </a:pPr>
                      <a:r>
                        <a:rPr lang="es-EC" sz="800" dirty="0" smtClean="0">
                          <a:effectLst/>
                          <a:latin typeface="Tahoma" panose="020B0604030504040204" pitchFamily="34" charset="0"/>
                          <a:ea typeface="Tahoma" panose="020B0604030504040204" pitchFamily="34" charset="0"/>
                          <a:cs typeface="Tahoma" panose="020B0604030504040204" pitchFamily="34" charset="0"/>
                        </a:rPr>
                        <a:t>,002</a:t>
                      </a:r>
                      <a:endParaRPr lang="es-EC" sz="800" dirty="0">
                        <a:effectLst/>
                        <a:latin typeface="Tahoma" panose="020B0604030504040204" pitchFamily="34" charset="0"/>
                        <a:ea typeface="Tahoma" panose="020B0604030504040204" pitchFamily="34" charset="0"/>
                        <a:cs typeface="Tahoma" panose="020B0604030504040204" pitchFamily="34" charset="0"/>
                      </a:endParaRP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r>
              <a:tr h="307605">
                <a:tc>
                  <a:txBody>
                    <a:bodyPr/>
                    <a:lstStyle/>
                    <a:p>
                      <a:pPr marL="38100" marR="38100" algn="l">
                        <a:lnSpc>
                          <a:spcPts val="1600"/>
                        </a:lnSpc>
                        <a:spcAft>
                          <a:spcPts val="0"/>
                        </a:spcAft>
                      </a:pPr>
                      <a:r>
                        <a:rPr lang="es-EC" sz="800" b="1">
                          <a:effectLst/>
                          <a:latin typeface="Tahoma" panose="020B0604030504040204" pitchFamily="34" charset="0"/>
                          <a:ea typeface="Tahoma" panose="020B0604030504040204" pitchFamily="34" charset="0"/>
                          <a:cs typeface="Tahoma" panose="020B0604030504040204" pitchFamily="34" charset="0"/>
                        </a:rPr>
                        <a:t>Razón de verosimilitud</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11,975</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a:t>
                      </a:r>
                    </a:p>
                  </a:txBody>
                  <a:tcPr marL="46185" marR="46185" marT="0" marB="0" anchor="ctr"/>
                </a:tc>
                <a:tc>
                  <a:txBody>
                    <a:bodyPr/>
                    <a:lstStyle/>
                    <a:p>
                      <a:pPr marL="38100" marR="38100" algn="ctr">
                        <a:lnSpc>
                          <a:spcPts val="1600"/>
                        </a:lnSpc>
                        <a:spcAft>
                          <a:spcPts val="0"/>
                        </a:spcAft>
                      </a:pPr>
                      <a:r>
                        <a:rPr lang="es-EC" sz="800" dirty="0">
                          <a:effectLst/>
                          <a:latin typeface="Tahoma" panose="020B0604030504040204" pitchFamily="34" charset="0"/>
                          <a:ea typeface="Tahoma" panose="020B0604030504040204" pitchFamily="34" charset="0"/>
                          <a:cs typeface="Tahoma" panose="020B0604030504040204" pitchFamily="34" charset="0"/>
                        </a:rPr>
                        <a:t>,001</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dirty="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r>
              <a:tr h="307605">
                <a:tc>
                  <a:txBody>
                    <a:bodyPr/>
                    <a:lstStyle/>
                    <a:p>
                      <a:pPr marL="38100" marR="38100" algn="l">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Prueba exacta de Fisher</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,001</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,001</a:t>
                      </a:r>
                    </a:p>
                  </a:txBody>
                  <a:tcPr marL="46185" marR="46185" marT="0" marB="0" anchor="ctr"/>
                </a:tc>
              </a:tr>
              <a:tr h="307605">
                <a:tc>
                  <a:txBody>
                    <a:bodyPr/>
                    <a:lstStyle/>
                    <a:p>
                      <a:pPr marL="38100" marR="38100" algn="l">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Asociación lineal por lineal</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11,633</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1</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,001</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r>
              <a:tr h="168390">
                <a:tc>
                  <a:txBody>
                    <a:bodyPr/>
                    <a:lstStyle/>
                    <a:p>
                      <a:pPr marL="38100" marR="38100" algn="l">
                        <a:lnSpc>
                          <a:spcPts val="1600"/>
                        </a:lnSpc>
                        <a:spcAft>
                          <a:spcPts val="0"/>
                        </a:spcAft>
                      </a:pPr>
                      <a:r>
                        <a:rPr lang="es-EC" sz="800" b="1" dirty="0">
                          <a:effectLst/>
                          <a:latin typeface="Tahoma" panose="020B0604030504040204" pitchFamily="34" charset="0"/>
                          <a:ea typeface="Tahoma" panose="020B0604030504040204" pitchFamily="34" charset="0"/>
                          <a:cs typeface="Tahoma" panose="020B0604030504040204" pitchFamily="34" charset="0"/>
                        </a:rPr>
                        <a:t>N de casos válidos</a:t>
                      </a:r>
                    </a:p>
                  </a:txBody>
                  <a:tcPr marL="46185" marR="46185" marT="0" marB="0" anchor="ctr"/>
                </a:tc>
                <a:tc>
                  <a:txBody>
                    <a:bodyPr/>
                    <a:lstStyle/>
                    <a:p>
                      <a:pPr marL="38100" marR="38100" algn="ctr">
                        <a:lnSpc>
                          <a:spcPts val="16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63</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dirty="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c>
                  <a:txBody>
                    <a:bodyPr/>
                    <a:lstStyle/>
                    <a:p>
                      <a:pPr algn="ctr">
                        <a:lnSpc>
                          <a:spcPct val="200000"/>
                        </a:lnSpc>
                        <a:spcAft>
                          <a:spcPts val="0"/>
                        </a:spcAft>
                      </a:pPr>
                      <a:r>
                        <a:rPr lang="es-EC" sz="800" dirty="0">
                          <a:effectLst/>
                          <a:latin typeface="Tahoma" panose="020B0604030504040204" pitchFamily="34" charset="0"/>
                          <a:ea typeface="Tahoma" panose="020B0604030504040204" pitchFamily="34" charset="0"/>
                          <a:cs typeface="Tahoma" panose="020B0604030504040204" pitchFamily="34" charset="0"/>
                        </a:rPr>
                        <a:t> </a:t>
                      </a:r>
                    </a:p>
                  </a:txBody>
                  <a:tcPr marL="46185" marR="46185" marT="0" marB="0" anchor="ctr"/>
                </a:tc>
              </a:tr>
            </a:tbl>
          </a:graphicData>
        </a:graphic>
      </p:graphicFrame>
      <p:sp>
        <p:nvSpPr>
          <p:cNvPr id="14" name="Rectangle 1"/>
          <p:cNvSpPr>
            <a:spLocks noChangeArrowheads="1"/>
          </p:cNvSpPr>
          <p:nvPr/>
        </p:nvSpPr>
        <p:spPr bwMode="auto">
          <a:xfrm>
            <a:off x="5054967" y="1176023"/>
            <a:ext cx="355009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a:t>
            </a:r>
            <a:r>
              <a:rPr kumimoji="0" lang="es-EC" altLang="es-EC" b="0" i="0" u="none" strike="noStrike" cap="none" normalizeH="0" baseline="-3000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es-EC" altLang="es-EC"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Las estrategias de marketing digital inciden en el posicionamiento de los centros médicos del sector privado del Distrito Metropolitano de Quito.</a:t>
            </a:r>
          </a:p>
          <a:p>
            <a:pPr marL="0" marR="0" lvl="0"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a:t>
            </a:r>
            <a:r>
              <a:rPr kumimoji="0" lang="es-EC" altLang="es-EC" b="0" i="0" u="none" strike="noStrike" cap="none" normalizeH="0" baseline="-3000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a:t>
            </a:r>
            <a:r>
              <a:rPr kumimoji="0" lang="es-EC" altLang="es-EC"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Las estrategias de marketing digital no inciden en el posicionamiento de los centros médicos del sector privado del Distrito Metropolitano de Quito.</a:t>
            </a:r>
          </a:p>
        </p:txBody>
      </p:sp>
      <p:sp>
        <p:nvSpPr>
          <p:cNvPr id="15" name="Rectángulo 14"/>
          <p:cNvSpPr/>
          <p:nvPr/>
        </p:nvSpPr>
        <p:spPr>
          <a:xfrm>
            <a:off x="5233987" y="3822180"/>
            <a:ext cx="3192051" cy="523220"/>
          </a:xfrm>
          <a:prstGeom prst="rect">
            <a:avLst/>
          </a:prstGeom>
        </p:spPr>
        <p:txBody>
          <a:bodyPr wrap="square">
            <a:spAutoFit/>
          </a:bodyPr>
          <a:lstStyle/>
          <a:p>
            <a:pPr lvl="0" algn="ctr" eaLnBrk="0" fontAlgn="base" hangingPunct="0">
              <a:spcBef>
                <a:spcPct val="0"/>
              </a:spcBef>
              <a:spcAft>
                <a:spcPct val="0"/>
              </a:spcAft>
              <a:buClrTx/>
            </a:pPr>
            <a:r>
              <a:rPr lang="es-EC" altLang="es-EC" b="1"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Análisis.</a:t>
            </a:r>
            <a:r>
              <a:rPr lang="es-EC" altLang="es-EC"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0,001 &lt; 0,05 se acepta H</a:t>
            </a:r>
            <a:r>
              <a:rPr lang="es-EC" altLang="es-EC"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a:t>
            </a:r>
            <a:r>
              <a:rPr lang="es-EC" altLang="es-EC"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y se rechaza H</a:t>
            </a:r>
            <a:r>
              <a:rPr lang="es-EC" altLang="es-EC"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r>
              <a:rPr lang="es-EC" altLang="es-EC"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endParaRPr lang="es-EC" altLang="es-EC" dirty="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16" name="Rectángulo 15"/>
          <p:cNvSpPr/>
          <p:nvPr/>
        </p:nvSpPr>
        <p:spPr>
          <a:xfrm>
            <a:off x="554477" y="1110048"/>
            <a:ext cx="4179448" cy="430887"/>
          </a:xfrm>
          <a:prstGeom prst="rect">
            <a:avLst/>
          </a:prstGeom>
        </p:spPr>
        <p:txBody>
          <a:bodyPr wrap="square">
            <a:spAutoFit/>
          </a:bodyPr>
          <a:lstStyle/>
          <a:p>
            <a:pPr lvl="0" eaLnBrk="0" fontAlgn="base" hangingPunct="0">
              <a:spcBef>
                <a:spcPct val="0"/>
              </a:spcBef>
              <a:spcAft>
                <a:spcPct val="0"/>
              </a:spcAft>
              <a:buClrTx/>
            </a:pPr>
            <a:r>
              <a:rPr lang="es-EC" altLang="es-EC" sz="1050" b="1" dirty="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a:t>
            </a:r>
            <a:r>
              <a:rPr lang="es-EC" altLang="es-EC" sz="1050" b="1" dirty="0" bmk="">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abla </a:t>
            </a:r>
            <a:r>
              <a:rPr lang="es-EC" altLang="es-EC" sz="1050" b="1" dirty="0" smtClean="0" bmk="_Toc67070011">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29</a:t>
            </a:r>
            <a:r>
              <a:rPr lang="es-EC" altLang="es-EC" sz="1050" i="1" dirty="0" bmk="_Toc67070011">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r>
            <a:br>
              <a:rPr lang="es-EC" altLang="es-EC" sz="1050" i="1" dirty="0" bmk="_Toc67070011">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br>
            <a:r>
              <a:rPr lang="es-EC" altLang="es-EC" sz="1050" i="1" dirty="0" bmk="_Toc67070011">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Prueba Chi-cuadrado Marketing Digital y Posicionamiento</a:t>
            </a:r>
            <a:endParaRPr lang="es-EC" altLang="es-EC" sz="700" dirty="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4091631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48998" y="1444583"/>
            <a:ext cx="8791093" cy="2782436"/>
            <a:chOff x="-2482562" y="427085"/>
            <a:chExt cx="11056731" cy="3564566"/>
          </a:xfrm>
        </p:grpSpPr>
        <p:sp>
          <p:nvSpPr>
            <p:cNvPr id="16" name="Elipse 15"/>
            <p:cNvSpPr/>
            <p:nvPr/>
          </p:nvSpPr>
          <p:spPr>
            <a:xfrm>
              <a:off x="2980706" y="1009403"/>
              <a:ext cx="1439545" cy="1439545"/>
            </a:xfrm>
            <a:prstGeom prst="ellipse">
              <a:avLst/>
            </a:prstGeom>
            <a:no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s-EC" sz="11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7" name="Elipse 16"/>
            <p:cNvSpPr/>
            <p:nvPr/>
          </p:nvSpPr>
          <p:spPr>
            <a:xfrm>
              <a:off x="2980706" y="2446317"/>
              <a:ext cx="1440000" cy="1440000"/>
            </a:xfrm>
            <a:prstGeom prst="ellipse">
              <a:avLst/>
            </a:prstGeom>
            <a:no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endParaRPr lang="es-EC" sz="11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Elipse 17"/>
            <p:cNvSpPr/>
            <p:nvPr/>
          </p:nvSpPr>
          <p:spPr>
            <a:xfrm>
              <a:off x="2244436" y="1710047"/>
              <a:ext cx="1439545" cy="1439545"/>
            </a:xfrm>
            <a:prstGeom prst="ellipse">
              <a:avLst/>
            </a:prstGeom>
            <a:no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s-EC" sz="11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9" name="Elipse 18"/>
            <p:cNvSpPr/>
            <p:nvPr/>
          </p:nvSpPr>
          <p:spPr>
            <a:xfrm>
              <a:off x="3681350" y="1710047"/>
              <a:ext cx="1439545" cy="1439545"/>
            </a:xfrm>
            <a:prstGeom prst="ellipse">
              <a:avLst/>
            </a:prstGeom>
            <a:no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endParaRPr lang="es-EC" sz="965"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0" name="Llamada con línea 2 (barra de énfasis) 19"/>
            <p:cNvSpPr/>
            <p:nvPr/>
          </p:nvSpPr>
          <p:spPr>
            <a:xfrm>
              <a:off x="4529760" y="427085"/>
              <a:ext cx="2049464" cy="510540"/>
            </a:xfrm>
            <a:prstGeom prst="accentCallout2">
              <a:avLst>
                <a:gd name="adj1" fmla="val 21076"/>
                <a:gd name="adj2" fmla="val -745"/>
                <a:gd name="adj3" fmla="val 18750"/>
                <a:gd name="adj4" fmla="val -16667"/>
                <a:gd name="adj5" fmla="val 130615"/>
                <a:gd name="adj6" fmla="val -413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Publicidad</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Número de seguidores</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1" name="Llamada con línea 2 (barra de énfasis) 20"/>
            <p:cNvSpPr/>
            <p:nvPr/>
          </p:nvSpPr>
          <p:spPr>
            <a:xfrm>
              <a:off x="5338042" y="1172353"/>
              <a:ext cx="3236127" cy="640716"/>
            </a:xfrm>
            <a:prstGeom prst="accentCallout2">
              <a:avLst>
                <a:gd name="adj1" fmla="val 18750"/>
                <a:gd name="adj2" fmla="val -121"/>
                <a:gd name="adj3" fmla="val 18750"/>
                <a:gd name="adj4" fmla="val -16667"/>
                <a:gd name="adj5" fmla="val 53299"/>
                <a:gd name="adj6" fmla="val -329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Influencer</a:t>
              </a: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C" sz="1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Engagement</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Famosos que han realizado </a:t>
              </a: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exámenes</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2" name="Llamada con línea 2 (barra de énfasis) 21"/>
            <p:cNvSpPr/>
            <p:nvPr/>
          </p:nvSpPr>
          <p:spPr>
            <a:xfrm flipH="1">
              <a:off x="-1713351" y="3391396"/>
              <a:ext cx="3649154" cy="600255"/>
            </a:xfrm>
            <a:prstGeom prst="accentCallout2">
              <a:avLst>
                <a:gd name="adj1" fmla="val 44598"/>
                <a:gd name="adj2" fmla="val 196"/>
                <a:gd name="adj3" fmla="val 46038"/>
                <a:gd name="adj4" fmla="val -23271"/>
                <a:gd name="adj5" fmla="val -16697"/>
                <a:gd name="adj6" fmla="val -343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Contenidos</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lgn="r">
                <a:spcAft>
                  <a:spcPts val="0"/>
                </a:spcAft>
              </a:pP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Transmisiones </a:t>
              </a: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en </a:t>
              </a: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vivo</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4" name="Llamada con línea 2 (barra de énfasis) 23"/>
            <p:cNvSpPr/>
            <p:nvPr/>
          </p:nvSpPr>
          <p:spPr>
            <a:xfrm flipH="1">
              <a:off x="-2482562" y="1891490"/>
              <a:ext cx="3125264" cy="505178"/>
            </a:xfrm>
            <a:prstGeom prst="accentCallout2">
              <a:avLst>
                <a:gd name="adj1" fmla="val 59005"/>
                <a:gd name="adj2" fmla="val -1604"/>
                <a:gd name="adj3" fmla="val 62242"/>
                <a:gd name="adj4" fmla="val -44166"/>
                <a:gd name="adj5" fmla="val 127804"/>
                <a:gd name="adj6" fmla="val -557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Publicidad de pago</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lgn="r">
                <a:spcAft>
                  <a:spcPts val="0"/>
                </a:spcAft>
              </a:pP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Biblioteca de anuncios de </a:t>
              </a: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Facebook</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5" name="Llamada con línea 2 (barra de énfasis) 24"/>
            <p:cNvSpPr/>
            <p:nvPr/>
          </p:nvSpPr>
          <p:spPr>
            <a:xfrm flipH="1">
              <a:off x="-938126" y="628211"/>
              <a:ext cx="2873930" cy="537101"/>
            </a:xfrm>
            <a:prstGeom prst="accentCallout2">
              <a:avLst>
                <a:gd name="adj1" fmla="val 71994"/>
                <a:gd name="adj2" fmla="val -303"/>
                <a:gd name="adj3" fmla="val 73793"/>
                <a:gd name="adj4" fmla="val -12733"/>
                <a:gd name="adj5" fmla="val 338276"/>
                <a:gd name="adj6" fmla="val -602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Autoridad</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lgn="r">
                <a:spcAft>
                  <a:spcPts val="0"/>
                </a:spcAft>
              </a:pP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Adaptabilidad teléfono y </a:t>
              </a: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computador</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6" name="Llamada con línea 2 (barra de énfasis) 25"/>
            <p:cNvSpPr/>
            <p:nvPr/>
          </p:nvSpPr>
          <p:spPr>
            <a:xfrm>
              <a:off x="5594147" y="2034755"/>
              <a:ext cx="2553912" cy="762635"/>
            </a:xfrm>
            <a:prstGeom prst="accentCallout2">
              <a:avLst>
                <a:gd name="adj1" fmla="val 53737"/>
                <a:gd name="adj2" fmla="val 1"/>
                <a:gd name="adj3" fmla="val -9470"/>
                <a:gd name="adj4" fmla="val -15899"/>
                <a:gd name="adj5" fmla="val -13085"/>
                <a:gd name="adj6" fmla="val -532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Patrocinio</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Colaboración equipo de fútbol y exámenes de laboratorio</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7" name="Llamada con línea 2 (barra de énfasis) 26"/>
            <p:cNvSpPr/>
            <p:nvPr/>
          </p:nvSpPr>
          <p:spPr>
            <a:xfrm>
              <a:off x="5226102" y="3356395"/>
              <a:ext cx="2511451" cy="608929"/>
            </a:xfrm>
            <a:prstGeom prst="accentCallout2">
              <a:avLst>
                <a:gd name="adj1" fmla="val 19955"/>
                <a:gd name="adj2" fmla="val -640"/>
                <a:gd name="adj3" fmla="val 18750"/>
                <a:gd name="adj4" fmla="val -16667"/>
                <a:gd name="adj5" fmla="val -71046"/>
                <a:gd name="adj6" fmla="val -3870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Presencia en redes sociales</a:t>
              </a:r>
              <a:endParaRPr lang="es-EC" sz="1100" dirty="0">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s-EC" sz="1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Contenido actualizado</a:t>
              </a:r>
              <a:r>
                <a:rPr lang="es-EC" sz="1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s-EC" sz="11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28" name="Google Shape;341;p31"/>
          <p:cNvGrpSpPr/>
          <p:nvPr/>
        </p:nvGrpSpPr>
        <p:grpSpPr>
          <a:xfrm>
            <a:off x="774355" y="586353"/>
            <a:ext cx="4867321" cy="549281"/>
            <a:chOff x="961850" y="2182575"/>
            <a:chExt cx="2030390" cy="424450"/>
          </a:xfrm>
        </p:grpSpPr>
        <p:sp>
          <p:nvSpPr>
            <p:cNvPr id="29" name="Google Shape;342;p31"/>
            <p:cNvSpPr/>
            <p:nvPr/>
          </p:nvSpPr>
          <p:spPr>
            <a:xfrm>
              <a:off x="961850" y="2317450"/>
              <a:ext cx="2030390" cy="183842"/>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3;p31"/>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4;p31"/>
            <p:cNvSpPr/>
            <p:nvPr/>
          </p:nvSpPr>
          <p:spPr>
            <a:xfrm>
              <a:off x="1059432" y="2182575"/>
              <a:ext cx="181957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50;p31"/>
          <p:cNvSpPr txBox="1">
            <a:spLocks noGrp="1"/>
          </p:cNvSpPr>
          <p:nvPr>
            <p:ph type="title"/>
          </p:nvPr>
        </p:nvSpPr>
        <p:spPr>
          <a:xfrm>
            <a:off x="989802" y="617383"/>
            <a:ext cx="77583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Plan de Medios Digitales</a:t>
            </a:r>
            <a:endParaRPr sz="2800" b="1"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CuadroTexto 35"/>
          <p:cNvSpPr txBox="1"/>
          <p:nvPr/>
        </p:nvSpPr>
        <p:spPr>
          <a:xfrm>
            <a:off x="4595139" y="2106793"/>
            <a:ext cx="775080" cy="415498"/>
          </a:xfrm>
          <a:prstGeom prst="rect">
            <a:avLst/>
          </a:prstGeom>
          <a:noFill/>
        </p:spPr>
        <p:txBody>
          <a:bodyPr wrap="square" rtlCol="0">
            <a:spAutoFit/>
          </a:bodyPr>
          <a:lstStyle/>
          <a:p>
            <a:pPr algn="ctr"/>
            <a:r>
              <a:rPr lang="es-EC" sz="1050" b="1" dirty="0" smtClean="0">
                <a:latin typeface="Tahoma" panose="020B0604030504040204" pitchFamily="34" charset="0"/>
                <a:ea typeface="Tahoma" panose="020B0604030504040204" pitchFamily="34" charset="0"/>
                <a:cs typeface="Tahoma" panose="020B0604030504040204" pitchFamily="34" charset="0"/>
              </a:rPr>
              <a:t>Medios</a:t>
            </a:r>
          </a:p>
          <a:p>
            <a:pPr algn="ctr"/>
            <a:r>
              <a:rPr lang="es-EC" sz="1050" b="1" dirty="0" smtClean="0">
                <a:latin typeface="Tahoma" panose="020B0604030504040204" pitchFamily="34" charset="0"/>
                <a:ea typeface="Tahoma" panose="020B0604030504040204" pitchFamily="34" charset="0"/>
                <a:cs typeface="Tahoma" panose="020B0604030504040204" pitchFamily="34" charset="0"/>
              </a:rPr>
              <a:t>ganados</a:t>
            </a:r>
          </a:p>
        </p:txBody>
      </p:sp>
      <p:sp>
        <p:nvSpPr>
          <p:cNvPr id="37" name="CuadroTexto 36"/>
          <p:cNvSpPr txBox="1"/>
          <p:nvPr/>
        </p:nvSpPr>
        <p:spPr>
          <a:xfrm>
            <a:off x="5105276" y="2838231"/>
            <a:ext cx="1072801" cy="369332"/>
          </a:xfrm>
          <a:prstGeom prst="rect">
            <a:avLst/>
          </a:prstGeom>
          <a:noFill/>
        </p:spPr>
        <p:txBody>
          <a:bodyPr wrap="square" rtlCol="0">
            <a:spAutoFit/>
          </a:bodyPr>
          <a:lstStyle/>
          <a:p>
            <a:pPr algn="ctr"/>
            <a:r>
              <a:rPr lang="es-EC" sz="900" b="1" dirty="0" smtClean="0">
                <a:latin typeface="Tahoma" panose="020B0604030504040204" pitchFamily="34" charset="0"/>
                <a:ea typeface="Tahoma" panose="020B0604030504040204" pitchFamily="34" charset="0"/>
                <a:cs typeface="Tahoma" panose="020B0604030504040204" pitchFamily="34" charset="0"/>
              </a:rPr>
              <a:t>Medios</a:t>
            </a:r>
          </a:p>
          <a:p>
            <a:pPr algn="ctr"/>
            <a:r>
              <a:rPr lang="es-EC" sz="900" b="1" dirty="0" smtClean="0">
                <a:latin typeface="Tahoma" panose="020B0604030504040204" pitchFamily="34" charset="0"/>
                <a:ea typeface="Tahoma" panose="020B0604030504040204" pitchFamily="34" charset="0"/>
                <a:cs typeface="Tahoma" panose="020B0604030504040204" pitchFamily="34" charset="0"/>
              </a:rPr>
              <a:t>compartidos</a:t>
            </a:r>
          </a:p>
        </p:txBody>
      </p:sp>
      <p:sp>
        <p:nvSpPr>
          <p:cNvPr id="38" name="CuadroTexto 37"/>
          <p:cNvSpPr txBox="1"/>
          <p:nvPr/>
        </p:nvSpPr>
        <p:spPr>
          <a:xfrm>
            <a:off x="4608046" y="3492260"/>
            <a:ext cx="710451" cy="430887"/>
          </a:xfrm>
          <a:prstGeom prst="rect">
            <a:avLst/>
          </a:prstGeom>
          <a:noFill/>
        </p:spPr>
        <p:txBody>
          <a:bodyPr wrap="none" rtlCol="0">
            <a:spAutoFit/>
          </a:bodyPr>
          <a:lstStyle/>
          <a:p>
            <a:pPr algn="ctr"/>
            <a:r>
              <a:rPr lang="es-EC" sz="1050" b="1" dirty="0" smtClean="0">
                <a:latin typeface="Tahoma" panose="020B0604030504040204" pitchFamily="34" charset="0"/>
                <a:ea typeface="Tahoma" panose="020B0604030504040204" pitchFamily="34" charset="0"/>
                <a:cs typeface="Tahoma" panose="020B0604030504040204" pitchFamily="34" charset="0"/>
              </a:rPr>
              <a:t>Medios</a:t>
            </a:r>
          </a:p>
          <a:p>
            <a:pPr algn="ctr"/>
            <a:r>
              <a:rPr lang="es-EC" sz="1050" b="1" dirty="0" smtClean="0">
                <a:latin typeface="Tahoma" panose="020B0604030504040204" pitchFamily="34" charset="0"/>
                <a:ea typeface="Tahoma" panose="020B0604030504040204" pitchFamily="34" charset="0"/>
                <a:cs typeface="Tahoma" panose="020B0604030504040204" pitchFamily="34" charset="0"/>
              </a:rPr>
              <a:t>propios</a:t>
            </a:r>
          </a:p>
        </p:txBody>
      </p:sp>
      <p:sp>
        <p:nvSpPr>
          <p:cNvPr id="39" name="CuadroTexto 38"/>
          <p:cNvSpPr txBox="1"/>
          <p:nvPr/>
        </p:nvSpPr>
        <p:spPr>
          <a:xfrm>
            <a:off x="3886817" y="2789402"/>
            <a:ext cx="737702" cy="415498"/>
          </a:xfrm>
          <a:prstGeom prst="rect">
            <a:avLst/>
          </a:prstGeom>
          <a:noFill/>
        </p:spPr>
        <p:txBody>
          <a:bodyPr wrap="none" rtlCol="0">
            <a:spAutoFit/>
          </a:bodyPr>
          <a:lstStyle/>
          <a:p>
            <a:pPr algn="ctr"/>
            <a:r>
              <a:rPr lang="es-EC" sz="1050" b="1" dirty="0" smtClean="0"/>
              <a:t>Medios</a:t>
            </a:r>
          </a:p>
          <a:p>
            <a:pPr algn="ctr"/>
            <a:r>
              <a:rPr lang="es-EC" sz="1050" b="1" dirty="0" smtClean="0"/>
              <a:t>pagados</a:t>
            </a:r>
          </a:p>
        </p:txBody>
      </p:sp>
    </p:spTree>
    <p:extLst>
      <p:ext uri="{BB962C8B-B14F-4D97-AF65-F5344CB8AC3E}">
        <p14:creationId xmlns:p14="http://schemas.microsoft.com/office/powerpoint/2010/main" val="376662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525;p45"/>
          <p:cNvGrpSpPr/>
          <p:nvPr/>
        </p:nvGrpSpPr>
        <p:grpSpPr>
          <a:xfrm>
            <a:off x="916342" y="542925"/>
            <a:ext cx="3931883" cy="1634383"/>
            <a:chOff x="4465454" y="3403048"/>
            <a:chExt cx="3912955" cy="1096879"/>
          </a:xfrm>
        </p:grpSpPr>
        <p:sp>
          <p:nvSpPr>
            <p:cNvPr id="6" name="Google Shape;1526;p45"/>
            <p:cNvSpPr/>
            <p:nvPr/>
          </p:nvSpPr>
          <p:spPr>
            <a:xfrm>
              <a:off x="4483104" y="3403052"/>
              <a:ext cx="3860790"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7" name="Google Shape;1527;p45"/>
            <p:cNvGrpSpPr/>
            <p:nvPr/>
          </p:nvGrpSpPr>
          <p:grpSpPr>
            <a:xfrm>
              <a:off x="4465454" y="3403048"/>
              <a:ext cx="3912955" cy="992933"/>
              <a:chOff x="5758371" y="2649126"/>
              <a:chExt cx="2217600" cy="479400"/>
            </a:xfrm>
          </p:grpSpPr>
          <p:sp>
            <p:nvSpPr>
              <p:cNvPr id="8" name="Google Shape;1528;p45"/>
              <p:cNvSpPr/>
              <p:nvPr/>
            </p:nvSpPr>
            <p:spPr>
              <a:xfrm>
                <a:off x="5758371" y="2649126"/>
                <a:ext cx="2217600" cy="47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9;p45"/>
              <p:cNvSpPr/>
              <p:nvPr/>
            </p:nvSpPr>
            <p:spPr>
              <a:xfrm>
                <a:off x="5758372" y="2649126"/>
                <a:ext cx="221100" cy="479400"/>
              </a:xfrm>
              <a:prstGeom prst="rect">
                <a:avLst/>
              </a:pr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ángulo 1"/>
          <p:cNvSpPr/>
          <p:nvPr/>
        </p:nvSpPr>
        <p:spPr>
          <a:xfrm>
            <a:off x="1397146" y="590177"/>
            <a:ext cx="3305175" cy="1384995"/>
          </a:xfrm>
          <a:prstGeom prst="rect">
            <a:avLst/>
          </a:prstGeom>
        </p:spPr>
        <p:txBody>
          <a:bodyPr wrap="square">
            <a:spAutoFit/>
          </a:bodyPr>
          <a:lstStyle/>
          <a:p>
            <a:r>
              <a:rPr lang="es-EC" dirty="0">
                <a:latin typeface="Tahoma" panose="020B0604030504040204" pitchFamily="34" charset="0"/>
                <a:ea typeface="Tahoma" panose="020B0604030504040204" pitchFamily="34" charset="0"/>
                <a:cs typeface="Tahoma" panose="020B0604030504040204" pitchFamily="34" charset="0"/>
              </a:rPr>
              <a:t>Generar contenido de calidad con el uso de herramientas accesibles para incrementar el número de reacciones en </a:t>
            </a:r>
            <a:r>
              <a:rPr lang="es-EC" dirty="0" smtClean="0">
                <a:latin typeface="Tahoma" panose="020B0604030504040204" pitchFamily="34" charset="0"/>
                <a:ea typeface="Tahoma" panose="020B0604030504040204" pitchFamily="34" charset="0"/>
                <a:cs typeface="Tahoma" panose="020B0604030504040204" pitchFamily="34" charset="0"/>
              </a:rPr>
              <a:t>las publicaciones en 50% </a:t>
            </a:r>
            <a:r>
              <a:rPr lang="es-EC" dirty="0">
                <a:latin typeface="Tahoma" panose="020B0604030504040204" pitchFamily="34" charset="0"/>
                <a:ea typeface="Tahoma" panose="020B0604030504040204" pitchFamily="34" charset="0"/>
                <a:cs typeface="Tahoma" panose="020B0604030504040204" pitchFamily="34" charset="0"/>
              </a:rPr>
              <a:t>y establecer una reputación online en los próximos seis meses. </a:t>
            </a:r>
            <a:endParaRPr lang="es-EC"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Google Shape;1636;p47"/>
          <p:cNvSpPr/>
          <p:nvPr/>
        </p:nvSpPr>
        <p:spPr>
          <a:xfrm>
            <a:off x="5265273" y="2074040"/>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tx2"/>
            </a:solidFill>
            <a:prstDash val="solid"/>
            <a:round/>
            <a:headEnd type="none" w="med" len="med"/>
            <a:tailEnd type="none" w="med" len="med"/>
          </a:ln>
        </p:spPr>
      </p:sp>
      <p:sp>
        <p:nvSpPr>
          <p:cNvPr id="17" name="Google Shape;1636;p47"/>
          <p:cNvSpPr/>
          <p:nvPr/>
        </p:nvSpPr>
        <p:spPr>
          <a:xfrm>
            <a:off x="5265273" y="130782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6">
                <a:lumMod val="40000"/>
                <a:lumOff val="60000"/>
              </a:schemeClr>
            </a:solidFill>
            <a:prstDash val="solid"/>
            <a:round/>
            <a:headEnd type="none" w="med" len="med"/>
            <a:tailEnd type="none" w="med" len="med"/>
          </a:ln>
        </p:spPr>
      </p:sp>
      <p:sp>
        <p:nvSpPr>
          <p:cNvPr id="18" name="Google Shape;1636;p47"/>
          <p:cNvSpPr/>
          <p:nvPr/>
        </p:nvSpPr>
        <p:spPr>
          <a:xfrm>
            <a:off x="5265273" y="542925"/>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sp>
        <p:nvSpPr>
          <p:cNvPr id="19" name="Google Shape;1636;p47"/>
          <p:cNvSpPr/>
          <p:nvPr/>
        </p:nvSpPr>
        <p:spPr>
          <a:xfrm>
            <a:off x="5265966" y="291394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20" name="Google Shape;1636;p47"/>
          <p:cNvSpPr/>
          <p:nvPr/>
        </p:nvSpPr>
        <p:spPr>
          <a:xfrm>
            <a:off x="5265272" y="3709341"/>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21" name="Rectángulo 20"/>
          <p:cNvSpPr/>
          <p:nvPr/>
        </p:nvSpPr>
        <p:spPr>
          <a:xfrm>
            <a:off x="5395076" y="586317"/>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S</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22" name="Rectángulo 21"/>
          <p:cNvSpPr/>
          <p:nvPr/>
        </p:nvSpPr>
        <p:spPr>
          <a:xfrm>
            <a:off x="5371643" y="1380445"/>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M</a:t>
            </a:r>
          </a:p>
        </p:txBody>
      </p:sp>
      <p:sp>
        <p:nvSpPr>
          <p:cNvPr id="23" name="Rectángulo 22"/>
          <p:cNvSpPr/>
          <p:nvPr/>
        </p:nvSpPr>
        <p:spPr>
          <a:xfrm>
            <a:off x="5395076" y="2134410"/>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A</a:t>
            </a:r>
          </a:p>
        </p:txBody>
      </p:sp>
      <p:sp>
        <p:nvSpPr>
          <p:cNvPr id="24" name="Rectángulo 23"/>
          <p:cNvSpPr/>
          <p:nvPr/>
        </p:nvSpPr>
        <p:spPr>
          <a:xfrm>
            <a:off x="5395076" y="2982674"/>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R</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25" name="Rectángulo 24"/>
          <p:cNvSpPr/>
          <p:nvPr/>
        </p:nvSpPr>
        <p:spPr>
          <a:xfrm>
            <a:off x="5395076" y="3753858"/>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T</a:t>
            </a:r>
            <a:endParaRPr lang="es-EC" sz="2800" dirty="0">
              <a:latin typeface="Tahoma" panose="020B0604030504040204" pitchFamily="34" charset="0"/>
              <a:ea typeface="Tahoma" panose="020B0604030504040204" pitchFamily="34" charset="0"/>
              <a:cs typeface="Tahoma" panose="020B0604030504040204" pitchFamily="34" charset="0"/>
            </a:endParaRPr>
          </a:p>
        </p:txBody>
      </p:sp>
      <p:pic>
        <p:nvPicPr>
          <p:cNvPr id="26" name="Imagen 25"/>
          <p:cNvPicPr/>
          <p:nvPr/>
        </p:nvPicPr>
        <p:blipFill rotWithShape="1">
          <a:blip r:embed="rId2"/>
          <a:srcRect l="15387" t="9221" r="16823" b="6089"/>
          <a:stretch/>
        </p:blipFill>
        <p:spPr bwMode="auto">
          <a:xfrm>
            <a:off x="1198379" y="2303083"/>
            <a:ext cx="3202172" cy="2192717"/>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6004192" y="697537"/>
            <a:ext cx="2326278" cy="307777"/>
          </a:xfrm>
          <a:prstGeom prst="rect">
            <a:avLst/>
          </a:prstGeom>
        </p:spPr>
        <p:txBody>
          <a:bodyPr wrap="none">
            <a:spAutoFit/>
          </a:bodyPr>
          <a:lstStyle/>
          <a:p>
            <a:r>
              <a:rPr lang="es-EC" dirty="0" err="1">
                <a:latin typeface="Tahoma" panose="020B0604030504040204" pitchFamily="34" charset="0"/>
                <a:ea typeface="Tahoma" panose="020B0604030504040204" pitchFamily="34" charset="0"/>
                <a:cs typeface="Tahoma" panose="020B0604030504040204" pitchFamily="34" charset="0"/>
              </a:rPr>
              <a:t>Tips</a:t>
            </a:r>
            <a:r>
              <a:rPr lang="es-EC" dirty="0">
                <a:latin typeface="Tahoma" panose="020B0604030504040204" pitchFamily="34" charset="0"/>
                <a:ea typeface="Tahoma" panose="020B0604030504040204" pitchFamily="34" charset="0"/>
                <a:cs typeface="Tahoma" panose="020B0604030504040204" pitchFamily="34" charset="0"/>
              </a:rPr>
              <a:t>, descuentos, </a:t>
            </a:r>
            <a:r>
              <a:rPr lang="es-EC" dirty="0" err="1">
                <a:latin typeface="Tahoma" panose="020B0604030504040204" pitchFamily="34" charset="0"/>
                <a:ea typeface="Tahoma" panose="020B0604030504040204" pitchFamily="34" charset="0"/>
                <a:cs typeface="Tahoma" panose="020B0604030504040204" pitchFamily="34" charset="0"/>
              </a:rPr>
              <a:t>webinars</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0" name="Rectángulo 9"/>
          <p:cNvSpPr/>
          <p:nvPr/>
        </p:nvSpPr>
        <p:spPr>
          <a:xfrm>
            <a:off x="6021778" y="1458942"/>
            <a:ext cx="2459328" cy="307777"/>
          </a:xfrm>
          <a:prstGeom prst="rect">
            <a:avLst/>
          </a:prstGeom>
        </p:spPr>
        <p:txBody>
          <a:bodyPr wrap="none">
            <a:spAutoFit/>
          </a:bodyPr>
          <a:lstStyle/>
          <a:p>
            <a:r>
              <a:rPr lang="es-EC" dirty="0">
                <a:latin typeface="Tahoma" panose="020B0604030504040204" pitchFamily="34" charset="0"/>
                <a:ea typeface="Tahoma" panose="020B0604030504040204" pitchFamily="34" charset="0"/>
                <a:cs typeface="Tahoma" panose="020B0604030504040204" pitchFamily="34" charset="0"/>
              </a:rPr>
              <a:t>Aumento de reacciones </a:t>
            </a:r>
            <a:r>
              <a:rPr lang="es-EC" dirty="0" smtClean="0">
                <a:latin typeface="Tahoma" panose="020B0604030504040204" pitchFamily="34" charset="0"/>
                <a:ea typeface="Tahoma" panose="020B0604030504040204" pitchFamily="34" charset="0"/>
                <a:cs typeface="Tahoma" panose="020B0604030504040204" pitchFamily="34" charset="0"/>
              </a:rPr>
              <a:t>50%</a:t>
            </a:r>
            <a:endParaRPr lang="es-EC" dirty="0"/>
          </a:p>
        </p:txBody>
      </p:sp>
      <p:sp>
        <p:nvSpPr>
          <p:cNvPr id="27" name="Rectángulo 26"/>
          <p:cNvSpPr/>
          <p:nvPr/>
        </p:nvSpPr>
        <p:spPr>
          <a:xfrm>
            <a:off x="6021778" y="2273255"/>
            <a:ext cx="2467342" cy="307777"/>
          </a:xfrm>
          <a:prstGeom prst="rect">
            <a:avLst/>
          </a:prstGeom>
        </p:spPr>
        <p:txBody>
          <a:bodyPr wrap="none">
            <a:spAutoFit/>
          </a:bodyPr>
          <a:lstStyle/>
          <a:p>
            <a:r>
              <a:rPr lang="es-EC" dirty="0">
                <a:latin typeface="Tahoma" panose="020B0604030504040204" pitchFamily="34" charset="0"/>
                <a:ea typeface="Tahoma" panose="020B0604030504040204" pitchFamily="34" charset="0"/>
                <a:cs typeface="Tahoma" panose="020B0604030504040204" pitchFamily="34" charset="0"/>
              </a:rPr>
              <a:t>Herramientas audio visuales </a:t>
            </a:r>
            <a:endParaRPr lang="es-EC" dirty="0"/>
          </a:p>
        </p:txBody>
      </p:sp>
      <p:sp>
        <p:nvSpPr>
          <p:cNvPr id="28" name="Rectángulo 27"/>
          <p:cNvSpPr/>
          <p:nvPr/>
        </p:nvSpPr>
        <p:spPr>
          <a:xfrm>
            <a:off x="6045211" y="3062213"/>
            <a:ext cx="1596912" cy="307777"/>
          </a:xfrm>
          <a:prstGeom prst="rect">
            <a:avLst/>
          </a:prstGeom>
        </p:spPr>
        <p:txBody>
          <a:bodyPr wrap="none">
            <a:spAutoFit/>
          </a:bodyPr>
          <a:lstStyle/>
          <a:p>
            <a:r>
              <a:rPr lang="es-EC" dirty="0">
                <a:latin typeface="Tahoma" panose="020B0604030504040204" pitchFamily="34" charset="0"/>
                <a:ea typeface="Tahoma" panose="020B0604030504040204" pitchFamily="34" charset="0"/>
                <a:cs typeface="Tahoma" panose="020B0604030504040204" pitchFamily="34" charset="0"/>
              </a:rPr>
              <a:t>Reputación online</a:t>
            </a:r>
          </a:p>
        </p:txBody>
      </p:sp>
      <p:sp>
        <p:nvSpPr>
          <p:cNvPr id="29" name="Rectángulo 28"/>
          <p:cNvSpPr/>
          <p:nvPr/>
        </p:nvSpPr>
        <p:spPr>
          <a:xfrm>
            <a:off x="6045211" y="3860454"/>
            <a:ext cx="838691" cy="307777"/>
          </a:xfrm>
          <a:prstGeom prst="rect">
            <a:avLst/>
          </a:prstGeom>
        </p:spPr>
        <p:txBody>
          <a:bodyPr wrap="none">
            <a:spAutoFit/>
          </a:bodyPr>
          <a:lstStyle/>
          <a:p>
            <a:r>
              <a:rPr lang="es-EC" dirty="0">
                <a:latin typeface="Tahoma" panose="020B0604030504040204" pitchFamily="34" charset="0"/>
                <a:ea typeface="Tahoma" panose="020B0604030504040204" pitchFamily="34" charset="0"/>
                <a:cs typeface="Tahoma" panose="020B0604030504040204" pitchFamily="34" charset="0"/>
              </a:rPr>
              <a:t>6 meses</a:t>
            </a:r>
          </a:p>
        </p:txBody>
      </p:sp>
    </p:spTree>
    <p:extLst>
      <p:ext uri="{BB962C8B-B14F-4D97-AF65-F5344CB8AC3E}">
        <p14:creationId xmlns:p14="http://schemas.microsoft.com/office/powerpoint/2010/main" val="1660215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41;p41"/>
          <p:cNvGrpSpPr/>
          <p:nvPr/>
        </p:nvGrpSpPr>
        <p:grpSpPr>
          <a:xfrm>
            <a:off x="807806" y="429337"/>
            <a:ext cx="3552283" cy="1756984"/>
            <a:chOff x="4465461" y="3403046"/>
            <a:chExt cx="4076524" cy="1096879"/>
          </a:xfrm>
        </p:grpSpPr>
        <p:sp>
          <p:nvSpPr>
            <p:cNvPr id="6" name="Google Shape;1142;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7" name="Google Shape;1143;p41"/>
            <p:cNvGrpSpPr/>
            <p:nvPr/>
          </p:nvGrpSpPr>
          <p:grpSpPr>
            <a:xfrm>
              <a:off x="4465461" y="3403046"/>
              <a:ext cx="4076524" cy="992933"/>
              <a:chOff x="5758375" y="2649125"/>
              <a:chExt cx="2310300" cy="479400"/>
            </a:xfrm>
          </p:grpSpPr>
          <p:sp>
            <p:nvSpPr>
              <p:cNvPr id="8" name="Google Shape;1144;p41"/>
              <p:cNvSpPr/>
              <p:nvPr/>
            </p:nvSpPr>
            <p:spPr>
              <a:xfrm>
                <a:off x="5758375" y="2649125"/>
                <a:ext cx="2310300" cy="47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45;p41"/>
              <p:cNvSpPr/>
              <p:nvPr/>
            </p:nvSpPr>
            <p:spPr>
              <a:xfrm>
                <a:off x="5758375" y="2649125"/>
                <a:ext cx="287100" cy="479400"/>
              </a:xfrm>
              <a:prstGeom prst="rect">
                <a:avLst/>
              </a:prstGeom>
              <a:solidFill>
                <a:srgbClr val="E43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ángulo 15"/>
          <p:cNvSpPr/>
          <p:nvPr/>
        </p:nvSpPr>
        <p:spPr>
          <a:xfrm>
            <a:off x="1257300" y="639802"/>
            <a:ext cx="2933700" cy="1169551"/>
          </a:xfrm>
          <a:prstGeom prst="rect">
            <a:avLst/>
          </a:prstGeom>
        </p:spPr>
        <p:txBody>
          <a:bodyPr wrap="square">
            <a:spAutoFit/>
          </a:bodyPr>
          <a:lstStyle/>
          <a:p>
            <a:r>
              <a:rPr lang="es-EC" dirty="0">
                <a:latin typeface="Tahoma" panose="020B0604030504040204" pitchFamily="34" charset="0"/>
                <a:ea typeface="Tahoma" panose="020B0604030504040204" pitchFamily="34" charset="0"/>
                <a:cs typeface="Tahoma" panose="020B0604030504040204" pitchFamily="34" charset="0"/>
              </a:rPr>
              <a:t>Incrementar las interacciones en un 50% de un anuncio promocionado a través de Facebook </a:t>
            </a:r>
            <a:r>
              <a:rPr lang="es-EC" dirty="0" err="1">
                <a:latin typeface="Tahoma" panose="020B0604030504040204" pitchFamily="34" charset="0"/>
                <a:ea typeface="Tahoma" panose="020B0604030504040204" pitchFamily="34" charset="0"/>
                <a:cs typeface="Tahoma" panose="020B0604030504040204" pitchFamily="34" charset="0"/>
              </a:rPr>
              <a:t>Ads</a:t>
            </a:r>
            <a:r>
              <a:rPr lang="es-EC" dirty="0">
                <a:latin typeface="Tahoma" panose="020B0604030504040204" pitchFamily="34" charset="0"/>
                <a:ea typeface="Tahoma" panose="020B0604030504040204" pitchFamily="34" charset="0"/>
                <a:cs typeface="Tahoma" panose="020B0604030504040204" pitchFamily="34" charset="0"/>
              </a:rPr>
              <a:t> para captar leads en los siguientes 15 días</a:t>
            </a:r>
            <a:r>
              <a:rPr lang="es-EC" dirty="0" smtClean="0">
                <a:latin typeface="Tahoma" panose="020B0604030504040204" pitchFamily="34" charset="0"/>
                <a:ea typeface="Tahoma" panose="020B0604030504040204" pitchFamily="34" charset="0"/>
                <a:cs typeface="Tahoma" panose="020B0604030504040204" pitchFamily="34" charset="0"/>
              </a:rPr>
              <a:t>.</a:t>
            </a:r>
          </a:p>
        </p:txBody>
      </p:sp>
      <p:sp>
        <p:nvSpPr>
          <p:cNvPr id="11" name="Google Shape;1636;p47"/>
          <p:cNvSpPr/>
          <p:nvPr/>
        </p:nvSpPr>
        <p:spPr>
          <a:xfrm>
            <a:off x="5265273" y="2074040"/>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tx2"/>
            </a:solidFill>
            <a:prstDash val="solid"/>
            <a:round/>
            <a:headEnd type="none" w="med" len="med"/>
            <a:tailEnd type="none" w="med" len="med"/>
          </a:ln>
        </p:spPr>
      </p:sp>
      <p:sp>
        <p:nvSpPr>
          <p:cNvPr id="12" name="Google Shape;1636;p47"/>
          <p:cNvSpPr/>
          <p:nvPr/>
        </p:nvSpPr>
        <p:spPr>
          <a:xfrm>
            <a:off x="5265273" y="130782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6">
                <a:lumMod val="40000"/>
                <a:lumOff val="60000"/>
              </a:schemeClr>
            </a:solidFill>
            <a:prstDash val="solid"/>
            <a:round/>
            <a:headEnd type="none" w="med" len="med"/>
            <a:tailEnd type="none" w="med" len="med"/>
          </a:ln>
        </p:spPr>
      </p:sp>
      <p:sp>
        <p:nvSpPr>
          <p:cNvPr id="13" name="Google Shape;1636;p47"/>
          <p:cNvSpPr/>
          <p:nvPr/>
        </p:nvSpPr>
        <p:spPr>
          <a:xfrm>
            <a:off x="5265273" y="542925"/>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sp>
        <p:nvSpPr>
          <p:cNvPr id="14" name="Google Shape;1636;p47"/>
          <p:cNvSpPr/>
          <p:nvPr/>
        </p:nvSpPr>
        <p:spPr>
          <a:xfrm>
            <a:off x="5265966" y="291394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17" name="Google Shape;1636;p47"/>
          <p:cNvSpPr/>
          <p:nvPr/>
        </p:nvSpPr>
        <p:spPr>
          <a:xfrm>
            <a:off x="5265272" y="3709341"/>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18" name="Rectángulo 17"/>
          <p:cNvSpPr/>
          <p:nvPr/>
        </p:nvSpPr>
        <p:spPr>
          <a:xfrm>
            <a:off x="5395076" y="586317"/>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S</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19" name="Rectángulo 18"/>
          <p:cNvSpPr/>
          <p:nvPr/>
        </p:nvSpPr>
        <p:spPr>
          <a:xfrm>
            <a:off x="5371643" y="1380445"/>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M</a:t>
            </a:r>
          </a:p>
        </p:txBody>
      </p:sp>
      <p:sp>
        <p:nvSpPr>
          <p:cNvPr id="20" name="Rectángulo 19"/>
          <p:cNvSpPr/>
          <p:nvPr/>
        </p:nvSpPr>
        <p:spPr>
          <a:xfrm>
            <a:off x="5395076" y="2134410"/>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A</a:t>
            </a:r>
          </a:p>
        </p:txBody>
      </p:sp>
      <p:sp>
        <p:nvSpPr>
          <p:cNvPr id="21" name="Rectángulo 20"/>
          <p:cNvSpPr/>
          <p:nvPr/>
        </p:nvSpPr>
        <p:spPr>
          <a:xfrm>
            <a:off x="5395076" y="2982674"/>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R</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22" name="Rectángulo 21"/>
          <p:cNvSpPr/>
          <p:nvPr/>
        </p:nvSpPr>
        <p:spPr>
          <a:xfrm>
            <a:off x="5395076" y="3753858"/>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T</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23" name="Rectángulo 22"/>
          <p:cNvSpPr/>
          <p:nvPr/>
        </p:nvSpPr>
        <p:spPr>
          <a:xfrm>
            <a:off x="6004192" y="697537"/>
            <a:ext cx="1244251"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Interacciones</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24" name="Rectángulo 23"/>
          <p:cNvSpPr/>
          <p:nvPr/>
        </p:nvSpPr>
        <p:spPr>
          <a:xfrm>
            <a:off x="6021778" y="1458942"/>
            <a:ext cx="554960"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50%</a:t>
            </a:r>
            <a:endParaRPr lang="es-EC" dirty="0"/>
          </a:p>
        </p:txBody>
      </p:sp>
      <p:sp>
        <p:nvSpPr>
          <p:cNvPr id="25" name="Rectángulo 24"/>
          <p:cNvSpPr/>
          <p:nvPr/>
        </p:nvSpPr>
        <p:spPr>
          <a:xfrm>
            <a:off x="6021778" y="2273255"/>
            <a:ext cx="1277914"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Facebook </a:t>
            </a:r>
            <a:r>
              <a:rPr lang="es-EC" dirty="0" err="1" smtClean="0">
                <a:latin typeface="Tahoma" panose="020B0604030504040204" pitchFamily="34" charset="0"/>
                <a:ea typeface="Tahoma" panose="020B0604030504040204" pitchFamily="34" charset="0"/>
                <a:cs typeface="Tahoma" panose="020B0604030504040204" pitchFamily="34" charset="0"/>
              </a:rPr>
              <a:t>Ads</a:t>
            </a:r>
            <a:endParaRPr lang="es-EC" dirty="0"/>
          </a:p>
        </p:txBody>
      </p:sp>
      <p:sp>
        <p:nvSpPr>
          <p:cNvPr id="26" name="Rectángulo 25"/>
          <p:cNvSpPr/>
          <p:nvPr/>
        </p:nvSpPr>
        <p:spPr>
          <a:xfrm>
            <a:off x="6045211" y="3062213"/>
            <a:ext cx="1678665"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Captación de leads</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27" name="Rectángulo 26"/>
          <p:cNvSpPr/>
          <p:nvPr/>
        </p:nvSpPr>
        <p:spPr>
          <a:xfrm>
            <a:off x="6045211" y="3860454"/>
            <a:ext cx="752129"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15 días</a:t>
            </a: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28" name="Imagen 27"/>
          <p:cNvPicPr/>
          <p:nvPr/>
        </p:nvPicPr>
        <p:blipFill rotWithShape="1">
          <a:blip r:embed="rId2"/>
          <a:srcRect l="14993" t="13491" r="36994" b="9093"/>
          <a:stretch/>
        </p:blipFill>
        <p:spPr bwMode="auto">
          <a:xfrm>
            <a:off x="1333148" y="2273255"/>
            <a:ext cx="2486199" cy="22215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7582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1149;p41"/>
          <p:cNvGrpSpPr/>
          <p:nvPr/>
        </p:nvGrpSpPr>
        <p:grpSpPr>
          <a:xfrm>
            <a:off x="773357" y="487258"/>
            <a:ext cx="3552283" cy="1785997"/>
            <a:chOff x="4465461" y="3403046"/>
            <a:chExt cx="4076524" cy="1096879"/>
          </a:xfrm>
        </p:grpSpPr>
        <p:sp>
          <p:nvSpPr>
            <p:cNvPr id="18" name="Google Shape;1150;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19" name="Google Shape;1151;p41"/>
            <p:cNvGrpSpPr/>
            <p:nvPr/>
          </p:nvGrpSpPr>
          <p:grpSpPr>
            <a:xfrm>
              <a:off x="4465461" y="3403046"/>
              <a:ext cx="4076524" cy="992933"/>
              <a:chOff x="5758375" y="2649125"/>
              <a:chExt cx="2310300" cy="479400"/>
            </a:xfrm>
          </p:grpSpPr>
          <p:sp>
            <p:nvSpPr>
              <p:cNvPr id="20" name="Google Shape;1152;p41"/>
              <p:cNvSpPr/>
              <p:nvPr/>
            </p:nvSpPr>
            <p:spPr>
              <a:xfrm>
                <a:off x="5758375" y="2649125"/>
                <a:ext cx="2310300" cy="47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53;p41"/>
              <p:cNvSpPr/>
              <p:nvPr/>
            </p:nvSpPr>
            <p:spPr>
              <a:xfrm>
                <a:off x="5758375" y="2649125"/>
                <a:ext cx="287100" cy="479400"/>
              </a:xfrm>
              <a:prstGeom prst="rect">
                <a:avLst/>
              </a:pr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ángulo 15"/>
          <p:cNvSpPr/>
          <p:nvPr/>
        </p:nvSpPr>
        <p:spPr>
          <a:xfrm>
            <a:off x="1261614" y="603133"/>
            <a:ext cx="3032603" cy="1384995"/>
          </a:xfrm>
          <a:prstGeom prst="rect">
            <a:avLst/>
          </a:prstGeom>
        </p:spPr>
        <p:txBody>
          <a:bodyPr wrap="squar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Incrementar los leads en un 20% con el fortalecimiento de la imagen de los centros médicos a partir de acciones compartidas visibles en los medios digitales en los próximos seis meses.</a:t>
            </a:r>
          </a:p>
        </p:txBody>
      </p:sp>
      <p:sp>
        <p:nvSpPr>
          <p:cNvPr id="23" name="Google Shape;1636;p47"/>
          <p:cNvSpPr/>
          <p:nvPr/>
        </p:nvSpPr>
        <p:spPr>
          <a:xfrm>
            <a:off x="5265273" y="2074040"/>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tx2"/>
            </a:solidFill>
            <a:prstDash val="solid"/>
            <a:round/>
            <a:headEnd type="none" w="med" len="med"/>
            <a:tailEnd type="none" w="med" len="med"/>
          </a:ln>
        </p:spPr>
      </p:sp>
      <p:sp>
        <p:nvSpPr>
          <p:cNvPr id="24" name="Google Shape;1636;p47"/>
          <p:cNvSpPr/>
          <p:nvPr/>
        </p:nvSpPr>
        <p:spPr>
          <a:xfrm>
            <a:off x="5265273" y="130782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6">
                <a:lumMod val="40000"/>
                <a:lumOff val="60000"/>
              </a:schemeClr>
            </a:solidFill>
            <a:prstDash val="solid"/>
            <a:round/>
            <a:headEnd type="none" w="med" len="med"/>
            <a:tailEnd type="none" w="med" len="med"/>
          </a:ln>
        </p:spPr>
      </p:sp>
      <p:sp>
        <p:nvSpPr>
          <p:cNvPr id="25" name="Google Shape;1636;p47"/>
          <p:cNvSpPr/>
          <p:nvPr/>
        </p:nvSpPr>
        <p:spPr>
          <a:xfrm>
            <a:off x="5265273" y="542925"/>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sp>
        <p:nvSpPr>
          <p:cNvPr id="26" name="Google Shape;1636;p47"/>
          <p:cNvSpPr/>
          <p:nvPr/>
        </p:nvSpPr>
        <p:spPr>
          <a:xfrm>
            <a:off x="5265966" y="2913949"/>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27" name="Google Shape;1636;p47"/>
          <p:cNvSpPr/>
          <p:nvPr/>
        </p:nvSpPr>
        <p:spPr>
          <a:xfrm>
            <a:off x="5265272" y="3709341"/>
            <a:ext cx="650135" cy="61000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sp>
      <p:sp>
        <p:nvSpPr>
          <p:cNvPr id="28" name="Rectángulo 27"/>
          <p:cNvSpPr/>
          <p:nvPr/>
        </p:nvSpPr>
        <p:spPr>
          <a:xfrm>
            <a:off x="5395076" y="586317"/>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S</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29" name="Rectángulo 28"/>
          <p:cNvSpPr/>
          <p:nvPr/>
        </p:nvSpPr>
        <p:spPr>
          <a:xfrm>
            <a:off x="5371643" y="1380445"/>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M</a:t>
            </a:r>
          </a:p>
        </p:txBody>
      </p:sp>
      <p:sp>
        <p:nvSpPr>
          <p:cNvPr id="30" name="Rectángulo 29"/>
          <p:cNvSpPr/>
          <p:nvPr/>
        </p:nvSpPr>
        <p:spPr>
          <a:xfrm>
            <a:off x="5395076" y="2134410"/>
            <a:ext cx="276225" cy="523220"/>
          </a:xfrm>
          <a:prstGeom prst="rect">
            <a:avLst/>
          </a:prstGeom>
        </p:spPr>
        <p:txBody>
          <a:bodyPr wrap="square">
            <a:spAutoFit/>
          </a:bodyPr>
          <a:lstStyle/>
          <a:p>
            <a:r>
              <a:rPr lang="es-EC" sz="2800" dirty="0">
                <a:latin typeface="Tahoma" panose="020B0604030504040204" pitchFamily="34" charset="0"/>
                <a:ea typeface="Tahoma" panose="020B0604030504040204" pitchFamily="34" charset="0"/>
                <a:cs typeface="Tahoma" panose="020B0604030504040204" pitchFamily="34" charset="0"/>
              </a:rPr>
              <a:t>A</a:t>
            </a:r>
          </a:p>
        </p:txBody>
      </p:sp>
      <p:sp>
        <p:nvSpPr>
          <p:cNvPr id="31" name="Rectángulo 30"/>
          <p:cNvSpPr/>
          <p:nvPr/>
        </p:nvSpPr>
        <p:spPr>
          <a:xfrm>
            <a:off x="5395076" y="2982674"/>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R</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32" name="Rectángulo 31"/>
          <p:cNvSpPr/>
          <p:nvPr/>
        </p:nvSpPr>
        <p:spPr>
          <a:xfrm>
            <a:off x="5395076" y="3753858"/>
            <a:ext cx="276225" cy="523220"/>
          </a:xfrm>
          <a:prstGeom prst="rect">
            <a:avLst/>
          </a:prstGeom>
        </p:spPr>
        <p:txBody>
          <a:bodyPr wrap="square">
            <a:spAutoFit/>
          </a:bodyPr>
          <a:lstStyle/>
          <a:p>
            <a:r>
              <a:rPr lang="es-EC" sz="2800" dirty="0" smtClean="0">
                <a:latin typeface="Tahoma" panose="020B0604030504040204" pitchFamily="34" charset="0"/>
                <a:ea typeface="Tahoma" panose="020B0604030504040204" pitchFamily="34" charset="0"/>
                <a:cs typeface="Tahoma" panose="020B0604030504040204" pitchFamily="34" charset="0"/>
              </a:rPr>
              <a:t>T</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33" name="Rectángulo 32"/>
          <p:cNvSpPr/>
          <p:nvPr/>
        </p:nvSpPr>
        <p:spPr>
          <a:xfrm>
            <a:off x="6004192" y="697537"/>
            <a:ext cx="1678665"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Captación de leads</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34" name="Rectángulo 33"/>
          <p:cNvSpPr/>
          <p:nvPr/>
        </p:nvSpPr>
        <p:spPr>
          <a:xfrm>
            <a:off x="6021778" y="1458942"/>
            <a:ext cx="554960" cy="307777"/>
          </a:xfrm>
          <a:prstGeom prst="rect">
            <a:avLst/>
          </a:prstGeom>
        </p:spPr>
        <p:txBody>
          <a:bodyPr wrap="none">
            <a:spAutoFit/>
          </a:bodyPr>
          <a:lstStyle/>
          <a:p>
            <a:r>
              <a:rPr lang="es-EC" dirty="0">
                <a:latin typeface="Tahoma" panose="020B0604030504040204" pitchFamily="34" charset="0"/>
                <a:ea typeface="Tahoma" panose="020B0604030504040204" pitchFamily="34" charset="0"/>
                <a:cs typeface="Tahoma" panose="020B0604030504040204" pitchFamily="34" charset="0"/>
              </a:rPr>
              <a:t>2</a:t>
            </a:r>
            <a:r>
              <a:rPr lang="es-EC" dirty="0" smtClean="0">
                <a:latin typeface="Tahoma" panose="020B0604030504040204" pitchFamily="34" charset="0"/>
                <a:ea typeface="Tahoma" panose="020B0604030504040204" pitchFamily="34" charset="0"/>
                <a:cs typeface="Tahoma" panose="020B0604030504040204" pitchFamily="34" charset="0"/>
              </a:rPr>
              <a:t>0%</a:t>
            </a:r>
            <a:endParaRPr lang="es-EC" dirty="0"/>
          </a:p>
        </p:txBody>
      </p:sp>
      <p:sp>
        <p:nvSpPr>
          <p:cNvPr id="35" name="Rectángulo 34"/>
          <p:cNvSpPr/>
          <p:nvPr/>
        </p:nvSpPr>
        <p:spPr>
          <a:xfrm>
            <a:off x="6021778" y="2273255"/>
            <a:ext cx="1930337"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Patrocinio, </a:t>
            </a:r>
            <a:r>
              <a:rPr lang="es-EC" dirty="0" err="1" smtClean="0">
                <a:latin typeface="Tahoma" panose="020B0604030504040204" pitchFamily="34" charset="0"/>
                <a:ea typeface="Tahoma" panose="020B0604030504040204" pitchFamily="34" charset="0"/>
                <a:cs typeface="Tahoma" panose="020B0604030504040204" pitchFamily="34" charset="0"/>
              </a:rPr>
              <a:t>influencers</a:t>
            </a:r>
            <a:endParaRPr lang="es-EC" dirty="0"/>
          </a:p>
        </p:txBody>
      </p:sp>
      <p:sp>
        <p:nvSpPr>
          <p:cNvPr id="36" name="Rectángulo 35"/>
          <p:cNvSpPr/>
          <p:nvPr/>
        </p:nvSpPr>
        <p:spPr>
          <a:xfrm>
            <a:off x="6045211" y="3062213"/>
            <a:ext cx="2476960"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Fortalecimiento de la imagen</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37" name="Rectángulo 36"/>
          <p:cNvSpPr/>
          <p:nvPr/>
        </p:nvSpPr>
        <p:spPr>
          <a:xfrm>
            <a:off x="6045211" y="3860454"/>
            <a:ext cx="838691" cy="307777"/>
          </a:xfrm>
          <a:prstGeom prst="rect">
            <a:avLst/>
          </a:prstGeom>
        </p:spPr>
        <p:txBody>
          <a:bodyPr wrap="none">
            <a:spAutoFit/>
          </a:bodyPr>
          <a:lstStyle/>
          <a:p>
            <a:r>
              <a:rPr lang="es-EC" dirty="0" smtClean="0">
                <a:latin typeface="Tahoma" panose="020B0604030504040204" pitchFamily="34" charset="0"/>
                <a:ea typeface="Tahoma" panose="020B0604030504040204" pitchFamily="34" charset="0"/>
                <a:cs typeface="Tahoma" panose="020B0604030504040204" pitchFamily="34" charset="0"/>
              </a:rPr>
              <a:t>6 meses</a:t>
            </a: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38" name="Imagen 37"/>
          <p:cNvPicPr/>
          <p:nvPr/>
        </p:nvPicPr>
        <p:blipFill rotWithShape="1">
          <a:blip r:embed="rId2" cstate="print">
            <a:extLst>
              <a:ext uri="{28A0092B-C50C-407E-A947-70E740481C1C}">
                <a14:useLocalDpi xmlns:a14="http://schemas.microsoft.com/office/drawing/2010/main" val="0"/>
              </a:ext>
            </a:extLst>
          </a:blip>
          <a:srcRect t="2980" b="8497"/>
          <a:stretch/>
        </p:blipFill>
        <p:spPr bwMode="auto">
          <a:xfrm>
            <a:off x="612009" y="2369221"/>
            <a:ext cx="1299210" cy="2268317"/>
          </a:xfrm>
          <a:prstGeom prst="rect">
            <a:avLst/>
          </a:prstGeom>
          <a:ln>
            <a:noFill/>
          </a:ln>
          <a:extLst>
            <a:ext uri="{53640926-AAD7-44D8-BBD7-CCE9431645EC}">
              <a14:shadowObscured xmlns:a14="http://schemas.microsoft.com/office/drawing/2010/main"/>
            </a:ext>
          </a:extLst>
        </p:spPr>
      </p:pic>
      <p:pic>
        <p:nvPicPr>
          <p:cNvPr id="40" name="Imagen 39"/>
          <p:cNvPicPr>
            <a:picLocks noChangeAspect="1"/>
          </p:cNvPicPr>
          <p:nvPr/>
        </p:nvPicPr>
        <p:blipFill>
          <a:blip r:embed="rId3"/>
          <a:stretch>
            <a:fillRect/>
          </a:stretch>
        </p:blipFill>
        <p:spPr>
          <a:xfrm>
            <a:off x="2237729" y="2495052"/>
            <a:ext cx="2494822" cy="2057804"/>
          </a:xfrm>
          <a:prstGeom prst="rect">
            <a:avLst/>
          </a:prstGeom>
        </p:spPr>
      </p:pic>
    </p:spTree>
    <p:extLst>
      <p:ext uri="{BB962C8B-B14F-4D97-AF65-F5344CB8AC3E}">
        <p14:creationId xmlns:p14="http://schemas.microsoft.com/office/powerpoint/2010/main" val="1937040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grpSp>
        <p:nvGrpSpPr>
          <p:cNvPr id="1678" name="Google Shape;1678;p48"/>
          <p:cNvGrpSpPr/>
          <p:nvPr/>
        </p:nvGrpSpPr>
        <p:grpSpPr>
          <a:xfrm>
            <a:off x="479402" y="634636"/>
            <a:ext cx="3466956" cy="585711"/>
            <a:chOff x="611550" y="2773950"/>
            <a:chExt cx="2698875" cy="344475"/>
          </a:xfrm>
        </p:grpSpPr>
        <p:sp>
          <p:nvSpPr>
            <p:cNvPr id="1679" name="Google Shape;1679;p4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3" name="Google Shape;1693;p48"/>
          <p:cNvSpPr txBox="1">
            <a:spLocks noGrp="1"/>
          </p:cNvSpPr>
          <p:nvPr>
            <p:ph type="title" idx="8"/>
          </p:nvPr>
        </p:nvSpPr>
        <p:spPr>
          <a:xfrm>
            <a:off x="479402" y="636808"/>
            <a:ext cx="77583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smtClean="0">
                <a:latin typeface="Tahoma" panose="020B0604030504040204" pitchFamily="34" charset="0"/>
                <a:ea typeface="Tahoma" panose="020B0604030504040204" pitchFamily="34" charset="0"/>
                <a:cs typeface="Tahoma" panose="020B0604030504040204" pitchFamily="34" charset="0"/>
              </a:rPr>
              <a:t>Base de datos</a:t>
            </a:r>
            <a:endParaRPr sz="3200" b="1" dirty="0">
              <a:latin typeface="Tahoma" panose="020B0604030504040204" pitchFamily="34" charset="0"/>
              <a:ea typeface="Tahoma" panose="020B0604030504040204" pitchFamily="34" charset="0"/>
              <a:cs typeface="Tahoma" panose="020B0604030504040204" pitchFamily="34" charset="0"/>
            </a:endParaRPr>
          </a:p>
        </p:txBody>
      </p:sp>
      <p:grpSp>
        <p:nvGrpSpPr>
          <p:cNvPr id="1698" name="Google Shape;1698;p48"/>
          <p:cNvGrpSpPr/>
          <p:nvPr/>
        </p:nvGrpSpPr>
        <p:grpSpPr>
          <a:xfrm>
            <a:off x="3615998" y="366436"/>
            <a:ext cx="330360" cy="489821"/>
            <a:chOff x="4508863" y="1528200"/>
            <a:chExt cx="318850" cy="472800"/>
          </a:xfrm>
        </p:grpSpPr>
        <p:sp>
          <p:nvSpPr>
            <p:cNvPr id="1699" name="Google Shape;1699;p4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48"/>
          <p:cNvGrpSpPr/>
          <p:nvPr/>
        </p:nvGrpSpPr>
        <p:grpSpPr>
          <a:xfrm>
            <a:off x="3835573" y="380705"/>
            <a:ext cx="330360" cy="489821"/>
            <a:chOff x="4508863" y="1528200"/>
            <a:chExt cx="318850" cy="472800"/>
          </a:xfrm>
        </p:grpSpPr>
        <p:sp>
          <p:nvSpPr>
            <p:cNvPr id="1704" name="Google Shape;1704;p4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5" name="Diagrama 14"/>
          <p:cNvGraphicFramePr/>
          <p:nvPr>
            <p:extLst>
              <p:ext uri="{D42A27DB-BD31-4B8C-83A1-F6EECF244321}">
                <p14:modId xmlns:p14="http://schemas.microsoft.com/office/powerpoint/2010/main" val="2018406616"/>
              </p:ext>
            </p:extLst>
          </p:nvPr>
        </p:nvGraphicFramePr>
        <p:xfrm>
          <a:off x="594109" y="1593490"/>
          <a:ext cx="2903619" cy="26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WhatsApp - Wikipedia, la enciclopedia lib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6341" y="3696300"/>
            <a:ext cx="496400" cy="4980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Icono De Pagina Web, Navegador, Icono De Navegador, Diseño PNG y  Vector para Descargar Gratis | Pngtree"/>
          <p:cNvPicPr>
            <a:picLocks noChangeAspect="1" noChangeArrowheads="1"/>
          </p:cNvPicPr>
          <p:nvPr/>
        </p:nvPicPr>
        <p:blipFill rotWithShape="1">
          <a:blip r:embed="rId9">
            <a:extLst>
              <a:ext uri="{28A0092B-C50C-407E-A947-70E740481C1C}">
                <a14:useLocalDpi xmlns:a14="http://schemas.microsoft.com/office/drawing/2010/main" val="0"/>
              </a:ext>
            </a:extLst>
          </a:blip>
          <a:srcRect t="13958" b="12584"/>
          <a:stretch/>
        </p:blipFill>
        <p:spPr bwMode="auto">
          <a:xfrm>
            <a:off x="3491464" y="3038234"/>
            <a:ext cx="746154" cy="5481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acebook e Instagram se «caen» parcialmente en varios países | La República  E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4684" y="2287311"/>
            <a:ext cx="1199714" cy="65712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or qué es importante posicionarse en Google Maps | PW Systems"/>
          <p:cNvPicPr>
            <a:picLocks noChangeAspect="1" noChangeArrowheads="1"/>
          </p:cNvPicPr>
          <p:nvPr/>
        </p:nvPicPr>
        <p:blipFill rotWithShape="1">
          <a:blip r:embed="rId11">
            <a:extLst>
              <a:ext uri="{28A0092B-C50C-407E-A947-70E740481C1C}">
                <a14:useLocalDpi xmlns:a14="http://schemas.microsoft.com/office/drawing/2010/main" val="0"/>
              </a:ext>
            </a:extLst>
          </a:blip>
          <a:srcRect l="23347" t="2149" r="20005" b="5359"/>
          <a:stretch/>
        </p:blipFill>
        <p:spPr bwMode="auto">
          <a:xfrm>
            <a:off x="3547474" y="1604441"/>
            <a:ext cx="634135" cy="5849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Diagrama 27"/>
          <p:cNvGraphicFramePr/>
          <p:nvPr>
            <p:extLst>
              <p:ext uri="{D42A27DB-BD31-4B8C-83A1-F6EECF244321}">
                <p14:modId xmlns:p14="http://schemas.microsoft.com/office/powerpoint/2010/main" val="2871959531"/>
              </p:ext>
            </p:extLst>
          </p:nvPr>
        </p:nvGraphicFramePr>
        <p:xfrm>
          <a:off x="4458134" y="1551355"/>
          <a:ext cx="2903619" cy="2643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9" name="Picture 6" descr="12 consejos de la OMS para cuidarse | Clínica Galate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3423" y="2178252"/>
            <a:ext cx="917256" cy="6558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Diseño web adaptable | Centro de la Búsqueda de Google"/>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4642" y="2953109"/>
            <a:ext cx="854818" cy="7337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ow To Set up Your WhatsApp Business Account in Under 10 Minutes - WhatsApp  Business API &amp; Team Inbox"/>
          <p:cNvPicPr>
            <a:picLocks noChangeAspect="1" noChangeArrowheads="1"/>
          </p:cNvPicPr>
          <p:nvPr/>
        </p:nvPicPr>
        <p:blipFill rotWithShape="1">
          <a:blip r:embed="rId19">
            <a:extLst>
              <a:ext uri="{28A0092B-C50C-407E-A947-70E740481C1C}">
                <a14:useLocalDpi xmlns:a14="http://schemas.microsoft.com/office/drawing/2010/main" val="0"/>
              </a:ext>
            </a:extLst>
          </a:blip>
          <a:srcRect l="31818" t="21486" r="33245" b="20047"/>
          <a:stretch/>
        </p:blipFill>
        <p:spPr bwMode="auto">
          <a:xfrm>
            <a:off x="7510693" y="3775751"/>
            <a:ext cx="682717" cy="5712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Sistema Del Icono De La Cámara De Foto Ilustración del Vector - Ilustración  de icono, bandera: 112353188"/>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53872" t="11112" r="7927" b="55286"/>
          <a:stretch/>
        </p:blipFill>
        <p:spPr bwMode="auto">
          <a:xfrm>
            <a:off x="7490102" y="1361900"/>
            <a:ext cx="723898" cy="63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grpSp>
        <p:nvGrpSpPr>
          <p:cNvPr id="1734" name="Google Shape;1734;p49"/>
          <p:cNvGrpSpPr/>
          <p:nvPr/>
        </p:nvGrpSpPr>
        <p:grpSpPr>
          <a:xfrm>
            <a:off x="477085" y="438247"/>
            <a:ext cx="4224980" cy="537583"/>
            <a:chOff x="611550" y="2773950"/>
            <a:chExt cx="3109804" cy="316169"/>
          </a:xfrm>
        </p:grpSpPr>
        <p:sp>
          <p:nvSpPr>
            <p:cNvPr id="1735" name="Google Shape;1735;p49"/>
            <p:cNvSpPr/>
            <p:nvPr/>
          </p:nvSpPr>
          <p:spPr>
            <a:xfrm>
              <a:off x="611550" y="2773950"/>
              <a:ext cx="295925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851850" y="2891444"/>
              <a:ext cx="2869504"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49"/>
          <p:cNvSpPr txBox="1">
            <a:spLocks noGrp="1"/>
          </p:cNvSpPr>
          <p:nvPr>
            <p:ph type="title"/>
          </p:nvPr>
        </p:nvSpPr>
        <p:spPr>
          <a:xfrm flipH="1">
            <a:off x="457476" y="479298"/>
            <a:ext cx="5057801"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Focus Group - Encuesta</a:t>
            </a:r>
            <a:endParaRPr sz="2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755" name="Google Shape;1755;p49"/>
          <p:cNvGrpSpPr/>
          <p:nvPr/>
        </p:nvGrpSpPr>
        <p:grpSpPr>
          <a:xfrm>
            <a:off x="876518" y="4187049"/>
            <a:ext cx="264677" cy="392424"/>
            <a:chOff x="4508863" y="1528200"/>
            <a:chExt cx="318850" cy="472800"/>
          </a:xfrm>
        </p:grpSpPr>
        <p:sp>
          <p:nvSpPr>
            <p:cNvPr id="1756" name="Google Shape;1756;p4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49"/>
          <p:cNvGrpSpPr/>
          <p:nvPr/>
        </p:nvGrpSpPr>
        <p:grpSpPr>
          <a:xfrm>
            <a:off x="644340" y="4187049"/>
            <a:ext cx="264677" cy="392424"/>
            <a:chOff x="4508863" y="1528200"/>
            <a:chExt cx="318850" cy="472800"/>
          </a:xfrm>
        </p:grpSpPr>
        <p:sp>
          <p:nvSpPr>
            <p:cNvPr id="1761" name="Google Shape;1761;p4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5" name="Diagrama 34"/>
          <p:cNvGraphicFramePr/>
          <p:nvPr>
            <p:extLst>
              <p:ext uri="{D42A27DB-BD31-4B8C-83A1-F6EECF244321}">
                <p14:modId xmlns:p14="http://schemas.microsoft.com/office/powerpoint/2010/main" val="2094867840"/>
              </p:ext>
            </p:extLst>
          </p:nvPr>
        </p:nvGraphicFramePr>
        <p:xfrm>
          <a:off x="4554769" y="613276"/>
          <a:ext cx="2903619" cy="413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4" name="Picture 12" descr="7 pasos para crear un Plan de Marketing Digital en el 2018 - Cepymenews"/>
          <p:cNvPicPr>
            <a:picLocks noChangeAspect="1" noChangeArrowheads="1"/>
          </p:cNvPicPr>
          <p:nvPr/>
        </p:nvPicPr>
        <p:blipFill rotWithShape="1">
          <a:blip r:embed="rId8">
            <a:clrChange>
              <a:clrFrom>
                <a:srgbClr val="A1CBED"/>
              </a:clrFrom>
              <a:clrTo>
                <a:srgbClr val="A1CBED">
                  <a:alpha val="0"/>
                </a:srgbClr>
              </a:clrTo>
            </a:clrChange>
            <a:extLst>
              <a:ext uri="{28A0092B-C50C-407E-A947-70E740481C1C}">
                <a14:useLocalDpi xmlns:a14="http://schemas.microsoft.com/office/drawing/2010/main" val="0"/>
              </a:ext>
            </a:extLst>
          </a:blip>
          <a:srcRect b="4649"/>
          <a:stretch/>
        </p:blipFill>
        <p:spPr bwMode="auto">
          <a:xfrm>
            <a:off x="7396810" y="677658"/>
            <a:ext cx="1247639" cy="71460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oftware médico para consultorios, centros médicos y empresas"/>
          <p:cNvPicPr>
            <a:picLocks noChangeAspect="1" noChangeArrowheads="1"/>
          </p:cNvPicPr>
          <p:nvPr/>
        </p:nvPicPr>
        <p:blipFill rotWithShape="1">
          <a:blip r:embed="rId9">
            <a:extLst>
              <a:ext uri="{28A0092B-C50C-407E-A947-70E740481C1C}">
                <a14:useLocalDpi xmlns:a14="http://schemas.microsoft.com/office/drawing/2010/main" val="0"/>
              </a:ext>
            </a:extLst>
          </a:blip>
          <a:srcRect l="7352" r="46420"/>
          <a:stretch/>
        </p:blipFill>
        <p:spPr bwMode="auto">
          <a:xfrm>
            <a:off x="7776389" y="1453843"/>
            <a:ext cx="488485" cy="85624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Red de contactos: 9 consejos para ampliarla en eventos"/>
          <p:cNvPicPr>
            <a:picLocks noChangeAspect="1" noChangeArrowheads="1"/>
          </p:cNvPicPr>
          <p:nvPr/>
        </p:nvPicPr>
        <p:blipFill rotWithShape="1">
          <a:blip r:embed="rId10">
            <a:extLst>
              <a:ext uri="{28A0092B-C50C-407E-A947-70E740481C1C}">
                <a14:useLocalDpi xmlns:a14="http://schemas.microsoft.com/office/drawing/2010/main" val="0"/>
              </a:ext>
            </a:extLst>
          </a:blip>
          <a:srcRect l="10275" r="13363"/>
          <a:stretch/>
        </p:blipFill>
        <p:spPr bwMode="auto">
          <a:xfrm>
            <a:off x="7640803" y="2368090"/>
            <a:ext cx="759651" cy="6221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Plantilla de encabezado web corporativo - Descargar Vectores Gratis,  Illustrator Graficos, Plantillas Diseño"/>
          <p:cNvPicPr>
            <a:picLocks noChangeAspect="1" noChangeArrowheads="1"/>
          </p:cNvPicPr>
          <p:nvPr/>
        </p:nvPicPr>
        <p:blipFill rotWithShape="1">
          <a:blip r:embed="rId11">
            <a:extLst>
              <a:ext uri="{28A0092B-C50C-407E-A947-70E740481C1C}">
                <a14:useLocalDpi xmlns:a14="http://schemas.microsoft.com/office/drawing/2010/main" val="0"/>
              </a:ext>
            </a:extLst>
          </a:blip>
          <a:srcRect l="5826" t="13983" r="5846" b="54622"/>
          <a:stretch/>
        </p:blipFill>
        <p:spPr bwMode="auto">
          <a:xfrm>
            <a:off x="7516536" y="3132070"/>
            <a:ext cx="1218583" cy="3031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8" name="Picture 24" descr="Plantilla de encabezado web corporativo - Descargar Vectores Gratis,  Illustrator Graficos, Plantillas Diseño"/>
          <p:cNvPicPr>
            <a:picLocks noChangeAspect="1" noChangeArrowheads="1"/>
          </p:cNvPicPr>
          <p:nvPr/>
        </p:nvPicPr>
        <p:blipFill rotWithShape="1">
          <a:blip r:embed="rId11">
            <a:extLst>
              <a:ext uri="{28A0092B-C50C-407E-A947-70E740481C1C}">
                <a14:useLocalDpi xmlns:a14="http://schemas.microsoft.com/office/drawing/2010/main" val="0"/>
              </a:ext>
            </a:extLst>
          </a:blip>
          <a:srcRect l="5826" t="54529" r="5846" b="13456"/>
          <a:stretch/>
        </p:blipFill>
        <p:spPr bwMode="auto">
          <a:xfrm>
            <a:off x="7525902" y="3485899"/>
            <a:ext cx="1220400" cy="309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98" name="Picture 26" descr="▷ Por qué es Importante la Confianza? - Un valor que nace en todos!"/>
          <p:cNvPicPr>
            <a:picLocks noChangeAspect="1" noChangeArrowheads="1"/>
          </p:cNvPicPr>
          <p:nvPr/>
        </p:nvPicPr>
        <p:blipFill rotWithShape="1">
          <a:blip r:embed="rId12">
            <a:extLst>
              <a:ext uri="{28A0092B-C50C-407E-A947-70E740481C1C}">
                <a14:useLocalDpi xmlns:a14="http://schemas.microsoft.com/office/drawing/2010/main" val="0"/>
              </a:ext>
            </a:extLst>
          </a:blip>
          <a:srcRect l="7736" t="10854" r="7822" b="12431"/>
          <a:stretch/>
        </p:blipFill>
        <p:spPr bwMode="auto">
          <a:xfrm>
            <a:off x="7754840" y="4044669"/>
            <a:ext cx="744543" cy="418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Diagrama 28"/>
          <p:cNvGraphicFramePr/>
          <p:nvPr>
            <p:extLst>
              <p:ext uri="{D42A27DB-BD31-4B8C-83A1-F6EECF244321}">
                <p14:modId xmlns:p14="http://schemas.microsoft.com/office/powerpoint/2010/main" val="4147327106"/>
              </p:ext>
            </p:extLst>
          </p:nvPr>
        </p:nvGraphicFramePr>
        <p:xfrm>
          <a:off x="644340" y="1406862"/>
          <a:ext cx="2903619" cy="28832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0" name="Picture 16" descr="Cómo se formula correctamente una hipótesis? - Guioteca"/>
          <p:cNvPicPr>
            <a:picLocks noChangeAspect="1" noChangeArrowheads="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8748" r="21955"/>
          <a:stretch/>
        </p:blipFill>
        <p:spPr bwMode="auto">
          <a:xfrm>
            <a:off x="3320581" y="1285292"/>
            <a:ext cx="664741" cy="5845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4" descr="Posicionamiento de Marca ¿qué es y cómo mejorarlo? Ejemplos"/>
          <p:cNvPicPr>
            <a:picLocks noChangeAspect="1" noChangeArrowheads="1"/>
          </p:cNvPicPr>
          <p:nvPr/>
        </p:nvPicPr>
        <p:blipFill rotWithShape="1">
          <a:blip r:embed="rId19">
            <a:clrChange>
              <a:clrFrom>
                <a:srgbClr val="E5F1F1"/>
              </a:clrFrom>
              <a:clrTo>
                <a:srgbClr val="E5F1F1">
                  <a:alpha val="0"/>
                </a:srgbClr>
              </a:clrTo>
            </a:clrChange>
            <a:extLst>
              <a:ext uri="{28A0092B-C50C-407E-A947-70E740481C1C}">
                <a14:useLocalDpi xmlns:a14="http://schemas.microsoft.com/office/drawing/2010/main" val="0"/>
              </a:ext>
            </a:extLst>
          </a:blip>
          <a:srcRect l="26901" t="4283" r="29061" b="10357"/>
          <a:stretch/>
        </p:blipFill>
        <p:spPr bwMode="auto">
          <a:xfrm>
            <a:off x="3392374" y="3132070"/>
            <a:ext cx="569571" cy="5520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Apps más útiles para médicos y expertos en salud | Aplicaciones medicina"/>
          <p:cNvPicPr>
            <a:picLocks noChangeAspect="1" noChangeArrowheads="1"/>
          </p:cNvPicPr>
          <p:nvPr/>
        </p:nvPicPr>
        <p:blipFill rotWithShape="1">
          <a:blip r:embed="rId20">
            <a:extLst>
              <a:ext uri="{28A0092B-C50C-407E-A947-70E740481C1C}">
                <a14:useLocalDpi xmlns:a14="http://schemas.microsoft.com/office/drawing/2010/main" val="0"/>
              </a:ext>
            </a:extLst>
          </a:blip>
          <a:srcRect l="22730" r="23508"/>
          <a:stretch/>
        </p:blipFill>
        <p:spPr bwMode="auto">
          <a:xfrm>
            <a:off x="3360296" y="1942827"/>
            <a:ext cx="601649" cy="5860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2" descr="spam .png - Carlo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1210" y="2588763"/>
            <a:ext cx="495671" cy="4956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6" descr="Un Día Como Médico - Imagenes De Un Medico, HD Png Download , Transparent  Png Image - PNGitem"/>
          <p:cNvPicPr>
            <a:picLocks noChangeAspect="1" noChangeArrowheads="1"/>
          </p:cNvPicPr>
          <p:nvPr/>
        </p:nvPicPr>
        <p:blipFill rotWithShape="1">
          <a:blip r:embed="rId22">
            <a:clrChange>
              <a:clrFrom>
                <a:srgbClr val="F7F7F7"/>
              </a:clrFrom>
              <a:clrTo>
                <a:srgbClr val="F7F7F7">
                  <a:alpha val="0"/>
                </a:srgbClr>
              </a:clrTo>
            </a:clrChange>
            <a:extLst>
              <a:ext uri="{28A0092B-C50C-407E-A947-70E740481C1C}">
                <a14:useLocalDpi xmlns:a14="http://schemas.microsoft.com/office/drawing/2010/main" val="0"/>
              </a:ext>
            </a:extLst>
          </a:blip>
          <a:srcRect l="24700" t="4078" r="20216" b="17624"/>
          <a:stretch/>
        </p:blipFill>
        <p:spPr bwMode="auto">
          <a:xfrm>
            <a:off x="3353925" y="3741176"/>
            <a:ext cx="598055" cy="74829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0"/>
          <p:cNvGrpSpPr/>
          <p:nvPr/>
        </p:nvGrpSpPr>
        <p:grpSpPr>
          <a:xfrm>
            <a:off x="2320501" y="413734"/>
            <a:ext cx="4869068" cy="4316022"/>
            <a:chOff x="683398" y="2777187"/>
            <a:chExt cx="876552" cy="777046"/>
          </a:xfrm>
        </p:grpSpPr>
        <p:sp>
          <p:nvSpPr>
            <p:cNvPr id="294"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0"/>
          <p:cNvGrpSpPr/>
          <p:nvPr/>
        </p:nvGrpSpPr>
        <p:grpSpPr>
          <a:xfrm>
            <a:off x="7562137" y="571484"/>
            <a:ext cx="330360" cy="489821"/>
            <a:chOff x="4508863" y="1528200"/>
            <a:chExt cx="318850" cy="472800"/>
          </a:xfrm>
        </p:grpSpPr>
        <p:sp>
          <p:nvSpPr>
            <p:cNvPr id="301" name="Google Shape;30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8033609" y="621883"/>
            <a:ext cx="330360" cy="489821"/>
            <a:chOff x="4508863" y="1528200"/>
            <a:chExt cx="318850" cy="472800"/>
          </a:xfrm>
        </p:grpSpPr>
        <p:sp>
          <p:nvSpPr>
            <p:cNvPr id="306" name="Google Shape;306;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4138906" y="628887"/>
            <a:ext cx="364318" cy="540221"/>
            <a:chOff x="4508863" y="1528200"/>
            <a:chExt cx="318850" cy="472800"/>
          </a:xfrm>
        </p:grpSpPr>
        <p:sp>
          <p:nvSpPr>
            <p:cNvPr id="311"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0"/>
          <p:cNvGrpSpPr/>
          <p:nvPr/>
        </p:nvGrpSpPr>
        <p:grpSpPr>
          <a:xfrm>
            <a:off x="1179360" y="3410221"/>
            <a:ext cx="1086896" cy="1083623"/>
            <a:chOff x="7043510" y="2506013"/>
            <a:chExt cx="941933" cy="939096"/>
          </a:xfrm>
        </p:grpSpPr>
        <p:sp>
          <p:nvSpPr>
            <p:cNvPr id="316"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552521" y="3271998"/>
            <a:ext cx="994419" cy="987553"/>
            <a:chOff x="6500275" y="2386225"/>
            <a:chExt cx="861790" cy="855840"/>
          </a:xfrm>
        </p:grpSpPr>
        <p:sp>
          <p:nvSpPr>
            <p:cNvPr id="329"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p:nvPr/>
        </p:nvSpPr>
        <p:spPr>
          <a:xfrm>
            <a:off x="1952271" y="3239690"/>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0"/>
          <p:cNvGrpSpPr/>
          <p:nvPr/>
        </p:nvGrpSpPr>
        <p:grpSpPr>
          <a:xfrm>
            <a:off x="596206" y="768097"/>
            <a:ext cx="1261363" cy="628990"/>
            <a:chOff x="3491529" y="3490033"/>
            <a:chExt cx="713441" cy="365585"/>
          </a:xfrm>
        </p:grpSpPr>
        <p:sp>
          <p:nvSpPr>
            <p:cNvPr id="333" name="Google Shape;333;p30"/>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0"/>
          <p:cNvSpPr/>
          <p:nvPr/>
        </p:nvSpPr>
        <p:spPr>
          <a:xfrm rot="1701045">
            <a:off x="7460094" y="3473052"/>
            <a:ext cx="1086839" cy="1098921"/>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62" name="Picture 2" descr="Gracias | El hexágono de Guadalajar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8506" y="1598913"/>
            <a:ext cx="4084648" cy="1787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grpSp>
        <p:nvGrpSpPr>
          <p:cNvPr id="1118" name="Google Shape;1118;p41"/>
          <p:cNvGrpSpPr/>
          <p:nvPr/>
        </p:nvGrpSpPr>
        <p:grpSpPr>
          <a:xfrm>
            <a:off x="440491" y="660423"/>
            <a:ext cx="4167565" cy="490209"/>
            <a:chOff x="603225" y="2195555"/>
            <a:chExt cx="2314400" cy="433928"/>
          </a:xfrm>
        </p:grpSpPr>
        <p:sp>
          <p:nvSpPr>
            <p:cNvPr id="1119" name="Google Shape;1119;p41"/>
            <p:cNvSpPr/>
            <p:nvPr/>
          </p:nvSpPr>
          <p:spPr>
            <a:xfrm>
              <a:off x="603225" y="2317450"/>
              <a:ext cx="2314400" cy="140705"/>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FD4D89">
                <a:alpha val="42220"/>
              </a:srgbClr>
            </a:solidFill>
            <a:ln>
              <a:noFill/>
            </a:ln>
          </p:spPr>
          <p:txBody>
            <a:bodyPr spcFirstLastPara="1" wrap="square" lIns="91425" tIns="91425" rIns="91425" bIns="91425" anchor="ctr" anchorCtr="0">
              <a:noAutofit/>
            </a:bodyPr>
            <a:lstStyle/>
            <a:p>
              <a:endParaRPr/>
            </a:p>
          </p:txBody>
        </p:sp>
        <p:sp>
          <p:nvSpPr>
            <p:cNvPr id="1120" name="Google Shape;1120;p41"/>
            <p:cNvSpPr/>
            <p:nvPr/>
          </p:nvSpPr>
          <p:spPr>
            <a:xfrm>
              <a:off x="603225" y="2417470"/>
              <a:ext cx="2314400" cy="212013"/>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FD4D89">
                <a:alpha val="42220"/>
              </a:srgbClr>
            </a:solidFill>
            <a:ln>
              <a:noFill/>
            </a:ln>
          </p:spPr>
          <p:txBody>
            <a:bodyPr spcFirstLastPara="1" wrap="square" lIns="91425" tIns="91425" rIns="91425" bIns="91425" anchor="ctr" anchorCtr="0">
              <a:noAutofit/>
            </a:bodyPr>
            <a:lstStyle/>
            <a:p>
              <a:endParaRPr/>
            </a:p>
          </p:txBody>
        </p:sp>
        <p:sp>
          <p:nvSpPr>
            <p:cNvPr id="1121" name="Google Shape;1121;p41"/>
            <p:cNvSpPr/>
            <p:nvPr/>
          </p:nvSpPr>
          <p:spPr>
            <a:xfrm>
              <a:off x="747213" y="2195555"/>
              <a:ext cx="2080788" cy="194269"/>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FD4D89">
                <a:alpha val="42220"/>
              </a:srgbClr>
            </a:solidFill>
            <a:ln>
              <a:noFill/>
            </a:ln>
          </p:spPr>
          <p:txBody>
            <a:bodyPr spcFirstLastPara="1" wrap="square" lIns="91425" tIns="91425" rIns="91425" bIns="91425" anchor="ctr" anchorCtr="0">
              <a:noAutofit/>
            </a:bodyPr>
            <a:lstStyle/>
            <a:p>
              <a:endParaRPr/>
            </a:p>
          </p:txBody>
        </p:sp>
      </p:grpSp>
      <p:sp>
        <p:nvSpPr>
          <p:cNvPr id="1122" name="Google Shape;1122;p41"/>
          <p:cNvSpPr txBox="1">
            <a:spLocks noGrp="1"/>
          </p:cNvSpPr>
          <p:nvPr>
            <p:ph type="title"/>
          </p:nvPr>
        </p:nvSpPr>
        <p:spPr>
          <a:xfrm>
            <a:off x="715900" y="605648"/>
            <a:ext cx="389215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Tahoma" panose="020B0604030504040204" pitchFamily="34" charset="0"/>
                <a:ea typeface="Tahoma" panose="020B0604030504040204" pitchFamily="34" charset="0"/>
                <a:cs typeface="Tahoma" panose="020B0604030504040204" pitchFamily="34" charset="0"/>
              </a:rPr>
              <a:t>Antecendentes</a:t>
            </a:r>
            <a:endParaRPr b="1" dirty="0">
              <a:latin typeface="Tahoma" panose="020B0604030504040204" pitchFamily="34" charset="0"/>
              <a:ea typeface="Tahoma" panose="020B0604030504040204" pitchFamily="34" charset="0"/>
              <a:cs typeface="Tahoma" panose="020B0604030504040204" pitchFamily="34" charset="0"/>
            </a:endParaRPr>
          </a:p>
        </p:txBody>
      </p:sp>
      <p:grpSp>
        <p:nvGrpSpPr>
          <p:cNvPr id="1128" name="Google Shape;1128;p41"/>
          <p:cNvGrpSpPr/>
          <p:nvPr/>
        </p:nvGrpSpPr>
        <p:grpSpPr>
          <a:xfrm>
            <a:off x="7101143" y="528455"/>
            <a:ext cx="264677" cy="392424"/>
            <a:chOff x="4508863" y="1528200"/>
            <a:chExt cx="318850" cy="472800"/>
          </a:xfrm>
        </p:grpSpPr>
        <p:sp>
          <p:nvSpPr>
            <p:cNvPr id="1129" name="Google Shape;1129;p4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0" name="Google Shape;1130;p4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31" name="Google Shape;1131;p4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32" name="Google Shape;1132;p4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endParaRPr/>
            </a:p>
          </p:txBody>
        </p:sp>
      </p:grpSp>
      <p:grpSp>
        <p:nvGrpSpPr>
          <p:cNvPr id="1133" name="Google Shape;1133;p41"/>
          <p:cNvGrpSpPr/>
          <p:nvPr/>
        </p:nvGrpSpPr>
        <p:grpSpPr>
          <a:xfrm>
            <a:off x="710728" y="3565916"/>
            <a:ext cx="2428966" cy="955821"/>
            <a:chOff x="4465461" y="3403046"/>
            <a:chExt cx="4076524" cy="1096879"/>
          </a:xfrm>
        </p:grpSpPr>
        <p:sp>
          <p:nvSpPr>
            <p:cNvPr id="1134" name="Google Shape;1134;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1135" name="Google Shape;1135;p41"/>
            <p:cNvGrpSpPr/>
            <p:nvPr/>
          </p:nvGrpSpPr>
          <p:grpSpPr>
            <a:xfrm>
              <a:off x="4465461" y="3403046"/>
              <a:ext cx="4076524" cy="992933"/>
              <a:chOff x="5758375" y="2649125"/>
              <a:chExt cx="2310300" cy="479400"/>
            </a:xfrm>
          </p:grpSpPr>
          <p:sp>
            <p:nvSpPr>
              <p:cNvPr id="1136" name="Google Shape;1136;p41"/>
              <p:cNvSpPr/>
              <p:nvPr/>
            </p:nvSpPr>
            <p:spPr>
              <a:xfrm>
                <a:off x="5758375" y="2649125"/>
                <a:ext cx="2310300" cy="479400"/>
              </a:xfrm>
              <a:prstGeom prst="rect">
                <a:avLst/>
              </a:prstGeom>
              <a:solidFill>
                <a:schemeClr val="accent4"/>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137" name="Google Shape;1137;p41"/>
              <p:cNvSpPr/>
              <p:nvPr/>
            </p:nvSpPr>
            <p:spPr>
              <a:xfrm>
                <a:off x="5758375" y="2649125"/>
                <a:ext cx="287100" cy="479400"/>
              </a:xfrm>
              <a:prstGeom prst="rect">
                <a:avLst/>
              </a:prstGeom>
              <a:solidFill>
                <a:srgbClr val="00C3B1"/>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1139" name="Google Shape;1139;p41"/>
          <p:cNvSpPr txBox="1">
            <a:spLocks noGrp="1"/>
          </p:cNvSpPr>
          <p:nvPr>
            <p:ph type="subTitle" idx="4294967295"/>
          </p:nvPr>
        </p:nvSpPr>
        <p:spPr>
          <a:xfrm>
            <a:off x="1142436" y="3771136"/>
            <a:ext cx="1573800" cy="454800"/>
          </a:xfrm>
          <a:prstGeom prst="rect">
            <a:avLst/>
          </a:prstGeom>
        </p:spPr>
        <p:txBody>
          <a:bodyPr spcFirstLastPara="1" wrap="square" lIns="0" tIns="0" rIns="0" bIns="0" anchor="t" anchorCtr="0">
            <a:noAutofit/>
          </a:bodyPr>
          <a:lstStyle/>
          <a:p>
            <a:pPr marL="0" lvl="0" indent="0">
              <a:buSzPts val="1100"/>
              <a:buNone/>
            </a:pPr>
            <a:r>
              <a:rPr lang="es-ES" dirty="0" smtClean="0">
                <a:latin typeface="Tahoma" panose="020B0604030504040204" pitchFamily="34" charset="0"/>
                <a:ea typeface="Tahoma" panose="020B0604030504040204" pitchFamily="34" charset="0"/>
                <a:cs typeface="Tahoma" panose="020B0604030504040204" pitchFamily="34" charset="0"/>
              </a:rPr>
              <a:t>Sistema de salud en Ecuador</a:t>
            </a:r>
            <a:endParaRPr lang="es-ES" dirty="0">
              <a:latin typeface="Tahoma" panose="020B0604030504040204" pitchFamily="34" charset="0"/>
              <a:ea typeface="Tahoma" panose="020B0604030504040204" pitchFamily="34" charset="0"/>
              <a:cs typeface="Tahoma" panose="020B0604030504040204" pitchFamily="34" charset="0"/>
            </a:endParaRPr>
          </a:p>
        </p:txBody>
      </p:sp>
      <p:grpSp>
        <p:nvGrpSpPr>
          <p:cNvPr id="1141" name="Google Shape;1141;p41"/>
          <p:cNvGrpSpPr/>
          <p:nvPr/>
        </p:nvGrpSpPr>
        <p:grpSpPr>
          <a:xfrm>
            <a:off x="2010027" y="2489447"/>
            <a:ext cx="2428966" cy="955821"/>
            <a:chOff x="4465461" y="3403046"/>
            <a:chExt cx="4076524" cy="1096879"/>
          </a:xfrm>
        </p:grpSpPr>
        <p:sp>
          <p:nvSpPr>
            <p:cNvPr id="1142" name="Google Shape;1142;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1143" name="Google Shape;1143;p41"/>
            <p:cNvGrpSpPr/>
            <p:nvPr/>
          </p:nvGrpSpPr>
          <p:grpSpPr>
            <a:xfrm>
              <a:off x="4465461" y="3403046"/>
              <a:ext cx="4076524" cy="992933"/>
              <a:chOff x="5758375" y="2649125"/>
              <a:chExt cx="2310300" cy="479400"/>
            </a:xfrm>
          </p:grpSpPr>
          <p:sp>
            <p:nvSpPr>
              <p:cNvPr id="1144" name="Google Shape;1144;p41"/>
              <p:cNvSpPr/>
              <p:nvPr/>
            </p:nvSpPr>
            <p:spPr>
              <a:xfrm>
                <a:off x="5758375" y="2649125"/>
                <a:ext cx="2310300" cy="479400"/>
              </a:xfrm>
              <a:prstGeom prst="rect">
                <a:avLst/>
              </a:prstGeom>
              <a:solidFill>
                <a:schemeClr val="accent6"/>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145" name="Google Shape;1145;p41"/>
              <p:cNvSpPr/>
              <p:nvPr/>
            </p:nvSpPr>
            <p:spPr>
              <a:xfrm>
                <a:off x="5758375" y="2649125"/>
                <a:ext cx="287100" cy="479400"/>
              </a:xfrm>
              <a:prstGeom prst="rect">
                <a:avLst/>
              </a:prstGeom>
              <a:solidFill>
                <a:srgbClr val="E43872"/>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1147" name="Google Shape;1147;p41"/>
          <p:cNvSpPr txBox="1">
            <a:spLocks noGrp="1"/>
          </p:cNvSpPr>
          <p:nvPr>
            <p:ph type="subTitle" idx="4294967295"/>
          </p:nvPr>
        </p:nvSpPr>
        <p:spPr>
          <a:xfrm>
            <a:off x="2556028" y="2851425"/>
            <a:ext cx="1573800" cy="454800"/>
          </a:xfrm>
          <a:prstGeom prst="rect">
            <a:avLst/>
          </a:prstGeom>
        </p:spPr>
        <p:txBody>
          <a:bodyPr spcFirstLastPara="1" wrap="square" lIns="0" tIns="0" rIns="0" bIns="0" anchor="t" anchorCtr="0">
            <a:noAutofit/>
          </a:bodyPr>
          <a:lstStyle/>
          <a:p>
            <a:pPr marL="0" indent="0">
              <a:buSzPts val="1100"/>
              <a:buNone/>
            </a:pPr>
            <a:r>
              <a:rPr lang="es-ES" dirty="0">
                <a:latin typeface="Tahoma" panose="020B0604030504040204" pitchFamily="34" charset="0"/>
                <a:ea typeface="Tahoma" panose="020B0604030504040204" pitchFamily="34" charset="0"/>
                <a:cs typeface="Tahoma" panose="020B0604030504040204" pitchFamily="34" charset="0"/>
              </a:rPr>
              <a:t>Anglicismo</a:t>
            </a:r>
          </a:p>
          <a:p>
            <a:pPr marL="0" lvl="0" indent="0" algn="l" rtl="0">
              <a:spcBef>
                <a:spcPts val="0"/>
              </a:spcBef>
              <a:spcAft>
                <a:spcPts val="0"/>
              </a:spcAft>
              <a:buClr>
                <a:schemeClr val="dk1"/>
              </a:buClr>
              <a:buSzPts val="1100"/>
              <a:buFont typeface="Arial"/>
              <a:buNone/>
            </a:pPr>
            <a:endParaRPr sz="1400" b="0" dirty="0">
              <a:latin typeface="Tahoma" panose="020B0604030504040204" pitchFamily="34" charset="0"/>
              <a:ea typeface="Tahoma" panose="020B0604030504040204" pitchFamily="34" charset="0"/>
              <a:cs typeface="Tahoma" panose="020B0604030504040204" pitchFamily="34" charset="0"/>
            </a:endParaRPr>
          </a:p>
        </p:txBody>
      </p:sp>
      <p:sp>
        <p:nvSpPr>
          <p:cNvPr id="1148" name="Google Shape;1148;p41"/>
          <p:cNvSpPr txBox="1">
            <a:spLocks noGrp="1"/>
          </p:cNvSpPr>
          <p:nvPr>
            <p:ph type="subTitle" idx="4294967295"/>
          </p:nvPr>
        </p:nvSpPr>
        <p:spPr>
          <a:xfrm>
            <a:off x="2556028" y="2525596"/>
            <a:ext cx="1124700" cy="315900"/>
          </a:xfrm>
          <a:prstGeom prst="rect">
            <a:avLst/>
          </a:prstGeom>
        </p:spPr>
        <p:txBody>
          <a:bodyPr spcFirstLastPara="1" wrap="square" lIns="0" tIns="0" rIns="0" bIns="0" anchor="t" anchorCtr="0">
            <a:noAutofit/>
          </a:bodyPr>
          <a:lstStyle/>
          <a:p>
            <a:pPr marL="0" indent="0">
              <a:buNone/>
            </a:pPr>
            <a:r>
              <a:rPr lang="en" sz="2000" dirty="0">
                <a:latin typeface="Tahoma" panose="020B0604030504040204" pitchFamily="34" charset="0"/>
                <a:ea typeface="Tahoma" panose="020B0604030504040204" pitchFamily="34" charset="0"/>
                <a:cs typeface="Tahoma" panose="020B0604030504040204" pitchFamily="34" charset="0"/>
              </a:rPr>
              <a:t>1970</a:t>
            </a:r>
          </a:p>
          <a:p>
            <a:pPr marL="0" lvl="0" indent="0" algn="l" rtl="0">
              <a:spcBef>
                <a:spcPts val="0"/>
              </a:spcBef>
              <a:spcAft>
                <a:spcPts val="0"/>
              </a:spcAft>
              <a:buNone/>
            </a:pPr>
            <a:endParaRPr sz="2000" b="0" dirty="0">
              <a:latin typeface="Tahoma" panose="020B0604030504040204" pitchFamily="34" charset="0"/>
              <a:ea typeface="Tahoma" panose="020B0604030504040204" pitchFamily="34" charset="0"/>
              <a:cs typeface="Tahoma" panose="020B0604030504040204" pitchFamily="34" charset="0"/>
            </a:endParaRPr>
          </a:p>
        </p:txBody>
      </p:sp>
      <p:grpSp>
        <p:nvGrpSpPr>
          <p:cNvPr id="1149" name="Google Shape;1149;p41"/>
          <p:cNvGrpSpPr/>
          <p:nvPr/>
        </p:nvGrpSpPr>
        <p:grpSpPr>
          <a:xfrm>
            <a:off x="699771" y="1341708"/>
            <a:ext cx="2428966" cy="955821"/>
            <a:chOff x="4465461" y="3403046"/>
            <a:chExt cx="4076524" cy="1096879"/>
          </a:xfrm>
        </p:grpSpPr>
        <p:sp>
          <p:nvSpPr>
            <p:cNvPr id="1150" name="Google Shape;1150;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1151" name="Google Shape;1151;p41"/>
            <p:cNvGrpSpPr/>
            <p:nvPr/>
          </p:nvGrpSpPr>
          <p:grpSpPr>
            <a:xfrm>
              <a:off x="4465461" y="3403046"/>
              <a:ext cx="4076524" cy="992933"/>
              <a:chOff x="5758375" y="2649125"/>
              <a:chExt cx="2310300" cy="479400"/>
            </a:xfrm>
          </p:grpSpPr>
          <p:sp>
            <p:nvSpPr>
              <p:cNvPr id="1152" name="Google Shape;1152;p41"/>
              <p:cNvSpPr/>
              <p:nvPr/>
            </p:nvSpPr>
            <p:spPr>
              <a:xfrm>
                <a:off x="5758375" y="2649125"/>
                <a:ext cx="2310300" cy="479400"/>
              </a:xfrm>
              <a:prstGeom prst="rect">
                <a:avLst/>
              </a:prstGeom>
              <a:solidFill>
                <a:schemeClr val="accent2"/>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1153" name="Google Shape;1153;p41"/>
              <p:cNvSpPr/>
              <p:nvPr/>
            </p:nvSpPr>
            <p:spPr>
              <a:xfrm>
                <a:off x="5758375" y="2649125"/>
                <a:ext cx="287100" cy="479400"/>
              </a:xfrm>
              <a:prstGeom prst="rect">
                <a:avLst/>
              </a:prstGeom>
              <a:solidFill>
                <a:srgbClr val="EDD634"/>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1155" name="Google Shape;1155;p41"/>
          <p:cNvSpPr txBox="1">
            <a:spLocks noGrp="1"/>
          </p:cNvSpPr>
          <p:nvPr>
            <p:ph type="subTitle" idx="4294967295"/>
          </p:nvPr>
        </p:nvSpPr>
        <p:spPr>
          <a:xfrm>
            <a:off x="1245772" y="1703685"/>
            <a:ext cx="1573800" cy="454800"/>
          </a:xfrm>
          <a:prstGeom prst="rect">
            <a:avLst/>
          </a:prstGeom>
        </p:spPr>
        <p:txBody>
          <a:bodyPr spcFirstLastPara="1" wrap="square" lIns="0" tIns="0" rIns="0" bIns="0" anchor="t" anchorCtr="0">
            <a:noAutofit/>
          </a:bodyPr>
          <a:lstStyle/>
          <a:p>
            <a:pPr marL="0" indent="0">
              <a:buSzPts val="1100"/>
              <a:buNone/>
            </a:pPr>
            <a:r>
              <a:rPr lang="es-EC" dirty="0">
                <a:latin typeface="Tahoma" panose="020B0604030504040204" pitchFamily="34" charset="0"/>
                <a:ea typeface="Tahoma" panose="020B0604030504040204" pitchFamily="34" charset="0"/>
                <a:cs typeface="Tahoma" panose="020B0604030504040204" pitchFamily="34" charset="0"/>
              </a:rPr>
              <a:t>Campañas de </a:t>
            </a:r>
            <a:r>
              <a:rPr lang="es-EC" dirty="0" smtClean="0">
                <a:latin typeface="Tahoma" panose="020B0604030504040204" pitchFamily="34" charset="0"/>
                <a:ea typeface="Tahoma" panose="020B0604030504040204" pitchFamily="34" charset="0"/>
                <a:cs typeface="Tahoma" panose="020B0604030504040204" pitchFamily="34" charset="0"/>
              </a:rPr>
              <a:t>salud</a:t>
            </a:r>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1156" name="Google Shape;1156;p41"/>
          <p:cNvSpPr txBox="1">
            <a:spLocks noGrp="1"/>
          </p:cNvSpPr>
          <p:nvPr>
            <p:ph type="subTitle" idx="4294967295"/>
          </p:nvPr>
        </p:nvSpPr>
        <p:spPr>
          <a:xfrm>
            <a:off x="1245772" y="1377856"/>
            <a:ext cx="1124700" cy="315900"/>
          </a:xfrm>
          <a:prstGeom prst="rect">
            <a:avLst/>
          </a:prstGeom>
        </p:spPr>
        <p:txBody>
          <a:bodyPr spcFirstLastPara="1" wrap="square" lIns="0" tIns="0" rIns="0" bIns="0" anchor="t" anchorCtr="0">
            <a:noAutofit/>
          </a:bodyPr>
          <a:lstStyle/>
          <a:p>
            <a:pPr marL="0" indent="0">
              <a:buNone/>
            </a:pPr>
            <a:r>
              <a:rPr lang="en" sz="2000" dirty="0" smtClean="0">
                <a:latin typeface="Tahoma" panose="020B0604030504040204" pitchFamily="34" charset="0"/>
                <a:ea typeface="Tahoma" panose="020B0604030504040204" pitchFamily="34" charset="0"/>
                <a:cs typeface="Tahoma" panose="020B0604030504040204" pitchFamily="34" charset="0"/>
              </a:rPr>
              <a:t>1840</a:t>
            </a:r>
            <a:endParaRPr lang="en" sz="2000" dirty="0">
              <a:latin typeface="Tahoma" panose="020B0604030504040204" pitchFamily="34" charset="0"/>
              <a:ea typeface="Tahoma" panose="020B0604030504040204" pitchFamily="34" charset="0"/>
              <a:cs typeface="Tahoma" panose="020B0604030504040204" pitchFamily="34" charset="0"/>
            </a:endParaRPr>
          </a:p>
        </p:txBody>
      </p:sp>
      <p:sp>
        <p:nvSpPr>
          <p:cNvPr id="1158" name="Google Shape;1158;p41"/>
          <p:cNvSpPr/>
          <p:nvPr/>
        </p:nvSpPr>
        <p:spPr>
          <a:xfrm rot="-4609515">
            <a:off x="7847861" y="402976"/>
            <a:ext cx="647802" cy="84275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47320"/>
            </a:srgbClr>
          </a:solidFill>
          <a:ln>
            <a:noFill/>
          </a:ln>
        </p:spPr>
        <p:txBody>
          <a:bodyPr spcFirstLastPara="1" wrap="square" lIns="91425" tIns="91425" rIns="91425" bIns="91425" anchor="ctr" anchorCtr="0">
            <a:noAutofit/>
          </a:bodyPr>
          <a:lstStyle/>
          <a:p>
            <a:endParaRPr/>
          </a:p>
        </p:txBody>
      </p:sp>
      <p:grpSp>
        <p:nvGrpSpPr>
          <p:cNvPr id="43" name="Google Shape;1133;p41"/>
          <p:cNvGrpSpPr/>
          <p:nvPr/>
        </p:nvGrpSpPr>
        <p:grpSpPr>
          <a:xfrm>
            <a:off x="4877915" y="3616284"/>
            <a:ext cx="2497360" cy="955821"/>
            <a:chOff x="4465461" y="3403046"/>
            <a:chExt cx="4076524" cy="1096879"/>
          </a:xfrm>
          <a:solidFill>
            <a:schemeClr val="tx2">
              <a:lumMod val="60000"/>
              <a:lumOff val="40000"/>
            </a:schemeClr>
          </a:solidFill>
        </p:grpSpPr>
        <p:sp>
          <p:nvSpPr>
            <p:cNvPr id="44" name="Google Shape;1134;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chemeClr val="bg2">
                <a:lumMod val="20000"/>
                <a:lumOff val="80000"/>
              </a:schemeClr>
            </a:solidFill>
            <a:ln>
              <a:noFill/>
            </a:ln>
          </p:spPr>
        </p:sp>
        <p:grpSp>
          <p:nvGrpSpPr>
            <p:cNvPr id="45" name="Google Shape;1135;p41"/>
            <p:cNvGrpSpPr/>
            <p:nvPr/>
          </p:nvGrpSpPr>
          <p:grpSpPr>
            <a:xfrm>
              <a:off x="4465461" y="3403046"/>
              <a:ext cx="4076524" cy="992933"/>
              <a:chOff x="5758375" y="2649125"/>
              <a:chExt cx="2310300" cy="479400"/>
            </a:xfrm>
            <a:grpFill/>
          </p:grpSpPr>
          <p:sp>
            <p:nvSpPr>
              <p:cNvPr id="46" name="Google Shape;1136;p41"/>
              <p:cNvSpPr/>
              <p:nvPr/>
            </p:nvSpPr>
            <p:spPr>
              <a:xfrm>
                <a:off x="5758375" y="2649125"/>
                <a:ext cx="2310300" cy="479400"/>
              </a:xfrm>
              <a:prstGeom prst="rect">
                <a:avLst/>
              </a:prstGeom>
              <a:grp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47" name="Google Shape;1137;p41"/>
              <p:cNvSpPr/>
              <p:nvPr/>
            </p:nvSpPr>
            <p:spPr>
              <a:xfrm>
                <a:off x="5758375" y="2649125"/>
                <a:ext cx="287100" cy="479400"/>
              </a:xfrm>
              <a:prstGeom prst="rect">
                <a:avLst/>
              </a:prstGeom>
              <a:solidFill>
                <a:srgbClr val="FFC000"/>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49" name="Google Shape;1139;p41"/>
          <p:cNvSpPr txBox="1">
            <a:spLocks/>
          </p:cNvSpPr>
          <p:nvPr/>
        </p:nvSpPr>
        <p:spPr>
          <a:xfrm>
            <a:off x="5417247" y="3786208"/>
            <a:ext cx="1573800" cy="3079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SzPts val="1100"/>
              <a:buFont typeface="Arial"/>
              <a:buNone/>
            </a:pPr>
            <a:r>
              <a:rPr lang="en-US" dirty="0">
                <a:latin typeface="Tahoma" panose="020B0604030504040204" pitchFamily="34" charset="0"/>
                <a:ea typeface="Tahoma" panose="020B0604030504040204" pitchFamily="34" charset="0"/>
                <a:cs typeface="Tahoma" panose="020B0604030504040204" pitchFamily="34" charset="0"/>
              </a:rPr>
              <a:t>A</a:t>
            </a:r>
            <a:r>
              <a:rPr lang="es-EC" dirty="0" err="1" smtClean="0">
                <a:latin typeface="Tahoma" panose="020B0604030504040204" pitchFamily="34" charset="0"/>
                <a:ea typeface="Tahoma" panose="020B0604030504040204" pitchFamily="34" charset="0"/>
                <a:cs typeface="Tahoma" panose="020B0604030504040204" pitchFamily="34" charset="0"/>
              </a:rPr>
              <a:t>dopción</a:t>
            </a:r>
            <a:r>
              <a:rPr lang="en-US" dirty="0" smtClean="0">
                <a:latin typeface="Tahoma" panose="020B0604030504040204" pitchFamily="34" charset="0"/>
                <a:ea typeface="Tahoma" panose="020B0604030504040204" pitchFamily="34" charset="0"/>
                <a:cs typeface="Tahoma" panose="020B0604030504040204" pitchFamily="34" charset="0"/>
              </a:rPr>
              <a:t> de </a:t>
            </a:r>
            <a:r>
              <a:rPr lang="es-EC" dirty="0" smtClean="0">
                <a:latin typeface="Tahoma" panose="020B0604030504040204" pitchFamily="34" charset="0"/>
                <a:ea typeface="Tahoma" panose="020B0604030504040204" pitchFamily="34" charset="0"/>
                <a:cs typeface="Tahoma" panose="020B0604030504040204" pitchFamily="34" charset="0"/>
              </a:rPr>
              <a:t>tecnología</a:t>
            </a:r>
            <a:endParaRPr lang="es-EC" dirty="0">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1141;p41"/>
          <p:cNvGrpSpPr/>
          <p:nvPr/>
        </p:nvGrpSpPr>
        <p:grpSpPr>
          <a:xfrm>
            <a:off x="5825552" y="2487942"/>
            <a:ext cx="2497360" cy="955821"/>
            <a:chOff x="4465461" y="3403046"/>
            <a:chExt cx="4076524" cy="1096879"/>
          </a:xfrm>
          <a:solidFill>
            <a:schemeClr val="accent3">
              <a:lumMod val="40000"/>
              <a:lumOff val="60000"/>
            </a:schemeClr>
          </a:solidFill>
        </p:grpSpPr>
        <p:sp>
          <p:nvSpPr>
            <p:cNvPr id="52" name="Google Shape;1142;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chemeClr val="bg2">
                <a:lumMod val="20000"/>
                <a:lumOff val="80000"/>
              </a:schemeClr>
            </a:solidFill>
            <a:ln>
              <a:noFill/>
            </a:ln>
          </p:spPr>
        </p:sp>
        <p:grpSp>
          <p:nvGrpSpPr>
            <p:cNvPr id="53" name="Google Shape;1143;p41"/>
            <p:cNvGrpSpPr/>
            <p:nvPr/>
          </p:nvGrpSpPr>
          <p:grpSpPr>
            <a:xfrm>
              <a:off x="4465461" y="3403046"/>
              <a:ext cx="4076524" cy="992933"/>
              <a:chOff x="5758375" y="2649125"/>
              <a:chExt cx="2310300" cy="479400"/>
            </a:xfrm>
            <a:grpFill/>
          </p:grpSpPr>
          <p:sp>
            <p:nvSpPr>
              <p:cNvPr id="54" name="Google Shape;1144;p41"/>
              <p:cNvSpPr/>
              <p:nvPr/>
            </p:nvSpPr>
            <p:spPr>
              <a:xfrm>
                <a:off x="5758375" y="2649125"/>
                <a:ext cx="2310300" cy="479400"/>
              </a:xfrm>
              <a:prstGeom prst="rect">
                <a:avLst/>
              </a:prstGeom>
              <a:grp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55" name="Google Shape;1145;p41"/>
              <p:cNvSpPr/>
              <p:nvPr/>
            </p:nvSpPr>
            <p:spPr>
              <a:xfrm>
                <a:off x="5758375" y="2649125"/>
                <a:ext cx="287100" cy="479400"/>
              </a:xfrm>
              <a:prstGeom prst="rect">
                <a:avLst/>
              </a:prstGeom>
              <a:solidFill>
                <a:schemeClr val="accent3"/>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57" name="Google Shape;1147;p41"/>
          <p:cNvSpPr txBox="1">
            <a:spLocks/>
          </p:cNvSpPr>
          <p:nvPr/>
        </p:nvSpPr>
        <p:spPr>
          <a:xfrm>
            <a:off x="6376999" y="2782382"/>
            <a:ext cx="1573800" cy="45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buSzPts val="1100"/>
              <a:buFont typeface="Arial"/>
              <a:buNone/>
            </a:pPr>
            <a:r>
              <a:rPr lang="es-EC" dirty="0" smtClean="0">
                <a:latin typeface="Tahoma" panose="020B0604030504040204" pitchFamily="34" charset="0"/>
                <a:ea typeface="Tahoma" panose="020B0604030504040204" pitchFamily="34" charset="0"/>
                <a:cs typeface="Tahoma" panose="020B0604030504040204" pitchFamily="34" charset="0"/>
              </a:rPr>
              <a:t>Crecimiento privado</a:t>
            </a:r>
            <a:endParaRPr lang="es-EC" dirty="0">
              <a:latin typeface="Tahoma" panose="020B0604030504040204" pitchFamily="34" charset="0"/>
              <a:ea typeface="Tahoma" panose="020B0604030504040204" pitchFamily="34" charset="0"/>
              <a:cs typeface="Tahoma" panose="020B0604030504040204" pitchFamily="34" charset="0"/>
            </a:endParaRPr>
          </a:p>
        </p:txBody>
      </p:sp>
      <p:grpSp>
        <p:nvGrpSpPr>
          <p:cNvPr id="59" name="Google Shape;1149;p41"/>
          <p:cNvGrpSpPr/>
          <p:nvPr/>
        </p:nvGrpSpPr>
        <p:grpSpPr>
          <a:xfrm>
            <a:off x="4898105" y="1379405"/>
            <a:ext cx="2497360" cy="955821"/>
            <a:chOff x="4465461" y="3403046"/>
            <a:chExt cx="4076524" cy="1096879"/>
          </a:xfrm>
          <a:solidFill>
            <a:schemeClr val="accent1"/>
          </a:solidFill>
        </p:grpSpPr>
        <p:sp>
          <p:nvSpPr>
            <p:cNvPr id="60" name="Google Shape;1150;p41"/>
            <p:cNvSpPr/>
            <p:nvPr/>
          </p:nvSpPr>
          <p:spPr>
            <a:xfrm>
              <a:off x="4483850" y="3403050"/>
              <a:ext cx="4022075" cy="1096875"/>
            </a:xfrm>
            <a:custGeom>
              <a:avLst/>
              <a:gdLst/>
              <a:ahLst/>
              <a:cxnLst/>
              <a:rect l="l" t="t" r="r" b="b"/>
              <a:pathLst>
                <a:path w="160883" h="43875" extrusionOk="0">
                  <a:moveTo>
                    <a:pt x="0" y="0"/>
                  </a:moveTo>
                  <a:lnTo>
                    <a:pt x="341" y="39782"/>
                  </a:lnTo>
                  <a:lnTo>
                    <a:pt x="160883" y="43875"/>
                  </a:lnTo>
                  <a:lnTo>
                    <a:pt x="160883" y="1513"/>
                  </a:lnTo>
                  <a:close/>
                </a:path>
              </a:pathLst>
            </a:custGeom>
            <a:solidFill>
              <a:schemeClr val="bg2">
                <a:lumMod val="20000"/>
                <a:lumOff val="80000"/>
              </a:schemeClr>
            </a:solidFill>
            <a:ln>
              <a:noFill/>
            </a:ln>
          </p:spPr>
        </p:sp>
        <p:grpSp>
          <p:nvGrpSpPr>
            <p:cNvPr id="61" name="Google Shape;1151;p41"/>
            <p:cNvGrpSpPr/>
            <p:nvPr/>
          </p:nvGrpSpPr>
          <p:grpSpPr>
            <a:xfrm>
              <a:off x="4465461" y="3403046"/>
              <a:ext cx="4076524" cy="992933"/>
              <a:chOff x="5758375" y="2649125"/>
              <a:chExt cx="2310300" cy="479400"/>
            </a:xfrm>
            <a:grpFill/>
          </p:grpSpPr>
          <p:sp>
            <p:nvSpPr>
              <p:cNvPr id="62" name="Google Shape;1152;p41"/>
              <p:cNvSpPr/>
              <p:nvPr/>
            </p:nvSpPr>
            <p:spPr>
              <a:xfrm>
                <a:off x="5758375" y="2649125"/>
                <a:ext cx="2310300" cy="47940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sp>
            <p:nvSpPr>
              <p:cNvPr id="63" name="Google Shape;1153;p41"/>
              <p:cNvSpPr/>
              <p:nvPr/>
            </p:nvSpPr>
            <p:spPr>
              <a:xfrm>
                <a:off x="5758375" y="2649125"/>
                <a:ext cx="287100" cy="479400"/>
              </a:xfrm>
              <a:prstGeom prst="rect">
                <a:avLst/>
              </a:prstGeom>
              <a:grpFill/>
              <a:ln>
                <a:noFill/>
              </a:ln>
            </p:spPr>
            <p:txBody>
              <a:bodyPr spcFirstLastPara="1" wrap="square" lIns="91425" tIns="91425" rIns="91425" bIns="91425" anchor="ctr" anchorCtr="0">
                <a:noAutofit/>
              </a:bodyPr>
              <a:lstStyle/>
              <a:p>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65" name="Google Shape;1155;p41"/>
          <p:cNvSpPr txBox="1">
            <a:spLocks/>
          </p:cNvSpPr>
          <p:nvPr/>
        </p:nvSpPr>
        <p:spPr>
          <a:xfrm>
            <a:off x="5500432" y="1610899"/>
            <a:ext cx="1573800" cy="45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buSzPts val="1100"/>
              <a:buFont typeface="Arial"/>
              <a:buNone/>
            </a:pPr>
            <a:r>
              <a:rPr lang="es-ES" dirty="0" smtClean="0">
                <a:latin typeface="Tahoma" panose="020B0604030504040204" pitchFamily="34" charset="0"/>
                <a:ea typeface="Tahoma" panose="020B0604030504040204" pitchFamily="34" charset="0"/>
                <a:cs typeface="Tahoma" panose="020B0604030504040204" pitchFamily="34" charset="0"/>
              </a:rPr>
              <a:t>Público: Saturado</a:t>
            </a: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3079" y="1252824"/>
            <a:ext cx="1072926" cy="1072926"/>
          </a:xfrm>
          <a:prstGeom prst="rect">
            <a:avLst/>
          </a:prstGeom>
        </p:spPr>
      </p:pic>
      <p:pic>
        <p:nvPicPr>
          <p:cNvPr id="13324" name="Picture 12" descr="Marketing Relacional: establece vínculos con tu cli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57" y="2530034"/>
            <a:ext cx="1164264" cy="793971"/>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Publicaciones DNEAIS MSP - Profile | Tableau Publi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7063" y="1360877"/>
            <a:ext cx="730650" cy="812138"/>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Mano que sostiene el gráfico de negocios. icono de presentación de carta de  crecimiento empresarial | Vector Premium"/>
          <p:cNvPicPr>
            <a:picLocks noChangeAspect="1" noChangeArrowheads="1"/>
          </p:cNvPicPr>
          <p:nvPr/>
        </p:nvPicPr>
        <p:blipFill rotWithShape="1">
          <a:blip r:embed="rId6">
            <a:clrChange>
              <a:clrFrom>
                <a:srgbClr val="EDEDED"/>
              </a:clrFrom>
              <a:clrTo>
                <a:srgbClr val="EDEDED">
                  <a:alpha val="0"/>
                </a:srgbClr>
              </a:clrTo>
            </a:clrChange>
            <a:extLst>
              <a:ext uri="{28A0092B-C50C-407E-A947-70E740481C1C}">
                <a14:useLocalDpi xmlns:a14="http://schemas.microsoft.com/office/drawing/2010/main" val="0"/>
              </a:ext>
            </a:extLst>
          </a:blip>
          <a:srcRect t="19903" r="17744"/>
          <a:stretch/>
        </p:blipFill>
        <p:spPr bwMode="auto">
          <a:xfrm>
            <a:off x="4814495" y="2477764"/>
            <a:ext cx="901771" cy="878104"/>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Ranking Salud | Ekosnegoci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6298" y="3554241"/>
            <a:ext cx="1552180" cy="1041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stema de salud en Ecuador, Salud en Ecuador"/>
          <p:cNvPicPr>
            <a:picLocks noChangeAspect="1" noChangeArrowheads="1"/>
          </p:cNvPicPr>
          <p:nvPr/>
        </p:nvPicPr>
        <p:blipFill rotWithShape="1">
          <a:blip r:embed="rId8">
            <a:extLst>
              <a:ext uri="{28A0092B-C50C-407E-A947-70E740481C1C}">
                <a14:useLocalDpi xmlns:a14="http://schemas.microsoft.com/office/drawing/2010/main" val="0"/>
              </a:ext>
            </a:extLst>
          </a:blip>
          <a:srcRect l="12338" r="19695"/>
          <a:stretch/>
        </p:blipFill>
        <p:spPr bwMode="auto">
          <a:xfrm>
            <a:off x="3342928" y="3569535"/>
            <a:ext cx="1171254" cy="86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5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oogle Shape;779;p36"/>
          <p:cNvGrpSpPr/>
          <p:nvPr/>
        </p:nvGrpSpPr>
        <p:grpSpPr>
          <a:xfrm>
            <a:off x="1068666" y="633200"/>
            <a:ext cx="6787122" cy="635703"/>
            <a:chOff x="603225" y="2183773"/>
            <a:chExt cx="6051825" cy="491231"/>
          </a:xfrm>
        </p:grpSpPr>
        <p:sp>
          <p:nvSpPr>
            <p:cNvPr id="74" name="Google Shape;780;p36"/>
            <p:cNvSpPr/>
            <p:nvPr/>
          </p:nvSpPr>
          <p:spPr>
            <a:xfrm>
              <a:off x="603225" y="2317450"/>
              <a:ext cx="6051825" cy="136175"/>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81;p36"/>
            <p:cNvSpPr/>
            <p:nvPr/>
          </p:nvSpPr>
          <p:spPr>
            <a:xfrm>
              <a:off x="688295" y="2395885"/>
              <a:ext cx="5766461" cy="279119"/>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82;p36"/>
            <p:cNvSpPr/>
            <p:nvPr/>
          </p:nvSpPr>
          <p:spPr>
            <a:xfrm>
              <a:off x="841799" y="2183773"/>
              <a:ext cx="5519349"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ítulo 14"/>
          <p:cNvSpPr>
            <a:spLocks noGrp="1"/>
          </p:cNvSpPr>
          <p:nvPr>
            <p:ph type="title"/>
          </p:nvPr>
        </p:nvSpPr>
        <p:spPr>
          <a:xfrm>
            <a:off x="1145283" y="714213"/>
            <a:ext cx="6848728" cy="572700"/>
          </a:xfrm>
        </p:spPr>
        <p:txBody>
          <a:bodyPr/>
          <a:lstStyle/>
          <a:p>
            <a:r>
              <a:rPr lang="es-EC" b="1" dirty="0" smtClean="0">
                <a:latin typeface="Tahoma" panose="020B0604030504040204" pitchFamily="34" charset="0"/>
                <a:ea typeface="Tahoma" panose="020B0604030504040204" pitchFamily="34" charset="0"/>
                <a:cs typeface="Tahoma" panose="020B0604030504040204" pitchFamily="34" charset="0"/>
              </a:rPr>
              <a:t>Planteamiento del Problema</a:t>
            </a:r>
            <a:endParaRPr lang="es-EC"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4224760822"/>
              </p:ext>
            </p:extLst>
          </p:nvPr>
        </p:nvGraphicFramePr>
        <p:xfrm>
          <a:off x="1235916" y="1610400"/>
          <a:ext cx="4428008" cy="292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 name="Picture 2" descr="▷【Justificación de la Investigación】» Cómo hacerla y ejemplo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3924" y="1765243"/>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5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oogle Shape;877;p37"/>
          <p:cNvGrpSpPr/>
          <p:nvPr/>
        </p:nvGrpSpPr>
        <p:grpSpPr>
          <a:xfrm>
            <a:off x="701749" y="699041"/>
            <a:ext cx="3763927" cy="479501"/>
            <a:chOff x="838613" y="2182575"/>
            <a:chExt cx="2342412" cy="424450"/>
          </a:xfrm>
        </p:grpSpPr>
        <p:sp>
          <p:nvSpPr>
            <p:cNvPr id="19" name="Google Shape;878;p37"/>
            <p:cNvSpPr/>
            <p:nvPr/>
          </p:nvSpPr>
          <p:spPr>
            <a:xfrm>
              <a:off x="838613" y="2317450"/>
              <a:ext cx="2342412" cy="206349"/>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9;p37"/>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0;p37"/>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ítulo 14"/>
          <p:cNvSpPr>
            <a:spLocks noGrp="1"/>
          </p:cNvSpPr>
          <p:nvPr>
            <p:ph type="title"/>
          </p:nvPr>
        </p:nvSpPr>
        <p:spPr>
          <a:xfrm>
            <a:off x="928551" y="701341"/>
            <a:ext cx="3113878" cy="572700"/>
          </a:xfrm>
        </p:spPr>
        <p:txBody>
          <a:bodyPr/>
          <a:lstStyle/>
          <a:p>
            <a:r>
              <a:rPr lang="es-EC" b="1" dirty="0" smtClean="0">
                <a:latin typeface="Tahoma" panose="020B0604030504040204" pitchFamily="34" charset="0"/>
                <a:ea typeface="Tahoma" panose="020B0604030504040204" pitchFamily="34" charset="0"/>
                <a:cs typeface="Tahoma" panose="020B0604030504040204" pitchFamily="34" charset="0"/>
              </a:rPr>
              <a:t>Justificación</a:t>
            </a:r>
            <a:endParaRPr lang="es-EC"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Diagrama 15"/>
          <p:cNvGraphicFramePr/>
          <p:nvPr>
            <p:extLst>
              <p:ext uri="{D42A27DB-BD31-4B8C-83A1-F6EECF244321}">
                <p14:modId xmlns:p14="http://schemas.microsoft.com/office/powerpoint/2010/main" val="296611579"/>
              </p:ext>
            </p:extLst>
          </p:nvPr>
        </p:nvGraphicFramePr>
        <p:xfrm>
          <a:off x="613908" y="1605515"/>
          <a:ext cx="6022359" cy="290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Qué es un Checklist? - Beneficios e impelentación | VirtualPro24"/>
          <p:cNvPicPr>
            <a:picLocks noChangeAspect="1" noChangeArrowheads="1"/>
          </p:cNvPicPr>
          <p:nvPr/>
        </p:nvPicPr>
        <p:blipFill rotWithShape="1">
          <a:blip r:embed="rId7">
            <a:clrChange>
              <a:clrFrom>
                <a:srgbClr val="D0E6F4"/>
              </a:clrFrom>
              <a:clrTo>
                <a:srgbClr val="D0E6F4">
                  <a:alpha val="0"/>
                </a:srgbClr>
              </a:clrTo>
            </a:clrChange>
            <a:extLst>
              <a:ext uri="{28A0092B-C50C-407E-A947-70E740481C1C}">
                <a14:useLocalDpi xmlns:a14="http://schemas.microsoft.com/office/drawing/2010/main" val="0"/>
              </a:ext>
            </a:extLst>
          </a:blip>
          <a:srcRect l="23289" r="28327"/>
          <a:stretch/>
        </p:blipFill>
        <p:spPr bwMode="auto">
          <a:xfrm>
            <a:off x="6963814" y="2065117"/>
            <a:ext cx="1838993" cy="198909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1256;p43"/>
          <p:cNvGrpSpPr/>
          <p:nvPr/>
        </p:nvGrpSpPr>
        <p:grpSpPr>
          <a:xfrm>
            <a:off x="4404289" y="530097"/>
            <a:ext cx="264677" cy="392424"/>
            <a:chOff x="4508863" y="1528200"/>
            <a:chExt cx="318850" cy="472800"/>
          </a:xfrm>
        </p:grpSpPr>
        <p:sp>
          <p:nvSpPr>
            <p:cNvPr id="11" name="Google Shape;1257;p4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8;p4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9;p4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60;p4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66;p43"/>
          <p:cNvGrpSpPr/>
          <p:nvPr/>
        </p:nvGrpSpPr>
        <p:grpSpPr>
          <a:xfrm>
            <a:off x="4108392" y="511028"/>
            <a:ext cx="264677" cy="392424"/>
            <a:chOff x="4508863" y="1528200"/>
            <a:chExt cx="318850" cy="472800"/>
          </a:xfrm>
        </p:grpSpPr>
        <p:sp>
          <p:nvSpPr>
            <p:cNvPr id="22" name="Google Shape;1267;p4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8;p4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9;p4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0;p4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208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36"/>
          <p:cNvGrpSpPr/>
          <p:nvPr/>
        </p:nvGrpSpPr>
        <p:grpSpPr>
          <a:xfrm>
            <a:off x="431984" y="513501"/>
            <a:ext cx="2891003" cy="549281"/>
            <a:chOff x="603225" y="2182575"/>
            <a:chExt cx="2577800" cy="424450"/>
          </a:xfrm>
        </p:grpSpPr>
        <p:sp>
          <p:nvSpPr>
            <p:cNvPr id="780" name="Google Shape;780;p36"/>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36"/>
          <p:cNvSpPr txBox="1">
            <a:spLocks noGrp="1"/>
          </p:cNvSpPr>
          <p:nvPr>
            <p:ph type="title" idx="6"/>
          </p:nvPr>
        </p:nvSpPr>
        <p:spPr>
          <a:xfrm>
            <a:off x="649083" y="512578"/>
            <a:ext cx="77583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Tahoma" panose="020B0604030504040204" pitchFamily="34" charset="0"/>
                <a:ea typeface="Tahoma" panose="020B0604030504040204" pitchFamily="34" charset="0"/>
                <a:cs typeface="Tahoma" panose="020B0604030504040204" pitchFamily="34" charset="0"/>
              </a:rPr>
              <a:t>Objetivos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799" name="Google Shape;799;p36"/>
          <p:cNvSpPr/>
          <p:nvPr/>
        </p:nvSpPr>
        <p:spPr>
          <a:xfrm>
            <a:off x="4307501" y="3656400"/>
            <a:ext cx="528998" cy="532764"/>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4108825" y="622345"/>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rgbClr val="FFC000"/>
            </a:solidFill>
            <a:prstDash val="solid"/>
            <a:round/>
            <a:headEnd type="none" w="med" len="med"/>
            <a:tailEnd type="none" w="med" len="med"/>
          </a:ln>
        </p:spPr>
      </p:sp>
      <p:sp>
        <p:nvSpPr>
          <p:cNvPr id="809" name="Google Shape;809;p36"/>
          <p:cNvSpPr/>
          <p:nvPr/>
        </p:nvSpPr>
        <p:spPr>
          <a:xfrm>
            <a:off x="4108825" y="2031641"/>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rgbClr val="FFC000"/>
            </a:solidFill>
            <a:prstDash val="solid"/>
            <a:round/>
            <a:headEnd type="none" w="med" len="med"/>
            <a:tailEnd type="none" w="med" len="med"/>
          </a:ln>
        </p:spPr>
      </p:sp>
      <p:sp>
        <p:nvSpPr>
          <p:cNvPr id="810" name="Google Shape;810;p36"/>
          <p:cNvSpPr/>
          <p:nvPr/>
        </p:nvSpPr>
        <p:spPr>
          <a:xfrm>
            <a:off x="4108825" y="3470214"/>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rgbClr val="FFC000"/>
            </a:solidFill>
            <a:prstDash val="solid"/>
            <a:round/>
            <a:headEnd type="none" w="med" len="med"/>
            <a:tailEnd type="none" w="med" len="med"/>
          </a:ln>
        </p:spPr>
      </p:sp>
      <p:grpSp>
        <p:nvGrpSpPr>
          <p:cNvPr id="71" name="Google Shape;680;p34"/>
          <p:cNvGrpSpPr/>
          <p:nvPr/>
        </p:nvGrpSpPr>
        <p:grpSpPr>
          <a:xfrm>
            <a:off x="1005290" y="1392998"/>
            <a:ext cx="2437795" cy="3087536"/>
            <a:chOff x="4837200" y="1008600"/>
            <a:chExt cx="3127800" cy="3439275"/>
          </a:xfrm>
        </p:grpSpPr>
        <p:sp>
          <p:nvSpPr>
            <p:cNvPr id="72" name="Google Shape;681;p34"/>
            <p:cNvSpPr/>
            <p:nvPr/>
          </p:nvSpPr>
          <p:spPr>
            <a:xfrm>
              <a:off x="4837200" y="1392675"/>
              <a:ext cx="3127800" cy="3055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2;p34"/>
            <p:cNvSpPr/>
            <p:nvPr/>
          </p:nvSpPr>
          <p:spPr>
            <a:xfrm>
              <a:off x="4837200" y="1008600"/>
              <a:ext cx="3127800" cy="440400"/>
            </a:xfrm>
            <a:prstGeom prst="rect">
              <a:avLst/>
            </a:pr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688;p34"/>
          <p:cNvSpPr/>
          <p:nvPr/>
        </p:nvSpPr>
        <p:spPr>
          <a:xfrm rot="-4609478">
            <a:off x="2903432" y="4047573"/>
            <a:ext cx="749699" cy="84675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9;p34"/>
          <p:cNvSpPr/>
          <p:nvPr/>
        </p:nvSpPr>
        <p:spPr>
          <a:xfrm rot="-4609478">
            <a:off x="806224" y="1104091"/>
            <a:ext cx="749699" cy="84675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a 1"/>
          <p:cNvGraphicFramePr/>
          <p:nvPr>
            <p:extLst>
              <p:ext uri="{D42A27DB-BD31-4B8C-83A1-F6EECF244321}">
                <p14:modId xmlns:p14="http://schemas.microsoft.com/office/powerpoint/2010/main" val="2453907160"/>
              </p:ext>
            </p:extLst>
          </p:nvPr>
        </p:nvGraphicFramePr>
        <p:xfrm>
          <a:off x="4758972" y="456432"/>
          <a:ext cx="40005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4" name="Google Shape;11569;p65"/>
          <p:cNvGrpSpPr/>
          <p:nvPr/>
        </p:nvGrpSpPr>
        <p:grpSpPr>
          <a:xfrm>
            <a:off x="4376359" y="890578"/>
            <a:ext cx="366269" cy="366269"/>
            <a:chOff x="-65131525" y="2281350"/>
            <a:chExt cx="316650" cy="316650"/>
          </a:xfrm>
          <a:solidFill>
            <a:srgbClr val="FFC000"/>
          </a:solidFill>
        </p:grpSpPr>
        <p:sp>
          <p:nvSpPr>
            <p:cNvPr id="85" name="Google Shape;11570;p65"/>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571;p65"/>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12974;p69"/>
          <p:cNvSpPr/>
          <p:nvPr/>
        </p:nvSpPr>
        <p:spPr>
          <a:xfrm>
            <a:off x="4358730" y="2272668"/>
            <a:ext cx="424188" cy="4230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ángulo 8"/>
          <p:cNvSpPr/>
          <p:nvPr/>
        </p:nvSpPr>
        <p:spPr>
          <a:xfrm>
            <a:off x="1102272" y="1976293"/>
            <a:ext cx="2220715" cy="1600438"/>
          </a:xfrm>
          <a:prstGeom prst="rect">
            <a:avLst/>
          </a:prstGeom>
        </p:spPr>
        <p:txBody>
          <a:bodyPr wrap="square">
            <a:spAutoFit/>
          </a:bodyPr>
          <a:lstStyle/>
          <a:p>
            <a:r>
              <a:rPr lang="es-EC" dirty="0">
                <a:latin typeface="Tahoma" panose="020B0604030504040204" pitchFamily="34" charset="0"/>
                <a:ea typeface="Tahoma" panose="020B0604030504040204" pitchFamily="34" charset="0"/>
                <a:cs typeface="Tahoma" panose="020B0604030504040204" pitchFamily="34" charset="0"/>
              </a:rPr>
              <a:t>Determinar la incidencia de las estrategias de marketing digital en el posicionamiento de los centros médicos del sector privado del Distrito Metropolitano de </a:t>
            </a:r>
            <a:r>
              <a:rPr lang="es-EC" dirty="0" smtClean="0">
                <a:latin typeface="Tahoma" panose="020B0604030504040204" pitchFamily="34" charset="0"/>
                <a:ea typeface="Tahoma" panose="020B0604030504040204" pitchFamily="34" charset="0"/>
                <a:cs typeface="Tahoma" panose="020B0604030504040204" pitchFamily="34" charset="0"/>
              </a:rPr>
              <a:t>Quito.</a:t>
            </a:r>
            <a:endParaRPr lang="es-EC"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grpSp>
        <p:nvGrpSpPr>
          <p:cNvPr id="1225" name="Google Shape;1225;p43"/>
          <p:cNvGrpSpPr/>
          <p:nvPr/>
        </p:nvGrpSpPr>
        <p:grpSpPr>
          <a:xfrm>
            <a:off x="387413" y="441504"/>
            <a:ext cx="3251300" cy="585711"/>
            <a:chOff x="611550" y="2773950"/>
            <a:chExt cx="2348269" cy="344475"/>
          </a:xfrm>
        </p:grpSpPr>
        <p:sp>
          <p:nvSpPr>
            <p:cNvPr id="1226" name="Google Shape;1226;p43"/>
            <p:cNvSpPr/>
            <p:nvPr/>
          </p:nvSpPr>
          <p:spPr>
            <a:xfrm>
              <a:off x="611550" y="2773950"/>
              <a:ext cx="2348269"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B7E93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B7E93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28" name="Google Shape;1228;p43"/>
          <p:cNvCxnSpPr/>
          <p:nvPr/>
        </p:nvCxnSpPr>
        <p:spPr>
          <a:xfrm>
            <a:off x="5497680" y="1880195"/>
            <a:ext cx="1116000" cy="0"/>
          </a:xfrm>
          <a:prstGeom prst="straightConnector1">
            <a:avLst/>
          </a:prstGeom>
          <a:noFill/>
          <a:ln w="28575" cap="flat" cmpd="sng">
            <a:solidFill>
              <a:schemeClr val="accent6"/>
            </a:solidFill>
            <a:prstDash val="solid"/>
            <a:round/>
            <a:headEnd type="none" w="med" len="med"/>
            <a:tailEnd type="none" w="med" len="med"/>
          </a:ln>
        </p:spPr>
      </p:cxnSp>
      <p:cxnSp>
        <p:nvCxnSpPr>
          <p:cNvPr id="1229" name="Google Shape;1229;p43"/>
          <p:cNvCxnSpPr/>
          <p:nvPr/>
        </p:nvCxnSpPr>
        <p:spPr>
          <a:xfrm flipV="1">
            <a:off x="2719401" y="1901505"/>
            <a:ext cx="919312" cy="0"/>
          </a:xfrm>
          <a:prstGeom prst="straightConnector1">
            <a:avLst/>
          </a:prstGeom>
          <a:noFill/>
          <a:ln w="28575" cap="flat" cmpd="sng">
            <a:solidFill>
              <a:schemeClr val="accent6"/>
            </a:solidFill>
            <a:prstDash val="solid"/>
            <a:round/>
            <a:headEnd type="none" w="med" len="med"/>
            <a:tailEnd type="none" w="med" len="med"/>
          </a:ln>
        </p:spPr>
      </p:cxnSp>
      <p:sp>
        <p:nvSpPr>
          <p:cNvPr id="1230" name="Google Shape;1230;p43"/>
          <p:cNvSpPr txBox="1">
            <a:spLocks noGrp="1"/>
          </p:cNvSpPr>
          <p:nvPr>
            <p:ph type="title"/>
          </p:nvPr>
        </p:nvSpPr>
        <p:spPr>
          <a:xfrm>
            <a:off x="807454" y="374587"/>
            <a:ext cx="802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Marco Teórico</a:t>
            </a:r>
            <a:endParaRPr sz="2800"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31" name="Google Shape;1231;p43"/>
          <p:cNvSpPr txBox="1"/>
          <p:nvPr/>
        </p:nvSpPr>
        <p:spPr>
          <a:xfrm>
            <a:off x="1155851" y="2824421"/>
            <a:ext cx="1324800" cy="838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Teoría de juegos</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1233" name="Google Shape;1233;p43"/>
          <p:cNvSpPr txBox="1"/>
          <p:nvPr/>
        </p:nvSpPr>
        <p:spPr>
          <a:xfrm>
            <a:off x="4019376" y="2824421"/>
            <a:ext cx="1324800" cy="838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Teoría de Sistemas</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1235" name="Google Shape;1235;p43"/>
          <p:cNvSpPr txBox="1"/>
          <p:nvPr/>
        </p:nvSpPr>
        <p:spPr>
          <a:xfrm>
            <a:off x="6917370" y="2922953"/>
            <a:ext cx="1324800" cy="838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Inbound Marketing</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1252" name="Google Shape;1252;p43"/>
          <p:cNvSpPr/>
          <p:nvPr/>
        </p:nvSpPr>
        <p:spPr>
          <a:xfrm>
            <a:off x="849194" y="1095983"/>
            <a:ext cx="1858967" cy="1659670"/>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1253" name="Google Shape;1253;p43"/>
          <p:cNvSpPr/>
          <p:nvPr/>
        </p:nvSpPr>
        <p:spPr>
          <a:xfrm>
            <a:off x="6615818" y="1071670"/>
            <a:ext cx="1858967" cy="1659670"/>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1254" name="Google Shape;1254;p43"/>
          <p:cNvSpPr/>
          <p:nvPr/>
        </p:nvSpPr>
        <p:spPr>
          <a:xfrm>
            <a:off x="3638713" y="1071670"/>
            <a:ext cx="1858967" cy="1659670"/>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sp>
      <p:grpSp>
        <p:nvGrpSpPr>
          <p:cNvPr id="1256" name="Google Shape;1256;p43"/>
          <p:cNvGrpSpPr/>
          <p:nvPr/>
        </p:nvGrpSpPr>
        <p:grpSpPr>
          <a:xfrm>
            <a:off x="1067310" y="4187059"/>
            <a:ext cx="264677" cy="392424"/>
            <a:chOff x="4508863" y="1528200"/>
            <a:chExt cx="318850" cy="472800"/>
          </a:xfrm>
        </p:grpSpPr>
        <p:sp>
          <p:nvSpPr>
            <p:cNvPr id="1257" name="Google Shape;1257;p4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3"/>
          <p:cNvGrpSpPr/>
          <p:nvPr/>
        </p:nvGrpSpPr>
        <p:grpSpPr>
          <a:xfrm>
            <a:off x="1490243" y="4187055"/>
            <a:ext cx="264677" cy="392424"/>
            <a:chOff x="4508863" y="1528200"/>
            <a:chExt cx="318850" cy="472800"/>
          </a:xfrm>
        </p:grpSpPr>
        <p:sp>
          <p:nvSpPr>
            <p:cNvPr id="1262" name="Google Shape;1262;p4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43"/>
          <p:cNvGrpSpPr/>
          <p:nvPr/>
        </p:nvGrpSpPr>
        <p:grpSpPr>
          <a:xfrm>
            <a:off x="644340" y="4187049"/>
            <a:ext cx="264677" cy="392424"/>
            <a:chOff x="4508863" y="1528200"/>
            <a:chExt cx="318850" cy="472800"/>
          </a:xfrm>
        </p:grpSpPr>
        <p:sp>
          <p:nvSpPr>
            <p:cNvPr id="1267" name="Google Shape;1267;p4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43"/>
          <p:cNvSpPr/>
          <p:nvPr/>
        </p:nvSpPr>
        <p:spPr>
          <a:xfrm rot="-4609596">
            <a:off x="7470489" y="3616335"/>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rot="-4609596">
            <a:off x="7632282" y="3778133"/>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46" name="Picture 6" descr="Dados PNG transparente - St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648" y="1519096"/>
            <a:ext cx="999295" cy="100528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Webinar 3 Embudos de Ventas con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b="20410"/>
          <a:stretch/>
        </p:blipFill>
        <p:spPr bwMode="auto">
          <a:xfrm>
            <a:off x="7008718" y="1476981"/>
            <a:ext cx="1036752" cy="9800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La teoria general de sistemas en las empresas - Web y Empresa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601" t="27220" r="6070" b="6991"/>
          <a:stretch/>
        </p:blipFill>
        <p:spPr bwMode="auto">
          <a:xfrm>
            <a:off x="3952008" y="1546262"/>
            <a:ext cx="1230240" cy="710485"/>
          </a:xfrm>
          <a:prstGeom prst="rect">
            <a:avLst/>
          </a:prstGeom>
          <a:noFill/>
          <a:extLst>
            <a:ext uri="{909E8E84-426E-40DD-AFC4-6F175D3DCCD1}">
              <a14:hiddenFill xmlns:a14="http://schemas.microsoft.com/office/drawing/2010/main">
                <a:solidFill>
                  <a:srgbClr val="FFFFFF"/>
                </a:solidFill>
              </a14:hiddenFill>
            </a:ext>
          </a:extLst>
        </p:spPr>
      </p:pic>
      <p:sp>
        <p:nvSpPr>
          <p:cNvPr id="34" name="Google Shape;1231;p43"/>
          <p:cNvSpPr txBox="1"/>
          <p:nvPr/>
        </p:nvSpPr>
        <p:spPr>
          <a:xfrm>
            <a:off x="759495" y="3487669"/>
            <a:ext cx="2055048" cy="4956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(Neumann, 1944)</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35" name="Google Shape;1231;p43"/>
          <p:cNvSpPr txBox="1"/>
          <p:nvPr/>
        </p:nvSpPr>
        <p:spPr>
          <a:xfrm>
            <a:off x="3694105" y="3487669"/>
            <a:ext cx="2055048" cy="4956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(Bertalanffy, 1976)</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36" name="Google Shape;1235;p43"/>
          <p:cNvSpPr txBox="1"/>
          <p:nvPr/>
        </p:nvSpPr>
        <p:spPr>
          <a:xfrm>
            <a:off x="6882901" y="1410982"/>
            <a:ext cx="1324800" cy="3524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Atracción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37" name="Google Shape;1235;p43"/>
          <p:cNvSpPr txBox="1"/>
          <p:nvPr/>
        </p:nvSpPr>
        <p:spPr>
          <a:xfrm>
            <a:off x="6885857" y="1644825"/>
            <a:ext cx="1324800" cy="3524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Captación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38" name="Google Shape;1235;p43"/>
          <p:cNvSpPr txBox="1"/>
          <p:nvPr/>
        </p:nvSpPr>
        <p:spPr>
          <a:xfrm>
            <a:off x="6877879" y="1919830"/>
            <a:ext cx="1324800" cy="3524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Conversión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
        <p:nvSpPr>
          <p:cNvPr id="39" name="Google Shape;1235;p43"/>
          <p:cNvSpPr txBox="1"/>
          <p:nvPr/>
        </p:nvSpPr>
        <p:spPr>
          <a:xfrm>
            <a:off x="6877879" y="2153436"/>
            <a:ext cx="1324800" cy="3524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Nunito"/>
              </a:rPr>
              <a:t>Fidelización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Nuni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08" name="Google Shape;1008;p39"/>
          <p:cNvGrpSpPr/>
          <p:nvPr/>
        </p:nvGrpSpPr>
        <p:grpSpPr>
          <a:xfrm>
            <a:off x="1285046" y="864453"/>
            <a:ext cx="2124933" cy="458989"/>
            <a:chOff x="842790" y="2182575"/>
            <a:chExt cx="2100758" cy="406293"/>
          </a:xfrm>
        </p:grpSpPr>
        <p:sp>
          <p:nvSpPr>
            <p:cNvPr id="1009" name="Google Shape;1009;p39"/>
            <p:cNvSpPr/>
            <p:nvPr/>
          </p:nvSpPr>
          <p:spPr>
            <a:xfrm>
              <a:off x="842790" y="2317450"/>
              <a:ext cx="2100758" cy="202572"/>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973827" y="2409718"/>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39"/>
          <p:cNvSpPr txBox="1">
            <a:spLocks noGrp="1"/>
          </p:cNvSpPr>
          <p:nvPr>
            <p:ph type="title"/>
          </p:nvPr>
        </p:nvSpPr>
        <p:spPr>
          <a:xfrm>
            <a:off x="1405476" y="824404"/>
            <a:ext cx="802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Modelo</a:t>
            </a:r>
            <a:endParaRPr b="1"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38" name="Google Shape;1038;p39"/>
          <p:cNvSpPr txBox="1">
            <a:spLocks noGrp="1"/>
          </p:cNvSpPr>
          <p:nvPr>
            <p:ph type="subTitle" idx="4294967295"/>
          </p:nvPr>
        </p:nvSpPr>
        <p:spPr>
          <a:xfrm>
            <a:off x="948731" y="3577120"/>
            <a:ext cx="2903861"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latin typeface="Tahoma" panose="020B0604030504040204" pitchFamily="34" charset="0"/>
                <a:ea typeface="Tahoma" panose="020B0604030504040204" pitchFamily="34" charset="0"/>
                <a:cs typeface="Tahoma" panose="020B0604030504040204" pitchFamily="34" charset="0"/>
              </a:rPr>
              <a:t>Kotler y Armstrong (2013)</a:t>
            </a:r>
            <a:endParaRPr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049" name="Google Shape;1049;p39"/>
          <p:cNvGrpSpPr/>
          <p:nvPr/>
        </p:nvGrpSpPr>
        <p:grpSpPr>
          <a:xfrm rot="10800000" flipH="1">
            <a:off x="4194153" y="2299963"/>
            <a:ext cx="906330" cy="766024"/>
            <a:chOff x="2186706" y="2160418"/>
            <a:chExt cx="818800" cy="692044"/>
          </a:xfrm>
        </p:grpSpPr>
        <p:sp>
          <p:nvSpPr>
            <p:cNvPr id="1050" name="Google Shape;1050;p39"/>
            <p:cNvSpPr/>
            <p:nvPr/>
          </p:nvSpPr>
          <p:spPr>
            <a:xfrm rot="-3406864" flipH="1">
              <a:off x="2433025" y="2123862"/>
              <a:ext cx="326163" cy="765154"/>
            </a:xfrm>
            <a:custGeom>
              <a:avLst/>
              <a:gdLst/>
              <a:ahLst/>
              <a:cxnLst/>
              <a:rect l="l" t="t" r="r" b="b"/>
              <a:pathLst>
                <a:path w="18686" h="43836" extrusionOk="0">
                  <a:moveTo>
                    <a:pt x="10609" y="39986"/>
                  </a:moveTo>
                  <a:cubicBezTo>
                    <a:pt x="9730" y="41367"/>
                    <a:pt x="8517" y="42392"/>
                    <a:pt x="7178" y="43271"/>
                  </a:cubicBezTo>
                  <a:cubicBezTo>
                    <a:pt x="6320" y="43836"/>
                    <a:pt x="5441" y="43731"/>
                    <a:pt x="4834" y="42915"/>
                  </a:cubicBezTo>
                  <a:cubicBezTo>
                    <a:pt x="3349" y="40948"/>
                    <a:pt x="1675" y="39107"/>
                    <a:pt x="398" y="36973"/>
                  </a:cubicBezTo>
                  <a:cubicBezTo>
                    <a:pt x="43" y="36366"/>
                    <a:pt x="1" y="35927"/>
                    <a:pt x="419" y="35362"/>
                  </a:cubicBezTo>
                  <a:cubicBezTo>
                    <a:pt x="1256" y="34232"/>
                    <a:pt x="2240" y="33227"/>
                    <a:pt x="3349" y="32370"/>
                  </a:cubicBezTo>
                  <a:cubicBezTo>
                    <a:pt x="3746" y="32098"/>
                    <a:pt x="3955" y="31616"/>
                    <a:pt x="3872" y="31156"/>
                  </a:cubicBezTo>
                  <a:cubicBezTo>
                    <a:pt x="3077" y="22515"/>
                    <a:pt x="5211" y="14689"/>
                    <a:pt x="10630" y="7868"/>
                  </a:cubicBezTo>
                  <a:cubicBezTo>
                    <a:pt x="12722" y="5253"/>
                    <a:pt x="14878" y="2658"/>
                    <a:pt x="17493" y="524"/>
                  </a:cubicBezTo>
                  <a:cubicBezTo>
                    <a:pt x="17807" y="273"/>
                    <a:pt x="18100" y="1"/>
                    <a:pt x="18686" y="168"/>
                  </a:cubicBezTo>
                  <a:cubicBezTo>
                    <a:pt x="18267" y="1549"/>
                    <a:pt x="17221" y="2428"/>
                    <a:pt x="16321" y="3348"/>
                  </a:cubicBezTo>
                  <a:cubicBezTo>
                    <a:pt x="13664" y="6069"/>
                    <a:pt x="11383" y="9019"/>
                    <a:pt x="10128" y="12660"/>
                  </a:cubicBezTo>
                  <a:cubicBezTo>
                    <a:pt x="9103" y="15652"/>
                    <a:pt x="8559" y="18727"/>
                    <a:pt x="8182" y="21866"/>
                  </a:cubicBezTo>
                  <a:cubicBezTo>
                    <a:pt x="7680" y="26051"/>
                    <a:pt x="9082" y="29629"/>
                    <a:pt x="11321" y="32997"/>
                  </a:cubicBezTo>
                  <a:cubicBezTo>
                    <a:pt x="11425" y="33165"/>
                    <a:pt x="11551" y="33311"/>
                    <a:pt x="11697" y="33458"/>
                  </a:cubicBezTo>
                  <a:cubicBezTo>
                    <a:pt x="12576" y="32621"/>
                    <a:pt x="12764" y="31344"/>
                    <a:pt x="13748" y="30654"/>
                  </a:cubicBezTo>
                  <a:cubicBezTo>
                    <a:pt x="14020" y="31867"/>
                    <a:pt x="13141" y="32746"/>
                    <a:pt x="12534" y="33499"/>
                  </a:cubicBezTo>
                  <a:cubicBezTo>
                    <a:pt x="11697" y="34504"/>
                    <a:pt x="11132" y="35613"/>
                    <a:pt x="10525" y="36722"/>
                  </a:cubicBezTo>
                  <a:cubicBezTo>
                    <a:pt x="9751" y="38144"/>
                    <a:pt x="9521" y="38165"/>
                    <a:pt x="8349" y="37077"/>
                  </a:cubicBezTo>
                  <a:cubicBezTo>
                    <a:pt x="7178" y="36010"/>
                    <a:pt x="6383" y="34776"/>
                    <a:pt x="5525" y="33520"/>
                  </a:cubicBezTo>
                  <a:cubicBezTo>
                    <a:pt x="5274" y="33144"/>
                    <a:pt x="5127" y="32642"/>
                    <a:pt x="4479" y="32432"/>
                  </a:cubicBezTo>
                  <a:cubicBezTo>
                    <a:pt x="4604" y="33290"/>
                    <a:pt x="4855" y="34106"/>
                    <a:pt x="5232" y="34880"/>
                  </a:cubicBezTo>
                  <a:cubicBezTo>
                    <a:pt x="5943" y="36533"/>
                    <a:pt x="6655" y="38186"/>
                    <a:pt x="7471" y="39777"/>
                  </a:cubicBezTo>
                  <a:cubicBezTo>
                    <a:pt x="8056" y="40927"/>
                    <a:pt x="8349" y="40969"/>
                    <a:pt x="9437" y="40341"/>
                  </a:cubicBezTo>
                  <a:cubicBezTo>
                    <a:pt x="9793" y="40132"/>
                    <a:pt x="10107" y="39672"/>
                    <a:pt x="10609" y="39986"/>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rot="-3406864" flipH="1">
              <a:off x="2658323" y="2530235"/>
              <a:ext cx="227176" cy="229375"/>
            </a:xfrm>
            <a:custGeom>
              <a:avLst/>
              <a:gdLst/>
              <a:ahLst/>
              <a:cxnLst/>
              <a:rect l="l" t="t" r="r" b="b"/>
              <a:pathLst>
                <a:path w="13015" h="13141" extrusionOk="0">
                  <a:moveTo>
                    <a:pt x="6654" y="11864"/>
                  </a:moveTo>
                  <a:cubicBezTo>
                    <a:pt x="5985" y="11989"/>
                    <a:pt x="5629" y="12575"/>
                    <a:pt x="5022" y="12847"/>
                  </a:cubicBezTo>
                  <a:cubicBezTo>
                    <a:pt x="4394" y="13140"/>
                    <a:pt x="3934" y="13119"/>
                    <a:pt x="3620" y="12471"/>
                  </a:cubicBezTo>
                  <a:cubicBezTo>
                    <a:pt x="2365" y="9939"/>
                    <a:pt x="1088" y="7407"/>
                    <a:pt x="252" y="4687"/>
                  </a:cubicBezTo>
                  <a:cubicBezTo>
                    <a:pt x="147" y="4373"/>
                    <a:pt x="0" y="3913"/>
                    <a:pt x="482" y="3766"/>
                  </a:cubicBezTo>
                  <a:cubicBezTo>
                    <a:pt x="858" y="3641"/>
                    <a:pt x="1005" y="3996"/>
                    <a:pt x="1193" y="4268"/>
                  </a:cubicBezTo>
                  <a:cubicBezTo>
                    <a:pt x="2448" y="6152"/>
                    <a:pt x="3599" y="8139"/>
                    <a:pt x="5503" y="9520"/>
                  </a:cubicBezTo>
                  <a:cubicBezTo>
                    <a:pt x="5545" y="9520"/>
                    <a:pt x="5650" y="9520"/>
                    <a:pt x="5671" y="9478"/>
                  </a:cubicBezTo>
                  <a:cubicBezTo>
                    <a:pt x="6780" y="7009"/>
                    <a:pt x="8809" y="5064"/>
                    <a:pt x="9814" y="2532"/>
                  </a:cubicBezTo>
                  <a:cubicBezTo>
                    <a:pt x="10358" y="1799"/>
                    <a:pt x="10985" y="1130"/>
                    <a:pt x="11676" y="523"/>
                  </a:cubicBezTo>
                  <a:cubicBezTo>
                    <a:pt x="12011" y="481"/>
                    <a:pt x="12283" y="0"/>
                    <a:pt x="12659" y="335"/>
                  </a:cubicBezTo>
                  <a:cubicBezTo>
                    <a:pt x="13015" y="649"/>
                    <a:pt x="12806" y="1025"/>
                    <a:pt x="12617" y="1318"/>
                  </a:cubicBezTo>
                  <a:cubicBezTo>
                    <a:pt x="11006" y="4352"/>
                    <a:pt x="9981" y="7679"/>
                    <a:pt x="7868" y="1042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39"/>
          <p:cNvGrpSpPr/>
          <p:nvPr/>
        </p:nvGrpSpPr>
        <p:grpSpPr>
          <a:xfrm>
            <a:off x="8387208" y="1417055"/>
            <a:ext cx="264677" cy="392424"/>
            <a:chOff x="4508863" y="1528200"/>
            <a:chExt cx="318850" cy="472800"/>
          </a:xfrm>
        </p:grpSpPr>
        <p:sp>
          <p:nvSpPr>
            <p:cNvPr id="1058" name="Google Shape;105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9"/>
          <p:cNvGrpSpPr/>
          <p:nvPr/>
        </p:nvGrpSpPr>
        <p:grpSpPr>
          <a:xfrm>
            <a:off x="8387216" y="928276"/>
            <a:ext cx="264677" cy="392424"/>
            <a:chOff x="4508863" y="1528200"/>
            <a:chExt cx="318850" cy="472800"/>
          </a:xfrm>
        </p:grpSpPr>
        <p:sp>
          <p:nvSpPr>
            <p:cNvPr id="1063" name="Google Shape;1063;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9"/>
          <p:cNvGrpSpPr/>
          <p:nvPr/>
        </p:nvGrpSpPr>
        <p:grpSpPr>
          <a:xfrm>
            <a:off x="8387213" y="439495"/>
            <a:ext cx="264677" cy="392424"/>
            <a:chOff x="4508863" y="1528200"/>
            <a:chExt cx="318850" cy="472800"/>
          </a:xfrm>
        </p:grpSpPr>
        <p:sp>
          <p:nvSpPr>
            <p:cNvPr id="1068" name="Google Shape;106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4" name="Diagrama 73"/>
          <p:cNvGraphicFramePr/>
          <p:nvPr>
            <p:extLst>
              <p:ext uri="{D42A27DB-BD31-4B8C-83A1-F6EECF244321}">
                <p14:modId xmlns:p14="http://schemas.microsoft.com/office/powerpoint/2010/main" val="500723199"/>
              </p:ext>
            </p:extLst>
          </p:nvPr>
        </p:nvGraphicFramePr>
        <p:xfrm>
          <a:off x="5051982" y="828613"/>
          <a:ext cx="3034150" cy="159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Imagen 38"/>
          <p:cNvPicPr/>
          <p:nvPr/>
        </p:nvPicPr>
        <p:blipFill rotWithShape="1">
          <a:blip r:embed="rId8">
            <a:clrChange>
              <a:clrFrom>
                <a:srgbClr val="FFFFFF"/>
              </a:clrFrom>
              <a:clrTo>
                <a:srgbClr val="FFFFFF">
                  <a:alpha val="0"/>
                </a:srgbClr>
              </a:clrTo>
            </a:clrChange>
          </a:blip>
          <a:srcRect r="1708"/>
          <a:stretch/>
        </p:blipFill>
        <p:spPr bwMode="auto">
          <a:xfrm>
            <a:off x="543895" y="2005225"/>
            <a:ext cx="3566774" cy="1355499"/>
          </a:xfrm>
          <a:prstGeom prst="rect">
            <a:avLst/>
          </a:prstGeom>
          <a:ln>
            <a:noFill/>
          </a:ln>
          <a:extLst>
            <a:ext uri="{53640926-AAD7-44D8-BBD7-CCE9431645EC}">
              <a14:shadowObscured xmlns:a14="http://schemas.microsoft.com/office/drawing/2010/main"/>
            </a:ext>
          </a:extLst>
        </p:spPr>
      </p:pic>
      <p:sp>
        <p:nvSpPr>
          <p:cNvPr id="40" name="Google Shape;1038;p39"/>
          <p:cNvSpPr txBox="1">
            <a:spLocks/>
          </p:cNvSpPr>
          <p:nvPr/>
        </p:nvSpPr>
        <p:spPr>
          <a:xfrm>
            <a:off x="5505147" y="2622852"/>
            <a:ext cx="2454209" cy="40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Font typeface="Nunito"/>
              <a:buNone/>
            </a:pPr>
            <a:r>
              <a:rPr lang="es-EC" sz="1600" dirty="0" err="1" smtClean="0">
                <a:latin typeface="Tahoma" panose="020B0604030504040204" pitchFamily="34" charset="0"/>
                <a:ea typeface="Tahoma" panose="020B0604030504040204" pitchFamily="34" charset="0"/>
                <a:cs typeface="Tahoma" panose="020B0604030504040204" pitchFamily="34" charset="0"/>
              </a:rPr>
              <a:t>Jassim</a:t>
            </a:r>
            <a:r>
              <a:rPr lang="es-EC" sz="1600" dirty="0" smtClean="0">
                <a:latin typeface="Tahoma" panose="020B0604030504040204" pitchFamily="34" charset="0"/>
                <a:ea typeface="Tahoma" panose="020B0604030504040204" pitchFamily="34" charset="0"/>
                <a:cs typeface="Tahoma" panose="020B0604030504040204" pitchFamily="34" charset="0"/>
              </a:rPr>
              <a:t> y Hussein (2020)</a:t>
            </a:r>
            <a:endParaRPr lang="es-EC" sz="1600" dirty="0">
              <a:latin typeface="Tahoma" panose="020B0604030504040204" pitchFamily="34" charset="0"/>
              <a:ea typeface="Tahoma" panose="020B0604030504040204" pitchFamily="34" charset="0"/>
              <a:cs typeface="Tahoma" panose="020B0604030504040204" pitchFamily="34" charset="0"/>
            </a:endParaRPr>
          </a:p>
        </p:txBody>
      </p:sp>
      <p:grpSp>
        <p:nvGrpSpPr>
          <p:cNvPr id="41" name="Google Shape;315;p30"/>
          <p:cNvGrpSpPr/>
          <p:nvPr/>
        </p:nvGrpSpPr>
        <p:grpSpPr>
          <a:xfrm>
            <a:off x="6580035" y="3609300"/>
            <a:ext cx="1086896" cy="1083623"/>
            <a:chOff x="7043510" y="2506013"/>
            <a:chExt cx="941933" cy="939096"/>
          </a:xfrm>
        </p:grpSpPr>
        <p:sp>
          <p:nvSpPr>
            <p:cNvPr id="42"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28;p30"/>
          <p:cNvGrpSpPr/>
          <p:nvPr/>
        </p:nvGrpSpPr>
        <p:grpSpPr>
          <a:xfrm>
            <a:off x="5953196" y="3471077"/>
            <a:ext cx="994419" cy="987553"/>
            <a:chOff x="6500275" y="2386225"/>
            <a:chExt cx="861790" cy="855840"/>
          </a:xfrm>
        </p:grpSpPr>
        <p:sp>
          <p:nvSpPr>
            <p:cNvPr id="55"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1;p30"/>
          <p:cNvSpPr/>
          <p:nvPr/>
        </p:nvSpPr>
        <p:spPr>
          <a:xfrm>
            <a:off x="7352946" y="3438769"/>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pSp>
        <p:nvGrpSpPr>
          <p:cNvPr id="877" name="Google Shape;877;p37"/>
          <p:cNvGrpSpPr/>
          <p:nvPr/>
        </p:nvGrpSpPr>
        <p:grpSpPr>
          <a:xfrm>
            <a:off x="440471" y="578646"/>
            <a:ext cx="3540738" cy="479501"/>
            <a:chOff x="603225" y="2182575"/>
            <a:chExt cx="2577800" cy="424450"/>
          </a:xfrm>
        </p:grpSpPr>
        <p:sp>
          <p:nvSpPr>
            <p:cNvPr id="878" name="Google Shape;878;p37"/>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5EA5F2">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37"/>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ahoma" panose="020B0604030504040204" pitchFamily="34" charset="0"/>
                <a:ea typeface="Tahoma" panose="020B0604030504040204" pitchFamily="34" charset="0"/>
                <a:cs typeface="Tahoma" panose="020B0604030504040204" pitchFamily="34" charset="0"/>
              </a:rPr>
              <a:t>Marco Referencial</a:t>
            </a:r>
            <a:endParaRPr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945" name="Google Shape;945;p37"/>
          <p:cNvGrpSpPr/>
          <p:nvPr/>
        </p:nvGrpSpPr>
        <p:grpSpPr>
          <a:xfrm>
            <a:off x="7363542" y="454843"/>
            <a:ext cx="304342" cy="451288"/>
            <a:chOff x="4508863" y="1528200"/>
            <a:chExt cx="318850" cy="472800"/>
          </a:xfrm>
        </p:grpSpPr>
        <p:sp>
          <p:nvSpPr>
            <p:cNvPr id="946" name="Google Shape;946;p3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7"/>
          <p:cNvGrpSpPr/>
          <p:nvPr/>
        </p:nvGrpSpPr>
        <p:grpSpPr>
          <a:xfrm>
            <a:off x="7797905" y="501277"/>
            <a:ext cx="304342" cy="451288"/>
            <a:chOff x="4508863" y="1528200"/>
            <a:chExt cx="318850" cy="472800"/>
          </a:xfrm>
        </p:grpSpPr>
        <p:sp>
          <p:nvSpPr>
            <p:cNvPr id="951" name="Google Shape;951;p3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7"/>
          <p:cNvGrpSpPr/>
          <p:nvPr/>
        </p:nvGrpSpPr>
        <p:grpSpPr>
          <a:xfrm>
            <a:off x="8232268" y="501277"/>
            <a:ext cx="304342" cy="451288"/>
            <a:chOff x="4508863" y="1528200"/>
            <a:chExt cx="318850" cy="472800"/>
          </a:xfrm>
        </p:grpSpPr>
        <p:sp>
          <p:nvSpPr>
            <p:cNvPr id="956" name="Google Shape;956;p3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9681;p59"/>
          <p:cNvGrpSpPr/>
          <p:nvPr/>
        </p:nvGrpSpPr>
        <p:grpSpPr>
          <a:xfrm>
            <a:off x="827043" y="2122029"/>
            <a:ext cx="5722038" cy="1051700"/>
            <a:chOff x="1247650" y="2075423"/>
            <a:chExt cx="6648477" cy="1557238"/>
          </a:xfrm>
        </p:grpSpPr>
        <p:sp>
          <p:nvSpPr>
            <p:cNvPr id="141" name="Google Shape;9682;p59"/>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smtClean="0"/>
                <a:t>2019</a:t>
              </a:r>
              <a:endParaRPr dirty="0"/>
            </a:p>
          </p:txBody>
        </p:sp>
        <p:sp>
          <p:nvSpPr>
            <p:cNvPr id="142" name="Google Shape;9683;p59"/>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smtClean="0"/>
                <a:t>2018</a:t>
              </a:r>
              <a:endParaRPr dirty="0"/>
            </a:p>
          </p:txBody>
        </p:sp>
        <p:sp>
          <p:nvSpPr>
            <p:cNvPr id="143" name="Google Shape;9684;p59"/>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smtClean="0"/>
                <a:t>2015</a:t>
              </a:r>
              <a:endParaRPr dirty="0"/>
            </a:p>
          </p:txBody>
        </p:sp>
        <p:sp>
          <p:nvSpPr>
            <p:cNvPr id="144" name="Google Shape;9685;p59"/>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smtClean="0"/>
                <a:t>2016</a:t>
              </a:r>
              <a:endParaRPr dirty="0"/>
            </a:p>
          </p:txBody>
        </p:sp>
        <p:sp>
          <p:nvSpPr>
            <p:cNvPr id="145" name="Google Shape;9686;p59"/>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smtClean="0"/>
                <a:t>2017</a:t>
              </a:r>
              <a:endParaRPr dirty="0"/>
            </a:p>
          </p:txBody>
        </p:sp>
        <p:sp>
          <p:nvSpPr>
            <p:cNvPr id="146" name="Google Shape;9687;p59"/>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ángulo 4"/>
          <p:cNvSpPr/>
          <p:nvPr/>
        </p:nvSpPr>
        <p:spPr>
          <a:xfrm>
            <a:off x="883626" y="3253475"/>
            <a:ext cx="1655168" cy="258532"/>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ü"/>
            </a:pPr>
            <a:r>
              <a:rPr lang="es-EC" sz="1200" kern="1200" dirty="0" smtClean="0">
                <a:latin typeface="Tahoma" panose="020B0604030504040204" pitchFamily="34" charset="0"/>
                <a:ea typeface="Tahoma" panose="020B0604030504040204" pitchFamily="34" charset="0"/>
                <a:cs typeface="Tahoma" panose="020B0604030504040204" pitchFamily="34" charset="0"/>
              </a:rPr>
              <a:t>Retroceso </a:t>
            </a:r>
          </a:p>
        </p:txBody>
      </p:sp>
      <p:sp>
        <p:nvSpPr>
          <p:cNvPr id="6" name="Rectángulo 5"/>
          <p:cNvSpPr/>
          <p:nvPr/>
        </p:nvSpPr>
        <p:spPr>
          <a:xfrm>
            <a:off x="1953901" y="1725196"/>
            <a:ext cx="1519391" cy="424732"/>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ü"/>
            </a:pPr>
            <a:r>
              <a:rPr lang="es-EC" sz="1200" kern="1200" dirty="0" smtClean="0">
                <a:latin typeface="Tahoma" panose="020B0604030504040204" pitchFamily="34" charset="0"/>
                <a:ea typeface="Tahoma" panose="020B0604030504040204" pitchFamily="34" charset="0"/>
                <a:cs typeface="Tahoma" panose="020B0604030504040204" pitchFamily="34" charset="0"/>
              </a:rPr>
              <a:t>Eficiencia </a:t>
            </a:r>
            <a:r>
              <a:rPr lang="es-EC" sz="1200" kern="1200" dirty="0">
                <a:latin typeface="Tahoma" panose="020B0604030504040204" pitchFamily="34" charset="0"/>
                <a:ea typeface="Tahoma" panose="020B0604030504040204" pitchFamily="34" charset="0"/>
                <a:cs typeface="Tahoma" panose="020B0604030504040204" pitchFamily="34" charset="0"/>
              </a:rPr>
              <a:t>en </a:t>
            </a:r>
            <a:r>
              <a:rPr lang="es-EC" sz="1200" kern="1200" dirty="0" smtClean="0">
                <a:latin typeface="Tahoma" panose="020B0604030504040204" pitchFamily="34" charset="0"/>
                <a:ea typeface="Tahoma" panose="020B0604030504040204" pitchFamily="34" charset="0"/>
                <a:cs typeface="Tahoma" panose="020B0604030504040204" pitchFamily="34" charset="0"/>
              </a:rPr>
              <a:t>costos</a:t>
            </a:r>
            <a:endParaRPr lang="es-EC" sz="1200"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Rectángulo 6"/>
          <p:cNvSpPr/>
          <p:nvPr/>
        </p:nvSpPr>
        <p:spPr>
          <a:xfrm>
            <a:off x="2922942" y="3108731"/>
            <a:ext cx="1853068" cy="590931"/>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ü"/>
            </a:pPr>
            <a:r>
              <a:rPr lang="es-EC" sz="1200" kern="1200" dirty="0">
                <a:latin typeface="Tahoma" panose="020B0604030504040204" pitchFamily="34" charset="0"/>
                <a:ea typeface="Tahoma" panose="020B0604030504040204" pitchFamily="34" charset="0"/>
                <a:cs typeface="Tahoma" panose="020B0604030504040204" pitchFamily="34" charset="0"/>
              </a:rPr>
              <a:t>Metodología SERVQUAL – centros </a:t>
            </a:r>
            <a:r>
              <a:rPr lang="es-EC" sz="1200" kern="1200" dirty="0" smtClean="0">
                <a:latin typeface="Tahoma" panose="020B0604030504040204" pitchFamily="34" charset="0"/>
                <a:ea typeface="Tahoma" panose="020B0604030504040204" pitchFamily="34" charset="0"/>
                <a:cs typeface="Tahoma" panose="020B0604030504040204" pitchFamily="34" charset="0"/>
              </a:rPr>
              <a:t>médicos</a:t>
            </a:r>
            <a:endParaRPr lang="es-EC" sz="1200" kern="1200" dirty="0">
              <a:latin typeface="Tahoma" panose="020B0604030504040204" pitchFamily="34" charset="0"/>
              <a:ea typeface="Tahoma" panose="020B0604030504040204" pitchFamily="34" charset="0"/>
              <a:cs typeface="Tahoma" panose="020B0604030504040204" pitchFamily="34" charset="0"/>
            </a:endParaRPr>
          </a:p>
        </p:txBody>
      </p:sp>
      <p:sp>
        <p:nvSpPr>
          <p:cNvPr id="8" name="Rectángulo 7"/>
          <p:cNvSpPr/>
          <p:nvPr/>
        </p:nvSpPr>
        <p:spPr>
          <a:xfrm>
            <a:off x="3968923" y="1656540"/>
            <a:ext cx="1614173" cy="590931"/>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ü"/>
            </a:pPr>
            <a:r>
              <a:rPr lang="es-EC" sz="1200" kern="1200" dirty="0">
                <a:latin typeface="Tahoma" panose="020B0604030504040204" pitchFamily="34" charset="0"/>
                <a:ea typeface="Tahoma" panose="020B0604030504040204" pitchFamily="34" charset="0"/>
                <a:cs typeface="Tahoma" panose="020B0604030504040204" pitchFamily="34" charset="0"/>
              </a:rPr>
              <a:t>Acceso a redes sociales con previa formación</a:t>
            </a:r>
          </a:p>
        </p:txBody>
      </p:sp>
      <p:sp>
        <p:nvSpPr>
          <p:cNvPr id="9" name="Rectángulo 8"/>
          <p:cNvSpPr/>
          <p:nvPr/>
        </p:nvSpPr>
        <p:spPr>
          <a:xfrm>
            <a:off x="5388952" y="3147200"/>
            <a:ext cx="1788682" cy="424732"/>
          </a:xfrm>
          <a:prstGeom prst="rect">
            <a:avLst/>
          </a:prstGeom>
        </p:spPr>
        <p:txBody>
          <a:bodyPr wrap="square">
            <a:spAutoFit/>
          </a:bodyPr>
          <a:lstStyle/>
          <a:p>
            <a:pPr marL="285750" lvl="0" indent="-285750" defTabSz="400050">
              <a:lnSpc>
                <a:spcPct val="90000"/>
              </a:lnSpc>
              <a:spcBef>
                <a:spcPct val="0"/>
              </a:spcBef>
              <a:spcAft>
                <a:spcPct val="35000"/>
              </a:spcAft>
              <a:buFont typeface="Wingdings" panose="05000000000000000000" pitchFamily="2" charset="2"/>
              <a:buChar char="ü"/>
            </a:pPr>
            <a:r>
              <a:rPr lang="es-EC" sz="1200" kern="1200" dirty="0">
                <a:latin typeface="Tahoma" panose="020B0604030504040204" pitchFamily="34" charset="0"/>
                <a:ea typeface="Tahoma" panose="020B0604030504040204" pitchFamily="34" charset="0"/>
                <a:cs typeface="Tahoma" panose="020B0604030504040204" pitchFamily="34" charset="0"/>
              </a:rPr>
              <a:t>“Médicos conservadores”</a:t>
            </a:r>
          </a:p>
        </p:txBody>
      </p:sp>
      <p:pic>
        <p:nvPicPr>
          <p:cNvPr id="12294" name="Picture 6" descr="Estetoscopio En Forma De Ilustración De Vector De Símbolo De Salud Del  Corazón Ilustraciones Vectoriales, Clip Art Vectorizado Libre De Derechos.  Image 8513974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2370" y="2545119"/>
            <a:ext cx="2305915" cy="2305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3186</TotalTime>
  <Words>1038</Words>
  <Application>Microsoft Office PowerPoint</Application>
  <PresentationFormat>Presentación en pantalla (16:9)</PresentationFormat>
  <Paragraphs>411</Paragraphs>
  <Slides>27</Slides>
  <Notes>20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27</vt:i4>
      </vt:variant>
    </vt:vector>
  </HeadingPairs>
  <TitlesOfParts>
    <vt:vector size="41" baseType="lpstr">
      <vt:lpstr>Arial</vt:lpstr>
      <vt:lpstr>Fira Sans Extra Condensed Medium</vt:lpstr>
      <vt:lpstr>Just Another Hand</vt:lpstr>
      <vt:lpstr>Livvic</vt:lpstr>
      <vt:lpstr>Montserrat</vt:lpstr>
      <vt:lpstr>Montserrat Medium</vt:lpstr>
      <vt:lpstr>Nunito</vt:lpstr>
      <vt:lpstr>Nunito SemiBold</vt:lpstr>
      <vt:lpstr>Roboto</vt:lpstr>
      <vt:lpstr>Roboto Condensed Light</vt:lpstr>
      <vt:lpstr>Symbol</vt:lpstr>
      <vt:lpstr>Tahoma</vt:lpstr>
      <vt:lpstr>Wingdings</vt:lpstr>
      <vt:lpstr>Volicy Bulletin Board Thesis by Slidesgo</vt:lpstr>
      <vt:lpstr>Presentación de PowerPoint</vt:lpstr>
      <vt:lpstr>Contenido</vt:lpstr>
      <vt:lpstr>Antecendentes</vt:lpstr>
      <vt:lpstr>Planteamiento del Problema</vt:lpstr>
      <vt:lpstr>Justificación</vt:lpstr>
      <vt:lpstr>Objetivos</vt:lpstr>
      <vt:lpstr>Marco Teórico</vt:lpstr>
      <vt:lpstr>Modelo</vt:lpstr>
      <vt:lpstr>Marco Referencial</vt:lpstr>
      <vt:lpstr>Metodología</vt:lpstr>
      <vt:lpstr>Proposición</vt:lpstr>
      <vt:lpstr>Participantes e información</vt:lpstr>
      <vt:lpstr>Guía de Discusión</vt:lpstr>
      <vt:lpstr>Focus Group</vt:lpstr>
      <vt:lpstr>Asociación de Palabras</vt:lpstr>
      <vt:lpstr>Asociación de Imágenes</vt:lpstr>
      <vt:lpstr>Análisis Univariado</vt:lpstr>
      <vt:lpstr>Presentación de PowerPoint</vt:lpstr>
      <vt:lpstr>Análisis Bivariado</vt:lpstr>
      <vt:lpstr>Prueba de Hipótesis</vt:lpstr>
      <vt:lpstr>Plan de Medios Digitales</vt:lpstr>
      <vt:lpstr>Presentación de PowerPoint</vt:lpstr>
      <vt:lpstr>Presentación de PowerPoint</vt:lpstr>
      <vt:lpstr>Presentación de PowerPoint</vt:lpstr>
      <vt:lpstr>Base de datos</vt:lpstr>
      <vt:lpstr>Focus Group - Encuesta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jc1020navarrete@hotmail.com</cp:lastModifiedBy>
  <cp:revision>121</cp:revision>
  <cp:lastPrinted>2021-03-31T15:33:45Z</cp:lastPrinted>
  <dcterms:modified xsi:type="dcterms:W3CDTF">2021-04-01T03:49:34Z</dcterms:modified>
</cp:coreProperties>
</file>