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307" r:id="rId2"/>
    <p:sldId id="258" r:id="rId3"/>
    <p:sldId id="265" r:id="rId4"/>
    <p:sldId id="304" r:id="rId5"/>
    <p:sldId id="266" r:id="rId6"/>
    <p:sldId id="306" r:id="rId7"/>
    <p:sldId id="267" r:id="rId8"/>
    <p:sldId id="295" r:id="rId9"/>
    <p:sldId id="268" r:id="rId10"/>
    <p:sldId id="259" r:id="rId11"/>
    <p:sldId id="270" r:id="rId12"/>
    <p:sldId id="269" r:id="rId13"/>
    <p:sldId id="260" r:id="rId14"/>
    <p:sldId id="274" r:id="rId15"/>
    <p:sldId id="296" r:id="rId16"/>
    <p:sldId id="293" r:id="rId17"/>
    <p:sldId id="289" r:id="rId18"/>
    <p:sldId id="261" r:id="rId19"/>
    <p:sldId id="273" r:id="rId20"/>
    <p:sldId id="276" r:id="rId21"/>
    <p:sldId id="299" r:id="rId22"/>
    <p:sldId id="278" r:id="rId23"/>
    <p:sldId id="300" r:id="rId24"/>
    <p:sldId id="281" r:id="rId25"/>
    <p:sldId id="301" r:id="rId26"/>
    <p:sldId id="285" r:id="rId27"/>
    <p:sldId id="302" r:id="rId28"/>
    <p:sldId id="286" r:id="rId29"/>
    <p:sldId id="303" r:id="rId30"/>
    <p:sldId id="262" r:id="rId31"/>
    <p:sldId id="271" r:id="rId32"/>
    <p:sldId id="272" r:id="rId33"/>
    <p:sldId id="264" r:id="rId34"/>
    <p:sldId id="263" r:id="rId35"/>
    <p:sldId id="275" r:id="rId36"/>
  </p:sldIdLst>
  <p:sldSz cx="12192000" cy="6858000"/>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E292"/>
    <a:srgbClr val="568523"/>
    <a:srgbClr val="669900"/>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07" autoAdjust="0"/>
  </p:normalViewPr>
  <p:slideViewPr>
    <p:cSldViewPr snapToGrid="0">
      <p:cViewPr varScale="1">
        <p:scale>
          <a:sx n="60" d="100"/>
          <a:sy n="60" d="100"/>
        </p:scale>
        <p:origin x="72" y="114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lyn Llumiquinga" userId="e721a9e84414fb16" providerId="LiveId" clId="{21A24E09-8253-4422-8940-6F2882B63EEA}"/>
    <pc:docChg chg="undo custSel delSld modSld sldOrd">
      <pc:chgData name="Marilyn Llumiquinga" userId="e721a9e84414fb16" providerId="LiveId" clId="{21A24E09-8253-4422-8940-6F2882B63EEA}" dt="2021-04-12T18:40:40.307" v="136" actId="20577"/>
      <pc:docMkLst>
        <pc:docMk/>
      </pc:docMkLst>
      <pc:sldChg chg="addSp modSp mod">
        <pc:chgData name="Marilyn Llumiquinga" userId="e721a9e84414fb16" providerId="LiveId" clId="{21A24E09-8253-4422-8940-6F2882B63EEA}" dt="2021-04-04T01:03:25.180" v="55" actId="1076"/>
        <pc:sldMkLst>
          <pc:docMk/>
          <pc:sldMk cId="153952886" sldId="269"/>
        </pc:sldMkLst>
        <pc:spChg chg="mod">
          <ac:chgData name="Marilyn Llumiquinga" userId="e721a9e84414fb16" providerId="LiveId" clId="{21A24E09-8253-4422-8940-6F2882B63EEA}" dt="2021-04-04T01:03:06.638" v="49" actId="21"/>
          <ac:spMkLst>
            <pc:docMk/>
            <pc:sldMk cId="153952886" sldId="269"/>
            <ac:spMk id="3" creationId="{4858C7C0-EAB4-42AC-8439-DB91A976DA19}"/>
          </ac:spMkLst>
        </pc:spChg>
        <pc:spChg chg="add mod">
          <ac:chgData name="Marilyn Llumiquinga" userId="e721a9e84414fb16" providerId="LiveId" clId="{21A24E09-8253-4422-8940-6F2882B63EEA}" dt="2021-04-04T01:03:25.180" v="55" actId="1076"/>
          <ac:spMkLst>
            <pc:docMk/>
            <pc:sldMk cId="153952886" sldId="269"/>
            <ac:spMk id="10" creationId="{607C06D5-C263-4CAB-AEAC-1F2BE00768A6}"/>
          </ac:spMkLst>
        </pc:spChg>
      </pc:sldChg>
      <pc:sldChg chg="addSp modSp mod">
        <pc:chgData name="Marilyn Llumiquinga" userId="e721a9e84414fb16" providerId="LiveId" clId="{21A24E09-8253-4422-8940-6F2882B63EEA}" dt="2021-04-04T01:02:40.936" v="48" actId="1076"/>
        <pc:sldMkLst>
          <pc:docMk/>
          <pc:sldMk cId="283146953" sldId="270"/>
        </pc:sldMkLst>
        <pc:spChg chg="mod">
          <ac:chgData name="Marilyn Llumiquinga" userId="e721a9e84414fb16" providerId="LiveId" clId="{21A24E09-8253-4422-8940-6F2882B63EEA}" dt="2021-04-04T01:02:16.543" v="40" actId="20577"/>
          <ac:spMkLst>
            <pc:docMk/>
            <pc:sldMk cId="283146953" sldId="270"/>
            <ac:spMk id="3" creationId="{11F3D710-8610-4578-BF08-87FEF065E81A}"/>
          </ac:spMkLst>
        </pc:spChg>
        <pc:spChg chg="add mod">
          <ac:chgData name="Marilyn Llumiquinga" userId="e721a9e84414fb16" providerId="LiveId" clId="{21A24E09-8253-4422-8940-6F2882B63EEA}" dt="2021-04-04T01:02:40.936" v="48" actId="1076"/>
          <ac:spMkLst>
            <pc:docMk/>
            <pc:sldMk cId="283146953" sldId="270"/>
            <ac:spMk id="9" creationId="{96ECA203-8577-4821-B779-0E18B5C9CE00}"/>
          </ac:spMkLst>
        </pc:spChg>
        <pc:picChg chg="mod">
          <ac:chgData name="Marilyn Llumiquinga" userId="e721a9e84414fb16" providerId="LiveId" clId="{21A24E09-8253-4422-8940-6F2882B63EEA}" dt="2021-04-04T01:02:36.069" v="47" actId="1076"/>
          <ac:picMkLst>
            <pc:docMk/>
            <pc:sldMk cId="283146953" sldId="270"/>
            <ac:picMk id="3074" creationId="{99C3BBEA-3627-4884-BDE0-236F45E17792}"/>
          </ac:picMkLst>
        </pc:picChg>
      </pc:sldChg>
      <pc:sldChg chg="addSp modSp mod modAnim">
        <pc:chgData name="Marilyn Llumiquinga" userId="e721a9e84414fb16" providerId="LiveId" clId="{21A24E09-8253-4422-8940-6F2882B63EEA}" dt="2021-04-04T01:06:40.777" v="73" actId="1076"/>
        <pc:sldMkLst>
          <pc:docMk/>
          <pc:sldMk cId="1304873916" sldId="273"/>
        </pc:sldMkLst>
        <pc:spChg chg="mod">
          <ac:chgData name="Marilyn Llumiquinga" userId="e721a9e84414fb16" providerId="LiveId" clId="{21A24E09-8253-4422-8940-6F2882B63EEA}" dt="2021-04-04T01:04:06.193" v="59" actId="1076"/>
          <ac:spMkLst>
            <pc:docMk/>
            <pc:sldMk cId="1304873916" sldId="273"/>
            <ac:spMk id="2" creationId="{55CBF836-95BF-45D8-A55C-6E829E793421}"/>
          </ac:spMkLst>
        </pc:spChg>
        <pc:spChg chg="add mod">
          <ac:chgData name="Marilyn Llumiquinga" userId="e721a9e84414fb16" providerId="LiveId" clId="{21A24E09-8253-4422-8940-6F2882B63EEA}" dt="2021-04-04T01:05:49.774" v="66" actId="1582"/>
          <ac:spMkLst>
            <pc:docMk/>
            <pc:sldMk cId="1304873916" sldId="273"/>
            <ac:spMk id="3" creationId="{560A324C-8097-4340-983E-AD62C67B9E07}"/>
          </ac:spMkLst>
        </pc:spChg>
        <pc:spChg chg="add mod">
          <ac:chgData name="Marilyn Llumiquinga" userId="e721a9e84414fb16" providerId="LiveId" clId="{21A24E09-8253-4422-8940-6F2882B63EEA}" dt="2021-04-04T01:04:08.687" v="60" actId="1076"/>
          <ac:spMkLst>
            <pc:docMk/>
            <pc:sldMk cId="1304873916" sldId="273"/>
            <ac:spMk id="11" creationId="{0EA48281-E091-41BF-9AAB-CE9D1C40D051}"/>
          </ac:spMkLst>
        </pc:spChg>
        <pc:spChg chg="add mod">
          <ac:chgData name="Marilyn Llumiquinga" userId="e721a9e84414fb16" providerId="LiveId" clId="{21A24E09-8253-4422-8940-6F2882B63EEA}" dt="2021-04-04T01:06:40.777" v="73" actId="1076"/>
          <ac:spMkLst>
            <pc:docMk/>
            <pc:sldMk cId="1304873916" sldId="273"/>
            <ac:spMk id="13" creationId="{855F2002-6A44-45EC-A241-D3BF44F654B7}"/>
          </ac:spMkLst>
        </pc:spChg>
      </pc:sldChg>
      <pc:sldChg chg="modSp mod">
        <pc:chgData name="Marilyn Llumiquinga" userId="e721a9e84414fb16" providerId="LiveId" clId="{21A24E09-8253-4422-8940-6F2882B63EEA}" dt="2021-04-02T01:42:25.470" v="6" actId="20577"/>
        <pc:sldMkLst>
          <pc:docMk/>
          <pc:sldMk cId="2977811476" sldId="276"/>
        </pc:sldMkLst>
        <pc:spChg chg="mod">
          <ac:chgData name="Marilyn Llumiquinga" userId="e721a9e84414fb16" providerId="LiveId" clId="{21A24E09-8253-4422-8940-6F2882B63EEA}" dt="2021-04-02T01:42:25.470" v="6" actId="20577"/>
          <ac:spMkLst>
            <pc:docMk/>
            <pc:sldMk cId="2977811476" sldId="276"/>
            <ac:spMk id="7" creationId="{8C75A19E-6D64-405E-A59A-10F460DBB19E}"/>
          </ac:spMkLst>
        </pc:spChg>
      </pc:sldChg>
      <pc:sldChg chg="addSp delSp modSp mod modAnim">
        <pc:chgData name="Marilyn Llumiquinga" userId="e721a9e84414fb16" providerId="LiveId" clId="{21A24E09-8253-4422-8940-6F2882B63EEA}" dt="2021-04-04T01:09:25.856" v="109"/>
        <pc:sldMkLst>
          <pc:docMk/>
          <pc:sldMk cId="305171099" sldId="278"/>
        </pc:sldMkLst>
        <pc:spChg chg="add del mod">
          <ac:chgData name="Marilyn Llumiquinga" userId="e721a9e84414fb16" providerId="LiveId" clId="{21A24E09-8253-4422-8940-6F2882B63EEA}" dt="2021-04-04T01:08:17.662" v="93"/>
          <ac:spMkLst>
            <pc:docMk/>
            <pc:sldMk cId="305171099" sldId="278"/>
            <ac:spMk id="2" creationId="{6533F195-241C-44CC-8EAF-A8E3D24E1609}"/>
          </ac:spMkLst>
        </pc:spChg>
        <pc:spChg chg="add del mod">
          <ac:chgData name="Marilyn Llumiquinga" userId="e721a9e84414fb16" providerId="LiveId" clId="{21A24E09-8253-4422-8940-6F2882B63EEA}" dt="2021-04-04T01:07:23.673" v="80" actId="11529"/>
          <ac:spMkLst>
            <pc:docMk/>
            <pc:sldMk cId="305171099" sldId="278"/>
            <ac:spMk id="3" creationId="{41A550BF-DCC3-4D17-A1C0-5FAB236DDEC0}"/>
          </ac:spMkLst>
        </pc:spChg>
        <pc:spChg chg="add mod">
          <ac:chgData name="Marilyn Llumiquinga" userId="e721a9e84414fb16" providerId="LiveId" clId="{21A24E09-8253-4422-8940-6F2882B63EEA}" dt="2021-04-04T01:08:22.544" v="94" actId="1076"/>
          <ac:spMkLst>
            <pc:docMk/>
            <pc:sldMk cId="305171099" sldId="278"/>
            <ac:spMk id="5" creationId="{297286E8-A90A-450C-B489-62608A9961D6}"/>
          </ac:spMkLst>
        </pc:spChg>
        <pc:spChg chg="mod">
          <ac:chgData name="Marilyn Llumiquinga" userId="e721a9e84414fb16" providerId="LiveId" clId="{21A24E09-8253-4422-8940-6F2882B63EEA}" dt="2021-04-02T01:42:38.975" v="8" actId="6549"/>
          <ac:spMkLst>
            <pc:docMk/>
            <pc:sldMk cId="305171099" sldId="278"/>
            <ac:spMk id="7" creationId="{8C75A19E-6D64-405E-A59A-10F460DBB19E}"/>
          </ac:spMkLst>
        </pc:spChg>
        <pc:spChg chg="add mod">
          <ac:chgData name="Marilyn Llumiquinga" userId="e721a9e84414fb16" providerId="LiveId" clId="{21A24E09-8253-4422-8940-6F2882B63EEA}" dt="2021-04-04T01:09:02.984" v="106" actId="14100"/>
          <ac:spMkLst>
            <pc:docMk/>
            <pc:sldMk cId="305171099" sldId="278"/>
            <ac:spMk id="13" creationId="{82840742-F4DD-425E-88A5-25BF8158B2D7}"/>
          </ac:spMkLst>
        </pc:spChg>
        <pc:spChg chg="add mod">
          <ac:chgData name="Marilyn Llumiquinga" userId="e721a9e84414fb16" providerId="LiveId" clId="{21A24E09-8253-4422-8940-6F2882B63EEA}" dt="2021-04-04T01:08:45.429" v="104" actId="1037"/>
          <ac:spMkLst>
            <pc:docMk/>
            <pc:sldMk cId="305171099" sldId="278"/>
            <ac:spMk id="14" creationId="{6173B508-A1FD-46DF-BA30-AD8F1CB4C2BD}"/>
          </ac:spMkLst>
        </pc:spChg>
        <pc:picChg chg="mod">
          <ac:chgData name="Marilyn Llumiquinga" userId="e721a9e84414fb16" providerId="LiveId" clId="{21A24E09-8253-4422-8940-6F2882B63EEA}" dt="2021-04-04T01:08:27.658" v="98" actId="1076"/>
          <ac:picMkLst>
            <pc:docMk/>
            <pc:sldMk cId="305171099" sldId="278"/>
            <ac:picMk id="12" creationId="{CE9A09C3-C6DC-4665-AA4C-64C74C416673}"/>
          </ac:picMkLst>
        </pc:picChg>
      </pc:sldChg>
      <pc:sldChg chg="modSp mod">
        <pc:chgData name="Marilyn Llumiquinga" userId="e721a9e84414fb16" providerId="LiveId" clId="{21A24E09-8253-4422-8940-6F2882B63EEA}" dt="2021-04-02T01:42:47.364" v="12" actId="6549"/>
        <pc:sldMkLst>
          <pc:docMk/>
          <pc:sldMk cId="3578491009" sldId="281"/>
        </pc:sldMkLst>
        <pc:spChg chg="mod">
          <ac:chgData name="Marilyn Llumiquinga" userId="e721a9e84414fb16" providerId="LiveId" clId="{21A24E09-8253-4422-8940-6F2882B63EEA}" dt="2021-04-02T01:42:47.364" v="12" actId="6549"/>
          <ac:spMkLst>
            <pc:docMk/>
            <pc:sldMk cId="3578491009" sldId="281"/>
            <ac:spMk id="7" creationId="{8C75A19E-6D64-405E-A59A-10F460DBB19E}"/>
          </ac:spMkLst>
        </pc:spChg>
      </pc:sldChg>
      <pc:sldChg chg="modSp mod">
        <pc:chgData name="Marilyn Llumiquinga" userId="e721a9e84414fb16" providerId="LiveId" clId="{21A24E09-8253-4422-8940-6F2882B63EEA}" dt="2021-04-02T01:42:55.117" v="16" actId="6549"/>
        <pc:sldMkLst>
          <pc:docMk/>
          <pc:sldMk cId="2504230905" sldId="285"/>
        </pc:sldMkLst>
        <pc:spChg chg="mod">
          <ac:chgData name="Marilyn Llumiquinga" userId="e721a9e84414fb16" providerId="LiveId" clId="{21A24E09-8253-4422-8940-6F2882B63EEA}" dt="2021-04-02T01:42:55.117" v="16" actId="6549"/>
          <ac:spMkLst>
            <pc:docMk/>
            <pc:sldMk cId="2504230905" sldId="285"/>
            <ac:spMk id="19" creationId="{0AD340E4-36B9-4964-94EA-15F797546DC3}"/>
          </ac:spMkLst>
        </pc:spChg>
      </pc:sldChg>
      <pc:sldChg chg="modSp mod">
        <pc:chgData name="Marilyn Llumiquinga" userId="e721a9e84414fb16" providerId="LiveId" clId="{21A24E09-8253-4422-8940-6F2882B63EEA}" dt="2021-04-04T01:05:01.075" v="62" actId="1076"/>
        <pc:sldMkLst>
          <pc:docMk/>
          <pc:sldMk cId="1464677500" sldId="286"/>
        </pc:sldMkLst>
        <pc:spChg chg="mod">
          <ac:chgData name="Marilyn Llumiquinga" userId="e721a9e84414fb16" providerId="LiveId" clId="{21A24E09-8253-4422-8940-6F2882B63EEA}" dt="2021-04-04T01:04:56.827" v="61" actId="1076"/>
          <ac:spMkLst>
            <pc:docMk/>
            <pc:sldMk cId="1464677500" sldId="286"/>
            <ac:spMk id="27" creationId="{F1C28A01-0EE9-41AF-9BCE-3D1D2718E18C}"/>
          </ac:spMkLst>
        </pc:spChg>
        <pc:spChg chg="mod">
          <ac:chgData name="Marilyn Llumiquinga" userId="e721a9e84414fb16" providerId="LiveId" clId="{21A24E09-8253-4422-8940-6F2882B63EEA}" dt="2021-04-04T01:05:01.075" v="62" actId="1076"/>
          <ac:spMkLst>
            <pc:docMk/>
            <pc:sldMk cId="1464677500" sldId="286"/>
            <ac:spMk id="28" creationId="{4F33CC80-50B0-4FC7-9C81-8184142FBF80}"/>
          </ac:spMkLst>
        </pc:spChg>
      </pc:sldChg>
      <pc:sldChg chg="ord">
        <pc:chgData name="Marilyn Llumiquinga" userId="e721a9e84414fb16" providerId="LiveId" clId="{21A24E09-8253-4422-8940-6F2882B63EEA}" dt="2021-04-04T01:03:51.764" v="57"/>
        <pc:sldMkLst>
          <pc:docMk/>
          <pc:sldMk cId="909332357" sldId="296"/>
        </pc:sldMkLst>
      </pc:sldChg>
      <pc:sldChg chg="del">
        <pc:chgData name="Marilyn Llumiquinga" userId="e721a9e84414fb16" providerId="LiveId" clId="{21A24E09-8253-4422-8940-6F2882B63EEA}" dt="2021-04-02T01:42:17.660" v="4" actId="47"/>
        <pc:sldMkLst>
          <pc:docMk/>
          <pc:sldMk cId="2648112371" sldId="298"/>
        </pc:sldMkLst>
      </pc:sldChg>
      <pc:sldChg chg="modSp mod">
        <pc:chgData name="Marilyn Llumiquinga" userId="e721a9e84414fb16" providerId="LiveId" clId="{21A24E09-8253-4422-8940-6F2882B63EEA}" dt="2021-04-02T01:42:43.571" v="10" actId="20577"/>
        <pc:sldMkLst>
          <pc:docMk/>
          <pc:sldMk cId="644669711" sldId="300"/>
        </pc:sldMkLst>
        <pc:spChg chg="mod">
          <ac:chgData name="Marilyn Llumiquinga" userId="e721a9e84414fb16" providerId="LiveId" clId="{21A24E09-8253-4422-8940-6F2882B63EEA}" dt="2021-04-02T01:42:43.571" v="10" actId="20577"/>
          <ac:spMkLst>
            <pc:docMk/>
            <pc:sldMk cId="644669711" sldId="300"/>
            <ac:spMk id="9" creationId="{983A6C05-2DD8-4591-982C-D9CB67AC0670}"/>
          </ac:spMkLst>
        </pc:spChg>
      </pc:sldChg>
      <pc:sldChg chg="modSp mod">
        <pc:chgData name="Marilyn Llumiquinga" userId="e721a9e84414fb16" providerId="LiveId" clId="{21A24E09-8253-4422-8940-6F2882B63EEA}" dt="2021-04-02T01:42:51.300" v="14" actId="6549"/>
        <pc:sldMkLst>
          <pc:docMk/>
          <pc:sldMk cId="2080151401" sldId="301"/>
        </pc:sldMkLst>
        <pc:spChg chg="mod">
          <ac:chgData name="Marilyn Llumiquinga" userId="e721a9e84414fb16" providerId="LiveId" clId="{21A24E09-8253-4422-8940-6F2882B63EEA}" dt="2021-04-02T01:42:51.300" v="14" actId="6549"/>
          <ac:spMkLst>
            <pc:docMk/>
            <pc:sldMk cId="2080151401" sldId="301"/>
            <ac:spMk id="9" creationId="{983A6C05-2DD8-4591-982C-D9CB67AC0670}"/>
          </ac:spMkLst>
        </pc:spChg>
      </pc:sldChg>
      <pc:sldChg chg="addSp delSp modSp mod">
        <pc:chgData name="Marilyn Llumiquinga" userId="e721a9e84414fb16" providerId="LiveId" clId="{21A24E09-8253-4422-8940-6F2882B63EEA}" dt="2021-04-07T21:15:19.141" v="126" actId="1076"/>
        <pc:sldMkLst>
          <pc:docMk/>
          <pc:sldMk cId="1043586580" sldId="302"/>
        </pc:sldMkLst>
        <pc:spChg chg="mod">
          <ac:chgData name="Marilyn Llumiquinga" userId="e721a9e84414fb16" providerId="LiveId" clId="{21A24E09-8253-4422-8940-6F2882B63EEA}" dt="2021-04-02T01:43:08.555" v="22" actId="20577"/>
          <ac:spMkLst>
            <pc:docMk/>
            <pc:sldMk cId="1043586580" sldId="302"/>
            <ac:spMk id="9" creationId="{983A6C05-2DD8-4591-982C-D9CB67AC0670}"/>
          </ac:spMkLst>
        </pc:spChg>
        <pc:spChg chg="mod">
          <ac:chgData name="Marilyn Llumiquinga" userId="e721a9e84414fb16" providerId="LiveId" clId="{21A24E09-8253-4422-8940-6F2882B63EEA}" dt="2021-04-02T01:43:05.432" v="20" actId="20577"/>
          <ac:spMkLst>
            <pc:docMk/>
            <pc:sldMk cId="1043586580" sldId="302"/>
            <ac:spMk id="35" creationId="{6546AF5A-0A7D-4D20-8265-B95A0946CEC4}"/>
          </ac:spMkLst>
        </pc:spChg>
        <pc:picChg chg="add mod modCrop">
          <ac:chgData name="Marilyn Llumiquinga" userId="e721a9e84414fb16" providerId="LiveId" clId="{21A24E09-8253-4422-8940-6F2882B63EEA}" dt="2021-04-07T21:15:19.141" v="126" actId="1076"/>
          <ac:picMkLst>
            <pc:docMk/>
            <pc:sldMk cId="1043586580" sldId="302"/>
            <ac:picMk id="3" creationId="{2C4F09A4-4043-4B8E-954A-F86916B31882}"/>
          </ac:picMkLst>
        </pc:picChg>
        <pc:picChg chg="del">
          <ac:chgData name="Marilyn Llumiquinga" userId="e721a9e84414fb16" providerId="LiveId" clId="{21A24E09-8253-4422-8940-6F2882B63EEA}" dt="2021-04-07T21:14:42.083" v="110" actId="478"/>
          <ac:picMkLst>
            <pc:docMk/>
            <pc:sldMk cId="1043586580" sldId="302"/>
            <ac:picMk id="12" creationId="{27E3AB38-D62A-43C6-8009-3AEF0357D079}"/>
          </ac:picMkLst>
        </pc:picChg>
      </pc:sldChg>
      <pc:sldChg chg="modSp mod">
        <pc:chgData name="Marilyn Llumiquinga" userId="e721a9e84414fb16" providerId="LiveId" clId="{21A24E09-8253-4422-8940-6F2882B63EEA}" dt="2021-04-02T01:43:36.139" v="29" actId="6549"/>
        <pc:sldMkLst>
          <pc:docMk/>
          <pc:sldMk cId="2163298246" sldId="303"/>
        </pc:sldMkLst>
        <pc:spChg chg="mod">
          <ac:chgData name="Marilyn Llumiquinga" userId="e721a9e84414fb16" providerId="LiveId" clId="{21A24E09-8253-4422-8940-6F2882B63EEA}" dt="2021-04-02T01:43:31.059" v="26" actId="20577"/>
          <ac:spMkLst>
            <pc:docMk/>
            <pc:sldMk cId="2163298246" sldId="303"/>
            <ac:spMk id="12" creationId="{96BBF44A-3A60-48D6-8729-B7878588767D}"/>
          </ac:spMkLst>
        </pc:spChg>
        <pc:spChg chg="mod">
          <ac:chgData name="Marilyn Llumiquinga" userId="e721a9e84414fb16" providerId="LiveId" clId="{21A24E09-8253-4422-8940-6F2882B63EEA}" dt="2021-04-02T01:43:36.139" v="29" actId="6549"/>
          <ac:spMkLst>
            <pc:docMk/>
            <pc:sldMk cId="2163298246" sldId="303"/>
            <ac:spMk id="24" creationId="{BDCAFF9C-7F96-4E0C-8569-08183CA933A6}"/>
          </ac:spMkLst>
        </pc:spChg>
      </pc:sldChg>
      <pc:sldChg chg="modSp mod">
        <pc:chgData name="Marilyn Llumiquinga" userId="e721a9e84414fb16" providerId="LiveId" clId="{21A24E09-8253-4422-8940-6F2882B63EEA}" dt="2021-04-12T18:40:40.307" v="136" actId="20577"/>
        <pc:sldMkLst>
          <pc:docMk/>
          <pc:sldMk cId="4231450805" sldId="307"/>
        </pc:sldMkLst>
        <pc:spChg chg="mod">
          <ac:chgData name="Marilyn Llumiquinga" userId="e721a9e84414fb16" providerId="LiveId" clId="{21A24E09-8253-4422-8940-6F2882B63EEA}" dt="2021-04-12T18:40:18.288" v="132" actId="14100"/>
          <ac:spMkLst>
            <pc:docMk/>
            <pc:sldMk cId="4231450805" sldId="307"/>
            <ac:spMk id="12" creationId="{A29EF799-2790-45E2-A6CC-6713C1C8D768}"/>
          </ac:spMkLst>
        </pc:spChg>
        <pc:spChg chg="mod">
          <ac:chgData name="Marilyn Llumiquinga" userId="e721a9e84414fb16" providerId="LiveId" clId="{21A24E09-8253-4422-8940-6F2882B63EEA}" dt="2021-04-12T18:40:40.307" v="136" actId="20577"/>
          <ac:spMkLst>
            <pc:docMk/>
            <pc:sldMk cId="4231450805" sldId="307"/>
            <ac:spMk id="14" creationId="{79B6C7FE-7027-4EFD-9FA6-1CB38347BD2E}"/>
          </ac:spMkLst>
        </pc:spChg>
        <pc:spChg chg="mod">
          <ac:chgData name="Marilyn Llumiquinga" userId="e721a9e84414fb16" providerId="LiveId" clId="{21A24E09-8253-4422-8940-6F2882B63EEA}" dt="2021-04-12T18:40:24.119" v="134" actId="6549"/>
          <ac:spMkLst>
            <pc:docMk/>
            <pc:sldMk cId="4231450805" sldId="307"/>
            <ac:spMk id="16" creationId="{D3A6CA29-90B3-473A-9DC5-722EBEBA7116}"/>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ata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ata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ata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ata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ata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 Id="rId4" Type="http://schemas.openxmlformats.org/officeDocument/2006/relationships/image" Target="../media/image43.png"/></Relationships>
</file>

<file path=ppt/diagrams/_rels/data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jpeg"/></Relationships>
</file>

<file path=ppt/diagrams/_rels/data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image" Target="../media/image50.jpeg"/><Relationship Id="rId5" Type="http://schemas.openxmlformats.org/officeDocument/2006/relationships/image" Target="../media/image54.png"/><Relationship Id="rId4" Type="http://schemas.openxmlformats.org/officeDocument/2006/relationships/image" Target="../media/image5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 Id="rId4" Type="http://schemas.openxmlformats.org/officeDocument/2006/relationships/image" Target="../media/image43.png"/></Relationships>
</file>

<file path=ppt/diagrams/_rels/drawing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image" Target="../media/image50.jpeg"/><Relationship Id="rId5" Type="http://schemas.openxmlformats.org/officeDocument/2006/relationships/image" Target="../media/image54.png"/><Relationship Id="rId4" Type="http://schemas.openxmlformats.org/officeDocument/2006/relationships/image" Target="../media/image53.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1A59D1-4FC2-4B1E-A2D5-4086053A8C76}" type="doc">
      <dgm:prSet loTypeId="urn:microsoft.com/office/officeart/2008/layout/VerticalCurvedList" loCatId="list" qsTypeId="urn:microsoft.com/office/officeart/2005/8/quickstyle/simple2" qsCatId="simple" csTypeId="urn:microsoft.com/office/officeart/2005/8/colors/accent0_1" csCatId="mainScheme" phldr="1"/>
      <dgm:spPr/>
      <dgm:t>
        <a:bodyPr/>
        <a:lstStyle/>
        <a:p>
          <a:endParaRPr lang="es-EC"/>
        </a:p>
      </dgm:t>
    </dgm:pt>
    <dgm:pt modelId="{4CAC326F-7F0D-4824-8B07-FD481051D2A5}">
      <dgm:prSet phldrT="[Texto]" custT="1"/>
      <dgm:spPr>
        <a:gradFill flip="none" rotWithShape="0">
          <a:gsLst>
            <a:gs pos="0">
              <a:srgbClr val="669900">
                <a:tint val="66000"/>
                <a:satMod val="160000"/>
              </a:srgbClr>
            </a:gs>
            <a:gs pos="50000">
              <a:srgbClr val="669900">
                <a:tint val="44500"/>
                <a:satMod val="160000"/>
              </a:srgbClr>
            </a:gs>
            <a:gs pos="100000">
              <a:srgbClr val="669900">
                <a:tint val="23500"/>
                <a:satMod val="160000"/>
              </a:srgbClr>
            </a:gs>
          </a:gsLst>
          <a:lin ang="2700000" scaled="1"/>
          <a:tileRect/>
        </a:gradFill>
      </dgm:spPr>
      <dgm:t>
        <a:bodyPr/>
        <a:lstStyle/>
        <a:p>
          <a:r>
            <a:rPr lang="es-EC" sz="2000" b="1" dirty="0"/>
            <a:t>Introducción</a:t>
          </a:r>
        </a:p>
      </dgm:t>
    </dgm:pt>
    <dgm:pt modelId="{DCBB72FA-96AB-40BE-9C3C-8472CC66D1A0}" type="parTrans" cxnId="{3A0611C2-6BE6-407F-93F2-1E47CFE8F16E}">
      <dgm:prSet/>
      <dgm:spPr/>
      <dgm:t>
        <a:bodyPr/>
        <a:lstStyle/>
        <a:p>
          <a:endParaRPr lang="es-EC" sz="2000"/>
        </a:p>
      </dgm:t>
    </dgm:pt>
    <dgm:pt modelId="{4697D892-9AF1-4E4F-B172-BCAF31E60041}" type="sibTrans" cxnId="{3A0611C2-6BE6-407F-93F2-1E47CFE8F16E}">
      <dgm:prSet/>
      <dgm:spPr/>
      <dgm:t>
        <a:bodyPr/>
        <a:lstStyle/>
        <a:p>
          <a:endParaRPr lang="es-EC" sz="2000"/>
        </a:p>
      </dgm:t>
    </dgm:pt>
    <dgm:pt modelId="{899AE8C1-04BB-4A30-895A-254977E5154E}">
      <dgm:prSet phldrT="[Texto]" custT="1"/>
      <dgm:spPr/>
      <dgm:t>
        <a:bodyPr/>
        <a:lstStyle/>
        <a:p>
          <a:r>
            <a:rPr lang="es-EC" sz="2000" dirty="0"/>
            <a:t>Objetivos</a:t>
          </a:r>
        </a:p>
      </dgm:t>
    </dgm:pt>
    <dgm:pt modelId="{CB83BFEB-695F-43F3-9502-C59D33E75A80}" type="parTrans" cxnId="{17AAEA60-786A-4845-9746-47AD9B8F5BF7}">
      <dgm:prSet/>
      <dgm:spPr/>
      <dgm:t>
        <a:bodyPr/>
        <a:lstStyle/>
        <a:p>
          <a:endParaRPr lang="es-EC" sz="2000"/>
        </a:p>
      </dgm:t>
    </dgm:pt>
    <dgm:pt modelId="{4D39393F-4E1B-4C47-8394-7E4CA6A29566}" type="sibTrans" cxnId="{17AAEA60-786A-4845-9746-47AD9B8F5BF7}">
      <dgm:prSet/>
      <dgm:spPr/>
      <dgm:t>
        <a:bodyPr/>
        <a:lstStyle/>
        <a:p>
          <a:endParaRPr lang="es-EC" sz="2000"/>
        </a:p>
      </dgm:t>
    </dgm:pt>
    <dgm:pt modelId="{6B717B3C-74D3-41FF-9C01-662856C8CAAF}">
      <dgm:prSet phldrT="[Texto]" custT="1"/>
      <dgm:spPr/>
      <dgm:t>
        <a:bodyPr/>
        <a:lstStyle/>
        <a:p>
          <a:r>
            <a:rPr lang="es-EC" sz="2000" dirty="0"/>
            <a:t>Materiales y Métodos</a:t>
          </a:r>
        </a:p>
      </dgm:t>
    </dgm:pt>
    <dgm:pt modelId="{0C1D6E4B-52DF-4C1B-A819-2DB1E585ECE9}" type="parTrans" cxnId="{56CE1A74-4157-4CAE-8AEF-C2F5C1BF0B31}">
      <dgm:prSet/>
      <dgm:spPr/>
      <dgm:t>
        <a:bodyPr/>
        <a:lstStyle/>
        <a:p>
          <a:endParaRPr lang="es-EC" sz="2000"/>
        </a:p>
      </dgm:t>
    </dgm:pt>
    <dgm:pt modelId="{0CC314D8-BC8F-416C-9534-9364C8C46D04}" type="sibTrans" cxnId="{56CE1A74-4157-4CAE-8AEF-C2F5C1BF0B31}">
      <dgm:prSet/>
      <dgm:spPr/>
      <dgm:t>
        <a:bodyPr/>
        <a:lstStyle/>
        <a:p>
          <a:endParaRPr lang="es-EC" sz="2000"/>
        </a:p>
      </dgm:t>
    </dgm:pt>
    <dgm:pt modelId="{8B0C26C0-3B21-41F3-9CF8-090AB494139A}">
      <dgm:prSet phldrT="[Texto]" custT="1"/>
      <dgm:spPr/>
      <dgm:t>
        <a:bodyPr/>
        <a:lstStyle/>
        <a:p>
          <a:r>
            <a:rPr lang="es-EC" sz="2000" dirty="0"/>
            <a:t>Resultados y Discusión</a:t>
          </a:r>
        </a:p>
      </dgm:t>
    </dgm:pt>
    <dgm:pt modelId="{84A0EE10-90BE-4FD8-AA14-697FFDE672EE}" type="parTrans" cxnId="{73533317-6319-4005-8B4E-A1CFD540301B}">
      <dgm:prSet/>
      <dgm:spPr/>
      <dgm:t>
        <a:bodyPr/>
        <a:lstStyle/>
        <a:p>
          <a:endParaRPr lang="es-EC" sz="2000"/>
        </a:p>
      </dgm:t>
    </dgm:pt>
    <dgm:pt modelId="{1A3A860B-BC0B-4D70-BA2B-C44A96AB518A}" type="sibTrans" cxnId="{73533317-6319-4005-8B4E-A1CFD540301B}">
      <dgm:prSet/>
      <dgm:spPr/>
      <dgm:t>
        <a:bodyPr/>
        <a:lstStyle/>
        <a:p>
          <a:endParaRPr lang="es-EC" sz="2000"/>
        </a:p>
      </dgm:t>
    </dgm:pt>
    <dgm:pt modelId="{61C6E401-EBE4-4BB3-ABF5-A7B9664ABC92}">
      <dgm:prSet phldrT="[Texto]" custT="1"/>
      <dgm:spPr/>
      <dgm:t>
        <a:bodyPr/>
        <a:lstStyle/>
        <a:p>
          <a:r>
            <a:rPr lang="es-EC" sz="2000" dirty="0"/>
            <a:t>Conclusiones</a:t>
          </a:r>
        </a:p>
      </dgm:t>
    </dgm:pt>
    <dgm:pt modelId="{CAC827F2-1A82-471E-877F-D47D80EFCD5F}" type="parTrans" cxnId="{CD0045AB-1462-4643-9D79-DAAB1DFD369E}">
      <dgm:prSet/>
      <dgm:spPr/>
      <dgm:t>
        <a:bodyPr/>
        <a:lstStyle/>
        <a:p>
          <a:endParaRPr lang="es-EC" sz="2000"/>
        </a:p>
      </dgm:t>
    </dgm:pt>
    <dgm:pt modelId="{39131B91-D7A5-4EC6-ADBC-E3F3CECE3929}" type="sibTrans" cxnId="{CD0045AB-1462-4643-9D79-DAAB1DFD369E}">
      <dgm:prSet/>
      <dgm:spPr/>
      <dgm:t>
        <a:bodyPr/>
        <a:lstStyle/>
        <a:p>
          <a:endParaRPr lang="es-EC" sz="2000"/>
        </a:p>
      </dgm:t>
    </dgm:pt>
    <dgm:pt modelId="{89F59534-0F1B-4A32-81E6-03BD77613972}">
      <dgm:prSet phldrT="[Texto]" custT="1"/>
      <dgm:spPr/>
      <dgm:t>
        <a:bodyPr/>
        <a:lstStyle/>
        <a:p>
          <a:r>
            <a:rPr lang="es-EC" sz="2000" dirty="0"/>
            <a:t>Recomendaciones</a:t>
          </a:r>
        </a:p>
      </dgm:t>
    </dgm:pt>
    <dgm:pt modelId="{2FFC346A-8821-4B42-B178-D6652E624C72}" type="parTrans" cxnId="{6EAC0A03-CCFD-455F-88A6-82F0B5D647FF}">
      <dgm:prSet/>
      <dgm:spPr/>
      <dgm:t>
        <a:bodyPr/>
        <a:lstStyle/>
        <a:p>
          <a:endParaRPr lang="es-EC" sz="2000"/>
        </a:p>
      </dgm:t>
    </dgm:pt>
    <dgm:pt modelId="{B7BAC419-28B9-4A2B-AF5C-03B756BA440C}" type="sibTrans" cxnId="{6EAC0A03-CCFD-455F-88A6-82F0B5D647FF}">
      <dgm:prSet/>
      <dgm:spPr/>
      <dgm:t>
        <a:bodyPr/>
        <a:lstStyle/>
        <a:p>
          <a:endParaRPr lang="es-EC" sz="2000"/>
        </a:p>
      </dgm:t>
    </dgm:pt>
    <dgm:pt modelId="{E5F464D7-BF06-45ED-AA0D-867DEBF1ED7C}" type="pres">
      <dgm:prSet presAssocID="{CA1A59D1-4FC2-4B1E-A2D5-4086053A8C76}" presName="Name0" presStyleCnt="0">
        <dgm:presLayoutVars>
          <dgm:chMax val="7"/>
          <dgm:chPref val="7"/>
          <dgm:dir/>
        </dgm:presLayoutVars>
      </dgm:prSet>
      <dgm:spPr/>
    </dgm:pt>
    <dgm:pt modelId="{35F074F1-66AA-46AE-B905-B4AE02290BCF}" type="pres">
      <dgm:prSet presAssocID="{CA1A59D1-4FC2-4B1E-A2D5-4086053A8C76}" presName="Name1" presStyleCnt="0"/>
      <dgm:spPr/>
    </dgm:pt>
    <dgm:pt modelId="{60E291E1-7823-4086-B65E-783194CDB68F}" type="pres">
      <dgm:prSet presAssocID="{CA1A59D1-4FC2-4B1E-A2D5-4086053A8C76}" presName="cycle" presStyleCnt="0"/>
      <dgm:spPr/>
    </dgm:pt>
    <dgm:pt modelId="{E39D29F1-00AA-450C-A5AD-98E5E1DF5349}" type="pres">
      <dgm:prSet presAssocID="{CA1A59D1-4FC2-4B1E-A2D5-4086053A8C76}" presName="srcNode" presStyleLbl="node1" presStyleIdx="0" presStyleCnt="6"/>
      <dgm:spPr/>
    </dgm:pt>
    <dgm:pt modelId="{0E9CEA92-AF63-4F79-AA39-7DCAD886A773}" type="pres">
      <dgm:prSet presAssocID="{CA1A59D1-4FC2-4B1E-A2D5-4086053A8C76}" presName="conn" presStyleLbl="parChTrans1D2" presStyleIdx="0" presStyleCnt="1"/>
      <dgm:spPr/>
    </dgm:pt>
    <dgm:pt modelId="{C82B9BAD-D4F7-411F-88FB-4F8D1E78C365}" type="pres">
      <dgm:prSet presAssocID="{CA1A59D1-4FC2-4B1E-A2D5-4086053A8C76}" presName="extraNode" presStyleLbl="node1" presStyleIdx="0" presStyleCnt="6"/>
      <dgm:spPr/>
    </dgm:pt>
    <dgm:pt modelId="{3FBA413E-43B1-42B4-B72C-0326B8824A2E}" type="pres">
      <dgm:prSet presAssocID="{CA1A59D1-4FC2-4B1E-A2D5-4086053A8C76}" presName="dstNode" presStyleLbl="node1" presStyleIdx="0" presStyleCnt="6"/>
      <dgm:spPr/>
    </dgm:pt>
    <dgm:pt modelId="{16D637EE-3606-4BAA-B4CD-C77455086D6D}" type="pres">
      <dgm:prSet presAssocID="{4CAC326F-7F0D-4824-8B07-FD481051D2A5}" presName="text_1" presStyleLbl="node1" presStyleIdx="0" presStyleCnt="6">
        <dgm:presLayoutVars>
          <dgm:bulletEnabled val="1"/>
        </dgm:presLayoutVars>
      </dgm:prSet>
      <dgm:spPr/>
    </dgm:pt>
    <dgm:pt modelId="{26171EF0-A517-4BA4-B1A4-3989E87C082B}" type="pres">
      <dgm:prSet presAssocID="{4CAC326F-7F0D-4824-8B07-FD481051D2A5}" presName="accent_1" presStyleCnt="0"/>
      <dgm:spPr/>
    </dgm:pt>
    <dgm:pt modelId="{9E0BB0D8-49CD-47BC-9FC4-8B40819EDA87}" type="pres">
      <dgm:prSet presAssocID="{4CAC326F-7F0D-4824-8B07-FD481051D2A5}" presName="accentRepeatNode" presStyleLbl="solidFgAcc1" presStyleIdx="0" presStyleCnt="6"/>
      <dgm:spPr>
        <a:blipFill rotWithShape="0">
          <a:blip xmlns:r="http://schemas.openxmlformats.org/officeDocument/2006/relationships" r:embed="rId1"/>
          <a:srcRect/>
          <a:stretch>
            <a:fillRect t="-21000" b="-21000"/>
          </a:stretch>
        </a:blipFill>
      </dgm:spPr>
    </dgm:pt>
    <dgm:pt modelId="{6C416CDD-D8A9-422D-AEEE-C6F0E0FB8D0A}" type="pres">
      <dgm:prSet presAssocID="{899AE8C1-04BB-4A30-895A-254977E5154E}" presName="text_2" presStyleLbl="node1" presStyleIdx="1" presStyleCnt="6">
        <dgm:presLayoutVars>
          <dgm:bulletEnabled val="1"/>
        </dgm:presLayoutVars>
      </dgm:prSet>
      <dgm:spPr/>
    </dgm:pt>
    <dgm:pt modelId="{2A14637B-40CC-46D5-B57C-014EFD795E94}" type="pres">
      <dgm:prSet presAssocID="{899AE8C1-04BB-4A30-895A-254977E5154E}" presName="accent_2" presStyleCnt="0"/>
      <dgm:spPr/>
    </dgm:pt>
    <dgm:pt modelId="{81C8ADEF-F942-403E-BDE2-8481970236B0}" type="pres">
      <dgm:prSet presAssocID="{899AE8C1-04BB-4A30-895A-254977E5154E}" presName="accentRepeatNode" presStyleLbl="solidFgAcc1" presStyleIdx="1" presStyleCnt="6"/>
      <dgm:spPr>
        <a:blipFill rotWithShape="0">
          <a:blip xmlns:r="http://schemas.openxmlformats.org/officeDocument/2006/relationships" r:embed="rId2"/>
          <a:srcRect/>
          <a:stretch>
            <a:fillRect t="-25000" b="-25000"/>
          </a:stretch>
        </a:blipFill>
      </dgm:spPr>
    </dgm:pt>
    <dgm:pt modelId="{F71DF1BC-0B88-4106-BED9-583C093E80E3}" type="pres">
      <dgm:prSet presAssocID="{6B717B3C-74D3-41FF-9C01-662856C8CAAF}" presName="text_3" presStyleLbl="node1" presStyleIdx="2" presStyleCnt="6">
        <dgm:presLayoutVars>
          <dgm:bulletEnabled val="1"/>
        </dgm:presLayoutVars>
      </dgm:prSet>
      <dgm:spPr/>
    </dgm:pt>
    <dgm:pt modelId="{C3F40F58-C835-4DD6-AD27-6D93C732A95E}" type="pres">
      <dgm:prSet presAssocID="{6B717B3C-74D3-41FF-9C01-662856C8CAAF}" presName="accent_3" presStyleCnt="0"/>
      <dgm:spPr/>
    </dgm:pt>
    <dgm:pt modelId="{2AF82D1C-A66B-4C90-AB71-E40556E22ECC}" type="pres">
      <dgm:prSet presAssocID="{6B717B3C-74D3-41FF-9C01-662856C8CAAF}" presName="accentRepeatNode" presStyleLbl="solidFgAcc1" presStyleIdx="2" presStyleCnt="6"/>
      <dgm:spPr>
        <a:blipFill rotWithShape="0">
          <a:blip xmlns:r="http://schemas.openxmlformats.org/officeDocument/2006/relationships" r:embed="rId3"/>
          <a:srcRect/>
          <a:stretch>
            <a:fillRect l="-61000" r="-61000"/>
          </a:stretch>
        </a:blipFill>
      </dgm:spPr>
    </dgm:pt>
    <dgm:pt modelId="{492B614C-E62C-4724-AC44-B36D6E3B6804}" type="pres">
      <dgm:prSet presAssocID="{8B0C26C0-3B21-41F3-9CF8-090AB494139A}" presName="text_4" presStyleLbl="node1" presStyleIdx="3" presStyleCnt="6">
        <dgm:presLayoutVars>
          <dgm:bulletEnabled val="1"/>
        </dgm:presLayoutVars>
      </dgm:prSet>
      <dgm:spPr/>
    </dgm:pt>
    <dgm:pt modelId="{0A7ABC47-7E95-40D5-A006-23C3F5C0597C}" type="pres">
      <dgm:prSet presAssocID="{8B0C26C0-3B21-41F3-9CF8-090AB494139A}" presName="accent_4" presStyleCnt="0"/>
      <dgm:spPr/>
    </dgm:pt>
    <dgm:pt modelId="{CC81AC49-5605-4D84-9150-8D19EEE52EFC}" type="pres">
      <dgm:prSet presAssocID="{8B0C26C0-3B21-41F3-9CF8-090AB494139A}" presName="accentRepeatNode" presStyleLbl="solidFgAcc1" presStyleIdx="3" presStyleCnt="6"/>
      <dgm:spPr>
        <a:blipFill rotWithShape="0">
          <a:blip xmlns:r="http://schemas.openxmlformats.org/officeDocument/2006/relationships" r:embed="rId4"/>
          <a:srcRect/>
          <a:stretch>
            <a:fillRect t="-17000" b="-17000"/>
          </a:stretch>
        </a:blipFill>
      </dgm:spPr>
    </dgm:pt>
    <dgm:pt modelId="{50472CD2-EFF5-442D-AC36-7B727A609082}" type="pres">
      <dgm:prSet presAssocID="{61C6E401-EBE4-4BB3-ABF5-A7B9664ABC92}" presName="text_5" presStyleLbl="node1" presStyleIdx="4" presStyleCnt="6">
        <dgm:presLayoutVars>
          <dgm:bulletEnabled val="1"/>
        </dgm:presLayoutVars>
      </dgm:prSet>
      <dgm:spPr/>
    </dgm:pt>
    <dgm:pt modelId="{16814DBC-D1B3-4C1F-8980-E7316FF7AF14}" type="pres">
      <dgm:prSet presAssocID="{61C6E401-EBE4-4BB3-ABF5-A7B9664ABC92}" presName="accent_5" presStyleCnt="0"/>
      <dgm:spPr/>
    </dgm:pt>
    <dgm:pt modelId="{AA503534-C2C5-4E71-BC74-5BA325AA954C}" type="pres">
      <dgm:prSet presAssocID="{61C6E401-EBE4-4BB3-ABF5-A7B9664ABC92}" presName="accentRepeatNode" presStyleLbl="solidFgAcc1" presStyleIdx="4" presStyleCnt="6"/>
      <dgm:spPr>
        <a:blipFill rotWithShape="0">
          <a:blip xmlns:r="http://schemas.openxmlformats.org/officeDocument/2006/relationships" r:embed="rId5"/>
          <a:srcRect/>
          <a:stretch>
            <a:fillRect l="-39000" r="-39000"/>
          </a:stretch>
        </a:blipFill>
      </dgm:spPr>
    </dgm:pt>
    <dgm:pt modelId="{41B3CC5E-4353-4DED-87B8-FFFB529884B2}" type="pres">
      <dgm:prSet presAssocID="{89F59534-0F1B-4A32-81E6-03BD77613972}" presName="text_6" presStyleLbl="node1" presStyleIdx="5" presStyleCnt="6">
        <dgm:presLayoutVars>
          <dgm:bulletEnabled val="1"/>
        </dgm:presLayoutVars>
      </dgm:prSet>
      <dgm:spPr/>
    </dgm:pt>
    <dgm:pt modelId="{76C2AD2B-616A-4C98-A6AA-F1BC9F1A676F}" type="pres">
      <dgm:prSet presAssocID="{89F59534-0F1B-4A32-81E6-03BD77613972}" presName="accent_6" presStyleCnt="0"/>
      <dgm:spPr/>
    </dgm:pt>
    <dgm:pt modelId="{B0382223-2DB1-4714-B67F-DD2EEDB35D97}" type="pres">
      <dgm:prSet presAssocID="{89F59534-0F1B-4A32-81E6-03BD77613972}" presName="accentRepeatNode" presStyleLbl="solidFgAcc1" presStyleIdx="5" presStyleCnt="6"/>
      <dgm:spPr>
        <a:blipFill rotWithShape="0">
          <a:blip xmlns:r="http://schemas.openxmlformats.org/officeDocument/2006/relationships" r:embed="rId6"/>
          <a:srcRect/>
          <a:stretch>
            <a:fillRect l="-50000" r="-50000"/>
          </a:stretch>
        </a:blipFill>
      </dgm:spPr>
    </dgm:pt>
  </dgm:ptLst>
  <dgm:cxnLst>
    <dgm:cxn modelId="{6EAC0A03-CCFD-455F-88A6-82F0B5D647FF}" srcId="{CA1A59D1-4FC2-4B1E-A2D5-4086053A8C76}" destId="{89F59534-0F1B-4A32-81E6-03BD77613972}" srcOrd="5" destOrd="0" parTransId="{2FFC346A-8821-4B42-B178-D6652E624C72}" sibTransId="{B7BAC419-28B9-4A2B-AF5C-03B756BA440C}"/>
    <dgm:cxn modelId="{C52EA010-E205-43C9-8956-534EBAC92975}" type="presOf" srcId="{6B717B3C-74D3-41FF-9C01-662856C8CAAF}" destId="{F71DF1BC-0B88-4106-BED9-583C093E80E3}" srcOrd="0" destOrd="0" presId="urn:microsoft.com/office/officeart/2008/layout/VerticalCurvedList"/>
    <dgm:cxn modelId="{73533317-6319-4005-8B4E-A1CFD540301B}" srcId="{CA1A59D1-4FC2-4B1E-A2D5-4086053A8C76}" destId="{8B0C26C0-3B21-41F3-9CF8-090AB494139A}" srcOrd="3" destOrd="0" parTransId="{84A0EE10-90BE-4FD8-AA14-697FFDE672EE}" sibTransId="{1A3A860B-BC0B-4D70-BA2B-C44A96AB518A}"/>
    <dgm:cxn modelId="{21D81A38-C0E6-4583-8635-129E5E7928C2}" type="presOf" srcId="{CA1A59D1-4FC2-4B1E-A2D5-4086053A8C76}" destId="{E5F464D7-BF06-45ED-AA0D-867DEBF1ED7C}" srcOrd="0" destOrd="0" presId="urn:microsoft.com/office/officeart/2008/layout/VerticalCurvedList"/>
    <dgm:cxn modelId="{B9B4F340-5D49-4505-8824-216CE0C7EDB4}" type="presOf" srcId="{89F59534-0F1B-4A32-81E6-03BD77613972}" destId="{41B3CC5E-4353-4DED-87B8-FFFB529884B2}" srcOrd="0" destOrd="0" presId="urn:microsoft.com/office/officeart/2008/layout/VerticalCurvedList"/>
    <dgm:cxn modelId="{17AAEA60-786A-4845-9746-47AD9B8F5BF7}" srcId="{CA1A59D1-4FC2-4B1E-A2D5-4086053A8C76}" destId="{899AE8C1-04BB-4A30-895A-254977E5154E}" srcOrd="1" destOrd="0" parTransId="{CB83BFEB-695F-43F3-9502-C59D33E75A80}" sibTransId="{4D39393F-4E1B-4C47-8394-7E4CA6A29566}"/>
    <dgm:cxn modelId="{C1BA6E49-42FC-4219-A7F1-A0D6CC750F00}" type="presOf" srcId="{4CAC326F-7F0D-4824-8B07-FD481051D2A5}" destId="{16D637EE-3606-4BAA-B4CD-C77455086D6D}" srcOrd="0" destOrd="0" presId="urn:microsoft.com/office/officeart/2008/layout/VerticalCurvedList"/>
    <dgm:cxn modelId="{DA7FDE4A-48AB-41FD-B67F-1B86B934B6AE}" type="presOf" srcId="{8B0C26C0-3B21-41F3-9CF8-090AB494139A}" destId="{492B614C-E62C-4724-AC44-B36D6E3B6804}" srcOrd="0" destOrd="0" presId="urn:microsoft.com/office/officeart/2008/layout/VerticalCurvedList"/>
    <dgm:cxn modelId="{A05B9A6E-2462-4510-8F57-F4B4F0A3E637}" type="presOf" srcId="{61C6E401-EBE4-4BB3-ABF5-A7B9664ABC92}" destId="{50472CD2-EFF5-442D-AC36-7B727A609082}" srcOrd="0" destOrd="0" presId="urn:microsoft.com/office/officeart/2008/layout/VerticalCurvedList"/>
    <dgm:cxn modelId="{56CE1A74-4157-4CAE-8AEF-C2F5C1BF0B31}" srcId="{CA1A59D1-4FC2-4B1E-A2D5-4086053A8C76}" destId="{6B717B3C-74D3-41FF-9C01-662856C8CAAF}" srcOrd="2" destOrd="0" parTransId="{0C1D6E4B-52DF-4C1B-A819-2DB1E585ECE9}" sibTransId="{0CC314D8-BC8F-416C-9534-9364C8C46D04}"/>
    <dgm:cxn modelId="{94984589-755A-4FAE-B7F5-EEBC264AA89E}" type="presOf" srcId="{899AE8C1-04BB-4A30-895A-254977E5154E}" destId="{6C416CDD-D8A9-422D-AEEE-C6F0E0FB8D0A}" srcOrd="0" destOrd="0" presId="urn:microsoft.com/office/officeart/2008/layout/VerticalCurvedList"/>
    <dgm:cxn modelId="{3C562EA2-A50B-4D2D-B8CB-1891EFFEB90B}" type="presOf" srcId="{4697D892-9AF1-4E4F-B172-BCAF31E60041}" destId="{0E9CEA92-AF63-4F79-AA39-7DCAD886A773}" srcOrd="0" destOrd="0" presId="urn:microsoft.com/office/officeart/2008/layout/VerticalCurvedList"/>
    <dgm:cxn modelId="{CD0045AB-1462-4643-9D79-DAAB1DFD369E}" srcId="{CA1A59D1-4FC2-4B1E-A2D5-4086053A8C76}" destId="{61C6E401-EBE4-4BB3-ABF5-A7B9664ABC92}" srcOrd="4" destOrd="0" parTransId="{CAC827F2-1A82-471E-877F-D47D80EFCD5F}" sibTransId="{39131B91-D7A5-4EC6-ADBC-E3F3CECE3929}"/>
    <dgm:cxn modelId="{3A0611C2-6BE6-407F-93F2-1E47CFE8F16E}" srcId="{CA1A59D1-4FC2-4B1E-A2D5-4086053A8C76}" destId="{4CAC326F-7F0D-4824-8B07-FD481051D2A5}" srcOrd="0" destOrd="0" parTransId="{DCBB72FA-96AB-40BE-9C3C-8472CC66D1A0}" sibTransId="{4697D892-9AF1-4E4F-B172-BCAF31E60041}"/>
    <dgm:cxn modelId="{47A09662-7DFE-46F9-80D2-07C6DC62F471}" type="presParOf" srcId="{E5F464D7-BF06-45ED-AA0D-867DEBF1ED7C}" destId="{35F074F1-66AA-46AE-B905-B4AE02290BCF}" srcOrd="0" destOrd="0" presId="urn:microsoft.com/office/officeart/2008/layout/VerticalCurvedList"/>
    <dgm:cxn modelId="{5735D044-2401-4140-8BB1-691B1C353981}" type="presParOf" srcId="{35F074F1-66AA-46AE-B905-B4AE02290BCF}" destId="{60E291E1-7823-4086-B65E-783194CDB68F}" srcOrd="0" destOrd="0" presId="urn:microsoft.com/office/officeart/2008/layout/VerticalCurvedList"/>
    <dgm:cxn modelId="{ADEC868C-C61A-48B7-810E-B9EF743E8E90}" type="presParOf" srcId="{60E291E1-7823-4086-B65E-783194CDB68F}" destId="{E39D29F1-00AA-450C-A5AD-98E5E1DF5349}" srcOrd="0" destOrd="0" presId="urn:microsoft.com/office/officeart/2008/layout/VerticalCurvedList"/>
    <dgm:cxn modelId="{706BEF44-57DD-4C83-8EBA-28861F79DDF2}" type="presParOf" srcId="{60E291E1-7823-4086-B65E-783194CDB68F}" destId="{0E9CEA92-AF63-4F79-AA39-7DCAD886A773}" srcOrd="1" destOrd="0" presId="urn:microsoft.com/office/officeart/2008/layout/VerticalCurvedList"/>
    <dgm:cxn modelId="{F29BEB5C-7AA9-4AAC-8425-BB6B9F6E8BD8}" type="presParOf" srcId="{60E291E1-7823-4086-B65E-783194CDB68F}" destId="{C82B9BAD-D4F7-411F-88FB-4F8D1E78C365}" srcOrd="2" destOrd="0" presId="urn:microsoft.com/office/officeart/2008/layout/VerticalCurvedList"/>
    <dgm:cxn modelId="{B866F8FD-1707-49FF-874B-F5E6143DD578}" type="presParOf" srcId="{60E291E1-7823-4086-B65E-783194CDB68F}" destId="{3FBA413E-43B1-42B4-B72C-0326B8824A2E}" srcOrd="3" destOrd="0" presId="urn:microsoft.com/office/officeart/2008/layout/VerticalCurvedList"/>
    <dgm:cxn modelId="{D4F6A64D-26DF-415B-A14E-56B8C8C58C9F}" type="presParOf" srcId="{35F074F1-66AA-46AE-B905-B4AE02290BCF}" destId="{16D637EE-3606-4BAA-B4CD-C77455086D6D}" srcOrd="1" destOrd="0" presId="urn:microsoft.com/office/officeart/2008/layout/VerticalCurvedList"/>
    <dgm:cxn modelId="{BA2B2D5A-0D21-43A9-BA60-F7FDBB853A4E}" type="presParOf" srcId="{35F074F1-66AA-46AE-B905-B4AE02290BCF}" destId="{26171EF0-A517-4BA4-B1A4-3989E87C082B}" srcOrd="2" destOrd="0" presId="urn:microsoft.com/office/officeart/2008/layout/VerticalCurvedList"/>
    <dgm:cxn modelId="{AA650857-37C8-4D81-8218-9D83D5F504E4}" type="presParOf" srcId="{26171EF0-A517-4BA4-B1A4-3989E87C082B}" destId="{9E0BB0D8-49CD-47BC-9FC4-8B40819EDA87}" srcOrd="0" destOrd="0" presId="urn:microsoft.com/office/officeart/2008/layout/VerticalCurvedList"/>
    <dgm:cxn modelId="{40BADAC0-8EEB-47E9-9302-72AF43485DB4}" type="presParOf" srcId="{35F074F1-66AA-46AE-B905-B4AE02290BCF}" destId="{6C416CDD-D8A9-422D-AEEE-C6F0E0FB8D0A}" srcOrd="3" destOrd="0" presId="urn:microsoft.com/office/officeart/2008/layout/VerticalCurvedList"/>
    <dgm:cxn modelId="{983B3E23-43CE-4CCA-94C5-061DCB1EC126}" type="presParOf" srcId="{35F074F1-66AA-46AE-B905-B4AE02290BCF}" destId="{2A14637B-40CC-46D5-B57C-014EFD795E94}" srcOrd="4" destOrd="0" presId="urn:microsoft.com/office/officeart/2008/layout/VerticalCurvedList"/>
    <dgm:cxn modelId="{7F65F948-C575-4F90-AED4-BBA95FB6F577}" type="presParOf" srcId="{2A14637B-40CC-46D5-B57C-014EFD795E94}" destId="{81C8ADEF-F942-403E-BDE2-8481970236B0}" srcOrd="0" destOrd="0" presId="urn:microsoft.com/office/officeart/2008/layout/VerticalCurvedList"/>
    <dgm:cxn modelId="{B2A63C83-5B8E-41FF-8B2B-AE841CFC49AF}" type="presParOf" srcId="{35F074F1-66AA-46AE-B905-B4AE02290BCF}" destId="{F71DF1BC-0B88-4106-BED9-583C093E80E3}" srcOrd="5" destOrd="0" presId="urn:microsoft.com/office/officeart/2008/layout/VerticalCurvedList"/>
    <dgm:cxn modelId="{1DE4BAB3-0A73-4926-A604-C46A1FD18FC6}" type="presParOf" srcId="{35F074F1-66AA-46AE-B905-B4AE02290BCF}" destId="{C3F40F58-C835-4DD6-AD27-6D93C732A95E}" srcOrd="6" destOrd="0" presId="urn:microsoft.com/office/officeart/2008/layout/VerticalCurvedList"/>
    <dgm:cxn modelId="{5604B49B-3D26-49BE-8164-0DC851BD5A2B}" type="presParOf" srcId="{C3F40F58-C835-4DD6-AD27-6D93C732A95E}" destId="{2AF82D1C-A66B-4C90-AB71-E40556E22ECC}" srcOrd="0" destOrd="0" presId="urn:microsoft.com/office/officeart/2008/layout/VerticalCurvedList"/>
    <dgm:cxn modelId="{469A1A7D-9FB2-4CCB-B66E-2423A41BA6BA}" type="presParOf" srcId="{35F074F1-66AA-46AE-B905-B4AE02290BCF}" destId="{492B614C-E62C-4724-AC44-B36D6E3B6804}" srcOrd="7" destOrd="0" presId="urn:microsoft.com/office/officeart/2008/layout/VerticalCurvedList"/>
    <dgm:cxn modelId="{DBEF349B-5659-4398-9077-1113B475D174}" type="presParOf" srcId="{35F074F1-66AA-46AE-B905-B4AE02290BCF}" destId="{0A7ABC47-7E95-40D5-A006-23C3F5C0597C}" srcOrd="8" destOrd="0" presId="urn:microsoft.com/office/officeart/2008/layout/VerticalCurvedList"/>
    <dgm:cxn modelId="{53A1F840-FC12-416E-AC78-889169AC1BCC}" type="presParOf" srcId="{0A7ABC47-7E95-40D5-A006-23C3F5C0597C}" destId="{CC81AC49-5605-4D84-9150-8D19EEE52EFC}" srcOrd="0" destOrd="0" presId="urn:microsoft.com/office/officeart/2008/layout/VerticalCurvedList"/>
    <dgm:cxn modelId="{A3436D82-AF38-4BCB-959C-7A6A6F365FCE}" type="presParOf" srcId="{35F074F1-66AA-46AE-B905-B4AE02290BCF}" destId="{50472CD2-EFF5-442D-AC36-7B727A609082}" srcOrd="9" destOrd="0" presId="urn:microsoft.com/office/officeart/2008/layout/VerticalCurvedList"/>
    <dgm:cxn modelId="{95E7BE38-EDC5-44B2-B423-D31CCFF96718}" type="presParOf" srcId="{35F074F1-66AA-46AE-B905-B4AE02290BCF}" destId="{16814DBC-D1B3-4C1F-8980-E7316FF7AF14}" srcOrd="10" destOrd="0" presId="urn:microsoft.com/office/officeart/2008/layout/VerticalCurvedList"/>
    <dgm:cxn modelId="{B0EF88A3-698F-4D71-A075-DF20E670C73F}" type="presParOf" srcId="{16814DBC-D1B3-4C1F-8980-E7316FF7AF14}" destId="{AA503534-C2C5-4E71-BC74-5BA325AA954C}" srcOrd="0" destOrd="0" presId="urn:microsoft.com/office/officeart/2008/layout/VerticalCurvedList"/>
    <dgm:cxn modelId="{3DEBDD29-0419-4DD5-BFB1-B43AE74065D7}" type="presParOf" srcId="{35F074F1-66AA-46AE-B905-B4AE02290BCF}" destId="{41B3CC5E-4353-4DED-87B8-FFFB529884B2}" srcOrd="11" destOrd="0" presId="urn:microsoft.com/office/officeart/2008/layout/VerticalCurvedList"/>
    <dgm:cxn modelId="{75F190C0-71D4-4DBA-A2B9-43D3C871FB93}" type="presParOf" srcId="{35F074F1-66AA-46AE-B905-B4AE02290BCF}" destId="{76C2AD2B-616A-4C98-A6AA-F1BC9F1A676F}" srcOrd="12" destOrd="0" presId="urn:microsoft.com/office/officeart/2008/layout/VerticalCurvedList"/>
    <dgm:cxn modelId="{7D8241F2-49D8-42C6-B01D-CFF971A54B58}" type="presParOf" srcId="{76C2AD2B-616A-4C98-A6AA-F1BC9F1A676F}" destId="{B0382223-2DB1-4714-B67F-DD2EEDB35D9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A1A59D1-4FC2-4B1E-A2D5-4086053A8C76}" type="doc">
      <dgm:prSet loTypeId="urn:microsoft.com/office/officeart/2008/layout/VerticalCurvedList" loCatId="list" qsTypeId="urn:microsoft.com/office/officeart/2005/8/quickstyle/simple2" qsCatId="simple" csTypeId="urn:microsoft.com/office/officeart/2005/8/colors/accent0_1" csCatId="mainScheme" phldr="1"/>
      <dgm:spPr/>
      <dgm:t>
        <a:bodyPr/>
        <a:lstStyle/>
        <a:p>
          <a:endParaRPr lang="es-EC"/>
        </a:p>
      </dgm:t>
    </dgm:pt>
    <dgm:pt modelId="{4CAC326F-7F0D-4824-8B07-FD481051D2A5}">
      <dgm:prSet phldrT="[Texto]" custT="1"/>
      <dgm:spPr>
        <a:noFill/>
      </dgm:spPr>
      <dgm:t>
        <a:bodyPr/>
        <a:lstStyle/>
        <a:p>
          <a:r>
            <a:rPr lang="es-EC" sz="2000" b="0" dirty="0"/>
            <a:t>Introducción</a:t>
          </a:r>
        </a:p>
      </dgm:t>
    </dgm:pt>
    <dgm:pt modelId="{DCBB72FA-96AB-40BE-9C3C-8472CC66D1A0}" type="parTrans" cxnId="{3A0611C2-6BE6-407F-93F2-1E47CFE8F16E}">
      <dgm:prSet/>
      <dgm:spPr/>
      <dgm:t>
        <a:bodyPr/>
        <a:lstStyle/>
        <a:p>
          <a:endParaRPr lang="es-EC" sz="2000"/>
        </a:p>
      </dgm:t>
    </dgm:pt>
    <dgm:pt modelId="{4697D892-9AF1-4E4F-B172-BCAF31E60041}" type="sibTrans" cxnId="{3A0611C2-6BE6-407F-93F2-1E47CFE8F16E}">
      <dgm:prSet/>
      <dgm:spPr/>
      <dgm:t>
        <a:bodyPr/>
        <a:lstStyle/>
        <a:p>
          <a:endParaRPr lang="es-EC" sz="2000"/>
        </a:p>
      </dgm:t>
    </dgm:pt>
    <dgm:pt modelId="{899AE8C1-04BB-4A30-895A-254977E5154E}">
      <dgm:prSet phldrT="[Texto]" custT="1"/>
      <dgm:spPr/>
      <dgm:t>
        <a:bodyPr/>
        <a:lstStyle/>
        <a:p>
          <a:r>
            <a:rPr lang="es-EC" sz="2000" dirty="0"/>
            <a:t>Objetivos</a:t>
          </a:r>
        </a:p>
      </dgm:t>
    </dgm:pt>
    <dgm:pt modelId="{CB83BFEB-695F-43F3-9502-C59D33E75A80}" type="parTrans" cxnId="{17AAEA60-786A-4845-9746-47AD9B8F5BF7}">
      <dgm:prSet/>
      <dgm:spPr/>
      <dgm:t>
        <a:bodyPr/>
        <a:lstStyle/>
        <a:p>
          <a:endParaRPr lang="es-EC" sz="2000"/>
        </a:p>
      </dgm:t>
    </dgm:pt>
    <dgm:pt modelId="{4D39393F-4E1B-4C47-8394-7E4CA6A29566}" type="sibTrans" cxnId="{17AAEA60-786A-4845-9746-47AD9B8F5BF7}">
      <dgm:prSet/>
      <dgm:spPr/>
      <dgm:t>
        <a:bodyPr/>
        <a:lstStyle/>
        <a:p>
          <a:endParaRPr lang="es-EC" sz="2000"/>
        </a:p>
      </dgm:t>
    </dgm:pt>
    <dgm:pt modelId="{6B717B3C-74D3-41FF-9C01-662856C8CAAF}">
      <dgm:prSet phldrT="[Texto]" custT="1"/>
      <dgm:spPr/>
      <dgm:t>
        <a:bodyPr/>
        <a:lstStyle/>
        <a:p>
          <a:r>
            <a:rPr lang="es-EC" sz="2000" dirty="0"/>
            <a:t>Materiales y Métodos</a:t>
          </a:r>
        </a:p>
      </dgm:t>
    </dgm:pt>
    <dgm:pt modelId="{0C1D6E4B-52DF-4C1B-A819-2DB1E585ECE9}" type="parTrans" cxnId="{56CE1A74-4157-4CAE-8AEF-C2F5C1BF0B31}">
      <dgm:prSet/>
      <dgm:spPr/>
      <dgm:t>
        <a:bodyPr/>
        <a:lstStyle/>
        <a:p>
          <a:endParaRPr lang="es-EC" sz="2000"/>
        </a:p>
      </dgm:t>
    </dgm:pt>
    <dgm:pt modelId="{0CC314D8-BC8F-416C-9534-9364C8C46D04}" type="sibTrans" cxnId="{56CE1A74-4157-4CAE-8AEF-C2F5C1BF0B31}">
      <dgm:prSet/>
      <dgm:spPr/>
      <dgm:t>
        <a:bodyPr/>
        <a:lstStyle/>
        <a:p>
          <a:endParaRPr lang="es-EC" sz="2000"/>
        </a:p>
      </dgm:t>
    </dgm:pt>
    <dgm:pt modelId="{8B0C26C0-3B21-41F3-9CF8-090AB494139A}">
      <dgm:prSet phldrT="[Texto]" custT="1"/>
      <dgm:spPr>
        <a:gradFill flip="none" rotWithShape="0">
          <a:gsLst>
            <a:gs pos="0">
              <a:srgbClr val="669900">
                <a:tint val="66000"/>
                <a:satMod val="160000"/>
              </a:srgbClr>
            </a:gs>
            <a:gs pos="50000">
              <a:srgbClr val="669900">
                <a:tint val="44500"/>
                <a:satMod val="160000"/>
              </a:srgbClr>
            </a:gs>
            <a:gs pos="100000">
              <a:srgbClr val="669900">
                <a:tint val="23500"/>
                <a:satMod val="160000"/>
              </a:srgbClr>
            </a:gs>
          </a:gsLst>
          <a:lin ang="2700000" scaled="1"/>
          <a:tileRect/>
        </a:gradFill>
      </dgm:spPr>
      <dgm:t>
        <a:bodyPr/>
        <a:lstStyle/>
        <a:p>
          <a:r>
            <a:rPr lang="es-EC" sz="2000" b="1" dirty="0"/>
            <a:t>Resultados y Discusión</a:t>
          </a:r>
        </a:p>
      </dgm:t>
    </dgm:pt>
    <dgm:pt modelId="{84A0EE10-90BE-4FD8-AA14-697FFDE672EE}" type="parTrans" cxnId="{73533317-6319-4005-8B4E-A1CFD540301B}">
      <dgm:prSet/>
      <dgm:spPr/>
      <dgm:t>
        <a:bodyPr/>
        <a:lstStyle/>
        <a:p>
          <a:endParaRPr lang="es-EC" sz="2000"/>
        </a:p>
      </dgm:t>
    </dgm:pt>
    <dgm:pt modelId="{1A3A860B-BC0B-4D70-BA2B-C44A96AB518A}" type="sibTrans" cxnId="{73533317-6319-4005-8B4E-A1CFD540301B}">
      <dgm:prSet/>
      <dgm:spPr/>
      <dgm:t>
        <a:bodyPr/>
        <a:lstStyle/>
        <a:p>
          <a:endParaRPr lang="es-EC" sz="2000"/>
        </a:p>
      </dgm:t>
    </dgm:pt>
    <dgm:pt modelId="{61C6E401-EBE4-4BB3-ABF5-A7B9664ABC92}">
      <dgm:prSet phldrT="[Texto]" custT="1"/>
      <dgm:spPr/>
      <dgm:t>
        <a:bodyPr/>
        <a:lstStyle/>
        <a:p>
          <a:r>
            <a:rPr lang="es-EC" sz="2000" dirty="0"/>
            <a:t>Conclusiones</a:t>
          </a:r>
        </a:p>
      </dgm:t>
    </dgm:pt>
    <dgm:pt modelId="{CAC827F2-1A82-471E-877F-D47D80EFCD5F}" type="parTrans" cxnId="{CD0045AB-1462-4643-9D79-DAAB1DFD369E}">
      <dgm:prSet/>
      <dgm:spPr/>
      <dgm:t>
        <a:bodyPr/>
        <a:lstStyle/>
        <a:p>
          <a:endParaRPr lang="es-EC" sz="2000"/>
        </a:p>
      </dgm:t>
    </dgm:pt>
    <dgm:pt modelId="{39131B91-D7A5-4EC6-ADBC-E3F3CECE3929}" type="sibTrans" cxnId="{CD0045AB-1462-4643-9D79-DAAB1DFD369E}">
      <dgm:prSet/>
      <dgm:spPr/>
      <dgm:t>
        <a:bodyPr/>
        <a:lstStyle/>
        <a:p>
          <a:endParaRPr lang="es-EC" sz="2000"/>
        </a:p>
      </dgm:t>
    </dgm:pt>
    <dgm:pt modelId="{89F59534-0F1B-4A32-81E6-03BD77613972}">
      <dgm:prSet phldrT="[Texto]" custT="1"/>
      <dgm:spPr/>
      <dgm:t>
        <a:bodyPr/>
        <a:lstStyle/>
        <a:p>
          <a:r>
            <a:rPr lang="es-EC" sz="2000" dirty="0"/>
            <a:t>Recomendaciones</a:t>
          </a:r>
        </a:p>
      </dgm:t>
    </dgm:pt>
    <dgm:pt modelId="{2FFC346A-8821-4B42-B178-D6652E624C72}" type="parTrans" cxnId="{6EAC0A03-CCFD-455F-88A6-82F0B5D647FF}">
      <dgm:prSet/>
      <dgm:spPr/>
      <dgm:t>
        <a:bodyPr/>
        <a:lstStyle/>
        <a:p>
          <a:endParaRPr lang="es-EC" sz="2000"/>
        </a:p>
      </dgm:t>
    </dgm:pt>
    <dgm:pt modelId="{B7BAC419-28B9-4A2B-AF5C-03B756BA440C}" type="sibTrans" cxnId="{6EAC0A03-CCFD-455F-88A6-82F0B5D647FF}">
      <dgm:prSet/>
      <dgm:spPr/>
      <dgm:t>
        <a:bodyPr/>
        <a:lstStyle/>
        <a:p>
          <a:endParaRPr lang="es-EC" sz="2000"/>
        </a:p>
      </dgm:t>
    </dgm:pt>
    <dgm:pt modelId="{E5F464D7-BF06-45ED-AA0D-867DEBF1ED7C}" type="pres">
      <dgm:prSet presAssocID="{CA1A59D1-4FC2-4B1E-A2D5-4086053A8C76}" presName="Name0" presStyleCnt="0">
        <dgm:presLayoutVars>
          <dgm:chMax val="7"/>
          <dgm:chPref val="7"/>
          <dgm:dir/>
        </dgm:presLayoutVars>
      </dgm:prSet>
      <dgm:spPr/>
    </dgm:pt>
    <dgm:pt modelId="{35F074F1-66AA-46AE-B905-B4AE02290BCF}" type="pres">
      <dgm:prSet presAssocID="{CA1A59D1-4FC2-4B1E-A2D5-4086053A8C76}" presName="Name1" presStyleCnt="0"/>
      <dgm:spPr/>
    </dgm:pt>
    <dgm:pt modelId="{60E291E1-7823-4086-B65E-783194CDB68F}" type="pres">
      <dgm:prSet presAssocID="{CA1A59D1-4FC2-4B1E-A2D5-4086053A8C76}" presName="cycle" presStyleCnt="0"/>
      <dgm:spPr/>
    </dgm:pt>
    <dgm:pt modelId="{E39D29F1-00AA-450C-A5AD-98E5E1DF5349}" type="pres">
      <dgm:prSet presAssocID="{CA1A59D1-4FC2-4B1E-A2D5-4086053A8C76}" presName="srcNode" presStyleLbl="node1" presStyleIdx="0" presStyleCnt="6"/>
      <dgm:spPr/>
    </dgm:pt>
    <dgm:pt modelId="{0E9CEA92-AF63-4F79-AA39-7DCAD886A773}" type="pres">
      <dgm:prSet presAssocID="{CA1A59D1-4FC2-4B1E-A2D5-4086053A8C76}" presName="conn" presStyleLbl="parChTrans1D2" presStyleIdx="0" presStyleCnt="1"/>
      <dgm:spPr/>
    </dgm:pt>
    <dgm:pt modelId="{C82B9BAD-D4F7-411F-88FB-4F8D1E78C365}" type="pres">
      <dgm:prSet presAssocID="{CA1A59D1-4FC2-4B1E-A2D5-4086053A8C76}" presName="extraNode" presStyleLbl="node1" presStyleIdx="0" presStyleCnt="6"/>
      <dgm:spPr/>
    </dgm:pt>
    <dgm:pt modelId="{3FBA413E-43B1-42B4-B72C-0326B8824A2E}" type="pres">
      <dgm:prSet presAssocID="{CA1A59D1-4FC2-4B1E-A2D5-4086053A8C76}" presName="dstNode" presStyleLbl="node1" presStyleIdx="0" presStyleCnt="6"/>
      <dgm:spPr/>
    </dgm:pt>
    <dgm:pt modelId="{16D637EE-3606-4BAA-B4CD-C77455086D6D}" type="pres">
      <dgm:prSet presAssocID="{4CAC326F-7F0D-4824-8B07-FD481051D2A5}" presName="text_1" presStyleLbl="node1" presStyleIdx="0" presStyleCnt="6">
        <dgm:presLayoutVars>
          <dgm:bulletEnabled val="1"/>
        </dgm:presLayoutVars>
      </dgm:prSet>
      <dgm:spPr/>
    </dgm:pt>
    <dgm:pt modelId="{26171EF0-A517-4BA4-B1A4-3989E87C082B}" type="pres">
      <dgm:prSet presAssocID="{4CAC326F-7F0D-4824-8B07-FD481051D2A5}" presName="accent_1" presStyleCnt="0"/>
      <dgm:spPr/>
    </dgm:pt>
    <dgm:pt modelId="{9E0BB0D8-49CD-47BC-9FC4-8B40819EDA87}" type="pres">
      <dgm:prSet presAssocID="{4CAC326F-7F0D-4824-8B07-FD481051D2A5}" presName="accentRepeatNode" presStyleLbl="solidFgAcc1" presStyleIdx="0" presStyleCnt="6"/>
      <dgm:spPr>
        <a:blipFill rotWithShape="0">
          <a:blip xmlns:r="http://schemas.openxmlformats.org/officeDocument/2006/relationships" r:embed="rId1"/>
          <a:srcRect/>
          <a:stretch>
            <a:fillRect t="-21000" b="-21000"/>
          </a:stretch>
        </a:blipFill>
      </dgm:spPr>
    </dgm:pt>
    <dgm:pt modelId="{6C416CDD-D8A9-422D-AEEE-C6F0E0FB8D0A}" type="pres">
      <dgm:prSet presAssocID="{899AE8C1-04BB-4A30-895A-254977E5154E}" presName="text_2" presStyleLbl="node1" presStyleIdx="1" presStyleCnt="6">
        <dgm:presLayoutVars>
          <dgm:bulletEnabled val="1"/>
        </dgm:presLayoutVars>
      </dgm:prSet>
      <dgm:spPr/>
    </dgm:pt>
    <dgm:pt modelId="{2A14637B-40CC-46D5-B57C-014EFD795E94}" type="pres">
      <dgm:prSet presAssocID="{899AE8C1-04BB-4A30-895A-254977E5154E}" presName="accent_2" presStyleCnt="0"/>
      <dgm:spPr/>
    </dgm:pt>
    <dgm:pt modelId="{81C8ADEF-F942-403E-BDE2-8481970236B0}" type="pres">
      <dgm:prSet presAssocID="{899AE8C1-04BB-4A30-895A-254977E5154E}" presName="accentRepeatNode" presStyleLbl="solidFgAcc1" presStyleIdx="1" presStyleCnt="6"/>
      <dgm:spPr>
        <a:blipFill rotWithShape="0">
          <a:blip xmlns:r="http://schemas.openxmlformats.org/officeDocument/2006/relationships" r:embed="rId2"/>
          <a:srcRect/>
          <a:stretch>
            <a:fillRect t="-25000" b="-25000"/>
          </a:stretch>
        </a:blipFill>
      </dgm:spPr>
    </dgm:pt>
    <dgm:pt modelId="{F71DF1BC-0B88-4106-BED9-583C093E80E3}" type="pres">
      <dgm:prSet presAssocID="{6B717B3C-74D3-41FF-9C01-662856C8CAAF}" presName="text_3" presStyleLbl="node1" presStyleIdx="2" presStyleCnt="6">
        <dgm:presLayoutVars>
          <dgm:bulletEnabled val="1"/>
        </dgm:presLayoutVars>
      </dgm:prSet>
      <dgm:spPr/>
    </dgm:pt>
    <dgm:pt modelId="{C3F40F58-C835-4DD6-AD27-6D93C732A95E}" type="pres">
      <dgm:prSet presAssocID="{6B717B3C-74D3-41FF-9C01-662856C8CAAF}" presName="accent_3" presStyleCnt="0"/>
      <dgm:spPr/>
    </dgm:pt>
    <dgm:pt modelId="{2AF82D1C-A66B-4C90-AB71-E40556E22ECC}" type="pres">
      <dgm:prSet presAssocID="{6B717B3C-74D3-41FF-9C01-662856C8CAAF}" presName="accentRepeatNode" presStyleLbl="solidFgAcc1" presStyleIdx="2" presStyleCnt="6"/>
      <dgm:spPr>
        <a:blipFill rotWithShape="0">
          <a:blip xmlns:r="http://schemas.openxmlformats.org/officeDocument/2006/relationships" r:embed="rId3"/>
          <a:srcRect/>
          <a:stretch>
            <a:fillRect l="-61000" r="-61000"/>
          </a:stretch>
        </a:blipFill>
      </dgm:spPr>
    </dgm:pt>
    <dgm:pt modelId="{492B614C-E62C-4724-AC44-B36D6E3B6804}" type="pres">
      <dgm:prSet presAssocID="{8B0C26C0-3B21-41F3-9CF8-090AB494139A}" presName="text_4" presStyleLbl="node1" presStyleIdx="3" presStyleCnt="6">
        <dgm:presLayoutVars>
          <dgm:bulletEnabled val="1"/>
        </dgm:presLayoutVars>
      </dgm:prSet>
      <dgm:spPr/>
    </dgm:pt>
    <dgm:pt modelId="{0A7ABC47-7E95-40D5-A006-23C3F5C0597C}" type="pres">
      <dgm:prSet presAssocID="{8B0C26C0-3B21-41F3-9CF8-090AB494139A}" presName="accent_4" presStyleCnt="0"/>
      <dgm:spPr/>
    </dgm:pt>
    <dgm:pt modelId="{CC81AC49-5605-4D84-9150-8D19EEE52EFC}" type="pres">
      <dgm:prSet presAssocID="{8B0C26C0-3B21-41F3-9CF8-090AB494139A}" presName="accentRepeatNode" presStyleLbl="solidFgAcc1" presStyleIdx="3" presStyleCnt="6"/>
      <dgm:spPr>
        <a:blipFill rotWithShape="0">
          <a:blip xmlns:r="http://schemas.openxmlformats.org/officeDocument/2006/relationships" r:embed="rId4"/>
          <a:srcRect/>
          <a:stretch>
            <a:fillRect t="-17000" b="-17000"/>
          </a:stretch>
        </a:blipFill>
      </dgm:spPr>
    </dgm:pt>
    <dgm:pt modelId="{50472CD2-EFF5-442D-AC36-7B727A609082}" type="pres">
      <dgm:prSet presAssocID="{61C6E401-EBE4-4BB3-ABF5-A7B9664ABC92}" presName="text_5" presStyleLbl="node1" presStyleIdx="4" presStyleCnt="6">
        <dgm:presLayoutVars>
          <dgm:bulletEnabled val="1"/>
        </dgm:presLayoutVars>
      </dgm:prSet>
      <dgm:spPr/>
    </dgm:pt>
    <dgm:pt modelId="{16814DBC-D1B3-4C1F-8980-E7316FF7AF14}" type="pres">
      <dgm:prSet presAssocID="{61C6E401-EBE4-4BB3-ABF5-A7B9664ABC92}" presName="accent_5" presStyleCnt="0"/>
      <dgm:spPr/>
    </dgm:pt>
    <dgm:pt modelId="{AA503534-C2C5-4E71-BC74-5BA325AA954C}" type="pres">
      <dgm:prSet presAssocID="{61C6E401-EBE4-4BB3-ABF5-A7B9664ABC92}" presName="accentRepeatNode" presStyleLbl="solidFgAcc1" presStyleIdx="4" presStyleCnt="6"/>
      <dgm:spPr>
        <a:blipFill rotWithShape="0">
          <a:blip xmlns:r="http://schemas.openxmlformats.org/officeDocument/2006/relationships" r:embed="rId5"/>
          <a:srcRect/>
          <a:stretch>
            <a:fillRect l="-39000" r="-39000"/>
          </a:stretch>
        </a:blipFill>
      </dgm:spPr>
    </dgm:pt>
    <dgm:pt modelId="{41B3CC5E-4353-4DED-87B8-FFFB529884B2}" type="pres">
      <dgm:prSet presAssocID="{89F59534-0F1B-4A32-81E6-03BD77613972}" presName="text_6" presStyleLbl="node1" presStyleIdx="5" presStyleCnt="6">
        <dgm:presLayoutVars>
          <dgm:bulletEnabled val="1"/>
        </dgm:presLayoutVars>
      </dgm:prSet>
      <dgm:spPr/>
    </dgm:pt>
    <dgm:pt modelId="{76C2AD2B-616A-4C98-A6AA-F1BC9F1A676F}" type="pres">
      <dgm:prSet presAssocID="{89F59534-0F1B-4A32-81E6-03BD77613972}" presName="accent_6" presStyleCnt="0"/>
      <dgm:spPr/>
    </dgm:pt>
    <dgm:pt modelId="{B0382223-2DB1-4714-B67F-DD2EEDB35D97}" type="pres">
      <dgm:prSet presAssocID="{89F59534-0F1B-4A32-81E6-03BD77613972}" presName="accentRepeatNode" presStyleLbl="solidFgAcc1" presStyleIdx="5" presStyleCnt="6"/>
      <dgm:spPr>
        <a:blipFill rotWithShape="0">
          <a:blip xmlns:r="http://schemas.openxmlformats.org/officeDocument/2006/relationships" r:embed="rId6"/>
          <a:srcRect/>
          <a:stretch>
            <a:fillRect l="-50000" r="-50000"/>
          </a:stretch>
        </a:blipFill>
      </dgm:spPr>
    </dgm:pt>
  </dgm:ptLst>
  <dgm:cxnLst>
    <dgm:cxn modelId="{6EAC0A03-CCFD-455F-88A6-82F0B5D647FF}" srcId="{CA1A59D1-4FC2-4B1E-A2D5-4086053A8C76}" destId="{89F59534-0F1B-4A32-81E6-03BD77613972}" srcOrd="5" destOrd="0" parTransId="{2FFC346A-8821-4B42-B178-D6652E624C72}" sibTransId="{B7BAC419-28B9-4A2B-AF5C-03B756BA440C}"/>
    <dgm:cxn modelId="{C52EA010-E205-43C9-8956-534EBAC92975}" type="presOf" srcId="{6B717B3C-74D3-41FF-9C01-662856C8CAAF}" destId="{F71DF1BC-0B88-4106-BED9-583C093E80E3}" srcOrd="0" destOrd="0" presId="urn:microsoft.com/office/officeart/2008/layout/VerticalCurvedList"/>
    <dgm:cxn modelId="{73533317-6319-4005-8B4E-A1CFD540301B}" srcId="{CA1A59D1-4FC2-4B1E-A2D5-4086053A8C76}" destId="{8B0C26C0-3B21-41F3-9CF8-090AB494139A}" srcOrd="3" destOrd="0" parTransId="{84A0EE10-90BE-4FD8-AA14-697FFDE672EE}" sibTransId="{1A3A860B-BC0B-4D70-BA2B-C44A96AB518A}"/>
    <dgm:cxn modelId="{21D81A38-C0E6-4583-8635-129E5E7928C2}" type="presOf" srcId="{CA1A59D1-4FC2-4B1E-A2D5-4086053A8C76}" destId="{E5F464D7-BF06-45ED-AA0D-867DEBF1ED7C}" srcOrd="0" destOrd="0" presId="urn:microsoft.com/office/officeart/2008/layout/VerticalCurvedList"/>
    <dgm:cxn modelId="{B9B4F340-5D49-4505-8824-216CE0C7EDB4}" type="presOf" srcId="{89F59534-0F1B-4A32-81E6-03BD77613972}" destId="{41B3CC5E-4353-4DED-87B8-FFFB529884B2}" srcOrd="0" destOrd="0" presId="urn:microsoft.com/office/officeart/2008/layout/VerticalCurvedList"/>
    <dgm:cxn modelId="{17AAEA60-786A-4845-9746-47AD9B8F5BF7}" srcId="{CA1A59D1-4FC2-4B1E-A2D5-4086053A8C76}" destId="{899AE8C1-04BB-4A30-895A-254977E5154E}" srcOrd="1" destOrd="0" parTransId="{CB83BFEB-695F-43F3-9502-C59D33E75A80}" sibTransId="{4D39393F-4E1B-4C47-8394-7E4CA6A29566}"/>
    <dgm:cxn modelId="{C1BA6E49-42FC-4219-A7F1-A0D6CC750F00}" type="presOf" srcId="{4CAC326F-7F0D-4824-8B07-FD481051D2A5}" destId="{16D637EE-3606-4BAA-B4CD-C77455086D6D}" srcOrd="0" destOrd="0" presId="urn:microsoft.com/office/officeart/2008/layout/VerticalCurvedList"/>
    <dgm:cxn modelId="{DA7FDE4A-48AB-41FD-B67F-1B86B934B6AE}" type="presOf" srcId="{8B0C26C0-3B21-41F3-9CF8-090AB494139A}" destId="{492B614C-E62C-4724-AC44-B36D6E3B6804}" srcOrd="0" destOrd="0" presId="urn:microsoft.com/office/officeart/2008/layout/VerticalCurvedList"/>
    <dgm:cxn modelId="{A05B9A6E-2462-4510-8F57-F4B4F0A3E637}" type="presOf" srcId="{61C6E401-EBE4-4BB3-ABF5-A7B9664ABC92}" destId="{50472CD2-EFF5-442D-AC36-7B727A609082}" srcOrd="0" destOrd="0" presId="urn:microsoft.com/office/officeart/2008/layout/VerticalCurvedList"/>
    <dgm:cxn modelId="{56CE1A74-4157-4CAE-8AEF-C2F5C1BF0B31}" srcId="{CA1A59D1-4FC2-4B1E-A2D5-4086053A8C76}" destId="{6B717B3C-74D3-41FF-9C01-662856C8CAAF}" srcOrd="2" destOrd="0" parTransId="{0C1D6E4B-52DF-4C1B-A819-2DB1E585ECE9}" sibTransId="{0CC314D8-BC8F-416C-9534-9364C8C46D04}"/>
    <dgm:cxn modelId="{94984589-755A-4FAE-B7F5-EEBC264AA89E}" type="presOf" srcId="{899AE8C1-04BB-4A30-895A-254977E5154E}" destId="{6C416CDD-D8A9-422D-AEEE-C6F0E0FB8D0A}" srcOrd="0" destOrd="0" presId="urn:microsoft.com/office/officeart/2008/layout/VerticalCurvedList"/>
    <dgm:cxn modelId="{3C562EA2-A50B-4D2D-B8CB-1891EFFEB90B}" type="presOf" srcId="{4697D892-9AF1-4E4F-B172-BCAF31E60041}" destId="{0E9CEA92-AF63-4F79-AA39-7DCAD886A773}" srcOrd="0" destOrd="0" presId="urn:microsoft.com/office/officeart/2008/layout/VerticalCurvedList"/>
    <dgm:cxn modelId="{CD0045AB-1462-4643-9D79-DAAB1DFD369E}" srcId="{CA1A59D1-4FC2-4B1E-A2D5-4086053A8C76}" destId="{61C6E401-EBE4-4BB3-ABF5-A7B9664ABC92}" srcOrd="4" destOrd="0" parTransId="{CAC827F2-1A82-471E-877F-D47D80EFCD5F}" sibTransId="{39131B91-D7A5-4EC6-ADBC-E3F3CECE3929}"/>
    <dgm:cxn modelId="{3A0611C2-6BE6-407F-93F2-1E47CFE8F16E}" srcId="{CA1A59D1-4FC2-4B1E-A2D5-4086053A8C76}" destId="{4CAC326F-7F0D-4824-8B07-FD481051D2A5}" srcOrd="0" destOrd="0" parTransId="{DCBB72FA-96AB-40BE-9C3C-8472CC66D1A0}" sibTransId="{4697D892-9AF1-4E4F-B172-BCAF31E60041}"/>
    <dgm:cxn modelId="{47A09662-7DFE-46F9-80D2-07C6DC62F471}" type="presParOf" srcId="{E5F464D7-BF06-45ED-AA0D-867DEBF1ED7C}" destId="{35F074F1-66AA-46AE-B905-B4AE02290BCF}" srcOrd="0" destOrd="0" presId="urn:microsoft.com/office/officeart/2008/layout/VerticalCurvedList"/>
    <dgm:cxn modelId="{5735D044-2401-4140-8BB1-691B1C353981}" type="presParOf" srcId="{35F074F1-66AA-46AE-B905-B4AE02290BCF}" destId="{60E291E1-7823-4086-B65E-783194CDB68F}" srcOrd="0" destOrd="0" presId="urn:microsoft.com/office/officeart/2008/layout/VerticalCurvedList"/>
    <dgm:cxn modelId="{ADEC868C-C61A-48B7-810E-B9EF743E8E90}" type="presParOf" srcId="{60E291E1-7823-4086-B65E-783194CDB68F}" destId="{E39D29F1-00AA-450C-A5AD-98E5E1DF5349}" srcOrd="0" destOrd="0" presId="urn:microsoft.com/office/officeart/2008/layout/VerticalCurvedList"/>
    <dgm:cxn modelId="{706BEF44-57DD-4C83-8EBA-28861F79DDF2}" type="presParOf" srcId="{60E291E1-7823-4086-B65E-783194CDB68F}" destId="{0E9CEA92-AF63-4F79-AA39-7DCAD886A773}" srcOrd="1" destOrd="0" presId="urn:microsoft.com/office/officeart/2008/layout/VerticalCurvedList"/>
    <dgm:cxn modelId="{F29BEB5C-7AA9-4AAC-8425-BB6B9F6E8BD8}" type="presParOf" srcId="{60E291E1-7823-4086-B65E-783194CDB68F}" destId="{C82B9BAD-D4F7-411F-88FB-4F8D1E78C365}" srcOrd="2" destOrd="0" presId="urn:microsoft.com/office/officeart/2008/layout/VerticalCurvedList"/>
    <dgm:cxn modelId="{B866F8FD-1707-49FF-874B-F5E6143DD578}" type="presParOf" srcId="{60E291E1-7823-4086-B65E-783194CDB68F}" destId="{3FBA413E-43B1-42B4-B72C-0326B8824A2E}" srcOrd="3" destOrd="0" presId="urn:microsoft.com/office/officeart/2008/layout/VerticalCurvedList"/>
    <dgm:cxn modelId="{D4F6A64D-26DF-415B-A14E-56B8C8C58C9F}" type="presParOf" srcId="{35F074F1-66AA-46AE-B905-B4AE02290BCF}" destId="{16D637EE-3606-4BAA-B4CD-C77455086D6D}" srcOrd="1" destOrd="0" presId="urn:microsoft.com/office/officeart/2008/layout/VerticalCurvedList"/>
    <dgm:cxn modelId="{BA2B2D5A-0D21-43A9-BA60-F7FDBB853A4E}" type="presParOf" srcId="{35F074F1-66AA-46AE-B905-B4AE02290BCF}" destId="{26171EF0-A517-4BA4-B1A4-3989E87C082B}" srcOrd="2" destOrd="0" presId="urn:microsoft.com/office/officeart/2008/layout/VerticalCurvedList"/>
    <dgm:cxn modelId="{AA650857-37C8-4D81-8218-9D83D5F504E4}" type="presParOf" srcId="{26171EF0-A517-4BA4-B1A4-3989E87C082B}" destId="{9E0BB0D8-49CD-47BC-9FC4-8B40819EDA87}" srcOrd="0" destOrd="0" presId="urn:microsoft.com/office/officeart/2008/layout/VerticalCurvedList"/>
    <dgm:cxn modelId="{40BADAC0-8EEB-47E9-9302-72AF43485DB4}" type="presParOf" srcId="{35F074F1-66AA-46AE-B905-B4AE02290BCF}" destId="{6C416CDD-D8A9-422D-AEEE-C6F0E0FB8D0A}" srcOrd="3" destOrd="0" presId="urn:microsoft.com/office/officeart/2008/layout/VerticalCurvedList"/>
    <dgm:cxn modelId="{983B3E23-43CE-4CCA-94C5-061DCB1EC126}" type="presParOf" srcId="{35F074F1-66AA-46AE-B905-B4AE02290BCF}" destId="{2A14637B-40CC-46D5-B57C-014EFD795E94}" srcOrd="4" destOrd="0" presId="urn:microsoft.com/office/officeart/2008/layout/VerticalCurvedList"/>
    <dgm:cxn modelId="{7F65F948-C575-4F90-AED4-BBA95FB6F577}" type="presParOf" srcId="{2A14637B-40CC-46D5-B57C-014EFD795E94}" destId="{81C8ADEF-F942-403E-BDE2-8481970236B0}" srcOrd="0" destOrd="0" presId="urn:microsoft.com/office/officeart/2008/layout/VerticalCurvedList"/>
    <dgm:cxn modelId="{B2A63C83-5B8E-41FF-8B2B-AE841CFC49AF}" type="presParOf" srcId="{35F074F1-66AA-46AE-B905-B4AE02290BCF}" destId="{F71DF1BC-0B88-4106-BED9-583C093E80E3}" srcOrd="5" destOrd="0" presId="urn:microsoft.com/office/officeart/2008/layout/VerticalCurvedList"/>
    <dgm:cxn modelId="{1DE4BAB3-0A73-4926-A604-C46A1FD18FC6}" type="presParOf" srcId="{35F074F1-66AA-46AE-B905-B4AE02290BCF}" destId="{C3F40F58-C835-4DD6-AD27-6D93C732A95E}" srcOrd="6" destOrd="0" presId="urn:microsoft.com/office/officeart/2008/layout/VerticalCurvedList"/>
    <dgm:cxn modelId="{5604B49B-3D26-49BE-8164-0DC851BD5A2B}" type="presParOf" srcId="{C3F40F58-C835-4DD6-AD27-6D93C732A95E}" destId="{2AF82D1C-A66B-4C90-AB71-E40556E22ECC}" srcOrd="0" destOrd="0" presId="urn:microsoft.com/office/officeart/2008/layout/VerticalCurvedList"/>
    <dgm:cxn modelId="{469A1A7D-9FB2-4CCB-B66E-2423A41BA6BA}" type="presParOf" srcId="{35F074F1-66AA-46AE-B905-B4AE02290BCF}" destId="{492B614C-E62C-4724-AC44-B36D6E3B6804}" srcOrd="7" destOrd="0" presId="urn:microsoft.com/office/officeart/2008/layout/VerticalCurvedList"/>
    <dgm:cxn modelId="{DBEF349B-5659-4398-9077-1113B475D174}" type="presParOf" srcId="{35F074F1-66AA-46AE-B905-B4AE02290BCF}" destId="{0A7ABC47-7E95-40D5-A006-23C3F5C0597C}" srcOrd="8" destOrd="0" presId="urn:microsoft.com/office/officeart/2008/layout/VerticalCurvedList"/>
    <dgm:cxn modelId="{53A1F840-FC12-416E-AC78-889169AC1BCC}" type="presParOf" srcId="{0A7ABC47-7E95-40D5-A006-23C3F5C0597C}" destId="{CC81AC49-5605-4D84-9150-8D19EEE52EFC}" srcOrd="0" destOrd="0" presId="urn:microsoft.com/office/officeart/2008/layout/VerticalCurvedList"/>
    <dgm:cxn modelId="{A3436D82-AF38-4BCB-959C-7A6A6F365FCE}" type="presParOf" srcId="{35F074F1-66AA-46AE-B905-B4AE02290BCF}" destId="{50472CD2-EFF5-442D-AC36-7B727A609082}" srcOrd="9" destOrd="0" presId="urn:microsoft.com/office/officeart/2008/layout/VerticalCurvedList"/>
    <dgm:cxn modelId="{95E7BE38-EDC5-44B2-B423-D31CCFF96718}" type="presParOf" srcId="{35F074F1-66AA-46AE-B905-B4AE02290BCF}" destId="{16814DBC-D1B3-4C1F-8980-E7316FF7AF14}" srcOrd="10" destOrd="0" presId="urn:microsoft.com/office/officeart/2008/layout/VerticalCurvedList"/>
    <dgm:cxn modelId="{B0EF88A3-698F-4D71-A075-DF20E670C73F}" type="presParOf" srcId="{16814DBC-D1B3-4C1F-8980-E7316FF7AF14}" destId="{AA503534-C2C5-4E71-BC74-5BA325AA954C}" srcOrd="0" destOrd="0" presId="urn:microsoft.com/office/officeart/2008/layout/VerticalCurvedList"/>
    <dgm:cxn modelId="{3DEBDD29-0419-4DD5-BFB1-B43AE74065D7}" type="presParOf" srcId="{35F074F1-66AA-46AE-B905-B4AE02290BCF}" destId="{41B3CC5E-4353-4DED-87B8-FFFB529884B2}" srcOrd="11" destOrd="0" presId="urn:microsoft.com/office/officeart/2008/layout/VerticalCurvedList"/>
    <dgm:cxn modelId="{75F190C0-71D4-4DBA-A2B9-43D3C871FB93}" type="presParOf" srcId="{35F074F1-66AA-46AE-B905-B4AE02290BCF}" destId="{76C2AD2B-616A-4C98-A6AA-F1BC9F1A676F}" srcOrd="12" destOrd="0" presId="urn:microsoft.com/office/officeart/2008/layout/VerticalCurvedList"/>
    <dgm:cxn modelId="{7D8241F2-49D8-42C6-B01D-CFF971A54B58}" type="presParOf" srcId="{76C2AD2B-616A-4C98-A6AA-F1BC9F1A676F}" destId="{B0382223-2DB1-4714-B67F-DD2EEDB35D9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A1A59D1-4FC2-4B1E-A2D5-4086053A8C76}" type="doc">
      <dgm:prSet loTypeId="urn:microsoft.com/office/officeart/2008/layout/VerticalCurvedList" loCatId="list" qsTypeId="urn:microsoft.com/office/officeart/2005/8/quickstyle/simple2" qsCatId="simple" csTypeId="urn:microsoft.com/office/officeart/2005/8/colors/accent0_1" csCatId="mainScheme" phldr="1"/>
      <dgm:spPr/>
      <dgm:t>
        <a:bodyPr/>
        <a:lstStyle/>
        <a:p>
          <a:endParaRPr lang="es-EC"/>
        </a:p>
      </dgm:t>
    </dgm:pt>
    <dgm:pt modelId="{4CAC326F-7F0D-4824-8B07-FD481051D2A5}">
      <dgm:prSet phldrT="[Texto]" custT="1"/>
      <dgm:spPr>
        <a:noFill/>
      </dgm:spPr>
      <dgm:t>
        <a:bodyPr/>
        <a:lstStyle/>
        <a:p>
          <a:r>
            <a:rPr lang="es-EC" sz="2000" b="0" dirty="0"/>
            <a:t>Introducción</a:t>
          </a:r>
        </a:p>
      </dgm:t>
    </dgm:pt>
    <dgm:pt modelId="{DCBB72FA-96AB-40BE-9C3C-8472CC66D1A0}" type="parTrans" cxnId="{3A0611C2-6BE6-407F-93F2-1E47CFE8F16E}">
      <dgm:prSet/>
      <dgm:spPr/>
      <dgm:t>
        <a:bodyPr/>
        <a:lstStyle/>
        <a:p>
          <a:endParaRPr lang="es-EC" sz="2000"/>
        </a:p>
      </dgm:t>
    </dgm:pt>
    <dgm:pt modelId="{4697D892-9AF1-4E4F-B172-BCAF31E60041}" type="sibTrans" cxnId="{3A0611C2-6BE6-407F-93F2-1E47CFE8F16E}">
      <dgm:prSet/>
      <dgm:spPr/>
      <dgm:t>
        <a:bodyPr/>
        <a:lstStyle/>
        <a:p>
          <a:endParaRPr lang="es-EC" sz="2000"/>
        </a:p>
      </dgm:t>
    </dgm:pt>
    <dgm:pt modelId="{899AE8C1-04BB-4A30-895A-254977E5154E}">
      <dgm:prSet phldrT="[Texto]" custT="1"/>
      <dgm:spPr/>
      <dgm:t>
        <a:bodyPr/>
        <a:lstStyle/>
        <a:p>
          <a:r>
            <a:rPr lang="es-EC" sz="2000" dirty="0"/>
            <a:t>Objetivos</a:t>
          </a:r>
        </a:p>
      </dgm:t>
    </dgm:pt>
    <dgm:pt modelId="{CB83BFEB-695F-43F3-9502-C59D33E75A80}" type="parTrans" cxnId="{17AAEA60-786A-4845-9746-47AD9B8F5BF7}">
      <dgm:prSet/>
      <dgm:spPr/>
      <dgm:t>
        <a:bodyPr/>
        <a:lstStyle/>
        <a:p>
          <a:endParaRPr lang="es-EC" sz="2000"/>
        </a:p>
      </dgm:t>
    </dgm:pt>
    <dgm:pt modelId="{4D39393F-4E1B-4C47-8394-7E4CA6A29566}" type="sibTrans" cxnId="{17AAEA60-786A-4845-9746-47AD9B8F5BF7}">
      <dgm:prSet/>
      <dgm:spPr/>
      <dgm:t>
        <a:bodyPr/>
        <a:lstStyle/>
        <a:p>
          <a:endParaRPr lang="es-EC" sz="2000"/>
        </a:p>
      </dgm:t>
    </dgm:pt>
    <dgm:pt modelId="{6B717B3C-74D3-41FF-9C01-662856C8CAAF}">
      <dgm:prSet phldrT="[Texto]" custT="1"/>
      <dgm:spPr/>
      <dgm:t>
        <a:bodyPr/>
        <a:lstStyle/>
        <a:p>
          <a:r>
            <a:rPr lang="es-EC" sz="2000" dirty="0"/>
            <a:t>Materiales y Métodos</a:t>
          </a:r>
        </a:p>
      </dgm:t>
    </dgm:pt>
    <dgm:pt modelId="{0C1D6E4B-52DF-4C1B-A819-2DB1E585ECE9}" type="parTrans" cxnId="{56CE1A74-4157-4CAE-8AEF-C2F5C1BF0B31}">
      <dgm:prSet/>
      <dgm:spPr/>
      <dgm:t>
        <a:bodyPr/>
        <a:lstStyle/>
        <a:p>
          <a:endParaRPr lang="es-EC" sz="2000"/>
        </a:p>
      </dgm:t>
    </dgm:pt>
    <dgm:pt modelId="{0CC314D8-BC8F-416C-9534-9364C8C46D04}" type="sibTrans" cxnId="{56CE1A74-4157-4CAE-8AEF-C2F5C1BF0B31}">
      <dgm:prSet/>
      <dgm:spPr/>
      <dgm:t>
        <a:bodyPr/>
        <a:lstStyle/>
        <a:p>
          <a:endParaRPr lang="es-EC" sz="2000"/>
        </a:p>
      </dgm:t>
    </dgm:pt>
    <dgm:pt modelId="{8B0C26C0-3B21-41F3-9CF8-090AB494139A}">
      <dgm:prSet phldrT="[Texto]" custT="1"/>
      <dgm:spPr/>
      <dgm:t>
        <a:bodyPr/>
        <a:lstStyle/>
        <a:p>
          <a:r>
            <a:rPr lang="es-EC" sz="2000" dirty="0"/>
            <a:t>Resultados y Discusión</a:t>
          </a:r>
        </a:p>
      </dgm:t>
    </dgm:pt>
    <dgm:pt modelId="{84A0EE10-90BE-4FD8-AA14-697FFDE672EE}" type="parTrans" cxnId="{73533317-6319-4005-8B4E-A1CFD540301B}">
      <dgm:prSet/>
      <dgm:spPr/>
      <dgm:t>
        <a:bodyPr/>
        <a:lstStyle/>
        <a:p>
          <a:endParaRPr lang="es-EC" sz="2000"/>
        </a:p>
      </dgm:t>
    </dgm:pt>
    <dgm:pt modelId="{1A3A860B-BC0B-4D70-BA2B-C44A96AB518A}" type="sibTrans" cxnId="{73533317-6319-4005-8B4E-A1CFD540301B}">
      <dgm:prSet/>
      <dgm:spPr/>
      <dgm:t>
        <a:bodyPr/>
        <a:lstStyle/>
        <a:p>
          <a:endParaRPr lang="es-EC" sz="2000"/>
        </a:p>
      </dgm:t>
    </dgm:pt>
    <dgm:pt modelId="{61C6E401-EBE4-4BB3-ABF5-A7B9664ABC92}">
      <dgm:prSet phldrT="[Texto]" custT="1"/>
      <dgm:spPr>
        <a:gradFill flip="none" rotWithShape="0">
          <a:gsLst>
            <a:gs pos="0">
              <a:srgbClr val="669900">
                <a:tint val="66000"/>
                <a:satMod val="160000"/>
              </a:srgbClr>
            </a:gs>
            <a:gs pos="50000">
              <a:srgbClr val="669900">
                <a:tint val="44500"/>
                <a:satMod val="160000"/>
              </a:srgbClr>
            </a:gs>
            <a:gs pos="100000">
              <a:srgbClr val="669900">
                <a:tint val="23500"/>
                <a:satMod val="160000"/>
              </a:srgbClr>
            </a:gs>
          </a:gsLst>
          <a:lin ang="2700000" scaled="1"/>
          <a:tileRect/>
        </a:gradFill>
      </dgm:spPr>
      <dgm:t>
        <a:bodyPr/>
        <a:lstStyle/>
        <a:p>
          <a:r>
            <a:rPr lang="es-EC" sz="2000" b="1" dirty="0"/>
            <a:t>Conclusiones</a:t>
          </a:r>
        </a:p>
      </dgm:t>
    </dgm:pt>
    <dgm:pt modelId="{CAC827F2-1A82-471E-877F-D47D80EFCD5F}" type="parTrans" cxnId="{CD0045AB-1462-4643-9D79-DAAB1DFD369E}">
      <dgm:prSet/>
      <dgm:spPr/>
      <dgm:t>
        <a:bodyPr/>
        <a:lstStyle/>
        <a:p>
          <a:endParaRPr lang="es-EC" sz="2000"/>
        </a:p>
      </dgm:t>
    </dgm:pt>
    <dgm:pt modelId="{39131B91-D7A5-4EC6-ADBC-E3F3CECE3929}" type="sibTrans" cxnId="{CD0045AB-1462-4643-9D79-DAAB1DFD369E}">
      <dgm:prSet/>
      <dgm:spPr/>
      <dgm:t>
        <a:bodyPr/>
        <a:lstStyle/>
        <a:p>
          <a:endParaRPr lang="es-EC" sz="2000"/>
        </a:p>
      </dgm:t>
    </dgm:pt>
    <dgm:pt modelId="{89F59534-0F1B-4A32-81E6-03BD77613972}">
      <dgm:prSet phldrT="[Texto]" custT="1"/>
      <dgm:spPr/>
      <dgm:t>
        <a:bodyPr/>
        <a:lstStyle/>
        <a:p>
          <a:r>
            <a:rPr lang="es-EC" sz="2000" dirty="0"/>
            <a:t>Recomendaciones</a:t>
          </a:r>
        </a:p>
      </dgm:t>
    </dgm:pt>
    <dgm:pt modelId="{2FFC346A-8821-4B42-B178-D6652E624C72}" type="parTrans" cxnId="{6EAC0A03-CCFD-455F-88A6-82F0B5D647FF}">
      <dgm:prSet/>
      <dgm:spPr/>
      <dgm:t>
        <a:bodyPr/>
        <a:lstStyle/>
        <a:p>
          <a:endParaRPr lang="es-EC" sz="2000"/>
        </a:p>
      </dgm:t>
    </dgm:pt>
    <dgm:pt modelId="{B7BAC419-28B9-4A2B-AF5C-03B756BA440C}" type="sibTrans" cxnId="{6EAC0A03-CCFD-455F-88A6-82F0B5D647FF}">
      <dgm:prSet/>
      <dgm:spPr/>
      <dgm:t>
        <a:bodyPr/>
        <a:lstStyle/>
        <a:p>
          <a:endParaRPr lang="es-EC" sz="2000"/>
        </a:p>
      </dgm:t>
    </dgm:pt>
    <dgm:pt modelId="{E5F464D7-BF06-45ED-AA0D-867DEBF1ED7C}" type="pres">
      <dgm:prSet presAssocID="{CA1A59D1-4FC2-4B1E-A2D5-4086053A8C76}" presName="Name0" presStyleCnt="0">
        <dgm:presLayoutVars>
          <dgm:chMax val="7"/>
          <dgm:chPref val="7"/>
          <dgm:dir/>
        </dgm:presLayoutVars>
      </dgm:prSet>
      <dgm:spPr/>
    </dgm:pt>
    <dgm:pt modelId="{35F074F1-66AA-46AE-B905-B4AE02290BCF}" type="pres">
      <dgm:prSet presAssocID="{CA1A59D1-4FC2-4B1E-A2D5-4086053A8C76}" presName="Name1" presStyleCnt="0"/>
      <dgm:spPr/>
    </dgm:pt>
    <dgm:pt modelId="{60E291E1-7823-4086-B65E-783194CDB68F}" type="pres">
      <dgm:prSet presAssocID="{CA1A59D1-4FC2-4B1E-A2D5-4086053A8C76}" presName="cycle" presStyleCnt="0"/>
      <dgm:spPr/>
    </dgm:pt>
    <dgm:pt modelId="{E39D29F1-00AA-450C-A5AD-98E5E1DF5349}" type="pres">
      <dgm:prSet presAssocID="{CA1A59D1-4FC2-4B1E-A2D5-4086053A8C76}" presName="srcNode" presStyleLbl="node1" presStyleIdx="0" presStyleCnt="6"/>
      <dgm:spPr/>
    </dgm:pt>
    <dgm:pt modelId="{0E9CEA92-AF63-4F79-AA39-7DCAD886A773}" type="pres">
      <dgm:prSet presAssocID="{CA1A59D1-4FC2-4B1E-A2D5-4086053A8C76}" presName="conn" presStyleLbl="parChTrans1D2" presStyleIdx="0" presStyleCnt="1"/>
      <dgm:spPr/>
    </dgm:pt>
    <dgm:pt modelId="{C82B9BAD-D4F7-411F-88FB-4F8D1E78C365}" type="pres">
      <dgm:prSet presAssocID="{CA1A59D1-4FC2-4B1E-A2D5-4086053A8C76}" presName="extraNode" presStyleLbl="node1" presStyleIdx="0" presStyleCnt="6"/>
      <dgm:spPr/>
    </dgm:pt>
    <dgm:pt modelId="{3FBA413E-43B1-42B4-B72C-0326B8824A2E}" type="pres">
      <dgm:prSet presAssocID="{CA1A59D1-4FC2-4B1E-A2D5-4086053A8C76}" presName="dstNode" presStyleLbl="node1" presStyleIdx="0" presStyleCnt="6"/>
      <dgm:spPr/>
    </dgm:pt>
    <dgm:pt modelId="{16D637EE-3606-4BAA-B4CD-C77455086D6D}" type="pres">
      <dgm:prSet presAssocID="{4CAC326F-7F0D-4824-8B07-FD481051D2A5}" presName="text_1" presStyleLbl="node1" presStyleIdx="0" presStyleCnt="6">
        <dgm:presLayoutVars>
          <dgm:bulletEnabled val="1"/>
        </dgm:presLayoutVars>
      </dgm:prSet>
      <dgm:spPr/>
    </dgm:pt>
    <dgm:pt modelId="{26171EF0-A517-4BA4-B1A4-3989E87C082B}" type="pres">
      <dgm:prSet presAssocID="{4CAC326F-7F0D-4824-8B07-FD481051D2A5}" presName="accent_1" presStyleCnt="0"/>
      <dgm:spPr/>
    </dgm:pt>
    <dgm:pt modelId="{9E0BB0D8-49CD-47BC-9FC4-8B40819EDA87}" type="pres">
      <dgm:prSet presAssocID="{4CAC326F-7F0D-4824-8B07-FD481051D2A5}" presName="accentRepeatNode" presStyleLbl="solidFgAcc1" presStyleIdx="0" presStyleCnt="6"/>
      <dgm:spPr>
        <a:blipFill rotWithShape="0">
          <a:blip xmlns:r="http://schemas.openxmlformats.org/officeDocument/2006/relationships" r:embed="rId1"/>
          <a:srcRect/>
          <a:stretch>
            <a:fillRect t="-21000" b="-21000"/>
          </a:stretch>
        </a:blipFill>
      </dgm:spPr>
    </dgm:pt>
    <dgm:pt modelId="{6C416CDD-D8A9-422D-AEEE-C6F0E0FB8D0A}" type="pres">
      <dgm:prSet presAssocID="{899AE8C1-04BB-4A30-895A-254977E5154E}" presName="text_2" presStyleLbl="node1" presStyleIdx="1" presStyleCnt="6">
        <dgm:presLayoutVars>
          <dgm:bulletEnabled val="1"/>
        </dgm:presLayoutVars>
      </dgm:prSet>
      <dgm:spPr/>
    </dgm:pt>
    <dgm:pt modelId="{2A14637B-40CC-46D5-B57C-014EFD795E94}" type="pres">
      <dgm:prSet presAssocID="{899AE8C1-04BB-4A30-895A-254977E5154E}" presName="accent_2" presStyleCnt="0"/>
      <dgm:spPr/>
    </dgm:pt>
    <dgm:pt modelId="{81C8ADEF-F942-403E-BDE2-8481970236B0}" type="pres">
      <dgm:prSet presAssocID="{899AE8C1-04BB-4A30-895A-254977E5154E}" presName="accentRepeatNode" presStyleLbl="solidFgAcc1" presStyleIdx="1" presStyleCnt="6"/>
      <dgm:spPr>
        <a:blipFill rotWithShape="0">
          <a:blip xmlns:r="http://schemas.openxmlformats.org/officeDocument/2006/relationships" r:embed="rId2"/>
          <a:srcRect/>
          <a:stretch>
            <a:fillRect t="-25000" b="-25000"/>
          </a:stretch>
        </a:blipFill>
      </dgm:spPr>
    </dgm:pt>
    <dgm:pt modelId="{F71DF1BC-0B88-4106-BED9-583C093E80E3}" type="pres">
      <dgm:prSet presAssocID="{6B717B3C-74D3-41FF-9C01-662856C8CAAF}" presName="text_3" presStyleLbl="node1" presStyleIdx="2" presStyleCnt="6">
        <dgm:presLayoutVars>
          <dgm:bulletEnabled val="1"/>
        </dgm:presLayoutVars>
      </dgm:prSet>
      <dgm:spPr/>
    </dgm:pt>
    <dgm:pt modelId="{C3F40F58-C835-4DD6-AD27-6D93C732A95E}" type="pres">
      <dgm:prSet presAssocID="{6B717B3C-74D3-41FF-9C01-662856C8CAAF}" presName="accent_3" presStyleCnt="0"/>
      <dgm:spPr/>
    </dgm:pt>
    <dgm:pt modelId="{2AF82D1C-A66B-4C90-AB71-E40556E22ECC}" type="pres">
      <dgm:prSet presAssocID="{6B717B3C-74D3-41FF-9C01-662856C8CAAF}" presName="accentRepeatNode" presStyleLbl="solidFgAcc1" presStyleIdx="2" presStyleCnt="6"/>
      <dgm:spPr>
        <a:blipFill rotWithShape="0">
          <a:blip xmlns:r="http://schemas.openxmlformats.org/officeDocument/2006/relationships" r:embed="rId3"/>
          <a:srcRect/>
          <a:stretch>
            <a:fillRect l="-61000" r="-61000"/>
          </a:stretch>
        </a:blipFill>
      </dgm:spPr>
    </dgm:pt>
    <dgm:pt modelId="{492B614C-E62C-4724-AC44-B36D6E3B6804}" type="pres">
      <dgm:prSet presAssocID="{8B0C26C0-3B21-41F3-9CF8-090AB494139A}" presName="text_4" presStyleLbl="node1" presStyleIdx="3" presStyleCnt="6">
        <dgm:presLayoutVars>
          <dgm:bulletEnabled val="1"/>
        </dgm:presLayoutVars>
      </dgm:prSet>
      <dgm:spPr/>
    </dgm:pt>
    <dgm:pt modelId="{0A7ABC47-7E95-40D5-A006-23C3F5C0597C}" type="pres">
      <dgm:prSet presAssocID="{8B0C26C0-3B21-41F3-9CF8-090AB494139A}" presName="accent_4" presStyleCnt="0"/>
      <dgm:spPr/>
    </dgm:pt>
    <dgm:pt modelId="{CC81AC49-5605-4D84-9150-8D19EEE52EFC}" type="pres">
      <dgm:prSet presAssocID="{8B0C26C0-3B21-41F3-9CF8-090AB494139A}" presName="accentRepeatNode" presStyleLbl="solidFgAcc1" presStyleIdx="3" presStyleCnt="6"/>
      <dgm:spPr>
        <a:blipFill rotWithShape="0">
          <a:blip xmlns:r="http://schemas.openxmlformats.org/officeDocument/2006/relationships" r:embed="rId4"/>
          <a:srcRect/>
          <a:stretch>
            <a:fillRect t="-17000" b="-17000"/>
          </a:stretch>
        </a:blipFill>
      </dgm:spPr>
    </dgm:pt>
    <dgm:pt modelId="{50472CD2-EFF5-442D-AC36-7B727A609082}" type="pres">
      <dgm:prSet presAssocID="{61C6E401-EBE4-4BB3-ABF5-A7B9664ABC92}" presName="text_5" presStyleLbl="node1" presStyleIdx="4" presStyleCnt="6">
        <dgm:presLayoutVars>
          <dgm:bulletEnabled val="1"/>
        </dgm:presLayoutVars>
      </dgm:prSet>
      <dgm:spPr/>
    </dgm:pt>
    <dgm:pt modelId="{16814DBC-D1B3-4C1F-8980-E7316FF7AF14}" type="pres">
      <dgm:prSet presAssocID="{61C6E401-EBE4-4BB3-ABF5-A7B9664ABC92}" presName="accent_5" presStyleCnt="0"/>
      <dgm:spPr/>
    </dgm:pt>
    <dgm:pt modelId="{AA503534-C2C5-4E71-BC74-5BA325AA954C}" type="pres">
      <dgm:prSet presAssocID="{61C6E401-EBE4-4BB3-ABF5-A7B9664ABC92}" presName="accentRepeatNode" presStyleLbl="solidFgAcc1" presStyleIdx="4" presStyleCnt="6"/>
      <dgm:spPr>
        <a:blipFill rotWithShape="0">
          <a:blip xmlns:r="http://schemas.openxmlformats.org/officeDocument/2006/relationships" r:embed="rId5"/>
          <a:srcRect/>
          <a:stretch>
            <a:fillRect l="-39000" r="-39000"/>
          </a:stretch>
        </a:blipFill>
      </dgm:spPr>
    </dgm:pt>
    <dgm:pt modelId="{41B3CC5E-4353-4DED-87B8-FFFB529884B2}" type="pres">
      <dgm:prSet presAssocID="{89F59534-0F1B-4A32-81E6-03BD77613972}" presName="text_6" presStyleLbl="node1" presStyleIdx="5" presStyleCnt="6">
        <dgm:presLayoutVars>
          <dgm:bulletEnabled val="1"/>
        </dgm:presLayoutVars>
      </dgm:prSet>
      <dgm:spPr/>
    </dgm:pt>
    <dgm:pt modelId="{76C2AD2B-616A-4C98-A6AA-F1BC9F1A676F}" type="pres">
      <dgm:prSet presAssocID="{89F59534-0F1B-4A32-81E6-03BD77613972}" presName="accent_6" presStyleCnt="0"/>
      <dgm:spPr/>
    </dgm:pt>
    <dgm:pt modelId="{B0382223-2DB1-4714-B67F-DD2EEDB35D97}" type="pres">
      <dgm:prSet presAssocID="{89F59534-0F1B-4A32-81E6-03BD77613972}" presName="accentRepeatNode" presStyleLbl="solidFgAcc1" presStyleIdx="5" presStyleCnt="6"/>
      <dgm:spPr>
        <a:blipFill rotWithShape="0">
          <a:blip xmlns:r="http://schemas.openxmlformats.org/officeDocument/2006/relationships" r:embed="rId6"/>
          <a:srcRect/>
          <a:stretch>
            <a:fillRect l="-50000" r="-50000"/>
          </a:stretch>
        </a:blipFill>
      </dgm:spPr>
    </dgm:pt>
  </dgm:ptLst>
  <dgm:cxnLst>
    <dgm:cxn modelId="{6EAC0A03-CCFD-455F-88A6-82F0B5D647FF}" srcId="{CA1A59D1-4FC2-4B1E-A2D5-4086053A8C76}" destId="{89F59534-0F1B-4A32-81E6-03BD77613972}" srcOrd="5" destOrd="0" parTransId="{2FFC346A-8821-4B42-B178-D6652E624C72}" sibTransId="{B7BAC419-28B9-4A2B-AF5C-03B756BA440C}"/>
    <dgm:cxn modelId="{C52EA010-E205-43C9-8956-534EBAC92975}" type="presOf" srcId="{6B717B3C-74D3-41FF-9C01-662856C8CAAF}" destId="{F71DF1BC-0B88-4106-BED9-583C093E80E3}" srcOrd="0" destOrd="0" presId="urn:microsoft.com/office/officeart/2008/layout/VerticalCurvedList"/>
    <dgm:cxn modelId="{73533317-6319-4005-8B4E-A1CFD540301B}" srcId="{CA1A59D1-4FC2-4B1E-A2D5-4086053A8C76}" destId="{8B0C26C0-3B21-41F3-9CF8-090AB494139A}" srcOrd="3" destOrd="0" parTransId="{84A0EE10-90BE-4FD8-AA14-697FFDE672EE}" sibTransId="{1A3A860B-BC0B-4D70-BA2B-C44A96AB518A}"/>
    <dgm:cxn modelId="{21D81A38-C0E6-4583-8635-129E5E7928C2}" type="presOf" srcId="{CA1A59D1-4FC2-4B1E-A2D5-4086053A8C76}" destId="{E5F464D7-BF06-45ED-AA0D-867DEBF1ED7C}" srcOrd="0" destOrd="0" presId="urn:microsoft.com/office/officeart/2008/layout/VerticalCurvedList"/>
    <dgm:cxn modelId="{B9B4F340-5D49-4505-8824-216CE0C7EDB4}" type="presOf" srcId="{89F59534-0F1B-4A32-81E6-03BD77613972}" destId="{41B3CC5E-4353-4DED-87B8-FFFB529884B2}" srcOrd="0" destOrd="0" presId="urn:microsoft.com/office/officeart/2008/layout/VerticalCurvedList"/>
    <dgm:cxn modelId="{17AAEA60-786A-4845-9746-47AD9B8F5BF7}" srcId="{CA1A59D1-4FC2-4B1E-A2D5-4086053A8C76}" destId="{899AE8C1-04BB-4A30-895A-254977E5154E}" srcOrd="1" destOrd="0" parTransId="{CB83BFEB-695F-43F3-9502-C59D33E75A80}" sibTransId="{4D39393F-4E1B-4C47-8394-7E4CA6A29566}"/>
    <dgm:cxn modelId="{C1BA6E49-42FC-4219-A7F1-A0D6CC750F00}" type="presOf" srcId="{4CAC326F-7F0D-4824-8B07-FD481051D2A5}" destId="{16D637EE-3606-4BAA-B4CD-C77455086D6D}" srcOrd="0" destOrd="0" presId="urn:microsoft.com/office/officeart/2008/layout/VerticalCurvedList"/>
    <dgm:cxn modelId="{DA7FDE4A-48AB-41FD-B67F-1B86B934B6AE}" type="presOf" srcId="{8B0C26C0-3B21-41F3-9CF8-090AB494139A}" destId="{492B614C-E62C-4724-AC44-B36D6E3B6804}" srcOrd="0" destOrd="0" presId="urn:microsoft.com/office/officeart/2008/layout/VerticalCurvedList"/>
    <dgm:cxn modelId="{A05B9A6E-2462-4510-8F57-F4B4F0A3E637}" type="presOf" srcId="{61C6E401-EBE4-4BB3-ABF5-A7B9664ABC92}" destId="{50472CD2-EFF5-442D-AC36-7B727A609082}" srcOrd="0" destOrd="0" presId="urn:microsoft.com/office/officeart/2008/layout/VerticalCurvedList"/>
    <dgm:cxn modelId="{56CE1A74-4157-4CAE-8AEF-C2F5C1BF0B31}" srcId="{CA1A59D1-4FC2-4B1E-A2D5-4086053A8C76}" destId="{6B717B3C-74D3-41FF-9C01-662856C8CAAF}" srcOrd="2" destOrd="0" parTransId="{0C1D6E4B-52DF-4C1B-A819-2DB1E585ECE9}" sibTransId="{0CC314D8-BC8F-416C-9534-9364C8C46D04}"/>
    <dgm:cxn modelId="{94984589-755A-4FAE-B7F5-EEBC264AA89E}" type="presOf" srcId="{899AE8C1-04BB-4A30-895A-254977E5154E}" destId="{6C416CDD-D8A9-422D-AEEE-C6F0E0FB8D0A}" srcOrd="0" destOrd="0" presId="urn:microsoft.com/office/officeart/2008/layout/VerticalCurvedList"/>
    <dgm:cxn modelId="{3C562EA2-A50B-4D2D-B8CB-1891EFFEB90B}" type="presOf" srcId="{4697D892-9AF1-4E4F-B172-BCAF31E60041}" destId="{0E9CEA92-AF63-4F79-AA39-7DCAD886A773}" srcOrd="0" destOrd="0" presId="urn:microsoft.com/office/officeart/2008/layout/VerticalCurvedList"/>
    <dgm:cxn modelId="{CD0045AB-1462-4643-9D79-DAAB1DFD369E}" srcId="{CA1A59D1-4FC2-4B1E-A2D5-4086053A8C76}" destId="{61C6E401-EBE4-4BB3-ABF5-A7B9664ABC92}" srcOrd="4" destOrd="0" parTransId="{CAC827F2-1A82-471E-877F-D47D80EFCD5F}" sibTransId="{39131B91-D7A5-4EC6-ADBC-E3F3CECE3929}"/>
    <dgm:cxn modelId="{3A0611C2-6BE6-407F-93F2-1E47CFE8F16E}" srcId="{CA1A59D1-4FC2-4B1E-A2D5-4086053A8C76}" destId="{4CAC326F-7F0D-4824-8B07-FD481051D2A5}" srcOrd="0" destOrd="0" parTransId="{DCBB72FA-96AB-40BE-9C3C-8472CC66D1A0}" sibTransId="{4697D892-9AF1-4E4F-B172-BCAF31E60041}"/>
    <dgm:cxn modelId="{47A09662-7DFE-46F9-80D2-07C6DC62F471}" type="presParOf" srcId="{E5F464D7-BF06-45ED-AA0D-867DEBF1ED7C}" destId="{35F074F1-66AA-46AE-B905-B4AE02290BCF}" srcOrd="0" destOrd="0" presId="urn:microsoft.com/office/officeart/2008/layout/VerticalCurvedList"/>
    <dgm:cxn modelId="{5735D044-2401-4140-8BB1-691B1C353981}" type="presParOf" srcId="{35F074F1-66AA-46AE-B905-B4AE02290BCF}" destId="{60E291E1-7823-4086-B65E-783194CDB68F}" srcOrd="0" destOrd="0" presId="urn:microsoft.com/office/officeart/2008/layout/VerticalCurvedList"/>
    <dgm:cxn modelId="{ADEC868C-C61A-48B7-810E-B9EF743E8E90}" type="presParOf" srcId="{60E291E1-7823-4086-B65E-783194CDB68F}" destId="{E39D29F1-00AA-450C-A5AD-98E5E1DF5349}" srcOrd="0" destOrd="0" presId="urn:microsoft.com/office/officeart/2008/layout/VerticalCurvedList"/>
    <dgm:cxn modelId="{706BEF44-57DD-4C83-8EBA-28861F79DDF2}" type="presParOf" srcId="{60E291E1-7823-4086-B65E-783194CDB68F}" destId="{0E9CEA92-AF63-4F79-AA39-7DCAD886A773}" srcOrd="1" destOrd="0" presId="urn:microsoft.com/office/officeart/2008/layout/VerticalCurvedList"/>
    <dgm:cxn modelId="{F29BEB5C-7AA9-4AAC-8425-BB6B9F6E8BD8}" type="presParOf" srcId="{60E291E1-7823-4086-B65E-783194CDB68F}" destId="{C82B9BAD-D4F7-411F-88FB-4F8D1E78C365}" srcOrd="2" destOrd="0" presId="urn:microsoft.com/office/officeart/2008/layout/VerticalCurvedList"/>
    <dgm:cxn modelId="{B866F8FD-1707-49FF-874B-F5E6143DD578}" type="presParOf" srcId="{60E291E1-7823-4086-B65E-783194CDB68F}" destId="{3FBA413E-43B1-42B4-B72C-0326B8824A2E}" srcOrd="3" destOrd="0" presId="urn:microsoft.com/office/officeart/2008/layout/VerticalCurvedList"/>
    <dgm:cxn modelId="{D4F6A64D-26DF-415B-A14E-56B8C8C58C9F}" type="presParOf" srcId="{35F074F1-66AA-46AE-B905-B4AE02290BCF}" destId="{16D637EE-3606-4BAA-B4CD-C77455086D6D}" srcOrd="1" destOrd="0" presId="urn:microsoft.com/office/officeart/2008/layout/VerticalCurvedList"/>
    <dgm:cxn modelId="{BA2B2D5A-0D21-43A9-BA60-F7FDBB853A4E}" type="presParOf" srcId="{35F074F1-66AA-46AE-B905-B4AE02290BCF}" destId="{26171EF0-A517-4BA4-B1A4-3989E87C082B}" srcOrd="2" destOrd="0" presId="urn:microsoft.com/office/officeart/2008/layout/VerticalCurvedList"/>
    <dgm:cxn modelId="{AA650857-37C8-4D81-8218-9D83D5F504E4}" type="presParOf" srcId="{26171EF0-A517-4BA4-B1A4-3989E87C082B}" destId="{9E0BB0D8-49CD-47BC-9FC4-8B40819EDA87}" srcOrd="0" destOrd="0" presId="urn:microsoft.com/office/officeart/2008/layout/VerticalCurvedList"/>
    <dgm:cxn modelId="{40BADAC0-8EEB-47E9-9302-72AF43485DB4}" type="presParOf" srcId="{35F074F1-66AA-46AE-B905-B4AE02290BCF}" destId="{6C416CDD-D8A9-422D-AEEE-C6F0E0FB8D0A}" srcOrd="3" destOrd="0" presId="urn:microsoft.com/office/officeart/2008/layout/VerticalCurvedList"/>
    <dgm:cxn modelId="{983B3E23-43CE-4CCA-94C5-061DCB1EC126}" type="presParOf" srcId="{35F074F1-66AA-46AE-B905-B4AE02290BCF}" destId="{2A14637B-40CC-46D5-B57C-014EFD795E94}" srcOrd="4" destOrd="0" presId="urn:microsoft.com/office/officeart/2008/layout/VerticalCurvedList"/>
    <dgm:cxn modelId="{7F65F948-C575-4F90-AED4-BBA95FB6F577}" type="presParOf" srcId="{2A14637B-40CC-46D5-B57C-014EFD795E94}" destId="{81C8ADEF-F942-403E-BDE2-8481970236B0}" srcOrd="0" destOrd="0" presId="urn:microsoft.com/office/officeart/2008/layout/VerticalCurvedList"/>
    <dgm:cxn modelId="{B2A63C83-5B8E-41FF-8B2B-AE841CFC49AF}" type="presParOf" srcId="{35F074F1-66AA-46AE-B905-B4AE02290BCF}" destId="{F71DF1BC-0B88-4106-BED9-583C093E80E3}" srcOrd="5" destOrd="0" presId="urn:microsoft.com/office/officeart/2008/layout/VerticalCurvedList"/>
    <dgm:cxn modelId="{1DE4BAB3-0A73-4926-A604-C46A1FD18FC6}" type="presParOf" srcId="{35F074F1-66AA-46AE-B905-B4AE02290BCF}" destId="{C3F40F58-C835-4DD6-AD27-6D93C732A95E}" srcOrd="6" destOrd="0" presId="urn:microsoft.com/office/officeart/2008/layout/VerticalCurvedList"/>
    <dgm:cxn modelId="{5604B49B-3D26-49BE-8164-0DC851BD5A2B}" type="presParOf" srcId="{C3F40F58-C835-4DD6-AD27-6D93C732A95E}" destId="{2AF82D1C-A66B-4C90-AB71-E40556E22ECC}" srcOrd="0" destOrd="0" presId="urn:microsoft.com/office/officeart/2008/layout/VerticalCurvedList"/>
    <dgm:cxn modelId="{469A1A7D-9FB2-4CCB-B66E-2423A41BA6BA}" type="presParOf" srcId="{35F074F1-66AA-46AE-B905-B4AE02290BCF}" destId="{492B614C-E62C-4724-AC44-B36D6E3B6804}" srcOrd="7" destOrd="0" presId="urn:microsoft.com/office/officeart/2008/layout/VerticalCurvedList"/>
    <dgm:cxn modelId="{DBEF349B-5659-4398-9077-1113B475D174}" type="presParOf" srcId="{35F074F1-66AA-46AE-B905-B4AE02290BCF}" destId="{0A7ABC47-7E95-40D5-A006-23C3F5C0597C}" srcOrd="8" destOrd="0" presId="urn:microsoft.com/office/officeart/2008/layout/VerticalCurvedList"/>
    <dgm:cxn modelId="{53A1F840-FC12-416E-AC78-889169AC1BCC}" type="presParOf" srcId="{0A7ABC47-7E95-40D5-A006-23C3F5C0597C}" destId="{CC81AC49-5605-4D84-9150-8D19EEE52EFC}" srcOrd="0" destOrd="0" presId="urn:microsoft.com/office/officeart/2008/layout/VerticalCurvedList"/>
    <dgm:cxn modelId="{A3436D82-AF38-4BCB-959C-7A6A6F365FCE}" type="presParOf" srcId="{35F074F1-66AA-46AE-B905-B4AE02290BCF}" destId="{50472CD2-EFF5-442D-AC36-7B727A609082}" srcOrd="9" destOrd="0" presId="urn:microsoft.com/office/officeart/2008/layout/VerticalCurvedList"/>
    <dgm:cxn modelId="{95E7BE38-EDC5-44B2-B423-D31CCFF96718}" type="presParOf" srcId="{35F074F1-66AA-46AE-B905-B4AE02290BCF}" destId="{16814DBC-D1B3-4C1F-8980-E7316FF7AF14}" srcOrd="10" destOrd="0" presId="urn:microsoft.com/office/officeart/2008/layout/VerticalCurvedList"/>
    <dgm:cxn modelId="{B0EF88A3-698F-4D71-A075-DF20E670C73F}" type="presParOf" srcId="{16814DBC-D1B3-4C1F-8980-E7316FF7AF14}" destId="{AA503534-C2C5-4E71-BC74-5BA325AA954C}" srcOrd="0" destOrd="0" presId="urn:microsoft.com/office/officeart/2008/layout/VerticalCurvedList"/>
    <dgm:cxn modelId="{3DEBDD29-0419-4DD5-BFB1-B43AE74065D7}" type="presParOf" srcId="{35F074F1-66AA-46AE-B905-B4AE02290BCF}" destId="{41B3CC5E-4353-4DED-87B8-FFFB529884B2}" srcOrd="11" destOrd="0" presId="urn:microsoft.com/office/officeart/2008/layout/VerticalCurvedList"/>
    <dgm:cxn modelId="{75F190C0-71D4-4DBA-A2B9-43D3C871FB93}" type="presParOf" srcId="{35F074F1-66AA-46AE-B905-B4AE02290BCF}" destId="{76C2AD2B-616A-4C98-A6AA-F1BC9F1A676F}" srcOrd="12" destOrd="0" presId="urn:microsoft.com/office/officeart/2008/layout/VerticalCurvedList"/>
    <dgm:cxn modelId="{7D8241F2-49D8-42C6-B01D-CFF971A54B58}" type="presParOf" srcId="{76C2AD2B-616A-4C98-A6AA-F1BC9F1A676F}" destId="{B0382223-2DB1-4714-B67F-DD2EEDB35D9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A1A59D1-4FC2-4B1E-A2D5-4086053A8C76}" type="doc">
      <dgm:prSet loTypeId="urn:microsoft.com/office/officeart/2008/layout/VerticalCurvedList" loCatId="list" qsTypeId="urn:microsoft.com/office/officeart/2005/8/quickstyle/simple2" qsCatId="simple" csTypeId="urn:microsoft.com/office/officeart/2005/8/colors/accent0_1" csCatId="mainScheme" phldr="1"/>
      <dgm:spPr/>
      <dgm:t>
        <a:bodyPr/>
        <a:lstStyle/>
        <a:p>
          <a:endParaRPr lang="es-EC"/>
        </a:p>
      </dgm:t>
    </dgm:pt>
    <dgm:pt modelId="{4CAC326F-7F0D-4824-8B07-FD481051D2A5}">
      <dgm:prSet phldrT="[Texto]" custT="1"/>
      <dgm:spPr>
        <a:noFill/>
      </dgm:spPr>
      <dgm:t>
        <a:bodyPr/>
        <a:lstStyle/>
        <a:p>
          <a:r>
            <a:rPr lang="es-EC" sz="2000" b="0" dirty="0"/>
            <a:t>Introducción</a:t>
          </a:r>
        </a:p>
      </dgm:t>
    </dgm:pt>
    <dgm:pt modelId="{DCBB72FA-96AB-40BE-9C3C-8472CC66D1A0}" type="parTrans" cxnId="{3A0611C2-6BE6-407F-93F2-1E47CFE8F16E}">
      <dgm:prSet/>
      <dgm:spPr/>
      <dgm:t>
        <a:bodyPr/>
        <a:lstStyle/>
        <a:p>
          <a:endParaRPr lang="es-EC" sz="2000"/>
        </a:p>
      </dgm:t>
    </dgm:pt>
    <dgm:pt modelId="{4697D892-9AF1-4E4F-B172-BCAF31E60041}" type="sibTrans" cxnId="{3A0611C2-6BE6-407F-93F2-1E47CFE8F16E}">
      <dgm:prSet/>
      <dgm:spPr/>
      <dgm:t>
        <a:bodyPr/>
        <a:lstStyle/>
        <a:p>
          <a:endParaRPr lang="es-EC" sz="2000"/>
        </a:p>
      </dgm:t>
    </dgm:pt>
    <dgm:pt modelId="{899AE8C1-04BB-4A30-895A-254977E5154E}">
      <dgm:prSet phldrT="[Texto]" custT="1"/>
      <dgm:spPr/>
      <dgm:t>
        <a:bodyPr/>
        <a:lstStyle/>
        <a:p>
          <a:r>
            <a:rPr lang="es-EC" sz="2000" dirty="0"/>
            <a:t>Objetivos</a:t>
          </a:r>
        </a:p>
      </dgm:t>
    </dgm:pt>
    <dgm:pt modelId="{CB83BFEB-695F-43F3-9502-C59D33E75A80}" type="parTrans" cxnId="{17AAEA60-786A-4845-9746-47AD9B8F5BF7}">
      <dgm:prSet/>
      <dgm:spPr/>
      <dgm:t>
        <a:bodyPr/>
        <a:lstStyle/>
        <a:p>
          <a:endParaRPr lang="es-EC" sz="2000"/>
        </a:p>
      </dgm:t>
    </dgm:pt>
    <dgm:pt modelId="{4D39393F-4E1B-4C47-8394-7E4CA6A29566}" type="sibTrans" cxnId="{17AAEA60-786A-4845-9746-47AD9B8F5BF7}">
      <dgm:prSet/>
      <dgm:spPr/>
      <dgm:t>
        <a:bodyPr/>
        <a:lstStyle/>
        <a:p>
          <a:endParaRPr lang="es-EC" sz="2000"/>
        </a:p>
      </dgm:t>
    </dgm:pt>
    <dgm:pt modelId="{6B717B3C-74D3-41FF-9C01-662856C8CAAF}">
      <dgm:prSet phldrT="[Texto]" custT="1"/>
      <dgm:spPr/>
      <dgm:t>
        <a:bodyPr/>
        <a:lstStyle/>
        <a:p>
          <a:r>
            <a:rPr lang="es-EC" sz="2000" dirty="0"/>
            <a:t>Materiales y Métodos</a:t>
          </a:r>
        </a:p>
      </dgm:t>
    </dgm:pt>
    <dgm:pt modelId="{0C1D6E4B-52DF-4C1B-A819-2DB1E585ECE9}" type="parTrans" cxnId="{56CE1A74-4157-4CAE-8AEF-C2F5C1BF0B31}">
      <dgm:prSet/>
      <dgm:spPr/>
      <dgm:t>
        <a:bodyPr/>
        <a:lstStyle/>
        <a:p>
          <a:endParaRPr lang="es-EC" sz="2000"/>
        </a:p>
      </dgm:t>
    </dgm:pt>
    <dgm:pt modelId="{0CC314D8-BC8F-416C-9534-9364C8C46D04}" type="sibTrans" cxnId="{56CE1A74-4157-4CAE-8AEF-C2F5C1BF0B31}">
      <dgm:prSet/>
      <dgm:spPr/>
      <dgm:t>
        <a:bodyPr/>
        <a:lstStyle/>
        <a:p>
          <a:endParaRPr lang="es-EC" sz="2000"/>
        </a:p>
      </dgm:t>
    </dgm:pt>
    <dgm:pt modelId="{8B0C26C0-3B21-41F3-9CF8-090AB494139A}">
      <dgm:prSet phldrT="[Texto]" custT="1"/>
      <dgm:spPr/>
      <dgm:t>
        <a:bodyPr/>
        <a:lstStyle/>
        <a:p>
          <a:r>
            <a:rPr lang="es-EC" sz="2000" dirty="0"/>
            <a:t>Resultados y Discusión</a:t>
          </a:r>
        </a:p>
      </dgm:t>
    </dgm:pt>
    <dgm:pt modelId="{84A0EE10-90BE-4FD8-AA14-697FFDE672EE}" type="parTrans" cxnId="{73533317-6319-4005-8B4E-A1CFD540301B}">
      <dgm:prSet/>
      <dgm:spPr/>
      <dgm:t>
        <a:bodyPr/>
        <a:lstStyle/>
        <a:p>
          <a:endParaRPr lang="es-EC" sz="2000"/>
        </a:p>
      </dgm:t>
    </dgm:pt>
    <dgm:pt modelId="{1A3A860B-BC0B-4D70-BA2B-C44A96AB518A}" type="sibTrans" cxnId="{73533317-6319-4005-8B4E-A1CFD540301B}">
      <dgm:prSet/>
      <dgm:spPr/>
      <dgm:t>
        <a:bodyPr/>
        <a:lstStyle/>
        <a:p>
          <a:endParaRPr lang="es-EC" sz="2000"/>
        </a:p>
      </dgm:t>
    </dgm:pt>
    <dgm:pt modelId="{61C6E401-EBE4-4BB3-ABF5-A7B9664ABC92}">
      <dgm:prSet phldrT="[Texto]" custT="1"/>
      <dgm:spPr>
        <a:noFill/>
      </dgm:spPr>
      <dgm:t>
        <a:bodyPr/>
        <a:lstStyle/>
        <a:p>
          <a:r>
            <a:rPr lang="es-EC" sz="2000" b="0" dirty="0"/>
            <a:t>Conclusiones</a:t>
          </a:r>
        </a:p>
      </dgm:t>
    </dgm:pt>
    <dgm:pt modelId="{CAC827F2-1A82-471E-877F-D47D80EFCD5F}" type="parTrans" cxnId="{CD0045AB-1462-4643-9D79-DAAB1DFD369E}">
      <dgm:prSet/>
      <dgm:spPr/>
      <dgm:t>
        <a:bodyPr/>
        <a:lstStyle/>
        <a:p>
          <a:endParaRPr lang="es-EC" sz="2000"/>
        </a:p>
      </dgm:t>
    </dgm:pt>
    <dgm:pt modelId="{39131B91-D7A5-4EC6-ADBC-E3F3CECE3929}" type="sibTrans" cxnId="{CD0045AB-1462-4643-9D79-DAAB1DFD369E}">
      <dgm:prSet/>
      <dgm:spPr/>
      <dgm:t>
        <a:bodyPr/>
        <a:lstStyle/>
        <a:p>
          <a:endParaRPr lang="es-EC" sz="2000"/>
        </a:p>
      </dgm:t>
    </dgm:pt>
    <dgm:pt modelId="{89F59534-0F1B-4A32-81E6-03BD77613972}">
      <dgm:prSet phldrT="[Texto]" custT="1"/>
      <dgm:spPr>
        <a:gradFill flip="none" rotWithShape="0">
          <a:gsLst>
            <a:gs pos="0">
              <a:srgbClr val="669900">
                <a:tint val="66000"/>
                <a:satMod val="160000"/>
              </a:srgbClr>
            </a:gs>
            <a:gs pos="50000">
              <a:srgbClr val="669900">
                <a:tint val="44500"/>
                <a:satMod val="160000"/>
              </a:srgbClr>
            </a:gs>
            <a:gs pos="100000">
              <a:srgbClr val="669900">
                <a:tint val="23500"/>
                <a:satMod val="160000"/>
              </a:srgbClr>
            </a:gs>
          </a:gsLst>
          <a:lin ang="2700000" scaled="1"/>
          <a:tileRect/>
        </a:gradFill>
      </dgm:spPr>
      <dgm:t>
        <a:bodyPr/>
        <a:lstStyle/>
        <a:p>
          <a:r>
            <a:rPr lang="es-EC" sz="2000" b="1" dirty="0"/>
            <a:t>Recomendaciones</a:t>
          </a:r>
        </a:p>
      </dgm:t>
    </dgm:pt>
    <dgm:pt modelId="{2FFC346A-8821-4B42-B178-D6652E624C72}" type="parTrans" cxnId="{6EAC0A03-CCFD-455F-88A6-82F0B5D647FF}">
      <dgm:prSet/>
      <dgm:spPr/>
      <dgm:t>
        <a:bodyPr/>
        <a:lstStyle/>
        <a:p>
          <a:endParaRPr lang="es-EC" sz="2000"/>
        </a:p>
      </dgm:t>
    </dgm:pt>
    <dgm:pt modelId="{B7BAC419-28B9-4A2B-AF5C-03B756BA440C}" type="sibTrans" cxnId="{6EAC0A03-CCFD-455F-88A6-82F0B5D647FF}">
      <dgm:prSet/>
      <dgm:spPr/>
      <dgm:t>
        <a:bodyPr/>
        <a:lstStyle/>
        <a:p>
          <a:endParaRPr lang="es-EC" sz="2000"/>
        </a:p>
      </dgm:t>
    </dgm:pt>
    <dgm:pt modelId="{E5F464D7-BF06-45ED-AA0D-867DEBF1ED7C}" type="pres">
      <dgm:prSet presAssocID="{CA1A59D1-4FC2-4B1E-A2D5-4086053A8C76}" presName="Name0" presStyleCnt="0">
        <dgm:presLayoutVars>
          <dgm:chMax val="7"/>
          <dgm:chPref val="7"/>
          <dgm:dir/>
        </dgm:presLayoutVars>
      </dgm:prSet>
      <dgm:spPr/>
    </dgm:pt>
    <dgm:pt modelId="{35F074F1-66AA-46AE-B905-B4AE02290BCF}" type="pres">
      <dgm:prSet presAssocID="{CA1A59D1-4FC2-4B1E-A2D5-4086053A8C76}" presName="Name1" presStyleCnt="0"/>
      <dgm:spPr/>
    </dgm:pt>
    <dgm:pt modelId="{60E291E1-7823-4086-B65E-783194CDB68F}" type="pres">
      <dgm:prSet presAssocID="{CA1A59D1-4FC2-4B1E-A2D5-4086053A8C76}" presName="cycle" presStyleCnt="0"/>
      <dgm:spPr/>
    </dgm:pt>
    <dgm:pt modelId="{E39D29F1-00AA-450C-A5AD-98E5E1DF5349}" type="pres">
      <dgm:prSet presAssocID="{CA1A59D1-4FC2-4B1E-A2D5-4086053A8C76}" presName="srcNode" presStyleLbl="node1" presStyleIdx="0" presStyleCnt="6"/>
      <dgm:spPr/>
    </dgm:pt>
    <dgm:pt modelId="{0E9CEA92-AF63-4F79-AA39-7DCAD886A773}" type="pres">
      <dgm:prSet presAssocID="{CA1A59D1-4FC2-4B1E-A2D5-4086053A8C76}" presName="conn" presStyleLbl="parChTrans1D2" presStyleIdx="0" presStyleCnt="1"/>
      <dgm:spPr/>
    </dgm:pt>
    <dgm:pt modelId="{C82B9BAD-D4F7-411F-88FB-4F8D1E78C365}" type="pres">
      <dgm:prSet presAssocID="{CA1A59D1-4FC2-4B1E-A2D5-4086053A8C76}" presName="extraNode" presStyleLbl="node1" presStyleIdx="0" presStyleCnt="6"/>
      <dgm:spPr/>
    </dgm:pt>
    <dgm:pt modelId="{3FBA413E-43B1-42B4-B72C-0326B8824A2E}" type="pres">
      <dgm:prSet presAssocID="{CA1A59D1-4FC2-4B1E-A2D5-4086053A8C76}" presName="dstNode" presStyleLbl="node1" presStyleIdx="0" presStyleCnt="6"/>
      <dgm:spPr/>
    </dgm:pt>
    <dgm:pt modelId="{16D637EE-3606-4BAA-B4CD-C77455086D6D}" type="pres">
      <dgm:prSet presAssocID="{4CAC326F-7F0D-4824-8B07-FD481051D2A5}" presName="text_1" presStyleLbl="node1" presStyleIdx="0" presStyleCnt="6">
        <dgm:presLayoutVars>
          <dgm:bulletEnabled val="1"/>
        </dgm:presLayoutVars>
      </dgm:prSet>
      <dgm:spPr/>
    </dgm:pt>
    <dgm:pt modelId="{26171EF0-A517-4BA4-B1A4-3989E87C082B}" type="pres">
      <dgm:prSet presAssocID="{4CAC326F-7F0D-4824-8B07-FD481051D2A5}" presName="accent_1" presStyleCnt="0"/>
      <dgm:spPr/>
    </dgm:pt>
    <dgm:pt modelId="{9E0BB0D8-49CD-47BC-9FC4-8B40819EDA87}" type="pres">
      <dgm:prSet presAssocID="{4CAC326F-7F0D-4824-8B07-FD481051D2A5}" presName="accentRepeatNode" presStyleLbl="solidFgAcc1" presStyleIdx="0" presStyleCnt="6"/>
      <dgm:spPr>
        <a:blipFill rotWithShape="0">
          <a:blip xmlns:r="http://schemas.openxmlformats.org/officeDocument/2006/relationships" r:embed="rId1"/>
          <a:srcRect/>
          <a:stretch>
            <a:fillRect t="-21000" b="-21000"/>
          </a:stretch>
        </a:blipFill>
      </dgm:spPr>
    </dgm:pt>
    <dgm:pt modelId="{6C416CDD-D8A9-422D-AEEE-C6F0E0FB8D0A}" type="pres">
      <dgm:prSet presAssocID="{899AE8C1-04BB-4A30-895A-254977E5154E}" presName="text_2" presStyleLbl="node1" presStyleIdx="1" presStyleCnt="6">
        <dgm:presLayoutVars>
          <dgm:bulletEnabled val="1"/>
        </dgm:presLayoutVars>
      </dgm:prSet>
      <dgm:spPr/>
    </dgm:pt>
    <dgm:pt modelId="{2A14637B-40CC-46D5-B57C-014EFD795E94}" type="pres">
      <dgm:prSet presAssocID="{899AE8C1-04BB-4A30-895A-254977E5154E}" presName="accent_2" presStyleCnt="0"/>
      <dgm:spPr/>
    </dgm:pt>
    <dgm:pt modelId="{81C8ADEF-F942-403E-BDE2-8481970236B0}" type="pres">
      <dgm:prSet presAssocID="{899AE8C1-04BB-4A30-895A-254977E5154E}" presName="accentRepeatNode" presStyleLbl="solidFgAcc1" presStyleIdx="1" presStyleCnt="6"/>
      <dgm:spPr>
        <a:blipFill rotWithShape="0">
          <a:blip xmlns:r="http://schemas.openxmlformats.org/officeDocument/2006/relationships" r:embed="rId2"/>
          <a:srcRect/>
          <a:stretch>
            <a:fillRect t="-25000" b="-25000"/>
          </a:stretch>
        </a:blipFill>
      </dgm:spPr>
    </dgm:pt>
    <dgm:pt modelId="{F71DF1BC-0B88-4106-BED9-583C093E80E3}" type="pres">
      <dgm:prSet presAssocID="{6B717B3C-74D3-41FF-9C01-662856C8CAAF}" presName="text_3" presStyleLbl="node1" presStyleIdx="2" presStyleCnt="6">
        <dgm:presLayoutVars>
          <dgm:bulletEnabled val="1"/>
        </dgm:presLayoutVars>
      </dgm:prSet>
      <dgm:spPr/>
    </dgm:pt>
    <dgm:pt modelId="{C3F40F58-C835-4DD6-AD27-6D93C732A95E}" type="pres">
      <dgm:prSet presAssocID="{6B717B3C-74D3-41FF-9C01-662856C8CAAF}" presName="accent_3" presStyleCnt="0"/>
      <dgm:spPr/>
    </dgm:pt>
    <dgm:pt modelId="{2AF82D1C-A66B-4C90-AB71-E40556E22ECC}" type="pres">
      <dgm:prSet presAssocID="{6B717B3C-74D3-41FF-9C01-662856C8CAAF}" presName="accentRepeatNode" presStyleLbl="solidFgAcc1" presStyleIdx="2" presStyleCnt="6"/>
      <dgm:spPr>
        <a:blipFill rotWithShape="0">
          <a:blip xmlns:r="http://schemas.openxmlformats.org/officeDocument/2006/relationships" r:embed="rId3"/>
          <a:srcRect/>
          <a:stretch>
            <a:fillRect l="-61000" r="-61000"/>
          </a:stretch>
        </a:blipFill>
      </dgm:spPr>
    </dgm:pt>
    <dgm:pt modelId="{492B614C-E62C-4724-AC44-B36D6E3B6804}" type="pres">
      <dgm:prSet presAssocID="{8B0C26C0-3B21-41F3-9CF8-090AB494139A}" presName="text_4" presStyleLbl="node1" presStyleIdx="3" presStyleCnt="6">
        <dgm:presLayoutVars>
          <dgm:bulletEnabled val="1"/>
        </dgm:presLayoutVars>
      </dgm:prSet>
      <dgm:spPr/>
    </dgm:pt>
    <dgm:pt modelId="{0A7ABC47-7E95-40D5-A006-23C3F5C0597C}" type="pres">
      <dgm:prSet presAssocID="{8B0C26C0-3B21-41F3-9CF8-090AB494139A}" presName="accent_4" presStyleCnt="0"/>
      <dgm:spPr/>
    </dgm:pt>
    <dgm:pt modelId="{CC81AC49-5605-4D84-9150-8D19EEE52EFC}" type="pres">
      <dgm:prSet presAssocID="{8B0C26C0-3B21-41F3-9CF8-090AB494139A}" presName="accentRepeatNode" presStyleLbl="solidFgAcc1" presStyleIdx="3" presStyleCnt="6"/>
      <dgm:spPr>
        <a:blipFill rotWithShape="0">
          <a:blip xmlns:r="http://schemas.openxmlformats.org/officeDocument/2006/relationships" r:embed="rId4"/>
          <a:srcRect/>
          <a:stretch>
            <a:fillRect t="-17000" b="-17000"/>
          </a:stretch>
        </a:blipFill>
      </dgm:spPr>
    </dgm:pt>
    <dgm:pt modelId="{50472CD2-EFF5-442D-AC36-7B727A609082}" type="pres">
      <dgm:prSet presAssocID="{61C6E401-EBE4-4BB3-ABF5-A7B9664ABC92}" presName="text_5" presStyleLbl="node1" presStyleIdx="4" presStyleCnt="6">
        <dgm:presLayoutVars>
          <dgm:bulletEnabled val="1"/>
        </dgm:presLayoutVars>
      </dgm:prSet>
      <dgm:spPr/>
    </dgm:pt>
    <dgm:pt modelId="{16814DBC-D1B3-4C1F-8980-E7316FF7AF14}" type="pres">
      <dgm:prSet presAssocID="{61C6E401-EBE4-4BB3-ABF5-A7B9664ABC92}" presName="accent_5" presStyleCnt="0"/>
      <dgm:spPr/>
    </dgm:pt>
    <dgm:pt modelId="{AA503534-C2C5-4E71-BC74-5BA325AA954C}" type="pres">
      <dgm:prSet presAssocID="{61C6E401-EBE4-4BB3-ABF5-A7B9664ABC92}" presName="accentRepeatNode" presStyleLbl="solidFgAcc1" presStyleIdx="4" presStyleCnt="6"/>
      <dgm:spPr>
        <a:blipFill rotWithShape="0">
          <a:blip xmlns:r="http://schemas.openxmlformats.org/officeDocument/2006/relationships" r:embed="rId5"/>
          <a:srcRect/>
          <a:stretch>
            <a:fillRect l="-39000" r="-39000"/>
          </a:stretch>
        </a:blipFill>
      </dgm:spPr>
    </dgm:pt>
    <dgm:pt modelId="{41B3CC5E-4353-4DED-87B8-FFFB529884B2}" type="pres">
      <dgm:prSet presAssocID="{89F59534-0F1B-4A32-81E6-03BD77613972}" presName="text_6" presStyleLbl="node1" presStyleIdx="5" presStyleCnt="6">
        <dgm:presLayoutVars>
          <dgm:bulletEnabled val="1"/>
        </dgm:presLayoutVars>
      </dgm:prSet>
      <dgm:spPr/>
    </dgm:pt>
    <dgm:pt modelId="{76C2AD2B-616A-4C98-A6AA-F1BC9F1A676F}" type="pres">
      <dgm:prSet presAssocID="{89F59534-0F1B-4A32-81E6-03BD77613972}" presName="accent_6" presStyleCnt="0"/>
      <dgm:spPr/>
    </dgm:pt>
    <dgm:pt modelId="{B0382223-2DB1-4714-B67F-DD2EEDB35D97}" type="pres">
      <dgm:prSet presAssocID="{89F59534-0F1B-4A32-81E6-03BD77613972}" presName="accentRepeatNode" presStyleLbl="solidFgAcc1" presStyleIdx="5" presStyleCnt="6"/>
      <dgm:spPr>
        <a:blipFill rotWithShape="0">
          <a:blip xmlns:r="http://schemas.openxmlformats.org/officeDocument/2006/relationships" r:embed="rId6"/>
          <a:srcRect/>
          <a:stretch>
            <a:fillRect l="-50000" r="-50000"/>
          </a:stretch>
        </a:blipFill>
      </dgm:spPr>
    </dgm:pt>
  </dgm:ptLst>
  <dgm:cxnLst>
    <dgm:cxn modelId="{6EAC0A03-CCFD-455F-88A6-82F0B5D647FF}" srcId="{CA1A59D1-4FC2-4B1E-A2D5-4086053A8C76}" destId="{89F59534-0F1B-4A32-81E6-03BD77613972}" srcOrd="5" destOrd="0" parTransId="{2FFC346A-8821-4B42-B178-D6652E624C72}" sibTransId="{B7BAC419-28B9-4A2B-AF5C-03B756BA440C}"/>
    <dgm:cxn modelId="{C52EA010-E205-43C9-8956-534EBAC92975}" type="presOf" srcId="{6B717B3C-74D3-41FF-9C01-662856C8CAAF}" destId="{F71DF1BC-0B88-4106-BED9-583C093E80E3}" srcOrd="0" destOrd="0" presId="urn:microsoft.com/office/officeart/2008/layout/VerticalCurvedList"/>
    <dgm:cxn modelId="{73533317-6319-4005-8B4E-A1CFD540301B}" srcId="{CA1A59D1-4FC2-4B1E-A2D5-4086053A8C76}" destId="{8B0C26C0-3B21-41F3-9CF8-090AB494139A}" srcOrd="3" destOrd="0" parTransId="{84A0EE10-90BE-4FD8-AA14-697FFDE672EE}" sibTransId="{1A3A860B-BC0B-4D70-BA2B-C44A96AB518A}"/>
    <dgm:cxn modelId="{21D81A38-C0E6-4583-8635-129E5E7928C2}" type="presOf" srcId="{CA1A59D1-4FC2-4B1E-A2D5-4086053A8C76}" destId="{E5F464D7-BF06-45ED-AA0D-867DEBF1ED7C}" srcOrd="0" destOrd="0" presId="urn:microsoft.com/office/officeart/2008/layout/VerticalCurvedList"/>
    <dgm:cxn modelId="{B9B4F340-5D49-4505-8824-216CE0C7EDB4}" type="presOf" srcId="{89F59534-0F1B-4A32-81E6-03BD77613972}" destId="{41B3CC5E-4353-4DED-87B8-FFFB529884B2}" srcOrd="0" destOrd="0" presId="urn:microsoft.com/office/officeart/2008/layout/VerticalCurvedList"/>
    <dgm:cxn modelId="{17AAEA60-786A-4845-9746-47AD9B8F5BF7}" srcId="{CA1A59D1-4FC2-4B1E-A2D5-4086053A8C76}" destId="{899AE8C1-04BB-4A30-895A-254977E5154E}" srcOrd="1" destOrd="0" parTransId="{CB83BFEB-695F-43F3-9502-C59D33E75A80}" sibTransId="{4D39393F-4E1B-4C47-8394-7E4CA6A29566}"/>
    <dgm:cxn modelId="{C1BA6E49-42FC-4219-A7F1-A0D6CC750F00}" type="presOf" srcId="{4CAC326F-7F0D-4824-8B07-FD481051D2A5}" destId="{16D637EE-3606-4BAA-B4CD-C77455086D6D}" srcOrd="0" destOrd="0" presId="urn:microsoft.com/office/officeart/2008/layout/VerticalCurvedList"/>
    <dgm:cxn modelId="{DA7FDE4A-48AB-41FD-B67F-1B86B934B6AE}" type="presOf" srcId="{8B0C26C0-3B21-41F3-9CF8-090AB494139A}" destId="{492B614C-E62C-4724-AC44-B36D6E3B6804}" srcOrd="0" destOrd="0" presId="urn:microsoft.com/office/officeart/2008/layout/VerticalCurvedList"/>
    <dgm:cxn modelId="{A05B9A6E-2462-4510-8F57-F4B4F0A3E637}" type="presOf" srcId="{61C6E401-EBE4-4BB3-ABF5-A7B9664ABC92}" destId="{50472CD2-EFF5-442D-AC36-7B727A609082}" srcOrd="0" destOrd="0" presId="urn:microsoft.com/office/officeart/2008/layout/VerticalCurvedList"/>
    <dgm:cxn modelId="{56CE1A74-4157-4CAE-8AEF-C2F5C1BF0B31}" srcId="{CA1A59D1-4FC2-4B1E-A2D5-4086053A8C76}" destId="{6B717B3C-74D3-41FF-9C01-662856C8CAAF}" srcOrd="2" destOrd="0" parTransId="{0C1D6E4B-52DF-4C1B-A819-2DB1E585ECE9}" sibTransId="{0CC314D8-BC8F-416C-9534-9364C8C46D04}"/>
    <dgm:cxn modelId="{94984589-755A-4FAE-B7F5-EEBC264AA89E}" type="presOf" srcId="{899AE8C1-04BB-4A30-895A-254977E5154E}" destId="{6C416CDD-D8A9-422D-AEEE-C6F0E0FB8D0A}" srcOrd="0" destOrd="0" presId="urn:microsoft.com/office/officeart/2008/layout/VerticalCurvedList"/>
    <dgm:cxn modelId="{3C562EA2-A50B-4D2D-B8CB-1891EFFEB90B}" type="presOf" srcId="{4697D892-9AF1-4E4F-B172-BCAF31E60041}" destId="{0E9CEA92-AF63-4F79-AA39-7DCAD886A773}" srcOrd="0" destOrd="0" presId="urn:microsoft.com/office/officeart/2008/layout/VerticalCurvedList"/>
    <dgm:cxn modelId="{CD0045AB-1462-4643-9D79-DAAB1DFD369E}" srcId="{CA1A59D1-4FC2-4B1E-A2D5-4086053A8C76}" destId="{61C6E401-EBE4-4BB3-ABF5-A7B9664ABC92}" srcOrd="4" destOrd="0" parTransId="{CAC827F2-1A82-471E-877F-D47D80EFCD5F}" sibTransId="{39131B91-D7A5-4EC6-ADBC-E3F3CECE3929}"/>
    <dgm:cxn modelId="{3A0611C2-6BE6-407F-93F2-1E47CFE8F16E}" srcId="{CA1A59D1-4FC2-4B1E-A2D5-4086053A8C76}" destId="{4CAC326F-7F0D-4824-8B07-FD481051D2A5}" srcOrd="0" destOrd="0" parTransId="{DCBB72FA-96AB-40BE-9C3C-8472CC66D1A0}" sibTransId="{4697D892-9AF1-4E4F-B172-BCAF31E60041}"/>
    <dgm:cxn modelId="{47A09662-7DFE-46F9-80D2-07C6DC62F471}" type="presParOf" srcId="{E5F464D7-BF06-45ED-AA0D-867DEBF1ED7C}" destId="{35F074F1-66AA-46AE-B905-B4AE02290BCF}" srcOrd="0" destOrd="0" presId="urn:microsoft.com/office/officeart/2008/layout/VerticalCurvedList"/>
    <dgm:cxn modelId="{5735D044-2401-4140-8BB1-691B1C353981}" type="presParOf" srcId="{35F074F1-66AA-46AE-B905-B4AE02290BCF}" destId="{60E291E1-7823-4086-B65E-783194CDB68F}" srcOrd="0" destOrd="0" presId="urn:microsoft.com/office/officeart/2008/layout/VerticalCurvedList"/>
    <dgm:cxn modelId="{ADEC868C-C61A-48B7-810E-B9EF743E8E90}" type="presParOf" srcId="{60E291E1-7823-4086-B65E-783194CDB68F}" destId="{E39D29F1-00AA-450C-A5AD-98E5E1DF5349}" srcOrd="0" destOrd="0" presId="urn:microsoft.com/office/officeart/2008/layout/VerticalCurvedList"/>
    <dgm:cxn modelId="{706BEF44-57DD-4C83-8EBA-28861F79DDF2}" type="presParOf" srcId="{60E291E1-7823-4086-B65E-783194CDB68F}" destId="{0E9CEA92-AF63-4F79-AA39-7DCAD886A773}" srcOrd="1" destOrd="0" presId="urn:microsoft.com/office/officeart/2008/layout/VerticalCurvedList"/>
    <dgm:cxn modelId="{F29BEB5C-7AA9-4AAC-8425-BB6B9F6E8BD8}" type="presParOf" srcId="{60E291E1-7823-4086-B65E-783194CDB68F}" destId="{C82B9BAD-D4F7-411F-88FB-4F8D1E78C365}" srcOrd="2" destOrd="0" presId="urn:microsoft.com/office/officeart/2008/layout/VerticalCurvedList"/>
    <dgm:cxn modelId="{B866F8FD-1707-49FF-874B-F5E6143DD578}" type="presParOf" srcId="{60E291E1-7823-4086-B65E-783194CDB68F}" destId="{3FBA413E-43B1-42B4-B72C-0326B8824A2E}" srcOrd="3" destOrd="0" presId="urn:microsoft.com/office/officeart/2008/layout/VerticalCurvedList"/>
    <dgm:cxn modelId="{D4F6A64D-26DF-415B-A14E-56B8C8C58C9F}" type="presParOf" srcId="{35F074F1-66AA-46AE-B905-B4AE02290BCF}" destId="{16D637EE-3606-4BAA-B4CD-C77455086D6D}" srcOrd="1" destOrd="0" presId="urn:microsoft.com/office/officeart/2008/layout/VerticalCurvedList"/>
    <dgm:cxn modelId="{BA2B2D5A-0D21-43A9-BA60-F7FDBB853A4E}" type="presParOf" srcId="{35F074F1-66AA-46AE-B905-B4AE02290BCF}" destId="{26171EF0-A517-4BA4-B1A4-3989E87C082B}" srcOrd="2" destOrd="0" presId="urn:microsoft.com/office/officeart/2008/layout/VerticalCurvedList"/>
    <dgm:cxn modelId="{AA650857-37C8-4D81-8218-9D83D5F504E4}" type="presParOf" srcId="{26171EF0-A517-4BA4-B1A4-3989E87C082B}" destId="{9E0BB0D8-49CD-47BC-9FC4-8B40819EDA87}" srcOrd="0" destOrd="0" presId="urn:microsoft.com/office/officeart/2008/layout/VerticalCurvedList"/>
    <dgm:cxn modelId="{40BADAC0-8EEB-47E9-9302-72AF43485DB4}" type="presParOf" srcId="{35F074F1-66AA-46AE-B905-B4AE02290BCF}" destId="{6C416CDD-D8A9-422D-AEEE-C6F0E0FB8D0A}" srcOrd="3" destOrd="0" presId="urn:microsoft.com/office/officeart/2008/layout/VerticalCurvedList"/>
    <dgm:cxn modelId="{983B3E23-43CE-4CCA-94C5-061DCB1EC126}" type="presParOf" srcId="{35F074F1-66AA-46AE-B905-B4AE02290BCF}" destId="{2A14637B-40CC-46D5-B57C-014EFD795E94}" srcOrd="4" destOrd="0" presId="urn:microsoft.com/office/officeart/2008/layout/VerticalCurvedList"/>
    <dgm:cxn modelId="{7F65F948-C575-4F90-AED4-BBA95FB6F577}" type="presParOf" srcId="{2A14637B-40CC-46D5-B57C-014EFD795E94}" destId="{81C8ADEF-F942-403E-BDE2-8481970236B0}" srcOrd="0" destOrd="0" presId="urn:microsoft.com/office/officeart/2008/layout/VerticalCurvedList"/>
    <dgm:cxn modelId="{B2A63C83-5B8E-41FF-8B2B-AE841CFC49AF}" type="presParOf" srcId="{35F074F1-66AA-46AE-B905-B4AE02290BCF}" destId="{F71DF1BC-0B88-4106-BED9-583C093E80E3}" srcOrd="5" destOrd="0" presId="urn:microsoft.com/office/officeart/2008/layout/VerticalCurvedList"/>
    <dgm:cxn modelId="{1DE4BAB3-0A73-4926-A604-C46A1FD18FC6}" type="presParOf" srcId="{35F074F1-66AA-46AE-B905-B4AE02290BCF}" destId="{C3F40F58-C835-4DD6-AD27-6D93C732A95E}" srcOrd="6" destOrd="0" presId="urn:microsoft.com/office/officeart/2008/layout/VerticalCurvedList"/>
    <dgm:cxn modelId="{5604B49B-3D26-49BE-8164-0DC851BD5A2B}" type="presParOf" srcId="{C3F40F58-C835-4DD6-AD27-6D93C732A95E}" destId="{2AF82D1C-A66B-4C90-AB71-E40556E22ECC}" srcOrd="0" destOrd="0" presId="urn:microsoft.com/office/officeart/2008/layout/VerticalCurvedList"/>
    <dgm:cxn modelId="{469A1A7D-9FB2-4CCB-B66E-2423A41BA6BA}" type="presParOf" srcId="{35F074F1-66AA-46AE-B905-B4AE02290BCF}" destId="{492B614C-E62C-4724-AC44-B36D6E3B6804}" srcOrd="7" destOrd="0" presId="urn:microsoft.com/office/officeart/2008/layout/VerticalCurvedList"/>
    <dgm:cxn modelId="{DBEF349B-5659-4398-9077-1113B475D174}" type="presParOf" srcId="{35F074F1-66AA-46AE-B905-B4AE02290BCF}" destId="{0A7ABC47-7E95-40D5-A006-23C3F5C0597C}" srcOrd="8" destOrd="0" presId="urn:microsoft.com/office/officeart/2008/layout/VerticalCurvedList"/>
    <dgm:cxn modelId="{53A1F840-FC12-416E-AC78-889169AC1BCC}" type="presParOf" srcId="{0A7ABC47-7E95-40D5-A006-23C3F5C0597C}" destId="{CC81AC49-5605-4D84-9150-8D19EEE52EFC}" srcOrd="0" destOrd="0" presId="urn:microsoft.com/office/officeart/2008/layout/VerticalCurvedList"/>
    <dgm:cxn modelId="{A3436D82-AF38-4BCB-959C-7A6A6F365FCE}" type="presParOf" srcId="{35F074F1-66AA-46AE-B905-B4AE02290BCF}" destId="{50472CD2-EFF5-442D-AC36-7B727A609082}" srcOrd="9" destOrd="0" presId="urn:microsoft.com/office/officeart/2008/layout/VerticalCurvedList"/>
    <dgm:cxn modelId="{95E7BE38-EDC5-44B2-B423-D31CCFF96718}" type="presParOf" srcId="{35F074F1-66AA-46AE-B905-B4AE02290BCF}" destId="{16814DBC-D1B3-4C1F-8980-E7316FF7AF14}" srcOrd="10" destOrd="0" presId="urn:microsoft.com/office/officeart/2008/layout/VerticalCurvedList"/>
    <dgm:cxn modelId="{B0EF88A3-698F-4D71-A075-DF20E670C73F}" type="presParOf" srcId="{16814DBC-D1B3-4C1F-8980-E7316FF7AF14}" destId="{AA503534-C2C5-4E71-BC74-5BA325AA954C}" srcOrd="0" destOrd="0" presId="urn:microsoft.com/office/officeart/2008/layout/VerticalCurvedList"/>
    <dgm:cxn modelId="{3DEBDD29-0419-4DD5-BFB1-B43AE74065D7}" type="presParOf" srcId="{35F074F1-66AA-46AE-B905-B4AE02290BCF}" destId="{41B3CC5E-4353-4DED-87B8-FFFB529884B2}" srcOrd="11" destOrd="0" presId="urn:microsoft.com/office/officeart/2008/layout/VerticalCurvedList"/>
    <dgm:cxn modelId="{75F190C0-71D4-4DBA-A2B9-43D3C871FB93}" type="presParOf" srcId="{35F074F1-66AA-46AE-B905-B4AE02290BCF}" destId="{76C2AD2B-616A-4C98-A6AA-F1BC9F1A676F}" srcOrd="12" destOrd="0" presId="urn:microsoft.com/office/officeart/2008/layout/VerticalCurvedList"/>
    <dgm:cxn modelId="{7D8241F2-49D8-42C6-B01D-CFF971A54B58}" type="presParOf" srcId="{76C2AD2B-616A-4C98-A6AA-F1BC9F1A676F}" destId="{B0382223-2DB1-4714-B67F-DD2EEDB35D9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AAF363-4336-4B19-B476-C9A0678385C1}" type="doc">
      <dgm:prSet loTypeId="urn:microsoft.com/office/officeart/2008/layout/BendingPictureBlocks" loCatId="picture" qsTypeId="urn:microsoft.com/office/officeart/2005/8/quickstyle/simple1" qsCatId="simple" csTypeId="urn:microsoft.com/office/officeart/2005/8/colors/accent0_1" csCatId="mainScheme" phldr="1"/>
      <dgm:spPr/>
      <dgm:t>
        <a:bodyPr/>
        <a:lstStyle/>
        <a:p>
          <a:endParaRPr lang="es-EC"/>
        </a:p>
      </dgm:t>
    </dgm:pt>
    <dgm:pt modelId="{5C9DA559-CF83-429C-8B8D-E02DE024942C}">
      <dgm:prSet phldrT="[Texto]" custT="1"/>
      <dgm:spPr>
        <a:ln w="3175"/>
      </dgm:spPr>
      <dgm:t>
        <a:bodyPr/>
        <a:lstStyle/>
        <a:p>
          <a:r>
            <a:rPr lang="es-EC" sz="1600" b="1"/>
            <a:t>Selección planta madre</a:t>
          </a:r>
          <a:endParaRPr lang="es-EC" sz="1600" b="1" dirty="0"/>
        </a:p>
      </dgm:t>
    </dgm:pt>
    <dgm:pt modelId="{D205CE05-F0FF-4C7E-B4DA-B8B4CE45D915}" type="parTrans" cxnId="{6A4ECC59-DE8A-47CF-A5A6-88AB2EC494DC}">
      <dgm:prSet/>
      <dgm:spPr/>
      <dgm:t>
        <a:bodyPr/>
        <a:lstStyle/>
        <a:p>
          <a:endParaRPr lang="es-EC" sz="1600" b="1">
            <a:solidFill>
              <a:schemeClr val="tx1"/>
            </a:solidFill>
          </a:endParaRPr>
        </a:p>
      </dgm:t>
    </dgm:pt>
    <dgm:pt modelId="{7A5A6319-1AA3-4010-AB52-9164E0FE38D0}" type="sibTrans" cxnId="{6A4ECC59-DE8A-47CF-A5A6-88AB2EC494DC}">
      <dgm:prSet/>
      <dgm:spPr/>
      <dgm:t>
        <a:bodyPr/>
        <a:lstStyle/>
        <a:p>
          <a:endParaRPr lang="es-EC" sz="1600" b="1">
            <a:solidFill>
              <a:schemeClr val="tx1"/>
            </a:solidFill>
          </a:endParaRPr>
        </a:p>
      </dgm:t>
    </dgm:pt>
    <dgm:pt modelId="{39D1F49C-3AF2-4BEF-ABDB-B28EE5C3B1AE}">
      <dgm:prSet phldrT="[Texto]" custT="1"/>
      <dgm:spPr>
        <a:ln w="3175"/>
      </dgm:spPr>
      <dgm:t>
        <a:bodyPr/>
        <a:lstStyle/>
        <a:p>
          <a:r>
            <a:rPr lang="es-EC" sz="1600" b="1"/>
            <a:t>Remoción hijuelos</a:t>
          </a:r>
          <a:endParaRPr lang="es-EC" sz="1600" b="1" dirty="0"/>
        </a:p>
      </dgm:t>
    </dgm:pt>
    <dgm:pt modelId="{09713AE1-7BFC-455C-9FEC-623789936F35}" type="parTrans" cxnId="{C0DEC317-4939-40D7-8FB2-91DDB0AEA88C}">
      <dgm:prSet/>
      <dgm:spPr/>
      <dgm:t>
        <a:bodyPr/>
        <a:lstStyle/>
        <a:p>
          <a:endParaRPr lang="es-EC" sz="1600" b="1">
            <a:solidFill>
              <a:schemeClr val="tx1"/>
            </a:solidFill>
          </a:endParaRPr>
        </a:p>
      </dgm:t>
    </dgm:pt>
    <dgm:pt modelId="{FDFC55FA-2AC8-48D6-969F-E243A9E26BC2}" type="sibTrans" cxnId="{C0DEC317-4939-40D7-8FB2-91DDB0AEA88C}">
      <dgm:prSet/>
      <dgm:spPr/>
      <dgm:t>
        <a:bodyPr/>
        <a:lstStyle/>
        <a:p>
          <a:endParaRPr lang="es-EC" sz="1600" b="1">
            <a:solidFill>
              <a:schemeClr val="tx1"/>
            </a:solidFill>
          </a:endParaRPr>
        </a:p>
      </dgm:t>
    </dgm:pt>
    <dgm:pt modelId="{839B3300-41F1-4E55-9BAB-97E619EC25AA}">
      <dgm:prSet phldrT="[Texto]" custT="1"/>
      <dgm:spPr>
        <a:ln w="3175"/>
      </dgm:spPr>
      <dgm:t>
        <a:bodyPr/>
        <a:lstStyle/>
        <a:p>
          <a:r>
            <a:rPr lang="es-EC" sz="1600" b="1"/>
            <a:t>Control de malezas</a:t>
          </a:r>
          <a:endParaRPr lang="es-EC" sz="1600" b="1" dirty="0"/>
        </a:p>
      </dgm:t>
    </dgm:pt>
    <dgm:pt modelId="{E6A0F91E-811B-4B46-AC56-94E47023D549}" type="parTrans" cxnId="{8EC41E3F-BF75-4684-92AF-89298F848C41}">
      <dgm:prSet/>
      <dgm:spPr/>
      <dgm:t>
        <a:bodyPr/>
        <a:lstStyle/>
        <a:p>
          <a:endParaRPr lang="es-EC" sz="1600" b="1">
            <a:solidFill>
              <a:schemeClr val="tx1"/>
            </a:solidFill>
          </a:endParaRPr>
        </a:p>
      </dgm:t>
    </dgm:pt>
    <dgm:pt modelId="{C2D910A5-23F0-4BC9-A1B2-DDB67C9E108D}" type="sibTrans" cxnId="{8EC41E3F-BF75-4684-92AF-89298F848C41}">
      <dgm:prSet/>
      <dgm:spPr/>
      <dgm:t>
        <a:bodyPr/>
        <a:lstStyle/>
        <a:p>
          <a:endParaRPr lang="es-EC" sz="1600" b="1">
            <a:solidFill>
              <a:schemeClr val="tx1"/>
            </a:solidFill>
          </a:endParaRPr>
        </a:p>
      </dgm:t>
    </dgm:pt>
    <dgm:pt modelId="{6CA51DE8-6F06-4F82-A11A-6B7B4C8D69BC}">
      <dgm:prSet phldrT="[Texto]" custT="1"/>
      <dgm:spPr>
        <a:ln w="3175"/>
      </dgm:spPr>
      <dgm:t>
        <a:bodyPr/>
        <a:lstStyle/>
        <a:p>
          <a:r>
            <a:rPr lang="es-EC" sz="1600" b="1"/>
            <a:t>Nutrientes</a:t>
          </a:r>
          <a:endParaRPr lang="es-EC" sz="1600" b="1" dirty="0"/>
        </a:p>
      </dgm:t>
    </dgm:pt>
    <dgm:pt modelId="{C0514B83-7E4F-4661-A383-2631DCBACC0F}" type="parTrans" cxnId="{8EBCC964-B6D0-4375-BE53-4A6260285057}">
      <dgm:prSet/>
      <dgm:spPr/>
      <dgm:t>
        <a:bodyPr/>
        <a:lstStyle/>
        <a:p>
          <a:endParaRPr lang="es-EC" sz="1600" b="1">
            <a:solidFill>
              <a:schemeClr val="tx1"/>
            </a:solidFill>
          </a:endParaRPr>
        </a:p>
      </dgm:t>
    </dgm:pt>
    <dgm:pt modelId="{B3B7446E-53C2-4164-8C7D-2D64207852B0}" type="sibTrans" cxnId="{8EBCC964-B6D0-4375-BE53-4A6260285057}">
      <dgm:prSet/>
      <dgm:spPr/>
      <dgm:t>
        <a:bodyPr/>
        <a:lstStyle/>
        <a:p>
          <a:endParaRPr lang="es-EC" sz="1600" b="1">
            <a:solidFill>
              <a:schemeClr val="tx1"/>
            </a:solidFill>
          </a:endParaRPr>
        </a:p>
      </dgm:t>
    </dgm:pt>
    <dgm:pt modelId="{C18331B9-491D-4766-879E-8E2B1BB1D0D2}">
      <dgm:prSet phldrT="[Texto]" custT="1"/>
      <dgm:spPr>
        <a:ln w="3175"/>
      </dgm:spPr>
      <dgm:t>
        <a:bodyPr/>
        <a:lstStyle/>
        <a:p>
          <a:r>
            <a:rPr lang="es-EC" sz="1600" b="1"/>
            <a:t>Problemas fitosanitarios</a:t>
          </a:r>
          <a:endParaRPr lang="es-EC" sz="1600" b="1" dirty="0"/>
        </a:p>
      </dgm:t>
    </dgm:pt>
    <dgm:pt modelId="{F789AECD-7696-439B-A422-073825365A61}" type="parTrans" cxnId="{FB407333-6A7A-4C7D-A9DA-753ED8DC2782}">
      <dgm:prSet/>
      <dgm:spPr/>
      <dgm:t>
        <a:bodyPr/>
        <a:lstStyle/>
        <a:p>
          <a:endParaRPr lang="es-EC" sz="1600" b="1">
            <a:solidFill>
              <a:schemeClr val="tx1"/>
            </a:solidFill>
          </a:endParaRPr>
        </a:p>
      </dgm:t>
    </dgm:pt>
    <dgm:pt modelId="{0B5EF791-91F3-46C1-8C0F-2C1E2B2A1269}" type="sibTrans" cxnId="{FB407333-6A7A-4C7D-A9DA-753ED8DC2782}">
      <dgm:prSet/>
      <dgm:spPr/>
      <dgm:t>
        <a:bodyPr/>
        <a:lstStyle/>
        <a:p>
          <a:endParaRPr lang="es-EC" sz="1600" b="1">
            <a:solidFill>
              <a:schemeClr val="tx1"/>
            </a:solidFill>
          </a:endParaRPr>
        </a:p>
      </dgm:t>
    </dgm:pt>
    <dgm:pt modelId="{88785704-E1CD-45F4-9EBA-9687DD870CB6}" type="pres">
      <dgm:prSet presAssocID="{80AAF363-4336-4B19-B476-C9A0678385C1}" presName="Name0" presStyleCnt="0">
        <dgm:presLayoutVars>
          <dgm:dir/>
          <dgm:resizeHandles/>
        </dgm:presLayoutVars>
      </dgm:prSet>
      <dgm:spPr/>
    </dgm:pt>
    <dgm:pt modelId="{EAD90EAF-1D4C-49EC-8500-B065FE58547B}" type="pres">
      <dgm:prSet presAssocID="{5C9DA559-CF83-429C-8B8D-E02DE024942C}" presName="composite" presStyleCnt="0"/>
      <dgm:spPr/>
    </dgm:pt>
    <dgm:pt modelId="{A3A27380-CA0C-4220-87EB-8B5B52B3D1A5}" type="pres">
      <dgm:prSet presAssocID="{5C9DA559-CF83-429C-8B8D-E02DE024942C}" presName="rect1" presStyleLbl="bgImgPlace1" presStyleIdx="0" presStyleCnt="5"/>
      <dgm:spPr>
        <a:blipFill rotWithShape="1">
          <a:blip xmlns:r="http://schemas.openxmlformats.org/officeDocument/2006/relationships" r:embed="rId1"/>
          <a:srcRect/>
          <a:stretch>
            <a:fillRect t="-41000" b="-41000"/>
          </a:stretch>
        </a:blipFill>
        <a:ln w="3175"/>
      </dgm:spPr>
    </dgm:pt>
    <dgm:pt modelId="{CD5AD333-88DD-4B05-919C-7356C82111A8}" type="pres">
      <dgm:prSet presAssocID="{5C9DA559-CF83-429C-8B8D-E02DE024942C}" presName="rect2" presStyleLbl="node1" presStyleIdx="0" presStyleCnt="5" custScaleX="118930">
        <dgm:presLayoutVars>
          <dgm:bulletEnabled val="1"/>
        </dgm:presLayoutVars>
      </dgm:prSet>
      <dgm:spPr/>
    </dgm:pt>
    <dgm:pt modelId="{5B69079A-A1F1-4D89-AD49-ABDFB2BCC550}" type="pres">
      <dgm:prSet presAssocID="{7A5A6319-1AA3-4010-AB52-9164E0FE38D0}" presName="sibTrans" presStyleCnt="0"/>
      <dgm:spPr/>
    </dgm:pt>
    <dgm:pt modelId="{B2CB3477-4C4B-4253-8513-915DA3D366A0}" type="pres">
      <dgm:prSet presAssocID="{39D1F49C-3AF2-4BEF-ABDB-B28EE5C3B1AE}" presName="composite" presStyleCnt="0"/>
      <dgm:spPr/>
    </dgm:pt>
    <dgm:pt modelId="{BBB26AA6-87DC-4163-8106-EEB5D3919A06}" type="pres">
      <dgm:prSet presAssocID="{39D1F49C-3AF2-4BEF-ABDB-B28EE5C3B1AE}" presName="rect1" presStyleLbl="bgImgPlace1" presStyleIdx="1" presStyleCnt="5"/>
      <dgm:spPr>
        <a:blipFill rotWithShape="1">
          <a:blip xmlns:r="http://schemas.openxmlformats.org/officeDocument/2006/relationships" r:embed="rId2"/>
          <a:srcRect/>
          <a:stretch>
            <a:fillRect t="-27000" b="-27000"/>
          </a:stretch>
        </a:blipFill>
        <a:ln w="3175"/>
      </dgm:spPr>
    </dgm:pt>
    <dgm:pt modelId="{4AAD95B6-0EF6-4456-92D8-47EE5FFE8F27}" type="pres">
      <dgm:prSet presAssocID="{39D1F49C-3AF2-4BEF-ABDB-B28EE5C3B1AE}" presName="rect2" presStyleLbl="node1" presStyleIdx="1" presStyleCnt="5" custScaleX="110085">
        <dgm:presLayoutVars>
          <dgm:bulletEnabled val="1"/>
        </dgm:presLayoutVars>
      </dgm:prSet>
      <dgm:spPr/>
    </dgm:pt>
    <dgm:pt modelId="{BB827889-6BE0-4AD6-AD59-CB9D14705843}" type="pres">
      <dgm:prSet presAssocID="{FDFC55FA-2AC8-48D6-969F-E243A9E26BC2}" presName="sibTrans" presStyleCnt="0"/>
      <dgm:spPr/>
    </dgm:pt>
    <dgm:pt modelId="{5AF3F489-76BE-4C6C-87BB-480C828E0A61}" type="pres">
      <dgm:prSet presAssocID="{839B3300-41F1-4E55-9BAB-97E619EC25AA}" presName="composite" presStyleCnt="0"/>
      <dgm:spPr/>
    </dgm:pt>
    <dgm:pt modelId="{9CF192F8-823C-4F06-BDDF-F4CA9AAC3C10}" type="pres">
      <dgm:prSet presAssocID="{839B3300-41F1-4E55-9BAB-97E619EC25AA}" presName="rect1" presStyleLbl="bgImgPlace1" presStyleIdx="2" presStyleCnt="5"/>
      <dgm:spPr>
        <a:blipFill rotWithShape="1">
          <a:blip xmlns:r="http://schemas.openxmlformats.org/officeDocument/2006/relationships" r:embed="rId3"/>
          <a:srcRect/>
          <a:stretch>
            <a:fillRect l="-3000" r="-3000"/>
          </a:stretch>
        </a:blipFill>
        <a:ln w="3175"/>
      </dgm:spPr>
    </dgm:pt>
    <dgm:pt modelId="{3DA95BE3-42C6-4F09-8CD7-98CCE825C1B7}" type="pres">
      <dgm:prSet presAssocID="{839B3300-41F1-4E55-9BAB-97E619EC25AA}" presName="rect2" presStyleLbl="node1" presStyleIdx="2" presStyleCnt="5">
        <dgm:presLayoutVars>
          <dgm:bulletEnabled val="1"/>
        </dgm:presLayoutVars>
      </dgm:prSet>
      <dgm:spPr/>
    </dgm:pt>
    <dgm:pt modelId="{6DECECEB-EEAC-4C69-91D5-1B8DD432E6AB}" type="pres">
      <dgm:prSet presAssocID="{C2D910A5-23F0-4BC9-A1B2-DDB67C9E108D}" presName="sibTrans" presStyleCnt="0"/>
      <dgm:spPr/>
    </dgm:pt>
    <dgm:pt modelId="{B792654C-67CC-4202-9A1D-A44FADE62A04}" type="pres">
      <dgm:prSet presAssocID="{6CA51DE8-6F06-4F82-A11A-6B7B4C8D69BC}" presName="composite" presStyleCnt="0"/>
      <dgm:spPr/>
    </dgm:pt>
    <dgm:pt modelId="{6827382A-9854-47B9-B598-A94D8D58C40B}" type="pres">
      <dgm:prSet presAssocID="{6CA51DE8-6F06-4F82-A11A-6B7B4C8D69BC}" presName="rect1" presStyleLbl="bgImgPlace1" presStyleIdx="3" presStyleCnt="5"/>
      <dgm:spPr>
        <a:blipFill rotWithShape="1">
          <a:blip xmlns:r="http://schemas.openxmlformats.org/officeDocument/2006/relationships" r:embed="rId4"/>
          <a:srcRect/>
          <a:stretch>
            <a:fillRect/>
          </a:stretch>
        </a:blipFill>
        <a:ln w="3175"/>
      </dgm:spPr>
    </dgm:pt>
    <dgm:pt modelId="{8E5AAC49-1B73-48F9-A2AD-D02390D141F7}" type="pres">
      <dgm:prSet presAssocID="{6CA51DE8-6F06-4F82-A11A-6B7B4C8D69BC}" presName="rect2" presStyleLbl="node1" presStyleIdx="3" presStyleCnt="5">
        <dgm:presLayoutVars>
          <dgm:bulletEnabled val="1"/>
        </dgm:presLayoutVars>
      </dgm:prSet>
      <dgm:spPr/>
    </dgm:pt>
    <dgm:pt modelId="{2E173591-6E8E-4E40-82B2-7CCA72804580}" type="pres">
      <dgm:prSet presAssocID="{B3B7446E-53C2-4164-8C7D-2D64207852B0}" presName="sibTrans" presStyleCnt="0"/>
      <dgm:spPr/>
    </dgm:pt>
    <dgm:pt modelId="{401D8DBB-A478-4A43-841A-F68E9B83FB50}" type="pres">
      <dgm:prSet presAssocID="{C18331B9-491D-4766-879E-8E2B1BB1D0D2}" presName="composite" presStyleCnt="0"/>
      <dgm:spPr/>
    </dgm:pt>
    <dgm:pt modelId="{C13B7094-1446-4BCB-A814-822097404F0C}" type="pres">
      <dgm:prSet presAssocID="{C18331B9-491D-4766-879E-8E2B1BB1D0D2}" presName="rect1" presStyleLbl="bgImgPlace1" presStyleIdx="4" presStyleCnt="5"/>
      <dgm:spPr>
        <a:blipFill rotWithShape="1">
          <a:blip xmlns:r="http://schemas.openxmlformats.org/officeDocument/2006/relationships" r:embed="rId5"/>
          <a:srcRect/>
          <a:stretch>
            <a:fillRect t="-29000" b="-29000"/>
          </a:stretch>
        </a:blipFill>
        <a:ln w="3175"/>
      </dgm:spPr>
    </dgm:pt>
    <dgm:pt modelId="{23F7211A-34E4-44C9-A5DC-3CDDCE0D6BE5}" type="pres">
      <dgm:prSet presAssocID="{C18331B9-491D-4766-879E-8E2B1BB1D0D2}" presName="rect2" presStyleLbl="node1" presStyleIdx="4" presStyleCnt="5" custScaleX="135759">
        <dgm:presLayoutVars>
          <dgm:bulletEnabled val="1"/>
        </dgm:presLayoutVars>
      </dgm:prSet>
      <dgm:spPr/>
    </dgm:pt>
  </dgm:ptLst>
  <dgm:cxnLst>
    <dgm:cxn modelId="{C0DEC317-4939-40D7-8FB2-91DDB0AEA88C}" srcId="{80AAF363-4336-4B19-B476-C9A0678385C1}" destId="{39D1F49C-3AF2-4BEF-ABDB-B28EE5C3B1AE}" srcOrd="1" destOrd="0" parTransId="{09713AE1-7BFC-455C-9FEC-623789936F35}" sibTransId="{FDFC55FA-2AC8-48D6-969F-E243A9E26BC2}"/>
    <dgm:cxn modelId="{FB407333-6A7A-4C7D-A9DA-753ED8DC2782}" srcId="{80AAF363-4336-4B19-B476-C9A0678385C1}" destId="{C18331B9-491D-4766-879E-8E2B1BB1D0D2}" srcOrd="4" destOrd="0" parTransId="{F789AECD-7696-439B-A422-073825365A61}" sibTransId="{0B5EF791-91F3-46C1-8C0F-2C1E2B2A1269}"/>
    <dgm:cxn modelId="{8EC41E3F-BF75-4684-92AF-89298F848C41}" srcId="{80AAF363-4336-4B19-B476-C9A0678385C1}" destId="{839B3300-41F1-4E55-9BAB-97E619EC25AA}" srcOrd="2" destOrd="0" parTransId="{E6A0F91E-811B-4B46-AC56-94E47023D549}" sibTransId="{C2D910A5-23F0-4BC9-A1B2-DDB67C9E108D}"/>
    <dgm:cxn modelId="{8EBCC964-B6D0-4375-BE53-4A6260285057}" srcId="{80AAF363-4336-4B19-B476-C9A0678385C1}" destId="{6CA51DE8-6F06-4F82-A11A-6B7B4C8D69BC}" srcOrd="3" destOrd="0" parTransId="{C0514B83-7E4F-4661-A383-2631DCBACC0F}" sibTransId="{B3B7446E-53C2-4164-8C7D-2D64207852B0}"/>
    <dgm:cxn modelId="{6D369951-B2CE-4135-980E-4333DB7EBC98}" type="presOf" srcId="{6CA51DE8-6F06-4F82-A11A-6B7B4C8D69BC}" destId="{8E5AAC49-1B73-48F9-A2AD-D02390D141F7}" srcOrd="0" destOrd="0" presId="urn:microsoft.com/office/officeart/2008/layout/BendingPictureBlocks"/>
    <dgm:cxn modelId="{6A4ECC59-DE8A-47CF-A5A6-88AB2EC494DC}" srcId="{80AAF363-4336-4B19-B476-C9A0678385C1}" destId="{5C9DA559-CF83-429C-8B8D-E02DE024942C}" srcOrd="0" destOrd="0" parTransId="{D205CE05-F0FF-4C7E-B4DA-B8B4CE45D915}" sibTransId="{7A5A6319-1AA3-4010-AB52-9164E0FE38D0}"/>
    <dgm:cxn modelId="{90BE14A2-E066-4D91-8BF3-888F0DDEFA11}" type="presOf" srcId="{39D1F49C-3AF2-4BEF-ABDB-B28EE5C3B1AE}" destId="{4AAD95B6-0EF6-4456-92D8-47EE5FFE8F27}" srcOrd="0" destOrd="0" presId="urn:microsoft.com/office/officeart/2008/layout/BendingPictureBlocks"/>
    <dgm:cxn modelId="{456418B5-4853-4AB7-A80C-26FE504D8BAD}" type="presOf" srcId="{5C9DA559-CF83-429C-8B8D-E02DE024942C}" destId="{CD5AD333-88DD-4B05-919C-7356C82111A8}" srcOrd="0" destOrd="0" presId="urn:microsoft.com/office/officeart/2008/layout/BendingPictureBlocks"/>
    <dgm:cxn modelId="{CAED4FBF-44B7-4498-814E-6BE31EB92BB8}" type="presOf" srcId="{80AAF363-4336-4B19-B476-C9A0678385C1}" destId="{88785704-E1CD-45F4-9EBA-9687DD870CB6}" srcOrd="0" destOrd="0" presId="urn:microsoft.com/office/officeart/2008/layout/BendingPictureBlocks"/>
    <dgm:cxn modelId="{EDB1E9E2-E240-4F91-B3AE-93F9E66CAE82}" type="presOf" srcId="{C18331B9-491D-4766-879E-8E2B1BB1D0D2}" destId="{23F7211A-34E4-44C9-A5DC-3CDDCE0D6BE5}" srcOrd="0" destOrd="0" presId="urn:microsoft.com/office/officeart/2008/layout/BendingPictureBlocks"/>
    <dgm:cxn modelId="{4B4495ED-4123-4938-9BBE-B5A72833F452}" type="presOf" srcId="{839B3300-41F1-4E55-9BAB-97E619EC25AA}" destId="{3DA95BE3-42C6-4F09-8CD7-98CCE825C1B7}" srcOrd="0" destOrd="0" presId="urn:microsoft.com/office/officeart/2008/layout/BendingPictureBlocks"/>
    <dgm:cxn modelId="{48853D47-5605-4FE1-AB14-FFBB55E4316C}" type="presParOf" srcId="{88785704-E1CD-45F4-9EBA-9687DD870CB6}" destId="{EAD90EAF-1D4C-49EC-8500-B065FE58547B}" srcOrd="0" destOrd="0" presId="urn:microsoft.com/office/officeart/2008/layout/BendingPictureBlocks"/>
    <dgm:cxn modelId="{B43939A0-C948-4594-B4AE-BCA9C12F33EF}" type="presParOf" srcId="{EAD90EAF-1D4C-49EC-8500-B065FE58547B}" destId="{A3A27380-CA0C-4220-87EB-8B5B52B3D1A5}" srcOrd="0" destOrd="0" presId="urn:microsoft.com/office/officeart/2008/layout/BendingPictureBlocks"/>
    <dgm:cxn modelId="{A12FA02E-71BF-41DE-87C8-EDEEE7901289}" type="presParOf" srcId="{EAD90EAF-1D4C-49EC-8500-B065FE58547B}" destId="{CD5AD333-88DD-4B05-919C-7356C82111A8}" srcOrd="1" destOrd="0" presId="urn:microsoft.com/office/officeart/2008/layout/BendingPictureBlocks"/>
    <dgm:cxn modelId="{506D816C-9732-4590-9D85-8E3031118F92}" type="presParOf" srcId="{88785704-E1CD-45F4-9EBA-9687DD870CB6}" destId="{5B69079A-A1F1-4D89-AD49-ABDFB2BCC550}" srcOrd="1" destOrd="0" presId="urn:microsoft.com/office/officeart/2008/layout/BendingPictureBlocks"/>
    <dgm:cxn modelId="{F0C7A1C9-7B31-484C-A0B5-C778E0F1EE10}" type="presParOf" srcId="{88785704-E1CD-45F4-9EBA-9687DD870CB6}" destId="{B2CB3477-4C4B-4253-8513-915DA3D366A0}" srcOrd="2" destOrd="0" presId="urn:microsoft.com/office/officeart/2008/layout/BendingPictureBlocks"/>
    <dgm:cxn modelId="{B0DA85B4-9B1A-458E-92E7-401E81EABD96}" type="presParOf" srcId="{B2CB3477-4C4B-4253-8513-915DA3D366A0}" destId="{BBB26AA6-87DC-4163-8106-EEB5D3919A06}" srcOrd="0" destOrd="0" presId="urn:microsoft.com/office/officeart/2008/layout/BendingPictureBlocks"/>
    <dgm:cxn modelId="{34F65BF5-409A-4F43-A030-02803DA783C3}" type="presParOf" srcId="{B2CB3477-4C4B-4253-8513-915DA3D366A0}" destId="{4AAD95B6-0EF6-4456-92D8-47EE5FFE8F27}" srcOrd="1" destOrd="0" presId="urn:microsoft.com/office/officeart/2008/layout/BendingPictureBlocks"/>
    <dgm:cxn modelId="{DB27977A-DD4C-4686-A6DF-767B4E2352D5}" type="presParOf" srcId="{88785704-E1CD-45F4-9EBA-9687DD870CB6}" destId="{BB827889-6BE0-4AD6-AD59-CB9D14705843}" srcOrd="3" destOrd="0" presId="urn:microsoft.com/office/officeart/2008/layout/BendingPictureBlocks"/>
    <dgm:cxn modelId="{D3D3A969-7347-4F4E-8B44-E5A1F54568DA}" type="presParOf" srcId="{88785704-E1CD-45F4-9EBA-9687DD870CB6}" destId="{5AF3F489-76BE-4C6C-87BB-480C828E0A61}" srcOrd="4" destOrd="0" presId="urn:microsoft.com/office/officeart/2008/layout/BendingPictureBlocks"/>
    <dgm:cxn modelId="{9E50336C-7B65-4C82-A409-4BFCF564F1A6}" type="presParOf" srcId="{5AF3F489-76BE-4C6C-87BB-480C828E0A61}" destId="{9CF192F8-823C-4F06-BDDF-F4CA9AAC3C10}" srcOrd="0" destOrd="0" presId="urn:microsoft.com/office/officeart/2008/layout/BendingPictureBlocks"/>
    <dgm:cxn modelId="{EE42EAA0-E636-46A1-8152-B1D4ADEC33FF}" type="presParOf" srcId="{5AF3F489-76BE-4C6C-87BB-480C828E0A61}" destId="{3DA95BE3-42C6-4F09-8CD7-98CCE825C1B7}" srcOrd="1" destOrd="0" presId="urn:microsoft.com/office/officeart/2008/layout/BendingPictureBlocks"/>
    <dgm:cxn modelId="{3B936261-E929-4038-BE67-5A9F65ECE79A}" type="presParOf" srcId="{88785704-E1CD-45F4-9EBA-9687DD870CB6}" destId="{6DECECEB-EEAC-4C69-91D5-1B8DD432E6AB}" srcOrd="5" destOrd="0" presId="urn:microsoft.com/office/officeart/2008/layout/BendingPictureBlocks"/>
    <dgm:cxn modelId="{DFAF55B6-DC1E-4A82-9691-FADB4EE222B4}" type="presParOf" srcId="{88785704-E1CD-45F4-9EBA-9687DD870CB6}" destId="{B792654C-67CC-4202-9A1D-A44FADE62A04}" srcOrd="6" destOrd="0" presId="urn:microsoft.com/office/officeart/2008/layout/BendingPictureBlocks"/>
    <dgm:cxn modelId="{4BE15F0C-39AC-4344-B54C-398AFA68F1EE}" type="presParOf" srcId="{B792654C-67CC-4202-9A1D-A44FADE62A04}" destId="{6827382A-9854-47B9-B598-A94D8D58C40B}" srcOrd="0" destOrd="0" presId="urn:microsoft.com/office/officeart/2008/layout/BendingPictureBlocks"/>
    <dgm:cxn modelId="{8BA96587-A0E9-4B4E-A315-8A6D33BD10A3}" type="presParOf" srcId="{B792654C-67CC-4202-9A1D-A44FADE62A04}" destId="{8E5AAC49-1B73-48F9-A2AD-D02390D141F7}" srcOrd="1" destOrd="0" presId="urn:microsoft.com/office/officeart/2008/layout/BendingPictureBlocks"/>
    <dgm:cxn modelId="{5A0BD236-2EDF-4141-8B62-E68D014747A6}" type="presParOf" srcId="{88785704-E1CD-45F4-9EBA-9687DD870CB6}" destId="{2E173591-6E8E-4E40-82B2-7CCA72804580}" srcOrd="7" destOrd="0" presId="urn:microsoft.com/office/officeart/2008/layout/BendingPictureBlocks"/>
    <dgm:cxn modelId="{B1341845-2F56-469A-B36F-412E11BED16E}" type="presParOf" srcId="{88785704-E1CD-45F4-9EBA-9687DD870CB6}" destId="{401D8DBB-A478-4A43-841A-F68E9B83FB50}" srcOrd="8" destOrd="0" presId="urn:microsoft.com/office/officeart/2008/layout/BendingPictureBlocks"/>
    <dgm:cxn modelId="{0F6020B2-9875-429A-A4F6-DBE1E83299F3}" type="presParOf" srcId="{401D8DBB-A478-4A43-841A-F68E9B83FB50}" destId="{C13B7094-1446-4BCB-A814-822097404F0C}" srcOrd="0" destOrd="0" presId="urn:microsoft.com/office/officeart/2008/layout/BendingPictureBlocks"/>
    <dgm:cxn modelId="{25F9F419-E827-4B88-8A56-A197320878D6}" type="presParOf" srcId="{401D8DBB-A478-4A43-841A-F68E9B83FB50}" destId="{23F7211A-34E4-44C9-A5DC-3CDDCE0D6BE5}" srcOrd="1" destOrd="0" presId="urn:microsoft.com/office/officeart/2008/layout/BendingPictureBlocks"/>
  </dgm:cxnLst>
  <dgm:bg/>
  <dgm:whole>
    <a:ln w="3175">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A1A59D1-4FC2-4B1E-A2D5-4086053A8C76}" type="doc">
      <dgm:prSet loTypeId="urn:microsoft.com/office/officeart/2008/layout/VerticalCurvedList" loCatId="list" qsTypeId="urn:microsoft.com/office/officeart/2005/8/quickstyle/simple2" qsCatId="simple" csTypeId="urn:microsoft.com/office/officeart/2005/8/colors/accent0_1" csCatId="mainScheme" phldr="1"/>
      <dgm:spPr/>
      <dgm:t>
        <a:bodyPr/>
        <a:lstStyle/>
        <a:p>
          <a:endParaRPr lang="es-EC"/>
        </a:p>
      </dgm:t>
    </dgm:pt>
    <dgm:pt modelId="{4CAC326F-7F0D-4824-8B07-FD481051D2A5}">
      <dgm:prSet phldrT="[Texto]" custT="1"/>
      <dgm:spPr>
        <a:noFill/>
      </dgm:spPr>
      <dgm:t>
        <a:bodyPr/>
        <a:lstStyle/>
        <a:p>
          <a:r>
            <a:rPr lang="es-EC" sz="2000" b="0" dirty="0"/>
            <a:t>Introducción</a:t>
          </a:r>
        </a:p>
      </dgm:t>
    </dgm:pt>
    <dgm:pt modelId="{DCBB72FA-96AB-40BE-9C3C-8472CC66D1A0}" type="parTrans" cxnId="{3A0611C2-6BE6-407F-93F2-1E47CFE8F16E}">
      <dgm:prSet/>
      <dgm:spPr/>
      <dgm:t>
        <a:bodyPr/>
        <a:lstStyle/>
        <a:p>
          <a:endParaRPr lang="es-EC" sz="2000"/>
        </a:p>
      </dgm:t>
    </dgm:pt>
    <dgm:pt modelId="{4697D892-9AF1-4E4F-B172-BCAF31E60041}" type="sibTrans" cxnId="{3A0611C2-6BE6-407F-93F2-1E47CFE8F16E}">
      <dgm:prSet/>
      <dgm:spPr/>
      <dgm:t>
        <a:bodyPr/>
        <a:lstStyle/>
        <a:p>
          <a:endParaRPr lang="es-EC" sz="2000"/>
        </a:p>
      </dgm:t>
    </dgm:pt>
    <dgm:pt modelId="{899AE8C1-04BB-4A30-895A-254977E5154E}">
      <dgm:prSet phldrT="[Texto]" custT="1"/>
      <dgm:spPr>
        <a:gradFill flip="none" rotWithShape="0">
          <a:gsLst>
            <a:gs pos="0">
              <a:srgbClr val="669900">
                <a:tint val="66000"/>
                <a:satMod val="160000"/>
              </a:srgbClr>
            </a:gs>
            <a:gs pos="50000">
              <a:srgbClr val="669900">
                <a:tint val="44500"/>
                <a:satMod val="160000"/>
              </a:srgbClr>
            </a:gs>
            <a:gs pos="100000">
              <a:srgbClr val="669900">
                <a:tint val="23500"/>
                <a:satMod val="160000"/>
              </a:srgbClr>
            </a:gs>
          </a:gsLst>
          <a:lin ang="2700000" scaled="1"/>
          <a:tileRect/>
        </a:gradFill>
      </dgm:spPr>
      <dgm:t>
        <a:bodyPr/>
        <a:lstStyle/>
        <a:p>
          <a:r>
            <a:rPr lang="es-EC" sz="2000" b="1" dirty="0"/>
            <a:t>Objetivos</a:t>
          </a:r>
        </a:p>
      </dgm:t>
    </dgm:pt>
    <dgm:pt modelId="{CB83BFEB-695F-43F3-9502-C59D33E75A80}" type="parTrans" cxnId="{17AAEA60-786A-4845-9746-47AD9B8F5BF7}">
      <dgm:prSet/>
      <dgm:spPr/>
      <dgm:t>
        <a:bodyPr/>
        <a:lstStyle/>
        <a:p>
          <a:endParaRPr lang="es-EC" sz="2000"/>
        </a:p>
      </dgm:t>
    </dgm:pt>
    <dgm:pt modelId="{4D39393F-4E1B-4C47-8394-7E4CA6A29566}" type="sibTrans" cxnId="{17AAEA60-786A-4845-9746-47AD9B8F5BF7}">
      <dgm:prSet/>
      <dgm:spPr/>
      <dgm:t>
        <a:bodyPr/>
        <a:lstStyle/>
        <a:p>
          <a:endParaRPr lang="es-EC" sz="2000"/>
        </a:p>
      </dgm:t>
    </dgm:pt>
    <dgm:pt modelId="{6B717B3C-74D3-41FF-9C01-662856C8CAAF}">
      <dgm:prSet phldrT="[Texto]" custT="1"/>
      <dgm:spPr/>
      <dgm:t>
        <a:bodyPr/>
        <a:lstStyle/>
        <a:p>
          <a:r>
            <a:rPr lang="es-EC" sz="2000" dirty="0"/>
            <a:t>Materiales y Métodos</a:t>
          </a:r>
        </a:p>
      </dgm:t>
    </dgm:pt>
    <dgm:pt modelId="{0C1D6E4B-52DF-4C1B-A819-2DB1E585ECE9}" type="parTrans" cxnId="{56CE1A74-4157-4CAE-8AEF-C2F5C1BF0B31}">
      <dgm:prSet/>
      <dgm:spPr/>
      <dgm:t>
        <a:bodyPr/>
        <a:lstStyle/>
        <a:p>
          <a:endParaRPr lang="es-EC" sz="2000"/>
        </a:p>
      </dgm:t>
    </dgm:pt>
    <dgm:pt modelId="{0CC314D8-BC8F-416C-9534-9364C8C46D04}" type="sibTrans" cxnId="{56CE1A74-4157-4CAE-8AEF-C2F5C1BF0B31}">
      <dgm:prSet/>
      <dgm:spPr/>
      <dgm:t>
        <a:bodyPr/>
        <a:lstStyle/>
        <a:p>
          <a:endParaRPr lang="es-EC" sz="2000"/>
        </a:p>
      </dgm:t>
    </dgm:pt>
    <dgm:pt modelId="{8B0C26C0-3B21-41F3-9CF8-090AB494139A}">
      <dgm:prSet phldrT="[Texto]" custT="1"/>
      <dgm:spPr/>
      <dgm:t>
        <a:bodyPr/>
        <a:lstStyle/>
        <a:p>
          <a:r>
            <a:rPr lang="es-EC" sz="2000" dirty="0"/>
            <a:t>Resultados y Discusión</a:t>
          </a:r>
        </a:p>
      </dgm:t>
    </dgm:pt>
    <dgm:pt modelId="{84A0EE10-90BE-4FD8-AA14-697FFDE672EE}" type="parTrans" cxnId="{73533317-6319-4005-8B4E-A1CFD540301B}">
      <dgm:prSet/>
      <dgm:spPr/>
      <dgm:t>
        <a:bodyPr/>
        <a:lstStyle/>
        <a:p>
          <a:endParaRPr lang="es-EC" sz="2000"/>
        </a:p>
      </dgm:t>
    </dgm:pt>
    <dgm:pt modelId="{1A3A860B-BC0B-4D70-BA2B-C44A96AB518A}" type="sibTrans" cxnId="{73533317-6319-4005-8B4E-A1CFD540301B}">
      <dgm:prSet/>
      <dgm:spPr/>
      <dgm:t>
        <a:bodyPr/>
        <a:lstStyle/>
        <a:p>
          <a:endParaRPr lang="es-EC" sz="2000"/>
        </a:p>
      </dgm:t>
    </dgm:pt>
    <dgm:pt modelId="{61C6E401-EBE4-4BB3-ABF5-A7B9664ABC92}">
      <dgm:prSet phldrT="[Texto]" custT="1"/>
      <dgm:spPr/>
      <dgm:t>
        <a:bodyPr/>
        <a:lstStyle/>
        <a:p>
          <a:r>
            <a:rPr lang="es-EC" sz="2000" dirty="0"/>
            <a:t>Conclusiones</a:t>
          </a:r>
        </a:p>
      </dgm:t>
    </dgm:pt>
    <dgm:pt modelId="{CAC827F2-1A82-471E-877F-D47D80EFCD5F}" type="parTrans" cxnId="{CD0045AB-1462-4643-9D79-DAAB1DFD369E}">
      <dgm:prSet/>
      <dgm:spPr/>
      <dgm:t>
        <a:bodyPr/>
        <a:lstStyle/>
        <a:p>
          <a:endParaRPr lang="es-EC" sz="2000"/>
        </a:p>
      </dgm:t>
    </dgm:pt>
    <dgm:pt modelId="{39131B91-D7A5-4EC6-ADBC-E3F3CECE3929}" type="sibTrans" cxnId="{CD0045AB-1462-4643-9D79-DAAB1DFD369E}">
      <dgm:prSet/>
      <dgm:spPr/>
      <dgm:t>
        <a:bodyPr/>
        <a:lstStyle/>
        <a:p>
          <a:endParaRPr lang="es-EC" sz="2000"/>
        </a:p>
      </dgm:t>
    </dgm:pt>
    <dgm:pt modelId="{89F59534-0F1B-4A32-81E6-03BD77613972}">
      <dgm:prSet phldrT="[Texto]" custT="1"/>
      <dgm:spPr/>
      <dgm:t>
        <a:bodyPr/>
        <a:lstStyle/>
        <a:p>
          <a:r>
            <a:rPr lang="es-EC" sz="2000" dirty="0"/>
            <a:t>Recomendaciones</a:t>
          </a:r>
        </a:p>
      </dgm:t>
    </dgm:pt>
    <dgm:pt modelId="{2FFC346A-8821-4B42-B178-D6652E624C72}" type="parTrans" cxnId="{6EAC0A03-CCFD-455F-88A6-82F0B5D647FF}">
      <dgm:prSet/>
      <dgm:spPr/>
      <dgm:t>
        <a:bodyPr/>
        <a:lstStyle/>
        <a:p>
          <a:endParaRPr lang="es-EC" sz="2000"/>
        </a:p>
      </dgm:t>
    </dgm:pt>
    <dgm:pt modelId="{B7BAC419-28B9-4A2B-AF5C-03B756BA440C}" type="sibTrans" cxnId="{6EAC0A03-CCFD-455F-88A6-82F0B5D647FF}">
      <dgm:prSet/>
      <dgm:spPr/>
      <dgm:t>
        <a:bodyPr/>
        <a:lstStyle/>
        <a:p>
          <a:endParaRPr lang="es-EC" sz="2000"/>
        </a:p>
      </dgm:t>
    </dgm:pt>
    <dgm:pt modelId="{E5F464D7-BF06-45ED-AA0D-867DEBF1ED7C}" type="pres">
      <dgm:prSet presAssocID="{CA1A59D1-4FC2-4B1E-A2D5-4086053A8C76}" presName="Name0" presStyleCnt="0">
        <dgm:presLayoutVars>
          <dgm:chMax val="7"/>
          <dgm:chPref val="7"/>
          <dgm:dir/>
        </dgm:presLayoutVars>
      </dgm:prSet>
      <dgm:spPr/>
    </dgm:pt>
    <dgm:pt modelId="{35F074F1-66AA-46AE-B905-B4AE02290BCF}" type="pres">
      <dgm:prSet presAssocID="{CA1A59D1-4FC2-4B1E-A2D5-4086053A8C76}" presName="Name1" presStyleCnt="0"/>
      <dgm:spPr/>
    </dgm:pt>
    <dgm:pt modelId="{60E291E1-7823-4086-B65E-783194CDB68F}" type="pres">
      <dgm:prSet presAssocID="{CA1A59D1-4FC2-4B1E-A2D5-4086053A8C76}" presName="cycle" presStyleCnt="0"/>
      <dgm:spPr/>
    </dgm:pt>
    <dgm:pt modelId="{E39D29F1-00AA-450C-A5AD-98E5E1DF5349}" type="pres">
      <dgm:prSet presAssocID="{CA1A59D1-4FC2-4B1E-A2D5-4086053A8C76}" presName="srcNode" presStyleLbl="node1" presStyleIdx="0" presStyleCnt="6"/>
      <dgm:spPr/>
    </dgm:pt>
    <dgm:pt modelId="{0E9CEA92-AF63-4F79-AA39-7DCAD886A773}" type="pres">
      <dgm:prSet presAssocID="{CA1A59D1-4FC2-4B1E-A2D5-4086053A8C76}" presName="conn" presStyleLbl="parChTrans1D2" presStyleIdx="0" presStyleCnt="1"/>
      <dgm:spPr/>
    </dgm:pt>
    <dgm:pt modelId="{C82B9BAD-D4F7-411F-88FB-4F8D1E78C365}" type="pres">
      <dgm:prSet presAssocID="{CA1A59D1-4FC2-4B1E-A2D5-4086053A8C76}" presName="extraNode" presStyleLbl="node1" presStyleIdx="0" presStyleCnt="6"/>
      <dgm:spPr/>
    </dgm:pt>
    <dgm:pt modelId="{3FBA413E-43B1-42B4-B72C-0326B8824A2E}" type="pres">
      <dgm:prSet presAssocID="{CA1A59D1-4FC2-4B1E-A2D5-4086053A8C76}" presName="dstNode" presStyleLbl="node1" presStyleIdx="0" presStyleCnt="6"/>
      <dgm:spPr/>
    </dgm:pt>
    <dgm:pt modelId="{16D637EE-3606-4BAA-B4CD-C77455086D6D}" type="pres">
      <dgm:prSet presAssocID="{4CAC326F-7F0D-4824-8B07-FD481051D2A5}" presName="text_1" presStyleLbl="node1" presStyleIdx="0" presStyleCnt="6">
        <dgm:presLayoutVars>
          <dgm:bulletEnabled val="1"/>
        </dgm:presLayoutVars>
      </dgm:prSet>
      <dgm:spPr/>
    </dgm:pt>
    <dgm:pt modelId="{26171EF0-A517-4BA4-B1A4-3989E87C082B}" type="pres">
      <dgm:prSet presAssocID="{4CAC326F-7F0D-4824-8B07-FD481051D2A5}" presName="accent_1" presStyleCnt="0"/>
      <dgm:spPr/>
    </dgm:pt>
    <dgm:pt modelId="{9E0BB0D8-49CD-47BC-9FC4-8B40819EDA87}" type="pres">
      <dgm:prSet presAssocID="{4CAC326F-7F0D-4824-8B07-FD481051D2A5}" presName="accentRepeatNode" presStyleLbl="solidFgAcc1" presStyleIdx="0" presStyleCnt="6"/>
      <dgm:spPr>
        <a:blipFill rotWithShape="0">
          <a:blip xmlns:r="http://schemas.openxmlformats.org/officeDocument/2006/relationships" r:embed="rId1"/>
          <a:srcRect/>
          <a:stretch>
            <a:fillRect t="-21000" b="-21000"/>
          </a:stretch>
        </a:blipFill>
      </dgm:spPr>
    </dgm:pt>
    <dgm:pt modelId="{6C416CDD-D8A9-422D-AEEE-C6F0E0FB8D0A}" type="pres">
      <dgm:prSet presAssocID="{899AE8C1-04BB-4A30-895A-254977E5154E}" presName="text_2" presStyleLbl="node1" presStyleIdx="1" presStyleCnt="6">
        <dgm:presLayoutVars>
          <dgm:bulletEnabled val="1"/>
        </dgm:presLayoutVars>
      </dgm:prSet>
      <dgm:spPr/>
    </dgm:pt>
    <dgm:pt modelId="{2A14637B-40CC-46D5-B57C-014EFD795E94}" type="pres">
      <dgm:prSet presAssocID="{899AE8C1-04BB-4A30-895A-254977E5154E}" presName="accent_2" presStyleCnt="0"/>
      <dgm:spPr/>
    </dgm:pt>
    <dgm:pt modelId="{81C8ADEF-F942-403E-BDE2-8481970236B0}" type="pres">
      <dgm:prSet presAssocID="{899AE8C1-04BB-4A30-895A-254977E5154E}" presName="accentRepeatNode" presStyleLbl="solidFgAcc1" presStyleIdx="1" presStyleCnt="6"/>
      <dgm:spPr>
        <a:blipFill rotWithShape="0">
          <a:blip xmlns:r="http://schemas.openxmlformats.org/officeDocument/2006/relationships" r:embed="rId2"/>
          <a:srcRect/>
          <a:stretch>
            <a:fillRect t="-25000" b="-25000"/>
          </a:stretch>
        </a:blipFill>
      </dgm:spPr>
    </dgm:pt>
    <dgm:pt modelId="{F71DF1BC-0B88-4106-BED9-583C093E80E3}" type="pres">
      <dgm:prSet presAssocID="{6B717B3C-74D3-41FF-9C01-662856C8CAAF}" presName="text_3" presStyleLbl="node1" presStyleIdx="2" presStyleCnt="6">
        <dgm:presLayoutVars>
          <dgm:bulletEnabled val="1"/>
        </dgm:presLayoutVars>
      </dgm:prSet>
      <dgm:spPr/>
    </dgm:pt>
    <dgm:pt modelId="{C3F40F58-C835-4DD6-AD27-6D93C732A95E}" type="pres">
      <dgm:prSet presAssocID="{6B717B3C-74D3-41FF-9C01-662856C8CAAF}" presName="accent_3" presStyleCnt="0"/>
      <dgm:spPr/>
    </dgm:pt>
    <dgm:pt modelId="{2AF82D1C-A66B-4C90-AB71-E40556E22ECC}" type="pres">
      <dgm:prSet presAssocID="{6B717B3C-74D3-41FF-9C01-662856C8CAAF}" presName="accentRepeatNode" presStyleLbl="solidFgAcc1" presStyleIdx="2" presStyleCnt="6"/>
      <dgm:spPr>
        <a:blipFill rotWithShape="0">
          <a:blip xmlns:r="http://schemas.openxmlformats.org/officeDocument/2006/relationships" r:embed="rId3"/>
          <a:srcRect/>
          <a:stretch>
            <a:fillRect l="-61000" r="-61000"/>
          </a:stretch>
        </a:blipFill>
      </dgm:spPr>
    </dgm:pt>
    <dgm:pt modelId="{492B614C-E62C-4724-AC44-B36D6E3B6804}" type="pres">
      <dgm:prSet presAssocID="{8B0C26C0-3B21-41F3-9CF8-090AB494139A}" presName="text_4" presStyleLbl="node1" presStyleIdx="3" presStyleCnt="6">
        <dgm:presLayoutVars>
          <dgm:bulletEnabled val="1"/>
        </dgm:presLayoutVars>
      </dgm:prSet>
      <dgm:spPr/>
    </dgm:pt>
    <dgm:pt modelId="{0A7ABC47-7E95-40D5-A006-23C3F5C0597C}" type="pres">
      <dgm:prSet presAssocID="{8B0C26C0-3B21-41F3-9CF8-090AB494139A}" presName="accent_4" presStyleCnt="0"/>
      <dgm:spPr/>
    </dgm:pt>
    <dgm:pt modelId="{CC81AC49-5605-4D84-9150-8D19EEE52EFC}" type="pres">
      <dgm:prSet presAssocID="{8B0C26C0-3B21-41F3-9CF8-090AB494139A}" presName="accentRepeatNode" presStyleLbl="solidFgAcc1" presStyleIdx="3" presStyleCnt="6"/>
      <dgm:spPr>
        <a:blipFill rotWithShape="0">
          <a:blip xmlns:r="http://schemas.openxmlformats.org/officeDocument/2006/relationships" r:embed="rId4"/>
          <a:srcRect/>
          <a:stretch>
            <a:fillRect t="-17000" b="-17000"/>
          </a:stretch>
        </a:blipFill>
      </dgm:spPr>
    </dgm:pt>
    <dgm:pt modelId="{50472CD2-EFF5-442D-AC36-7B727A609082}" type="pres">
      <dgm:prSet presAssocID="{61C6E401-EBE4-4BB3-ABF5-A7B9664ABC92}" presName="text_5" presStyleLbl="node1" presStyleIdx="4" presStyleCnt="6">
        <dgm:presLayoutVars>
          <dgm:bulletEnabled val="1"/>
        </dgm:presLayoutVars>
      </dgm:prSet>
      <dgm:spPr/>
    </dgm:pt>
    <dgm:pt modelId="{16814DBC-D1B3-4C1F-8980-E7316FF7AF14}" type="pres">
      <dgm:prSet presAssocID="{61C6E401-EBE4-4BB3-ABF5-A7B9664ABC92}" presName="accent_5" presStyleCnt="0"/>
      <dgm:spPr/>
    </dgm:pt>
    <dgm:pt modelId="{AA503534-C2C5-4E71-BC74-5BA325AA954C}" type="pres">
      <dgm:prSet presAssocID="{61C6E401-EBE4-4BB3-ABF5-A7B9664ABC92}" presName="accentRepeatNode" presStyleLbl="solidFgAcc1" presStyleIdx="4" presStyleCnt="6"/>
      <dgm:spPr>
        <a:blipFill rotWithShape="0">
          <a:blip xmlns:r="http://schemas.openxmlformats.org/officeDocument/2006/relationships" r:embed="rId5"/>
          <a:srcRect/>
          <a:stretch>
            <a:fillRect l="-39000" r="-39000"/>
          </a:stretch>
        </a:blipFill>
      </dgm:spPr>
    </dgm:pt>
    <dgm:pt modelId="{41B3CC5E-4353-4DED-87B8-FFFB529884B2}" type="pres">
      <dgm:prSet presAssocID="{89F59534-0F1B-4A32-81E6-03BD77613972}" presName="text_6" presStyleLbl="node1" presStyleIdx="5" presStyleCnt="6">
        <dgm:presLayoutVars>
          <dgm:bulletEnabled val="1"/>
        </dgm:presLayoutVars>
      </dgm:prSet>
      <dgm:spPr/>
    </dgm:pt>
    <dgm:pt modelId="{76C2AD2B-616A-4C98-A6AA-F1BC9F1A676F}" type="pres">
      <dgm:prSet presAssocID="{89F59534-0F1B-4A32-81E6-03BD77613972}" presName="accent_6" presStyleCnt="0"/>
      <dgm:spPr/>
    </dgm:pt>
    <dgm:pt modelId="{B0382223-2DB1-4714-B67F-DD2EEDB35D97}" type="pres">
      <dgm:prSet presAssocID="{89F59534-0F1B-4A32-81E6-03BD77613972}" presName="accentRepeatNode" presStyleLbl="solidFgAcc1" presStyleIdx="5" presStyleCnt="6"/>
      <dgm:spPr>
        <a:blipFill rotWithShape="0">
          <a:blip xmlns:r="http://schemas.openxmlformats.org/officeDocument/2006/relationships" r:embed="rId6"/>
          <a:srcRect/>
          <a:stretch>
            <a:fillRect l="-50000" r="-50000"/>
          </a:stretch>
        </a:blipFill>
      </dgm:spPr>
    </dgm:pt>
  </dgm:ptLst>
  <dgm:cxnLst>
    <dgm:cxn modelId="{6EAC0A03-CCFD-455F-88A6-82F0B5D647FF}" srcId="{CA1A59D1-4FC2-4B1E-A2D5-4086053A8C76}" destId="{89F59534-0F1B-4A32-81E6-03BD77613972}" srcOrd="5" destOrd="0" parTransId="{2FFC346A-8821-4B42-B178-D6652E624C72}" sibTransId="{B7BAC419-28B9-4A2B-AF5C-03B756BA440C}"/>
    <dgm:cxn modelId="{C52EA010-E205-43C9-8956-534EBAC92975}" type="presOf" srcId="{6B717B3C-74D3-41FF-9C01-662856C8CAAF}" destId="{F71DF1BC-0B88-4106-BED9-583C093E80E3}" srcOrd="0" destOrd="0" presId="urn:microsoft.com/office/officeart/2008/layout/VerticalCurvedList"/>
    <dgm:cxn modelId="{73533317-6319-4005-8B4E-A1CFD540301B}" srcId="{CA1A59D1-4FC2-4B1E-A2D5-4086053A8C76}" destId="{8B0C26C0-3B21-41F3-9CF8-090AB494139A}" srcOrd="3" destOrd="0" parTransId="{84A0EE10-90BE-4FD8-AA14-697FFDE672EE}" sibTransId="{1A3A860B-BC0B-4D70-BA2B-C44A96AB518A}"/>
    <dgm:cxn modelId="{21D81A38-C0E6-4583-8635-129E5E7928C2}" type="presOf" srcId="{CA1A59D1-4FC2-4B1E-A2D5-4086053A8C76}" destId="{E5F464D7-BF06-45ED-AA0D-867DEBF1ED7C}" srcOrd="0" destOrd="0" presId="urn:microsoft.com/office/officeart/2008/layout/VerticalCurvedList"/>
    <dgm:cxn modelId="{B9B4F340-5D49-4505-8824-216CE0C7EDB4}" type="presOf" srcId="{89F59534-0F1B-4A32-81E6-03BD77613972}" destId="{41B3CC5E-4353-4DED-87B8-FFFB529884B2}" srcOrd="0" destOrd="0" presId="urn:microsoft.com/office/officeart/2008/layout/VerticalCurvedList"/>
    <dgm:cxn modelId="{17AAEA60-786A-4845-9746-47AD9B8F5BF7}" srcId="{CA1A59D1-4FC2-4B1E-A2D5-4086053A8C76}" destId="{899AE8C1-04BB-4A30-895A-254977E5154E}" srcOrd="1" destOrd="0" parTransId="{CB83BFEB-695F-43F3-9502-C59D33E75A80}" sibTransId="{4D39393F-4E1B-4C47-8394-7E4CA6A29566}"/>
    <dgm:cxn modelId="{C1BA6E49-42FC-4219-A7F1-A0D6CC750F00}" type="presOf" srcId="{4CAC326F-7F0D-4824-8B07-FD481051D2A5}" destId="{16D637EE-3606-4BAA-B4CD-C77455086D6D}" srcOrd="0" destOrd="0" presId="urn:microsoft.com/office/officeart/2008/layout/VerticalCurvedList"/>
    <dgm:cxn modelId="{DA7FDE4A-48AB-41FD-B67F-1B86B934B6AE}" type="presOf" srcId="{8B0C26C0-3B21-41F3-9CF8-090AB494139A}" destId="{492B614C-E62C-4724-AC44-B36D6E3B6804}" srcOrd="0" destOrd="0" presId="urn:microsoft.com/office/officeart/2008/layout/VerticalCurvedList"/>
    <dgm:cxn modelId="{A05B9A6E-2462-4510-8F57-F4B4F0A3E637}" type="presOf" srcId="{61C6E401-EBE4-4BB3-ABF5-A7B9664ABC92}" destId="{50472CD2-EFF5-442D-AC36-7B727A609082}" srcOrd="0" destOrd="0" presId="urn:microsoft.com/office/officeart/2008/layout/VerticalCurvedList"/>
    <dgm:cxn modelId="{56CE1A74-4157-4CAE-8AEF-C2F5C1BF0B31}" srcId="{CA1A59D1-4FC2-4B1E-A2D5-4086053A8C76}" destId="{6B717B3C-74D3-41FF-9C01-662856C8CAAF}" srcOrd="2" destOrd="0" parTransId="{0C1D6E4B-52DF-4C1B-A819-2DB1E585ECE9}" sibTransId="{0CC314D8-BC8F-416C-9534-9364C8C46D04}"/>
    <dgm:cxn modelId="{94984589-755A-4FAE-B7F5-EEBC264AA89E}" type="presOf" srcId="{899AE8C1-04BB-4A30-895A-254977E5154E}" destId="{6C416CDD-D8A9-422D-AEEE-C6F0E0FB8D0A}" srcOrd="0" destOrd="0" presId="urn:microsoft.com/office/officeart/2008/layout/VerticalCurvedList"/>
    <dgm:cxn modelId="{3C562EA2-A50B-4D2D-B8CB-1891EFFEB90B}" type="presOf" srcId="{4697D892-9AF1-4E4F-B172-BCAF31E60041}" destId="{0E9CEA92-AF63-4F79-AA39-7DCAD886A773}" srcOrd="0" destOrd="0" presId="urn:microsoft.com/office/officeart/2008/layout/VerticalCurvedList"/>
    <dgm:cxn modelId="{CD0045AB-1462-4643-9D79-DAAB1DFD369E}" srcId="{CA1A59D1-4FC2-4B1E-A2D5-4086053A8C76}" destId="{61C6E401-EBE4-4BB3-ABF5-A7B9664ABC92}" srcOrd="4" destOrd="0" parTransId="{CAC827F2-1A82-471E-877F-D47D80EFCD5F}" sibTransId="{39131B91-D7A5-4EC6-ADBC-E3F3CECE3929}"/>
    <dgm:cxn modelId="{3A0611C2-6BE6-407F-93F2-1E47CFE8F16E}" srcId="{CA1A59D1-4FC2-4B1E-A2D5-4086053A8C76}" destId="{4CAC326F-7F0D-4824-8B07-FD481051D2A5}" srcOrd="0" destOrd="0" parTransId="{DCBB72FA-96AB-40BE-9C3C-8472CC66D1A0}" sibTransId="{4697D892-9AF1-4E4F-B172-BCAF31E60041}"/>
    <dgm:cxn modelId="{47A09662-7DFE-46F9-80D2-07C6DC62F471}" type="presParOf" srcId="{E5F464D7-BF06-45ED-AA0D-867DEBF1ED7C}" destId="{35F074F1-66AA-46AE-B905-B4AE02290BCF}" srcOrd="0" destOrd="0" presId="urn:microsoft.com/office/officeart/2008/layout/VerticalCurvedList"/>
    <dgm:cxn modelId="{5735D044-2401-4140-8BB1-691B1C353981}" type="presParOf" srcId="{35F074F1-66AA-46AE-B905-B4AE02290BCF}" destId="{60E291E1-7823-4086-B65E-783194CDB68F}" srcOrd="0" destOrd="0" presId="urn:microsoft.com/office/officeart/2008/layout/VerticalCurvedList"/>
    <dgm:cxn modelId="{ADEC868C-C61A-48B7-810E-B9EF743E8E90}" type="presParOf" srcId="{60E291E1-7823-4086-B65E-783194CDB68F}" destId="{E39D29F1-00AA-450C-A5AD-98E5E1DF5349}" srcOrd="0" destOrd="0" presId="urn:microsoft.com/office/officeart/2008/layout/VerticalCurvedList"/>
    <dgm:cxn modelId="{706BEF44-57DD-4C83-8EBA-28861F79DDF2}" type="presParOf" srcId="{60E291E1-7823-4086-B65E-783194CDB68F}" destId="{0E9CEA92-AF63-4F79-AA39-7DCAD886A773}" srcOrd="1" destOrd="0" presId="urn:microsoft.com/office/officeart/2008/layout/VerticalCurvedList"/>
    <dgm:cxn modelId="{F29BEB5C-7AA9-4AAC-8425-BB6B9F6E8BD8}" type="presParOf" srcId="{60E291E1-7823-4086-B65E-783194CDB68F}" destId="{C82B9BAD-D4F7-411F-88FB-4F8D1E78C365}" srcOrd="2" destOrd="0" presId="urn:microsoft.com/office/officeart/2008/layout/VerticalCurvedList"/>
    <dgm:cxn modelId="{B866F8FD-1707-49FF-874B-F5E6143DD578}" type="presParOf" srcId="{60E291E1-7823-4086-B65E-783194CDB68F}" destId="{3FBA413E-43B1-42B4-B72C-0326B8824A2E}" srcOrd="3" destOrd="0" presId="urn:microsoft.com/office/officeart/2008/layout/VerticalCurvedList"/>
    <dgm:cxn modelId="{D4F6A64D-26DF-415B-A14E-56B8C8C58C9F}" type="presParOf" srcId="{35F074F1-66AA-46AE-B905-B4AE02290BCF}" destId="{16D637EE-3606-4BAA-B4CD-C77455086D6D}" srcOrd="1" destOrd="0" presId="urn:microsoft.com/office/officeart/2008/layout/VerticalCurvedList"/>
    <dgm:cxn modelId="{BA2B2D5A-0D21-43A9-BA60-F7FDBB853A4E}" type="presParOf" srcId="{35F074F1-66AA-46AE-B905-B4AE02290BCF}" destId="{26171EF0-A517-4BA4-B1A4-3989E87C082B}" srcOrd="2" destOrd="0" presId="urn:microsoft.com/office/officeart/2008/layout/VerticalCurvedList"/>
    <dgm:cxn modelId="{AA650857-37C8-4D81-8218-9D83D5F504E4}" type="presParOf" srcId="{26171EF0-A517-4BA4-B1A4-3989E87C082B}" destId="{9E0BB0D8-49CD-47BC-9FC4-8B40819EDA87}" srcOrd="0" destOrd="0" presId="urn:microsoft.com/office/officeart/2008/layout/VerticalCurvedList"/>
    <dgm:cxn modelId="{40BADAC0-8EEB-47E9-9302-72AF43485DB4}" type="presParOf" srcId="{35F074F1-66AA-46AE-B905-B4AE02290BCF}" destId="{6C416CDD-D8A9-422D-AEEE-C6F0E0FB8D0A}" srcOrd="3" destOrd="0" presId="urn:microsoft.com/office/officeart/2008/layout/VerticalCurvedList"/>
    <dgm:cxn modelId="{983B3E23-43CE-4CCA-94C5-061DCB1EC126}" type="presParOf" srcId="{35F074F1-66AA-46AE-B905-B4AE02290BCF}" destId="{2A14637B-40CC-46D5-B57C-014EFD795E94}" srcOrd="4" destOrd="0" presId="urn:microsoft.com/office/officeart/2008/layout/VerticalCurvedList"/>
    <dgm:cxn modelId="{7F65F948-C575-4F90-AED4-BBA95FB6F577}" type="presParOf" srcId="{2A14637B-40CC-46D5-B57C-014EFD795E94}" destId="{81C8ADEF-F942-403E-BDE2-8481970236B0}" srcOrd="0" destOrd="0" presId="urn:microsoft.com/office/officeart/2008/layout/VerticalCurvedList"/>
    <dgm:cxn modelId="{B2A63C83-5B8E-41FF-8B2B-AE841CFC49AF}" type="presParOf" srcId="{35F074F1-66AA-46AE-B905-B4AE02290BCF}" destId="{F71DF1BC-0B88-4106-BED9-583C093E80E3}" srcOrd="5" destOrd="0" presId="urn:microsoft.com/office/officeart/2008/layout/VerticalCurvedList"/>
    <dgm:cxn modelId="{1DE4BAB3-0A73-4926-A604-C46A1FD18FC6}" type="presParOf" srcId="{35F074F1-66AA-46AE-B905-B4AE02290BCF}" destId="{C3F40F58-C835-4DD6-AD27-6D93C732A95E}" srcOrd="6" destOrd="0" presId="urn:microsoft.com/office/officeart/2008/layout/VerticalCurvedList"/>
    <dgm:cxn modelId="{5604B49B-3D26-49BE-8164-0DC851BD5A2B}" type="presParOf" srcId="{C3F40F58-C835-4DD6-AD27-6D93C732A95E}" destId="{2AF82D1C-A66B-4C90-AB71-E40556E22ECC}" srcOrd="0" destOrd="0" presId="urn:microsoft.com/office/officeart/2008/layout/VerticalCurvedList"/>
    <dgm:cxn modelId="{469A1A7D-9FB2-4CCB-B66E-2423A41BA6BA}" type="presParOf" srcId="{35F074F1-66AA-46AE-B905-B4AE02290BCF}" destId="{492B614C-E62C-4724-AC44-B36D6E3B6804}" srcOrd="7" destOrd="0" presId="urn:microsoft.com/office/officeart/2008/layout/VerticalCurvedList"/>
    <dgm:cxn modelId="{DBEF349B-5659-4398-9077-1113B475D174}" type="presParOf" srcId="{35F074F1-66AA-46AE-B905-B4AE02290BCF}" destId="{0A7ABC47-7E95-40D5-A006-23C3F5C0597C}" srcOrd="8" destOrd="0" presId="urn:microsoft.com/office/officeart/2008/layout/VerticalCurvedList"/>
    <dgm:cxn modelId="{53A1F840-FC12-416E-AC78-889169AC1BCC}" type="presParOf" srcId="{0A7ABC47-7E95-40D5-A006-23C3F5C0597C}" destId="{CC81AC49-5605-4D84-9150-8D19EEE52EFC}" srcOrd="0" destOrd="0" presId="urn:microsoft.com/office/officeart/2008/layout/VerticalCurvedList"/>
    <dgm:cxn modelId="{A3436D82-AF38-4BCB-959C-7A6A6F365FCE}" type="presParOf" srcId="{35F074F1-66AA-46AE-B905-B4AE02290BCF}" destId="{50472CD2-EFF5-442D-AC36-7B727A609082}" srcOrd="9" destOrd="0" presId="urn:microsoft.com/office/officeart/2008/layout/VerticalCurvedList"/>
    <dgm:cxn modelId="{95E7BE38-EDC5-44B2-B423-D31CCFF96718}" type="presParOf" srcId="{35F074F1-66AA-46AE-B905-B4AE02290BCF}" destId="{16814DBC-D1B3-4C1F-8980-E7316FF7AF14}" srcOrd="10" destOrd="0" presId="urn:microsoft.com/office/officeart/2008/layout/VerticalCurvedList"/>
    <dgm:cxn modelId="{B0EF88A3-698F-4D71-A075-DF20E670C73F}" type="presParOf" srcId="{16814DBC-D1B3-4C1F-8980-E7316FF7AF14}" destId="{AA503534-C2C5-4E71-BC74-5BA325AA954C}" srcOrd="0" destOrd="0" presId="urn:microsoft.com/office/officeart/2008/layout/VerticalCurvedList"/>
    <dgm:cxn modelId="{3DEBDD29-0419-4DD5-BFB1-B43AE74065D7}" type="presParOf" srcId="{35F074F1-66AA-46AE-B905-B4AE02290BCF}" destId="{41B3CC5E-4353-4DED-87B8-FFFB529884B2}" srcOrd="11" destOrd="0" presId="urn:microsoft.com/office/officeart/2008/layout/VerticalCurvedList"/>
    <dgm:cxn modelId="{75F190C0-71D4-4DBA-A2B9-43D3C871FB93}" type="presParOf" srcId="{35F074F1-66AA-46AE-B905-B4AE02290BCF}" destId="{76C2AD2B-616A-4C98-A6AA-F1BC9F1A676F}" srcOrd="12" destOrd="0" presId="urn:microsoft.com/office/officeart/2008/layout/VerticalCurvedList"/>
    <dgm:cxn modelId="{7D8241F2-49D8-42C6-B01D-CFF971A54B58}" type="presParOf" srcId="{76C2AD2B-616A-4C98-A6AA-F1BC9F1A676F}" destId="{B0382223-2DB1-4714-B67F-DD2EEDB35D9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1A59D1-4FC2-4B1E-A2D5-4086053A8C76}" type="doc">
      <dgm:prSet loTypeId="urn:microsoft.com/office/officeart/2008/layout/VerticalCurvedList" loCatId="list" qsTypeId="urn:microsoft.com/office/officeart/2005/8/quickstyle/simple2" qsCatId="simple" csTypeId="urn:microsoft.com/office/officeart/2005/8/colors/accent0_1" csCatId="mainScheme" phldr="1"/>
      <dgm:spPr/>
      <dgm:t>
        <a:bodyPr/>
        <a:lstStyle/>
        <a:p>
          <a:endParaRPr lang="es-EC"/>
        </a:p>
      </dgm:t>
    </dgm:pt>
    <dgm:pt modelId="{4CAC326F-7F0D-4824-8B07-FD481051D2A5}">
      <dgm:prSet phldrT="[Texto]" custT="1"/>
      <dgm:spPr>
        <a:noFill/>
      </dgm:spPr>
      <dgm:t>
        <a:bodyPr/>
        <a:lstStyle/>
        <a:p>
          <a:r>
            <a:rPr lang="es-EC" sz="2000" b="0" dirty="0"/>
            <a:t>Introducción</a:t>
          </a:r>
        </a:p>
      </dgm:t>
    </dgm:pt>
    <dgm:pt modelId="{DCBB72FA-96AB-40BE-9C3C-8472CC66D1A0}" type="parTrans" cxnId="{3A0611C2-6BE6-407F-93F2-1E47CFE8F16E}">
      <dgm:prSet/>
      <dgm:spPr/>
      <dgm:t>
        <a:bodyPr/>
        <a:lstStyle/>
        <a:p>
          <a:endParaRPr lang="es-EC" sz="2000"/>
        </a:p>
      </dgm:t>
    </dgm:pt>
    <dgm:pt modelId="{4697D892-9AF1-4E4F-B172-BCAF31E60041}" type="sibTrans" cxnId="{3A0611C2-6BE6-407F-93F2-1E47CFE8F16E}">
      <dgm:prSet/>
      <dgm:spPr/>
      <dgm:t>
        <a:bodyPr/>
        <a:lstStyle/>
        <a:p>
          <a:endParaRPr lang="es-EC" sz="2000"/>
        </a:p>
      </dgm:t>
    </dgm:pt>
    <dgm:pt modelId="{899AE8C1-04BB-4A30-895A-254977E5154E}">
      <dgm:prSet phldrT="[Texto]" custT="1"/>
      <dgm:spPr/>
      <dgm:t>
        <a:bodyPr/>
        <a:lstStyle/>
        <a:p>
          <a:r>
            <a:rPr lang="es-EC" sz="2000" dirty="0"/>
            <a:t>Objetivos</a:t>
          </a:r>
        </a:p>
      </dgm:t>
    </dgm:pt>
    <dgm:pt modelId="{CB83BFEB-695F-43F3-9502-C59D33E75A80}" type="parTrans" cxnId="{17AAEA60-786A-4845-9746-47AD9B8F5BF7}">
      <dgm:prSet/>
      <dgm:spPr/>
      <dgm:t>
        <a:bodyPr/>
        <a:lstStyle/>
        <a:p>
          <a:endParaRPr lang="es-EC" sz="2000"/>
        </a:p>
      </dgm:t>
    </dgm:pt>
    <dgm:pt modelId="{4D39393F-4E1B-4C47-8394-7E4CA6A29566}" type="sibTrans" cxnId="{17AAEA60-786A-4845-9746-47AD9B8F5BF7}">
      <dgm:prSet/>
      <dgm:spPr/>
      <dgm:t>
        <a:bodyPr/>
        <a:lstStyle/>
        <a:p>
          <a:endParaRPr lang="es-EC" sz="2000"/>
        </a:p>
      </dgm:t>
    </dgm:pt>
    <dgm:pt modelId="{6B717B3C-74D3-41FF-9C01-662856C8CAAF}">
      <dgm:prSet phldrT="[Texto]" custT="1"/>
      <dgm:spPr>
        <a:gradFill flip="none" rotWithShape="0">
          <a:gsLst>
            <a:gs pos="0">
              <a:srgbClr val="669900">
                <a:tint val="66000"/>
                <a:satMod val="160000"/>
              </a:srgbClr>
            </a:gs>
            <a:gs pos="50000">
              <a:srgbClr val="669900">
                <a:tint val="44500"/>
                <a:satMod val="160000"/>
              </a:srgbClr>
            </a:gs>
            <a:gs pos="100000">
              <a:srgbClr val="669900">
                <a:tint val="23500"/>
                <a:satMod val="160000"/>
              </a:srgbClr>
            </a:gs>
          </a:gsLst>
          <a:lin ang="2700000" scaled="1"/>
          <a:tileRect/>
        </a:gradFill>
      </dgm:spPr>
      <dgm:t>
        <a:bodyPr/>
        <a:lstStyle/>
        <a:p>
          <a:r>
            <a:rPr lang="es-EC" sz="2000" b="1" dirty="0"/>
            <a:t>Materiales y Métodos</a:t>
          </a:r>
        </a:p>
      </dgm:t>
    </dgm:pt>
    <dgm:pt modelId="{0C1D6E4B-52DF-4C1B-A819-2DB1E585ECE9}" type="parTrans" cxnId="{56CE1A74-4157-4CAE-8AEF-C2F5C1BF0B31}">
      <dgm:prSet/>
      <dgm:spPr/>
      <dgm:t>
        <a:bodyPr/>
        <a:lstStyle/>
        <a:p>
          <a:endParaRPr lang="es-EC" sz="2000"/>
        </a:p>
      </dgm:t>
    </dgm:pt>
    <dgm:pt modelId="{0CC314D8-BC8F-416C-9534-9364C8C46D04}" type="sibTrans" cxnId="{56CE1A74-4157-4CAE-8AEF-C2F5C1BF0B31}">
      <dgm:prSet/>
      <dgm:spPr/>
      <dgm:t>
        <a:bodyPr/>
        <a:lstStyle/>
        <a:p>
          <a:endParaRPr lang="es-EC" sz="2000"/>
        </a:p>
      </dgm:t>
    </dgm:pt>
    <dgm:pt modelId="{8B0C26C0-3B21-41F3-9CF8-090AB494139A}">
      <dgm:prSet phldrT="[Texto]" custT="1"/>
      <dgm:spPr/>
      <dgm:t>
        <a:bodyPr/>
        <a:lstStyle/>
        <a:p>
          <a:r>
            <a:rPr lang="es-EC" sz="2000" dirty="0"/>
            <a:t>Resultados y Discusión</a:t>
          </a:r>
        </a:p>
      </dgm:t>
    </dgm:pt>
    <dgm:pt modelId="{84A0EE10-90BE-4FD8-AA14-697FFDE672EE}" type="parTrans" cxnId="{73533317-6319-4005-8B4E-A1CFD540301B}">
      <dgm:prSet/>
      <dgm:spPr/>
      <dgm:t>
        <a:bodyPr/>
        <a:lstStyle/>
        <a:p>
          <a:endParaRPr lang="es-EC" sz="2000"/>
        </a:p>
      </dgm:t>
    </dgm:pt>
    <dgm:pt modelId="{1A3A860B-BC0B-4D70-BA2B-C44A96AB518A}" type="sibTrans" cxnId="{73533317-6319-4005-8B4E-A1CFD540301B}">
      <dgm:prSet/>
      <dgm:spPr/>
      <dgm:t>
        <a:bodyPr/>
        <a:lstStyle/>
        <a:p>
          <a:endParaRPr lang="es-EC" sz="2000"/>
        </a:p>
      </dgm:t>
    </dgm:pt>
    <dgm:pt modelId="{61C6E401-EBE4-4BB3-ABF5-A7B9664ABC92}">
      <dgm:prSet phldrT="[Texto]" custT="1"/>
      <dgm:spPr/>
      <dgm:t>
        <a:bodyPr/>
        <a:lstStyle/>
        <a:p>
          <a:r>
            <a:rPr lang="es-EC" sz="2000" dirty="0"/>
            <a:t>Conclusiones</a:t>
          </a:r>
        </a:p>
      </dgm:t>
    </dgm:pt>
    <dgm:pt modelId="{CAC827F2-1A82-471E-877F-D47D80EFCD5F}" type="parTrans" cxnId="{CD0045AB-1462-4643-9D79-DAAB1DFD369E}">
      <dgm:prSet/>
      <dgm:spPr/>
      <dgm:t>
        <a:bodyPr/>
        <a:lstStyle/>
        <a:p>
          <a:endParaRPr lang="es-EC" sz="2000"/>
        </a:p>
      </dgm:t>
    </dgm:pt>
    <dgm:pt modelId="{39131B91-D7A5-4EC6-ADBC-E3F3CECE3929}" type="sibTrans" cxnId="{CD0045AB-1462-4643-9D79-DAAB1DFD369E}">
      <dgm:prSet/>
      <dgm:spPr/>
      <dgm:t>
        <a:bodyPr/>
        <a:lstStyle/>
        <a:p>
          <a:endParaRPr lang="es-EC" sz="2000"/>
        </a:p>
      </dgm:t>
    </dgm:pt>
    <dgm:pt modelId="{89F59534-0F1B-4A32-81E6-03BD77613972}">
      <dgm:prSet phldrT="[Texto]" custT="1"/>
      <dgm:spPr/>
      <dgm:t>
        <a:bodyPr/>
        <a:lstStyle/>
        <a:p>
          <a:r>
            <a:rPr lang="es-EC" sz="2000" dirty="0"/>
            <a:t>Recomendaciones</a:t>
          </a:r>
        </a:p>
      </dgm:t>
    </dgm:pt>
    <dgm:pt modelId="{2FFC346A-8821-4B42-B178-D6652E624C72}" type="parTrans" cxnId="{6EAC0A03-CCFD-455F-88A6-82F0B5D647FF}">
      <dgm:prSet/>
      <dgm:spPr/>
      <dgm:t>
        <a:bodyPr/>
        <a:lstStyle/>
        <a:p>
          <a:endParaRPr lang="es-EC" sz="2000"/>
        </a:p>
      </dgm:t>
    </dgm:pt>
    <dgm:pt modelId="{B7BAC419-28B9-4A2B-AF5C-03B756BA440C}" type="sibTrans" cxnId="{6EAC0A03-CCFD-455F-88A6-82F0B5D647FF}">
      <dgm:prSet/>
      <dgm:spPr/>
      <dgm:t>
        <a:bodyPr/>
        <a:lstStyle/>
        <a:p>
          <a:endParaRPr lang="es-EC" sz="2000"/>
        </a:p>
      </dgm:t>
    </dgm:pt>
    <dgm:pt modelId="{E5F464D7-BF06-45ED-AA0D-867DEBF1ED7C}" type="pres">
      <dgm:prSet presAssocID="{CA1A59D1-4FC2-4B1E-A2D5-4086053A8C76}" presName="Name0" presStyleCnt="0">
        <dgm:presLayoutVars>
          <dgm:chMax val="7"/>
          <dgm:chPref val="7"/>
          <dgm:dir/>
        </dgm:presLayoutVars>
      </dgm:prSet>
      <dgm:spPr/>
    </dgm:pt>
    <dgm:pt modelId="{35F074F1-66AA-46AE-B905-B4AE02290BCF}" type="pres">
      <dgm:prSet presAssocID="{CA1A59D1-4FC2-4B1E-A2D5-4086053A8C76}" presName="Name1" presStyleCnt="0"/>
      <dgm:spPr/>
    </dgm:pt>
    <dgm:pt modelId="{60E291E1-7823-4086-B65E-783194CDB68F}" type="pres">
      <dgm:prSet presAssocID="{CA1A59D1-4FC2-4B1E-A2D5-4086053A8C76}" presName="cycle" presStyleCnt="0"/>
      <dgm:spPr/>
    </dgm:pt>
    <dgm:pt modelId="{E39D29F1-00AA-450C-A5AD-98E5E1DF5349}" type="pres">
      <dgm:prSet presAssocID="{CA1A59D1-4FC2-4B1E-A2D5-4086053A8C76}" presName="srcNode" presStyleLbl="node1" presStyleIdx="0" presStyleCnt="6"/>
      <dgm:spPr/>
    </dgm:pt>
    <dgm:pt modelId="{0E9CEA92-AF63-4F79-AA39-7DCAD886A773}" type="pres">
      <dgm:prSet presAssocID="{CA1A59D1-4FC2-4B1E-A2D5-4086053A8C76}" presName="conn" presStyleLbl="parChTrans1D2" presStyleIdx="0" presStyleCnt="1"/>
      <dgm:spPr/>
    </dgm:pt>
    <dgm:pt modelId="{C82B9BAD-D4F7-411F-88FB-4F8D1E78C365}" type="pres">
      <dgm:prSet presAssocID="{CA1A59D1-4FC2-4B1E-A2D5-4086053A8C76}" presName="extraNode" presStyleLbl="node1" presStyleIdx="0" presStyleCnt="6"/>
      <dgm:spPr/>
    </dgm:pt>
    <dgm:pt modelId="{3FBA413E-43B1-42B4-B72C-0326B8824A2E}" type="pres">
      <dgm:prSet presAssocID="{CA1A59D1-4FC2-4B1E-A2D5-4086053A8C76}" presName="dstNode" presStyleLbl="node1" presStyleIdx="0" presStyleCnt="6"/>
      <dgm:spPr/>
    </dgm:pt>
    <dgm:pt modelId="{16D637EE-3606-4BAA-B4CD-C77455086D6D}" type="pres">
      <dgm:prSet presAssocID="{4CAC326F-7F0D-4824-8B07-FD481051D2A5}" presName="text_1" presStyleLbl="node1" presStyleIdx="0" presStyleCnt="6">
        <dgm:presLayoutVars>
          <dgm:bulletEnabled val="1"/>
        </dgm:presLayoutVars>
      </dgm:prSet>
      <dgm:spPr/>
    </dgm:pt>
    <dgm:pt modelId="{26171EF0-A517-4BA4-B1A4-3989E87C082B}" type="pres">
      <dgm:prSet presAssocID="{4CAC326F-7F0D-4824-8B07-FD481051D2A5}" presName="accent_1" presStyleCnt="0"/>
      <dgm:spPr/>
    </dgm:pt>
    <dgm:pt modelId="{9E0BB0D8-49CD-47BC-9FC4-8B40819EDA87}" type="pres">
      <dgm:prSet presAssocID="{4CAC326F-7F0D-4824-8B07-FD481051D2A5}" presName="accentRepeatNode" presStyleLbl="solidFgAcc1" presStyleIdx="0" presStyleCnt="6"/>
      <dgm:spPr>
        <a:blipFill rotWithShape="0">
          <a:blip xmlns:r="http://schemas.openxmlformats.org/officeDocument/2006/relationships" r:embed="rId1"/>
          <a:srcRect/>
          <a:stretch>
            <a:fillRect t="-21000" b="-21000"/>
          </a:stretch>
        </a:blipFill>
      </dgm:spPr>
    </dgm:pt>
    <dgm:pt modelId="{6C416CDD-D8A9-422D-AEEE-C6F0E0FB8D0A}" type="pres">
      <dgm:prSet presAssocID="{899AE8C1-04BB-4A30-895A-254977E5154E}" presName="text_2" presStyleLbl="node1" presStyleIdx="1" presStyleCnt="6">
        <dgm:presLayoutVars>
          <dgm:bulletEnabled val="1"/>
        </dgm:presLayoutVars>
      </dgm:prSet>
      <dgm:spPr/>
    </dgm:pt>
    <dgm:pt modelId="{2A14637B-40CC-46D5-B57C-014EFD795E94}" type="pres">
      <dgm:prSet presAssocID="{899AE8C1-04BB-4A30-895A-254977E5154E}" presName="accent_2" presStyleCnt="0"/>
      <dgm:spPr/>
    </dgm:pt>
    <dgm:pt modelId="{81C8ADEF-F942-403E-BDE2-8481970236B0}" type="pres">
      <dgm:prSet presAssocID="{899AE8C1-04BB-4A30-895A-254977E5154E}" presName="accentRepeatNode" presStyleLbl="solidFgAcc1" presStyleIdx="1" presStyleCnt="6"/>
      <dgm:spPr>
        <a:blipFill rotWithShape="0">
          <a:blip xmlns:r="http://schemas.openxmlformats.org/officeDocument/2006/relationships" r:embed="rId2"/>
          <a:srcRect/>
          <a:stretch>
            <a:fillRect t="-25000" b="-25000"/>
          </a:stretch>
        </a:blipFill>
      </dgm:spPr>
    </dgm:pt>
    <dgm:pt modelId="{F71DF1BC-0B88-4106-BED9-583C093E80E3}" type="pres">
      <dgm:prSet presAssocID="{6B717B3C-74D3-41FF-9C01-662856C8CAAF}" presName="text_3" presStyleLbl="node1" presStyleIdx="2" presStyleCnt="6">
        <dgm:presLayoutVars>
          <dgm:bulletEnabled val="1"/>
        </dgm:presLayoutVars>
      </dgm:prSet>
      <dgm:spPr/>
    </dgm:pt>
    <dgm:pt modelId="{C3F40F58-C835-4DD6-AD27-6D93C732A95E}" type="pres">
      <dgm:prSet presAssocID="{6B717B3C-74D3-41FF-9C01-662856C8CAAF}" presName="accent_3" presStyleCnt="0"/>
      <dgm:spPr/>
    </dgm:pt>
    <dgm:pt modelId="{2AF82D1C-A66B-4C90-AB71-E40556E22ECC}" type="pres">
      <dgm:prSet presAssocID="{6B717B3C-74D3-41FF-9C01-662856C8CAAF}" presName="accentRepeatNode" presStyleLbl="solidFgAcc1" presStyleIdx="2" presStyleCnt="6"/>
      <dgm:spPr>
        <a:blipFill rotWithShape="0">
          <a:blip xmlns:r="http://schemas.openxmlformats.org/officeDocument/2006/relationships" r:embed="rId3"/>
          <a:srcRect/>
          <a:stretch>
            <a:fillRect l="-61000" r="-61000"/>
          </a:stretch>
        </a:blipFill>
      </dgm:spPr>
    </dgm:pt>
    <dgm:pt modelId="{492B614C-E62C-4724-AC44-B36D6E3B6804}" type="pres">
      <dgm:prSet presAssocID="{8B0C26C0-3B21-41F3-9CF8-090AB494139A}" presName="text_4" presStyleLbl="node1" presStyleIdx="3" presStyleCnt="6">
        <dgm:presLayoutVars>
          <dgm:bulletEnabled val="1"/>
        </dgm:presLayoutVars>
      </dgm:prSet>
      <dgm:spPr/>
    </dgm:pt>
    <dgm:pt modelId="{0A7ABC47-7E95-40D5-A006-23C3F5C0597C}" type="pres">
      <dgm:prSet presAssocID="{8B0C26C0-3B21-41F3-9CF8-090AB494139A}" presName="accent_4" presStyleCnt="0"/>
      <dgm:spPr/>
    </dgm:pt>
    <dgm:pt modelId="{CC81AC49-5605-4D84-9150-8D19EEE52EFC}" type="pres">
      <dgm:prSet presAssocID="{8B0C26C0-3B21-41F3-9CF8-090AB494139A}" presName="accentRepeatNode" presStyleLbl="solidFgAcc1" presStyleIdx="3" presStyleCnt="6"/>
      <dgm:spPr>
        <a:blipFill rotWithShape="0">
          <a:blip xmlns:r="http://schemas.openxmlformats.org/officeDocument/2006/relationships" r:embed="rId4"/>
          <a:srcRect/>
          <a:stretch>
            <a:fillRect t="-17000" b="-17000"/>
          </a:stretch>
        </a:blipFill>
      </dgm:spPr>
    </dgm:pt>
    <dgm:pt modelId="{50472CD2-EFF5-442D-AC36-7B727A609082}" type="pres">
      <dgm:prSet presAssocID="{61C6E401-EBE4-4BB3-ABF5-A7B9664ABC92}" presName="text_5" presStyleLbl="node1" presStyleIdx="4" presStyleCnt="6">
        <dgm:presLayoutVars>
          <dgm:bulletEnabled val="1"/>
        </dgm:presLayoutVars>
      </dgm:prSet>
      <dgm:spPr/>
    </dgm:pt>
    <dgm:pt modelId="{16814DBC-D1B3-4C1F-8980-E7316FF7AF14}" type="pres">
      <dgm:prSet presAssocID="{61C6E401-EBE4-4BB3-ABF5-A7B9664ABC92}" presName="accent_5" presStyleCnt="0"/>
      <dgm:spPr/>
    </dgm:pt>
    <dgm:pt modelId="{AA503534-C2C5-4E71-BC74-5BA325AA954C}" type="pres">
      <dgm:prSet presAssocID="{61C6E401-EBE4-4BB3-ABF5-A7B9664ABC92}" presName="accentRepeatNode" presStyleLbl="solidFgAcc1" presStyleIdx="4" presStyleCnt="6"/>
      <dgm:spPr>
        <a:blipFill rotWithShape="0">
          <a:blip xmlns:r="http://schemas.openxmlformats.org/officeDocument/2006/relationships" r:embed="rId5"/>
          <a:srcRect/>
          <a:stretch>
            <a:fillRect l="-39000" r="-39000"/>
          </a:stretch>
        </a:blipFill>
      </dgm:spPr>
    </dgm:pt>
    <dgm:pt modelId="{41B3CC5E-4353-4DED-87B8-FFFB529884B2}" type="pres">
      <dgm:prSet presAssocID="{89F59534-0F1B-4A32-81E6-03BD77613972}" presName="text_6" presStyleLbl="node1" presStyleIdx="5" presStyleCnt="6">
        <dgm:presLayoutVars>
          <dgm:bulletEnabled val="1"/>
        </dgm:presLayoutVars>
      </dgm:prSet>
      <dgm:spPr/>
    </dgm:pt>
    <dgm:pt modelId="{76C2AD2B-616A-4C98-A6AA-F1BC9F1A676F}" type="pres">
      <dgm:prSet presAssocID="{89F59534-0F1B-4A32-81E6-03BD77613972}" presName="accent_6" presStyleCnt="0"/>
      <dgm:spPr/>
    </dgm:pt>
    <dgm:pt modelId="{B0382223-2DB1-4714-B67F-DD2EEDB35D97}" type="pres">
      <dgm:prSet presAssocID="{89F59534-0F1B-4A32-81E6-03BD77613972}" presName="accentRepeatNode" presStyleLbl="solidFgAcc1" presStyleIdx="5" presStyleCnt="6"/>
      <dgm:spPr>
        <a:blipFill rotWithShape="0">
          <a:blip xmlns:r="http://schemas.openxmlformats.org/officeDocument/2006/relationships" r:embed="rId6"/>
          <a:srcRect/>
          <a:stretch>
            <a:fillRect l="-50000" r="-50000"/>
          </a:stretch>
        </a:blipFill>
      </dgm:spPr>
    </dgm:pt>
  </dgm:ptLst>
  <dgm:cxnLst>
    <dgm:cxn modelId="{6EAC0A03-CCFD-455F-88A6-82F0B5D647FF}" srcId="{CA1A59D1-4FC2-4B1E-A2D5-4086053A8C76}" destId="{89F59534-0F1B-4A32-81E6-03BD77613972}" srcOrd="5" destOrd="0" parTransId="{2FFC346A-8821-4B42-B178-D6652E624C72}" sibTransId="{B7BAC419-28B9-4A2B-AF5C-03B756BA440C}"/>
    <dgm:cxn modelId="{C52EA010-E205-43C9-8956-534EBAC92975}" type="presOf" srcId="{6B717B3C-74D3-41FF-9C01-662856C8CAAF}" destId="{F71DF1BC-0B88-4106-BED9-583C093E80E3}" srcOrd="0" destOrd="0" presId="urn:microsoft.com/office/officeart/2008/layout/VerticalCurvedList"/>
    <dgm:cxn modelId="{73533317-6319-4005-8B4E-A1CFD540301B}" srcId="{CA1A59D1-4FC2-4B1E-A2D5-4086053A8C76}" destId="{8B0C26C0-3B21-41F3-9CF8-090AB494139A}" srcOrd="3" destOrd="0" parTransId="{84A0EE10-90BE-4FD8-AA14-697FFDE672EE}" sibTransId="{1A3A860B-BC0B-4D70-BA2B-C44A96AB518A}"/>
    <dgm:cxn modelId="{21D81A38-C0E6-4583-8635-129E5E7928C2}" type="presOf" srcId="{CA1A59D1-4FC2-4B1E-A2D5-4086053A8C76}" destId="{E5F464D7-BF06-45ED-AA0D-867DEBF1ED7C}" srcOrd="0" destOrd="0" presId="urn:microsoft.com/office/officeart/2008/layout/VerticalCurvedList"/>
    <dgm:cxn modelId="{B9B4F340-5D49-4505-8824-216CE0C7EDB4}" type="presOf" srcId="{89F59534-0F1B-4A32-81E6-03BD77613972}" destId="{41B3CC5E-4353-4DED-87B8-FFFB529884B2}" srcOrd="0" destOrd="0" presId="urn:microsoft.com/office/officeart/2008/layout/VerticalCurvedList"/>
    <dgm:cxn modelId="{17AAEA60-786A-4845-9746-47AD9B8F5BF7}" srcId="{CA1A59D1-4FC2-4B1E-A2D5-4086053A8C76}" destId="{899AE8C1-04BB-4A30-895A-254977E5154E}" srcOrd="1" destOrd="0" parTransId="{CB83BFEB-695F-43F3-9502-C59D33E75A80}" sibTransId="{4D39393F-4E1B-4C47-8394-7E4CA6A29566}"/>
    <dgm:cxn modelId="{C1BA6E49-42FC-4219-A7F1-A0D6CC750F00}" type="presOf" srcId="{4CAC326F-7F0D-4824-8B07-FD481051D2A5}" destId="{16D637EE-3606-4BAA-B4CD-C77455086D6D}" srcOrd="0" destOrd="0" presId="urn:microsoft.com/office/officeart/2008/layout/VerticalCurvedList"/>
    <dgm:cxn modelId="{DA7FDE4A-48AB-41FD-B67F-1B86B934B6AE}" type="presOf" srcId="{8B0C26C0-3B21-41F3-9CF8-090AB494139A}" destId="{492B614C-E62C-4724-AC44-B36D6E3B6804}" srcOrd="0" destOrd="0" presId="urn:microsoft.com/office/officeart/2008/layout/VerticalCurvedList"/>
    <dgm:cxn modelId="{A05B9A6E-2462-4510-8F57-F4B4F0A3E637}" type="presOf" srcId="{61C6E401-EBE4-4BB3-ABF5-A7B9664ABC92}" destId="{50472CD2-EFF5-442D-AC36-7B727A609082}" srcOrd="0" destOrd="0" presId="urn:microsoft.com/office/officeart/2008/layout/VerticalCurvedList"/>
    <dgm:cxn modelId="{56CE1A74-4157-4CAE-8AEF-C2F5C1BF0B31}" srcId="{CA1A59D1-4FC2-4B1E-A2D5-4086053A8C76}" destId="{6B717B3C-74D3-41FF-9C01-662856C8CAAF}" srcOrd="2" destOrd="0" parTransId="{0C1D6E4B-52DF-4C1B-A819-2DB1E585ECE9}" sibTransId="{0CC314D8-BC8F-416C-9534-9364C8C46D04}"/>
    <dgm:cxn modelId="{94984589-755A-4FAE-B7F5-EEBC264AA89E}" type="presOf" srcId="{899AE8C1-04BB-4A30-895A-254977E5154E}" destId="{6C416CDD-D8A9-422D-AEEE-C6F0E0FB8D0A}" srcOrd="0" destOrd="0" presId="urn:microsoft.com/office/officeart/2008/layout/VerticalCurvedList"/>
    <dgm:cxn modelId="{3C562EA2-A50B-4D2D-B8CB-1891EFFEB90B}" type="presOf" srcId="{4697D892-9AF1-4E4F-B172-BCAF31E60041}" destId="{0E9CEA92-AF63-4F79-AA39-7DCAD886A773}" srcOrd="0" destOrd="0" presId="urn:microsoft.com/office/officeart/2008/layout/VerticalCurvedList"/>
    <dgm:cxn modelId="{CD0045AB-1462-4643-9D79-DAAB1DFD369E}" srcId="{CA1A59D1-4FC2-4B1E-A2D5-4086053A8C76}" destId="{61C6E401-EBE4-4BB3-ABF5-A7B9664ABC92}" srcOrd="4" destOrd="0" parTransId="{CAC827F2-1A82-471E-877F-D47D80EFCD5F}" sibTransId="{39131B91-D7A5-4EC6-ADBC-E3F3CECE3929}"/>
    <dgm:cxn modelId="{3A0611C2-6BE6-407F-93F2-1E47CFE8F16E}" srcId="{CA1A59D1-4FC2-4B1E-A2D5-4086053A8C76}" destId="{4CAC326F-7F0D-4824-8B07-FD481051D2A5}" srcOrd="0" destOrd="0" parTransId="{DCBB72FA-96AB-40BE-9C3C-8472CC66D1A0}" sibTransId="{4697D892-9AF1-4E4F-B172-BCAF31E60041}"/>
    <dgm:cxn modelId="{47A09662-7DFE-46F9-80D2-07C6DC62F471}" type="presParOf" srcId="{E5F464D7-BF06-45ED-AA0D-867DEBF1ED7C}" destId="{35F074F1-66AA-46AE-B905-B4AE02290BCF}" srcOrd="0" destOrd="0" presId="urn:microsoft.com/office/officeart/2008/layout/VerticalCurvedList"/>
    <dgm:cxn modelId="{5735D044-2401-4140-8BB1-691B1C353981}" type="presParOf" srcId="{35F074F1-66AA-46AE-B905-B4AE02290BCF}" destId="{60E291E1-7823-4086-B65E-783194CDB68F}" srcOrd="0" destOrd="0" presId="urn:microsoft.com/office/officeart/2008/layout/VerticalCurvedList"/>
    <dgm:cxn modelId="{ADEC868C-C61A-48B7-810E-B9EF743E8E90}" type="presParOf" srcId="{60E291E1-7823-4086-B65E-783194CDB68F}" destId="{E39D29F1-00AA-450C-A5AD-98E5E1DF5349}" srcOrd="0" destOrd="0" presId="urn:microsoft.com/office/officeart/2008/layout/VerticalCurvedList"/>
    <dgm:cxn modelId="{706BEF44-57DD-4C83-8EBA-28861F79DDF2}" type="presParOf" srcId="{60E291E1-7823-4086-B65E-783194CDB68F}" destId="{0E9CEA92-AF63-4F79-AA39-7DCAD886A773}" srcOrd="1" destOrd="0" presId="urn:microsoft.com/office/officeart/2008/layout/VerticalCurvedList"/>
    <dgm:cxn modelId="{F29BEB5C-7AA9-4AAC-8425-BB6B9F6E8BD8}" type="presParOf" srcId="{60E291E1-7823-4086-B65E-783194CDB68F}" destId="{C82B9BAD-D4F7-411F-88FB-4F8D1E78C365}" srcOrd="2" destOrd="0" presId="urn:microsoft.com/office/officeart/2008/layout/VerticalCurvedList"/>
    <dgm:cxn modelId="{B866F8FD-1707-49FF-874B-F5E6143DD578}" type="presParOf" srcId="{60E291E1-7823-4086-B65E-783194CDB68F}" destId="{3FBA413E-43B1-42B4-B72C-0326B8824A2E}" srcOrd="3" destOrd="0" presId="urn:microsoft.com/office/officeart/2008/layout/VerticalCurvedList"/>
    <dgm:cxn modelId="{D4F6A64D-26DF-415B-A14E-56B8C8C58C9F}" type="presParOf" srcId="{35F074F1-66AA-46AE-B905-B4AE02290BCF}" destId="{16D637EE-3606-4BAA-B4CD-C77455086D6D}" srcOrd="1" destOrd="0" presId="urn:microsoft.com/office/officeart/2008/layout/VerticalCurvedList"/>
    <dgm:cxn modelId="{BA2B2D5A-0D21-43A9-BA60-F7FDBB853A4E}" type="presParOf" srcId="{35F074F1-66AA-46AE-B905-B4AE02290BCF}" destId="{26171EF0-A517-4BA4-B1A4-3989E87C082B}" srcOrd="2" destOrd="0" presId="urn:microsoft.com/office/officeart/2008/layout/VerticalCurvedList"/>
    <dgm:cxn modelId="{AA650857-37C8-4D81-8218-9D83D5F504E4}" type="presParOf" srcId="{26171EF0-A517-4BA4-B1A4-3989E87C082B}" destId="{9E0BB0D8-49CD-47BC-9FC4-8B40819EDA87}" srcOrd="0" destOrd="0" presId="urn:microsoft.com/office/officeart/2008/layout/VerticalCurvedList"/>
    <dgm:cxn modelId="{40BADAC0-8EEB-47E9-9302-72AF43485DB4}" type="presParOf" srcId="{35F074F1-66AA-46AE-B905-B4AE02290BCF}" destId="{6C416CDD-D8A9-422D-AEEE-C6F0E0FB8D0A}" srcOrd="3" destOrd="0" presId="urn:microsoft.com/office/officeart/2008/layout/VerticalCurvedList"/>
    <dgm:cxn modelId="{983B3E23-43CE-4CCA-94C5-061DCB1EC126}" type="presParOf" srcId="{35F074F1-66AA-46AE-B905-B4AE02290BCF}" destId="{2A14637B-40CC-46D5-B57C-014EFD795E94}" srcOrd="4" destOrd="0" presId="urn:microsoft.com/office/officeart/2008/layout/VerticalCurvedList"/>
    <dgm:cxn modelId="{7F65F948-C575-4F90-AED4-BBA95FB6F577}" type="presParOf" srcId="{2A14637B-40CC-46D5-B57C-014EFD795E94}" destId="{81C8ADEF-F942-403E-BDE2-8481970236B0}" srcOrd="0" destOrd="0" presId="urn:microsoft.com/office/officeart/2008/layout/VerticalCurvedList"/>
    <dgm:cxn modelId="{B2A63C83-5B8E-41FF-8B2B-AE841CFC49AF}" type="presParOf" srcId="{35F074F1-66AA-46AE-B905-B4AE02290BCF}" destId="{F71DF1BC-0B88-4106-BED9-583C093E80E3}" srcOrd="5" destOrd="0" presId="urn:microsoft.com/office/officeart/2008/layout/VerticalCurvedList"/>
    <dgm:cxn modelId="{1DE4BAB3-0A73-4926-A604-C46A1FD18FC6}" type="presParOf" srcId="{35F074F1-66AA-46AE-B905-B4AE02290BCF}" destId="{C3F40F58-C835-4DD6-AD27-6D93C732A95E}" srcOrd="6" destOrd="0" presId="urn:microsoft.com/office/officeart/2008/layout/VerticalCurvedList"/>
    <dgm:cxn modelId="{5604B49B-3D26-49BE-8164-0DC851BD5A2B}" type="presParOf" srcId="{C3F40F58-C835-4DD6-AD27-6D93C732A95E}" destId="{2AF82D1C-A66B-4C90-AB71-E40556E22ECC}" srcOrd="0" destOrd="0" presId="urn:microsoft.com/office/officeart/2008/layout/VerticalCurvedList"/>
    <dgm:cxn modelId="{469A1A7D-9FB2-4CCB-B66E-2423A41BA6BA}" type="presParOf" srcId="{35F074F1-66AA-46AE-B905-B4AE02290BCF}" destId="{492B614C-E62C-4724-AC44-B36D6E3B6804}" srcOrd="7" destOrd="0" presId="urn:microsoft.com/office/officeart/2008/layout/VerticalCurvedList"/>
    <dgm:cxn modelId="{DBEF349B-5659-4398-9077-1113B475D174}" type="presParOf" srcId="{35F074F1-66AA-46AE-B905-B4AE02290BCF}" destId="{0A7ABC47-7E95-40D5-A006-23C3F5C0597C}" srcOrd="8" destOrd="0" presId="urn:microsoft.com/office/officeart/2008/layout/VerticalCurvedList"/>
    <dgm:cxn modelId="{53A1F840-FC12-416E-AC78-889169AC1BCC}" type="presParOf" srcId="{0A7ABC47-7E95-40D5-A006-23C3F5C0597C}" destId="{CC81AC49-5605-4D84-9150-8D19EEE52EFC}" srcOrd="0" destOrd="0" presId="urn:microsoft.com/office/officeart/2008/layout/VerticalCurvedList"/>
    <dgm:cxn modelId="{A3436D82-AF38-4BCB-959C-7A6A6F365FCE}" type="presParOf" srcId="{35F074F1-66AA-46AE-B905-B4AE02290BCF}" destId="{50472CD2-EFF5-442D-AC36-7B727A609082}" srcOrd="9" destOrd="0" presId="urn:microsoft.com/office/officeart/2008/layout/VerticalCurvedList"/>
    <dgm:cxn modelId="{95E7BE38-EDC5-44B2-B423-D31CCFF96718}" type="presParOf" srcId="{35F074F1-66AA-46AE-B905-B4AE02290BCF}" destId="{16814DBC-D1B3-4C1F-8980-E7316FF7AF14}" srcOrd="10" destOrd="0" presId="urn:microsoft.com/office/officeart/2008/layout/VerticalCurvedList"/>
    <dgm:cxn modelId="{B0EF88A3-698F-4D71-A075-DF20E670C73F}" type="presParOf" srcId="{16814DBC-D1B3-4C1F-8980-E7316FF7AF14}" destId="{AA503534-C2C5-4E71-BC74-5BA325AA954C}" srcOrd="0" destOrd="0" presId="urn:microsoft.com/office/officeart/2008/layout/VerticalCurvedList"/>
    <dgm:cxn modelId="{3DEBDD29-0419-4DD5-BFB1-B43AE74065D7}" type="presParOf" srcId="{35F074F1-66AA-46AE-B905-B4AE02290BCF}" destId="{41B3CC5E-4353-4DED-87B8-FFFB529884B2}" srcOrd="11" destOrd="0" presId="urn:microsoft.com/office/officeart/2008/layout/VerticalCurvedList"/>
    <dgm:cxn modelId="{75F190C0-71D4-4DBA-A2B9-43D3C871FB93}" type="presParOf" srcId="{35F074F1-66AA-46AE-B905-B4AE02290BCF}" destId="{76C2AD2B-616A-4C98-A6AA-F1BC9F1A676F}" srcOrd="12" destOrd="0" presId="urn:microsoft.com/office/officeart/2008/layout/VerticalCurvedList"/>
    <dgm:cxn modelId="{7D8241F2-49D8-42C6-B01D-CFF971A54B58}" type="presParOf" srcId="{76C2AD2B-616A-4C98-A6AA-F1BC9F1A676F}" destId="{B0382223-2DB1-4714-B67F-DD2EEDB35D9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DC2C2E-CA02-4A26-9961-3D1928C8545E}" type="doc">
      <dgm:prSet loTypeId="urn:microsoft.com/office/officeart/2005/8/layout/bList2" loCatId="list" qsTypeId="urn:microsoft.com/office/officeart/2005/8/quickstyle/simple1" qsCatId="simple" csTypeId="urn:microsoft.com/office/officeart/2005/8/colors/colorful4" csCatId="colorful" phldr="1"/>
      <dgm:spPr/>
      <dgm:t>
        <a:bodyPr/>
        <a:lstStyle/>
        <a:p>
          <a:endParaRPr lang="es-EC"/>
        </a:p>
      </dgm:t>
    </dgm:pt>
    <dgm:pt modelId="{E09370D5-5950-4495-8BA4-7FE37E1720F9}">
      <dgm:prSet phldrT="[Texto]" custT="1"/>
      <dgm:spPr/>
      <dgm:t>
        <a:bodyPr/>
        <a:lstStyle/>
        <a:p>
          <a:pPr algn="just"/>
          <a:r>
            <a:rPr lang="es-EC" sz="1600" b="1" dirty="0"/>
            <a:t>Introducción</a:t>
          </a:r>
        </a:p>
      </dgm:t>
    </dgm:pt>
    <dgm:pt modelId="{2CF05CC7-F224-4AEA-B89F-DBED571808EB}" type="parTrans" cxnId="{0B5A791C-DA34-40CA-88B0-F97A0040E4FE}">
      <dgm:prSet/>
      <dgm:spPr/>
      <dgm:t>
        <a:bodyPr/>
        <a:lstStyle/>
        <a:p>
          <a:pPr algn="just"/>
          <a:endParaRPr lang="es-EC" sz="1600">
            <a:solidFill>
              <a:schemeClr val="tx1"/>
            </a:solidFill>
          </a:endParaRPr>
        </a:p>
      </dgm:t>
    </dgm:pt>
    <dgm:pt modelId="{9F3A8E41-6F85-4C53-AEBF-028B757D8C31}" type="sibTrans" cxnId="{0B5A791C-DA34-40CA-88B0-F97A0040E4FE}">
      <dgm:prSet/>
      <dgm:spPr/>
      <dgm:t>
        <a:bodyPr/>
        <a:lstStyle/>
        <a:p>
          <a:pPr algn="just"/>
          <a:endParaRPr lang="es-EC" sz="1600">
            <a:solidFill>
              <a:schemeClr val="tx1"/>
            </a:solidFill>
          </a:endParaRPr>
        </a:p>
      </dgm:t>
    </dgm:pt>
    <dgm:pt modelId="{79816803-AE2F-4DDF-9126-9C6B4FFD7BFD}">
      <dgm:prSet phldrT="[Texto]" custT="1"/>
      <dgm:spPr/>
      <dgm:t>
        <a:bodyPr/>
        <a:lstStyle/>
        <a:p>
          <a:pPr algn="just"/>
          <a:r>
            <a:rPr lang="es-EC" sz="1600" dirty="0"/>
            <a:t>Pregunta de estudio</a:t>
          </a:r>
        </a:p>
      </dgm:t>
    </dgm:pt>
    <dgm:pt modelId="{17CF7981-42B0-407B-8F82-A5C0D6995D82}" type="parTrans" cxnId="{348154BA-640C-4641-A3D6-4A4D73C3E00C}">
      <dgm:prSet/>
      <dgm:spPr/>
      <dgm:t>
        <a:bodyPr/>
        <a:lstStyle/>
        <a:p>
          <a:pPr algn="just"/>
          <a:endParaRPr lang="es-EC" sz="1600">
            <a:solidFill>
              <a:schemeClr val="tx1"/>
            </a:solidFill>
          </a:endParaRPr>
        </a:p>
      </dgm:t>
    </dgm:pt>
    <dgm:pt modelId="{27AD9A25-F3EC-4AC9-9111-5C60CC312CDF}" type="sibTrans" cxnId="{348154BA-640C-4641-A3D6-4A4D73C3E00C}">
      <dgm:prSet/>
      <dgm:spPr/>
      <dgm:t>
        <a:bodyPr/>
        <a:lstStyle/>
        <a:p>
          <a:pPr algn="just"/>
          <a:endParaRPr lang="es-EC" sz="1600">
            <a:solidFill>
              <a:schemeClr val="tx1"/>
            </a:solidFill>
          </a:endParaRPr>
        </a:p>
      </dgm:t>
    </dgm:pt>
    <dgm:pt modelId="{21F804A8-2F04-4022-987E-145E964DA3F2}">
      <dgm:prSet phldrT="[Texto]" custT="1"/>
      <dgm:spPr/>
      <dgm:t>
        <a:bodyPr/>
        <a:lstStyle/>
        <a:p>
          <a:pPr algn="just"/>
          <a:r>
            <a:rPr lang="es-EC" sz="1600" dirty="0"/>
            <a:t>Objetivo</a:t>
          </a:r>
        </a:p>
      </dgm:t>
    </dgm:pt>
    <dgm:pt modelId="{B5BC352E-582F-4CA7-B876-5C961B89C8B9}" type="parTrans" cxnId="{ED4D14A6-2D47-45C0-B3C5-0D03E4D0CC19}">
      <dgm:prSet/>
      <dgm:spPr/>
      <dgm:t>
        <a:bodyPr/>
        <a:lstStyle/>
        <a:p>
          <a:pPr algn="just"/>
          <a:endParaRPr lang="es-EC" sz="1600">
            <a:solidFill>
              <a:schemeClr val="tx1"/>
            </a:solidFill>
          </a:endParaRPr>
        </a:p>
      </dgm:t>
    </dgm:pt>
    <dgm:pt modelId="{7E91F7D4-E5B5-4597-B7E3-4B531F0BC8D7}" type="sibTrans" cxnId="{ED4D14A6-2D47-45C0-B3C5-0D03E4D0CC19}">
      <dgm:prSet/>
      <dgm:spPr/>
      <dgm:t>
        <a:bodyPr/>
        <a:lstStyle/>
        <a:p>
          <a:pPr algn="just"/>
          <a:endParaRPr lang="es-EC" sz="1600">
            <a:solidFill>
              <a:schemeClr val="tx1"/>
            </a:solidFill>
          </a:endParaRPr>
        </a:p>
      </dgm:t>
    </dgm:pt>
    <dgm:pt modelId="{8BFA8C93-65C9-492A-A8F1-758284C6511F}">
      <dgm:prSet phldrT="[Texto]" custT="1"/>
      <dgm:spPr/>
      <dgm:t>
        <a:bodyPr/>
        <a:lstStyle/>
        <a:p>
          <a:pPr algn="just"/>
          <a:r>
            <a:rPr lang="es-EC" sz="1600" b="1"/>
            <a:t>Metodología</a:t>
          </a:r>
          <a:endParaRPr lang="es-EC" sz="1600" b="1" dirty="0"/>
        </a:p>
      </dgm:t>
    </dgm:pt>
    <dgm:pt modelId="{2AF8EADA-3934-4B8B-BD40-EB621E7B84D4}" type="parTrans" cxnId="{8BE2371F-1D80-465E-9AA4-8D71A94FC12D}">
      <dgm:prSet/>
      <dgm:spPr/>
      <dgm:t>
        <a:bodyPr/>
        <a:lstStyle/>
        <a:p>
          <a:pPr algn="just"/>
          <a:endParaRPr lang="es-EC" sz="1600">
            <a:solidFill>
              <a:schemeClr val="tx1"/>
            </a:solidFill>
          </a:endParaRPr>
        </a:p>
      </dgm:t>
    </dgm:pt>
    <dgm:pt modelId="{0902BC2A-DD6E-432D-8F33-55F61F425485}" type="sibTrans" cxnId="{8BE2371F-1D80-465E-9AA4-8D71A94FC12D}">
      <dgm:prSet/>
      <dgm:spPr/>
      <dgm:t>
        <a:bodyPr/>
        <a:lstStyle/>
        <a:p>
          <a:pPr algn="just"/>
          <a:endParaRPr lang="es-EC" sz="1600">
            <a:solidFill>
              <a:schemeClr val="tx1"/>
            </a:solidFill>
          </a:endParaRPr>
        </a:p>
      </dgm:t>
    </dgm:pt>
    <dgm:pt modelId="{AC7ECC3C-C1F5-404E-930D-A96C96A0D445}">
      <dgm:prSet phldrT="[Texto]" custT="1"/>
      <dgm:spPr/>
      <dgm:t>
        <a:bodyPr/>
        <a:lstStyle/>
        <a:p>
          <a:pPr algn="just"/>
          <a:r>
            <a:rPr lang="es-EC" sz="1600" dirty="0"/>
            <a:t>Criterios de selección</a:t>
          </a:r>
        </a:p>
      </dgm:t>
    </dgm:pt>
    <dgm:pt modelId="{76674FF3-BD99-438A-AD6B-46A5D2643FB6}" type="parTrans" cxnId="{E658F118-FA0F-4A88-801C-1D6EA3389D46}">
      <dgm:prSet/>
      <dgm:spPr/>
      <dgm:t>
        <a:bodyPr/>
        <a:lstStyle/>
        <a:p>
          <a:pPr algn="just"/>
          <a:endParaRPr lang="es-EC" sz="1600">
            <a:solidFill>
              <a:schemeClr val="tx1"/>
            </a:solidFill>
          </a:endParaRPr>
        </a:p>
      </dgm:t>
    </dgm:pt>
    <dgm:pt modelId="{85760436-FF54-4D91-A091-271F82E99476}" type="sibTrans" cxnId="{E658F118-FA0F-4A88-801C-1D6EA3389D46}">
      <dgm:prSet/>
      <dgm:spPr/>
      <dgm:t>
        <a:bodyPr/>
        <a:lstStyle/>
        <a:p>
          <a:pPr algn="just"/>
          <a:endParaRPr lang="es-EC" sz="1600">
            <a:solidFill>
              <a:schemeClr val="tx1"/>
            </a:solidFill>
          </a:endParaRPr>
        </a:p>
      </dgm:t>
    </dgm:pt>
    <dgm:pt modelId="{65899ED4-DFF0-4282-AAC4-B37E69CFF50A}">
      <dgm:prSet phldrT="[Texto]" custT="1"/>
      <dgm:spPr/>
      <dgm:t>
        <a:bodyPr/>
        <a:lstStyle/>
        <a:p>
          <a:pPr algn="just"/>
          <a:r>
            <a:rPr lang="es-EC" sz="1600" dirty="0"/>
            <a:t>Fuentes de información</a:t>
          </a:r>
        </a:p>
      </dgm:t>
    </dgm:pt>
    <dgm:pt modelId="{4A7C96AD-C6D5-474A-9F85-DF3A0640BED6}" type="parTrans" cxnId="{88A28657-853F-4333-86A0-D3F071FD48F1}">
      <dgm:prSet/>
      <dgm:spPr/>
      <dgm:t>
        <a:bodyPr/>
        <a:lstStyle/>
        <a:p>
          <a:pPr algn="just"/>
          <a:endParaRPr lang="es-EC" sz="1600">
            <a:solidFill>
              <a:schemeClr val="tx1"/>
            </a:solidFill>
          </a:endParaRPr>
        </a:p>
      </dgm:t>
    </dgm:pt>
    <dgm:pt modelId="{251619AB-522E-4858-BEA2-CE011B7E7F22}" type="sibTrans" cxnId="{88A28657-853F-4333-86A0-D3F071FD48F1}">
      <dgm:prSet/>
      <dgm:spPr/>
      <dgm:t>
        <a:bodyPr/>
        <a:lstStyle/>
        <a:p>
          <a:pPr algn="just"/>
          <a:endParaRPr lang="es-EC" sz="1600">
            <a:solidFill>
              <a:schemeClr val="tx1"/>
            </a:solidFill>
          </a:endParaRPr>
        </a:p>
      </dgm:t>
    </dgm:pt>
    <dgm:pt modelId="{0E45C9B5-51B3-4E17-8FF1-D6EB8CA9FDAA}">
      <dgm:prSet phldrT="[Texto]" custT="1"/>
      <dgm:spPr/>
      <dgm:t>
        <a:bodyPr/>
        <a:lstStyle/>
        <a:p>
          <a:pPr algn="just"/>
          <a:r>
            <a:rPr lang="es-EC" sz="1600" b="1" dirty="0"/>
            <a:t>Resultados</a:t>
          </a:r>
        </a:p>
      </dgm:t>
    </dgm:pt>
    <dgm:pt modelId="{2417FA4A-925E-40D3-BEB1-E9E19168164A}" type="parTrans" cxnId="{D8BBBB60-2226-4D64-BBA2-4DBF680CBB9C}">
      <dgm:prSet/>
      <dgm:spPr/>
      <dgm:t>
        <a:bodyPr/>
        <a:lstStyle/>
        <a:p>
          <a:pPr algn="just"/>
          <a:endParaRPr lang="es-EC" sz="1600">
            <a:solidFill>
              <a:schemeClr val="tx1"/>
            </a:solidFill>
          </a:endParaRPr>
        </a:p>
      </dgm:t>
    </dgm:pt>
    <dgm:pt modelId="{25957033-86CD-40F3-B2C3-6DEC871A781C}" type="sibTrans" cxnId="{D8BBBB60-2226-4D64-BBA2-4DBF680CBB9C}">
      <dgm:prSet/>
      <dgm:spPr/>
      <dgm:t>
        <a:bodyPr/>
        <a:lstStyle/>
        <a:p>
          <a:pPr algn="just"/>
          <a:endParaRPr lang="es-EC" sz="1600">
            <a:solidFill>
              <a:schemeClr val="tx1"/>
            </a:solidFill>
          </a:endParaRPr>
        </a:p>
      </dgm:t>
    </dgm:pt>
    <dgm:pt modelId="{E5B956DC-7DCF-477F-BD8E-1554C323D61E}">
      <dgm:prSet phldrT="[Texto]" custT="1"/>
      <dgm:spPr/>
      <dgm:t>
        <a:bodyPr/>
        <a:lstStyle/>
        <a:p>
          <a:pPr algn="just"/>
          <a:r>
            <a:rPr lang="es-EC" sz="1600" dirty="0"/>
            <a:t>Resumen del número de estudios obtenidos</a:t>
          </a:r>
        </a:p>
      </dgm:t>
    </dgm:pt>
    <dgm:pt modelId="{5D923B12-BC0B-4479-ACA9-E1C971A0E196}" type="parTrans" cxnId="{3E50C5FB-6601-4EF9-8060-4B454B24579B}">
      <dgm:prSet/>
      <dgm:spPr/>
      <dgm:t>
        <a:bodyPr/>
        <a:lstStyle/>
        <a:p>
          <a:pPr algn="just"/>
          <a:endParaRPr lang="es-EC" sz="1600">
            <a:solidFill>
              <a:schemeClr val="tx1"/>
            </a:solidFill>
          </a:endParaRPr>
        </a:p>
      </dgm:t>
    </dgm:pt>
    <dgm:pt modelId="{949258B7-A735-4D44-93C9-FB45180D776B}" type="sibTrans" cxnId="{3E50C5FB-6601-4EF9-8060-4B454B24579B}">
      <dgm:prSet/>
      <dgm:spPr/>
      <dgm:t>
        <a:bodyPr/>
        <a:lstStyle/>
        <a:p>
          <a:pPr algn="just"/>
          <a:endParaRPr lang="es-EC" sz="1600">
            <a:solidFill>
              <a:schemeClr val="tx1"/>
            </a:solidFill>
          </a:endParaRPr>
        </a:p>
      </dgm:t>
    </dgm:pt>
    <dgm:pt modelId="{6D131C5D-DF36-43A5-8122-F1BE44EAA39B}">
      <dgm:prSet phldrT="[Texto]" custT="1"/>
      <dgm:spPr/>
      <dgm:t>
        <a:bodyPr/>
        <a:lstStyle/>
        <a:p>
          <a:pPr algn="just"/>
          <a:r>
            <a:rPr lang="es-EC" sz="1600" dirty="0"/>
            <a:t>Síntesis de los análisis obtenidos</a:t>
          </a:r>
        </a:p>
      </dgm:t>
    </dgm:pt>
    <dgm:pt modelId="{FDF9D5C2-E731-4CD6-B830-7980F516C743}" type="parTrans" cxnId="{90BF3F2F-1642-46E0-8060-E9D24D411862}">
      <dgm:prSet/>
      <dgm:spPr/>
      <dgm:t>
        <a:bodyPr/>
        <a:lstStyle/>
        <a:p>
          <a:pPr algn="just"/>
          <a:endParaRPr lang="es-EC" sz="1600">
            <a:solidFill>
              <a:schemeClr val="tx1"/>
            </a:solidFill>
          </a:endParaRPr>
        </a:p>
      </dgm:t>
    </dgm:pt>
    <dgm:pt modelId="{056F1414-FA34-4673-9B80-BEB9F5CFAAF9}" type="sibTrans" cxnId="{90BF3F2F-1642-46E0-8060-E9D24D411862}">
      <dgm:prSet/>
      <dgm:spPr/>
      <dgm:t>
        <a:bodyPr/>
        <a:lstStyle/>
        <a:p>
          <a:pPr algn="just"/>
          <a:endParaRPr lang="es-EC" sz="1600">
            <a:solidFill>
              <a:schemeClr val="tx1"/>
            </a:solidFill>
          </a:endParaRPr>
        </a:p>
      </dgm:t>
    </dgm:pt>
    <dgm:pt modelId="{9CEB64DC-020B-4DDB-B325-5D439F6E72DD}">
      <dgm:prSet phldrT="[Texto]" custT="1"/>
      <dgm:spPr/>
      <dgm:t>
        <a:bodyPr/>
        <a:lstStyle/>
        <a:p>
          <a:pPr algn="just"/>
          <a:r>
            <a:rPr lang="es-EC" sz="1600" dirty="0"/>
            <a:t>Selección y clasificación de estudio</a:t>
          </a:r>
        </a:p>
      </dgm:t>
    </dgm:pt>
    <dgm:pt modelId="{A3D98C00-4284-4A30-AFD7-F2652BC9755E}" type="parTrans" cxnId="{CB4F92E8-7A93-47D0-BFB6-30406E2BE5AC}">
      <dgm:prSet/>
      <dgm:spPr/>
      <dgm:t>
        <a:bodyPr/>
        <a:lstStyle/>
        <a:p>
          <a:pPr algn="just"/>
          <a:endParaRPr lang="es-EC" sz="1600">
            <a:solidFill>
              <a:schemeClr val="tx1"/>
            </a:solidFill>
          </a:endParaRPr>
        </a:p>
      </dgm:t>
    </dgm:pt>
    <dgm:pt modelId="{48024A06-8B38-4A4E-BAD5-F50678FB5728}" type="sibTrans" cxnId="{CB4F92E8-7A93-47D0-BFB6-30406E2BE5AC}">
      <dgm:prSet/>
      <dgm:spPr/>
      <dgm:t>
        <a:bodyPr/>
        <a:lstStyle/>
        <a:p>
          <a:pPr algn="just"/>
          <a:endParaRPr lang="es-EC" sz="1600">
            <a:solidFill>
              <a:schemeClr val="tx1"/>
            </a:solidFill>
          </a:endParaRPr>
        </a:p>
      </dgm:t>
    </dgm:pt>
    <dgm:pt modelId="{42A5B8DD-48AC-4B00-BD68-F7E2FBCFA0CD}">
      <dgm:prSet phldrT="[Texto]" custT="1"/>
      <dgm:spPr/>
      <dgm:t>
        <a:bodyPr/>
        <a:lstStyle/>
        <a:p>
          <a:pPr algn="just"/>
          <a:r>
            <a:rPr lang="es-EC" sz="1600" dirty="0"/>
            <a:t>Extracción de datos</a:t>
          </a:r>
        </a:p>
      </dgm:t>
    </dgm:pt>
    <dgm:pt modelId="{F3E37DC5-6719-4401-A9BF-3AFACF350412}" type="parTrans" cxnId="{C4E77588-9ED2-4E5D-8095-673A054B908C}">
      <dgm:prSet/>
      <dgm:spPr/>
      <dgm:t>
        <a:bodyPr/>
        <a:lstStyle/>
        <a:p>
          <a:pPr algn="just"/>
          <a:endParaRPr lang="es-EC" sz="1600">
            <a:solidFill>
              <a:schemeClr val="tx1"/>
            </a:solidFill>
          </a:endParaRPr>
        </a:p>
      </dgm:t>
    </dgm:pt>
    <dgm:pt modelId="{18DDF889-F33B-48EE-A394-6C740B14533B}" type="sibTrans" cxnId="{C4E77588-9ED2-4E5D-8095-673A054B908C}">
      <dgm:prSet/>
      <dgm:spPr/>
      <dgm:t>
        <a:bodyPr/>
        <a:lstStyle/>
        <a:p>
          <a:pPr algn="just"/>
          <a:endParaRPr lang="es-EC" sz="1600">
            <a:solidFill>
              <a:schemeClr val="tx1"/>
            </a:solidFill>
          </a:endParaRPr>
        </a:p>
      </dgm:t>
    </dgm:pt>
    <dgm:pt modelId="{BA51545C-4DE0-4F6D-8E94-A8121F736838}">
      <dgm:prSet phldrT="[Texto]" custT="1"/>
      <dgm:spPr/>
      <dgm:t>
        <a:bodyPr/>
        <a:lstStyle/>
        <a:p>
          <a:pPr algn="just"/>
          <a:r>
            <a:rPr lang="es-EC" sz="1600" dirty="0"/>
            <a:t>Análisis de la extracción de datos</a:t>
          </a:r>
        </a:p>
      </dgm:t>
    </dgm:pt>
    <dgm:pt modelId="{849E3A07-A660-4902-9374-45D7E238C0AF}" type="parTrans" cxnId="{75E0D970-5BB6-4B1B-B5FE-14CC3EBB5DD7}">
      <dgm:prSet/>
      <dgm:spPr/>
      <dgm:t>
        <a:bodyPr/>
        <a:lstStyle/>
        <a:p>
          <a:pPr algn="just"/>
          <a:endParaRPr lang="es-EC" sz="1600">
            <a:solidFill>
              <a:schemeClr val="tx1"/>
            </a:solidFill>
          </a:endParaRPr>
        </a:p>
      </dgm:t>
    </dgm:pt>
    <dgm:pt modelId="{67264791-53E6-4AAB-8A85-C57545B39EA2}" type="sibTrans" cxnId="{75E0D970-5BB6-4B1B-B5FE-14CC3EBB5DD7}">
      <dgm:prSet/>
      <dgm:spPr/>
      <dgm:t>
        <a:bodyPr/>
        <a:lstStyle/>
        <a:p>
          <a:pPr algn="just"/>
          <a:endParaRPr lang="es-EC" sz="1600">
            <a:solidFill>
              <a:schemeClr val="tx1"/>
            </a:solidFill>
          </a:endParaRPr>
        </a:p>
      </dgm:t>
    </dgm:pt>
    <dgm:pt modelId="{67E2C263-5CE3-42E5-A408-21F8452E36C9}">
      <dgm:prSet phldrT="[Texto]" custT="1"/>
      <dgm:spPr/>
      <dgm:t>
        <a:bodyPr/>
        <a:lstStyle/>
        <a:p>
          <a:pPr algn="just"/>
          <a:r>
            <a:rPr lang="es-EC" sz="1600" b="1" dirty="0">
              <a:solidFill>
                <a:schemeClr val="tx1"/>
              </a:solidFill>
            </a:rPr>
            <a:t>Conclusiones y recomendaciones</a:t>
          </a:r>
        </a:p>
      </dgm:t>
    </dgm:pt>
    <dgm:pt modelId="{4785B66A-0B7B-4E13-BF95-C56B33EFCA8F}" type="parTrans" cxnId="{3748E780-CB8E-4D15-99EB-E37AD6274821}">
      <dgm:prSet/>
      <dgm:spPr/>
      <dgm:t>
        <a:bodyPr/>
        <a:lstStyle/>
        <a:p>
          <a:pPr algn="just"/>
          <a:endParaRPr lang="es-EC" sz="1600">
            <a:solidFill>
              <a:schemeClr val="tx1"/>
            </a:solidFill>
          </a:endParaRPr>
        </a:p>
      </dgm:t>
    </dgm:pt>
    <dgm:pt modelId="{490ECD3D-BF41-4905-8844-80FBF3BB15EE}" type="sibTrans" cxnId="{3748E780-CB8E-4D15-99EB-E37AD6274821}">
      <dgm:prSet/>
      <dgm:spPr/>
      <dgm:t>
        <a:bodyPr/>
        <a:lstStyle/>
        <a:p>
          <a:pPr algn="just"/>
          <a:endParaRPr lang="es-EC" sz="1600">
            <a:solidFill>
              <a:schemeClr val="tx1"/>
            </a:solidFill>
          </a:endParaRPr>
        </a:p>
      </dgm:t>
    </dgm:pt>
    <dgm:pt modelId="{5A3FAE87-BE12-479B-A302-70AAC02A8D3F}" type="pres">
      <dgm:prSet presAssocID="{55DC2C2E-CA02-4A26-9961-3D1928C8545E}" presName="diagram" presStyleCnt="0">
        <dgm:presLayoutVars>
          <dgm:dir/>
          <dgm:animLvl val="lvl"/>
          <dgm:resizeHandles val="exact"/>
        </dgm:presLayoutVars>
      </dgm:prSet>
      <dgm:spPr/>
    </dgm:pt>
    <dgm:pt modelId="{EEBAA813-1AA1-4CCD-B29E-D30AB35444DA}" type="pres">
      <dgm:prSet presAssocID="{E09370D5-5950-4495-8BA4-7FE37E1720F9}" presName="compNode" presStyleCnt="0"/>
      <dgm:spPr/>
    </dgm:pt>
    <dgm:pt modelId="{34326FC6-100C-4185-9339-130892662C28}" type="pres">
      <dgm:prSet presAssocID="{E09370D5-5950-4495-8BA4-7FE37E1720F9}" presName="childRect" presStyleLbl="bgAcc1" presStyleIdx="0" presStyleCnt="4" custScaleX="98762">
        <dgm:presLayoutVars>
          <dgm:bulletEnabled val="1"/>
        </dgm:presLayoutVars>
      </dgm:prSet>
      <dgm:spPr/>
    </dgm:pt>
    <dgm:pt modelId="{D41183DD-A086-4D9E-8E00-2F71F4837502}" type="pres">
      <dgm:prSet presAssocID="{E09370D5-5950-4495-8BA4-7FE37E1720F9}" presName="parentText" presStyleLbl="node1" presStyleIdx="0" presStyleCnt="0">
        <dgm:presLayoutVars>
          <dgm:chMax val="0"/>
          <dgm:bulletEnabled val="1"/>
        </dgm:presLayoutVars>
      </dgm:prSet>
      <dgm:spPr/>
    </dgm:pt>
    <dgm:pt modelId="{7F766DEF-57BE-4267-8265-DDE552A07BBF}" type="pres">
      <dgm:prSet presAssocID="{E09370D5-5950-4495-8BA4-7FE37E1720F9}" presName="parentRect" presStyleLbl="alignNode1" presStyleIdx="0" presStyleCnt="4" custScaleX="98164"/>
      <dgm:spPr/>
    </dgm:pt>
    <dgm:pt modelId="{0A590EEF-3985-4593-ADDC-C7F9B63A653A}" type="pres">
      <dgm:prSet presAssocID="{E09370D5-5950-4495-8BA4-7FE37E1720F9}" presName="adorn" presStyleLbl="fgAccFollowNode1" presStyleIdx="0" presStyleCnt="4"/>
      <dgm:spPr>
        <a:blipFill rotWithShape="1">
          <a:blip xmlns:r="http://schemas.openxmlformats.org/officeDocument/2006/relationships" r:embed="rId1"/>
          <a:srcRect/>
          <a:stretch>
            <a:fillRect l="-2000" r="-2000"/>
          </a:stretch>
        </a:blipFill>
      </dgm:spPr>
    </dgm:pt>
    <dgm:pt modelId="{25DF5850-2BA8-40C7-AD7F-0993A15EA4BD}" type="pres">
      <dgm:prSet presAssocID="{9F3A8E41-6F85-4C53-AEBF-028B757D8C31}" presName="sibTrans" presStyleLbl="sibTrans2D1" presStyleIdx="0" presStyleCnt="0"/>
      <dgm:spPr/>
    </dgm:pt>
    <dgm:pt modelId="{B2C85496-545B-46A3-ABE5-91EE48F84DF6}" type="pres">
      <dgm:prSet presAssocID="{8BFA8C93-65C9-492A-A8F1-758284C6511F}" presName="compNode" presStyleCnt="0"/>
      <dgm:spPr/>
    </dgm:pt>
    <dgm:pt modelId="{C223AF3A-87AC-486A-9A07-0B3D91F39FAF}" type="pres">
      <dgm:prSet presAssocID="{8BFA8C93-65C9-492A-A8F1-758284C6511F}" presName="childRect" presStyleLbl="bgAcc1" presStyleIdx="1" presStyleCnt="4" custScaleX="116842" custScaleY="109906">
        <dgm:presLayoutVars>
          <dgm:bulletEnabled val="1"/>
        </dgm:presLayoutVars>
      </dgm:prSet>
      <dgm:spPr/>
    </dgm:pt>
    <dgm:pt modelId="{9FC6CFF7-52AD-4A9B-8237-5C4B9D9E8804}" type="pres">
      <dgm:prSet presAssocID="{8BFA8C93-65C9-492A-A8F1-758284C6511F}" presName="parentText" presStyleLbl="node1" presStyleIdx="0" presStyleCnt="0">
        <dgm:presLayoutVars>
          <dgm:chMax val="0"/>
          <dgm:bulletEnabled val="1"/>
        </dgm:presLayoutVars>
      </dgm:prSet>
      <dgm:spPr/>
    </dgm:pt>
    <dgm:pt modelId="{0CDE09F6-93F2-4836-A883-2CFB0550A578}" type="pres">
      <dgm:prSet presAssocID="{8BFA8C93-65C9-492A-A8F1-758284C6511F}" presName="parentRect" presStyleLbl="alignNode1" presStyleIdx="1" presStyleCnt="4" custScaleX="114684"/>
      <dgm:spPr/>
    </dgm:pt>
    <dgm:pt modelId="{E99090B7-CF5C-4FD2-9C30-0BA069D754EC}" type="pres">
      <dgm:prSet presAssocID="{8BFA8C93-65C9-492A-A8F1-758284C6511F}" presName="adorn" presStyleLbl="fgAccFollowNode1" presStyleIdx="1" presStyleCnt="4"/>
      <dgm:spPr>
        <a:blipFill rotWithShape="1">
          <a:blip xmlns:r="http://schemas.openxmlformats.org/officeDocument/2006/relationships" r:embed="rId2"/>
          <a:srcRect/>
          <a:stretch>
            <a:fillRect t="-1000" b="-1000"/>
          </a:stretch>
        </a:blipFill>
      </dgm:spPr>
    </dgm:pt>
    <dgm:pt modelId="{F32E1A63-BBA9-4D6F-91A6-CA07354B7789}" type="pres">
      <dgm:prSet presAssocID="{0902BC2A-DD6E-432D-8F33-55F61F425485}" presName="sibTrans" presStyleLbl="sibTrans2D1" presStyleIdx="0" presStyleCnt="0"/>
      <dgm:spPr/>
    </dgm:pt>
    <dgm:pt modelId="{5B3E3A0A-FDF4-4310-81F8-963829A10FAF}" type="pres">
      <dgm:prSet presAssocID="{0E45C9B5-51B3-4E17-8FF1-D6EB8CA9FDAA}" presName="compNode" presStyleCnt="0"/>
      <dgm:spPr/>
    </dgm:pt>
    <dgm:pt modelId="{167CE396-AFC1-47C4-83F2-06A8066B8EA2}" type="pres">
      <dgm:prSet presAssocID="{0E45C9B5-51B3-4E17-8FF1-D6EB8CA9FDAA}" presName="childRect" presStyleLbl="bgAcc1" presStyleIdx="2" presStyleCnt="4" custScaleX="119432">
        <dgm:presLayoutVars>
          <dgm:bulletEnabled val="1"/>
        </dgm:presLayoutVars>
      </dgm:prSet>
      <dgm:spPr/>
    </dgm:pt>
    <dgm:pt modelId="{F668A995-1438-4116-8190-682AAEEC10CB}" type="pres">
      <dgm:prSet presAssocID="{0E45C9B5-51B3-4E17-8FF1-D6EB8CA9FDAA}" presName="parentText" presStyleLbl="node1" presStyleIdx="0" presStyleCnt="0">
        <dgm:presLayoutVars>
          <dgm:chMax val="0"/>
          <dgm:bulletEnabled val="1"/>
        </dgm:presLayoutVars>
      </dgm:prSet>
      <dgm:spPr/>
    </dgm:pt>
    <dgm:pt modelId="{D38064D6-A40C-48D5-8060-6B230D8C825B}" type="pres">
      <dgm:prSet presAssocID="{0E45C9B5-51B3-4E17-8FF1-D6EB8CA9FDAA}" presName="parentRect" presStyleLbl="alignNode1" presStyleIdx="2" presStyleCnt="4" custScaleX="119415"/>
      <dgm:spPr/>
    </dgm:pt>
    <dgm:pt modelId="{DFC0573F-FB98-4D1B-A9F8-FCED67F8FD4B}" type="pres">
      <dgm:prSet presAssocID="{0E45C9B5-51B3-4E17-8FF1-D6EB8CA9FDAA}" presName="adorn" presStyleLbl="fgAccFollowNode1" presStyleIdx="2" presStyleCnt="4"/>
      <dgm:spPr>
        <a:blipFill rotWithShape="1">
          <a:blip xmlns:r="http://schemas.openxmlformats.org/officeDocument/2006/relationships" r:embed="rId3"/>
          <a:srcRect/>
          <a:stretch>
            <a:fillRect t="-4000" b="-4000"/>
          </a:stretch>
        </a:blipFill>
      </dgm:spPr>
    </dgm:pt>
    <dgm:pt modelId="{139E0849-D3D7-43D1-BA41-C3B745B703D6}" type="pres">
      <dgm:prSet presAssocID="{25957033-86CD-40F3-B2C3-6DEC871A781C}" presName="sibTrans" presStyleLbl="sibTrans2D1" presStyleIdx="0" presStyleCnt="0"/>
      <dgm:spPr/>
    </dgm:pt>
    <dgm:pt modelId="{065C9C54-5C22-4528-AC74-93C045ABD95F}" type="pres">
      <dgm:prSet presAssocID="{67E2C263-5CE3-42E5-A408-21F8452E36C9}" presName="compNode" presStyleCnt="0"/>
      <dgm:spPr/>
    </dgm:pt>
    <dgm:pt modelId="{E32F0E71-E31F-45B0-86E1-BE45738505A4}" type="pres">
      <dgm:prSet presAssocID="{67E2C263-5CE3-42E5-A408-21F8452E36C9}" presName="childRect" presStyleLbl="bgAcc1" presStyleIdx="3" presStyleCnt="4" custScaleX="133311">
        <dgm:presLayoutVars>
          <dgm:bulletEnabled val="1"/>
        </dgm:presLayoutVars>
      </dgm:prSet>
      <dgm:spPr/>
    </dgm:pt>
    <dgm:pt modelId="{9F458CF8-C87A-4895-BC51-DBA9EB418F80}" type="pres">
      <dgm:prSet presAssocID="{67E2C263-5CE3-42E5-A408-21F8452E36C9}" presName="parentText" presStyleLbl="node1" presStyleIdx="0" presStyleCnt="0">
        <dgm:presLayoutVars>
          <dgm:chMax val="0"/>
          <dgm:bulletEnabled val="1"/>
        </dgm:presLayoutVars>
      </dgm:prSet>
      <dgm:spPr/>
    </dgm:pt>
    <dgm:pt modelId="{6BF5A1FB-8D54-4B35-AB81-E28C0ECAFA19}" type="pres">
      <dgm:prSet presAssocID="{67E2C263-5CE3-42E5-A408-21F8452E36C9}" presName="parentRect" presStyleLbl="alignNode1" presStyleIdx="3" presStyleCnt="4" custScaleX="133311"/>
      <dgm:spPr/>
    </dgm:pt>
    <dgm:pt modelId="{060AC430-A604-4715-81AB-94208CC142AF}" type="pres">
      <dgm:prSet presAssocID="{67E2C263-5CE3-42E5-A408-21F8452E36C9}" presName="adorn" presStyleLbl="fgAccFollowNode1" presStyleIdx="3" presStyleCnt="4"/>
      <dgm:spPr>
        <a:blipFill rotWithShape="1">
          <a:blip xmlns:r="http://schemas.openxmlformats.org/officeDocument/2006/relationships" r:embed="rId4"/>
          <a:srcRect/>
          <a:stretch>
            <a:fillRect l="-1000" r="-1000"/>
          </a:stretch>
        </a:blipFill>
      </dgm:spPr>
    </dgm:pt>
  </dgm:ptLst>
  <dgm:cxnLst>
    <dgm:cxn modelId="{DEE34410-DF9A-44C3-92D1-4ACDEF82BE10}" type="presOf" srcId="{55DC2C2E-CA02-4A26-9961-3D1928C8545E}" destId="{5A3FAE87-BE12-479B-A302-70AAC02A8D3F}" srcOrd="0" destOrd="0" presId="urn:microsoft.com/office/officeart/2005/8/layout/bList2"/>
    <dgm:cxn modelId="{E658F118-FA0F-4A88-801C-1D6EA3389D46}" srcId="{8BFA8C93-65C9-492A-A8F1-758284C6511F}" destId="{AC7ECC3C-C1F5-404E-930D-A96C96A0D445}" srcOrd="0" destOrd="0" parTransId="{76674FF3-BD99-438A-AD6B-46A5D2643FB6}" sibTransId="{85760436-FF54-4D91-A091-271F82E99476}"/>
    <dgm:cxn modelId="{0B5A791C-DA34-40CA-88B0-F97A0040E4FE}" srcId="{55DC2C2E-CA02-4A26-9961-3D1928C8545E}" destId="{E09370D5-5950-4495-8BA4-7FE37E1720F9}" srcOrd="0" destOrd="0" parTransId="{2CF05CC7-F224-4AEA-B89F-DBED571808EB}" sibTransId="{9F3A8E41-6F85-4C53-AEBF-028B757D8C31}"/>
    <dgm:cxn modelId="{8BE2371F-1D80-465E-9AA4-8D71A94FC12D}" srcId="{55DC2C2E-CA02-4A26-9961-3D1928C8545E}" destId="{8BFA8C93-65C9-492A-A8F1-758284C6511F}" srcOrd="1" destOrd="0" parTransId="{2AF8EADA-3934-4B8B-BD40-EB621E7B84D4}" sibTransId="{0902BC2A-DD6E-432D-8F33-55F61F425485}"/>
    <dgm:cxn modelId="{F3F65F22-C94F-436C-80BB-E24AE8C41607}" type="presOf" srcId="{6D131C5D-DF36-43A5-8122-F1BE44EAA39B}" destId="{E32F0E71-E31F-45B0-86E1-BE45738505A4}" srcOrd="0" destOrd="0" presId="urn:microsoft.com/office/officeart/2005/8/layout/bList2"/>
    <dgm:cxn modelId="{2F2F132E-F246-4A52-8804-6FC69AD454C1}" type="presOf" srcId="{9F3A8E41-6F85-4C53-AEBF-028B757D8C31}" destId="{25DF5850-2BA8-40C7-AD7F-0993A15EA4BD}" srcOrd="0" destOrd="0" presId="urn:microsoft.com/office/officeart/2005/8/layout/bList2"/>
    <dgm:cxn modelId="{90BF3F2F-1642-46E0-8060-E9D24D411862}" srcId="{67E2C263-5CE3-42E5-A408-21F8452E36C9}" destId="{6D131C5D-DF36-43A5-8122-F1BE44EAA39B}" srcOrd="0" destOrd="0" parTransId="{FDF9D5C2-E731-4CD6-B830-7980F516C743}" sibTransId="{056F1414-FA34-4673-9B80-BEB9F5CFAAF9}"/>
    <dgm:cxn modelId="{BABA3738-4E49-4984-9A02-294DD894866B}" type="presOf" srcId="{E09370D5-5950-4495-8BA4-7FE37E1720F9}" destId="{D41183DD-A086-4D9E-8E00-2F71F4837502}" srcOrd="0" destOrd="0" presId="urn:microsoft.com/office/officeart/2005/8/layout/bList2"/>
    <dgm:cxn modelId="{D8BBBB60-2226-4D64-BBA2-4DBF680CBB9C}" srcId="{55DC2C2E-CA02-4A26-9961-3D1928C8545E}" destId="{0E45C9B5-51B3-4E17-8FF1-D6EB8CA9FDAA}" srcOrd="2" destOrd="0" parTransId="{2417FA4A-925E-40D3-BEB1-E9E19168164A}" sibTransId="{25957033-86CD-40F3-B2C3-6DEC871A781C}"/>
    <dgm:cxn modelId="{089D0548-7E14-42B1-9C3A-AD3A903A51FA}" type="presOf" srcId="{25957033-86CD-40F3-B2C3-6DEC871A781C}" destId="{139E0849-D3D7-43D1-BA41-C3B745B703D6}" srcOrd="0" destOrd="0" presId="urn:microsoft.com/office/officeart/2005/8/layout/bList2"/>
    <dgm:cxn modelId="{75E0D970-5BB6-4B1B-B5FE-14CC3EBB5DD7}" srcId="{0E45C9B5-51B3-4E17-8FF1-D6EB8CA9FDAA}" destId="{BA51545C-4DE0-4F6D-8E94-A8121F736838}" srcOrd="1" destOrd="0" parTransId="{849E3A07-A660-4902-9374-45D7E238C0AF}" sibTransId="{67264791-53E6-4AAB-8A85-C57545B39EA2}"/>
    <dgm:cxn modelId="{DA79F370-D3D8-4353-A6A8-C4FF8D667E58}" type="presOf" srcId="{65899ED4-DFF0-4282-AAC4-B37E69CFF50A}" destId="{C223AF3A-87AC-486A-9A07-0B3D91F39FAF}" srcOrd="0" destOrd="1" presId="urn:microsoft.com/office/officeart/2005/8/layout/bList2"/>
    <dgm:cxn modelId="{44093873-F11F-43B4-868D-10EDDB3BB94F}" type="presOf" srcId="{0E45C9B5-51B3-4E17-8FF1-D6EB8CA9FDAA}" destId="{D38064D6-A40C-48D5-8060-6B230D8C825B}" srcOrd="1" destOrd="0" presId="urn:microsoft.com/office/officeart/2005/8/layout/bList2"/>
    <dgm:cxn modelId="{88A28657-853F-4333-86A0-D3F071FD48F1}" srcId="{8BFA8C93-65C9-492A-A8F1-758284C6511F}" destId="{65899ED4-DFF0-4282-AAC4-B37E69CFF50A}" srcOrd="1" destOrd="0" parTransId="{4A7C96AD-C6D5-474A-9F85-DF3A0640BED6}" sibTransId="{251619AB-522E-4858-BEA2-CE011B7E7F22}"/>
    <dgm:cxn modelId="{3E658679-C107-4B03-99BD-A131E25900BF}" type="presOf" srcId="{BA51545C-4DE0-4F6D-8E94-A8121F736838}" destId="{167CE396-AFC1-47C4-83F2-06A8066B8EA2}" srcOrd="0" destOrd="1" presId="urn:microsoft.com/office/officeart/2005/8/layout/bList2"/>
    <dgm:cxn modelId="{0006987F-2670-439B-BA43-1EAF9302E347}" type="presOf" srcId="{E5B956DC-7DCF-477F-BD8E-1554C323D61E}" destId="{167CE396-AFC1-47C4-83F2-06A8066B8EA2}" srcOrd="0" destOrd="0" presId="urn:microsoft.com/office/officeart/2005/8/layout/bList2"/>
    <dgm:cxn modelId="{3748E780-CB8E-4D15-99EB-E37AD6274821}" srcId="{55DC2C2E-CA02-4A26-9961-3D1928C8545E}" destId="{67E2C263-5CE3-42E5-A408-21F8452E36C9}" srcOrd="3" destOrd="0" parTransId="{4785B66A-0B7B-4E13-BF95-C56B33EFCA8F}" sibTransId="{490ECD3D-BF41-4905-8844-80FBF3BB15EE}"/>
    <dgm:cxn modelId="{4EC92D81-AD0C-4C55-BC56-74926A646590}" type="presOf" srcId="{8BFA8C93-65C9-492A-A8F1-758284C6511F}" destId="{0CDE09F6-93F2-4836-A883-2CFB0550A578}" srcOrd="1" destOrd="0" presId="urn:microsoft.com/office/officeart/2005/8/layout/bList2"/>
    <dgm:cxn modelId="{566F5B81-E600-41F5-A6CE-98FB26C0EA8B}" type="presOf" srcId="{9CEB64DC-020B-4DDB-B325-5D439F6E72DD}" destId="{C223AF3A-87AC-486A-9A07-0B3D91F39FAF}" srcOrd="0" destOrd="2" presId="urn:microsoft.com/office/officeart/2005/8/layout/bList2"/>
    <dgm:cxn modelId="{AFD97186-593D-4576-A9D2-2DDE859DFBF5}" type="presOf" srcId="{21F804A8-2F04-4022-987E-145E964DA3F2}" destId="{34326FC6-100C-4185-9339-130892662C28}" srcOrd="0" destOrd="1" presId="urn:microsoft.com/office/officeart/2005/8/layout/bList2"/>
    <dgm:cxn modelId="{EF324388-FE8C-49B2-8804-46F8803F0292}" type="presOf" srcId="{AC7ECC3C-C1F5-404E-930D-A96C96A0D445}" destId="{C223AF3A-87AC-486A-9A07-0B3D91F39FAF}" srcOrd="0" destOrd="0" presId="urn:microsoft.com/office/officeart/2005/8/layout/bList2"/>
    <dgm:cxn modelId="{C4E77588-9ED2-4E5D-8095-673A054B908C}" srcId="{8BFA8C93-65C9-492A-A8F1-758284C6511F}" destId="{42A5B8DD-48AC-4B00-BD68-F7E2FBCFA0CD}" srcOrd="3" destOrd="0" parTransId="{F3E37DC5-6719-4401-A9BF-3AFACF350412}" sibTransId="{18DDF889-F33B-48EE-A394-6C740B14533B}"/>
    <dgm:cxn modelId="{ED4D14A6-2D47-45C0-B3C5-0D03E4D0CC19}" srcId="{E09370D5-5950-4495-8BA4-7FE37E1720F9}" destId="{21F804A8-2F04-4022-987E-145E964DA3F2}" srcOrd="1" destOrd="0" parTransId="{B5BC352E-582F-4CA7-B876-5C961B89C8B9}" sibTransId="{7E91F7D4-E5B5-4597-B7E3-4B531F0BC8D7}"/>
    <dgm:cxn modelId="{C84850A6-3692-4D5D-B716-9B425AED0475}" type="presOf" srcId="{8BFA8C93-65C9-492A-A8F1-758284C6511F}" destId="{9FC6CFF7-52AD-4A9B-8237-5C4B9D9E8804}" srcOrd="0" destOrd="0" presId="urn:microsoft.com/office/officeart/2005/8/layout/bList2"/>
    <dgm:cxn modelId="{D449BEB3-E51F-4368-B8A3-5EB6F9A069D8}" type="presOf" srcId="{0E45C9B5-51B3-4E17-8FF1-D6EB8CA9FDAA}" destId="{F668A995-1438-4116-8190-682AAEEC10CB}" srcOrd="0" destOrd="0" presId="urn:microsoft.com/office/officeart/2005/8/layout/bList2"/>
    <dgm:cxn modelId="{450C40B5-26DD-48BC-A941-7C43B3CC848B}" type="presOf" srcId="{0902BC2A-DD6E-432D-8F33-55F61F425485}" destId="{F32E1A63-BBA9-4D6F-91A6-CA07354B7789}" srcOrd="0" destOrd="0" presId="urn:microsoft.com/office/officeart/2005/8/layout/bList2"/>
    <dgm:cxn modelId="{348154BA-640C-4641-A3D6-4A4D73C3E00C}" srcId="{E09370D5-5950-4495-8BA4-7FE37E1720F9}" destId="{79816803-AE2F-4DDF-9126-9C6B4FFD7BFD}" srcOrd="0" destOrd="0" parTransId="{17CF7981-42B0-407B-8F82-A5C0D6995D82}" sibTransId="{27AD9A25-F3EC-4AC9-9111-5C60CC312CDF}"/>
    <dgm:cxn modelId="{2DFA92C0-7DB5-4586-BE5D-E90CB6F30150}" type="presOf" srcId="{67E2C263-5CE3-42E5-A408-21F8452E36C9}" destId="{9F458CF8-C87A-4895-BC51-DBA9EB418F80}" srcOrd="0" destOrd="0" presId="urn:microsoft.com/office/officeart/2005/8/layout/bList2"/>
    <dgm:cxn modelId="{B654B5CC-E7B8-41CC-A25A-35173C556236}" type="presOf" srcId="{79816803-AE2F-4DDF-9126-9C6B4FFD7BFD}" destId="{34326FC6-100C-4185-9339-130892662C28}" srcOrd="0" destOrd="0" presId="urn:microsoft.com/office/officeart/2005/8/layout/bList2"/>
    <dgm:cxn modelId="{9F3694DF-8B2E-48D5-8F07-F7DC688386C5}" type="presOf" srcId="{67E2C263-5CE3-42E5-A408-21F8452E36C9}" destId="{6BF5A1FB-8D54-4B35-AB81-E28C0ECAFA19}" srcOrd="1" destOrd="0" presId="urn:microsoft.com/office/officeart/2005/8/layout/bList2"/>
    <dgm:cxn modelId="{F7F233E2-DAA0-4F45-B774-E4E99B1600DD}" type="presOf" srcId="{E09370D5-5950-4495-8BA4-7FE37E1720F9}" destId="{7F766DEF-57BE-4267-8265-DDE552A07BBF}" srcOrd="1" destOrd="0" presId="urn:microsoft.com/office/officeart/2005/8/layout/bList2"/>
    <dgm:cxn modelId="{CB4F92E8-7A93-47D0-BFB6-30406E2BE5AC}" srcId="{8BFA8C93-65C9-492A-A8F1-758284C6511F}" destId="{9CEB64DC-020B-4DDB-B325-5D439F6E72DD}" srcOrd="2" destOrd="0" parTransId="{A3D98C00-4284-4A30-AFD7-F2652BC9755E}" sibTransId="{48024A06-8B38-4A4E-BAD5-F50678FB5728}"/>
    <dgm:cxn modelId="{EC9D88FA-0859-4562-A5E7-CF03A765880B}" type="presOf" srcId="{42A5B8DD-48AC-4B00-BD68-F7E2FBCFA0CD}" destId="{C223AF3A-87AC-486A-9A07-0B3D91F39FAF}" srcOrd="0" destOrd="3" presId="urn:microsoft.com/office/officeart/2005/8/layout/bList2"/>
    <dgm:cxn modelId="{3E50C5FB-6601-4EF9-8060-4B454B24579B}" srcId="{0E45C9B5-51B3-4E17-8FF1-D6EB8CA9FDAA}" destId="{E5B956DC-7DCF-477F-BD8E-1554C323D61E}" srcOrd="0" destOrd="0" parTransId="{5D923B12-BC0B-4479-ACA9-E1C971A0E196}" sibTransId="{949258B7-A735-4D44-93C9-FB45180D776B}"/>
    <dgm:cxn modelId="{8FC06D54-CA3B-4135-98B4-3A854ADB24D9}" type="presParOf" srcId="{5A3FAE87-BE12-479B-A302-70AAC02A8D3F}" destId="{EEBAA813-1AA1-4CCD-B29E-D30AB35444DA}" srcOrd="0" destOrd="0" presId="urn:microsoft.com/office/officeart/2005/8/layout/bList2"/>
    <dgm:cxn modelId="{829D8777-479D-47FE-96C9-D5775C67247A}" type="presParOf" srcId="{EEBAA813-1AA1-4CCD-B29E-D30AB35444DA}" destId="{34326FC6-100C-4185-9339-130892662C28}" srcOrd="0" destOrd="0" presId="urn:microsoft.com/office/officeart/2005/8/layout/bList2"/>
    <dgm:cxn modelId="{CECE49D6-76C4-4C2B-9811-9E21FDD3BA3A}" type="presParOf" srcId="{EEBAA813-1AA1-4CCD-B29E-D30AB35444DA}" destId="{D41183DD-A086-4D9E-8E00-2F71F4837502}" srcOrd="1" destOrd="0" presId="urn:microsoft.com/office/officeart/2005/8/layout/bList2"/>
    <dgm:cxn modelId="{9C5C3AD0-7983-4DD5-B8B9-A00C7B4004F5}" type="presParOf" srcId="{EEBAA813-1AA1-4CCD-B29E-D30AB35444DA}" destId="{7F766DEF-57BE-4267-8265-DDE552A07BBF}" srcOrd="2" destOrd="0" presId="urn:microsoft.com/office/officeart/2005/8/layout/bList2"/>
    <dgm:cxn modelId="{7C5E5D5E-6F2F-4EDB-975F-D449F7466C96}" type="presParOf" srcId="{EEBAA813-1AA1-4CCD-B29E-D30AB35444DA}" destId="{0A590EEF-3985-4593-ADDC-C7F9B63A653A}" srcOrd="3" destOrd="0" presId="urn:microsoft.com/office/officeart/2005/8/layout/bList2"/>
    <dgm:cxn modelId="{866F7218-EBB8-4419-8138-632C49F3AC3C}" type="presParOf" srcId="{5A3FAE87-BE12-479B-A302-70AAC02A8D3F}" destId="{25DF5850-2BA8-40C7-AD7F-0993A15EA4BD}" srcOrd="1" destOrd="0" presId="urn:microsoft.com/office/officeart/2005/8/layout/bList2"/>
    <dgm:cxn modelId="{CDF80A2A-4D36-4818-B596-E08CE85A6397}" type="presParOf" srcId="{5A3FAE87-BE12-479B-A302-70AAC02A8D3F}" destId="{B2C85496-545B-46A3-ABE5-91EE48F84DF6}" srcOrd="2" destOrd="0" presId="urn:microsoft.com/office/officeart/2005/8/layout/bList2"/>
    <dgm:cxn modelId="{02E4774B-BB17-4D50-A99A-34F71F418423}" type="presParOf" srcId="{B2C85496-545B-46A3-ABE5-91EE48F84DF6}" destId="{C223AF3A-87AC-486A-9A07-0B3D91F39FAF}" srcOrd="0" destOrd="0" presId="urn:microsoft.com/office/officeart/2005/8/layout/bList2"/>
    <dgm:cxn modelId="{F94A7B69-B629-4E21-9C31-E01F925E9832}" type="presParOf" srcId="{B2C85496-545B-46A3-ABE5-91EE48F84DF6}" destId="{9FC6CFF7-52AD-4A9B-8237-5C4B9D9E8804}" srcOrd="1" destOrd="0" presId="urn:microsoft.com/office/officeart/2005/8/layout/bList2"/>
    <dgm:cxn modelId="{E10A2BB3-A854-4D89-BA1D-BCFD88168EB7}" type="presParOf" srcId="{B2C85496-545B-46A3-ABE5-91EE48F84DF6}" destId="{0CDE09F6-93F2-4836-A883-2CFB0550A578}" srcOrd="2" destOrd="0" presId="urn:microsoft.com/office/officeart/2005/8/layout/bList2"/>
    <dgm:cxn modelId="{C3A56224-EF40-48CF-9A8A-EB49B4E5C7B4}" type="presParOf" srcId="{B2C85496-545B-46A3-ABE5-91EE48F84DF6}" destId="{E99090B7-CF5C-4FD2-9C30-0BA069D754EC}" srcOrd="3" destOrd="0" presId="urn:microsoft.com/office/officeart/2005/8/layout/bList2"/>
    <dgm:cxn modelId="{3BF2169A-0987-4240-8199-0BF108ADAF7B}" type="presParOf" srcId="{5A3FAE87-BE12-479B-A302-70AAC02A8D3F}" destId="{F32E1A63-BBA9-4D6F-91A6-CA07354B7789}" srcOrd="3" destOrd="0" presId="urn:microsoft.com/office/officeart/2005/8/layout/bList2"/>
    <dgm:cxn modelId="{243F0D71-0BB6-41EE-8C5B-95272F45651D}" type="presParOf" srcId="{5A3FAE87-BE12-479B-A302-70AAC02A8D3F}" destId="{5B3E3A0A-FDF4-4310-81F8-963829A10FAF}" srcOrd="4" destOrd="0" presId="urn:microsoft.com/office/officeart/2005/8/layout/bList2"/>
    <dgm:cxn modelId="{83DE2970-036C-4221-95EA-0F60E6AF3CFA}" type="presParOf" srcId="{5B3E3A0A-FDF4-4310-81F8-963829A10FAF}" destId="{167CE396-AFC1-47C4-83F2-06A8066B8EA2}" srcOrd="0" destOrd="0" presId="urn:microsoft.com/office/officeart/2005/8/layout/bList2"/>
    <dgm:cxn modelId="{E08920D8-274B-4569-B40C-AFAE8F453282}" type="presParOf" srcId="{5B3E3A0A-FDF4-4310-81F8-963829A10FAF}" destId="{F668A995-1438-4116-8190-682AAEEC10CB}" srcOrd="1" destOrd="0" presId="urn:microsoft.com/office/officeart/2005/8/layout/bList2"/>
    <dgm:cxn modelId="{2DFEB152-952C-408C-B8C5-E65DCBC8267D}" type="presParOf" srcId="{5B3E3A0A-FDF4-4310-81F8-963829A10FAF}" destId="{D38064D6-A40C-48D5-8060-6B230D8C825B}" srcOrd="2" destOrd="0" presId="urn:microsoft.com/office/officeart/2005/8/layout/bList2"/>
    <dgm:cxn modelId="{E5EAFB2B-8C4B-41A9-B501-DD6FD58DF5C1}" type="presParOf" srcId="{5B3E3A0A-FDF4-4310-81F8-963829A10FAF}" destId="{DFC0573F-FB98-4D1B-A9F8-FCED67F8FD4B}" srcOrd="3" destOrd="0" presId="urn:microsoft.com/office/officeart/2005/8/layout/bList2"/>
    <dgm:cxn modelId="{FEC04387-34FA-4137-82BE-4A17857252B9}" type="presParOf" srcId="{5A3FAE87-BE12-479B-A302-70AAC02A8D3F}" destId="{139E0849-D3D7-43D1-BA41-C3B745B703D6}" srcOrd="5" destOrd="0" presId="urn:microsoft.com/office/officeart/2005/8/layout/bList2"/>
    <dgm:cxn modelId="{3DDEEFFD-D043-45DE-B631-B3F9389C7273}" type="presParOf" srcId="{5A3FAE87-BE12-479B-A302-70AAC02A8D3F}" destId="{065C9C54-5C22-4528-AC74-93C045ABD95F}" srcOrd="6" destOrd="0" presId="urn:microsoft.com/office/officeart/2005/8/layout/bList2"/>
    <dgm:cxn modelId="{09EC3CEF-DE56-4E31-A844-37C23592C88D}" type="presParOf" srcId="{065C9C54-5C22-4528-AC74-93C045ABD95F}" destId="{E32F0E71-E31F-45B0-86E1-BE45738505A4}" srcOrd="0" destOrd="0" presId="urn:microsoft.com/office/officeart/2005/8/layout/bList2"/>
    <dgm:cxn modelId="{99169CF3-1621-4C14-805E-133387D9AB86}" type="presParOf" srcId="{065C9C54-5C22-4528-AC74-93C045ABD95F}" destId="{9F458CF8-C87A-4895-BC51-DBA9EB418F80}" srcOrd="1" destOrd="0" presId="urn:microsoft.com/office/officeart/2005/8/layout/bList2"/>
    <dgm:cxn modelId="{B651EE36-35BE-4D47-A75B-2B6707A2180C}" type="presParOf" srcId="{065C9C54-5C22-4528-AC74-93C045ABD95F}" destId="{6BF5A1FB-8D54-4B35-AB81-E28C0ECAFA19}" srcOrd="2" destOrd="0" presId="urn:microsoft.com/office/officeart/2005/8/layout/bList2"/>
    <dgm:cxn modelId="{C708B908-CEF9-4E9B-8437-916E575B1C2F}" type="presParOf" srcId="{065C9C54-5C22-4528-AC74-93C045ABD95F}" destId="{060AC430-A604-4715-81AB-94208CC142AF}"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F8C2F8F-1E90-4A72-82CB-AD8D160F281E}" type="doc">
      <dgm:prSet loTypeId="urn:microsoft.com/office/officeart/2005/8/layout/list1" loCatId="list" qsTypeId="urn:microsoft.com/office/officeart/2005/8/quickstyle/simple1" qsCatId="simple" csTypeId="urn:microsoft.com/office/officeart/2005/8/colors/accent0_2" csCatId="mainScheme" phldr="1"/>
      <dgm:spPr/>
      <dgm:t>
        <a:bodyPr/>
        <a:lstStyle/>
        <a:p>
          <a:endParaRPr lang="es-EC"/>
        </a:p>
      </dgm:t>
    </dgm:pt>
    <dgm:pt modelId="{E26F14DC-63FD-4C5D-A324-6114D4AE0A09}">
      <dgm:prSet phldrT="[Texto]" custT="1"/>
      <dgm:spPr/>
      <dgm:t>
        <a:bodyPr/>
        <a:lstStyle/>
        <a:p>
          <a:r>
            <a:rPr lang="es-EC" sz="1600"/>
            <a:t>Relevancia del tema </a:t>
          </a:r>
          <a:endParaRPr lang="es-EC" sz="1600" dirty="0"/>
        </a:p>
      </dgm:t>
    </dgm:pt>
    <dgm:pt modelId="{997BF657-2454-4B2D-8637-76DE157B2D5C}" type="parTrans" cxnId="{21F550D4-9C8F-4407-8A58-5CF4E1FA234A}">
      <dgm:prSet/>
      <dgm:spPr/>
      <dgm:t>
        <a:bodyPr/>
        <a:lstStyle/>
        <a:p>
          <a:endParaRPr lang="es-EC" sz="1600">
            <a:solidFill>
              <a:schemeClr val="tx1"/>
            </a:solidFill>
          </a:endParaRPr>
        </a:p>
      </dgm:t>
    </dgm:pt>
    <dgm:pt modelId="{EC2D8BD6-15B8-4FD0-9A90-E955249771C8}" type="sibTrans" cxnId="{21F550D4-9C8F-4407-8A58-5CF4E1FA234A}">
      <dgm:prSet/>
      <dgm:spPr/>
      <dgm:t>
        <a:bodyPr/>
        <a:lstStyle/>
        <a:p>
          <a:endParaRPr lang="es-EC" sz="1600">
            <a:solidFill>
              <a:schemeClr val="tx1"/>
            </a:solidFill>
          </a:endParaRPr>
        </a:p>
      </dgm:t>
    </dgm:pt>
    <dgm:pt modelId="{51CBD06E-892C-4765-989D-A2488C095556}">
      <dgm:prSet phldrT="[Texto]" custT="1"/>
      <dgm:spPr/>
      <dgm:t>
        <a:bodyPr/>
        <a:lstStyle/>
        <a:p>
          <a:r>
            <a:rPr lang="es-EC" sz="1600"/>
            <a:t>Autenticidad</a:t>
          </a:r>
          <a:endParaRPr lang="es-EC" sz="1600" dirty="0"/>
        </a:p>
      </dgm:t>
    </dgm:pt>
    <dgm:pt modelId="{CD39539E-80B6-4608-91AE-0809128C0E2A}" type="parTrans" cxnId="{E6145C70-0C1E-4767-B012-865C149998F6}">
      <dgm:prSet/>
      <dgm:spPr/>
      <dgm:t>
        <a:bodyPr/>
        <a:lstStyle/>
        <a:p>
          <a:endParaRPr lang="es-EC" sz="1600">
            <a:solidFill>
              <a:schemeClr val="tx1"/>
            </a:solidFill>
          </a:endParaRPr>
        </a:p>
      </dgm:t>
    </dgm:pt>
    <dgm:pt modelId="{5F6729C7-5C3B-48BA-AEBF-2D458E0399FA}" type="sibTrans" cxnId="{E6145C70-0C1E-4767-B012-865C149998F6}">
      <dgm:prSet/>
      <dgm:spPr/>
      <dgm:t>
        <a:bodyPr/>
        <a:lstStyle/>
        <a:p>
          <a:endParaRPr lang="es-EC" sz="1600">
            <a:solidFill>
              <a:schemeClr val="tx1"/>
            </a:solidFill>
          </a:endParaRPr>
        </a:p>
      </dgm:t>
    </dgm:pt>
    <dgm:pt modelId="{CB61FD66-3E9F-4EDD-B393-2D1CBC5A8BDD}">
      <dgm:prSet phldrT="[Texto]" custT="1"/>
      <dgm:spPr/>
      <dgm:t>
        <a:bodyPr/>
        <a:lstStyle/>
        <a:p>
          <a:pPr algn="l"/>
          <a:r>
            <a:rPr lang="es-EC" sz="1600"/>
            <a:t>Propósito de la información</a:t>
          </a:r>
          <a:endParaRPr lang="es-EC" sz="1600" dirty="0"/>
        </a:p>
      </dgm:t>
    </dgm:pt>
    <dgm:pt modelId="{60AF5713-7F80-4550-B0BD-583CF7CDAF0A}" type="parTrans" cxnId="{FEDD3AEF-DA57-427F-91C8-5EF099AC4E77}">
      <dgm:prSet/>
      <dgm:spPr/>
      <dgm:t>
        <a:bodyPr/>
        <a:lstStyle/>
        <a:p>
          <a:endParaRPr lang="es-EC" sz="1600">
            <a:solidFill>
              <a:schemeClr val="tx1"/>
            </a:solidFill>
          </a:endParaRPr>
        </a:p>
      </dgm:t>
    </dgm:pt>
    <dgm:pt modelId="{24AE38CA-2791-4D89-ADF5-680EB578F02B}" type="sibTrans" cxnId="{FEDD3AEF-DA57-427F-91C8-5EF099AC4E77}">
      <dgm:prSet/>
      <dgm:spPr/>
      <dgm:t>
        <a:bodyPr/>
        <a:lstStyle/>
        <a:p>
          <a:endParaRPr lang="es-EC" sz="1600">
            <a:solidFill>
              <a:schemeClr val="tx1"/>
            </a:solidFill>
          </a:endParaRPr>
        </a:p>
      </dgm:t>
    </dgm:pt>
    <dgm:pt modelId="{631471E4-2930-408A-BFCA-B166BF34E321}">
      <dgm:prSet phldrT="[Texto]" custT="1"/>
      <dgm:spPr/>
      <dgm:t>
        <a:bodyPr/>
        <a:lstStyle/>
        <a:p>
          <a:r>
            <a:rPr lang="es-EC" sz="1600"/>
            <a:t>Idioma</a:t>
          </a:r>
          <a:endParaRPr lang="es-EC" sz="1600" dirty="0"/>
        </a:p>
      </dgm:t>
    </dgm:pt>
    <dgm:pt modelId="{0D4C5331-9D87-4973-8188-01D7D9AEBCB4}" type="parTrans" cxnId="{14D0EE0E-C9BD-4B6C-959B-1103EE1B71DF}">
      <dgm:prSet/>
      <dgm:spPr/>
      <dgm:t>
        <a:bodyPr/>
        <a:lstStyle/>
        <a:p>
          <a:endParaRPr lang="es-EC" sz="1600">
            <a:solidFill>
              <a:schemeClr val="tx1"/>
            </a:solidFill>
          </a:endParaRPr>
        </a:p>
      </dgm:t>
    </dgm:pt>
    <dgm:pt modelId="{22F7347B-13A5-413A-A972-00FC0CF75057}" type="sibTrans" cxnId="{14D0EE0E-C9BD-4B6C-959B-1103EE1B71DF}">
      <dgm:prSet/>
      <dgm:spPr/>
      <dgm:t>
        <a:bodyPr/>
        <a:lstStyle/>
        <a:p>
          <a:endParaRPr lang="es-EC" sz="1600">
            <a:solidFill>
              <a:schemeClr val="tx1"/>
            </a:solidFill>
          </a:endParaRPr>
        </a:p>
      </dgm:t>
    </dgm:pt>
    <dgm:pt modelId="{61D3D4C4-FFBA-410E-BF3F-D01BD29770CB}">
      <dgm:prSet phldrT="[Texto]" custT="1"/>
      <dgm:spPr/>
      <dgm:t>
        <a:bodyPr/>
        <a:lstStyle/>
        <a:p>
          <a:r>
            <a:rPr lang="es-EC" sz="1600"/>
            <a:t>Accesibilidad</a:t>
          </a:r>
          <a:endParaRPr lang="es-EC" sz="1600" dirty="0"/>
        </a:p>
      </dgm:t>
    </dgm:pt>
    <dgm:pt modelId="{FE9BD4C9-C8EA-4E13-A056-C3EFE26A3608}" type="parTrans" cxnId="{A80D7A03-F88A-411E-BB64-A6331C4AE90F}">
      <dgm:prSet/>
      <dgm:spPr/>
      <dgm:t>
        <a:bodyPr/>
        <a:lstStyle/>
        <a:p>
          <a:endParaRPr lang="es-EC" sz="1600">
            <a:solidFill>
              <a:schemeClr val="tx1"/>
            </a:solidFill>
          </a:endParaRPr>
        </a:p>
      </dgm:t>
    </dgm:pt>
    <dgm:pt modelId="{B83DAA26-2085-4BB5-AB24-DDC89647B47B}" type="sibTrans" cxnId="{A80D7A03-F88A-411E-BB64-A6331C4AE90F}">
      <dgm:prSet/>
      <dgm:spPr/>
      <dgm:t>
        <a:bodyPr/>
        <a:lstStyle/>
        <a:p>
          <a:endParaRPr lang="es-EC" sz="1600">
            <a:solidFill>
              <a:schemeClr val="tx1"/>
            </a:solidFill>
          </a:endParaRPr>
        </a:p>
      </dgm:t>
    </dgm:pt>
    <dgm:pt modelId="{9574D20A-7DD5-4C85-936C-066B2BE39BED}">
      <dgm:prSet phldrT="[Texto]" custT="1"/>
      <dgm:spPr/>
      <dgm:t>
        <a:bodyPr/>
        <a:lstStyle/>
        <a:p>
          <a:r>
            <a:rPr lang="es-EC" sz="1600" dirty="0"/>
            <a:t>Pertinencia</a:t>
          </a:r>
        </a:p>
      </dgm:t>
    </dgm:pt>
    <dgm:pt modelId="{20B313F3-93BE-4DA7-905B-0ABBACFDA7C7}" type="parTrans" cxnId="{18DDBCCB-49BC-4B64-9CA1-1574B3290463}">
      <dgm:prSet/>
      <dgm:spPr/>
      <dgm:t>
        <a:bodyPr/>
        <a:lstStyle/>
        <a:p>
          <a:endParaRPr lang="es-EC" sz="1600">
            <a:solidFill>
              <a:schemeClr val="tx1"/>
            </a:solidFill>
          </a:endParaRPr>
        </a:p>
      </dgm:t>
    </dgm:pt>
    <dgm:pt modelId="{E17DD4F7-EA1D-4C6B-9968-E5F8FE418451}" type="sibTrans" cxnId="{18DDBCCB-49BC-4B64-9CA1-1574B3290463}">
      <dgm:prSet/>
      <dgm:spPr/>
      <dgm:t>
        <a:bodyPr/>
        <a:lstStyle/>
        <a:p>
          <a:endParaRPr lang="es-EC" sz="1600">
            <a:solidFill>
              <a:schemeClr val="tx1"/>
            </a:solidFill>
          </a:endParaRPr>
        </a:p>
      </dgm:t>
    </dgm:pt>
    <dgm:pt modelId="{6CA67123-205D-402B-A080-927F2CAE5C4D}" type="pres">
      <dgm:prSet presAssocID="{EF8C2F8F-1E90-4A72-82CB-AD8D160F281E}" presName="linear" presStyleCnt="0">
        <dgm:presLayoutVars>
          <dgm:dir/>
          <dgm:animLvl val="lvl"/>
          <dgm:resizeHandles val="exact"/>
        </dgm:presLayoutVars>
      </dgm:prSet>
      <dgm:spPr/>
    </dgm:pt>
    <dgm:pt modelId="{7D76A639-FB0D-4A14-89B8-1C5B16EBC679}" type="pres">
      <dgm:prSet presAssocID="{E26F14DC-63FD-4C5D-A324-6114D4AE0A09}" presName="parentLin" presStyleCnt="0"/>
      <dgm:spPr/>
    </dgm:pt>
    <dgm:pt modelId="{C9BE17EB-B04E-4151-B9D3-513C2B7802DA}" type="pres">
      <dgm:prSet presAssocID="{E26F14DC-63FD-4C5D-A324-6114D4AE0A09}" presName="parentLeftMargin" presStyleLbl="node1" presStyleIdx="0" presStyleCnt="6"/>
      <dgm:spPr/>
    </dgm:pt>
    <dgm:pt modelId="{2AB54308-94BA-4310-82F4-5838768201AB}" type="pres">
      <dgm:prSet presAssocID="{E26F14DC-63FD-4C5D-A324-6114D4AE0A09}" presName="parentText" presStyleLbl="node1" presStyleIdx="0" presStyleCnt="6">
        <dgm:presLayoutVars>
          <dgm:chMax val="0"/>
          <dgm:bulletEnabled val="1"/>
        </dgm:presLayoutVars>
      </dgm:prSet>
      <dgm:spPr/>
    </dgm:pt>
    <dgm:pt modelId="{E43B319F-356C-451D-B7B9-232435C80745}" type="pres">
      <dgm:prSet presAssocID="{E26F14DC-63FD-4C5D-A324-6114D4AE0A09}" presName="negativeSpace" presStyleCnt="0"/>
      <dgm:spPr/>
    </dgm:pt>
    <dgm:pt modelId="{55C7A560-A11F-4224-9102-221687383F50}" type="pres">
      <dgm:prSet presAssocID="{E26F14DC-63FD-4C5D-A324-6114D4AE0A09}" presName="childText" presStyleLbl="conFgAcc1" presStyleIdx="0" presStyleCnt="6">
        <dgm:presLayoutVars>
          <dgm:bulletEnabled val="1"/>
        </dgm:presLayoutVars>
      </dgm:prSet>
      <dgm:spPr/>
    </dgm:pt>
    <dgm:pt modelId="{093B8C3A-6055-4B5A-9BE6-BA761AD5663E}" type="pres">
      <dgm:prSet presAssocID="{EC2D8BD6-15B8-4FD0-9A90-E955249771C8}" presName="spaceBetweenRectangles" presStyleCnt="0"/>
      <dgm:spPr/>
    </dgm:pt>
    <dgm:pt modelId="{F84EB5BC-29FE-4441-9DE1-B1F8039C2FB9}" type="pres">
      <dgm:prSet presAssocID="{51CBD06E-892C-4765-989D-A2488C095556}" presName="parentLin" presStyleCnt="0"/>
      <dgm:spPr/>
    </dgm:pt>
    <dgm:pt modelId="{948C734F-EDD3-49BE-9FF8-D127160E8F42}" type="pres">
      <dgm:prSet presAssocID="{51CBD06E-892C-4765-989D-A2488C095556}" presName="parentLeftMargin" presStyleLbl="node1" presStyleIdx="0" presStyleCnt="6"/>
      <dgm:spPr/>
    </dgm:pt>
    <dgm:pt modelId="{F5A2E42A-77AF-40B0-83DC-C4AEB28DC809}" type="pres">
      <dgm:prSet presAssocID="{51CBD06E-892C-4765-989D-A2488C095556}" presName="parentText" presStyleLbl="node1" presStyleIdx="1" presStyleCnt="6">
        <dgm:presLayoutVars>
          <dgm:chMax val="0"/>
          <dgm:bulletEnabled val="1"/>
        </dgm:presLayoutVars>
      </dgm:prSet>
      <dgm:spPr/>
    </dgm:pt>
    <dgm:pt modelId="{43FAC6C3-EC1E-4670-B01D-FDC2D9AB0C2D}" type="pres">
      <dgm:prSet presAssocID="{51CBD06E-892C-4765-989D-A2488C095556}" presName="negativeSpace" presStyleCnt="0"/>
      <dgm:spPr/>
    </dgm:pt>
    <dgm:pt modelId="{E402421C-8AE7-4D4E-9A8C-C790826431F2}" type="pres">
      <dgm:prSet presAssocID="{51CBD06E-892C-4765-989D-A2488C095556}" presName="childText" presStyleLbl="conFgAcc1" presStyleIdx="1" presStyleCnt="6">
        <dgm:presLayoutVars>
          <dgm:bulletEnabled val="1"/>
        </dgm:presLayoutVars>
      </dgm:prSet>
      <dgm:spPr/>
    </dgm:pt>
    <dgm:pt modelId="{98B1E294-CF82-4C19-97EA-4E9B64ABC15B}" type="pres">
      <dgm:prSet presAssocID="{5F6729C7-5C3B-48BA-AEBF-2D458E0399FA}" presName="spaceBetweenRectangles" presStyleCnt="0"/>
      <dgm:spPr/>
    </dgm:pt>
    <dgm:pt modelId="{A8FA6FA3-2D6E-48AE-90F7-8F412E5660F4}" type="pres">
      <dgm:prSet presAssocID="{CB61FD66-3E9F-4EDD-B393-2D1CBC5A8BDD}" presName="parentLin" presStyleCnt="0"/>
      <dgm:spPr/>
    </dgm:pt>
    <dgm:pt modelId="{EDA7A222-1EF7-44FF-8A23-804A6484E335}" type="pres">
      <dgm:prSet presAssocID="{CB61FD66-3E9F-4EDD-B393-2D1CBC5A8BDD}" presName="parentLeftMargin" presStyleLbl="node1" presStyleIdx="1" presStyleCnt="6"/>
      <dgm:spPr/>
    </dgm:pt>
    <dgm:pt modelId="{65501796-74C2-4A9B-958B-C4537AB84CC6}" type="pres">
      <dgm:prSet presAssocID="{CB61FD66-3E9F-4EDD-B393-2D1CBC5A8BDD}" presName="parentText" presStyleLbl="node1" presStyleIdx="2" presStyleCnt="6">
        <dgm:presLayoutVars>
          <dgm:chMax val="0"/>
          <dgm:bulletEnabled val="1"/>
        </dgm:presLayoutVars>
      </dgm:prSet>
      <dgm:spPr/>
    </dgm:pt>
    <dgm:pt modelId="{968D87F3-18F7-44A7-8C35-50A64A7F4C5F}" type="pres">
      <dgm:prSet presAssocID="{CB61FD66-3E9F-4EDD-B393-2D1CBC5A8BDD}" presName="negativeSpace" presStyleCnt="0"/>
      <dgm:spPr/>
    </dgm:pt>
    <dgm:pt modelId="{7E3CC5F1-2148-4DEC-8FE1-16517D939D01}" type="pres">
      <dgm:prSet presAssocID="{CB61FD66-3E9F-4EDD-B393-2D1CBC5A8BDD}" presName="childText" presStyleLbl="conFgAcc1" presStyleIdx="2" presStyleCnt="6">
        <dgm:presLayoutVars>
          <dgm:bulletEnabled val="1"/>
        </dgm:presLayoutVars>
      </dgm:prSet>
      <dgm:spPr/>
    </dgm:pt>
    <dgm:pt modelId="{94D66D3D-1476-4E37-B52E-198778A67697}" type="pres">
      <dgm:prSet presAssocID="{24AE38CA-2791-4D89-ADF5-680EB578F02B}" presName="spaceBetweenRectangles" presStyleCnt="0"/>
      <dgm:spPr/>
    </dgm:pt>
    <dgm:pt modelId="{AE09D661-56CF-4055-ADEA-FA8E5B3B11A4}" type="pres">
      <dgm:prSet presAssocID="{631471E4-2930-408A-BFCA-B166BF34E321}" presName="parentLin" presStyleCnt="0"/>
      <dgm:spPr/>
    </dgm:pt>
    <dgm:pt modelId="{6EC8DD72-4441-4DC1-83F4-8B55A2D5741D}" type="pres">
      <dgm:prSet presAssocID="{631471E4-2930-408A-BFCA-B166BF34E321}" presName="parentLeftMargin" presStyleLbl="node1" presStyleIdx="2" presStyleCnt="6"/>
      <dgm:spPr/>
    </dgm:pt>
    <dgm:pt modelId="{930432A2-C820-402F-97E1-FC7133AB3154}" type="pres">
      <dgm:prSet presAssocID="{631471E4-2930-408A-BFCA-B166BF34E321}" presName="parentText" presStyleLbl="node1" presStyleIdx="3" presStyleCnt="6">
        <dgm:presLayoutVars>
          <dgm:chMax val="0"/>
          <dgm:bulletEnabled val="1"/>
        </dgm:presLayoutVars>
      </dgm:prSet>
      <dgm:spPr/>
    </dgm:pt>
    <dgm:pt modelId="{EDF90668-954E-4E2E-8FCC-B830E3C17708}" type="pres">
      <dgm:prSet presAssocID="{631471E4-2930-408A-BFCA-B166BF34E321}" presName="negativeSpace" presStyleCnt="0"/>
      <dgm:spPr/>
    </dgm:pt>
    <dgm:pt modelId="{A079DFB5-0C5F-4199-AE67-B89DA8C6FCB1}" type="pres">
      <dgm:prSet presAssocID="{631471E4-2930-408A-BFCA-B166BF34E321}" presName="childText" presStyleLbl="conFgAcc1" presStyleIdx="3" presStyleCnt="6">
        <dgm:presLayoutVars>
          <dgm:bulletEnabled val="1"/>
        </dgm:presLayoutVars>
      </dgm:prSet>
      <dgm:spPr/>
    </dgm:pt>
    <dgm:pt modelId="{E0AC2C9E-62B7-461B-A671-C045763FBF2B}" type="pres">
      <dgm:prSet presAssocID="{22F7347B-13A5-413A-A972-00FC0CF75057}" presName="spaceBetweenRectangles" presStyleCnt="0"/>
      <dgm:spPr/>
    </dgm:pt>
    <dgm:pt modelId="{467AF50C-0643-4AA3-80C6-623E0E31F3E2}" type="pres">
      <dgm:prSet presAssocID="{61D3D4C4-FFBA-410E-BF3F-D01BD29770CB}" presName="parentLin" presStyleCnt="0"/>
      <dgm:spPr/>
    </dgm:pt>
    <dgm:pt modelId="{71B71E06-01DE-471F-9E4E-7A0701BF2012}" type="pres">
      <dgm:prSet presAssocID="{61D3D4C4-FFBA-410E-BF3F-D01BD29770CB}" presName="parentLeftMargin" presStyleLbl="node1" presStyleIdx="3" presStyleCnt="6"/>
      <dgm:spPr/>
    </dgm:pt>
    <dgm:pt modelId="{93CAA1F7-BF41-472E-AEF5-D64975C7D76E}" type="pres">
      <dgm:prSet presAssocID="{61D3D4C4-FFBA-410E-BF3F-D01BD29770CB}" presName="parentText" presStyleLbl="node1" presStyleIdx="4" presStyleCnt="6">
        <dgm:presLayoutVars>
          <dgm:chMax val="0"/>
          <dgm:bulletEnabled val="1"/>
        </dgm:presLayoutVars>
      </dgm:prSet>
      <dgm:spPr/>
    </dgm:pt>
    <dgm:pt modelId="{EB9BA5F8-8FE6-484B-AFF7-DAD2D11F714A}" type="pres">
      <dgm:prSet presAssocID="{61D3D4C4-FFBA-410E-BF3F-D01BD29770CB}" presName="negativeSpace" presStyleCnt="0"/>
      <dgm:spPr/>
    </dgm:pt>
    <dgm:pt modelId="{22BEB2F2-0AEF-48B6-B0CC-3082C6956AB3}" type="pres">
      <dgm:prSet presAssocID="{61D3D4C4-FFBA-410E-BF3F-D01BD29770CB}" presName="childText" presStyleLbl="conFgAcc1" presStyleIdx="4" presStyleCnt="6">
        <dgm:presLayoutVars>
          <dgm:bulletEnabled val="1"/>
        </dgm:presLayoutVars>
      </dgm:prSet>
      <dgm:spPr/>
    </dgm:pt>
    <dgm:pt modelId="{0850771C-9625-4E60-ACBB-1BB3F6B072B4}" type="pres">
      <dgm:prSet presAssocID="{B83DAA26-2085-4BB5-AB24-DDC89647B47B}" presName="spaceBetweenRectangles" presStyleCnt="0"/>
      <dgm:spPr/>
    </dgm:pt>
    <dgm:pt modelId="{DF517892-3012-4418-BBE2-F64A1B27EDA2}" type="pres">
      <dgm:prSet presAssocID="{9574D20A-7DD5-4C85-936C-066B2BE39BED}" presName="parentLin" presStyleCnt="0"/>
      <dgm:spPr/>
    </dgm:pt>
    <dgm:pt modelId="{45D2AA2C-69F9-43F2-9FAB-F30834256D6B}" type="pres">
      <dgm:prSet presAssocID="{9574D20A-7DD5-4C85-936C-066B2BE39BED}" presName="parentLeftMargin" presStyleLbl="node1" presStyleIdx="4" presStyleCnt="6"/>
      <dgm:spPr/>
    </dgm:pt>
    <dgm:pt modelId="{4FD3357F-9B25-4B94-A1BE-C00436EB0422}" type="pres">
      <dgm:prSet presAssocID="{9574D20A-7DD5-4C85-936C-066B2BE39BED}" presName="parentText" presStyleLbl="node1" presStyleIdx="5" presStyleCnt="6">
        <dgm:presLayoutVars>
          <dgm:chMax val="0"/>
          <dgm:bulletEnabled val="1"/>
        </dgm:presLayoutVars>
      </dgm:prSet>
      <dgm:spPr/>
    </dgm:pt>
    <dgm:pt modelId="{C4A764F5-BA38-4F93-A776-402B6C5431B0}" type="pres">
      <dgm:prSet presAssocID="{9574D20A-7DD5-4C85-936C-066B2BE39BED}" presName="negativeSpace" presStyleCnt="0"/>
      <dgm:spPr/>
    </dgm:pt>
    <dgm:pt modelId="{D4BA4B5E-EF50-4D5F-A74D-BAF7234B134B}" type="pres">
      <dgm:prSet presAssocID="{9574D20A-7DD5-4C85-936C-066B2BE39BED}" presName="childText" presStyleLbl="conFgAcc1" presStyleIdx="5" presStyleCnt="6">
        <dgm:presLayoutVars>
          <dgm:bulletEnabled val="1"/>
        </dgm:presLayoutVars>
      </dgm:prSet>
      <dgm:spPr/>
    </dgm:pt>
  </dgm:ptLst>
  <dgm:cxnLst>
    <dgm:cxn modelId="{A80D7A03-F88A-411E-BB64-A6331C4AE90F}" srcId="{EF8C2F8F-1E90-4A72-82CB-AD8D160F281E}" destId="{61D3D4C4-FFBA-410E-BF3F-D01BD29770CB}" srcOrd="4" destOrd="0" parTransId="{FE9BD4C9-C8EA-4E13-A056-C3EFE26A3608}" sibTransId="{B83DAA26-2085-4BB5-AB24-DDC89647B47B}"/>
    <dgm:cxn modelId="{E60C4B06-136D-42A4-96A8-3391800FFE0B}" type="presOf" srcId="{61D3D4C4-FFBA-410E-BF3F-D01BD29770CB}" destId="{93CAA1F7-BF41-472E-AEF5-D64975C7D76E}" srcOrd="1" destOrd="0" presId="urn:microsoft.com/office/officeart/2005/8/layout/list1"/>
    <dgm:cxn modelId="{14D0EE0E-C9BD-4B6C-959B-1103EE1B71DF}" srcId="{EF8C2F8F-1E90-4A72-82CB-AD8D160F281E}" destId="{631471E4-2930-408A-BFCA-B166BF34E321}" srcOrd="3" destOrd="0" parTransId="{0D4C5331-9D87-4973-8188-01D7D9AEBCB4}" sibTransId="{22F7347B-13A5-413A-A972-00FC0CF75057}"/>
    <dgm:cxn modelId="{148EC72B-3A4A-4839-9719-7E3C71D4E570}" type="presOf" srcId="{9574D20A-7DD5-4C85-936C-066B2BE39BED}" destId="{4FD3357F-9B25-4B94-A1BE-C00436EB0422}" srcOrd="1" destOrd="0" presId="urn:microsoft.com/office/officeart/2005/8/layout/list1"/>
    <dgm:cxn modelId="{12473440-23D9-45A1-B16E-3F061835ABAE}" type="presOf" srcId="{51CBD06E-892C-4765-989D-A2488C095556}" destId="{948C734F-EDD3-49BE-9FF8-D127160E8F42}" srcOrd="0" destOrd="0" presId="urn:microsoft.com/office/officeart/2005/8/layout/list1"/>
    <dgm:cxn modelId="{973EC56B-E6A5-4C31-8C8F-98C7193D3E1F}" type="presOf" srcId="{E26F14DC-63FD-4C5D-A324-6114D4AE0A09}" destId="{2AB54308-94BA-4310-82F4-5838768201AB}" srcOrd="1" destOrd="0" presId="urn:microsoft.com/office/officeart/2005/8/layout/list1"/>
    <dgm:cxn modelId="{E6145C70-0C1E-4767-B012-865C149998F6}" srcId="{EF8C2F8F-1E90-4A72-82CB-AD8D160F281E}" destId="{51CBD06E-892C-4765-989D-A2488C095556}" srcOrd="1" destOrd="0" parTransId="{CD39539E-80B6-4608-91AE-0809128C0E2A}" sibTransId="{5F6729C7-5C3B-48BA-AEBF-2D458E0399FA}"/>
    <dgm:cxn modelId="{EFC2C475-3ED7-4F04-84AF-5554DA2B34F5}" type="presOf" srcId="{CB61FD66-3E9F-4EDD-B393-2D1CBC5A8BDD}" destId="{65501796-74C2-4A9B-958B-C4537AB84CC6}" srcOrd="1" destOrd="0" presId="urn:microsoft.com/office/officeart/2005/8/layout/list1"/>
    <dgm:cxn modelId="{D016BF7E-BCE6-4DB2-92D6-B2C1A385064D}" type="presOf" srcId="{E26F14DC-63FD-4C5D-A324-6114D4AE0A09}" destId="{C9BE17EB-B04E-4151-B9D3-513C2B7802DA}" srcOrd="0" destOrd="0" presId="urn:microsoft.com/office/officeart/2005/8/layout/list1"/>
    <dgm:cxn modelId="{241A3B80-1EC5-4712-A861-7A89A5C65B48}" type="presOf" srcId="{631471E4-2930-408A-BFCA-B166BF34E321}" destId="{6EC8DD72-4441-4DC1-83F4-8B55A2D5741D}" srcOrd="0" destOrd="0" presId="urn:microsoft.com/office/officeart/2005/8/layout/list1"/>
    <dgm:cxn modelId="{BAF967A0-6BEE-4523-A4CB-E204D108EBF1}" type="presOf" srcId="{631471E4-2930-408A-BFCA-B166BF34E321}" destId="{930432A2-C820-402F-97E1-FC7133AB3154}" srcOrd="1" destOrd="0" presId="urn:microsoft.com/office/officeart/2005/8/layout/list1"/>
    <dgm:cxn modelId="{18DDBCCB-49BC-4B64-9CA1-1574B3290463}" srcId="{EF8C2F8F-1E90-4A72-82CB-AD8D160F281E}" destId="{9574D20A-7DD5-4C85-936C-066B2BE39BED}" srcOrd="5" destOrd="0" parTransId="{20B313F3-93BE-4DA7-905B-0ABBACFDA7C7}" sibTransId="{E17DD4F7-EA1D-4C6B-9968-E5F8FE418451}"/>
    <dgm:cxn modelId="{21F550D4-9C8F-4407-8A58-5CF4E1FA234A}" srcId="{EF8C2F8F-1E90-4A72-82CB-AD8D160F281E}" destId="{E26F14DC-63FD-4C5D-A324-6114D4AE0A09}" srcOrd="0" destOrd="0" parTransId="{997BF657-2454-4B2D-8637-76DE157B2D5C}" sibTransId="{EC2D8BD6-15B8-4FD0-9A90-E955249771C8}"/>
    <dgm:cxn modelId="{3333EFDA-7158-4555-9C09-6BDEAE635292}" type="presOf" srcId="{CB61FD66-3E9F-4EDD-B393-2D1CBC5A8BDD}" destId="{EDA7A222-1EF7-44FF-8A23-804A6484E335}" srcOrd="0" destOrd="0" presId="urn:microsoft.com/office/officeart/2005/8/layout/list1"/>
    <dgm:cxn modelId="{1D063EDE-F2ED-4BB3-9F25-0E8E5F206FA0}" type="presOf" srcId="{51CBD06E-892C-4765-989D-A2488C095556}" destId="{F5A2E42A-77AF-40B0-83DC-C4AEB28DC809}" srcOrd="1" destOrd="0" presId="urn:microsoft.com/office/officeart/2005/8/layout/list1"/>
    <dgm:cxn modelId="{5E1C73E4-2C26-4F0E-8D4D-FF1DA4FFFAF1}" type="presOf" srcId="{61D3D4C4-FFBA-410E-BF3F-D01BD29770CB}" destId="{71B71E06-01DE-471F-9E4E-7A0701BF2012}" srcOrd="0" destOrd="0" presId="urn:microsoft.com/office/officeart/2005/8/layout/list1"/>
    <dgm:cxn modelId="{948FD4E4-9BCC-4503-BC19-78DD5ABFD242}" type="presOf" srcId="{EF8C2F8F-1E90-4A72-82CB-AD8D160F281E}" destId="{6CA67123-205D-402B-A080-927F2CAE5C4D}" srcOrd="0" destOrd="0" presId="urn:microsoft.com/office/officeart/2005/8/layout/list1"/>
    <dgm:cxn modelId="{FEDD3AEF-DA57-427F-91C8-5EF099AC4E77}" srcId="{EF8C2F8F-1E90-4A72-82CB-AD8D160F281E}" destId="{CB61FD66-3E9F-4EDD-B393-2D1CBC5A8BDD}" srcOrd="2" destOrd="0" parTransId="{60AF5713-7F80-4550-B0BD-583CF7CDAF0A}" sibTransId="{24AE38CA-2791-4D89-ADF5-680EB578F02B}"/>
    <dgm:cxn modelId="{9D989EFD-BCB7-4E2F-A2A3-3CA75D088C6D}" type="presOf" srcId="{9574D20A-7DD5-4C85-936C-066B2BE39BED}" destId="{45D2AA2C-69F9-43F2-9FAB-F30834256D6B}" srcOrd="0" destOrd="0" presId="urn:microsoft.com/office/officeart/2005/8/layout/list1"/>
    <dgm:cxn modelId="{28AD5607-AC00-47D7-A748-16538DDBD8ED}" type="presParOf" srcId="{6CA67123-205D-402B-A080-927F2CAE5C4D}" destId="{7D76A639-FB0D-4A14-89B8-1C5B16EBC679}" srcOrd="0" destOrd="0" presId="urn:microsoft.com/office/officeart/2005/8/layout/list1"/>
    <dgm:cxn modelId="{190E36D0-9398-4537-B4F8-0632F2A33DC5}" type="presParOf" srcId="{7D76A639-FB0D-4A14-89B8-1C5B16EBC679}" destId="{C9BE17EB-B04E-4151-B9D3-513C2B7802DA}" srcOrd="0" destOrd="0" presId="urn:microsoft.com/office/officeart/2005/8/layout/list1"/>
    <dgm:cxn modelId="{5ED09424-7665-481A-A9C2-22BDB9CA07E5}" type="presParOf" srcId="{7D76A639-FB0D-4A14-89B8-1C5B16EBC679}" destId="{2AB54308-94BA-4310-82F4-5838768201AB}" srcOrd="1" destOrd="0" presId="urn:microsoft.com/office/officeart/2005/8/layout/list1"/>
    <dgm:cxn modelId="{57D894EA-BAD2-4720-B27C-BAD62EC3444A}" type="presParOf" srcId="{6CA67123-205D-402B-A080-927F2CAE5C4D}" destId="{E43B319F-356C-451D-B7B9-232435C80745}" srcOrd="1" destOrd="0" presId="urn:microsoft.com/office/officeart/2005/8/layout/list1"/>
    <dgm:cxn modelId="{89EA0CAA-9F61-4FD0-8500-AD36FC04F591}" type="presParOf" srcId="{6CA67123-205D-402B-A080-927F2CAE5C4D}" destId="{55C7A560-A11F-4224-9102-221687383F50}" srcOrd="2" destOrd="0" presId="urn:microsoft.com/office/officeart/2005/8/layout/list1"/>
    <dgm:cxn modelId="{A40E53DA-96F8-4426-B04E-011B67ACD98B}" type="presParOf" srcId="{6CA67123-205D-402B-A080-927F2CAE5C4D}" destId="{093B8C3A-6055-4B5A-9BE6-BA761AD5663E}" srcOrd="3" destOrd="0" presId="urn:microsoft.com/office/officeart/2005/8/layout/list1"/>
    <dgm:cxn modelId="{F630F723-9B54-4BF1-B79A-91086245D279}" type="presParOf" srcId="{6CA67123-205D-402B-A080-927F2CAE5C4D}" destId="{F84EB5BC-29FE-4441-9DE1-B1F8039C2FB9}" srcOrd="4" destOrd="0" presId="urn:microsoft.com/office/officeart/2005/8/layout/list1"/>
    <dgm:cxn modelId="{817A4667-6C57-4226-8F68-552AFAE2D07F}" type="presParOf" srcId="{F84EB5BC-29FE-4441-9DE1-B1F8039C2FB9}" destId="{948C734F-EDD3-49BE-9FF8-D127160E8F42}" srcOrd="0" destOrd="0" presId="urn:microsoft.com/office/officeart/2005/8/layout/list1"/>
    <dgm:cxn modelId="{4761134E-79FC-4C4A-90A0-694C36301967}" type="presParOf" srcId="{F84EB5BC-29FE-4441-9DE1-B1F8039C2FB9}" destId="{F5A2E42A-77AF-40B0-83DC-C4AEB28DC809}" srcOrd="1" destOrd="0" presId="urn:microsoft.com/office/officeart/2005/8/layout/list1"/>
    <dgm:cxn modelId="{D1C6AEED-3032-437C-9067-63643CE1F803}" type="presParOf" srcId="{6CA67123-205D-402B-A080-927F2CAE5C4D}" destId="{43FAC6C3-EC1E-4670-B01D-FDC2D9AB0C2D}" srcOrd="5" destOrd="0" presId="urn:microsoft.com/office/officeart/2005/8/layout/list1"/>
    <dgm:cxn modelId="{718194F9-99F8-4AF1-8D72-56D2C9840EDF}" type="presParOf" srcId="{6CA67123-205D-402B-A080-927F2CAE5C4D}" destId="{E402421C-8AE7-4D4E-9A8C-C790826431F2}" srcOrd="6" destOrd="0" presId="urn:microsoft.com/office/officeart/2005/8/layout/list1"/>
    <dgm:cxn modelId="{89D88E37-3285-49B2-8160-6F0A396EFADA}" type="presParOf" srcId="{6CA67123-205D-402B-A080-927F2CAE5C4D}" destId="{98B1E294-CF82-4C19-97EA-4E9B64ABC15B}" srcOrd="7" destOrd="0" presId="urn:microsoft.com/office/officeart/2005/8/layout/list1"/>
    <dgm:cxn modelId="{0FECAF52-3471-4DF8-AA85-B04AE101F6AE}" type="presParOf" srcId="{6CA67123-205D-402B-A080-927F2CAE5C4D}" destId="{A8FA6FA3-2D6E-48AE-90F7-8F412E5660F4}" srcOrd="8" destOrd="0" presId="urn:microsoft.com/office/officeart/2005/8/layout/list1"/>
    <dgm:cxn modelId="{647853CA-9D72-4604-ABC5-F9F739C0D7CB}" type="presParOf" srcId="{A8FA6FA3-2D6E-48AE-90F7-8F412E5660F4}" destId="{EDA7A222-1EF7-44FF-8A23-804A6484E335}" srcOrd="0" destOrd="0" presId="urn:microsoft.com/office/officeart/2005/8/layout/list1"/>
    <dgm:cxn modelId="{0590EC61-6D38-48E2-9B37-3E36E943B057}" type="presParOf" srcId="{A8FA6FA3-2D6E-48AE-90F7-8F412E5660F4}" destId="{65501796-74C2-4A9B-958B-C4537AB84CC6}" srcOrd="1" destOrd="0" presId="urn:microsoft.com/office/officeart/2005/8/layout/list1"/>
    <dgm:cxn modelId="{07397327-BC16-404E-B729-EEAC325DEFD6}" type="presParOf" srcId="{6CA67123-205D-402B-A080-927F2CAE5C4D}" destId="{968D87F3-18F7-44A7-8C35-50A64A7F4C5F}" srcOrd="9" destOrd="0" presId="urn:microsoft.com/office/officeart/2005/8/layout/list1"/>
    <dgm:cxn modelId="{4BC68702-16E4-4742-9B67-140CE4AC9CF5}" type="presParOf" srcId="{6CA67123-205D-402B-A080-927F2CAE5C4D}" destId="{7E3CC5F1-2148-4DEC-8FE1-16517D939D01}" srcOrd="10" destOrd="0" presId="urn:microsoft.com/office/officeart/2005/8/layout/list1"/>
    <dgm:cxn modelId="{9D96955B-D6C9-4BE5-805F-EB9DBDAFA320}" type="presParOf" srcId="{6CA67123-205D-402B-A080-927F2CAE5C4D}" destId="{94D66D3D-1476-4E37-B52E-198778A67697}" srcOrd="11" destOrd="0" presId="urn:microsoft.com/office/officeart/2005/8/layout/list1"/>
    <dgm:cxn modelId="{C064BA1C-E1E3-4EDB-8DDD-4F80A88F1ED4}" type="presParOf" srcId="{6CA67123-205D-402B-A080-927F2CAE5C4D}" destId="{AE09D661-56CF-4055-ADEA-FA8E5B3B11A4}" srcOrd="12" destOrd="0" presId="urn:microsoft.com/office/officeart/2005/8/layout/list1"/>
    <dgm:cxn modelId="{7ABA3178-241D-41CD-8F21-46CCE3BC03C9}" type="presParOf" srcId="{AE09D661-56CF-4055-ADEA-FA8E5B3B11A4}" destId="{6EC8DD72-4441-4DC1-83F4-8B55A2D5741D}" srcOrd="0" destOrd="0" presId="urn:microsoft.com/office/officeart/2005/8/layout/list1"/>
    <dgm:cxn modelId="{DD9C5E3D-890A-4513-BC35-67566237F58F}" type="presParOf" srcId="{AE09D661-56CF-4055-ADEA-FA8E5B3B11A4}" destId="{930432A2-C820-402F-97E1-FC7133AB3154}" srcOrd="1" destOrd="0" presId="urn:microsoft.com/office/officeart/2005/8/layout/list1"/>
    <dgm:cxn modelId="{0ED4FEC5-2482-49FD-B59D-F67E88E815A5}" type="presParOf" srcId="{6CA67123-205D-402B-A080-927F2CAE5C4D}" destId="{EDF90668-954E-4E2E-8FCC-B830E3C17708}" srcOrd="13" destOrd="0" presId="urn:microsoft.com/office/officeart/2005/8/layout/list1"/>
    <dgm:cxn modelId="{09A85BC4-6846-4EE7-9BE4-3B2B35B95285}" type="presParOf" srcId="{6CA67123-205D-402B-A080-927F2CAE5C4D}" destId="{A079DFB5-0C5F-4199-AE67-B89DA8C6FCB1}" srcOrd="14" destOrd="0" presId="urn:microsoft.com/office/officeart/2005/8/layout/list1"/>
    <dgm:cxn modelId="{1B500728-1A29-465D-A6DF-6A10826526D8}" type="presParOf" srcId="{6CA67123-205D-402B-A080-927F2CAE5C4D}" destId="{E0AC2C9E-62B7-461B-A671-C045763FBF2B}" srcOrd="15" destOrd="0" presId="urn:microsoft.com/office/officeart/2005/8/layout/list1"/>
    <dgm:cxn modelId="{22BB7813-8FE3-484B-8E83-282203275C8D}" type="presParOf" srcId="{6CA67123-205D-402B-A080-927F2CAE5C4D}" destId="{467AF50C-0643-4AA3-80C6-623E0E31F3E2}" srcOrd="16" destOrd="0" presId="urn:microsoft.com/office/officeart/2005/8/layout/list1"/>
    <dgm:cxn modelId="{8AEACB69-4AA4-49C8-8EEE-5F34858F8143}" type="presParOf" srcId="{467AF50C-0643-4AA3-80C6-623E0E31F3E2}" destId="{71B71E06-01DE-471F-9E4E-7A0701BF2012}" srcOrd="0" destOrd="0" presId="urn:microsoft.com/office/officeart/2005/8/layout/list1"/>
    <dgm:cxn modelId="{DDE6165C-DDBA-4903-A661-988D8E2B85F6}" type="presParOf" srcId="{467AF50C-0643-4AA3-80C6-623E0E31F3E2}" destId="{93CAA1F7-BF41-472E-AEF5-D64975C7D76E}" srcOrd="1" destOrd="0" presId="urn:microsoft.com/office/officeart/2005/8/layout/list1"/>
    <dgm:cxn modelId="{DB7F408A-BDB6-49FC-B4B5-1861E1365499}" type="presParOf" srcId="{6CA67123-205D-402B-A080-927F2CAE5C4D}" destId="{EB9BA5F8-8FE6-484B-AFF7-DAD2D11F714A}" srcOrd="17" destOrd="0" presId="urn:microsoft.com/office/officeart/2005/8/layout/list1"/>
    <dgm:cxn modelId="{8A819A5A-FB44-47C6-951D-E3017759CD7B}" type="presParOf" srcId="{6CA67123-205D-402B-A080-927F2CAE5C4D}" destId="{22BEB2F2-0AEF-48B6-B0CC-3082C6956AB3}" srcOrd="18" destOrd="0" presId="urn:microsoft.com/office/officeart/2005/8/layout/list1"/>
    <dgm:cxn modelId="{4F5653A2-D8DD-48FD-B451-C84939B2CDAB}" type="presParOf" srcId="{6CA67123-205D-402B-A080-927F2CAE5C4D}" destId="{0850771C-9625-4E60-ACBB-1BB3F6B072B4}" srcOrd="19" destOrd="0" presId="urn:microsoft.com/office/officeart/2005/8/layout/list1"/>
    <dgm:cxn modelId="{0FA70DE3-1147-4838-9CED-EB2E2F5F03AB}" type="presParOf" srcId="{6CA67123-205D-402B-A080-927F2CAE5C4D}" destId="{DF517892-3012-4418-BBE2-F64A1B27EDA2}" srcOrd="20" destOrd="0" presId="urn:microsoft.com/office/officeart/2005/8/layout/list1"/>
    <dgm:cxn modelId="{309E41AC-5AD5-4D00-9EF2-D5539AADE273}" type="presParOf" srcId="{DF517892-3012-4418-BBE2-F64A1B27EDA2}" destId="{45D2AA2C-69F9-43F2-9FAB-F30834256D6B}" srcOrd="0" destOrd="0" presId="urn:microsoft.com/office/officeart/2005/8/layout/list1"/>
    <dgm:cxn modelId="{7A4ED2B9-1DF4-42E0-AD5D-DD3F42990E8B}" type="presParOf" srcId="{DF517892-3012-4418-BBE2-F64A1B27EDA2}" destId="{4FD3357F-9B25-4B94-A1BE-C00436EB0422}" srcOrd="1" destOrd="0" presId="urn:microsoft.com/office/officeart/2005/8/layout/list1"/>
    <dgm:cxn modelId="{14D70519-27BB-4BA3-9A4A-45638D224570}" type="presParOf" srcId="{6CA67123-205D-402B-A080-927F2CAE5C4D}" destId="{C4A764F5-BA38-4F93-A776-402B6C5431B0}" srcOrd="21" destOrd="0" presId="urn:microsoft.com/office/officeart/2005/8/layout/list1"/>
    <dgm:cxn modelId="{4BCF3C35-F822-479D-A65A-8FA92D855814}" type="presParOf" srcId="{6CA67123-205D-402B-A080-927F2CAE5C4D}" destId="{D4BA4B5E-EF50-4D5F-A74D-BAF7234B134B}" srcOrd="22"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4AD1F35-8A19-467D-A149-34C751802FE5}" type="doc">
      <dgm:prSet loTypeId="urn:microsoft.com/office/officeart/2008/layout/PictureGrid" loCatId="picture" qsTypeId="urn:microsoft.com/office/officeart/2005/8/quickstyle/simple1" qsCatId="simple" csTypeId="urn:microsoft.com/office/officeart/2005/8/colors/accent2_1" csCatId="accent2" phldr="1"/>
      <dgm:spPr/>
      <dgm:t>
        <a:bodyPr/>
        <a:lstStyle/>
        <a:p>
          <a:endParaRPr lang="es-EC"/>
        </a:p>
      </dgm:t>
    </dgm:pt>
    <dgm:pt modelId="{8FC03591-C773-4B72-BEB9-3AAB05DEB7D1}">
      <dgm:prSet phldrT="[Texto]" phldr="1"/>
      <dgm:spPr/>
      <dgm:t>
        <a:bodyPr/>
        <a:lstStyle/>
        <a:p>
          <a:endParaRPr lang="es-EC"/>
        </a:p>
      </dgm:t>
    </dgm:pt>
    <dgm:pt modelId="{042A200C-EE6B-4B14-9F12-115284B25D2F}" type="parTrans" cxnId="{A4591801-8461-472F-AA29-D1F01130F48A}">
      <dgm:prSet/>
      <dgm:spPr/>
      <dgm:t>
        <a:bodyPr/>
        <a:lstStyle/>
        <a:p>
          <a:endParaRPr lang="es-EC"/>
        </a:p>
      </dgm:t>
    </dgm:pt>
    <dgm:pt modelId="{D65514C6-3E9D-4D17-8D7E-ECC09959BD31}" type="sibTrans" cxnId="{A4591801-8461-472F-AA29-D1F01130F48A}">
      <dgm:prSet/>
      <dgm:spPr/>
      <dgm:t>
        <a:bodyPr/>
        <a:lstStyle/>
        <a:p>
          <a:endParaRPr lang="es-EC"/>
        </a:p>
      </dgm:t>
    </dgm:pt>
    <dgm:pt modelId="{A4CB6EA3-828C-41AA-A291-868706939F76}">
      <dgm:prSet phldrT="[Texto]" phldr="1"/>
      <dgm:spPr/>
      <dgm:t>
        <a:bodyPr/>
        <a:lstStyle/>
        <a:p>
          <a:endParaRPr lang="es-EC"/>
        </a:p>
      </dgm:t>
    </dgm:pt>
    <dgm:pt modelId="{005B23C7-EBA8-458F-9E5A-22D497E40F10}" type="parTrans" cxnId="{308B2BDF-7FBB-4F5E-8AF0-7E0AB820D922}">
      <dgm:prSet/>
      <dgm:spPr/>
      <dgm:t>
        <a:bodyPr/>
        <a:lstStyle/>
        <a:p>
          <a:endParaRPr lang="es-EC"/>
        </a:p>
      </dgm:t>
    </dgm:pt>
    <dgm:pt modelId="{9AA58440-7B94-4E85-8278-54AE45DC4F6B}" type="sibTrans" cxnId="{308B2BDF-7FBB-4F5E-8AF0-7E0AB820D922}">
      <dgm:prSet/>
      <dgm:spPr/>
      <dgm:t>
        <a:bodyPr/>
        <a:lstStyle/>
        <a:p>
          <a:endParaRPr lang="es-EC"/>
        </a:p>
      </dgm:t>
    </dgm:pt>
    <dgm:pt modelId="{97A94D22-E2F2-4D14-A78D-7649B3466712}">
      <dgm:prSet phldrT="[Texto]" phldr="1"/>
      <dgm:spPr/>
      <dgm:t>
        <a:bodyPr/>
        <a:lstStyle/>
        <a:p>
          <a:endParaRPr lang="es-EC"/>
        </a:p>
      </dgm:t>
    </dgm:pt>
    <dgm:pt modelId="{41A56C46-6470-4BD6-8210-077DA7507FE9}" type="parTrans" cxnId="{AE98E0E8-E55C-4ECE-8CD4-07ECF2139886}">
      <dgm:prSet/>
      <dgm:spPr/>
      <dgm:t>
        <a:bodyPr/>
        <a:lstStyle/>
        <a:p>
          <a:endParaRPr lang="es-EC"/>
        </a:p>
      </dgm:t>
    </dgm:pt>
    <dgm:pt modelId="{DE20001F-E197-40D1-9C63-421BC7399972}" type="sibTrans" cxnId="{AE98E0E8-E55C-4ECE-8CD4-07ECF2139886}">
      <dgm:prSet/>
      <dgm:spPr/>
      <dgm:t>
        <a:bodyPr/>
        <a:lstStyle/>
        <a:p>
          <a:endParaRPr lang="es-EC"/>
        </a:p>
      </dgm:t>
    </dgm:pt>
    <dgm:pt modelId="{99432FB5-85BC-4D72-AE11-BB7B51942C8A}" type="pres">
      <dgm:prSet presAssocID="{64AD1F35-8A19-467D-A149-34C751802FE5}" presName="Name0" presStyleCnt="0">
        <dgm:presLayoutVars>
          <dgm:dir/>
        </dgm:presLayoutVars>
      </dgm:prSet>
      <dgm:spPr/>
    </dgm:pt>
    <dgm:pt modelId="{9E3359B1-EFDF-495D-B017-FE11BC91DBE2}" type="pres">
      <dgm:prSet presAssocID="{8FC03591-C773-4B72-BEB9-3AAB05DEB7D1}" presName="composite" presStyleCnt="0"/>
      <dgm:spPr/>
    </dgm:pt>
    <dgm:pt modelId="{EA071D0C-6937-472C-83FF-D7960D7C8937}" type="pres">
      <dgm:prSet presAssocID="{8FC03591-C773-4B72-BEB9-3AAB05DEB7D1}" presName="rect2" presStyleLbl="revTx" presStyleIdx="0" presStyleCnt="3">
        <dgm:presLayoutVars>
          <dgm:bulletEnabled val="1"/>
        </dgm:presLayoutVars>
      </dgm:prSet>
      <dgm:spPr/>
    </dgm:pt>
    <dgm:pt modelId="{485AC62F-D567-4923-9E14-E0C138AEE2DB}" type="pres">
      <dgm:prSet presAssocID="{8FC03591-C773-4B72-BEB9-3AAB05DEB7D1}" presName="rect1" presStyleLbl="alignImgPlace1" presStyleIdx="0" presStyleCnt="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3175">
          <a:solidFill>
            <a:schemeClr val="tx1"/>
          </a:solidFill>
        </a:ln>
      </dgm:spPr>
    </dgm:pt>
    <dgm:pt modelId="{97514836-53D7-4E05-8A73-3B96ADBCC2F7}" type="pres">
      <dgm:prSet presAssocID="{D65514C6-3E9D-4D17-8D7E-ECC09959BD31}" presName="sibTrans" presStyleCnt="0"/>
      <dgm:spPr/>
    </dgm:pt>
    <dgm:pt modelId="{6CC650BD-9FCE-4DB6-990B-AFA4FBA25BB5}" type="pres">
      <dgm:prSet presAssocID="{A4CB6EA3-828C-41AA-A291-868706939F76}" presName="composite" presStyleCnt="0"/>
      <dgm:spPr/>
    </dgm:pt>
    <dgm:pt modelId="{AE4931A9-52F4-43B6-BABD-6811279B7911}" type="pres">
      <dgm:prSet presAssocID="{A4CB6EA3-828C-41AA-A291-868706939F76}" presName="rect2" presStyleLbl="revTx" presStyleIdx="1" presStyleCnt="3">
        <dgm:presLayoutVars>
          <dgm:bulletEnabled val="1"/>
        </dgm:presLayoutVars>
      </dgm:prSet>
      <dgm:spPr/>
    </dgm:pt>
    <dgm:pt modelId="{FA8E90CC-7E3C-406E-8A41-21CD8FBB222F}" type="pres">
      <dgm:prSet presAssocID="{A4CB6EA3-828C-41AA-A291-868706939F76}" presName="rect1" presStyleLbl="alignImgPlace1" presStyleIdx="1" presStyleCnt="3"/>
      <dgm:spPr>
        <a:blipFill rotWithShape="1">
          <a:blip xmlns:r="http://schemas.openxmlformats.org/officeDocument/2006/relationships" r:embed="rId2"/>
          <a:srcRect/>
          <a:stretch>
            <a:fillRect/>
          </a:stretch>
        </a:blipFill>
        <a:ln w="3175">
          <a:solidFill>
            <a:schemeClr val="tx1"/>
          </a:solidFill>
        </a:ln>
      </dgm:spPr>
    </dgm:pt>
    <dgm:pt modelId="{595ADAC6-ED71-4CE8-A11B-440B68CCE7EB}" type="pres">
      <dgm:prSet presAssocID="{9AA58440-7B94-4E85-8278-54AE45DC4F6B}" presName="sibTrans" presStyleCnt="0"/>
      <dgm:spPr/>
    </dgm:pt>
    <dgm:pt modelId="{E10A64A2-491D-41A9-BEC1-137D3E1CE7F4}" type="pres">
      <dgm:prSet presAssocID="{97A94D22-E2F2-4D14-A78D-7649B3466712}" presName="composite" presStyleCnt="0"/>
      <dgm:spPr/>
    </dgm:pt>
    <dgm:pt modelId="{912C7DBF-EEAD-423C-9C8E-8A6C596EBA83}" type="pres">
      <dgm:prSet presAssocID="{97A94D22-E2F2-4D14-A78D-7649B3466712}" presName="rect2" presStyleLbl="revTx" presStyleIdx="2" presStyleCnt="3">
        <dgm:presLayoutVars>
          <dgm:bulletEnabled val="1"/>
        </dgm:presLayoutVars>
      </dgm:prSet>
      <dgm:spPr/>
    </dgm:pt>
    <dgm:pt modelId="{2867BAE3-62CA-43AB-975B-1304E818409B}" type="pres">
      <dgm:prSet presAssocID="{97A94D22-E2F2-4D14-A78D-7649B3466712}" presName="rect1" presStyleLbl="alignImgPlace1" presStyleIdx="2" presStyleCnt="3"/>
      <dgm:spPr>
        <a:blipFill rotWithShape="1">
          <a:blip xmlns:r="http://schemas.openxmlformats.org/officeDocument/2006/relationships" r:embed="rId3"/>
          <a:srcRect/>
          <a:stretch>
            <a:fillRect l="-1000" r="-1000"/>
          </a:stretch>
        </a:blipFill>
        <a:ln w="3175">
          <a:solidFill>
            <a:schemeClr val="tx1"/>
          </a:solidFill>
        </a:ln>
      </dgm:spPr>
    </dgm:pt>
  </dgm:ptLst>
  <dgm:cxnLst>
    <dgm:cxn modelId="{A4591801-8461-472F-AA29-D1F01130F48A}" srcId="{64AD1F35-8A19-467D-A149-34C751802FE5}" destId="{8FC03591-C773-4B72-BEB9-3AAB05DEB7D1}" srcOrd="0" destOrd="0" parTransId="{042A200C-EE6B-4B14-9F12-115284B25D2F}" sibTransId="{D65514C6-3E9D-4D17-8D7E-ECC09959BD31}"/>
    <dgm:cxn modelId="{A07A3855-53C3-476C-93FE-A5948BD0152E}" type="presOf" srcId="{97A94D22-E2F2-4D14-A78D-7649B3466712}" destId="{912C7DBF-EEAD-423C-9C8E-8A6C596EBA83}" srcOrd="0" destOrd="0" presId="urn:microsoft.com/office/officeart/2008/layout/PictureGrid"/>
    <dgm:cxn modelId="{88F599D1-5C67-46D2-93F8-9D234CCF5950}" type="presOf" srcId="{A4CB6EA3-828C-41AA-A291-868706939F76}" destId="{AE4931A9-52F4-43B6-BABD-6811279B7911}" srcOrd="0" destOrd="0" presId="urn:microsoft.com/office/officeart/2008/layout/PictureGrid"/>
    <dgm:cxn modelId="{3D47DED6-368B-425F-BD3A-61F4DC9CB3FA}" type="presOf" srcId="{64AD1F35-8A19-467D-A149-34C751802FE5}" destId="{99432FB5-85BC-4D72-AE11-BB7B51942C8A}" srcOrd="0" destOrd="0" presId="urn:microsoft.com/office/officeart/2008/layout/PictureGrid"/>
    <dgm:cxn modelId="{308B2BDF-7FBB-4F5E-8AF0-7E0AB820D922}" srcId="{64AD1F35-8A19-467D-A149-34C751802FE5}" destId="{A4CB6EA3-828C-41AA-A291-868706939F76}" srcOrd="1" destOrd="0" parTransId="{005B23C7-EBA8-458F-9E5A-22D497E40F10}" sibTransId="{9AA58440-7B94-4E85-8278-54AE45DC4F6B}"/>
    <dgm:cxn modelId="{AE98E0E8-E55C-4ECE-8CD4-07ECF2139886}" srcId="{64AD1F35-8A19-467D-A149-34C751802FE5}" destId="{97A94D22-E2F2-4D14-A78D-7649B3466712}" srcOrd="2" destOrd="0" parTransId="{41A56C46-6470-4BD6-8210-077DA7507FE9}" sibTransId="{DE20001F-E197-40D1-9C63-421BC7399972}"/>
    <dgm:cxn modelId="{6DEB63FA-C656-44A5-8061-301BC442EDA9}" type="presOf" srcId="{8FC03591-C773-4B72-BEB9-3AAB05DEB7D1}" destId="{EA071D0C-6937-472C-83FF-D7960D7C8937}" srcOrd="0" destOrd="0" presId="urn:microsoft.com/office/officeart/2008/layout/PictureGrid"/>
    <dgm:cxn modelId="{B7860CF6-92BE-4365-A949-93905FCEC7D1}" type="presParOf" srcId="{99432FB5-85BC-4D72-AE11-BB7B51942C8A}" destId="{9E3359B1-EFDF-495D-B017-FE11BC91DBE2}" srcOrd="0" destOrd="0" presId="urn:microsoft.com/office/officeart/2008/layout/PictureGrid"/>
    <dgm:cxn modelId="{40CFF6FE-4768-43E3-9BF5-7B81CDF88205}" type="presParOf" srcId="{9E3359B1-EFDF-495D-B017-FE11BC91DBE2}" destId="{EA071D0C-6937-472C-83FF-D7960D7C8937}" srcOrd="0" destOrd="0" presId="urn:microsoft.com/office/officeart/2008/layout/PictureGrid"/>
    <dgm:cxn modelId="{35AC349F-27A6-4104-A8B7-B0BBCC15D425}" type="presParOf" srcId="{9E3359B1-EFDF-495D-B017-FE11BC91DBE2}" destId="{485AC62F-D567-4923-9E14-E0C138AEE2DB}" srcOrd="1" destOrd="0" presId="urn:microsoft.com/office/officeart/2008/layout/PictureGrid"/>
    <dgm:cxn modelId="{17FE7970-AEC1-41DF-9F6D-56E5E7A44C22}" type="presParOf" srcId="{99432FB5-85BC-4D72-AE11-BB7B51942C8A}" destId="{97514836-53D7-4E05-8A73-3B96ADBCC2F7}" srcOrd="1" destOrd="0" presId="urn:microsoft.com/office/officeart/2008/layout/PictureGrid"/>
    <dgm:cxn modelId="{DC500C8E-CD6D-49A8-B0C1-217FD4C09887}" type="presParOf" srcId="{99432FB5-85BC-4D72-AE11-BB7B51942C8A}" destId="{6CC650BD-9FCE-4DB6-990B-AFA4FBA25BB5}" srcOrd="2" destOrd="0" presId="urn:microsoft.com/office/officeart/2008/layout/PictureGrid"/>
    <dgm:cxn modelId="{B12A3871-41F8-4522-99AF-95C1AB67B4F5}" type="presParOf" srcId="{6CC650BD-9FCE-4DB6-990B-AFA4FBA25BB5}" destId="{AE4931A9-52F4-43B6-BABD-6811279B7911}" srcOrd="0" destOrd="0" presId="urn:microsoft.com/office/officeart/2008/layout/PictureGrid"/>
    <dgm:cxn modelId="{4AE97282-5EB3-47EF-BD1D-E7DC133E8C8C}" type="presParOf" srcId="{6CC650BD-9FCE-4DB6-990B-AFA4FBA25BB5}" destId="{FA8E90CC-7E3C-406E-8A41-21CD8FBB222F}" srcOrd="1" destOrd="0" presId="urn:microsoft.com/office/officeart/2008/layout/PictureGrid"/>
    <dgm:cxn modelId="{68C0FC0C-2D73-40E5-B9DA-3B84178EA2FE}" type="presParOf" srcId="{99432FB5-85BC-4D72-AE11-BB7B51942C8A}" destId="{595ADAC6-ED71-4CE8-A11B-440B68CCE7EB}" srcOrd="3" destOrd="0" presId="urn:microsoft.com/office/officeart/2008/layout/PictureGrid"/>
    <dgm:cxn modelId="{10A07E63-217F-4AA0-AB8F-4BA10F1A449A}" type="presParOf" srcId="{99432FB5-85BC-4D72-AE11-BB7B51942C8A}" destId="{E10A64A2-491D-41A9-BEC1-137D3E1CE7F4}" srcOrd="4" destOrd="0" presId="urn:microsoft.com/office/officeart/2008/layout/PictureGrid"/>
    <dgm:cxn modelId="{2ED1280D-E146-46A6-8407-629FE5DEDBF2}" type="presParOf" srcId="{E10A64A2-491D-41A9-BEC1-137D3E1CE7F4}" destId="{912C7DBF-EEAD-423C-9C8E-8A6C596EBA83}" srcOrd="0" destOrd="0" presId="urn:microsoft.com/office/officeart/2008/layout/PictureGrid"/>
    <dgm:cxn modelId="{D3A56907-B5DE-4B7D-B46B-D26152332B84}" type="presParOf" srcId="{E10A64A2-491D-41A9-BEC1-137D3E1CE7F4}" destId="{2867BAE3-62CA-43AB-975B-1304E818409B}" srcOrd="1" destOrd="0" presId="urn:microsoft.com/office/officeart/2008/layout/PictureGrid"/>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24D23C6-F577-471E-B739-16113ED4E50F}" type="doc">
      <dgm:prSet loTypeId="urn:microsoft.com/office/officeart/2008/layout/CaptionedPictures" loCatId="picture" qsTypeId="urn:microsoft.com/office/officeart/2005/8/quickstyle/simple1" qsCatId="simple" csTypeId="urn:microsoft.com/office/officeart/2005/8/colors/accent0_1" csCatId="mainScheme" phldr="1"/>
      <dgm:spPr/>
      <dgm:t>
        <a:bodyPr/>
        <a:lstStyle/>
        <a:p>
          <a:endParaRPr lang="es-EC"/>
        </a:p>
      </dgm:t>
    </dgm:pt>
    <dgm:pt modelId="{BF413F1C-0403-4BBC-9DB6-6B1CD0B2D9ED}">
      <dgm:prSet phldrT="[Texto]" phldr="1" custT="1"/>
      <dgm:spPr/>
      <dgm:t>
        <a:bodyPr/>
        <a:lstStyle/>
        <a:p>
          <a:endParaRPr lang="es-EC" sz="1400">
            <a:solidFill>
              <a:schemeClr val="tx1"/>
            </a:solidFill>
          </a:endParaRPr>
        </a:p>
      </dgm:t>
    </dgm:pt>
    <dgm:pt modelId="{1C2674A6-5E11-48EA-B02C-DFD7772707BB}" type="parTrans" cxnId="{44B122B8-6A7B-4983-A158-65E964DB7E50}">
      <dgm:prSet/>
      <dgm:spPr/>
      <dgm:t>
        <a:bodyPr/>
        <a:lstStyle/>
        <a:p>
          <a:endParaRPr lang="es-EC" sz="1400">
            <a:solidFill>
              <a:schemeClr val="tx1"/>
            </a:solidFill>
          </a:endParaRPr>
        </a:p>
      </dgm:t>
    </dgm:pt>
    <dgm:pt modelId="{7678E8C5-F484-4FDA-9FD8-8A5F518CDB3B}" type="sibTrans" cxnId="{44B122B8-6A7B-4983-A158-65E964DB7E50}">
      <dgm:prSet/>
      <dgm:spPr/>
      <dgm:t>
        <a:bodyPr/>
        <a:lstStyle/>
        <a:p>
          <a:endParaRPr lang="es-EC" sz="1400">
            <a:solidFill>
              <a:schemeClr val="tx1"/>
            </a:solidFill>
          </a:endParaRPr>
        </a:p>
      </dgm:t>
    </dgm:pt>
    <dgm:pt modelId="{9931F919-9303-4E34-BE6A-FCC952E26518}">
      <dgm:prSet phldrT="[Texto]" custT="1"/>
      <dgm:spPr>
        <a:ln w="3175"/>
      </dgm:spPr>
      <dgm:t>
        <a:bodyPr/>
        <a:lstStyle/>
        <a:p>
          <a:r>
            <a:rPr lang="es-EC" sz="1400"/>
            <a:t>Ecología</a:t>
          </a:r>
          <a:endParaRPr lang="es-EC" sz="1400" dirty="0"/>
        </a:p>
      </dgm:t>
    </dgm:pt>
    <dgm:pt modelId="{55ACA3DB-D7E9-4CFB-9780-92BFBB077F12}" type="parTrans" cxnId="{052D42D9-9733-4A53-89FD-9F1ED1910776}">
      <dgm:prSet/>
      <dgm:spPr/>
      <dgm:t>
        <a:bodyPr/>
        <a:lstStyle/>
        <a:p>
          <a:endParaRPr lang="es-EC" sz="1400">
            <a:solidFill>
              <a:schemeClr val="tx1"/>
            </a:solidFill>
          </a:endParaRPr>
        </a:p>
      </dgm:t>
    </dgm:pt>
    <dgm:pt modelId="{92AC1633-93CB-448D-AF43-CA12183B0B17}" type="sibTrans" cxnId="{052D42D9-9733-4A53-89FD-9F1ED1910776}">
      <dgm:prSet/>
      <dgm:spPr/>
      <dgm:t>
        <a:bodyPr/>
        <a:lstStyle/>
        <a:p>
          <a:endParaRPr lang="es-EC" sz="1400">
            <a:solidFill>
              <a:schemeClr val="tx1"/>
            </a:solidFill>
          </a:endParaRPr>
        </a:p>
      </dgm:t>
    </dgm:pt>
    <dgm:pt modelId="{703C295F-1ED5-4A0B-BEF1-9A5BD21824CE}">
      <dgm:prSet phldrT="[Texto]" phldr="1" custT="1"/>
      <dgm:spPr/>
      <dgm:t>
        <a:bodyPr/>
        <a:lstStyle/>
        <a:p>
          <a:endParaRPr lang="es-EC" sz="1400">
            <a:solidFill>
              <a:schemeClr val="tx1"/>
            </a:solidFill>
          </a:endParaRPr>
        </a:p>
      </dgm:t>
    </dgm:pt>
    <dgm:pt modelId="{1CC084F3-1BA6-4E93-BB3C-0F4EB32564F3}" type="parTrans" cxnId="{530BBEC1-7569-405B-852D-84ACC1CA9A33}">
      <dgm:prSet/>
      <dgm:spPr/>
      <dgm:t>
        <a:bodyPr/>
        <a:lstStyle/>
        <a:p>
          <a:endParaRPr lang="es-EC" sz="1400">
            <a:solidFill>
              <a:schemeClr val="tx1"/>
            </a:solidFill>
          </a:endParaRPr>
        </a:p>
      </dgm:t>
    </dgm:pt>
    <dgm:pt modelId="{788FE32C-751C-47DF-86A3-B0471F89974E}" type="sibTrans" cxnId="{530BBEC1-7569-405B-852D-84ACC1CA9A33}">
      <dgm:prSet/>
      <dgm:spPr/>
      <dgm:t>
        <a:bodyPr/>
        <a:lstStyle/>
        <a:p>
          <a:endParaRPr lang="es-EC" sz="1400">
            <a:solidFill>
              <a:schemeClr val="tx1"/>
            </a:solidFill>
          </a:endParaRPr>
        </a:p>
      </dgm:t>
    </dgm:pt>
    <dgm:pt modelId="{47444F12-4FC8-41E4-A188-11866D2C1623}">
      <dgm:prSet phldrT="[Texto]" custT="1"/>
      <dgm:spPr>
        <a:ln w="3175"/>
      </dgm:spPr>
      <dgm:t>
        <a:bodyPr/>
        <a:lstStyle/>
        <a:p>
          <a:r>
            <a:rPr lang="es-EC" sz="1400"/>
            <a:t>Valor económico</a:t>
          </a:r>
          <a:endParaRPr lang="es-EC" sz="1400" dirty="0"/>
        </a:p>
      </dgm:t>
    </dgm:pt>
    <dgm:pt modelId="{26C0CA23-4ECD-4E26-92FE-484ACA04AC81}" type="parTrans" cxnId="{E2D4F214-233C-4EEF-AEBC-B1FCD5C77874}">
      <dgm:prSet/>
      <dgm:spPr/>
      <dgm:t>
        <a:bodyPr/>
        <a:lstStyle/>
        <a:p>
          <a:endParaRPr lang="es-EC" sz="1400">
            <a:solidFill>
              <a:schemeClr val="tx1"/>
            </a:solidFill>
          </a:endParaRPr>
        </a:p>
      </dgm:t>
    </dgm:pt>
    <dgm:pt modelId="{C3AE2F04-6917-4AE2-93C9-5725B518AE60}" type="sibTrans" cxnId="{E2D4F214-233C-4EEF-AEBC-B1FCD5C77874}">
      <dgm:prSet/>
      <dgm:spPr/>
      <dgm:t>
        <a:bodyPr/>
        <a:lstStyle/>
        <a:p>
          <a:endParaRPr lang="es-EC" sz="1400">
            <a:solidFill>
              <a:schemeClr val="tx1"/>
            </a:solidFill>
          </a:endParaRPr>
        </a:p>
      </dgm:t>
    </dgm:pt>
    <dgm:pt modelId="{63811106-6F86-4A6D-B502-6FAEBC0A23CB}">
      <dgm:prSet phldrT="[Texto]" phldr="1" custT="1"/>
      <dgm:spPr>
        <a:ln w="3175">
          <a:solidFill>
            <a:schemeClr val="tx1"/>
          </a:solidFill>
        </a:ln>
      </dgm:spPr>
      <dgm:t>
        <a:bodyPr/>
        <a:lstStyle/>
        <a:p>
          <a:endParaRPr lang="es-EC" sz="1400" dirty="0">
            <a:solidFill>
              <a:schemeClr val="tx1"/>
            </a:solidFill>
          </a:endParaRPr>
        </a:p>
      </dgm:t>
    </dgm:pt>
    <dgm:pt modelId="{E8899CE3-9850-4FFF-828B-5371A693AFD2}" type="parTrans" cxnId="{51AB22B8-BAE2-4627-8F77-DB251339853A}">
      <dgm:prSet/>
      <dgm:spPr/>
      <dgm:t>
        <a:bodyPr/>
        <a:lstStyle/>
        <a:p>
          <a:endParaRPr lang="es-EC" sz="1400">
            <a:solidFill>
              <a:schemeClr val="tx1"/>
            </a:solidFill>
          </a:endParaRPr>
        </a:p>
      </dgm:t>
    </dgm:pt>
    <dgm:pt modelId="{8532143D-61AA-40A6-8CBB-0CE92857F142}" type="sibTrans" cxnId="{51AB22B8-BAE2-4627-8F77-DB251339853A}">
      <dgm:prSet/>
      <dgm:spPr/>
      <dgm:t>
        <a:bodyPr/>
        <a:lstStyle/>
        <a:p>
          <a:endParaRPr lang="es-EC" sz="1400">
            <a:solidFill>
              <a:schemeClr val="tx1"/>
            </a:solidFill>
          </a:endParaRPr>
        </a:p>
      </dgm:t>
    </dgm:pt>
    <dgm:pt modelId="{56B00D5D-8E34-4D68-B726-CBEAE2DB0E65}">
      <dgm:prSet phldrT="[Texto]" custT="1"/>
      <dgm:spPr>
        <a:ln w="3175"/>
      </dgm:spPr>
      <dgm:t>
        <a:bodyPr/>
        <a:lstStyle/>
        <a:p>
          <a:r>
            <a:rPr lang="es-EC" sz="1400" dirty="0"/>
            <a:t>Usos y nutrición</a:t>
          </a:r>
        </a:p>
      </dgm:t>
    </dgm:pt>
    <dgm:pt modelId="{01B55C0B-5F17-4A10-BAE7-8441F2138CEC}" type="parTrans" cxnId="{E4099AA4-AACF-4505-99A0-C9839C3A689D}">
      <dgm:prSet/>
      <dgm:spPr/>
      <dgm:t>
        <a:bodyPr/>
        <a:lstStyle/>
        <a:p>
          <a:endParaRPr lang="es-EC" sz="1400">
            <a:solidFill>
              <a:schemeClr val="tx1"/>
            </a:solidFill>
          </a:endParaRPr>
        </a:p>
      </dgm:t>
    </dgm:pt>
    <dgm:pt modelId="{35773D7C-69E6-489B-98A6-96BB1247E533}" type="sibTrans" cxnId="{E4099AA4-AACF-4505-99A0-C9839C3A689D}">
      <dgm:prSet/>
      <dgm:spPr/>
      <dgm:t>
        <a:bodyPr/>
        <a:lstStyle/>
        <a:p>
          <a:endParaRPr lang="es-EC" sz="1400">
            <a:solidFill>
              <a:schemeClr val="tx1"/>
            </a:solidFill>
          </a:endParaRPr>
        </a:p>
      </dgm:t>
    </dgm:pt>
    <dgm:pt modelId="{A71B6C6E-04B2-4D12-B424-EA1AD13FC921}">
      <dgm:prSet phldrT="[Texto]" custT="1"/>
      <dgm:spPr>
        <a:ln w="3175"/>
      </dgm:spPr>
      <dgm:t>
        <a:bodyPr/>
        <a:lstStyle/>
        <a:p>
          <a:r>
            <a:rPr lang="es-EC" sz="1400" dirty="0"/>
            <a:t>Fauna y flora silvestre</a:t>
          </a:r>
        </a:p>
      </dgm:t>
    </dgm:pt>
    <dgm:pt modelId="{09CE8D44-2880-44DD-AFF1-0817AF0801C3}" type="parTrans" cxnId="{B8E02622-2BDA-456F-B421-1449EE9C6135}">
      <dgm:prSet/>
      <dgm:spPr/>
      <dgm:t>
        <a:bodyPr/>
        <a:lstStyle/>
        <a:p>
          <a:endParaRPr lang="es-EC" sz="1400">
            <a:solidFill>
              <a:schemeClr val="tx1"/>
            </a:solidFill>
          </a:endParaRPr>
        </a:p>
      </dgm:t>
    </dgm:pt>
    <dgm:pt modelId="{F71B2CDB-E4FF-4178-982C-A5DED46C0BD5}" type="sibTrans" cxnId="{B8E02622-2BDA-456F-B421-1449EE9C6135}">
      <dgm:prSet/>
      <dgm:spPr/>
      <dgm:t>
        <a:bodyPr/>
        <a:lstStyle/>
        <a:p>
          <a:endParaRPr lang="es-EC" sz="1400">
            <a:solidFill>
              <a:schemeClr val="tx1"/>
            </a:solidFill>
          </a:endParaRPr>
        </a:p>
      </dgm:t>
    </dgm:pt>
    <dgm:pt modelId="{5AAC63A5-5D1D-474E-A16F-5C8BCDFC2765}">
      <dgm:prSet phldrT="[Texto]" custT="1"/>
      <dgm:spPr>
        <a:ln w="3175"/>
      </dgm:spPr>
      <dgm:t>
        <a:bodyPr/>
        <a:lstStyle/>
        <a:p>
          <a:endParaRPr lang="es-EC" sz="1400" dirty="0">
            <a:solidFill>
              <a:schemeClr val="tx1"/>
            </a:solidFill>
          </a:endParaRPr>
        </a:p>
      </dgm:t>
    </dgm:pt>
    <dgm:pt modelId="{5AE3E8AF-7B01-4ACD-BD0C-64C9F1F936D3}" type="parTrans" cxnId="{C0086B67-5C6F-4E65-93C6-EA114E88561B}">
      <dgm:prSet/>
      <dgm:spPr/>
      <dgm:t>
        <a:bodyPr/>
        <a:lstStyle/>
        <a:p>
          <a:endParaRPr lang="es-EC" sz="1400">
            <a:solidFill>
              <a:schemeClr val="tx1"/>
            </a:solidFill>
          </a:endParaRPr>
        </a:p>
      </dgm:t>
    </dgm:pt>
    <dgm:pt modelId="{40A72ACE-F5F7-488F-9BE5-D67ECBDEBFE9}" type="sibTrans" cxnId="{C0086B67-5C6F-4E65-93C6-EA114E88561B}">
      <dgm:prSet/>
      <dgm:spPr/>
      <dgm:t>
        <a:bodyPr/>
        <a:lstStyle/>
        <a:p>
          <a:endParaRPr lang="es-EC" sz="1400">
            <a:solidFill>
              <a:schemeClr val="tx1"/>
            </a:solidFill>
          </a:endParaRPr>
        </a:p>
      </dgm:t>
    </dgm:pt>
    <dgm:pt modelId="{ECAA0AD1-9139-4BD2-AC73-44C30E85B786}">
      <dgm:prSet phldrT="[Texto]" custT="1"/>
      <dgm:spPr>
        <a:ln w="3175"/>
      </dgm:spPr>
      <dgm:t>
        <a:bodyPr/>
        <a:lstStyle/>
        <a:p>
          <a:r>
            <a:rPr lang="es-EC" sz="1400"/>
            <a:t>Manejo</a:t>
          </a:r>
          <a:endParaRPr lang="es-EC" sz="1400" dirty="0"/>
        </a:p>
      </dgm:t>
    </dgm:pt>
    <dgm:pt modelId="{8106CD88-93C3-477E-8B40-69957A93FCBB}" type="parTrans" cxnId="{894FB42D-4698-433A-BBE5-9E8D6E9DBC5D}">
      <dgm:prSet/>
      <dgm:spPr/>
      <dgm:t>
        <a:bodyPr/>
        <a:lstStyle/>
        <a:p>
          <a:endParaRPr lang="es-EC" sz="1400">
            <a:solidFill>
              <a:schemeClr val="tx1"/>
            </a:solidFill>
          </a:endParaRPr>
        </a:p>
      </dgm:t>
    </dgm:pt>
    <dgm:pt modelId="{15754086-ABA3-4184-B93B-15AA739D84F7}" type="sibTrans" cxnId="{894FB42D-4698-433A-BBE5-9E8D6E9DBC5D}">
      <dgm:prSet/>
      <dgm:spPr/>
      <dgm:t>
        <a:bodyPr/>
        <a:lstStyle/>
        <a:p>
          <a:endParaRPr lang="es-EC" sz="1400">
            <a:solidFill>
              <a:schemeClr val="tx1"/>
            </a:solidFill>
          </a:endParaRPr>
        </a:p>
      </dgm:t>
    </dgm:pt>
    <dgm:pt modelId="{BAD954AD-8EBA-4748-B2AC-04CB41732D05}">
      <dgm:prSet phldrT="[Texto]" custT="1"/>
      <dgm:spPr/>
      <dgm:t>
        <a:bodyPr/>
        <a:lstStyle/>
        <a:p>
          <a:endParaRPr lang="es-EC" sz="1400" dirty="0">
            <a:solidFill>
              <a:schemeClr val="tx1"/>
            </a:solidFill>
          </a:endParaRPr>
        </a:p>
      </dgm:t>
    </dgm:pt>
    <dgm:pt modelId="{E024A052-F4DA-41F3-B1F6-D8F8EBA4618A}" type="parTrans" cxnId="{6C5BA9A7-71A1-4967-B2E4-6D5150A55143}">
      <dgm:prSet/>
      <dgm:spPr/>
      <dgm:t>
        <a:bodyPr/>
        <a:lstStyle/>
        <a:p>
          <a:endParaRPr lang="es-EC" sz="1400">
            <a:solidFill>
              <a:schemeClr val="tx1"/>
            </a:solidFill>
          </a:endParaRPr>
        </a:p>
      </dgm:t>
    </dgm:pt>
    <dgm:pt modelId="{9CABE240-C566-4316-9692-318484F9DB09}" type="sibTrans" cxnId="{6C5BA9A7-71A1-4967-B2E4-6D5150A55143}">
      <dgm:prSet/>
      <dgm:spPr/>
      <dgm:t>
        <a:bodyPr/>
        <a:lstStyle/>
        <a:p>
          <a:endParaRPr lang="es-EC" sz="1400">
            <a:solidFill>
              <a:schemeClr val="tx1"/>
            </a:solidFill>
          </a:endParaRPr>
        </a:p>
      </dgm:t>
    </dgm:pt>
    <dgm:pt modelId="{20B89B15-B3CC-486C-9B77-E9588B2223DD}" type="pres">
      <dgm:prSet presAssocID="{124D23C6-F577-471E-B739-16113ED4E50F}" presName="Name0" presStyleCnt="0">
        <dgm:presLayoutVars>
          <dgm:chMax/>
          <dgm:chPref/>
          <dgm:dir/>
        </dgm:presLayoutVars>
      </dgm:prSet>
      <dgm:spPr/>
    </dgm:pt>
    <dgm:pt modelId="{F164754D-7DA4-4073-9076-F52A8A100D1F}" type="pres">
      <dgm:prSet presAssocID="{BF413F1C-0403-4BBC-9DB6-6B1CD0B2D9ED}" presName="composite" presStyleCnt="0">
        <dgm:presLayoutVars>
          <dgm:chMax val="1"/>
          <dgm:chPref val="1"/>
        </dgm:presLayoutVars>
      </dgm:prSet>
      <dgm:spPr/>
    </dgm:pt>
    <dgm:pt modelId="{B13DEB28-BC64-4040-A7D0-869E37D533AC}" type="pres">
      <dgm:prSet presAssocID="{BF413F1C-0403-4BBC-9DB6-6B1CD0B2D9ED}" presName="Accent" presStyleLbl="trAlignAcc1" presStyleIdx="0" presStyleCnt="5">
        <dgm:presLayoutVars>
          <dgm:chMax val="0"/>
          <dgm:chPref val="0"/>
        </dgm:presLayoutVars>
      </dgm:prSet>
      <dgm:spPr>
        <a:ln w="3175"/>
      </dgm:spPr>
    </dgm:pt>
    <dgm:pt modelId="{98AA4513-6CB9-45B0-A9D3-C24F40133C43}" type="pres">
      <dgm:prSet presAssocID="{BF413F1C-0403-4BBC-9DB6-6B1CD0B2D9ED}" presName="Image" presStyleLbl="alignImgPlace1" presStyleIdx="0" presStyleCnt="5">
        <dgm:presLayoutVars>
          <dgm:chMax val="0"/>
          <dgm:chPref val="0"/>
        </dgm:presLayoutVars>
      </dgm:prSet>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15000" b="-15000"/>
          </a:stretch>
        </a:blipFill>
        <a:ln w="3175"/>
      </dgm:spPr>
    </dgm:pt>
    <dgm:pt modelId="{5CF976F4-C548-4877-9F23-6D02E84AA14B}" type="pres">
      <dgm:prSet presAssocID="{BF413F1C-0403-4BBC-9DB6-6B1CD0B2D9ED}" presName="ChildComposite" presStyleCnt="0"/>
      <dgm:spPr/>
    </dgm:pt>
    <dgm:pt modelId="{08648E08-A2C7-4A4D-B8B4-8456E8852D5C}" type="pres">
      <dgm:prSet presAssocID="{BF413F1C-0403-4BBC-9DB6-6B1CD0B2D9ED}" presName="Child" presStyleLbl="node1" presStyleIdx="0" presStyleCnt="5">
        <dgm:presLayoutVars>
          <dgm:chMax val="0"/>
          <dgm:chPref val="0"/>
          <dgm:bulletEnabled val="1"/>
        </dgm:presLayoutVars>
      </dgm:prSet>
      <dgm:spPr/>
    </dgm:pt>
    <dgm:pt modelId="{386C0B24-3599-4FE4-9E0B-C5E39843764C}" type="pres">
      <dgm:prSet presAssocID="{BF413F1C-0403-4BBC-9DB6-6B1CD0B2D9ED}" presName="Parent" presStyleLbl="revTx" presStyleIdx="0" presStyleCnt="5">
        <dgm:presLayoutVars>
          <dgm:chMax val="1"/>
          <dgm:chPref val="0"/>
          <dgm:bulletEnabled val="1"/>
        </dgm:presLayoutVars>
      </dgm:prSet>
      <dgm:spPr/>
    </dgm:pt>
    <dgm:pt modelId="{79CA6367-D3D1-4C22-9C82-84E8790FBC91}" type="pres">
      <dgm:prSet presAssocID="{7678E8C5-F484-4FDA-9FD8-8A5F518CDB3B}" presName="sibTrans" presStyleCnt="0"/>
      <dgm:spPr/>
    </dgm:pt>
    <dgm:pt modelId="{24B49552-912B-46BB-8FEB-4FDB6DB05049}" type="pres">
      <dgm:prSet presAssocID="{703C295F-1ED5-4A0B-BEF1-9A5BD21824CE}" presName="composite" presStyleCnt="0">
        <dgm:presLayoutVars>
          <dgm:chMax val="1"/>
          <dgm:chPref val="1"/>
        </dgm:presLayoutVars>
      </dgm:prSet>
      <dgm:spPr/>
    </dgm:pt>
    <dgm:pt modelId="{7DE6ADCD-3CC3-4E92-84BE-EACA52CED724}" type="pres">
      <dgm:prSet presAssocID="{703C295F-1ED5-4A0B-BEF1-9A5BD21824CE}" presName="Accent" presStyleLbl="trAlignAcc1" presStyleIdx="1" presStyleCnt="5">
        <dgm:presLayoutVars>
          <dgm:chMax val="0"/>
          <dgm:chPref val="0"/>
        </dgm:presLayoutVars>
      </dgm:prSet>
      <dgm:spPr>
        <a:ln w="3175"/>
      </dgm:spPr>
    </dgm:pt>
    <dgm:pt modelId="{761DA792-445C-4E2F-B0E8-85E4F333AE2A}" type="pres">
      <dgm:prSet presAssocID="{703C295F-1ED5-4A0B-BEF1-9A5BD21824CE}" presName="Image" presStyleLbl="alignImgPlace1" presStyleIdx="1" presStyleCnt="5">
        <dgm:presLayoutVars>
          <dgm:chMax val="0"/>
          <dgm:chPref val="0"/>
        </dgm:presLayoutVars>
      </dgm:prSet>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26000" b="-26000"/>
          </a:stretch>
        </a:blipFill>
        <a:ln w="3175"/>
      </dgm:spPr>
    </dgm:pt>
    <dgm:pt modelId="{62407329-2495-4452-BCC3-0DD8D03F4272}" type="pres">
      <dgm:prSet presAssocID="{703C295F-1ED5-4A0B-BEF1-9A5BD21824CE}" presName="ChildComposite" presStyleCnt="0"/>
      <dgm:spPr/>
    </dgm:pt>
    <dgm:pt modelId="{6286199E-BC49-445E-A4F2-C4B69FFC4276}" type="pres">
      <dgm:prSet presAssocID="{703C295F-1ED5-4A0B-BEF1-9A5BD21824CE}" presName="Child" presStyleLbl="node1" presStyleIdx="1" presStyleCnt="5">
        <dgm:presLayoutVars>
          <dgm:chMax val="0"/>
          <dgm:chPref val="0"/>
          <dgm:bulletEnabled val="1"/>
        </dgm:presLayoutVars>
      </dgm:prSet>
      <dgm:spPr/>
    </dgm:pt>
    <dgm:pt modelId="{FD3A7415-8462-476F-A0C3-09F384CC6C3F}" type="pres">
      <dgm:prSet presAssocID="{703C295F-1ED5-4A0B-BEF1-9A5BD21824CE}" presName="Parent" presStyleLbl="revTx" presStyleIdx="1" presStyleCnt="5">
        <dgm:presLayoutVars>
          <dgm:chMax val="1"/>
          <dgm:chPref val="0"/>
          <dgm:bulletEnabled val="1"/>
        </dgm:presLayoutVars>
      </dgm:prSet>
      <dgm:spPr/>
    </dgm:pt>
    <dgm:pt modelId="{D79B8344-3A6A-4A07-9A0A-6897BFD53A66}" type="pres">
      <dgm:prSet presAssocID="{788FE32C-751C-47DF-86A3-B0471F89974E}" presName="sibTrans" presStyleCnt="0"/>
      <dgm:spPr/>
    </dgm:pt>
    <dgm:pt modelId="{2854A50D-89EA-4835-85FC-3B837A6BB4D2}" type="pres">
      <dgm:prSet presAssocID="{63811106-6F86-4A6D-B502-6FAEBC0A23CB}" presName="composite" presStyleCnt="0">
        <dgm:presLayoutVars>
          <dgm:chMax val="1"/>
          <dgm:chPref val="1"/>
        </dgm:presLayoutVars>
      </dgm:prSet>
      <dgm:spPr/>
    </dgm:pt>
    <dgm:pt modelId="{7A67FF43-92D1-4894-8D2E-BC99B9090255}" type="pres">
      <dgm:prSet presAssocID="{63811106-6F86-4A6D-B502-6FAEBC0A23CB}" presName="Accent" presStyleLbl="trAlignAcc1" presStyleIdx="2" presStyleCnt="5">
        <dgm:presLayoutVars>
          <dgm:chMax val="0"/>
          <dgm:chPref val="0"/>
        </dgm:presLayoutVars>
      </dgm:prSet>
      <dgm:spPr>
        <a:ln w="3175"/>
      </dgm:spPr>
    </dgm:pt>
    <dgm:pt modelId="{1FC18A3C-3F48-407E-A9D2-5B9DCE70AA3E}" type="pres">
      <dgm:prSet presAssocID="{63811106-6F86-4A6D-B502-6FAEBC0A23CB}" presName="Image" presStyleLbl="alignImgPlace1" presStyleIdx="2" presStyleCnt="5">
        <dgm:presLayoutVars>
          <dgm:chMax val="0"/>
          <dgm:chPref val="0"/>
        </dgm:presLayoutVars>
      </dgm:prSet>
      <dgm:spPr>
        <a:blipFill rotWithShape="1">
          <a:blip xmlns:r="http://schemas.openxmlformats.org/officeDocument/2006/relationships" r:embed="rId3"/>
          <a:srcRect/>
          <a:stretch>
            <a:fillRect t="-29000" b="-29000"/>
          </a:stretch>
        </a:blipFill>
        <a:ln w="3175"/>
      </dgm:spPr>
    </dgm:pt>
    <dgm:pt modelId="{17D9188F-93DA-418F-A084-B491005FF93A}" type="pres">
      <dgm:prSet presAssocID="{63811106-6F86-4A6D-B502-6FAEBC0A23CB}" presName="ChildComposite" presStyleCnt="0"/>
      <dgm:spPr/>
    </dgm:pt>
    <dgm:pt modelId="{B922FF46-847A-42C5-835E-85C1698FDC1E}" type="pres">
      <dgm:prSet presAssocID="{63811106-6F86-4A6D-B502-6FAEBC0A23CB}" presName="Child" presStyleLbl="node1" presStyleIdx="2" presStyleCnt="5">
        <dgm:presLayoutVars>
          <dgm:chMax val="0"/>
          <dgm:chPref val="0"/>
          <dgm:bulletEnabled val="1"/>
        </dgm:presLayoutVars>
      </dgm:prSet>
      <dgm:spPr/>
    </dgm:pt>
    <dgm:pt modelId="{5E71F358-07E9-41BD-B7C6-2B4BB03BAA65}" type="pres">
      <dgm:prSet presAssocID="{63811106-6F86-4A6D-B502-6FAEBC0A23CB}" presName="Parent" presStyleLbl="revTx" presStyleIdx="2" presStyleCnt="5">
        <dgm:presLayoutVars>
          <dgm:chMax val="1"/>
          <dgm:chPref val="0"/>
          <dgm:bulletEnabled val="1"/>
        </dgm:presLayoutVars>
      </dgm:prSet>
      <dgm:spPr/>
    </dgm:pt>
    <dgm:pt modelId="{0F1E1868-E5A7-47A6-9F37-BFBA885219C1}" type="pres">
      <dgm:prSet presAssocID="{8532143D-61AA-40A6-8CBB-0CE92857F142}" presName="sibTrans" presStyleCnt="0"/>
      <dgm:spPr/>
    </dgm:pt>
    <dgm:pt modelId="{27BE67F9-AE05-43FF-A781-B7E4033DD232}" type="pres">
      <dgm:prSet presAssocID="{5AAC63A5-5D1D-474E-A16F-5C8BCDFC2765}" presName="composite" presStyleCnt="0">
        <dgm:presLayoutVars>
          <dgm:chMax val="1"/>
          <dgm:chPref val="1"/>
        </dgm:presLayoutVars>
      </dgm:prSet>
      <dgm:spPr/>
    </dgm:pt>
    <dgm:pt modelId="{F2435D0A-A2E7-4F0C-B371-281F049A81CF}" type="pres">
      <dgm:prSet presAssocID="{5AAC63A5-5D1D-474E-A16F-5C8BCDFC2765}" presName="Accent" presStyleLbl="trAlignAcc1" presStyleIdx="3" presStyleCnt="5" custScaleX="111248" custScaleY="98097">
        <dgm:presLayoutVars>
          <dgm:chMax val="0"/>
          <dgm:chPref val="0"/>
        </dgm:presLayoutVars>
      </dgm:prSet>
      <dgm:spPr>
        <a:ln w="3175"/>
      </dgm:spPr>
    </dgm:pt>
    <dgm:pt modelId="{56538309-5331-4CEE-BB78-ED3ECF149C04}" type="pres">
      <dgm:prSet presAssocID="{5AAC63A5-5D1D-474E-A16F-5C8BCDFC2765}" presName="Image" presStyleLbl="alignImgPlace1" presStyleIdx="3" presStyleCnt="5">
        <dgm:presLayoutVars>
          <dgm:chMax val="0"/>
          <dgm:chPref val="0"/>
        </dgm:presLayoutVars>
      </dgm:prSet>
      <dgm:spPr>
        <a:blipFill rotWithShape="1">
          <a:blip xmlns:r="http://schemas.openxmlformats.org/officeDocument/2006/relationships" r:embed="rId4"/>
          <a:srcRect/>
          <a:stretch>
            <a:fillRect l="-16000" r="-16000"/>
          </a:stretch>
        </a:blipFill>
        <a:ln w="3175"/>
      </dgm:spPr>
    </dgm:pt>
    <dgm:pt modelId="{F86AD9DE-33E7-4BCE-99BB-7A75BD24F683}" type="pres">
      <dgm:prSet presAssocID="{5AAC63A5-5D1D-474E-A16F-5C8BCDFC2765}" presName="ChildComposite" presStyleCnt="0"/>
      <dgm:spPr/>
    </dgm:pt>
    <dgm:pt modelId="{13C0E817-E4A0-4D65-B1D6-E74F65CDC48A}" type="pres">
      <dgm:prSet presAssocID="{5AAC63A5-5D1D-474E-A16F-5C8BCDFC2765}" presName="Child" presStyleLbl="node1" presStyleIdx="3" presStyleCnt="5" custScaleX="101673" custScaleY="125420">
        <dgm:presLayoutVars>
          <dgm:chMax val="0"/>
          <dgm:chPref val="0"/>
          <dgm:bulletEnabled val="1"/>
        </dgm:presLayoutVars>
      </dgm:prSet>
      <dgm:spPr/>
    </dgm:pt>
    <dgm:pt modelId="{57CD4D3E-6FD2-4AB2-8EFF-C43F9027A9F3}" type="pres">
      <dgm:prSet presAssocID="{5AAC63A5-5D1D-474E-A16F-5C8BCDFC2765}" presName="Parent" presStyleLbl="revTx" presStyleIdx="3" presStyleCnt="5">
        <dgm:presLayoutVars>
          <dgm:chMax val="1"/>
          <dgm:chPref val="0"/>
          <dgm:bulletEnabled val="1"/>
        </dgm:presLayoutVars>
      </dgm:prSet>
      <dgm:spPr/>
    </dgm:pt>
    <dgm:pt modelId="{C421B37F-CDBB-4859-9252-99D802BCFB9B}" type="pres">
      <dgm:prSet presAssocID="{40A72ACE-F5F7-488F-9BE5-D67ECBDEBFE9}" presName="sibTrans" presStyleCnt="0"/>
      <dgm:spPr/>
    </dgm:pt>
    <dgm:pt modelId="{3662D602-3680-4058-8086-49027B6BFDCB}" type="pres">
      <dgm:prSet presAssocID="{BAD954AD-8EBA-4748-B2AC-04CB41732D05}" presName="composite" presStyleCnt="0">
        <dgm:presLayoutVars>
          <dgm:chMax val="1"/>
          <dgm:chPref val="1"/>
        </dgm:presLayoutVars>
      </dgm:prSet>
      <dgm:spPr/>
    </dgm:pt>
    <dgm:pt modelId="{CCC87CD5-7F69-4CFC-9AF5-B6DDC111B826}" type="pres">
      <dgm:prSet presAssocID="{BAD954AD-8EBA-4748-B2AC-04CB41732D05}" presName="Accent" presStyleLbl="trAlignAcc1" presStyleIdx="4" presStyleCnt="5">
        <dgm:presLayoutVars>
          <dgm:chMax val="0"/>
          <dgm:chPref val="0"/>
        </dgm:presLayoutVars>
      </dgm:prSet>
      <dgm:spPr>
        <a:ln w="3175"/>
      </dgm:spPr>
    </dgm:pt>
    <dgm:pt modelId="{F180F941-B361-428A-B176-63716BB32FF9}" type="pres">
      <dgm:prSet presAssocID="{BAD954AD-8EBA-4748-B2AC-04CB41732D05}" presName="Image" presStyleLbl="alignImgPlace1" presStyleIdx="4" presStyleCnt="5">
        <dgm:presLayoutVars>
          <dgm:chMax val="0"/>
          <dgm:chPref val="0"/>
        </dgm:presLayoutVars>
      </dgm:prSet>
      <dgm:spPr>
        <a:blipFill rotWithShape="1">
          <a:blip xmlns:r="http://schemas.openxmlformats.org/officeDocument/2006/relationships" r:embed="rId5"/>
          <a:srcRect/>
          <a:stretch>
            <a:fillRect t="-9000" b="-9000"/>
          </a:stretch>
        </a:blipFill>
        <a:ln w="3175"/>
      </dgm:spPr>
    </dgm:pt>
    <dgm:pt modelId="{F9EE4C7B-671A-4C73-8FCD-DEA0B4B317BD}" type="pres">
      <dgm:prSet presAssocID="{BAD954AD-8EBA-4748-B2AC-04CB41732D05}" presName="ChildComposite" presStyleCnt="0"/>
      <dgm:spPr/>
    </dgm:pt>
    <dgm:pt modelId="{6146C756-E086-4E15-84C1-1B1EC2B29A1A}" type="pres">
      <dgm:prSet presAssocID="{BAD954AD-8EBA-4748-B2AC-04CB41732D05}" presName="Child" presStyleLbl="node1" presStyleIdx="4" presStyleCnt="5">
        <dgm:presLayoutVars>
          <dgm:chMax val="0"/>
          <dgm:chPref val="0"/>
          <dgm:bulletEnabled val="1"/>
        </dgm:presLayoutVars>
      </dgm:prSet>
      <dgm:spPr/>
    </dgm:pt>
    <dgm:pt modelId="{1ADC798D-C913-4A9D-B613-365DAF6B5D53}" type="pres">
      <dgm:prSet presAssocID="{BAD954AD-8EBA-4748-B2AC-04CB41732D05}" presName="Parent" presStyleLbl="revTx" presStyleIdx="4" presStyleCnt="5">
        <dgm:presLayoutVars>
          <dgm:chMax val="1"/>
          <dgm:chPref val="0"/>
          <dgm:bulletEnabled val="1"/>
        </dgm:presLayoutVars>
      </dgm:prSet>
      <dgm:spPr/>
    </dgm:pt>
  </dgm:ptLst>
  <dgm:cxnLst>
    <dgm:cxn modelId="{AFE38904-2701-4160-A463-F8FA878BA970}" type="presOf" srcId="{47444F12-4FC8-41E4-A188-11866D2C1623}" destId="{6286199E-BC49-445E-A4F2-C4B69FFC4276}" srcOrd="0" destOrd="0" presId="urn:microsoft.com/office/officeart/2008/layout/CaptionedPictures"/>
    <dgm:cxn modelId="{E2D4F214-233C-4EEF-AEBC-B1FCD5C77874}" srcId="{703C295F-1ED5-4A0B-BEF1-9A5BD21824CE}" destId="{47444F12-4FC8-41E4-A188-11866D2C1623}" srcOrd="0" destOrd="0" parTransId="{26C0CA23-4ECD-4E26-92FE-484ACA04AC81}" sibTransId="{C3AE2F04-6917-4AE2-93C9-5725B518AE60}"/>
    <dgm:cxn modelId="{B8E02622-2BDA-456F-B421-1449EE9C6135}" srcId="{5AAC63A5-5D1D-474E-A16F-5C8BCDFC2765}" destId="{A71B6C6E-04B2-4D12-B424-EA1AD13FC921}" srcOrd="0" destOrd="0" parTransId="{09CE8D44-2880-44DD-AFF1-0817AF0801C3}" sibTransId="{F71B2CDB-E4FF-4178-982C-A5DED46C0BD5}"/>
    <dgm:cxn modelId="{894FB42D-4698-433A-BBE5-9E8D6E9DBC5D}" srcId="{BAD954AD-8EBA-4748-B2AC-04CB41732D05}" destId="{ECAA0AD1-9139-4BD2-AC73-44C30E85B786}" srcOrd="0" destOrd="0" parTransId="{8106CD88-93C3-477E-8B40-69957A93FCBB}" sibTransId="{15754086-ABA3-4184-B93B-15AA739D84F7}"/>
    <dgm:cxn modelId="{C0086B67-5C6F-4E65-93C6-EA114E88561B}" srcId="{124D23C6-F577-471E-B739-16113ED4E50F}" destId="{5AAC63A5-5D1D-474E-A16F-5C8BCDFC2765}" srcOrd="3" destOrd="0" parTransId="{5AE3E8AF-7B01-4ACD-BD0C-64C9F1F936D3}" sibTransId="{40A72ACE-F5F7-488F-9BE5-D67ECBDEBFE9}"/>
    <dgm:cxn modelId="{3D21F64D-6950-4602-BE20-39068A1B7DA2}" type="presOf" srcId="{ECAA0AD1-9139-4BD2-AC73-44C30E85B786}" destId="{6146C756-E086-4E15-84C1-1B1EC2B29A1A}" srcOrd="0" destOrd="0" presId="urn:microsoft.com/office/officeart/2008/layout/CaptionedPictures"/>
    <dgm:cxn modelId="{1B419757-810E-454C-81CD-CC804F0B46CB}" type="presOf" srcId="{703C295F-1ED5-4A0B-BEF1-9A5BD21824CE}" destId="{FD3A7415-8462-476F-A0C3-09F384CC6C3F}" srcOrd="0" destOrd="0" presId="urn:microsoft.com/office/officeart/2008/layout/CaptionedPictures"/>
    <dgm:cxn modelId="{06241B7D-B368-40A1-A41A-85703E6996CB}" type="presOf" srcId="{BAD954AD-8EBA-4748-B2AC-04CB41732D05}" destId="{1ADC798D-C913-4A9D-B613-365DAF6B5D53}" srcOrd="0" destOrd="0" presId="urn:microsoft.com/office/officeart/2008/layout/CaptionedPictures"/>
    <dgm:cxn modelId="{BCDF728C-C29E-4F68-8574-1E5912EFD96E}" type="presOf" srcId="{9931F919-9303-4E34-BE6A-FCC952E26518}" destId="{08648E08-A2C7-4A4D-B8B4-8456E8852D5C}" srcOrd="0" destOrd="0" presId="urn:microsoft.com/office/officeart/2008/layout/CaptionedPictures"/>
    <dgm:cxn modelId="{627FEF8E-6BEA-402E-89A4-22A877891CC7}" type="presOf" srcId="{A71B6C6E-04B2-4D12-B424-EA1AD13FC921}" destId="{13C0E817-E4A0-4D65-B1D6-E74F65CDC48A}" srcOrd="0" destOrd="0" presId="urn:microsoft.com/office/officeart/2008/layout/CaptionedPictures"/>
    <dgm:cxn modelId="{4D4F3499-9529-46E6-86CD-60B11E19F428}" type="presOf" srcId="{63811106-6F86-4A6D-B502-6FAEBC0A23CB}" destId="{5E71F358-07E9-41BD-B7C6-2B4BB03BAA65}" srcOrd="0" destOrd="0" presId="urn:microsoft.com/office/officeart/2008/layout/CaptionedPictures"/>
    <dgm:cxn modelId="{E4099AA4-AACF-4505-99A0-C9839C3A689D}" srcId="{63811106-6F86-4A6D-B502-6FAEBC0A23CB}" destId="{56B00D5D-8E34-4D68-B726-CBEAE2DB0E65}" srcOrd="0" destOrd="0" parTransId="{01B55C0B-5F17-4A10-BAE7-8441F2138CEC}" sibTransId="{35773D7C-69E6-489B-98A6-96BB1247E533}"/>
    <dgm:cxn modelId="{6C5BA9A7-71A1-4967-B2E4-6D5150A55143}" srcId="{124D23C6-F577-471E-B739-16113ED4E50F}" destId="{BAD954AD-8EBA-4748-B2AC-04CB41732D05}" srcOrd="4" destOrd="0" parTransId="{E024A052-F4DA-41F3-B1F6-D8F8EBA4618A}" sibTransId="{9CABE240-C566-4316-9692-318484F9DB09}"/>
    <dgm:cxn modelId="{51AB22B8-BAE2-4627-8F77-DB251339853A}" srcId="{124D23C6-F577-471E-B739-16113ED4E50F}" destId="{63811106-6F86-4A6D-B502-6FAEBC0A23CB}" srcOrd="2" destOrd="0" parTransId="{E8899CE3-9850-4FFF-828B-5371A693AFD2}" sibTransId="{8532143D-61AA-40A6-8CBB-0CE92857F142}"/>
    <dgm:cxn modelId="{44B122B8-6A7B-4983-A158-65E964DB7E50}" srcId="{124D23C6-F577-471E-B739-16113ED4E50F}" destId="{BF413F1C-0403-4BBC-9DB6-6B1CD0B2D9ED}" srcOrd="0" destOrd="0" parTransId="{1C2674A6-5E11-48EA-B02C-DFD7772707BB}" sibTransId="{7678E8C5-F484-4FDA-9FD8-8A5F518CDB3B}"/>
    <dgm:cxn modelId="{530BBEC1-7569-405B-852D-84ACC1CA9A33}" srcId="{124D23C6-F577-471E-B739-16113ED4E50F}" destId="{703C295F-1ED5-4A0B-BEF1-9A5BD21824CE}" srcOrd="1" destOrd="0" parTransId="{1CC084F3-1BA6-4E93-BB3C-0F4EB32564F3}" sibTransId="{788FE32C-751C-47DF-86A3-B0471F89974E}"/>
    <dgm:cxn modelId="{052D42D9-9733-4A53-89FD-9F1ED1910776}" srcId="{BF413F1C-0403-4BBC-9DB6-6B1CD0B2D9ED}" destId="{9931F919-9303-4E34-BE6A-FCC952E26518}" srcOrd="0" destOrd="0" parTransId="{55ACA3DB-D7E9-4CFB-9780-92BFBB077F12}" sibTransId="{92AC1633-93CB-448D-AF43-CA12183B0B17}"/>
    <dgm:cxn modelId="{191176DD-DA57-466B-B472-9ACF64DCA783}" type="presOf" srcId="{56B00D5D-8E34-4D68-B726-CBEAE2DB0E65}" destId="{B922FF46-847A-42C5-835E-85C1698FDC1E}" srcOrd="0" destOrd="0" presId="urn:microsoft.com/office/officeart/2008/layout/CaptionedPictures"/>
    <dgm:cxn modelId="{4B681BDF-EFE6-4BC3-BC32-6816C0496BA5}" type="presOf" srcId="{124D23C6-F577-471E-B739-16113ED4E50F}" destId="{20B89B15-B3CC-486C-9B77-E9588B2223DD}" srcOrd="0" destOrd="0" presId="urn:microsoft.com/office/officeart/2008/layout/CaptionedPictures"/>
    <dgm:cxn modelId="{DE695AEC-4024-4E0D-BC04-C811B8E186B6}" type="presOf" srcId="{5AAC63A5-5D1D-474E-A16F-5C8BCDFC2765}" destId="{57CD4D3E-6FD2-4AB2-8EFF-C43F9027A9F3}" srcOrd="0" destOrd="0" presId="urn:microsoft.com/office/officeart/2008/layout/CaptionedPictures"/>
    <dgm:cxn modelId="{CF7160EE-E794-43EB-AD36-5C4B2D490178}" type="presOf" srcId="{BF413F1C-0403-4BBC-9DB6-6B1CD0B2D9ED}" destId="{386C0B24-3599-4FE4-9E0B-C5E39843764C}" srcOrd="0" destOrd="0" presId="urn:microsoft.com/office/officeart/2008/layout/CaptionedPictures"/>
    <dgm:cxn modelId="{B736AF9D-0DBE-4682-AD52-47A58C5267BF}" type="presParOf" srcId="{20B89B15-B3CC-486C-9B77-E9588B2223DD}" destId="{F164754D-7DA4-4073-9076-F52A8A100D1F}" srcOrd="0" destOrd="0" presId="urn:microsoft.com/office/officeart/2008/layout/CaptionedPictures"/>
    <dgm:cxn modelId="{9A359E3C-A950-4BA5-9B9F-F779358CCAE6}" type="presParOf" srcId="{F164754D-7DA4-4073-9076-F52A8A100D1F}" destId="{B13DEB28-BC64-4040-A7D0-869E37D533AC}" srcOrd="0" destOrd="0" presId="urn:microsoft.com/office/officeart/2008/layout/CaptionedPictures"/>
    <dgm:cxn modelId="{68074C07-2D42-4146-AADD-5A3BDC9F1CC7}" type="presParOf" srcId="{F164754D-7DA4-4073-9076-F52A8A100D1F}" destId="{98AA4513-6CB9-45B0-A9D3-C24F40133C43}" srcOrd="1" destOrd="0" presId="urn:microsoft.com/office/officeart/2008/layout/CaptionedPictures"/>
    <dgm:cxn modelId="{823652C8-07A0-45D9-99B0-151294158FF7}" type="presParOf" srcId="{F164754D-7DA4-4073-9076-F52A8A100D1F}" destId="{5CF976F4-C548-4877-9F23-6D02E84AA14B}" srcOrd="2" destOrd="0" presId="urn:microsoft.com/office/officeart/2008/layout/CaptionedPictures"/>
    <dgm:cxn modelId="{F631B325-F0D9-48B0-9F0F-9FB69A17D7DA}" type="presParOf" srcId="{5CF976F4-C548-4877-9F23-6D02E84AA14B}" destId="{08648E08-A2C7-4A4D-B8B4-8456E8852D5C}" srcOrd="0" destOrd="0" presId="urn:microsoft.com/office/officeart/2008/layout/CaptionedPictures"/>
    <dgm:cxn modelId="{ED4E0091-C973-4E6F-B00D-D3B21690B726}" type="presParOf" srcId="{5CF976F4-C548-4877-9F23-6D02E84AA14B}" destId="{386C0B24-3599-4FE4-9E0B-C5E39843764C}" srcOrd="1" destOrd="0" presId="urn:microsoft.com/office/officeart/2008/layout/CaptionedPictures"/>
    <dgm:cxn modelId="{C851D483-DBE6-485E-A420-980492F7F385}" type="presParOf" srcId="{20B89B15-B3CC-486C-9B77-E9588B2223DD}" destId="{79CA6367-D3D1-4C22-9C82-84E8790FBC91}" srcOrd="1" destOrd="0" presId="urn:microsoft.com/office/officeart/2008/layout/CaptionedPictures"/>
    <dgm:cxn modelId="{55E87CD4-4A95-48A1-8402-FE0D380F3008}" type="presParOf" srcId="{20B89B15-B3CC-486C-9B77-E9588B2223DD}" destId="{24B49552-912B-46BB-8FEB-4FDB6DB05049}" srcOrd="2" destOrd="0" presId="urn:microsoft.com/office/officeart/2008/layout/CaptionedPictures"/>
    <dgm:cxn modelId="{8CF0858D-7348-4D54-B493-FD83E6A5A3BF}" type="presParOf" srcId="{24B49552-912B-46BB-8FEB-4FDB6DB05049}" destId="{7DE6ADCD-3CC3-4E92-84BE-EACA52CED724}" srcOrd="0" destOrd="0" presId="urn:microsoft.com/office/officeart/2008/layout/CaptionedPictures"/>
    <dgm:cxn modelId="{BC444D50-533B-4987-AFA6-D53F759F7D8F}" type="presParOf" srcId="{24B49552-912B-46BB-8FEB-4FDB6DB05049}" destId="{761DA792-445C-4E2F-B0E8-85E4F333AE2A}" srcOrd="1" destOrd="0" presId="urn:microsoft.com/office/officeart/2008/layout/CaptionedPictures"/>
    <dgm:cxn modelId="{1A31848D-98B7-4B2A-9DAE-99B6251EC0B4}" type="presParOf" srcId="{24B49552-912B-46BB-8FEB-4FDB6DB05049}" destId="{62407329-2495-4452-BCC3-0DD8D03F4272}" srcOrd="2" destOrd="0" presId="urn:microsoft.com/office/officeart/2008/layout/CaptionedPictures"/>
    <dgm:cxn modelId="{C6AE115F-51C6-4804-8983-2F56C40A6A02}" type="presParOf" srcId="{62407329-2495-4452-BCC3-0DD8D03F4272}" destId="{6286199E-BC49-445E-A4F2-C4B69FFC4276}" srcOrd="0" destOrd="0" presId="urn:microsoft.com/office/officeart/2008/layout/CaptionedPictures"/>
    <dgm:cxn modelId="{627EAFB4-BE48-4A35-AB8C-11A84B25B58B}" type="presParOf" srcId="{62407329-2495-4452-BCC3-0DD8D03F4272}" destId="{FD3A7415-8462-476F-A0C3-09F384CC6C3F}" srcOrd="1" destOrd="0" presId="urn:microsoft.com/office/officeart/2008/layout/CaptionedPictures"/>
    <dgm:cxn modelId="{72738617-15CD-4ECD-BA81-F17605C12DE1}" type="presParOf" srcId="{20B89B15-B3CC-486C-9B77-E9588B2223DD}" destId="{D79B8344-3A6A-4A07-9A0A-6897BFD53A66}" srcOrd="3" destOrd="0" presId="urn:microsoft.com/office/officeart/2008/layout/CaptionedPictures"/>
    <dgm:cxn modelId="{43786294-FEC5-4600-ABA1-A5028F85D9AE}" type="presParOf" srcId="{20B89B15-B3CC-486C-9B77-E9588B2223DD}" destId="{2854A50D-89EA-4835-85FC-3B837A6BB4D2}" srcOrd="4" destOrd="0" presId="urn:microsoft.com/office/officeart/2008/layout/CaptionedPictures"/>
    <dgm:cxn modelId="{EE102CAD-1D04-4284-926B-B49115F0446C}" type="presParOf" srcId="{2854A50D-89EA-4835-85FC-3B837A6BB4D2}" destId="{7A67FF43-92D1-4894-8D2E-BC99B9090255}" srcOrd="0" destOrd="0" presId="urn:microsoft.com/office/officeart/2008/layout/CaptionedPictures"/>
    <dgm:cxn modelId="{B3F81A1B-977A-4CB7-BF9E-8B94D136771B}" type="presParOf" srcId="{2854A50D-89EA-4835-85FC-3B837A6BB4D2}" destId="{1FC18A3C-3F48-407E-A9D2-5B9DCE70AA3E}" srcOrd="1" destOrd="0" presId="urn:microsoft.com/office/officeart/2008/layout/CaptionedPictures"/>
    <dgm:cxn modelId="{7AE3D21D-899F-4B88-9F85-E6FCDF861A72}" type="presParOf" srcId="{2854A50D-89EA-4835-85FC-3B837A6BB4D2}" destId="{17D9188F-93DA-418F-A084-B491005FF93A}" srcOrd="2" destOrd="0" presId="urn:microsoft.com/office/officeart/2008/layout/CaptionedPictures"/>
    <dgm:cxn modelId="{F1454974-A534-40CC-83D9-5148BF3BBCF3}" type="presParOf" srcId="{17D9188F-93DA-418F-A084-B491005FF93A}" destId="{B922FF46-847A-42C5-835E-85C1698FDC1E}" srcOrd="0" destOrd="0" presId="urn:microsoft.com/office/officeart/2008/layout/CaptionedPictures"/>
    <dgm:cxn modelId="{D2397B65-FD83-47EE-A32B-34464476496E}" type="presParOf" srcId="{17D9188F-93DA-418F-A084-B491005FF93A}" destId="{5E71F358-07E9-41BD-B7C6-2B4BB03BAA65}" srcOrd="1" destOrd="0" presId="urn:microsoft.com/office/officeart/2008/layout/CaptionedPictures"/>
    <dgm:cxn modelId="{C2AA4251-16E0-4D0C-9557-BEA3C57A33EB}" type="presParOf" srcId="{20B89B15-B3CC-486C-9B77-E9588B2223DD}" destId="{0F1E1868-E5A7-47A6-9F37-BFBA885219C1}" srcOrd="5" destOrd="0" presId="urn:microsoft.com/office/officeart/2008/layout/CaptionedPictures"/>
    <dgm:cxn modelId="{8288AB64-E67B-4D75-BEDC-9880878642FD}" type="presParOf" srcId="{20B89B15-B3CC-486C-9B77-E9588B2223DD}" destId="{27BE67F9-AE05-43FF-A781-B7E4033DD232}" srcOrd="6" destOrd="0" presId="urn:microsoft.com/office/officeart/2008/layout/CaptionedPictures"/>
    <dgm:cxn modelId="{9D60172F-DE62-4604-99F5-263227FE97D6}" type="presParOf" srcId="{27BE67F9-AE05-43FF-A781-B7E4033DD232}" destId="{F2435D0A-A2E7-4F0C-B371-281F049A81CF}" srcOrd="0" destOrd="0" presId="urn:microsoft.com/office/officeart/2008/layout/CaptionedPictures"/>
    <dgm:cxn modelId="{F0A9C46C-03F9-4E07-AFDC-A4B5E7B9D99B}" type="presParOf" srcId="{27BE67F9-AE05-43FF-A781-B7E4033DD232}" destId="{56538309-5331-4CEE-BB78-ED3ECF149C04}" srcOrd="1" destOrd="0" presId="urn:microsoft.com/office/officeart/2008/layout/CaptionedPictures"/>
    <dgm:cxn modelId="{64679406-8252-4D86-9C22-99D63D4729E5}" type="presParOf" srcId="{27BE67F9-AE05-43FF-A781-B7E4033DD232}" destId="{F86AD9DE-33E7-4BCE-99BB-7A75BD24F683}" srcOrd="2" destOrd="0" presId="urn:microsoft.com/office/officeart/2008/layout/CaptionedPictures"/>
    <dgm:cxn modelId="{EA7B9E30-7572-4E2C-B0C9-284371023CC0}" type="presParOf" srcId="{F86AD9DE-33E7-4BCE-99BB-7A75BD24F683}" destId="{13C0E817-E4A0-4D65-B1D6-E74F65CDC48A}" srcOrd="0" destOrd="0" presId="urn:microsoft.com/office/officeart/2008/layout/CaptionedPictures"/>
    <dgm:cxn modelId="{50CE03E1-24BE-42BB-A82E-9C3E9EED1964}" type="presParOf" srcId="{F86AD9DE-33E7-4BCE-99BB-7A75BD24F683}" destId="{57CD4D3E-6FD2-4AB2-8EFF-C43F9027A9F3}" srcOrd="1" destOrd="0" presId="urn:microsoft.com/office/officeart/2008/layout/CaptionedPictures"/>
    <dgm:cxn modelId="{718B3C76-F179-414D-BA81-16A236313D42}" type="presParOf" srcId="{20B89B15-B3CC-486C-9B77-E9588B2223DD}" destId="{C421B37F-CDBB-4859-9252-99D802BCFB9B}" srcOrd="7" destOrd="0" presId="urn:microsoft.com/office/officeart/2008/layout/CaptionedPictures"/>
    <dgm:cxn modelId="{B10C8C19-CC0C-4013-985E-567CBDFFCABB}" type="presParOf" srcId="{20B89B15-B3CC-486C-9B77-E9588B2223DD}" destId="{3662D602-3680-4058-8086-49027B6BFDCB}" srcOrd="8" destOrd="0" presId="urn:microsoft.com/office/officeart/2008/layout/CaptionedPictures"/>
    <dgm:cxn modelId="{F9E14106-B80E-45F9-9E79-9EA939140B64}" type="presParOf" srcId="{3662D602-3680-4058-8086-49027B6BFDCB}" destId="{CCC87CD5-7F69-4CFC-9AF5-B6DDC111B826}" srcOrd="0" destOrd="0" presId="urn:microsoft.com/office/officeart/2008/layout/CaptionedPictures"/>
    <dgm:cxn modelId="{D0BCA271-C167-4AC9-A81F-465E4A29BFD9}" type="presParOf" srcId="{3662D602-3680-4058-8086-49027B6BFDCB}" destId="{F180F941-B361-428A-B176-63716BB32FF9}" srcOrd="1" destOrd="0" presId="urn:microsoft.com/office/officeart/2008/layout/CaptionedPictures"/>
    <dgm:cxn modelId="{8615CE58-7546-42CC-A8C4-288753B163BD}" type="presParOf" srcId="{3662D602-3680-4058-8086-49027B6BFDCB}" destId="{F9EE4C7B-671A-4C73-8FCD-DEA0B4B317BD}" srcOrd="2" destOrd="0" presId="urn:microsoft.com/office/officeart/2008/layout/CaptionedPictures"/>
    <dgm:cxn modelId="{7770E9A2-C2DA-45BF-84BD-AEE5766B1AAD}" type="presParOf" srcId="{F9EE4C7B-671A-4C73-8FCD-DEA0B4B317BD}" destId="{6146C756-E086-4E15-84C1-1B1EC2B29A1A}" srcOrd="0" destOrd="0" presId="urn:microsoft.com/office/officeart/2008/layout/CaptionedPictures"/>
    <dgm:cxn modelId="{46FE07FF-454D-4B3A-BEC0-34516C7619CD}" type="presParOf" srcId="{F9EE4C7B-671A-4C73-8FCD-DEA0B4B317BD}" destId="{1ADC798D-C913-4A9D-B613-365DAF6B5D53}" srcOrd="1" destOrd="0" presId="urn:microsoft.com/office/officeart/2008/layout/CaptionedPicture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32CE70F-EECE-4E91-9560-1ADF9022B52A}" type="doc">
      <dgm:prSet loTypeId="urn:microsoft.com/office/officeart/2005/8/layout/chevron1" loCatId="process" qsTypeId="urn:microsoft.com/office/officeart/2005/8/quickstyle/simple1" qsCatId="simple" csTypeId="urn:microsoft.com/office/officeart/2005/8/colors/accent0_1" csCatId="mainScheme" phldr="1"/>
      <dgm:spPr/>
    </dgm:pt>
    <dgm:pt modelId="{12208983-4987-4E76-8406-AB43B6E7C50B}">
      <dgm:prSet phldrT="[Texto]" custT="1"/>
      <dgm:spPr>
        <a:ln w="3175"/>
      </dgm:spPr>
      <dgm:t>
        <a:bodyPr/>
        <a:lstStyle/>
        <a:p>
          <a:r>
            <a:rPr lang="es-EC" sz="1400" dirty="0"/>
            <a:t>Prácticas de conservación y uso sostenible</a:t>
          </a:r>
        </a:p>
      </dgm:t>
    </dgm:pt>
    <dgm:pt modelId="{133C5A18-5545-4AE9-8DD8-6414BCD9EAFC}" type="parTrans" cxnId="{736E0D0B-A294-4EF0-A4BA-7ADB11A97188}">
      <dgm:prSet/>
      <dgm:spPr/>
      <dgm:t>
        <a:bodyPr/>
        <a:lstStyle/>
        <a:p>
          <a:endParaRPr lang="es-EC" sz="1400"/>
        </a:p>
      </dgm:t>
    </dgm:pt>
    <dgm:pt modelId="{0DC2FCA4-8237-44FA-A3C7-C71FD517D6CA}" type="sibTrans" cxnId="{736E0D0B-A294-4EF0-A4BA-7ADB11A97188}">
      <dgm:prSet/>
      <dgm:spPr/>
      <dgm:t>
        <a:bodyPr/>
        <a:lstStyle/>
        <a:p>
          <a:endParaRPr lang="es-EC" sz="1400"/>
        </a:p>
      </dgm:t>
    </dgm:pt>
    <dgm:pt modelId="{97AF4FD5-06EE-4AE0-9D4A-7FFBCFF9BFA6}">
      <dgm:prSet phldrT="[Texto]" custT="1"/>
      <dgm:spPr>
        <a:ln w="3175"/>
      </dgm:spPr>
      <dgm:t>
        <a:bodyPr/>
        <a:lstStyle/>
        <a:p>
          <a:r>
            <a:rPr lang="es-EC" sz="1400" dirty="0"/>
            <a:t>Áreas de investigación</a:t>
          </a:r>
        </a:p>
      </dgm:t>
    </dgm:pt>
    <dgm:pt modelId="{676A065B-1C60-4D15-9474-430176933209}" type="parTrans" cxnId="{850ACBD2-D685-4FCC-A841-62EDC15A9DD6}">
      <dgm:prSet/>
      <dgm:spPr/>
      <dgm:t>
        <a:bodyPr/>
        <a:lstStyle/>
        <a:p>
          <a:endParaRPr lang="es-EC" sz="1400"/>
        </a:p>
      </dgm:t>
    </dgm:pt>
    <dgm:pt modelId="{789BA679-EF01-4AAD-BA20-E58B3D112BBC}" type="sibTrans" cxnId="{850ACBD2-D685-4FCC-A841-62EDC15A9DD6}">
      <dgm:prSet/>
      <dgm:spPr/>
      <dgm:t>
        <a:bodyPr/>
        <a:lstStyle/>
        <a:p>
          <a:endParaRPr lang="es-EC" sz="1400"/>
        </a:p>
      </dgm:t>
    </dgm:pt>
    <dgm:pt modelId="{40F4B3C5-500C-4F43-8140-7F5E408F7690}" type="pres">
      <dgm:prSet presAssocID="{532CE70F-EECE-4E91-9560-1ADF9022B52A}" presName="Name0" presStyleCnt="0">
        <dgm:presLayoutVars>
          <dgm:dir/>
          <dgm:animLvl val="lvl"/>
          <dgm:resizeHandles val="exact"/>
        </dgm:presLayoutVars>
      </dgm:prSet>
      <dgm:spPr/>
    </dgm:pt>
    <dgm:pt modelId="{474945E5-73E2-4CB0-AC31-4C944242B49D}" type="pres">
      <dgm:prSet presAssocID="{12208983-4987-4E76-8406-AB43B6E7C50B}" presName="parTxOnly" presStyleLbl="node1" presStyleIdx="0" presStyleCnt="2">
        <dgm:presLayoutVars>
          <dgm:chMax val="0"/>
          <dgm:chPref val="0"/>
          <dgm:bulletEnabled val="1"/>
        </dgm:presLayoutVars>
      </dgm:prSet>
      <dgm:spPr/>
    </dgm:pt>
    <dgm:pt modelId="{C8307D6E-257D-49DC-869D-4DE7453776B4}" type="pres">
      <dgm:prSet presAssocID="{0DC2FCA4-8237-44FA-A3C7-C71FD517D6CA}" presName="parTxOnlySpace" presStyleCnt="0"/>
      <dgm:spPr/>
    </dgm:pt>
    <dgm:pt modelId="{245463FD-9FA0-4C91-AD8C-045169F8E855}" type="pres">
      <dgm:prSet presAssocID="{97AF4FD5-06EE-4AE0-9D4A-7FFBCFF9BFA6}" presName="parTxOnly" presStyleLbl="node1" presStyleIdx="1" presStyleCnt="2">
        <dgm:presLayoutVars>
          <dgm:chMax val="0"/>
          <dgm:chPref val="0"/>
          <dgm:bulletEnabled val="1"/>
        </dgm:presLayoutVars>
      </dgm:prSet>
      <dgm:spPr/>
    </dgm:pt>
  </dgm:ptLst>
  <dgm:cxnLst>
    <dgm:cxn modelId="{736E0D0B-A294-4EF0-A4BA-7ADB11A97188}" srcId="{532CE70F-EECE-4E91-9560-1ADF9022B52A}" destId="{12208983-4987-4E76-8406-AB43B6E7C50B}" srcOrd="0" destOrd="0" parTransId="{133C5A18-5545-4AE9-8DD8-6414BCD9EAFC}" sibTransId="{0DC2FCA4-8237-44FA-A3C7-C71FD517D6CA}"/>
    <dgm:cxn modelId="{FBCC8F7E-0BF8-44BE-94CE-DA7282119F4B}" type="presOf" srcId="{532CE70F-EECE-4E91-9560-1ADF9022B52A}" destId="{40F4B3C5-500C-4F43-8140-7F5E408F7690}" srcOrd="0" destOrd="0" presId="urn:microsoft.com/office/officeart/2005/8/layout/chevron1"/>
    <dgm:cxn modelId="{5A2BECA8-4E33-4986-916F-063D757B68CA}" type="presOf" srcId="{97AF4FD5-06EE-4AE0-9D4A-7FFBCFF9BFA6}" destId="{245463FD-9FA0-4C91-AD8C-045169F8E855}" srcOrd="0" destOrd="0" presId="urn:microsoft.com/office/officeart/2005/8/layout/chevron1"/>
    <dgm:cxn modelId="{850ACBD2-D685-4FCC-A841-62EDC15A9DD6}" srcId="{532CE70F-EECE-4E91-9560-1ADF9022B52A}" destId="{97AF4FD5-06EE-4AE0-9D4A-7FFBCFF9BFA6}" srcOrd="1" destOrd="0" parTransId="{676A065B-1C60-4D15-9474-430176933209}" sibTransId="{789BA679-EF01-4AAD-BA20-E58B3D112BBC}"/>
    <dgm:cxn modelId="{32558BE8-B7B6-466D-B681-DC4B5FC88C14}" type="presOf" srcId="{12208983-4987-4E76-8406-AB43B6E7C50B}" destId="{474945E5-73E2-4CB0-AC31-4C944242B49D}" srcOrd="0" destOrd="0" presId="urn:microsoft.com/office/officeart/2005/8/layout/chevron1"/>
    <dgm:cxn modelId="{DBDB6489-9A06-40D1-9609-EB85593C88C5}" type="presParOf" srcId="{40F4B3C5-500C-4F43-8140-7F5E408F7690}" destId="{474945E5-73E2-4CB0-AC31-4C944242B49D}" srcOrd="0" destOrd="0" presId="urn:microsoft.com/office/officeart/2005/8/layout/chevron1"/>
    <dgm:cxn modelId="{45DFD727-170F-4477-9215-A04B09DD7017}" type="presParOf" srcId="{40F4B3C5-500C-4F43-8140-7F5E408F7690}" destId="{C8307D6E-257D-49DC-869D-4DE7453776B4}" srcOrd="1" destOrd="0" presId="urn:microsoft.com/office/officeart/2005/8/layout/chevron1"/>
    <dgm:cxn modelId="{A8B7FB7A-D8D9-48B5-8EC1-07D119F46AF3}" type="presParOf" srcId="{40F4B3C5-500C-4F43-8140-7F5E408F7690}" destId="{245463FD-9FA0-4C91-AD8C-045169F8E855}" srcOrd="2" destOrd="0" presId="urn:microsoft.com/office/officeart/2005/8/layout/chevron1"/>
  </dgm:cxnLst>
  <dgm:bg/>
  <dgm:whole>
    <a:ln w="3175"/>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9CEA92-AF63-4F79-AA39-7DCAD886A773}">
      <dsp:nvSpPr>
        <dsp:cNvPr id="0" name=""/>
        <dsp:cNvSpPr/>
      </dsp:nvSpPr>
      <dsp:spPr>
        <a:xfrm>
          <a:off x="-5600525" y="-857375"/>
          <a:ext cx="6668097" cy="6668097"/>
        </a:xfrm>
        <a:prstGeom prst="blockArc">
          <a:avLst>
            <a:gd name="adj1" fmla="val 18900000"/>
            <a:gd name="adj2" fmla="val 2700000"/>
            <a:gd name="adj3" fmla="val 324"/>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D637EE-3606-4BAA-B4CD-C77455086D6D}">
      <dsp:nvSpPr>
        <dsp:cNvPr id="0" name=""/>
        <dsp:cNvSpPr/>
      </dsp:nvSpPr>
      <dsp:spPr>
        <a:xfrm>
          <a:off x="397867" y="260843"/>
          <a:ext cx="7316703" cy="521488"/>
        </a:xfrm>
        <a:prstGeom prst="rect">
          <a:avLst/>
        </a:prstGeom>
        <a:gradFill flip="none" rotWithShape="0">
          <a:gsLst>
            <a:gs pos="0">
              <a:srgbClr val="669900">
                <a:tint val="66000"/>
                <a:satMod val="160000"/>
              </a:srgbClr>
            </a:gs>
            <a:gs pos="50000">
              <a:srgbClr val="669900">
                <a:tint val="44500"/>
                <a:satMod val="160000"/>
              </a:srgbClr>
            </a:gs>
            <a:gs pos="100000">
              <a:srgbClr val="669900">
                <a:tint val="23500"/>
                <a:satMod val="160000"/>
              </a:srgbClr>
            </a:gs>
          </a:gsLst>
          <a:lin ang="2700000" scaled="1"/>
          <a:tileRect/>
        </a:gra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b="1" kern="1200" dirty="0"/>
            <a:t>Introducción</a:t>
          </a:r>
        </a:p>
      </dsp:txBody>
      <dsp:txXfrm>
        <a:off x="397867" y="260843"/>
        <a:ext cx="7316703" cy="521488"/>
      </dsp:txXfrm>
    </dsp:sp>
    <dsp:sp modelId="{9E0BB0D8-49CD-47BC-9FC4-8B40819EDA87}">
      <dsp:nvSpPr>
        <dsp:cNvPr id="0" name=""/>
        <dsp:cNvSpPr/>
      </dsp:nvSpPr>
      <dsp:spPr>
        <a:xfrm>
          <a:off x="71937" y="195657"/>
          <a:ext cx="651860" cy="651860"/>
        </a:xfrm>
        <a:prstGeom prst="ellipse">
          <a:avLst/>
        </a:prstGeom>
        <a:blipFill rotWithShape="0">
          <a:blip xmlns:r="http://schemas.openxmlformats.org/officeDocument/2006/relationships" r:embed="rId1"/>
          <a:srcRect/>
          <a:stretch>
            <a:fillRect t="-21000" b="-21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416CDD-D8A9-422D-AEEE-C6F0E0FB8D0A}">
      <dsp:nvSpPr>
        <dsp:cNvPr id="0" name=""/>
        <dsp:cNvSpPr/>
      </dsp:nvSpPr>
      <dsp:spPr>
        <a:xfrm>
          <a:off x="826827" y="1042976"/>
          <a:ext cx="6887743" cy="521488"/>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t>Objetivos</a:t>
          </a:r>
        </a:p>
      </dsp:txBody>
      <dsp:txXfrm>
        <a:off x="826827" y="1042976"/>
        <a:ext cx="6887743" cy="521488"/>
      </dsp:txXfrm>
    </dsp:sp>
    <dsp:sp modelId="{81C8ADEF-F942-403E-BDE2-8481970236B0}">
      <dsp:nvSpPr>
        <dsp:cNvPr id="0" name=""/>
        <dsp:cNvSpPr/>
      </dsp:nvSpPr>
      <dsp:spPr>
        <a:xfrm>
          <a:off x="500897" y="977790"/>
          <a:ext cx="651860" cy="651860"/>
        </a:xfrm>
        <a:prstGeom prst="ellipse">
          <a:avLst/>
        </a:prstGeom>
        <a:blipFill rotWithShape="0">
          <a:blip xmlns:r="http://schemas.openxmlformats.org/officeDocument/2006/relationships" r:embed="rId2"/>
          <a:srcRect/>
          <a:stretch>
            <a:fillRect t="-25000" b="-25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1DF1BC-0B88-4106-BED9-583C093E80E3}">
      <dsp:nvSpPr>
        <dsp:cNvPr id="0" name=""/>
        <dsp:cNvSpPr/>
      </dsp:nvSpPr>
      <dsp:spPr>
        <a:xfrm>
          <a:off x="1022979" y="1825109"/>
          <a:ext cx="6691591" cy="521488"/>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t>Materiales y Métodos</a:t>
          </a:r>
        </a:p>
      </dsp:txBody>
      <dsp:txXfrm>
        <a:off x="1022979" y="1825109"/>
        <a:ext cx="6691591" cy="521488"/>
      </dsp:txXfrm>
    </dsp:sp>
    <dsp:sp modelId="{2AF82D1C-A66B-4C90-AB71-E40556E22ECC}">
      <dsp:nvSpPr>
        <dsp:cNvPr id="0" name=""/>
        <dsp:cNvSpPr/>
      </dsp:nvSpPr>
      <dsp:spPr>
        <a:xfrm>
          <a:off x="697049" y="1759923"/>
          <a:ext cx="651860" cy="651860"/>
        </a:xfrm>
        <a:prstGeom prst="ellipse">
          <a:avLst/>
        </a:prstGeom>
        <a:blipFill rotWithShape="0">
          <a:blip xmlns:r="http://schemas.openxmlformats.org/officeDocument/2006/relationships" r:embed="rId3"/>
          <a:srcRect/>
          <a:stretch>
            <a:fillRect l="-61000" r="-61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2B614C-E62C-4724-AC44-B36D6E3B6804}">
      <dsp:nvSpPr>
        <dsp:cNvPr id="0" name=""/>
        <dsp:cNvSpPr/>
      </dsp:nvSpPr>
      <dsp:spPr>
        <a:xfrm>
          <a:off x="1022979" y="2606747"/>
          <a:ext cx="6691591" cy="521488"/>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t>Resultados y Discusión</a:t>
          </a:r>
        </a:p>
      </dsp:txBody>
      <dsp:txXfrm>
        <a:off x="1022979" y="2606747"/>
        <a:ext cx="6691591" cy="521488"/>
      </dsp:txXfrm>
    </dsp:sp>
    <dsp:sp modelId="{CC81AC49-5605-4D84-9150-8D19EEE52EFC}">
      <dsp:nvSpPr>
        <dsp:cNvPr id="0" name=""/>
        <dsp:cNvSpPr/>
      </dsp:nvSpPr>
      <dsp:spPr>
        <a:xfrm>
          <a:off x="697049" y="2541561"/>
          <a:ext cx="651860" cy="651860"/>
        </a:xfrm>
        <a:prstGeom prst="ellipse">
          <a:avLst/>
        </a:prstGeom>
        <a:blipFill rotWithShape="0">
          <a:blip xmlns:r="http://schemas.openxmlformats.org/officeDocument/2006/relationships" r:embed="rId4"/>
          <a:srcRect/>
          <a:stretch>
            <a:fillRect t="-17000" b="-17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472CD2-EFF5-442D-AC36-7B727A609082}">
      <dsp:nvSpPr>
        <dsp:cNvPr id="0" name=""/>
        <dsp:cNvSpPr/>
      </dsp:nvSpPr>
      <dsp:spPr>
        <a:xfrm>
          <a:off x="826827" y="3388881"/>
          <a:ext cx="6887743" cy="521488"/>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t>Conclusiones</a:t>
          </a:r>
        </a:p>
      </dsp:txBody>
      <dsp:txXfrm>
        <a:off x="826827" y="3388881"/>
        <a:ext cx="6887743" cy="521488"/>
      </dsp:txXfrm>
    </dsp:sp>
    <dsp:sp modelId="{AA503534-C2C5-4E71-BC74-5BA325AA954C}">
      <dsp:nvSpPr>
        <dsp:cNvPr id="0" name=""/>
        <dsp:cNvSpPr/>
      </dsp:nvSpPr>
      <dsp:spPr>
        <a:xfrm>
          <a:off x="500897" y="3323695"/>
          <a:ext cx="651860" cy="651860"/>
        </a:xfrm>
        <a:prstGeom prst="ellipse">
          <a:avLst/>
        </a:prstGeom>
        <a:blipFill rotWithShape="0">
          <a:blip xmlns:r="http://schemas.openxmlformats.org/officeDocument/2006/relationships" r:embed="rId5"/>
          <a:srcRect/>
          <a:stretch>
            <a:fillRect l="-39000" r="-39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B3CC5E-4353-4DED-87B8-FFFB529884B2}">
      <dsp:nvSpPr>
        <dsp:cNvPr id="0" name=""/>
        <dsp:cNvSpPr/>
      </dsp:nvSpPr>
      <dsp:spPr>
        <a:xfrm>
          <a:off x="397867" y="4171014"/>
          <a:ext cx="7316703" cy="521488"/>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t>Recomendaciones</a:t>
          </a:r>
        </a:p>
      </dsp:txBody>
      <dsp:txXfrm>
        <a:off x="397867" y="4171014"/>
        <a:ext cx="7316703" cy="521488"/>
      </dsp:txXfrm>
    </dsp:sp>
    <dsp:sp modelId="{B0382223-2DB1-4714-B67F-DD2EEDB35D97}">
      <dsp:nvSpPr>
        <dsp:cNvPr id="0" name=""/>
        <dsp:cNvSpPr/>
      </dsp:nvSpPr>
      <dsp:spPr>
        <a:xfrm>
          <a:off x="71937" y="4105828"/>
          <a:ext cx="651860" cy="651860"/>
        </a:xfrm>
        <a:prstGeom prst="ellipse">
          <a:avLst/>
        </a:prstGeom>
        <a:blipFill rotWithShape="0">
          <a:blip xmlns:r="http://schemas.openxmlformats.org/officeDocument/2006/relationships" r:embed="rId6"/>
          <a:srcRect/>
          <a:stretch>
            <a:fillRect l="-50000" r="-50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9CEA92-AF63-4F79-AA39-7DCAD886A773}">
      <dsp:nvSpPr>
        <dsp:cNvPr id="0" name=""/>
        <dsp:cNvSpPr/>
      </dsp:nvSpPr>
      <dsp:spPr>
        <a:xfrm>
          <a:off x="-5600525" y="-857375"/>
          <a:ext cx="6668097" cy="6668097"/>
        </a:xfrm>
        <a:prstGeom prst="blockArc">
          <a:avLst>
            <a:gd name="adj1" fmla="val 18900000"/>
            <a:gd name="adj2" fmla="val 2700000"/>
            <a:gd name="adj3" fmla="val 324"/>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D637EE-3606-4BAA-B4CD-C77455086D6D}">
      <dsp:nvSpPr>
        <dsp:cNvPr id="0" name=""/>
        <dsp:cNvSpPr/>
      </dsp:nvSpPr>
      <dsp:spPr>
        <a:xfrm>
          <a:off x="397867" y="260843"/>
          <a:ext cx="7316703" cy="521488"/>
        </a:xfrm>
        <a:prstGeom prst="rect">
          <a:avLst/>
        </a:prstGeom>
        <a:no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b="0" kern="1200" dirty="0"/>
            <a:t>Introducción</a:t>
          </a:r>
        </a:p>
      </dsp:txBody>
      <dsp:txXfrm>
        <a:off x="397867" y="260843"/>
        <a:ext cx="7316703" cy="521488"/>
      </dsp:txXfrm>
    </dsp:sp>
    <dsp:sp modelId="{9E0BB0D8-49CD-47BC-9FC4-8B40819EDA87}">
      <dsp:nvSpPr>
        <dsp:cNvPr id="0" name=""/>
        <dsp:cNvSpPr/>
      </dsp:nvSpPr>
      <dsp:spPr>
        <a:xfrm>
          <a:off x="71937" y="195657"/>
          <a:ext cx="651860" cy="651860"/>
        </a:xfrm>
        <a:prstGeom prst="ellipse">
          <a:avLst/>
        </a:prstGeom>
        <a:blipFill rotWithShape="0">
          <a:blip xmlns:r="http://schemas.openxmlformats.org/officeDocument/2006/relationships" r:embed="rId1"/>
          <a:srcRect/>
          <a:stretch>
            <a:fillRect t="-21000" b="-21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416CDD-D8A9-422D-AEEE-C6F0E0FB8D0A}">
      <dsp:nvSpPr>
        <dsp:cNvPr id="0" name=""/>
        <dsp:cNvSpPr/>
      </dsp:nvSpPr>
      <dsp:spPr>
        <a:xfrm>
          <a:off x="826827" y="1042976"/>
          <a:ext cx="6887743" cy="521488"/>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t>Objetivos</a:t>
          </a:r>
        </a:p>
      </dsp:txBody>
      <dsp:txXfrm>
        <a:off x="826827" y="1042976"/>
        <a:ext cx="6887743" cy="521488"/>
      </dsp:txXfrm>
    </dsp:sp>
    <dsp:sp modelId="{81C8ADEF-F942-403E-BDE2-8481970236B0}">
      <dsp:nvSpPr>
        <dsp:cNvPr id="0" name=""/>
        <dsp:cNvSpPr/>
      </dsp:nvSpPr>
      <dsp:spPr>
        <a:xfrm>
          <a:off x="500897" y="977790"/>
          <a:ext cx="651860" cy="651860"/>
        </a:xfrm>
        <a:prstGeom prst="ellipse">
          <a:avLst/>
        </a:prstGeom>
        <a:blipFill rotWithShape="0">
          <a:blip xmlns:r="http://schemas.openxmlformats.org/officeDocument/2006/relationships" r:embed="rId2"/>
          <a:srcRect/>
          <a:stretch>
            <a:fillRect t="-25000" b="-25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1DF1BC-0B88-4106-BED9-583C093E80E3}">
      <dsp:nvSpPr>
        <dsp:cNvPr id="0" name=""/>
        <dsp:cNvSpPr/>
      </dsp:nvSpPr>
      <dsp:spPr>
        <a:xfrm>
          <a:off x="1022979" y="1825109"/>
          <a:ext cx="6691591" cy="521488"/>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t>Materiales y Métodos</a:t>
          </a:r>
        </a:p>
      </dsp:txBody>
      <dsp:txXfrm>
        <a:off x="1022979" y="1825109"/>
        <a:ext cx="6691591" cy="521488"/>
      </dsp:txXfrm>
    </dsp:sp>
    <dsp:sp modelId="{2AF82D1C-A66B-4C90-AB71-E40556E22ECC}">
      <dsp:nvSpPr>
        <dsp:cNvPr id="0" name=""/>
        <dsp:cNvSpPr/>
      </dsp:nvSpPr>
      <dsp:spPr>
        <a:xfrm>
          <a:off x="697049" y="1759923"/>
          <a:ext cx="651860" cy="651860"/>
        </a:xfrm>
        <a:prstGeom prst="ellipse">
          <a:avLst/>
        </a:prstGeom>
        <a:blipFill rotWithShape="0">
          <a:blip xmlns:r="http://schemas.openxmlformats.org/officeDocument/2006/relationships" r:embed="rId3"/>
          <a:srcRect/>
          <a:stretch>
            <a:fillRect l="-61000" r="-61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2B614C-E62C-4724-AC44-B36D6E3B6804}">
      <dsp:nvSpPr>
        <dsp:cNvPr id="0" name=""/>
        <dsp:cNvSpPr/>
      </dsp:nvSpPr>
      <dsp:spPr>
        <a:xfrm>
          <a:off x="1022979" y="2606747"/>
          <a:ext cx="6691591" cy="521488"/>
        </a:xfrm>
        <a:prstGeom prst="rect">
          <a:avLst/>
        </a:prstGeom>
        <a:gradFill flip="none" rotWithShape="0">
          <a:gsLst>
            <a:gs pos="0">
              <a:srgbClr val="669900">
                <a:tint val="66000"/>
                <a:satMod val="160000"/>
              </a:srgbClr>
            </a:gs>
            <a:gs pos="50000">
              <a:srgbClr val="669900">
                <a:tint val="44500"/>
                <a:satMod val="160000"/>
              </a:srgbClr>
            </a:gs>
            <a:gs pos="100000">
              <a:srgbClr val="669900">
                <a:tint val="23500"/>
                <a:satMod val="160000"/>
              </a:srgbClr>
            </a:gs>
          </a:gsLst>
          <a:lin ang="2700000" scaled="1"/>
          <a:tileRect/>
        </a:gra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b="1" kern="1200" dirty="0"/>
            <a:t>Resultados y Discusión</a:t>
          </a:r>
        </a:p>
      </dsp:txBody>
      <dsp:txXfrm>
        <a:off x="1022979" y="2606747"/>
        <a:ext cx="6691591" cy="521488"/>
      </dsp:txXfrm>
    </dsp:sp>
    <dsp:sp modelId="{CC81AC49-5605-4D84-9150-8D19EEE52EFC}">
      <dsp:nvSpPr>
        <dsp:cNvPr id="0" name=""/>
        <dsp:cNvSpPr/>
      </dsp:nvSpPr>
      <dsp:spPr>
        <a:xfrm>
          <a:off x="697049" y="2541561"/>
          <a:ext cx="651860" cy="651860"/>
        </a:xfrm>
        <a:prstGeom prst="ellipse">
          <a:avLst/>
        </a:prstGeom>
        <a:blipFill rotWithShape="0">
          <a:blip xmlns:r="http://schemas.openxmlformats.org/officeDocument/2006/relationships" r:embed="rId4"/>
          <a:srcRect/>
          <a:stretch>
            <a:fillRect t="-17000" b="-17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472CD2-EFF5-442D-AC36-7B727A609082}">
      <dsp:nvSpPr>
        <dsp:cNvPr id="0" name=""/>
        <dsp:cNvSpPr/>
      </dsp:nvSpPr>
      <dsp:spPr>
        <a:xfrm>
          <a:off x="826827" y="3388881"/>
          <a:ext cx="6887743" cy="521488"/>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t>Conclusiones</a:t>
          </a:r>
        </a:p>
      </dsp:txBody>
      <dsp:txXfrm>
        <a:off x="826827" y="3388881"/>
        <a:ext cx="6887743" cy="521488"/>
      </dsp:txXfrm>
    </dsp:sp>
    <dsp:sp modelId="{AA503534-C2C5-4E71-BC74-5BA325AA954C}">
      <dsp:nvSpPr>
        <dsp:cNvPr id="0" name=""/>
        <dsp:cNvSpPr/>
      </dsp:nvSpPr>
      <dsp:spPr>
        <a:xfrm>
          <a:off x="500897" y="3323695"/>
          <a:ext cx="651860" cy="651860"/>
        </a:xfrm>
        <a:prstGeom prst="ellipse">
          <a:avLst/>
        </a:prstGeom>
        <a:blipFill rotWithShape="0">
          <a:blip xmlns:r="http://schemas.openxmlformats.org/officeDocument/2006/relationships" r:embed="rId5"/>
          <a:srcRect/>
          <a:stretch>
            <a:fillRect l="-39000" r="-39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B3CC5E-4353-4DED-87B8-FFFB529884B2}">
      <dsp:nvSpPr>
        <dsp:cNvPr id="0" name=""/>
        <dsp:cNvSpPr/>
      </dsp:nvSpPr>
      <dsp:spPr>
        <a:xfrm>
          <a:off x="397867" y="4171014"/>
          <a:ext cx="7316703" cy="521488"/>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t>Recomendaciones</a:t>
          </a:r>
        </a:p>
      </dsp:txBody>
      <dsp:txXfrm>
        <a:off x="397867" y="4171014"/>
        <a:ext cx="7316703" cy="521488"/>
      </dsp:txXfrm>
    </dsp:sp>
    <dsp:sp modelId="{B0382223-2DB1-4714-B67F-DD2EEDB35D97}">
      <dsp:nvSpPr>
        <dsp:cNvPr id="0" name=""/>
        <dsp:cNvSpPr/>
      </dsp:nvSpPr>
      <dsp:spPr>
        <a:xfrm>
          <a:off x="71937" y="4105828"/>
          <a:ext cx="651860" cy="651860"/>
        </a:xfrm>
        <a:prstGeom prst="ellipse">
          <a:avLst/>
        </a:prstGeom>
        <a:blipFill rotWithShape="0">
          <a:blip xmlns:r="http://schemas.openxmlformats.org/officeDocument/2006/relationships" r:embed="rId6"/>
          <a:srcRect/>
          <a:stretch>
            <a:fillRect l="-50000" r="-50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9CEA92-AF63-4F79-AA39-7DCAD886A773}">
      <dsp:nvSpPr>
        <dsp:cNvPr id="0" name=""/>
        <dsp:cNvSpPr/>
      </dsp:nvSpPr>
      <dsp:spPr>
        <a:xfrm>
          <a:off x="-5600525" y="-857375"/>
          <a:ext cx="6668097" cy="6668097"/>
        </a:xfrm>
        <a:prstGeom prst="blockArc">
          <a:avLst>
            <a:gd name="adj1" fmla="val 18900000"/>
            <a:gd name="adj2" fmla="val 2700000"/>
            <a:gd name="adj3" fmla="val 324"/>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D637EE-3606-4BAA-B4CD-C77455086D6D}">
      <dsp:nvSpPr>
        <dsp:cNvPr id="0" name=""/>
        <dsp:cNvSpPr/>
      </dsp:nvSpPr>
      <dsp:spPr>
        <a:xfrm>
          <a:off x="397867" y="260843"/>
          <a:ext cx="7316703" cy="521488"/>
        </a:xfrm>
        <a:prstGeom prst="rect">
          <a:avLst/>
        </a:prstGeom>
        <a:no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b="0" kern="1200" dirty="0"/>
            <a:t>Introducción</a:t>
          </a:r>
        </a:p>
      </dsp:txBody>
      <dsp:txXfrm>
        <a:off x="397867" y="260843"/>
        <a:ext cx="7316703" cy="521488"/>
      </dsp:txXfrm>
    </dsp:sp>
    <dsp:sp modelId="{9E0BB0D8-49CD-47BC-9FC4-8B40819EDA87}">
      <dsp:nvSpPr>
        <dsp:cNvPr id="0" name=""/>
        <dsp:cNvSpPr/>
      </dsp:nvSpPr>
      <dsp:spPr>
        <a:xfrm>
          <a:off x="71937" y="195657"/>
          <a:ext cx="651860" cy="651860"/>
        </a:xfrm>
        <a:prstGeom prst="ellipse">
          <a:avLst/>
        </a:prstGeom>
        <a:blipFill rotWithShape="0">
          <a:blip xmlns:r="http://schemas.openxmlformats.org/officeDocument/2006/relationships" r:embed="rId1"/>
          <a:srcRect/>
          <a:stretch>
            <a:fillRect t="-21000" b="-21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416CDD-D8A9-422D-AEEE-C6F0E0FB8D0A}">
      <dsp:nvSpPr>
        <dsp:cNvPr id="0" name=""/>
        <dsp:cNvSpPr/>
      </dsp:nvSpPr>
      <dsp:spPr>
        <a:xfrm>
          <a:off x="826827" y="1042976"/>
          <a:ext cx="6887743" cy="521488"/>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t>Objetivos</a:t>
          </a:r>
        </a:p>
      </dsp:txBody>
      <dsp:txXfrm>
        <a:off x="826827" y="1042976"/>
        <a:ext cx="6887743" cy="521488"/>
      </dsp:txXfrm>
    </dsp:sp>
    <dsp:sp modelId="{81C8ADEF-F942-403E-BDE2-8481970236B0}">
      <dsp:nvSpPr>
        <dsp:cNvPr id="0" name=""/>
        <dsp:cNvSpPr/>
      </dsp:nvSpPr>
      <dsp:spPr>
        <a:xfrm>
          <a:off x="500897" y="977790"/>
          <a:ext cx="651860" cy="651860"/>
        </a:xfrm>
        <a:prstGeom prst="ellipse">
          <a:avLst/>
        </a:prstGeom>
        <a:blipFill rotWithShape="0">
          <a:blip xmlns:r="http://schemas.openxmlformats.org/officeDocument/2006/relationships" r:embed="rId2"/>
          <a:srcRect/>
          <a:stretch>
            <a:fillRect t="-25000" b="-25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1DF1BC-0B88-4106-BED9-583C093E80E3}">
      <dsp:nvSpPr>
        <dsp:cNvPr id="0" name=""/>
        <dsp:cNvSpPr/>
      </dsp:nvSpPr>
      <dsp:spPr>
        <a:xfrm>
          <a:off x="1022979" y="1825109"/>
          <a:ext cx="6691591" cy="521488"/>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t>Materiales y Métodos</a:t>
          </a:r>
        </a:p>
      </dsp:txBody>
      <dsp:txXfrm>
        <a:off x="1022979" y="1825109"/>
        <a:ext cx="6691591" cy="521488"/>
      </dsp:txXfrm>
    </dsp:sp>
    <dsp:sp modelId="{2AF82D1C-A66B-4C90-AB71-E40556E22ECC}">
      <dsp:nvSpPr>
        <dsp:cNvPr id="0" name=""/>
        <dsp:cNvSpPr/>
      </dsp:nvSpPr>
      <dsp:spPr>
        <a:xfrm>
          <a:off x="697049" y="1759923"/>
          <a:ext cx="651860" cy="651860"/>
        </a:xfrm>
        <a:prstGeom prst="ellipse">
          <a:avLst/>
        </a:prstGeom>
        <a:blipFill rotWithShape="0">
          <a:blip xmlns:r="http://schemas.openxmlformats.org/officeDocument/2006/relationships" r:embed="rId3"/>
          <a:srcRect/>
          <a:stretch>
            <a:fillRect l="-61000" r="-61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2B614C-E62C-4724-AC44-B36D6E3B6804}">
      <dsp:nvSpPr>
        <dsp:cNvPr id="0" name=""/>
        <dsp:cNvSpPr/>
      </dsp:nvSpPr>
      <dsp:spPr>
        <a:xfrm>
          <a:off x="1022979" y="2606747"/>
          <a:ext cx="6691591" cy="521488"/>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t>Resultados y Discusión</a:t>
          </a:r>
        </a:p>
      </dsp:txBody>
      <dsp:txXfrm>
        <a:off x="1022979" y="2606747"/>
        <a:ext cx="6691591" cy="521488"/>
      </dsp:txXfrm>
    </dsp:sp>
    <dsp:sp modelId="{CC81AC49-5605-4D84-9150-8D19EEE52EFC}">
      <dsp:nvSpPr>
        <dsp:cNvPr id="0" name=""/>
        <dsp:cNvSpPr/>
      </dsp:nvSpPr>
      <dsp:spPr>
        <a:xfrm>
          <a:off x="697049" y="2541561"/>
          <a:ext cx="651860" cy="651860"/>
        </a:xfrm>
        <a:prstGeom prst="ellipse">
          <a:avLst/>
        </a:prstGeom>
        <a:blipFill rotWithShape="0">
          <a:blip xmlns:r="http://schemas.openxmlformats.org/officeDocument/2006/relationships" r:embed="rId4"/>
          <a:srcRect/>
          <a:stretch>
            <a:fillRect t="-17000" b="-17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472CD2-EFF5-442D-AC36-7B727A609082}">
      <dsp:nvSpPr>
        <dsp:cNvPr id="0" name=""/>
        <dsp:cNvSpPr/>
      </dsp:nvSpPr>
      <dsp:spPr>
        <a:xfrm>
          <a:off x="826827" y="3388881"/>
          <a:ext cx="6887743" cy="521488"/>
        </a:xfrm>
        <a:prstGeom prst="rect">
          <a:avLst/>
        </a:prstGeom>
        <a:gradFill flip="none" rotWithShape="0">
          <a:gsLst>
            <a:gs pos="0">
              <a:srgbClr val="669900">
                <a:tint val="66000"/>
                <a:satMod val="160000"/>
              </a:srgbClr>
            </a:gs>
            <a:gs pos="50000">
              <a:srgbClr val="669900">
                <a:tint val="44500"/>
                <a:satMod val="160000"/>
              </a:srgbClr>
            </a:gs>
            <a:gs pos="100000">
              <a:srgbClr val="669900">
                <a:tint val="23500"/>
                <a:satMod val="160000"/>
              </a:srgbClr>
            </a:gs>
          </a:gsLst>
          <a:lin ang="2700000" scaled="1"/>
          <a:tileRect/>
        </a:gra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b="1" kern="1200" dirty="0"/>
            <a:t>Conclusiones</a:t>
          </a:r>
        </a:p>
      </dsp:txBody>
      <dsp:txXfrm>
        <a:off x="826827" y="3388881"/>
        <a:ext cx="6887743" cy="521488"/>
      </dsp:txXfrm>
    </dsp:sp>
    <dsp:sp modelId="{AA503534-C2C5-4E71-BC74-5BA325AA954C}">
      <dsp:nvSpPr>
        <dsp:cNvPr id="0" name=""/>
        <dsp:cNvSpPr/>
      </dsp:nvSpPr>
      <dsp:spPr>
        <a:xfrm>
          <a:off x="500897" y="3323695"/>
          <a:ext cx="651860" cy="651860"/>
        </a:xfrm>
        <a:prstGeom prst="ellipse">
          <a:avLst/>
        </a:prstGeom>
        <a:blipFill rotWithShape="0">
          <a:blip xmlns:r="http://schemas.openxmlformats.org/officeDocument/2006/relationships" r:embed="rId5"/>
          <a:srcRect/>
          <a:stretch>
            <a:fillRect l="-39000" r="-39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B3CC5E-4353-4DED-87B8-FFFB529884B2}">
      <dsp:nvSpPr>
        <dsp:cNvPr id="0" name=""/>
        <dsp:cNvSpPr/>
      </dsp:nvSpPr>
      <dsp:spPr>
        <a:xfrm>
          <a:off x="397867" y="4171014"/>
          <a:ext cx="7316703" cy="521488"/>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t>Recomendaciones</a:t>
          </a:r>
        </a:p>
      </dsp:txBody>
      <dsp:txXfrm>
        <a:off x="397867" y="4171014"/>
        <a:ext cx="7316703" cy="521488"/>
      </dsp:txXfrm>
    </dsp:sp>
    <dsp:sp modelId="{B0382223-2DB1-4714-B67F-DD2EEDB35D97}">
      <dsp:nvSpPr>
        <dsp:cNvPr id="0" name=""/>
        <dsp:cNvSpPr/>
      </dsp:nvSpPr>
      <dsp:spPr>
        <a:xfrm>
          <a:off x="71937" y="4105828"/>
          <a:ext cx="651860" cy="651860"/>
        </a:xfrm>
        <a:prstGeom prst="ellipse">
          <a:avLst/>
        </a:prstGeom>
        <a:blipFill rotWithShape="0">
          <a:blip xmlns:r="http://schemas.openxmlformats.org/officeDocument/2006/relationships" r:embed="rId6"/>
          <a:srcRect/>
          <a:stretch>
            <a:fillRect l="-50000" r="-50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9CEA92-AF63-4F79-AA39-7DCAD886A773}">
      <dsp:nvSpPr>
        <dsp:cNvPr id="0" name=""/>
        <dsp:cNvSpPr/>
      </dsp:nvSpPr>
      <dsp:spPr>
        <a:xfrm>
          <a:off x="-5600525" y="-857375"/>
          <a:ext cx="6668097" cy="6668097"/>
        </a:xfrm>
        <a:prstGeom prst="blockArc">
          <a:avLst>
            <a:gd name="adj1" fmla="val 18900000"/>
            <a:gd name="adj2" fmla="val 2700000"/>
            <a:gd name="adj3" fmla="val 324"/>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D637EE-3606-4BAA-B4CD-C77455086D6D}">
      <dsp:nvSpPr>
        <dsp:cNvPr id="0" name=""/>
        <dsp:cNvSpPr/>
      </dsp:nvSpPr>
      <dsp:spPr>
        <a:xfrm>
          <a:off x="397867" y="260843"/>
          <a:ext cx="7316703" cy="521488"/>
        </a:xfrm>
        <a:prstGeom prst="rect">
          <a:avLst/>
        </a:prstGeom>
        <a:no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b="0" kern="1200" dirty="0"/>
            <a:t>Introducción</a:t>
          </a:r>
        </a:p>
      </dsp:txBody>
      <dsp:txXfrm>
        <a:off x="397867" y="260843"/>
        <a:ext cx="7316703" cy="521488"/>
      </dsp:txXfrm>
    </dsp:sp>
    <dsp:sp modelId="{9E0BB0D8-49CD-47BC-9FC4-8B40819EDA87}">
      <dsp:nvSpPr>
        <dsp:cNvPr id="0" name=""/>
        <dsp:cNvSpPr/>
      </dsp:nvSpPr>
      <dsp:spPr>
        <a:xfrm>
          <a:off x="71937" y="195657"/>
          <a:ext cx="651860" cy="651860"/>
        </a:xfrm>
        <a:prstGeom prst="ellipse">
          <a:avLst/>
        </a:prstGeom>
        <a:blipFill rotWithShape="0">
          <a:blip xmlns:r="http://schemas.openxmlformats.org/officeDocument/2006/relationships" r:embed="rId1"/>
          <a:srcRect/>
          <a:stretch>
            <a:fillRect t="-21000" b="-21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416CDD-D8A9-422D-AEEE-C6F0E0FB8D0A}">
      <dsp:nvSpPr>
        <dsp:cNvPr id="0" name=""/>
        <dsp:cNvSpPr/>
      </dsp:nvSpPr>
      <dsp:spPr>
        <a:xfrm>
          <a:off x="826827" y="1042976"/>
          <a:ext cx="6887743" cy="521488"/>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t>Objetivos</a:t>
          </a:r>
        </a:p>
      </dsp:txBody>
      <dsp:txXfrm>
        <a:off x="826827" y="1042976"/>
        <a:ext cx="6887743" cy="521488"/>
      </dsp:txXfrm>
    </dsp:sp>
    <dsp:sp modelId="{81C8ADEF-F942-403E-BDE2-8481970236B0}">
      <dsp:nvSpPr>
        <dsp:cNvPr id="0" name=""/>
        <dsp:cNvSpPr/>
      </dsp:nvSpPr>
      <dsp:spPr>
        <a:xfrm>
          <a:off x="500897" y="977790"/>
          <a:ext cx="651860" cy="651860"/>
        </a:xfrm>
        <a:prstGeom prst="ellipse">
          <a:avLst/>
        </a:prstGeom>
        <a:blipFill rotWithShape="0">
          <a:blip xmlns:r="http://schemas.openxmlformats.org/officeDocument/2006/relationships" r:embed="rId2"/>
          <a:srcRect/>
          <a:stretch>
            <a:fillRect t="-25000" b="-25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1DF1BC-0B88-4106-BED9-583C093E80E3}">
      <dsp:nvSpPr>
        <dsp:cNvPr id="0" name=""/>
        <dsp:cNvSpPr/>
      </dsp:nvSpPr>
      <dsp:spPr>
        <a:xfrm>
          <a:off x="1022979" y="1825109"/>
          <a:ext cx="6691591" cy="521488"/>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t>Materiales y Métodos</a:t>
          </a:r>
        </a:p>
      </dsp:txBody>
      <dsp:txXfrm>
        <a:off x="1022979" y="1825109"/>
        <a:ext cx="6691591" cy="521488"/>
      </dsp:txXfrm>
    </dsp:sp>
    <dsp:sp modelId="{2AF82D1C-A66B-4C90-AB71-E40556E22ECC}">
      <dsp:nvSpPr>
        <dsp:cNvPr id="0" name=""/>
        <dsp:cNvSpPr/>
      </dsp:nvSpPr>
      <dsp:spPr>
        <a:xfrm>
          <a:off x="697049" y="1759923"/>
          <a:ext cx="651860" cy="651860"/>
        </a:xfrm>
        <a:prstGeom prst="ellipse">
          <a:avLst/>
        </a:prstGeom>
        <a:blipFill rotWithShape="0">
          <a:blip xmlns:r="http://schemas.openxmlformats.org/officeDocument/2006/relationships" r:embed="rId3"/>
          <a:srcRect/>
          <a:stretch>
            <a:fillRect l="-61000" r="-61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2B614C-E62C-4724-AC44-B36D6E3B6804}">
      <dsp:nvSpPr>
        <dsp:cNvPr id="0" name=""/>
        <dsp:cNvSpPr/>
      </dsp:nvSpPr>
      <dsp:spPr>
        <a:xfrm>
          <a:off x="1022979" y="2606747"/>
          <a:ext cx="6691591" cy="521488"/>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t>Resultados y Discusión</a:t>
          </a:r>
        </a:p>
      </dsp:txBody>
      <dsp:txXfrm>
        <a:off x="1022979" y="2606747"/>
        <a:ext cx="6691591" cy="521488"/>
      </dsp:txXfrm>
    </dsp:sp>
    <dsp:sp modelId="{CC81AC49-5605-4D84-9150-8D19EEE52EFC}">
      <dsp:nvSpPr>
        <dsp:cNvPr id="0" name=""/>
        <dsp:cNvSpPr/>
      </dsp:nvSpPr>
      <dsp:spPr>
        <a:xfrm>
          <a:off x="697049" y="2541561"/>
          <a:ext cx="651860" cy="651860"/>
        </a:xfrm>
        <a:prstGeom prst="ellipse">
          <a:avLst/>
        </a:prstGeom>
        <a:blipFill rotWithShape="0">
          <a:blip xmlns:r="http://schemas.openxmlformats.org/officeDocument/2006/relationships" r:embed="rId4"/>
          <a:srcRect/>
          <a:stretch>
            <a:fillRect t="-17000" b="-17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472CD2-EFF5-442D-AC36-7B727A609082}">
      <dsp:nvSpPr>
        <dsp:cNvPr id="0" name=""/>
        <dsp:cNvSpPr/>
      </dsp:nvSpPr>
      <dsp:spPr>
        <a:xfrm>
          <a:off x="826827" y="3388881"/>
          <a:ext cx="6887743" cy="521488"/>
        </a:xfrm>
        <a:prstGeom prst="rect">
          <a:avLst/>
        </a:prstGeom>
        <a:no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b="0" kern="1200" dirty="0"/>
            <a:t>Conclusiones</a:t>
          </a:r>
        </a:p>
      </dsp:txBody>
      <dsp:txXfrm>
        <a:off x="826827" y="3388881"/>
        <a:ext cx="6887743" cy="521488"/>
      </dsp:txXfrm>
    </dsp:sp>
    <dsp:sp modelId="{AA503534-C2C5-4E71-BC74-5BA325AA954C}">
      <dsp:nvSpPr>
        <dsp:cNvPr id="0" name=""/>
        <dsp:cNvSpPr/>
      </dsp:nvSpPr>
      <dsp:spPr>
        <a:xfrm>
          <a:off x="500897" y="3323695"/>
          <a:ext cx="651860" cy="651860"/>
        </a:xfrm>
        <a:prstGeom prst="ellipse">
          <a:avLst/>
        </a:prstGeom>
        <a:blipFill rotWithShape="0">
          <a:blip xmlns:r="http://schemas.openxmlformats.org/officeDocument/2006/relationships" r:embed="rId5"/>
          <a:srcRect/>
          <a:stretch>
            <a:fillRect l="-39000" r="-39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B3CC5E-4353-4DED-87B8-FFFB529884B2}">
      <dsp:nvSpPr>
        <dsp:cNvPr id="0" name=""/>
        <dsp:cNvSpPr/>
      </dsp:nvSpPr>
      <dsp:spPr>
        <a:xfrm>
          <a:off x="397867" y="4171014"/>
          <a:ext cx="7316703" cy="521488"/>
        </a:xfrm>
        <a:prstGeom prst="rect">
          <a:avLst/>
        </a:prstGeom>
        <a:gradFill flip="none" rotWithShape="0">
          <a:gsLst>
            <a:gs pos="0">
              <a:srgbClr val="669900">
                <a:tint val="66000"/>
                <a:satMod val="160000"/>
              </a:srgbClr>
            </a:gs>
            <a:gs pos="50000">
              <a:srgbClr val="669900">
                <a:tint val="44500"/>
                <a:satMod val="160000"/>
              </a:srgbClr>
            </a:gs>
            <a:gs pos="100000">
              <a:srgbClr val="669900">
                <a:tint val="23500"/>
                <a:satMod val="160000"/>
              </a:srgbClr>
            </a:gs>
          </a:gsLst>
          <a:lin ang="2700000" scaled="1"/>
          <a:tileRect/>
        </a:gra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b="1" kern="1200" dirty="0"/>
            <a:t>Recomendaciones</a:t>
          </a:r>
        </a:p>
      </dsp:txBody>
      <dsp:txXfrm>
        <a:off x="397867" y="4171014"/>
        <a:ext cx="7316703" cy="521488"/>
      </dsp:txXfrm>
    </dsp:sp>
    <dsp:sp modelId="{B0382223-2DB1-4714-B67F-DD2EEDB35D97}">
      <dsp:nvSpPr>
        <dsp:cNvPr id="0" name=""/>
        <dsp:cNvSpPr/>
      </dsp:nvSpPr>
      <dsp:spPr>
        <a:xfrm>
          <a:off x="71937" y="4105828"/>
          <a:ext cx="651860" cy="651860"/>
        </a:xfrm>
        <a:prstGeom prst="ellipse">
          <a:avLst/>
        </a:prstGeom>
        <a:blipFill rotWithShape="0">
          <a:blip xmlns:r="http://schemas.openxmlformats.org/officeDocument/2006/relationships" r:embed="rId6"/>
          <a:srcRect/>
          <a:stretch>
            <a:fillRect l="-50000" r="-50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A27380-CA0C-4220-87EB-8B5B52B3D1A5}">
      <dsp:nvSpPr>
        <dsp:cNvPr id="0" name=""/>
        <dsp:cNvSpPr/>
      </dsp:nvSpPr>
      <dsp:spPr>
        <a:xfrm>
          <a:off x="1358144" y="466291"/>
          <a:ext cx="2110001" cy="1774662"/>
        </a:xfrm>
        <a:prstGeom prst="rect">
          <a:avLst/>
        </a:prstGeom>
        <a:blipFill rotWithShape="1">
          <a:blip xmlns:r="http://schemas.openxmlformats.org/officeDocument/2006/relationships" r:embed="rId1"/>
          <a:srcRect/>
          <a:stretch>
            <a:fillRect t="-41000" b="-41000"/>
          </a:stretch>
        </a:blipFill>
        <a:ln w="3175" cap="flat" cmpd="sng" algn="ctr">
          <a:solidFill>
            <a:scrgbClr r="0" g="0" b="0"/>
          </a:solidFill>
          <a:prstDash val="solid"/>
        </a:ln>
        <a:effectLst/>
      </dsp:spPr>
      <dsp:style>
        <a:lnRef idx="2">
          <a:scrgbClr r="0" g="0" b="0"/>
        </a:lnRef>
        <a:fillRef idx="1">
          <a:scrgbClr r="0" g="0" b="0"/>
        </a:fillRef>
        <a:effectRef idx="0">
          <a:scrgbClr r="0" g="0" b="0"/>
        </a:effectRef>
        <a:fontRef idx="minor"/>
      </dsp:style>
    </dsp:sp>
    <dsp:sp modelId="{CD5AD333-88DD-4B05-919C-7356C82111A8}">
      <dsp:nvSpPr>
        <dsp:cNvPr id="0" name=""/>
        <dsp:cNvSpPr/>
      </dsp:nvSpPr>
      <dsp:spPr>
        <a:xfrm>
          <a:off x="463856" y="1212328"/>
          <a:ext cx="1360018" cy="1143545"/>
        </a:xfrm>
        <a:prstGeom prst="rect">
          <a:avLst/>
        </a:prstGeom>
        <a:solidFill>
          <a:schemeClr val="lt1">
            <a:hueOff val="0"/>
            <a:satOff val="0"/>
            <a:lumOff val="0"/>
            <a:alphaOff val="0"/>
          </a:schemeClr>
        </a:solidFill>
        <a:ln w="31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b="1" kern="1200"/>
            <a:t>Selección planta madre</a:t>
          </a:r>
          <a:endParaRPr lang="es-EC" sz="1600" b="1" kern="1200" dirty="0"/>
        </a:p>
      </dsp:txBody>
      <dsp:txXfrm>
        <a:off x="463856" y="1212328"/>
        <a:ext cx="1360018" cy="1143545"/>
      </dsp:txXfrm>
    </dsp:sp>
    <dsp:sp modelId="{BBB26AA6-87DC-4163-8106-EEB5D3919A06}">
      <dsp:nvSpPr>
        <dsp:cNvPr id="0" name=""/>
        <dsp:cNvSpPr/>
      </dsp:nvSpPr>
      <dsp:spPr>
        <a:xfrm>
          <a:off x="4682476" y="466291"/>
          <a:ext cx="2110001" cy="1774662"/>
        </a:xfrm>
        <a:prstGeom prst="rect">
          <a:avLst/>
        </a:prstGeom>
        <a:blipFill rotWithShape="1">
          <a:blip xmlns:r="http://schemas.openxmlformats.org/officeDocument/2006/relationships" r:embed="rId2"/>
          <a:srcRect/>
          <a:stretch>
            <a:fillRect t="-27000" b="-27000"/>
          </a:stretch>
        </a:blipFill>
        <a:ln w="3175" cap="flat" cmpd="sng" algn="ctr">
          <a:solidFill>
            <a:scrgbClr r="0" g="0" b="0"/>
          </a:solidFill>
          <a:prstDash val="solid"/>
        </a:ln>
        <a:effectLst/>
      </dsp:spPr>
      <dsp:style>
        <a:lnRef idx="2">
          <a:scrgbClr r="0" g="0" b="0"/>
        </a:lnRef>
        <a:fillRef idx="1">
          <a:scrgbClr r="0" g="0" b="0"/>
        </a:fillRef>
        <a:effectRef idx="0">
          <a:scrgbClr r="0" g="0" b="0"/>
        </a:effectRef>
        <a:fontRef idx="minor"/>
      </dsp:style>
    </dsp:sp>
    <dsp:sp modelId="{4AAD95B6-0EF6-4456-92D8-47EE5FFE8F27}">
      <dsp:nvSpPr>
        <dsp:cNvPr id="0" name=""/>
        <dsp:cNvSpPr/>
      </dsp:nvSpPr>
      <dsp:spPr>
        <a:xfrm>
          <a:off x="3838761" y="1212328"/>
          <a:ext cx="1258872" cy="1143545"/>
        </a:xfrm>
        <a:prstGeom prst="rect">
          <a:avLst/>
        </a:prstGeom>
        <a:solidFill>
          <a:schemeClr val="lt1">
            <a:hueOff val="0"/>
            <a:satOff val="0"/>
            <a:lumOff val="0"/>
            <a:alphaOff val="0"/>
          </a:schemeClr>
        </a:solidFill>
        <a:ln w="31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b="1" kern="1200"/>
            <a:t>Remoción hijuelos</a:t>
          </a:r>
          <a:endParaRPr lang="es-EC" sz="1600" b="1" kern="1200" dirty="0"/>
        </a:p>
      </dsp:txBody>
      <dsp:txXfrm>
        <a:off x="3838761" y="1212328"/>
        <a:ext cx="1258872" cy="1143545"/>
      </dsp:txXfrm>
    </dsp:sp>
    <dsp:sp modelId="{9CF192F8-823C-4F06-BDDF-F4CA9AAC3C10}">
      <dsp:nvSpPr>
        <dsp:cNvPr id="0" name=""/>
        <dsp:cNvSpPr/>
      </dsp:nvSpPr>
      <dsp:spPr>
        <a:xfrm>
          <a:off x="7949144" y="466291"/>
          <a:ext cx="2110001" cy="1774662"/>
        </a:xfrm>
        <a:prstGeom prst="rect">
          <a:avLst/>
        </a:prstGeom>
        <a:blipFill rotWithShape="1">
          <a:blip xmlns:r="http://schemas.openxmlformats.org/officeDocument/2006/relationships" r:embed="rId3"/>
          <a:srcRect/>
          <a:stretch>
            <a:fillRect l="-3000" r="-3000"/>
          </a:stretch>
        </a:blipFill>
        <a:ln w="3175" cap="flat" cmpd="sng" algn="ctr">
          <a:solidFill>
            <a:scrgbClr r="0" g="0" b="0"/>
          </a:solidFill>
          <a:prstDash val="solid"/>
        </a:ln>
        <a:effectLst/>
      </dsp:spPr>
      <dsp:style>
        <a:lnRef idx="2">
          <a:scrgbClr r="0" g="0" b="0"/>
        </a:lnRef>
        <a:fillRef idx="1">
          <a:scrgbClr r="0" g="0" b="0"/>
        </a:fillRef>
        <a:effectRef idx="0">
          <a:scrgbClr r="0" g="0" b="0"/>
        </a:effectRef>
        <a:fontRef idx="minor"/>
      </dsp:style>
    </dsp:sp>
    <dsp:sp modelId="{3DA95BE3-42C6-4F09-8CD7-98CCE825C1B7}">
      <dsp:nvSpPr>
        <dsp:cNvPr id="0" name=""/>
        <dsp:cNvSpPr/>
      </dsp:nvSpPr>
      <dsp:spPr>
        <a:xfrm>
          <a:off x="7163093" y="1212328"/>
          <a:ext cx="1143545" cy="1143545"/>
        </a:xfrm>
        <a:prstGeom prst="rect">
          <a:avLst/>
        </a:prstGeom>
        <a:solidFill>
          <a:schemeClr val="lt1">
            <a:hueOff val="0"/>
            <a:satOff val="0"/>
            <a:lumOff val="0"/>
            <a:alphaOff val="0"/>
          </a:schemeClr>
        </a:solidFill>
        <a:ln w="31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b="1" kern="1200"/>
            <a:t>Control de malezas</a:t>
          </a:r>
          <a:endParaRPr lang="es-EC" sz="1600" b="1" kern="1200" dirty="0"/>
        </a:p>
      </dsp:txBody>
      <dsp:txXfrm>
        <a:off x="7163093" y="1212328"/>
        <a:ext cx="1143545" cy="1143545"/>
      </dsp:txXfrm>
    </dsp:sp>
    <dsp:sp modelId="{6827382A-9854-47B9-B598-A94D8D58C40B}">
      <dsp:nvSpPr>
        <dsp:cNvPr id="0" name=""/>
        <dsp:cNvSpPr/>
      </dsp:nvSpPr>
      <dsp:spPr>
        <a:xfrm>
          <a:off x="2863961" y="2675522"/>
          <a:ext cx="2110001" cy="1774662"/>
        </a:xfrm>
        <a:prstGeom prst="rect">
          <a:avLst/>
        </a:prstGeom>
        <a:blipFill rotWithShape="1">
          <a:blip xmlns:r="http://schemas.openxmlformats.org/officeDocument/2006/relationships" r:embed="rId4"/>
          <a:srcRect/>
          <a:stretch>
            <a:fillRect/>
          </a:stretch>
        </a:blipFill>
        <a:ln w="3175" cap="flat" cmpd="sng" algn="ctr">
          <a:solidFill>
            <a:scrgbClr r="0" g="0" b="0"/>
          </a:solidFill>
          <a:prstDash val="solid"/>
        </a:ln>
        <a:effectLst/>
      </dsp:spPr>
      <dsp:style>
        <a:lnRef idx="2">
          <a:scrgbClr r="0" g="0" b="0"/>
        </a:lnRef>
        <a:fillRef idx="1">
          <a:scrgbClr r="0" g="0" b="0"/>
        </a:fillRef>
        <a:effectRef idx="0">
          <a:scrgbClr r="0" g="0" b="0"/>
        </a:effectRef>
        <a:fontRef idx="minor"/>
      </dsp:style>
    </dsp:sp>
    <dsp:sp modelId="{8E5AAC49-1B73-48F9-A2AD-D02390D141F7}">
      <dsp:nvSpPr>
        <dsp:cNvPr id="0" name=""/>
        <dsp:cNvSpPr/>
      </dsp:nvSpPr>
      <dsp:spPr>
        <a:xfrm>
          <a:off x="2077910" y="3421558"/>
          <a:ext cx="1143545" cy="1143545"/>
        </a:xfrm>
        <a:prstGeom prst="rect">
          <a:avLst/>
        </a:prstGeom>
        <a:solidFill>
          <a:schemeClr val="lt1">
            <a:hueOff val="0"/>
            <a:satOff val="0"/>
            <a:lumOff val="0"/>
            <a:alphaOff val="0"/>
          </a:schemeClr>
        </a:solidFill>
        <a:ln w="31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b="1" kern="1200"/>
            <a:t>Nutrientes</a:t>
          </a:r>
          <a:endParaRPr lang="es-EC" sz="1600" b="1" kern="1200" dirty="0"/>
        </a:p>
      </dsp:txBody>
      <dsp:txXfrm>
        <a:off x="2077910" y="3421558"/>
        <a:ext cx="1143545" cy="1143545"/>
      </dsp:txXfrm>
    </dsp:sp>
    <dsp:sp modelId="{C13B7094-1446-4BCB-A814-822097404F0C}">
      <dsp:nvSpPr>
        <dsp:cNvPr id="0" name=""/>
        <dsp:cNvSpPr/>
      </dsp:nvSpPr>
      <dsp:spPr>
        <a:xfrm>
          <a:off x="6335090" y="2675522"/>
          <a:ext cx="2110001" cy="1774662"/>
        </a:xfrm>
        <a:prstGeom prst="rect">
          <a:avLst/>
        </a:prstGeom>
        <a:blipFill rotWithShape="1">
          <a:blip xmlns:r="http://schemas.openxmlformats.org/officeDocument/2006/relationships" r:embed="rId5"/>
          <a:srcRect/>
          <a:stretch>
            <a:fillRect t="-29000" b="-29000"/>
          </a:stretch>
        </a:blipFill>
        <a:ln w="3175" cap="flat" cmpd="sng" algn="ctr">
          <a:solidFill>
            <a:scrgbClr r="0" g="0" b="0"/>
          </a:solidFill>
          <a:prstDash val="solid"/>
        </a:ln>
        <a:effectLst/>
      </dsp:spPr>
      <dsp:style>
        <a:lnRef idx="2">
          <a:scrgbClr r="0" g="0" b="0"/>
        </a:lnRef>
        <a:fillRef idx="1">
          <a:scrgbClr r="0" g="0" b="0"/>
        </a:fillRef>
        <a:effectRef idx="0">
          <a:scrgbClr r="0" g="0" b="0"/>
        </a:effectRef>
        <a:fontRef idx="minor"/>
      </dsp:style>
    </dsp:sp>
    <dsp:sp modelId="{23F7211A-34E4-44C9-A5DC-3CDDCE0D6BE5}">
      <dsp:nvSpPr>
        <dsp:cNvPr id="0" name=""/>
        <dsp:cNvSpPr/>
      </dsp:nvSpPr>
      <dsp:spPr>
        <a:xfrm>
          <a:off x="5344579" y="3421558"/>
          <a:ext cx="1552466" cy="1143545"/>
        </a:xfrm>
        <a:prstGeom prst="rect">
          <a:avLst/>
        </a:prstGeom>
        <a:solidFill>
          <a:schemeClr val="lt1">
            <a:hueOff val="0"/>
            <a:satOff val="0"/>
            <a:lumOff val="0"/>
            <a:alphaOff val="0"/>
          </a:schemeClr>
        </a:solidFill>
        <a:ln w="31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b="1" kern="1200"/>
            <a:t>Problemas fitosanitarios</a:t>
          </a:r>
          <a:endParaRPr lang="es-EC" sz="1600" b="1" kern="1200" dirty="0"/>
        </a:p>
      </dsp:txBody>
      <dsp:txXfrm>
        <a:off x="5344579" y="3421558"/>
        <a:ext cx="1552466" cy="11435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9CEA92-AF63-4F79-AA39-7DCAD886A773}">
      <dsp:nvSpPr>
        <dsp:cNvPr id="0" name=""/>
        <dsp:cNvSpPr/>
      </dsp:nvSpPr>
      <dsp:spPr>
        <a:xfrm>
          <a:off x="-5600525" y="-857375"/>
          <a:ext cx="6668097" cy="6668097"/>
        </a:xfrm>
        <a:prstGeom prst="blockArc">
          <a:avLst>
            <a:gd name="adj1" fmla="val 18900000"/>
            <a:gd name="adj2" fmla="val 2700000"/>
            <a:gd name="adj3" fmla="val 324"/>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D637EE-3606-4BAA-B4CD-C77455086D6D}">
      <dsp:nvSpPr>
        <dsp:cNvPr id="0" name=""/>
        <dsp:cNvSpPr/>
      </dsp:nvSpPr>
      <dsp:spPr>
        <a:xfrm>
          <a:off x="397867" y="260843"/>
          <a:ext cx="7316703" cy="521488"/>
        </a:xfrm>
        <a:prstGeom prst="rect">
          <a:avLst/>
        </a:prstGeom>
        <a:no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b="0" kern="1200" dirty="0"/>
            <a:t>Introducción</a:t>
          </a:r>
        </a:p>
      </dsp:txBody>
      <dsp:txXfrm>
        <a:off x="397867" y="260843"/>
        <a:ext cx="7316703" cy="521488"/>
      </dsp:txXfrm>
    </dsp:sp>
    <dsp:sp modelId="{9E0BB0D8-49CD-47BC-9FC4-8B40819EDA87}">
      <dsp:nvSpPr>
        <dsp:cNvPr id="0" name=""/>
        <dsp:cNvSpPr/>
      </dsp:nvSpPr>
      <dsp:spPr>
        <a:xfrm>
          <a:off x="71937" y="195657"/>
          <a:ext cx="651860" cy="651860"/>
        </a:xfrm>
        <a:prstGeom prst="ellipse">
          <a:avLst/>
        </a:prstGeom>
        <a:blipFill rotWithShape="0">
          <a:blip xmlns:r="http://schemas.openxmlformats.org/officeDocument/2006/relationships" r:embed="rId1"/>
          <a:srcRect/>
          <a:stretch>
            <a:fillRect t="-21000" b="-21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416CDD-D8A9-422D-AEEE-C6F0E0FB8D0A}">
      <dsp:nvSpPr>
        <dsp:cNvPr id="0" name=""/>
        <dsp:cNvSpPr/>
      </dsp:nvSpPr>
      <dsp:spPr>
        <a:xfrm>
          <a:off x="826827" y="1042976"/>
          <a:ext cx="6887743" cy="521488"/>
        </a:xfrm>
        <a:prstGeom prst="rect">
          <a:avLst/>
        </a:prstGeom>
        <a:gradFill flip="none" rotWithShape="0">
          <a:gsLst>
            <a:gs pos="0">
              <a:srgbClr val="669900">
                <a:tint val="66000"/>
                <a:satMod val="160000"/>
              </a:srgbClr>
            </a:gs>
            <a:gs pos="50000">
              <a:srgbClr val="669900">
                <a:tint val="44500"/>
                <a:satMod val="160000"/>
              </a:srgbClr>
            </a:gs>
            <a:gs pos="100000">
              <a:srgbClr val="669900">
                <a:tint val="23500"/>
                <a:satMod val="160000"/>
              </a:srgbClr>
            </a:gs>
          </a:gsLst>
          <a:lin ang="2700000" scaled="1"/>
          <a:tileRect/>
        </a:gra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b="1" kern="1200" dirty="0"/>
            <a:t>Objetivos</a:t>
          </a:r>
        </a:p>
      </dsp:txBody>
      <dsp:txXfrm>
        <a:off x="826827" y="1042976"/>
        <a:ext cx="6887743" cy="521488"/>
      </dsp:txXfrm>
    </dsp:sp>
    <dsp:sp modelId="{81C8ADEF-F942-403E-BDE2-8481970236B0}">
      <dsp:nvSpPr>
        <dsp:cNvPr id="0" name=""/>
        <dsp:cNvSpPr/>
      </dsp:nvSpPr>
      <dsp:spPr>
        <a:xfrm>
          <a:off x="500897" y="977790"/>
          <a:ext cx="651860" cy="651860"/>
        </a:xfrm>
        <a:prstGeom prst="ellipse">
          <a:avLst/>
        </a:prstGeom>
        <a:blipFill rotWithShape="0">
          <a:blip xmlns:r="http://schemas.openxmlformats.org/officeDocument/2006/relationships" r:embed="rId2"/>
          <a:srcRect/>
          <a:stretch>
            <a:fillRect t="-25000" b="-25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1DF1BC-0B88-4106-BED9-583C093E80E3}">
      <dsp:nvSpPr>
        <dsp:cNvPr id="0" name=""/>
        <dsp:cNvSpPr/>
      </dsp:nvSpPr>
      <dsp:spPr>
        <a:xfrm>
          <a:off x="1022979" y="1825109"/>
          <a:ext cx="6691591" cy="521488"/>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t>Materiales y Métodos</a:t>
          </a:r>
        </a:p>
      </dsp:txBody>
      <dsp:txXfrm>
        <a:off x="1022979" y="1825109"/>
        <a:ext cx="6691591" cy="521488"/>
      </dsp:txXfrm>
    </dsp:sp>
    <dsp:sp modelId="{2AF82D1C-A66B-4C90-AB71-E40556E22ECC}">
      <dsp:nvSpPr>
        <dsp:cNvPr id="0" name=""/>
        <dsp:cNvSpPr/>
      </dsp:nvSpPr>
      <dsp:spPr>
        <a:xfrm>
          <a:off x="697049" y="1759923"/>
          <a:ext cx="651860" cy="651860"/>
        </a:xfrm>
        <a:prstGeom prst="ellipse">
          <a:avLst/>
        </a:prstGeom>
        <a:blipFill rotWithShape="0">
          <a:blip xmlns:r="http://schemas.openxmlformats.org/officeDocument/2006/relationships" r:embed="rId3"/>
          <a:srcRect/>
          <a:stretch>
            <a:fillRect l="-61000" r="-61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2B614C-E62C-4724-AC44-B36D6E3B6804}">
      <dsp:nvSpPr>
        <dsp:cNvPr id="0" name=""/>
        <dsp:cNvSpPr/>
      </dsp:nvSpPr>
      <dsp:spPr>
        <a:xfrm>
          <a:off x="1022979" y="2606747"/>
          <a:ext cx="6691591" cy="521488"/>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t>Resultados y Discusión</a:t>
          </a:r>
        </a:p>
      </dsp:txBody>
      <dsp:txXfrm>
        <a:off x="1022979" y="2606747"/>
        <a:ext cx="6691591" cy="521488"/>
      </dsp:txXfrm>
    </dsp:sp>
    <dsp:sp modelId="{CC81AC49-5605-4D84-9150-8D19EEE52EFC}">
      <dsp:nvSpPr>
        <dsp:cNvPr id="0" name=""/>
        <dsp:cNvSpPr/>
      </dsp:nvSpPr>
      <dsp:spPr>
        <a:xfrm>
          <a:off x="697049" y="2541561"/>
          <a:ext cx="651860" cy="651860"/>
        </a:xfrm>
        <a:prstGeom prst="ellipse">
          <a:avLst/>
        </a:prstGeom>
        <a:blipFill rotWithShape="0">
          <a:blip xmlns:r="http://schemas.openxmlformats.org/officeDocument/2006/relationships" r:embed="rId4"/>
          <a:srcRect/>
          <a:stretch>
            <a:fillRect t="-17000" b="-17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472CD2-EFF5-442D-AC36-7B727A609082}">
      <dsp:nvSpPr>
        <dsp:cNvPr id="0" name=""/>
        <dsp:cNvSpPr/>
      </dsp:nvSpPr>
      <dsp:spPr>
        <a:xfrm>
          <a:off x="826827" y="3388881"/>
          <a:ext cx="6887743" cy="521488"/>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t>Conclusiones</a:t>
          </a:r>
        </a:p>
      </dsp:txBody>
      <dsp:txXfrm>
        <a:off x="826827" y="3388881"/>
        <a:ext cx="6887743" cy="521488"/>
      </dsp:txXfrm>
    </dsp:sp>
    <dsp:sp modelId="{AA503534-C2C5-4E71-BC74-5BA325AA954C}">
      <dsp:nvSpPr>
        <dsp:cNvPr id="0" name=""/>
        <dsp:cNvSpPr/>
      </dsp:nvSpPr>
      <dsp:spPr>
        <a:xfrm>
          <a:off x="500897" y="3323695"/>
          <a:ext cx="651860" cy="651860"/>
        </a:xfrm>
        <a:prstGeom prst="ellipse">
          <a:avLst/>
        </a:prstGeom>
        <a:blipFill rotWithShape="0">
          <a:blip xmlns:r="http://schemas.openxmlformats.org/officeDocument/2006/relationships" r:embed="rId5"/>
          <a:srcRect/>
          <a:stretch>
            <a:fillRect l="-39000" r="-39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B3CC5E-4353-4DED-87B8-FFFB529884B2}">
      <dsp:nvSpPr>
        <dsp:cNvPr id="0" name=""/>
        <dsp:cNvSpPr/>
      </dsp:nvSpPr>
      <dsp:spPr>
        <a:xfrm>
          <a:off x="397867" y="4171014"/>
          <a:ext cx="7316703" cy="521488"/>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t>Recomendaciones</a:t>
          </a:r>
        </a:p>
      </dsp:txBody>
      <dsp:txXfrm>
        <a:off x="397867" y="4171014"/>
        <a:ext cx="7316703" cy="521488"/>
      </dsp:txXfrm>
    </dsp:sp>
    <dsp:sp modelId="{B0382223-2DB1-4714-B67F-DD2EEDB35D97}">
      <dsp:nvSpPr>
        <dsp:cNvPr id="0" name=""/>
        <dsp:cNvSpPr/>
      </dsp:nvSpPr>
      <dsp:spPr>
        <a:xfrm>
          <a:off x="71937" y="4105828"/>
          <a:ext cx="651860" cy="651860"/>
        </a:xfrm>
        <a:prstGeom prst="ellipse">
          <a:avLst/>
        </a:prstGeom>
        <a:blipFill rotWithShape="0">
          <a:blip xmlns:r="http://schemas.openxmlformats.org/officeDocument/2006/relationships" r:embed="rId6"/>
          <a:srcRect/>
          <a:stretch>
            <a:fillRect l="-50000" r="-50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9CEA92-AF63-4F79-AA39-7DCAD886A773}">
      <dsp:nvSpPr>
        <dsp:cNvPr id="0" name=""/>
        <dsp:cNvSpPr/>
      </dsp:nvSpPr>
      <dsp:spPr>
        <a:xfrm>
          <a:off x="-5600525" y="-857375"/>
          <a:ext cx="6668097" cy="6668097"/>
        </a:xfrm>
        <a:prstGeom prst="blockArc">
          <a:avLst>
            <a:gd name="adj1" fmla="val 18900000"/>
            <a:gd name="adj2" fmla="val 2700000"/>
            <a:gd name="adj3" fmla="val 324"/>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D637EE-3606-4BAA-B4CD-C77455086D6D}">
      <dsp:nvSpPr>
        <dsp:cNvPr id="0" name=""/>
        <dsp:cNvSpPr/>
      </dsp:nvSpPr>
      <dsp:spPr>
        <a:xfrm>
          <a:off x="397867" y="260843"/>
          <a:ext cx="7316703" cy="521488"/>
        </a:xfrm>
        <a:prstGeom prst="rect">
          <a:avLst/>
        </a:prstGeom>
        <a:no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b="0" kern="1200" dirty="0"/>
            <a:t>Introducción</a:t>
          </a:r>
        </a:p>
      </dsp:txBody>
      <dsp:txXfrm>
        <a:off x="397867" y="260843"/>
        <a:ext cx="7316703" cy="521488"/>
      </dsp:txXfrm>
    </dsp:sp>
    <dsp:sp modelId="{9E0BB0D8-49CD-47BC-9FC4-8B40819EDA87}">
      <dsp:nvSpPr>
        <dsp:cNvPr id="0" name=""/>
        <dsp:cNvSpPr/>
      </dsp:nvSpPr>
      <dsp:spPr>
        <a:xfrm>
          <a:off x="71937" y="195657"/>
          <a:ext cx="651860" cy="651860"/>
        </a:xfrm>
        <a:prstGeom prst="ellipse">
          <a:avLst/>
        </a:prstGeom>
        <a:blipFill rotWithShape="0">
          <a:blip xmlns:r="http://schemas.openxmlformats.org/officeDocument/2006/relationships" r:embed="rId1"/>
          <a:srcRect/>
          <a:stretch>
            <a:fillRect t="-21000" b="-21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416CDD-D8A9-422D-AEEE-C6F0E0FB8D0A}">
      <dsp:nvSpPr>
        <dsp:cNvPr id="0" name=""/>
        <dsp:cNvSpPr/>
      </dsp:nvSpPr>
      <dsp:spPr>
        <a:xfrm>
          <a:off x="826827" y="1042976"/>
          <a:ext cx="6887743" cy="521488"/>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t>Objetivos</a:t>
          </a:r>
        </a:p>
      </dsp:txBody>
      <dsp:txXfrm>
        <a:off x="826827" y="1042976"/>
        <a:ext cx="6887743" cy="521488"/>
      </dsp:txXfrm>
    </dsp:sp>
    <dsp:sp modelId="{81C8ADEF-F942-403E-BDE2-8481970236B0}">
      <dsp:nvSpPr>
        <dsp:cNvPr id="0" name=""/>
        <dsp:cNvSpPr/>
      </dsp:nvSpPr>
      <dsp:spPr>
        <a:xfrm>
          <a:off x="500897" y="977790"/>
          <a:ext cx="651860" cy="651860"/>
        </a:xfrm>
        <a:prstGeom prst="ellipse">
          <a:avLst/>
        </a:prstGeom>
        <a:blipFill rotWithShape="0">
          <a:blip xmlns:r="http://schemas.openxmlformats.org/officeDocument/2006/relationships" r:embed="rId2"/>
          <a:srcRect/>
          <a:stretch>
            <a:fillRect t="-25000" b="-25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1DF1BC-0B88-4106-BED9-583C093E80E3}">
      <dsp:nvSpPr>
        <dsp:cNvPr id="0" name=""/>
        <dsp:cNvSpPr/>
      </dsp:nvSpPr>
      <dsp:spPr>
        <a:xfrm>
          <a:off x="1022979" y="1825109"/>
          <a:ext cx="6691591" cy="521488"/>
        </a:xfrm>
        <a:prstGeom prst="rect">
          <a:avLst/>
        </a:prstGeom>
        <a:gradFill flip="none" rotWithShape="0">
          <a:gsLst>
            <a:gs pos="0">
              <a:srgbClr val="669900">
                <a:tint val="66000"/>
                <a:satMod val="160000"/>
              </a:srgbClr>
            </a:gs>
            <a:gs pos="50000">
              <a:srgbClr val="669900">
                <a:tint val="44500"/>
                <a:satMod val="160000"/>
              </a:srgbClr>
            </a:gs>
            <a:gs pos="100000">
              <a:srgbClr val="669900">
                <a:tint val="23500"/>
                <a:satMod val="160000"/>
              </a:srgbClr>
            </a:gs>
          </a:gsLst>
          <a:lin ang="2700000" scaled="1"/>
          <a:tileRect/>
        </a:gra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b="1" kern="1200" dirty="0"/>
            <a:t>Materiales y Métodos</a:t>
          </a:r>
        </a:p>
      </dsp:txBody>
      <dsp:txXfrm>
        <a:off x="1022979" y="1825109"/>
        <a:ext cx="6691591" cy="521488"/>
      </dsp:txXfrm>
    </dsp:sp>
    <dsp:sp modelId="{2AF82D1C-A66B-4C90-AB71-E40556E22ECC}">
      <dsp:nvSpPr>
        <dsp:cNvPr id="0" name=""/>
        <dsp:cNvSpPr/>
      </dsp:nvSpPr>
      <dsp:spPr>
        <a:xfrm>
          <a:off x="697049" y="1759923"/>
          <a:ext cx="651860" cy="651860"/>
        </a:xfrm>
        <a:prstGeom prst="ellipse">
          <a:avLst/>
        </a:prstGeom>
        <a:blipFill rotWithShape="0">
          <a:blip xmlns:r="http://schemas.openxmlformats.org/officeDocument/2006/relationships" r:embed="rId3"/>
          <a:srcRect/>
          <a:stretch>
            <a:fillRect l="-61000" r="-61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2B614C-E62C-4724-AC44-B36D6E3B6804}">
      <dsp:nvSpPr>
        <dsp:cNvPr id="0" name=""/>
        <dsp:cNvSpPr/>
      </dsp:nvSpPr>
      <dsp:spPr>
        <a:xfrm>
          <a:off x="1022979" y="2606747"/>
          <a:ext cx="6691591" cy="521488"/>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t>Resultados y Discusión</a:t>
          </a:r>
        </a:p>
      </dsp:txBody>
      <dsp:txXfrm>
        <a:off x="1022979" y="2606747"/>
        <a:ext cx="6691591" cy="521488"/>
      </dsp:txXfrm>
    </dsp:sp>
    <dsp:sp modelId="{CC81AC49-5605-4D84-9150-8D19EEE52EFC}">
      <dsp:nvSpPr>
        <dsp:cNvPr id="0" name=""/>
        <dsp:cNvSpPr/>
      </dsp:nvSpPr>
      <dsp:spPr>
        <a:xfrm>
          <a:off x="697049" y="2541561"/>
          <a:ext cx="651860" cy="651860"/>
        </a:xfrm>
        <a:prstGeom prst="ellipse">
          <a:avLst/>
        </a:prstGeom>
        <a:blipFill rotWithShape="0">
          <a:blip xmlns:r="http://schemas.openxmlformats.org/officeDocument/2006/relationships" r:embed="rId4"/>
          <a:srcRect/>
          <a:stretch>
            <a:fillRect t="-17000" b="-17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472CD2-EFF5-442D-AC36-7B727A609082}">
      <dsp:nvSpPr>
        <dsp:cNvPr id="0" name=""/>
        <dsp:cNvSpPr/>
      </dsp:nvSpPr>
      <dsp:spPr>
        <a:xfrm>
          <a:off x="826827" y="3388881"/>
          <a:ext cx="6887743" cy="521488"/>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t>Conclusiones</a:t>
          </a:r>
        </a:p>
      </dsp:txBody>
      <dsp:txXfrm>
        <a:off x="826827" y="3388881"/>
        <a:ext cx="6887743" cy="521488"/>
      </dsp:txXfrm>
    </dsp:sp>
    <dsp:sp modelId="{AA503534-C2C5-4E71-BC74-5BA325AA954C}">
      <dsp:nvSpPr>
        <dsp:cNvPr id="0" name=""/>
        <dsp:cNvSpPr/>
      </dsp:nvSpPr>
      <dsp:spPr>
        <a:xfrm>
          <a:off x="500897" y="3323695"/>
          <a:ext cx="651860" cy="651860"/>
        </a:xfrm>
        <a:prstGeom prst="ellipse">
          <a:avLst/>
        </a:prstGeom>
        <a:blipFill rotWithShape="0">
          <a:blip xmlns:r="http://schemas.openxmlformats.org/officeDocument/2006/relationships" r:embed="rId5"/>
          <a:srcRect/>
          <a:stretch>
            <a:fillRect l="-39000" r="-39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B3CC5E-4353-4DED-87B8-FFFB529884B2}">
      <dsp:nvSpPr>
        <dsp:cNvPr id="0" name=""/>
        <dsp:cNvSpPr/>
      </dsp:nvSpPr>
      <dsp:spPr>
        <a:xfrm>
          <a:off x="397867" y="4171014"/>
          <a:ext cx="7316703" cy="521488"/>
        </a:xfrm>
        <a:prstGeom prst="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3931"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t>Recomendaciones</a:t>
          </a:r>
        </a:p>
      </dsp:txBody>
      <dsp:txXfrm>
        <a:off x="397867" y="4171014"/>
        <a:ext cx="7316703" cy="521488"/>
      </dsp:txXfrm>
    </dsp:sp>
    <dsp:sp modelId="{B0382223-2DB1-4714-B67F-DD2EEDB35D97}">
      <dsp:nvSpPr>
        <dsp:cNvPr id="0" name=""/>
        <dsp:cNvSpPr/>
      </dsp:nvSpPr>
      <dsp:spPr>
        <a:xfrm>
          <a:off x="71937" y="4105828"/>
          <a:ext cx="651860" cy="651860"/>
        </a:xfrm>
        <a:prstGeom prst="ellipse">
          <a:avLst/>
        </a:prstGeom>
        <a:blipFill rotWithShape="0">
          <a:blip xmlns:r="http://schemas.openxmlformats.org/officeDocument/2006/relationships" r:embed="rId6"/>
          <a:srcRect/>
          <a:stretch>
            <a:fillRect l="-50000" r="-50000"/>
          </a:stretch>
        </a:blip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326FC6-100C-4185-9339-130892662C28}">
      <dsp:nvSpPr>
        <dsp:cNvPr id="0" name=""/>
        <dsp:cNvSpPr/>
      </dsp:nvSpPr>
      <dsp:spPr>
        <a:xfrm>
          <a:off x="1333" y="994902"/>
          <a:ext cx="2160825" cy="1633230"/>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just" defTabSz="711200">
            <a:lnSpc>
              <a:spcPct val="90000"/>
            </a:lnSpc>
            <a:spcBef>
              <a:spcPct val="0"/>
            </a:spcBef>
            <a:spcAft>
              <a:spcPct val="15000"/>
            </a:spcAft>
            <a:buChar char="•"/>
          </a:pPr>
          <a:r>
            <a:rPr lang="es-EC" sz="1600" kern="1200" dirty="0"/>
            <a:t>Pregunta de estudio</a:t>
          </a:r>
        </a:p>
        <a:p>
          <a:pPr marL="171450" lvl="1" indent="-171450" algn="just" defTabSz="711200">
            <a:lnSpc>
              <a:spcPct val="90000"/>
            </a:lnSpc>
            <a:spcBef>
              <a:spcPct val="0"/>
            </a:spcBef>
            <a:spcAft>
              <a:spcPct val="15000"/>
            </a:spcAft>
            <a:buChar char="•"/>
          </a:pPr>
          <a:r>
            <a:rPr lang="es-EC" sz="1600" kern="1200" dirty="0"/>
            <a:t>Objetivo</a:t>
          </a:r>
        </a:p>
      </dsp:txBody>
      <dsp:txXfrm>
        <a:off x="39602" y="1033171"/>
        <a:ext cx="2084287" cy="1594961"/>
      </dsp:txXfrm>
    </dsp:sp>
    <dsp:sp modelId="{7F766DEF-57BE-4267-8265-DDE552A07BBF}">
      <dsp:nvSpPr>
        <dsp:cNvPr id="0" name=""/>
        <dsp:cNvSpPr/>
      </dsp:nvSpPr>
      <dsp:spPr>
        <a:xfrm>
          <a:off x="7875" y="2628132"/>
          <a:ext cx="2147741" cy="702288"/>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just" defTabSz="711200">
            <a:lnSpc>
              <a:spcPct val="90000"/>
            </a:lnSpc>
            <a:spcBef>
              <a:spcPct val="0"/>
            </a:spcBef>
            <a:spcAft>
              <a:spcPct val="35000"/>
            </a:spcAft>
            <a:buNone/>
          </a:pPr>
          <a:r>
            <a:rPr lang="es-EC" sz="1600" b="1" kern="1200" dirty="0"/>
            <a:t>Introducción</a:t>
          </a:r>
        </a:p>
      </dsp:txBody>
      <dsp:txXfrm>
        <a:off x="7875" y="2628132"/>
        <a:ext cx="1512494" cy="702288"/>
      </dsp:txXfrm>
    </dsp:sp>
    <dsp:sp modelId="{0A590EEF-3985-4593-ADDC-C7F9B63A653A}">
      <dsp:nvSpPr>
        <dsp:cNvPr id="0" name=""/>
        <dsp:cNvSpPr/>
      </dsp:nvSpPr>
      <dsp:spPr>
        <a:xfrm>
          <a:off x="1590465" y="2739685"/>
          <a:ext cx="765769" cy="765769"/>
        </a:xfrm>
        <a:prstGeom prst="ellipse">
          <a:avLst/>
        </a:prstGeom>
        <a:blipFill rotWithShape="1">
          <a:blip xmlns:r="http://schemas.openxmlformats.org/officeDocument/2006/relationships" r:embed="rId1"/>
          <a:srcRect/>
          <a:stretch>
            <a:fillRect l="-2000" r="-2000"/>
          </a:stretch>
        </a:blip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23AF3A-87AC-486A-9A07-0B3D91F39FAF}">
      <dsp:nvSpPr>
        <dsp:cNvPr id="0" name=""/>
        <dsp:cNvSpPr/>
      </dsp:nvSpPr>
      <dsp:spPr>
        <a:xfrm>
          <a:off x="2545949" y="954455"/>
          <a:ext cx="2556400" cy="179501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3714325"/>
              <a:satOff val="13208"/>
              <a:lumOff val="298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just" defTabSz="711200">
            <a:lnSpc>
              <a:spcPct val="90000"/>
            </a:lnSpc>
            <a:spcBef>
              <a:spcPct val="0"/>
            </a:spcBef>
            <a:spcAft>
              <a:spcPct val="15000"/>
            </a:spcAft>
            <a:buChar char="•"/>
          </a:pPr>
          <a:r>
            <a:rPr lang="es-EC" sz="1600" kern="1200" dirty="0"/>
            <a:t>Criterios de selección</a:t>
          </a:r>
        </a:p>
        <a:p>
          <a:pPr marL="171450" lvl="1" indent="-171450" algn="just" defTabSz="711200">
            <a:lnSpc>
              <a:spcPct val="90000"/>
            </a:lnSpc>
            <a:spcBef>
              <a:spcPct val="0"/>
            </a:spcBef>
            <a:spcAft>
              <a:spcPct val="15000"/>
            </a:spcAft>
            <a:buChar char="•"/>
          </a:pPr>
          <a:r>
            <a:rPr lang="es-EC" sz="1600" kern="1200" dirty="0"/>
            <a:t>Fuentes de información</a:t>
          </a:r>
        </a:p>
        <a:p>
          <a:pPr marL="171450" lvl="1" indent="-171450" algn="just" defTabSz="711200">
            <a:lnSpc>
              <a:spcPct val="90000"/>
            </a:lnSpc>
            <a:spcBef>
              <a:spcPct val="0"/>
            </a:spcBef>
            <a:spcAft>
              <a:spcPct val="15000"/>
            </a:spcAft>
            <a:buChar char="•"/>
          </a:pPr>
          <a:r>
            <a:rPr lang="es-EC" sz="1600" kern="1200" dirty="0"/>
            <a:t>Selección y clasificación de estudio</a:t>
          </a:r>
        </a:p>
        <a:p>
          <a:pPr marL="171450" lvl="1" indent="-171450" algn="just" defTabSz="711200">
            <a:lnSpc>
              <a:spcPct val="90000"/>
            </a:lnSpc>
            <a:spcBef>
              <a:spcPct val="0"/>
            </a:spcBef>
            <a:spcAft>
              <a:spcPct val="15000"/>
            </a:spcAft>
            <a:buChar char="•"/>
          </a:pPr>
          <a:r>
            <a:rPr lang="es-EC" sz="1600" kern="1200" dirty="0"/>
            <a:t>Extracción de datos</a:t>
          </a:r>
        </a:p>
      </dsp:txBody>
      <dsp:txXfrm>
        <a:off x="2588008" y="996514"/>
        <a:ext cx="2472282" cy="1752958"/>
      </dsp:txXfrm>
    </dsp:sp>
    <dsp:sp modelId="{0CDE09F6-93F2-4836-A883-2CFB0550A578}">
      <dsp:nvSpPr>
        <dsp:cNvPr id="0" name=""/>
        <dsp:cNvSpPr/>
      </dsp:nvSpPr>
      <dsp:spPr>
        <a:xfrm>
          <a:off x="2569556" y="2668579"/>
          <a:ext cx="2509184" cy="702288"/>
        </a:xfrm>
        <a:prstGeom prst="rect">
          <a:avLst/>
        </a:prstGeom>
        <a:solidFill>
          <a:schemeClr val="accent4">
            <a:hueOff val="3714325"/>
            <a:satOff val="13208"/>
            <a:lumOff val="29869"/>
            <a:alphaOff val="0"/>
          </a:schemeClr>
        </a:solidFill>
        <a:ln w="25400" cap="flat" cmpd="sng" algn="ctr">
          <a:solidFill>
            <a:schemeClr val="accent4">
              <a:hueOff val="3714325"/>
              <a:satOff val="13208"/>
              <a:lumOff val="2986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just" defTabSz="711200">
            <a:lnSpc>
              <a:spcPct val="90000"/>
            </a:lnSpc>
            <a:spcBef>
              <a:spcPct val="0"/>
            </a:spcBef>
            <a:spcAft>
              <a:spcPct val="35000"/>
            </a:spcAft>
            <a:buNone/>
          </a:pPr>
          <a:r>
            <a:rPr lang="es-EC" sz="1600" b="1" kern="1200"/>
            <a:t>Metodología</a:t>
          </a:r>
          <a:endParaRPr lang="es-EC" sz="1600" b="1" kern="1200" dirty="0"/>
        </a:p>
      </dsp:txBody>
      <dsp:txXfrm>
        <a:off x="2569556" y="2668579"/>
        <a:ext cx="1767031" cy="702288"/>
      </dsp:txXfrm>
    </dsp:sp>
    <dsp:sp modelId="{E99090B7-CF5C-4FD2-9C30-0BA069D754EC}">
      <dsp:nvSpPr>
        <dsp:cNvPr id="0" name=""/>
        <dsp:cNvSpPr/>
      </dsp:nvSpPr>
      <dsp:spPr>
        <a:xfrm>
          <a:off x="4332868" y="2780131"/>
          <a:ext cx="765769" cy="765769"/>
        </a:xfrm>
        <a:prstGeom prst="ellipse">
          <a:avLst/>
        </a:prstGeom>
        <a:blipFill rotWithShape="1">
          <a:blip xmlns:r="http://schemas.openxmlformats.org/officeDocument/2006/relationships" r:embed="rId2"/>
          <a:srcRect/>
          <a:stretch>
            <a:fillRect t="-1000" b="-1000"/>
          </a:stretch>
        </a:blipFill>
        <a:ln w="25400" cap="flat" cmpd="sng" algn="ctr">
          <a:solidFill>
            <a:schemeClr val="accent4">
              <a:tint val="40000"/>
              <a:alpha val="90000"/>
              <a:hueOff val="3718306"/>
              <a:satOff val="12686"/>
              <a:lumOff val="5426"/>
              <a:alphaOff val="0"/>
            </a:schemeClr>
          </a:solidFill>
          <a:prstDash val="solid"/>
        </a:ln>
        <a:effectLst/>
      </dsp:spPr>
      <dsp:style>
        <a:lnRef idx="2">
          <a:scrgbClr r="0" g="0" b="0"/>
        </a:lnRef>
        <a:fillRef idx="1">
          <a:scrgbClr r="0" g="0" b="0"/>
        </a:fillRef>
        <a:effectRef idx="0">
          <a:scrgbClr r="0" g="0" b="0"/>
        </a:effectRef>
        <a:fontRef idx="minor"/>
      </dsp:style>
    </dsp:sp>
    <dsp:sp modelId="{167CE396-AFC1-47C4-83F2-06A8066B8EA2}">
      <dsp:nvSpPr>
        <dsp:cNvPr id="0" name=""/>
        <dsp:cNvSpPr/>
      </dsp:nvSpPr>
      <dsp:spPr>
        <a:xfrm>
          <a:off x="5292063" y="994902"/>
          <a:ext cx="2613066" cy="1633230"/>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7428649"/>
              <a:satOff val="26416"/>
              <a:lumOff val="597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just" defTabSz="711200">
            <a:lnSpc>
              <a:spcPct val="90000"/>
            </a:lnSpc>
            <a:spcBef>
              <a:spcPct val="0"/>
            </a:spcBef>
            <a:spcAft>
              <a:spcPct val="15000"/>
            </a:spcAft>
            <a:buChar char="•"/>
          </a:pPr>
          <a:r>
            <a:rPr lang="es-EC" sz="1600" kern="1200" dirty="0"/>
            <a:t>Resumen del número de estudios obtenidos</a:t>
          </a:r>
        </a:p>
        <a:p>
          <a:pPr marL="171450" lvl="1" indent="-171450" algn="just" defTabSz="711200">
            <a:lnSpc>
              <a:spcPct val="90000"/>
            </a:lnSpc>
            <a:spcBef>
              <a:spcPct val="0"/>
            </a:spcBef>
            <a:spcAft>
              <a:spcPct val="15000"/>
            </a:spcAft>
            <a:buChar char="•"/>
          </a:pPr>
          <a:r>
            <a:rPr lang="es-EC" sz="1600" kern="1200" dirty="0"/>
            <a:t>Análisis de la extracción de datos</a:t>
          </a:r>
        </a:p>
      </dsp:txBody>
      <dsp:txXfrm>
        <a:off x="5330332" y="1033171"/>
        <a:ext cx="2536528" cy="1594961"/>
      </dsp:txXfrm>
    </dsp:sp>
    <dsp:sp modelId="{D38064D6-A40C-48D5-8060-6B230D8C825B}">
      <dsp:nvSpPr>
        <dsp:cNvPr id="0" name=""/>
        <dsp:cNvSpPr/>
      </dsp:nvSpPr>
      <dsp:spPr>
        <a:xfrm>
          <a:off x="5292249" y="2628132"/>
          <a:ext cx="2612694" cy="702288"/>
        </a:xfrm>
        <a:prstGeom prst="rect">
          <a:avLst/>
        </a:prstGeom>
        <a:solidFill>
          <a:schemeClr val="accent4">
            <a:hueOff val="7428649"/>
            <a:satOff val="26416"/>
            <a:lumOff val="59739"/>
            <a:alphaOff val="0"/>
          </a:schemeClr>
        </a:solidFill>
        <a:ln w="25400" cap="flat" cmpd="sng" algn="ctr">
          <a:solidFill>
            <a:schemeClr val="accent4">
              <a:hueOff val="7428649"/>
              <a:satOff val="26416"/>
              <a:lumOff val="597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just" defTabSz="711200">
            <a:lnSpc>
              <a:spcPct val="90000"/>
            </a:lnSpc>
            <a:spcBef>
              <a:spcPct val="0"/>
            </a:spcBef>
            <a:spcAft>
              <a:spcPct val="35000"/>
            </a:spcAft>
            <a:buNone/>
          </a:pPr>
          <a:r>
            <a:rPr lang="es-EC" sz="1600" b="1" kern="1200" dirty="0"/>
            <a:t>Resultados</a:t>
          </a:r>
        </a:p>
      </dsp:txBody>
      <dsp:txXfrm>
        <a:off x="5292249" y="2628132"/>
        <a:ext cx="1839926" cy="702288"/>
      </dsp:txXfrm>
    </dsp:sp>
    <dsp:sp modelId="{DFC0573F-FB98-4D1B-A9F8-FCED67F8FD4B}">
      <dsp:nvSpPr>
        <dsp:cNvPr id="0" name=""/>
        <dsp:cNvSpPr/>
      </dsp:nvSpPr>
      <dsp:spPr>
        <a:xfrm>
          <a:off x="7107316" y="2739685"/>
          <a:ext cx="765769" cy="765769"/>
        </a:xfrm>
        <a:prstGeom prst="ellipse">
          <a:avLst/>
        </a:prstGeom>
        <a:blipFill rotWithShape="1">
          <a:blip xmlns:r="http://schemas.openxmlformats.org/officeDocument/2006/relationships" r:embed="rId3"/>
          <a:srcRect/>
          <a:stretch>
            <a:fillRect t="-4000" b="-4000"/>
          </a:stretch>
        </a:blipFill>
        <a:ln w="25400" cap="flat" cmpd="sng" algn="ctr">
          <a:solidFill>
            <a:schemeClr val="accent4">
              <a:tint val="40000"/>
              <a:alpha val="90000"/>
              <a:hueOff val="7436612"/>
              <a:satOff val="25373"/>
              <a:lumOff val="10851"/>
              <a:alphaOff val="0"/>
            </a:schemeClr>
          </a:solidFill>
          <a:prstDash val="solid"/>
        </a:ln>
        <a:effectLst/>
      </dsp:spPr>
      <dsp:style>
        <a:lnRef idx="2">
          <a:scrgbClr r="0" g="0" b="0"/>
        </a:lnRef>
        <a:fillRef idx="1">
          <a:scrgbClr r="0" g="0" b="0"/>
        </a:fillRef>
        <a:effectRef idx="0">
          <a:scrgbClr r="0" g="0" b="0"/>
        </a:effectRef>
        <a:fontRef idx="minor"/>
      </dsp:style>
    </dsp:sp>
    <dsp:sp modelId="{E32F0E71-E31F-45B0-86E1-BE45738505A4}">
      <dsp:nvSpPr>
        <dsp:cNvPr id="0" name=""/>
        <dsp:cNvSpPr/>
      </dsp:nvSpPr>
      <dsp:spPr>
        <a:xfrm>
          <a:off x="8094845" y="994902"/>
          <a:ext cx="2916727" cy="1633230"/>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11142974"/>
              <a:satOff val="39624"/>
              <a:lumOff val="896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just" defTabSz="711200">
            <a:lnSpc>
              <a:spcPct val="90000"/>
            </a:lnSpc>
            <a:spcBef>
              <a:spcPct val="0"/>
            </a:spcBef>
            <a:spcAft>
              <a:spcPct val="15000"/>
            </a:spcAft>
            <a:buChar char="•"/>
          </a:pPr>
          <a:r>
            <a:rPr lang="es-EC" sz="1600" kern="1200" dirty="0"/>
            <a:t>Síntesis de los análisis obtenidos</a:t>
          </a:r>
        </a:p>
      </dsp:txBody>
      <dsp:txXfrm>
        <a:off x="8133114" y="1033171"/>
        <a:ext cx="2840189" cy="1594961"/>
      </dsp:txXfrm>
    </dsp:sp>
    <dsp:sp modelId="{6BF5A1FB-8D54-4B35-AB81-E28C0ECAFA19}">
      <dsp:nvSpPr>
        <dsp:cNvPr id="0" name=""/>
        <dsp:cNvSpPr/>
      </dsp:nvSpPr>
      <dsp:spPr>
        <a:xfrm>
          <a:off x="8094845" y="2628132"/>
          <a:ext cx="2916727" cy="702288"/>
        </a:xfrm>
        <a:prstGeom prst="rect">
          <a:avLst/>
        </a:prstGeom>
        <a:solidFill>
          <a:schemeClr val="accent4">
            <a:hueOff val="11142974"/>
            <a:satOff val="39624"/>
            <a:lumOff val="89608"/>
            <a:alphaOff val="0"/>
          </a:schemeClr>
        </a:solidFill>
        <a:ln w="25400" cap="flat" cmpd="sng" algn="ctr">
          <a:solidFill>
            <a:schemeClr val="accent4">
              <a:hueOff val="11142974"/>
              <a:satOff val="39624"/>
              <a:lumOff val="8960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just" defTabSz="711200">
            <a:lnSpc>
              <a:spcPct val="90000"/>
            </a:lnSpc>
            <a:spcBef>
              <a:spcPct val="0"/>
            </a:spcBef>
            <a:spcAft>
              <a:spcPct val="35000"/>
            </a:spcAft>
            <a:buNone/>
          </a:pPr>
          <a:r>
            <a:rPr lang="es-EC" sz="1600" b="1" kern="1200" dirty="0">
              <a:solidFill>
                <a:schemeClr val="tx1"/>
              </a:solidFill>
            </a:rPr>
            <a:t>Conclusiones y recomendaciones</a:t>
          </a:r>
        </a:p>
      </dsp:txBody>
      <dsp:txXfrm>
        <a:off x="8094845" y="2628132"/>
        <a:ext cx="2054033" cy="702288"/>
      </dsp:txXfrm>
    </dsp:sp>
    <dsp:sp modelId="{060AC430-A604-4715-81AB-94208CC142AF}">
      <dsp:nvSpPr>
        <dsp:cNvPr id="0" name=""/>
        <dsp:cNvSpPr/>
      </dsp:nvSpPr>
      <dsp:spPr>
        <a:xfrm>
          <a:off x="10061928" y="2739685"/>
          <a:ext cx="765769" cy="765769"/>
        </a:xfrm>
        <a:prstGeom prst="ellipse">
          <a:avLst/>
        </a:prstGeom>
        <a:blipFill rotWithShape="1">
          <a:blip xmlns:r="http://schemas.openxmlformats.org/officeDocument/2006/relationships" r:embed="rId4"/>
          <a:srcRect/>
          <a:stretch>
            <a:fillRect l="-1000" r="-1000"/>
          </a:stretch>
        </a:blipFill>
        <a:ln w="25400" cap="flat" cmpd="sng" algn="ctr">
          <a:solidFill>
            <a:schemeClr val="accent4">
              <a:tint val="40000"/>
              <a:alpha val="90000"/>
              <a:hueOff val="11154917"/>
              <a:satOff val="38059"/>
              <a:lumOff val="16277"/>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C7A560-A11F-4224-9102-221687383F50}">
      <dsp:nvSpPr>
        <dsp:cNvPr id="0" name=""/>
        <dsp:cNvSpPr/>
      </dsp:nvSpPr>
      <dsp:spPr>
        <a:xfrm>
          <a:off x="0" y="330734"/>
          <a:ext cx="4741039" cy="3780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B54308-94BA-4310-82F4-5838768201AB}">
      <dsp:nvSpPr>
        <dsp:cNvPr id="0" name=""/>
        <dsp:cNvSpPr/>
      </dsp:nvSpPr>
      <dsp:spPr>
        <a:xfrm>
          <a:off x="237051" y="109334"/>
          <a:ext cx="3318727" cy="44280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440" tIns="0" rIns="125440" bIns="0" numCol="1" spcCol="1270" anchor="ctr" anchorCtr="0">
          <a:noAutofit/>
        </a:bodyPr>
        <a:lstStyle/>
        <a:p>
          <a:pPr marL="0" lvl="0" indent="0" algn="l" defTabSz="711200">
            <a:lnSpc>
              <a:spcPct val="90000"/>
            </a:lnSpc>
            <a:spcBef>
              <a:spcPct val="0"/>
            </a:spcBef>
            <a:spcAft>
              <a:spcPct val="35000"/>
            </a:spcAft>
            <a:buNone/>
          </a:pPr>
          <a:r>
            <a:rPr lang="es-EC" sz="1600" kern="1200"/>
            <a:t>Relevancia del tema </a:t>
          </a:r>
          <a:endParaRPr lang="es-EC" sz="1600" kern="1200" dirty="0"/>
        </a:p>
      </dsp:txBody>
      <dsp:txXfrm>
        <a:off x="258667" y="130950"/>
        <a:ext cx="3275495" cy="399568"/>
      </dsp:txXfrm>
    </dsp:sp>
    <dsp:sp modelId="{E402421C-8AE7-4D4E-9A8C-C790826431F2}">
      <dsp:nvSpPr>
        <dsp:cNvPr id="0" name=""/>
        <dsp:cNvSpPr/>
      </dsp:nvSpPr>
      <dsp:spPr>
        <a:xfrm>
          <a:off x="0" y="1011135"/>
          <a:ext cx="4741039" cy="3780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A2E42A-77AF-40B0-83DC-C4AEB28DC809}">
      <dsp:nvSpPr>
        <dsp:cNvPr id="0" name=""/>
        <dsp:cNvSpPr/>
      </dsp:nvSpPr>
      <dsp:spPr>
        <a:xfrm>
          <a:off x="237051" y="789734"/>
          <a:ext cx="3318727" cy="44280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440" tIns="0" rIns="125440" bIns="0" numCol="1" spcCol="1270" anchor="ctr" anchorCtr="0">
          <a:noAutofit/>
        </a:bodyPr>
        <a:lstStyle/>
        <a:p>
          <a:pPr marL="0" lvl="0" indent="0" algn="l" defTabSz="711200">
            <a:lnSpc>
              <a:spcPct val="90000"/>
            </a:lnSpc>
            <a:spcBef>
              <a:spcPct val="0"/>
            </a:spcBef>
            <a:spcAft>
              <a:spcPct val="35000"/>
            </a:spcAft>
            <a:buNone/>
          </a:pPr>
          <a:r>
            <a:rPr lang="es-EC" sz="1600" kern="1200"/>
            <a:t>Autenticidad</a:t>
          </a:r>
          <a:endParaRPr lang="es-EC" sz="1600" kern="1200" dirty="0"/>
        </a:p>
      </dsp:txBody>
      <dsp:txXfrm>
        <a:off x="258667" y="811350"/>
        <a:ext cx="3275495" cy="399568"/>
      </dsp:txXfrm>
    </dsp:sp>
    <dsp:sp modelId="{7E3CC5F1-2148-4DEC-8FE1-16517D939D01}">
      <dsp:nvSpPr>
        <dsp:cNvPr id="0" name=""/>
        <dsp:cNvSpPr/>
      </dsp:nvSpPr>
      <dsp:spPr>
        <a:xfrm>
          <a:off x="0" y="1691535"/>
          <a:ext cx="4741039" cy="3780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501796-74C2-4A9B-958B-C4537AB84CC6}">
      <dsp:nvSpPr>
        <dsp:cNvPr id="0" name=""/>
        <dsp:cNvSpPr/>
      </dsp:nvSpPr>
      <dsp:spPr>
        <a:xfrm>
          <a:off x="237051" y="1470135"/>
          <a:ext cx="3318727" cy="44280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440" tIns="0" rIns="125440" bIns="0" numCol="1" spcCol="1270" anchor="ctr" anchorCtr="0">
          <a:noAutofit/>
        </a:bodyPr>
        <a:lstStyle/>
        <a:p>
          <a:pPr marL="0" lvl="0" indent="0" algn="l" defTabSz="711200">
            <a:lnSpc>
              <a:spcPct val="90000"/>
            </a:lnSpc>
            <a:spcBef>
              <a:spcPct val="0"/>
            </a:spcBef>
            <a:spcAft>
              <a:spcPct val="35000"/>
            </a:spcAft>
            <a:buNone/>
          </a:pPr>
          <a:r>
            <a:rPr lang="es-EC" sz="1600" kern="1200"/>
            <a:t>Propósito de la información</a:t>
          </a:r>
          <a:endParaRPr lang="es-EC" sz="1600" kern="1200" dirty="0"/>
        </a:p>
      </dsp:txBody>
      <dsp:txXfrm>
        <a:off x="258667" y="1491751"/>
        <a:ext cx="3275495" cy="399568"/>
      </dsp:txXfrm>
    </dsp:sp>
    <dsp:sp modelId="{A079DFB5-0C5F-4199-AE67-B89DA8C6FCB1}">
      <dsp:nvSpPr>
        <dsp:cNvPr id="0" name=""/>
        <dsp:cNvSpPr/>
      </dsp:nvSpPr>
      <dsp:spPr>
        <a:xfrm>
          <a:off x="0" y="2371935"/>
          <a:ext cx="4741039" cy="3780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0432A2-C820-402F-97E1-FC7133AB3154}">
      <dsp:nvSpPr>
        <dsp:cNvPr id="0" name=""/>
        <dsp:cNvSpPr/>
      </dsp:nvSpPr>
      <dsp:spPr>
        <a:xfrm>
          <a:off x="237051" y="2150535"/>
          <a:ext cx="3318727" cy="44280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440" tIns="0" rIns="125440" bIns="0" numCol="1" spcCol="1270" anchor="ctr" anchorCtr="0">
          <a:noAutofit/>
        </a:bodyPr>
        <a:lstStyle/>
        <a:p>
          <a:pPr marL="0" lvl="0" indent="0" algn="l" defTabSz="711200">
            <a:lnSpc>
              <a:spcPct val="90000"/>
            </a:lnSpc>
            <a:spcBef>
              <a:spcPct val="0"/>
            </a:spcBef>
            <a:spcAft>
              <a:spcPct val="35000"/>
            </a:spcAft>
            <a:buNone/>
          </a:pPr>
          <a:r>
            <a:rPr lang="es-EC" sz="1600" kern="1200"/>
            <a:t>Idioma</a:t>
          </a:r>
          <a:endParaRPr lang="es-EC" sz="1600" kern="1200" dirty="0"/>
        </a:p>
      </dsp:txBody>
      <dsp:txXfrm>
        <a:off x="258667" y="2172151"/>
        <a:ext cx="3275495" cy="399568"/>
      </dsp:txXfrm>
    </dsp:sp>
    <dsp:sp modelId="{22BEB2F2-0AEF-48B6-B0CC-3082C6956AB3}">
      <dsp:nvSpPr>
        <dsp:cNvPr id="0" name=""/>
        <dsp:cNvSpPr/>
      </dsp:nvSpPr>
      <dsp:spPr>
        <a:xfrm>
          <a:off x="0" y="3052335"/>
          <a:ext cx="4741039" cy="3780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CAA1F7-BF41-472E-AEF5-D64975C7D76E}">
      <dsp:nvSpPr>
        <dsp:cNvPr id="0" name=""/>
        <dsp:cNvSpPr/>
      </dsp:nvSpPr>
      <dsp:spPr>
        <a:xfrm>
          <a:off x="237051" y="2830935"/>
          <a:ext cx="3318727" cy="44280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440" tIns="0" rIns="125440" bIns="0" numCol="1" spcCol="1270" anchor="ctr" anchorCtr="0">
          <a:noAutofit/>
        </a:bodyPr>
        <a:lstStyle/>
        <a:p>
          <a:pPr marL="0" lvl="0" indent="0" algn="l" defTabSz="711200">
            <a:lnSpc>
              <a:spcPct val="90000"/>
            </a:lnSpc>
            <a:spcBef>
              <a:spcPct val="0"/>
            </a:spcBef>
            <a:spcAft>
              <a:spcPct val="35000"/>
            </a:spcAft>
            <a:buNone/>
          </a:pPr>
          <a:r>
            <a:rPr lang="es-EC" sz="1600" kern="1200"/>
            <a:t>Accesibilidad</a:t>
          </a:r>
          <a:endParaRPr lang="es-EC" sz="1600" kern="1200" dirty="0"/>
        </a:p>
      </dsp:txBody>
      <dsp:txXfrm>
        <a:off x="258667" y="2852551"/>
        <a:ext cx="3275495" cy="399568"/>
      </dsp:txXfrm>
    </dsp:sp>
    <dsp:sp modelId="{D4BA4B5E-EF50-4D5F-A74D-BAF7234B134B}">
      <dsp:nvSpPr>
        <dsp:cNvPr id="0" name=""/>
        <dsp:cNvSpPr/>
      </dsp:nvSpPr>
      <dsp:spPr>
        <a:xfrm>
          <a:off x="0" y="3732735"/>
          <a:ext cx="4741039" cy="378000"/>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D3357F-9B25-4B94-A1BE-C00436EB0422}">
      <dsp:nvSpPr>
        <dsp:cNvPr id="0" name=""/>
        <dsp:cNvSpPr/>
      </dsp:nvSpPr>
      <dsp:spPr>
        <a:xfrm>
          <a:off x="237051" y="3511335"/>
          <a:ext cx="3318727" cy="442800"/>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440" tIns="0" rIns="125440" bIns="0" numCol="1" spcCol="1270" anchor="ctr" anchorCtr="0">
          <a:noAutofit/>
        </a:bodyPr>
        <a:lstStyle/>
        <a:p>
          <a:pPr marL="0" lvl="0" indent="0" algn="l" defTabSz="711200">
            <a:lnSpc>
              <a:spcPct val="90000"/>
            </a:lnSpc>
            <a:spcBef>
              <a:spcPct val="0"/>
            </a:spcBef>
            <a:spcAft>
              <a:spcPct val="35000"/>
            </a:spcAft>
            <a:buNone/>
          </a:pPr>
          <a:r>
            <a:rPr lang="es-EC" sz="1600" kern="1200" dirty="0"/>
            <a:t>Pertinencia</a:t>
          </a:r>
        </a:p>
      </dsp:txBody>
      <dsp:txXfrm>
        <a:off x="258667" y="3532951"/>
        <a:ext cx="3275495" cy="3995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071D0C-6937-472C-83FF-D7960D7C8937}">
      <dsp:nvSpPr>
        <dsp:cNvPr id="0" name=""/>
        <dsp:cNvSpPr/>
      </dsp:nvSpPr>
      <dsp:spPr>
        <a:xfrm>
          <a:off x="399594" y="32263"/>
          <a:ext cx="1396191" cy="209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5720" rIns="45720" bIns="0" numCol="1" spcCol="1270" anchor="b" anchorCtr="0">
          <a:noAutofit/>
        </a:bodyPr>
        <a:lstStyle/>
        <a:p>
          <a:pPr marL="0" lvl="0" indent="0" algn="l" defTabSz="533400">
            <a:lnSpc>
              <a:spcPct val="90000"/>
            </a:lnSpc>
            <a:spcBef>
              <a:spcPct val="0"/>
            </a:spcBef>
            <a:spcAft>
              <a:spcPct val="35000"/>
            </a:spcAft>
            <a:buNone/>
          </a:pPr>
          <a:endParaRPr lang="es-EC" sz="1200" kern="1200"/>
        </a:p>
      </dsp:txBody>
      <dsp:txXfrm>
        <a:off x="399594" y="32263"/>
        <a:ext cx="1396191" cy="209428"/>
      </dsp:txXfrm>
    </dsp:sp>
    <dsp:sp modelId="{485AC62F-D567-4923-9E14-E0C138AEE2DB}">
      <dsp:nvSpPr>
        <dsp:cNvPr id="0" name=""/>
        <dsp:cNvSpPr/>
      </dsp:nvSpPr>
      <dsp:spPr>
        <a:xfrm>
          <a:off x="399594" y="283201"/>
          <a:ext cx="1396191" cy="139619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3175"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AE4931A9-52F4-43B6-BABD-6811279B7911}">
      <dsp:nvSpPr>
        <dsp:cNvPr id="0" name=""/>
        <dsp:cNvSpPr/>
      </dsp:nvSpPr>
      <dsp:spPr>
        <a:xfrm>
          <a:off x="1943374" y="32263"/>
          <a:ext cx="1396191" cy="209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5720" rIns="45720" bIns="0" numCol="1" spcCol="1270" anchor="b" anchorCtr="0">
          <a:noAutofit/>
        </a:bodyPr>
        <a:lstStyle/>
        <a:p>
          <a:pPr marL="0" lvl="0" indent="0" algn="l" defTabSz="533400">
            <a:lnSpc>
              <a:spcPct val="90000"/>
            </a:lnSpc>
            <a:spcBef>
              <a:spcPct val="0"/>
            </a:spcBef>
            <a:spcAft>
              <a:spcPct val="35000"/>
            </a:spcAft>
            <a:buNone/>
          </a:pPr>
          <a:endParaRPr lang="es-EC" sz="1200" kern="1200"/>
        </a:p>
      </dsp:txBody>
      <dsp:txXfrm>
        <a:off x="1943374" y="32263"/>
        <a:ext cx="1396191" cy="209428"/>
      </dsp:txXfrm>
    </dsp:sp>
    <dsp:sp modelId="{FA8E90CC-7E3C-406E-8A41-21CD8FBB222F}">
      <dsp:nvSpPr>
        <dsp:cNvPr id="0" name=""/>
        <dsp:cNvSpPr/>
      </dsp:nvSpPr>
      <dsp:spPr>
        <a:xfrm>
          <a:off x="1943374" y="283201"/>
          <a:ext cx="1396191" cy="1396191"/>
        </a:xfrm>
        <a:prstGeom prst="rect">
          <a:avLst/>
        </a:prstGeom>
        <a:blipFill rotWithShape="1">
          <a:blip xmlns:r="http://schemas.openxmlformats.org/officeDocument/2006/relationships" r:embed="rId2"/>
          <a:srcRect/>
          <a:stretch>
            <a:fillRect/>
          </a:stretch>
        </a:blipFill>
        <a:ln w="3175"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912C7DBF-EEAD-423C-9C8E-8A6C596EBA83}">
      <dsp:nvSpPr>
        <dsp:cNvPr id="0" name=""/>
        <dsp:cNvSpPr/>
      </dsp:nvSpPr>
      <dsp:spPr>
        <a:xfrm>
          <a:off x="1171484" y="1819012"/>
          <a:ext cx="1396191" cy="209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45720" rIns="45720" bIns="0" numCol="1" spcCol="1270" anchor="b" anchorCtr="0">
          <a:noAutofit/>
        </a:bodyPr>
        <a:lstStyle/>
        <a:p>
          <a:pPr marL="0" lvl="0" indent="0" algn="l" defTabSz="533400">
            <a:lnSpc>
              <a:spcPct val="90000"/>
            </a:lnSpc>
            <a:spcBef>
              <a:spcPct val="0"/>
            </a:spcBef>
            <a:spcAft>
              <a:spcPct val="35000"/>
            </a:spcAft>
            <a:buNone/>
          </a:pPr>
          <a:endParaRPr lang="es-EC" sz="1200" kern="1200"/>
        </a:p>
      </dsp:txBody>
      <dsp:txXfrm>
        <a:off x="1171484" y="1819012"/>
        <a:ext cx="1396191" cy="209428"/>
      </dsp:txXfrm>
    </dsp:sp>
    <dsp:sp modelId="{2867BAE3-62CA-43AB-975B-1304E818409B}">
      <dsp:nvSpPr>
        <dsp:cNvPr id="0" name=""/>
        <dsp:cNvSpPr/>
      </dsp:nvSpPr>
      <dsp:spPr>
        <a:xfrm>
          <a:off x="1171484" y="2069950"/>
          <a:ext cx="1396191" cy="1396191"/>
        </a:xfrm>
        <a:prstGeom prst="rect">
          <a:avLst/>
        </a:prstGeom>
        <a:blipFill rotWithShape="1">
          <a:blip xmlns:r="http://schemas.openxmlformats.org/officeDocument/2006/relationships" r:embed="rId3"/>
          <a:srcRect/>
          <a:stretch>
            <a:fillRect l="-1000" r="-1000"/>
          </a:stretch>
        </a:blipFill>
        <a:ln w="3175"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DEB28-BC64-4040-A7D0-869E37D533AC}">
      <dsp:nvSpPr>
        <dsp:cNvPr id="0" name=""/>
        <dsp:cNvSpPr/>
      </dsp:nvSpPr>
      <dsp:spPr>
        <a:xfrm>
          <a:off x="548557" y="73107"/>
          <a:ext cx="1649679" cy="1940799"/>
        </a:xfrm>
        <a:prstGeom prst="rect">
          <a:avLst/>
        </a:prstGeom>
        <a:solidFill>
          <a:schemeClr val="dk1">
            <a:alpha val="40000"/>
            <a:tint val="40000"/>
            <a:hueOff val="0"/>
            <a:satOff val="0"/>
            <a:lumOff val="0"/>
            <a:alphaOff val="0"/>
          </a:schemeClr>
        </a:solidFill>
        <a:ln w="3175" cap="flat" cmpd="sng" algn="ctr">
          <a:solidFill>
            <a:scrgbClr r="0" g="0" b="0">
              <a:shade val="95000"/>
              <a:satMod val="105000"/>
            </a:scrgbClr>
          </a:solidFill>
          <a:prstDash val="solid"/>
        </a:ln>
        <a:effectLst/>
      </dsp:spPr>
      <dsp:style>
        <a:lnRef idx="1">
          <a:scrgbClr r="0" g="0" b="0"/>
        </a:lnRef>
        <a:fillRef idx="1">
          <a:scrgbClr r="0" g="0" b="0"/>
        </a:fillRef>
        <a:effectRef idx="0">
          <a:scrgbClr r="0" g="0" b="0"/>
        </a:effectRef>
        <a:fontRef idx="minor"/>
      </dsp:style>
    </dsp:sp>
    <dsp:sp modelId="{98AA4513-6CB9-45B0-A9D3-C24F40133C43}">
      <dsp:nvSpPr>
        <dsp:cNvPr id="0" name=""/>
        <dsp:cNvSpPr/>
      </dsp:nvSpPr>
      <dsp:spPr>
        <a:xfrm>
          <a:off x="631041" y="150739"/>
          <a:ext cx="1484711" cy="1261519"/>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15000" b="-15000"/>
          </a:stretch>
        </a:blipFill>
        <a:ln w="3175" cap="flat" cmpd="sng" algn="ctr">
          <a:solidFill>
            <a:scrgbClr r="0" g="0" b="0"/>
          </a:solidFill>
          <a:prstDash val="solid"/>
        </a:ln>
        <a:effectLst/>
      </dsp:spPr>
      <dsp:style>
        <a:lnRef idx="2">
          <a:scrgbClr r="0" g="0" b="0"/>
        </a:lnRef>
        <a:fillRef idx="1">
          <a:scrgbClr r="0" g="0" b="0"/>
        </a:fillRef>
        <a:effectRef idx="0">
          <a:scrgbClr r="0" g="0" b="0"/>
        </a:effectRef>
        <a:fontRef idx="minor"/>
      </dsp:style>
    </dsp:sp>
    <dsp:sp modelId="{08648E08-A2C7-4A4D-B8B4-8456E8852D5C}">
      <dsp:nvSpPr>
        <dsp:cNvPr id="0" name=""/>
        <dsp:cNvSpPr/>
      </dsp:nvSpPr>
      <dsp:spPr>
        <a:xfrm>
          <a:off x="631041" y="1606355"/>
          <a:ext cx="1484711" cy="329920"/>
        </a:xfrm>
        <a:prstGeom prst="rect">
          <a:avLst/>
        </a:prstGeom>
        <a:solidFill>
          <a:schemeClr val="lt1">
            <a:hueOff val="0"/>
            <a:satOff val="0"/>
            <a:lumOff val="0"/>
            <a:alphaOff val="0"/>
          </a:schemeClr>
        </a:solidFill>
        <a:ln w="31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a:t>Ecología</a:t>
          </a:r>
          <a:endParaRPr lang="es-EC" sz="1400" kern="1200" dirty="0"/>
        </a:p>
      </dsp:txBody>
      <dsp:txXfrm>
        <a:off x="631041" y="1606355"/>
        <a:ext cx="1484711" cy="329920"/>
      </dsp:txXfrm>
    </dsp:sp>
    <dsp:sp modelId="{386C0B24-3599-4FE4-9E0B-C5E39843764C}">
      <dsp:nvSpPr>
        <dsp:cNvPr id="0" name=""/>
        <dsp:cNvSpPr/>
      </dsp:nvSpPr>
      <dsp:spPr>
        <a:xfrm>
          <a:off x="631041" y="1412259"/>
          <a:ext cx="1484711" cy="194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s-EC" sz="1400" kern="1200">
            <a:solidFill>
              <a:schemeClr val="tx1"/>
            </a:solidFill>
          </a:endParaRPr>
        </a:p>
      </dsp:txBody>
      <dsp:txXfrm>
        <a:off x="631041" y="1412259"/>
        <a:ext cx="1484711" cy="194095"/>
      </dsp:txXfrm>
    </dsp:sp>
    <dsp:sp modelId="{7DE6ADCD-3CC3-4E92-84BE-EACA52CED724}">
      <dsp:nvSpPr>
        <dsp:cNvPr id="0" name=""/>
        <dsp:cNvSpPr/>
      </dsp:nvSpPr>
      <dsp:spPr>
        <a:xfrm>
          <a:off x="2506661" y="73107"/>
          <a:ext cx="1649679" cy="1940799"/>
        </a:xfrm>
        <a:prstGeom prst="rect">
          <a:avLst/>
        </a:prstGeom>
        <a:solidFill>
          <a:schemeClr val="dk1">
            <a:alpha val="40000"/>
            <a:tint val="40000"/>
            <a:hueOff val="0"/>
            <a:satOff val="0"/>
            <a:lumOff val="0"/>
            <a:alphaOff val="0"/>
          </a:schemeClr>
        </a:solidFill>
        <a:ln w="3175" cap="flat" cmpd="sng" algn="ctr">
          <a:solidFill>
            <a:scrgbClr r="0" g="0" b="0">
              <a:shade val="95000"/>
              <a:satMod val="105000"/>
            </a:scrgbClr>
          </a:solidFill>
          <a:prstDash val="solid"/>
        </a:ln>
        <a:effectLst/>
      </dsp:spPr>
      <dsp:style>
        <a:lnRef idx="1">
          <a:scrgbClr r="0" g="0" b="0"/>
        </a:lnRef>
        <a:fillRef idx="1">
          <a:scrgbClr r="0" g="0" b="0"/>
        </a:fillRef>
        <a:effectRef idx="0">
          <a:scrgbClr r="0" g="0" b="0"/>
        </a:effectRef>
        <a:fontRef idx="minor"/>
      </dsp:style>
    </dsp:sp>
    <dsp:sp modelId="{761DA792-445C-4E2F-B0E8-85E4F333AE2A}">
      <dsp:nvSpPr>
        <dsp:cNvPr id="0" name=""/>
        <dsp:cNvSpPr/>
      </dsp:nvSpPr>
      <dsp:spPr>
        <a:xfrm>
          <a:off x="2589145" y="150739"/>
          <a:ext cx="1484711" cy="1261519"/>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26000" b="-26000"/>
          </a:stretch>
        </a:blipFill>
        <a:ln w="3175" cap="flat" cmpd="sng" algn="ctr">
          <a:solidFill>
            <a:scrgbClr r="0" g="0" b="0"/>
          </a:solidFill>
          <a:prstDash val="solid"/>
        </a:ln>
        <a:effectLst/>
      </dsp:spPr>
      <dsp:style>
        <a:lnRef idx="2">
          <a:scrgbClr r="0" g="0" b="0"/>
        </a:lnRef>
        <a:fillRef idx="1">
          <a:scrgbClr r="0" g="0" b="0"/>
        </a:fillRef>
        <a:effectRef idx="0">
          <a:scrgbClr r="0" g="0" b="0"/>
        </a:effectRef>
        <a:fontRef idx="minor"/>
      </dsp:style>
    </dsp:sp>
    <dsp:sp modelId="{6286199E-BC49-445E-A4F2-C4B69FFC4276}">
      <dsp:nvSpPr>
        <dsp:cNvPr id="0" name=""/>
        <dsp:cNvSpPr/>
      </dsp:nvSpPr>
      <dsp:spPr>
        <a:xfrm>
          <a:off x="2589145" y="1606355"/>
          <a:ext cx="1484711" cy="329920"/>
        </a:xfrm>
        <a:prstGeom prst="rect">
          <a:avLst/>
        </a:prstGeom>
        <a:solidFill>
          <a:schemeClr val="lt1">
            <a:hueOff val="0"/>
            <a:satOff val="0"/>
            <a:lumOff val="0"/>
            <a:alphaOff val="0"/>
          </a:schemeClr>
        </a:solidFill>
        <a:ln w="31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a:t>Valor económico</a:t>
          </a:r>
          <a:endParaRPr lang="es-EC" sz="1400" kern="1200" dirty="0"/>
        </a:p>
      </dsp:txBody>
      <dsp:txXfrm>
        <a:off x="2589145" y="1606355"/>
        <a:ext cx="1484711" cy="329920"/>
      </dsp:txXfrm>
    </dsp:sp>
    <dsp:sp modelId="{FD3A7415-8462-476F-A0C3-09F384CC6C3F}">
      <dsp:nvSpPr>
        <dsp:cNvPr id="0" name=""/>
        <dsp:cNvSpPr/>
      </dsp:nvSpPr>
      <dsp:spPr>
        <a:xfrm>
          <a:off x="2589145" y="1412259"/>
          <a:ext cx="1484711" cy="194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s-EC" sz="1400" kern="1200">
            <a:solidFill>
              <a:schemeClr val="tx1"/>
            </a:solidFill>
          </a:endParaRPr>
        </a:p>
      </dsp:txBody>
      <dsp:txXfrm>
        <a:off x="2589145" y="1412259"/>
        <a:ext cx="1484711" cy="194095"/>
      </dsp:txXfrm>
    </dsp:sp>
    <dsp:sp modelId="{7A67FF43-92D1-4894-8D2E-BC99B9090255}">
      <dsp:nvSpPr>
        <dsp:cNvPr id="0" name=""/>
        <dsp:cNvSpPr/>
      </dsp:nvSpPr>
      <dsp:spPr>
        <a:xfrm>
          <a:off x="4464765" y="73107"/>
          <a:ext cx="1649679" cy="1940799"/>
        </a:xfrm>
        <a:prstGeom prst="rect">
          <a:avLst/>
        </a:prstGeom>
        <a:solidFill>
          <a:schemeClr val="dk1">
            <a:alpha val="40000"/>
            <a:tint val="40000"/>
            <a:hueOff val="0"/>
            <a:satOff val="0"/>
            <a:lumOff val="0"/>
            <a:alphaOff val="0"/>
          </a:schemeClr>
        </a:solidFill>
        <a:ln w="3175" cap="flat" cmpd="sng" algn="ctr">
          <a:solidFill>
            <a:scrgbClr r="0" g="0" b="0">
              <a:shade val="95000"/>
              <a:satMod val="105000"/>
            </a:scrgbClr>
          </a:solidFill>
          <a:prstDash val="solid"/>
        </a:ln>
        <a:effectLst/>
      </dsp:spPr>
      <dsp:style>
        <a:lnRef idx="1">
          <a:scrgbClr r="0" g="0" b="0"/>
        </a:lnRef>
        <a:fillRef idx="1">
          <a:scrgbClr r="0" g="0" b="0"/>
        </a:fillRef>
        <a:effectRef idx="0">
          <a:scrgbClr r="0" g="0" b="0"/>
        </a:effectRef>
        <a:fontRef idx="minor"/>
      </dsp:style>
    </dsp:sp>
    <dsp:sp modelId="{1FC18A3C-3F48-407E-A9D2-5B9DCE70AA3E}">
      <dsp:nvSpPr>
        <dsp:cNvPr id="0" name=""/>
        <dsp:cNvSpPr/>
      </dsp:nvSpPr>
      <dsp:spPr>
        <a:xfrm>
          <a:off x="4547249" y="150739"/>
          <a:ext cx="1484711" cy="1261519"/>
        </a:xfrm>
        <a:prstGeom prst="rect">
          <a:avLst/>
        </a:prstGeom>
        <a:blipFill rotWithShape="1">
          <a:blip xmlns:r="http://schemas.openxmlformats.org/officeDocument/2006/relationships" r:embed="rId3"/>
          <a:srcRect/>
          <a:stretch>
            <a:fillRect t="-29000" b="-29000"/>
          </a:stretch>
        </a:blipFill>
        <a:ln w="3175" cap="flat" cmpd="sng" algn="ctr">
          <a:solidFill>
            <a:scrgbClr r="0" g="0" b="0"/>
          </a:solidFill>
          <a:prstDash val="solid"/>
        </a:ln>
        <a:effectLst/>
      </dsp:spPr>
      <dsp:style>
        <a:lnRef idx="2">
          <a:scrgbClr r="0" g="0" b="0"/>
        </a:lnRef>
        <a:fillRef idx="1">
          <a:scrgbClr r="0" g="0" b="0"/>
        </a:fillRef>
        <a:effectRef idx="0">
          <a:scrgbClr r="0" g="0" b="0"/>
        </a:effectRef>
        <a:fontRef idx="minor"/>
      </dsp:style>
    </dsp:sp>
    <dsp:sp modelId="{B922FF46-847A-42C5-835E-85C1698FDC1E}">
      <dsp:nvSpPr>
        <dsp:cNvPr id="0" name=""/>
        <dsp:cNvSpPr/>
      </dsp:nvSpPr>
      <dsp:spPr>
        <a:xfrm>
          <a:off x="4547249" y="1606355"/>
          <a:ext cx="1484711" cy="329920"/>
        </a:xfrm>
        <a:prstGeom prst="rect">
          <a:avLst/>
        </a:prstGeom>
        <a:solidFill>
          <a:schemeClr val="lt1">
            <a:hueOff val="0"/>
            <a:satOff val="0"/>
            <a:lumOff val="0"/>
            <a:alphaOff val="0"/>
          </a:schemeClr>
        </a:solidFill>
        <a:ln w="31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dirty="0"/>
            <a:t>Usos y nutrición</a:t>
          </a:r>
        </a:p>
      </dsp:txBody>
      <dsp:txXfrm>
        <a:off x="4547249" y="1606355"/>
        <a:ext cx="1484711" cy="329920"/>
      </dsp:txXfrm>
    </dsp:sp>
    <dsp:sp modelId="{5E71F358-07E9-41BD-B7C6-2B4BB03BAA65}">
      <dsp:nvSpPr>
        <dsp:cNvPr id="0" name=""/>
        <dsp:cNvSpPr/>
      </dsp:nvSpPr>
      <dsp:spPr>
        <a:xfrm>
          <a:off x="4547249" y="1412259"/>
          <a:ext cx="1484711" cy="194095"/>
        </a:xfrm>
        <a:prstGeom prst="rect">
          <a:avLst/>
        </a:prstGeom>
        <a:noFill/>
        <a:ln w="3175">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s-EC" sz="1400" kern="1200" dirty="0">
            <a:solidFill>
              <a:schemeClr val="tx1"/>
            </a:solidFill>
          </a:endParaRPr>
        </a:p>
      </dsp:txBody>
      <dsp:txXfrm>
        <a:off x="4547249" y="1412259"/>
        <a:ext cx="1484711" cy="194095"/>
      </dsp:txXfrm>
    </dsp:sp>
    <dsp:sp modelId="{F2435D0A-A2E7-4F0C-B371-281F049A81CF}">
      <dsp:nvSpPr>
        <dsp:cNvPr id="0" name=""/>
        <dsp:cNvSpPr/>
      </dsp:nvSpPr>
      <dsp:spPr>
        <a:xfrm>
          <a:off x="1434831" y="2197342"/>
          <a:ext cx="1835235" cy="1903866"/>
        </a:xfrm>
        <a:prstGeom prst="rect">
          <a:avLst/>
        </a:prstGeom>
        <a:solidFill>
          <a:schemeClr val="dk1">
            <a:alpha val="40000"/>
            <a:tint val="40000"/>
            <a:hueOff val="0"/>
            <a:satOff val="0"/>
            <a:lumOff val="0"/>
            <a:alphaOff val="0"/>
          </a:schemeClr>
        </a:solidFill>
        <a:ln w="3175" cap="flat" cmpd="sng" algn="ctr">
          <a:solidFill>
            <a:scrgbClr r="0" g="0" b="0">
              <a:shade val="95000"/>
              <a:satMod val="105000"/>
            </a:scrgbClr>
          </a:solidFill>
          <a:prstDash val="solid"/>
        </a:ln>
        <a:effectLst/>
      </dsp:spPr>
      <dsp:style>
        <a:lnRef idx="1">
          <a:scrgbClr r="0" g="0" b="0"/>
        </a:lnRef>
        <a:fillRef idx="1">
          <a:scrgbClr r="0" g="0" b="0"/>
        </a:fillRef>
        <a:effectRef idx="0">
          <a:scrgbClr r="0" g="0" b="0"/>
        </a:effectRef>
        <a:fontRef idx="minor"/>
      </dsp:style>
    </dsp:sp>
    <dsp:sp modelId="{56538309-5331-4CEE-BB78-ED3ECF149C04}">
      <dsp:nvSpPr>
        <dsp:cNvPr id="0" name=""/>
        <dsp:cNvSpPr/>
      </dsp:nvSpPr>
      <dsp:spPr>
        <a:xfrm>
          <a:off x="1610093" y="2256507"/>
          <a:ext cx="1484711" cy="1261519"/>
        </a:xfrm>
        <a:prstGeom prst="rect">
          <a:avLst/>
        </a:prstGeom>
        <a:blipFill rotWithShape="1">
          <a:blip xmlns:r="http://schemas.openxmlformats.org/officeDocument/2006/relationships" r:embed="rId4"/>
          <a:srcRect/>
          <a:stretch>
            <a:fillRect l="-16000" r="-16000"/>
          </a:stretch>
        </a:blipFill>
        <a:ln w="3175" cap="flat" cmpd="sng" algn="ctr">
          <a:solidFill>
            <a:scrgbClr r="0" g="0" b="0"/>
          </a:solidFill>
          <a:prstDash val="solid"/>
        </a:ln>
        <a:effectLst/>
      </dsp:spPr>
      <dsp:style>
        <a:lnRef idx="2">
          <a:scrgbClr r="0" g="0" b="0"/>
        </a:lnRef>
        <a:fillRef idx="1">
          <a:scrgbClr r="0" g="0" b="0"/>
        </a:fillRef>
        <a:effectRef idx="0">
          <a:scrgbClr r="0" g="0" b="0"/>
        </a:effectRef>
        <a:fontRef idx="minor"/>
      </dsp:style>
    </dsp:sp>
    <dsp:sp modelId="{13C0E817-E4A0-4D65-B1D6-E74F65CDC48A}">
      <dsp:nvSpPr>
        <dsp:cNvPr id="0" name=""/>
        <dsp:cNvSpPr/>
      </dsp:nvSpPr>
      <dsp:spPr>
        <a:xfrm>
          <a:off x="1597673" y="3649223"/>
          <a:ext cx="1509551" cy="413786"/>
        </a:xfrm>
        <a:prstGeom prst="rect">
          <a:avLst/>
        </a:prstGeom>
        <a:solidFill>
          <a:schemeClr val="lt1">
            <a:hueOff val="0"/>
            <a:satOff val="0"/>
            <a:lumOff val="0"/>
            <a:alphaOff val="0"/>
          </a:schemeClr>
        </a:solidFill>
        <a:ln w="31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dirty="0"/>
            <a:t>Fauna y flora silvestre</a:t>
          </a:r>
        </a:p>
      </dsp:txBody>
      <dsp:txXfrm>
        <a:off x="1597673" y="3649223"/>
        <a:ext cx="1509551" cy="413786"/>
      </dsp:txXfrm>
    </dsp:sp>
    <dsp:sp modelId="{57CD4D3E-6FD2-4AB2-8EFF-C43F9027A9F3}">
      <dsp:nvSpPr>
        <dsp:cNvPr id="0" name=""/>
        <dsp:cNvSpPr/>
      </dsp:nvSpPr>
      <dsp:spPr>
        <a:xfrm>
          <a:off x="1610093" y="3497061"/>
          <a:ext cx="1484711" cy="194095"/>
        </a:xfrm>
        <a:prstGeom prst="rect">
          <a:avLst/>
        </a:prstGeom>
        <a:noFill/>
        <a:ln w="3175">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s-EC" sz="1400" kern="1200" dirty="0">
            <a:solidFill>
              <a:schemeClr val="tx1"/>
            </a:solidFill>
          </a:endParaRPr>
        </a:p>
      </dsp:txBody>
      <dsp:txXfrm>
        <a:off x="1610093" y="3497061"/>
        <a:ext cx="1484711" cy="194095"/>
      </dsp:txXfrm>
    </dsp:sp>
    <dsp:sp modelId="{CCC87CD5-7F69-4CFC-9AF5-B6DDC111B826}">
      <dsp:nvSpPr>
        <dsp:cNvPr id="0" name=""/>
        <dsp:cNvSpPr/>
      </dsp:nvSpPr>
      <dsp:spPr>
        <a:xfrm>
          <a:off x="3578491" y="2178875"/>
          <a:ext cx="1649679" cy="1940799"/>
        </a:xfrm>
        <a:prstGeom prst="rect">
          <a:avLst/>
        </a:prstGeom>
        <a:solidFill>
          <a:schemeClr val="dk1">
            <a:alpha val="40000"/>
            <a:tint val="40000"/>
            <a:hueOff val="0"/>
            <a:satOff val="0"/>
            <a:lumOff val="0"/>
            <a:alphaOff val="0"/>
          </a:schemeClr>
        </a:solidFill>
        <a:ln w="3175" cap="flat" cmpd="sng" algn="ctr">
          <a:solidFill>
            <a:scrgbClr r="0" g="0" b="0">
              <a:shade val="95000"/>
              <a:satMod val="105000"/>
            </a:scrgbClr>
          </a:solidFill>
          <a:prstDash val="solid"/>
        </a:ln>
        <a:effectLst/>
      </dsp:spPr>
      <dsp:style>
        <a:lnRef idx="1">
          <a:scrgbClr r="0" g="0" b="0"/>
        </a:lnRef>
        <a:fillRef idx="1">
          <a:scrgbClr r="0" g="0" b="0"/>
        </a:fillRef>
        <a:effectRef idx="0">
          <a:scrgbClr r="0" g="0" b="0"/>
        </a:effectRef>
        <a:fontRef idx="minor"/>
      </dsp:style>
    </dsp:sp>
    <dsp:sp modelId="{F180F941-B361-428A-B176-63716BB32FF9}">
      <dsp:nvSpPr>
        <dsp:cNvPr id="0" name=""/>
        <dsp:cNvSpPr/>
      </dsp:nvSpPr>
      <dsp:spPr>
        <a:xfrm>
          <a:off x="3660975" y="2256507"/>
          <a:ext cx="1484711" cy="1261519"/>
        </a:xfrm>
        <a:prstGeom prst="rect">
          <a:avLst/>
        </a:prstGeom>
        <a:blipFill rotWithShape="1">
          <a:blip xmlns:r="http://schemas.openxmlformats.org/officeDocument/2006/relationships" r:embed="rId5"/>
          <a:srcRect/>
          <a:stretch>
            <a:fillRect t="-9000" b="-9000"/>
          </a:stretch>
        </a:blipFill>
        <a:ln w="3175" cap="flat" cmpd="sng" algn="ctr">
          <a:solidFill>
            <a:scrgbClr r="0" g="0" b="0"/>
          </a:solidFill>
          <a:prstDash val="solid"/>
        </a:ln>
        <a:effectLst/>
      </dsp:spPr>
      <dsp:style>
        <a:lnRef idx="2">
          <a:scrgbClr r="0" g="0" b="0"/>
        </a:lnRef>
        <a:fillRef idx="1">
          <a:scrgbClr r="0" g="0" b="0"/>
        </a:fillRef>
        <a:effectRef idx="0">
          <a:scrgbClr r="0" g="0" b="0"/>
        </a:effectRef>
        <a:fontRef idx="minor"/>
      </dsp:style>
    </dsp:sp>
    <dsp:sp modelId="{6146C756-E086-4E15-84C1-1B1EC2B29A1A}">
      <dsp:nvSpPr>
        <dsp:cNvPr id="0" name=""/>
        <dsp:cNvSpPr/>
      </dsp:nvSpPr>
      <dsp:spPr>
        <a:xfrm>
          <a:off x="3660975" y="3712122"/>
          <a:ext cx="1484711" cy="329920"/>
        </a:xfrm>
        <a:prstGeom prst="rect">
          <a:avLst/>
        </a:prstGeom>
        <a:solidFill>
          <a:schemeClr val="lt1">
            <a:hueOff val="0"/>
            <a:satOff val="0"/>
            <a:lumOff val="0"/>
            <a:alphaOff val="0"/>
          </a:schemeClr>
        </a:solidFill>
        <a:ln w="31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a:t>Manejo</a:t>
          </a:r>
          <a:endParaRPr lang="es-EC" sz="1400" kern="1200" dirty="0"/>
        </a:p>
      </dsp:txBody>
      <dsp:txXfrm>
        <a:off x="3660975" y="3712122"/>
        <a:ext cx="1484711" cy="329920"/>
      </dsp:txXfrm>
    </dsp:sp>
    <dsp:sp modelId="{1ADC798D-C913-4A9D-B613-365DAF6B5D53}">
      <dsp:nvSpPr>
        <dsp:cNvPr id="0" name=""/>
        <dsp:cNvSpPr/>
      </dsp:nvSpPr>
      <dsp:spPr>
        <a:xfrm>
          <a:off x="3660975" y="3518027"/>
          <a:ext cx="1484711" cy="194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s-EC" sz="1400" kern="1200" dirty="0">
            <a:solidFill>
              <a:schemeClr val="tx1"/>
            </a:solidFill>
          </a:endParaRPr>
        </a:p>
      </dsp:txBody>
      <dsp:txXfrm>
        <a:off x="3660975" y="3518027"/>
        <a:ext cx="1484711" cy="19409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4945E5-73E2-4CB0-AC31-4C944242B49D}">
      <dsp:nvSpPr>
        <dsp:cNvPr id="0" name=""/>
        <dsp:cNvSpPr/>
      </dsp:nvSpPr>
      <dsp:spPr>
        <a:xfrm>
          <a:off x="4075" y="0"/>
          <a:ext cx="2436258" cy="789190"/>
        </a:xfrm>
        <a:prstGeom prst="chevron">
          <a:avLst/>
        </a:prstGeom>
        <a:solidFill>
          <a:schemeClr val="lt1">
            <a:hueOff val="0"/>
            <a:satOff val="0"/>
            <a:lumOff val="0"/>
            <a:alphaOff val="0"/>
          </a:schemeClr>
        </a:solidFill>
        <a:ln w="31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EC" sz="1400" kern="1200" dirty="0"/>
            <a:t>Prácticas de conservación y uso sostenible</a:t>
          </a:r>
        </a:p>
      </dsp:txBody>
      <dsp:txXfrm>
        <a:off x="398670" y="0"/>
        <a:ext cx="1647068" cy="789190"/>
      </dsp:txXfrm>
    </dsp:sp>
    <dsp:sp modelId="{245463FD-9FA0-4C91-AD8C-045169F8E855}">
      <dsp:nvSpPr>
        <dsp:cNvPr id="0" name=""/>
        <dsp:cNvSpPr/>
      </dsp:nvSpPr>
      <dsp:spPr>
        <a:xfrm>
          <a:off x="2196708" y="0"/>
          <a:ext cx="2436258" cy="789190"/>
        </a:xfrm>
        <a:prstGeom prst="chevron">
          <a:avLst/>
        </a:prstGeom>
        <a:solidFill>
          <a:schemeClr val="lt1">
            <a:hueOff val="0"/>
            <a:satOff val="0"/>
            <a:lumOff val="0"/>
            <a:alphaOff val="0"/>
          </a:schemeClr>
        </a:solidFill>
        <a:ln w="31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EC" sz="1400" kern="1200" dirty="0"/>
            <a:t>Áreas de investigación</a:t>
          </a:r>
        </a:p>
      </dsp:txBody>
      <dsp:txXfrm>
        <a:off x="2591303" y="0"/>
        <a:ext cx="1647068" cy="78919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D4EBB2-11B4-406E-AFE7-E4DE4952A7D2}" type="datetimeFigureOut">
              <a:rPr lang="es-EC" smtClean="0"/>
              <a:t>12/4/2021</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18B35-0B30-448B-8072-CF98447E7C6B}" type="slidenum">
              <a:rPr lang="es-EC" smtClean="0"/>
              <a:t>‹Nº›</a:t>
            </a:fld>
            <a:endParaRPr lang="es-EC"/>
          </a:p>
        </p:txBody>
      </p:sp>
    </p:spTree>
    <p:extLst>
      <p:ext uri="{BB962C8B-B14F-4D97-AF65-F5344CB8AC3E}">
        <p14:creationId xmlns:p14="http://schemas.microsoft.com/office/powerpoint/2010/main" val="1581419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https://www.researchgate.net/publication/335705751_Relacion_entre_la_composicion_floristica_y_los_nutrientes_del_suelo_en_comunidades_de_palmas_del_Choco_biogeografico_en_Colombia_y_Ecuador</a:t>
            </a:r>
          </a:p>
        </p:txBody>
      </p:sp>
      <p:sp>
        <p:nvSpPr>
          <p:cNvPr id="4" name="Marcador de número de diapositiva 3"/>
          <p:cNvSpPr>
            <a:spLocks noGrp="1"/>
          </p:cNvSpPr>
          <p:nvPr>
            <p:ph type="sldNum" sz="quarter" idx="5"/>
          </p:nvPr>
        </p:nvSpPr>
        <p:spPr/>
        <p:txBody>
          <a:bodyPr/>
          <a:lstStyle/>
          <a:p>
            <a:fld id="{4B818B35-0B30-448B-8072-CF98447E7C6B}" type="slidenum">
              <a:rPr lang="es-EC" smtClean="0"/>
              <a:t>3</a:t>
            </a:fld>
            <a:endParaRPr lang="es-EC"/>
          </a:p>
        </p:txBody>
      </p:sp>
    </p:spTree>
    <p:extLst>
      <p:ext uri="{BB962C8B-B14F-4D97-AF65-F5344CB8AC3E}">
        <p14:creationId xmlns:p14="http://schemas.microsoft.com/office/powerpoint/2010/main" val="597850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https://www.researchgate.net/publication/335705751_Relacion_entre_la_composicion_floristica_y_los_nutrientes_del_suelo_en_comunidades_de_palmas_del_Choco_biogeografico_en_Colombia_y_Ecuador</a:t>
            </a:r>
          </a:p>
        </p:txBody>
      </p:sp>
      <p:sp>
        <p:nvSpPr>
          <p:cNvPr id="4" name="Marcador de número de diapositiva 3"/>
          <p:cNvSpPr>
            <a:spLocks noGrp="1"/>
          </p:cNvSpPr>
          <p:nvPr>
            <p:ph type="sldNum" sz="quarter" idx="5"/>
          </p:nvPr>
        </p:nvSpPr>
        <p:spPr/>
        <p:txBody>
          <a:bodyPr/>
          <a:lstStyle/>
          <a:p>
            <a:fld id="{4B818B35-0B30-448B-8072-CF98447E7C6B}" type="slidenum">
              <a:rPr lang="es-EC" smtClean="0"/>
              <a:t>4</a:t>
            </a:fld>
            <a:endParaRPr lang="es-EC"/>
          </a:p>
        </p:txBody>
      </p:sp>
    </p:spTree>
    <p:extLst>
      <p:ext uri="{BB962C8B-B14F-4D97-AF65-F5344CB8AC3E}">
        <p14:creationId xmlns:p14="http://schemas.microsoft.com/office/powerpoint/2010/main" val="41014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4B818B35-0B30-448B-8072-CF98447E7C6B}" type="slidenum">
              <a:rPr lang="es-EC" smtClean="0"/>
              <a:t>14</a:t>
            </a:fld>
            <a:endParaRPr lang="es-EC"/>
          </a:p>
        </p:txBody>
      </p:sp>
    </p:spTree>
    <p:extLst>
      <p:ext uri="{BB962C8B-B14F-4D97-AF65-F5344CB8AC3E}">
        <p14:creationId xmlns:p14="http://schemas.microsoft.com/office/powerpoint/2010/main" val="373434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4B818B35-0B30-448B-8072-CF98447E7C6B}" type="slidenum">
              <a:rPr lang="es-EC" smtClean="0"/>
              <a:t>16</a:t>
            </a:fld>
            <a:endParaRPr lang="es-EC"/>
          </a:p>
        </p:txBody>
      </p:sp>
    </p:spTree>
    <p:extLst>
      <p:ext uri="{BB962C8B-B14F-4D97-AF65-F5344CB8AC3E}">
        <p14:creationId xmlns:p14="http://schemas.microsoft.com/office/powerpoint/2010/main" val="2742946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4B818B35-0B30-448B-8072-CF98447E7C6B}" type="slidenum">
              <a:rPr lang="es-EC" smtClean="0"/>
              <a:t>17</a:t>
            </a:fld>
            <a:endParaRPr lang="es-EC"/>
          </a:p>
        </p:txBody>
      </p:sp>
    </p:spTree>
    <p:extLst>
      <p:ext uri="{BB962C8B-B14F-4D97-AF65-F5344CB8AC3E}">
        <p14:creationId xmlns:p14="http://schemas.microsoft.com/office/powerpoint/2010/main" val="184419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4B818B35-0B30-448B-8072-CF98447E7C6B}" type="slidenum">
              <a:rPr lang="es-EC" smtClean="0"/>
              <a:t>35</a:t>
            </a:fld>
            <a:endParaRPr lang="es-EC"/>
          </a:p>
        </p:txBody>
      </p:sp>
    </p:spTree>
    <p:extLst>
      <p:ext uri="{BB962C8B-B14F-4D97-AF65-F5344CB8AC3E}">
        <p14:creationId xmlns:p14="http://schemas.microsoft.com/office/powerpoint/2010/main" val="9908665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name="CorelDRAW" r:id="rId2" imgW="9168480" imgH="5375520" progId="">
                  <p:embed/>
                </p:oleObj>
              </mc:Choice>
              <mc:Fallback>
                <p:oleObj name="CorelDRAW" r:id="rId2" imgW="9168480" imgH="5375520" progId="">
                  <p:embed/>
                  <p:pic>
                    <p:nvPicPr>
                      <p:cNvPr id="2" name="Object 43"/>
                      <p:cNvPicPr>
                        <a:picLocks noChangeAspect="1" noChangeArrowheads="1"/>
                      </p:cNvPicPr>
                      <p:nvPr/>
                    </p:nvPicPr>
                    <p:blipFill>
                      <a:blip r:embed="rId3">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609600" y="6245225"/>
            <a:ext cx="2844800" cy="476250"/>
          </a:xfrm>
          <a:prstGeom prst="rect">
            <a:avLst/>
          </a:prstGeom>
          <a:noFill/>
          <a:ln w="9525">
            <a:noFill/>
            <a:miter lim="800000"/>
            <a:headEnd/>
            <a:tailEnd/>
          </a:ln>
          <a:effectLst/>
        </p:spPr>
        <p:txBody>
          <a:bodyPr/>
          <a:lstStyle/>
          <a:p>
            <a:pPr>
              <a:defRPr/>
            </a:pPr>
            <a:endParaRPr lang="es-ES" sz="1400"/>
          </a:p>
        </p:txBody>
      </p:sp>
      <p:sp>
        <p:nvSpPr>
          <p:cNvPr id="4" name="Rectangle 25"/>
          <p:cNvSpPr>
            <a:spLocks noChangeArrowheads="1"/>
          </p:cNvSpPr>
          <p:nvPr/>
        </p:nvSpPr>
        <p:spPr bwMode="auto">
          <a:xfrm>
            <a:off x="4165600" y="6245225"/>
            <a:ext cx="3860800" cy="476250"/>
          </a:xfrm>
          <a:prstGeom prst="rect">
            <a:avLst/>
          </a:prstGeom>
          <a:noFill/>
          <a:ln w="9525">
            <a:noFill/>
            <a:miter lim="800000"/>
            <a:headEnd/>
            <a:tailEnd/>
          </a:ln>
          <a:effectLst/>
        </p:spPr>
        <p:txBody>
          <a:bodyPr/>
          <a:lstStyle/>
          <a:p>
            <a:pPr algn="ctr">
              <a:defRPr/>
            </a:pPr>
            <a:endParaRPr lang="es-ES" sz="1400"/>
          </a:p>
        </p:txBody>
      </p:sp>
      <p:sp>
        <p:nvSpPr>
          <p:cNvPr id="5" name="Rectangle 26"/>
          <p:cNvSpPr>
            <a:spLocks noChangeArrowheads="1"/>
          </p:cNvSpPr>
          <p:nvPr/>
        </p:nvSpPr>
        <p:spPr bwMode="auto">
          <a:xfrm>
            <a:off x="609600" y="6245225"/>
            <a:ext cx="2844800" cy="476250"/>
          </a:xfrm>
          <a:prstGeom prst="rect">
            <a:avLst/>
          </a:prstGeom>
          <a:noFill/>
          <a:ln w="9525">
            <a:noFill/>
            <a:miter lim="800000"/>
            <a:headEnd/>
            <a:tailEnd/>
          </a:ln>
          <a:effectLst/>
        </p:spPr>
        <p:txBody>
          <a:bodyPr/>
          <a:lstStyle/>
          <a:p>
            <a:pPr>
              <a:defRPr/>
            </a:pPr>
            <a:endParaRPr lang="es-ES" sz="1400"/>
          </a:p>
        </p:txBody>
      </p:sp>
      <p:sp>
        <p:nvSpPr>
          <p:cNvPr id="6" name="Rectangle 27"/>
          <p:cNvSpPr>
            <a:spLocks noChangeArrowheads="1"/>
          </p:cNvSpPr>
          <p:nvPr/>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p>
        </p:txBody>
      </p:sp>
      <p:pic>
        <p:nvPicPr>
          <p:cNvPr id="7" name="Picture 33" descr="LOGO-OFICIAL-transparente"/>
          <p:cNvPicPr>
            <a:picLocks noChangeAspect="1" noChangeArrowheads="1"/>
          </p:cNvPicPr>
          <p:nvPr/>
        </p:nvPicPr>
        <p:blipFill>
          <a:blip r:embed="rId4" cstate="print"/>
          <a:srcRect/>
          <a:stretch>
            <a:fillRect/>
          </a:stretch>
        </p:blipFill>
        <p:spPr bwMode="auto">
          <a:xfrm>
            <a:off x="71968" y="153989"/>
            <a:ext cx="4078817" cy="890587"/>
          </a:xfrm>
          <a:prstGeom prst="rect">
            <a:avLst/>
          </a:prstGeom>
          <a:noFill/>
          <a:ln w="9525">
            <a:noFill/>
            <a:miter lim="800000"/>
            <a:headEnd/>
            <a:tailEnd/>
          </a:ln>
        </p:spPr>
      </p:pic>
      <p:pic>
        <p:nvPicPr>
          <p:cNvPr id="8" name="12 Imagen" descr="pie de pagina espe.jpg"/>
          <p:cNvPicPr>
            <a:picLocks noChangeAspect="1"/>
          </p:cNvPicPr>
          <p:nvPr/>
        </p:nvPicPr>
        <p:blipFill>
          <a:blip r:embed="rId5" cstate="print"/>
          <a:srcRect/>
          <a:stretch>
            <a:fillRect/>
          </a:stretch>
        </p:blipFill>
        <p:spPr bwMode="auto">
          <a:xfrm>
            <a:off x="0" y="5864226"/>
            <a:ext cx="12192000" cy="1065213"/>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850733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901519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Tree>
    <p:extLst>
      <p:ext uri="{BB962C8B-B14F-4D97-AF65-F5344CB8AC3E}">
        <p14:creationId xmlns:p14="http://schemas.microsoft.com/office/powerpoint/2010/main" val="6468398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367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DE484C-EEED-49A0-A473-2FEC8AF3F0D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D89B9565-C773-4521-9E09-66EDA90DA5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060C915A-851D-4CDB-9095-CD0E89296125}"/>
              </a:ext>
            </a:extLst>
          </p:cNvPr>
          <p:cNvSpPr>
            <a:spLocks noGrp="1"/>
          </p:cNvSpPr>
          <p:nvPr>
            <p:ph type="dt" sz="half" idx="10"/>
          </p:nvPr>
        </p:nvSpPr>
        <p:spPr/>
        <p:txBody>
          <a:bodyPr/>
          <a:lstStyle/>
          <a:p>
            <a:fld id="{250998BD-BFDA-4D34-8B50-AE089C1EB63C}" type="datetimeFigureOut">
              <a:rPr lang="es-EC" smtClean="0"/>
              <a:t>12/4/2021</a:t>
            </a:fld>
            <a:endParaRPr lang="es-EC"/>
          </a:p>
        </p:txBody>
      </p:sp>
      <p:sp>
        <p:nvSpPr>
          <p:cNvPr id="5" name="Marcador de pie de página 4">
            <a:extLst>
              <a:ext uri="{FF2B5EF4-FFF2-40B4-BE49-F238E27FC236}">
                <a16:creationId xmlns:a16="http://schemas.microsoft.com/office/drawing/2014/main" id="{8B5FB79A-D99F-458E-BF89-E5CF64C85691}"/>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F7BDBD5E-8CA2-4AF7-A350-3F19CE0CDE7A}"/>
              </a:ext>
            </a:extLst>
          </p:cNvPr>
          <p:cNvSpPr>
            <a:spLocks noGrp="1"/>
          </p:cNvSpPr>
          <p:nvPr>
            <p:ph type="sldNum" sz="quarter" idx="12"/>
          </p:nvPr>
        </p:nvSpPr>
        <p:spPr/>
        <p:txBody>
          <a:bodyPr/>
          <a:lstStyle/>
          <a:p>
            <a:fld id="{270CAE97-BDB4-4775-A4D6-85EF63EF442D}" type="slidenum">
              <a:rPr lang="es-EC" smtClean="0"/>
              <a:t>‹Nº›</a:t>
            </a:fld>
            <a:endParaRPr lang="es-EC"/>
          </a:p>
        </p:txBody>
      </p:sp>
    </p:spTree>
    <p:extLst>
      <p:ext uri="{BB962C8B-B14F-4D97-AF65-F5344CB8AC3E}">
        <p14:creationId xmlns:p14="http://schemas.microsoft.com/office/powerpoint/2010/main" val="1526188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80446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los estilos de texto del patrón</a:t>
            </a:r>
          </a:p>
        </p:txBody>
      </p:sp>
    </p:spTree>
    <p:extLst>
      <p:ext uri="{BB962C8B-B14F-4D97-AF65-F5344CB8AC3E}">
        <p14:creationId xmlns:p14="http://schemas.microsoft.com/office/powerpoint/2010/main" val="1796292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676875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422268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964256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AutoShape 4"/>
          <p:cNvSpPr>
            <a:spLocks noChangeArrowheads="1"/>
          </p:cNvSpPr>
          <p:nvPr/>
        </p:nvSpPr>
        <p:spPr bwMode="auto">
          <a:xfrm>
            <a:off x="476251" y="1428750"/>
            <a:ext cx="3048000" cy="1981200"/>
          </a:xfrm>
          <a:prstGeom prst="rightArrowCallout">
            <a:avLst>
              <a:gd name="adj1" fmla="val 25000"/>
              <a:gd name="adj2" fmla="val 25000"/>
              <a:gd name="adj3" fmla="val 19231"/>
              <a:gd name="adj4" fmla="val 66667"/>
            </a:avLst>
          </a:prstGeom>
          <a:solidFill>
            <a:srgbClr val="92D050"/>
          </a:solidFill>
          <a:ln w="9525">
            <a:noFill/>
            <a:miter lim="800000"/>
            <a:headEnd/>
            <a:tailEnd/>
          </a:ln>
          <a:effectLst>
            <a:glow rad="1397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0" hangingPunct="0">
              <a:defRPr/>
            </a:pPr>
            <a:endParaRPr lang="es-ES" sz="1400" b="1" dirty="0">
              <a:effectLst>
                <a:outerShdw blurRad="38100" dist="38100" dir="2700000" algn="tl">
                  <a:srgbClr val="000000">
                    <a:alpha val="43137"/>
                  </a:srgbClr>
                </a:outerShdw>
              </a:effectLst>
              <a:latin typeface="Albertus" pitchFamily="34" charset="0"/>
            </a:endParaRPr>
          </a:p>
          <a:p>
            <a:pPr algn="ctr" eaLnBrk="0" hangingPunct="0">
              <a:defRPr/>
            </a:pPr>
            <a:endParaRPr lang="es-ES" sz="1400" b="1" dirty="0">
              <a:effectLst>
                <a:outerShdw blurRad="38100" dist="38100" dir="2700000" algn="tl">
                  <a:srgbClr val="000000">
                    <a:alpha val="43137"/>
                  </a:srgbClr>
                </a:outerShdw>
              </a:effectLst>
              <a:latin typeface="Albertus" pitchFamily="34" charset="0"/>
            </a:endParaRPr>
          </a:p>
        </p:txBody>
      </p:sp>
      <p:sp>
        <p:nvSpPr>
          <p:cNvPr id="3" name="AutoShape 12"/>
          <p:cNvSpPr>
            <a:spLocks noChangeArrowheads="1"/>
          </p:cNvSpPr>
          <p:nvPr/>
        </p:nvSpPr>
        <p:spPr bwMode="auto">
          <a:xfrm>
            <a:off x="6381751" y="4305306"/>
            <a:ext cx="2286000" cy="571500"/>
          </a:xfrm>
          <a:prstGeom prst="downArrowCallout">
            <a:avLst>
              <a:gd name="adj1" fmla="val 59091"/>
              <a:gd name="adj2" fmla="val 59091"/>
              <a:gd name="adj3" fmla="val 16667"/>
              <a:gd name="adj4" fmla="val 66667"/>
            </a:avLst>
          </a:prstGeom>
          <a:solidFill>
            <a:srgbClr val="92D050"/>
          </a:solidFill>
          <a:ln w="9525">
            <a:noFill/>
            <a:miter lim="800000"/>
            <a:headEnd/>
            <a:tailEnd/>
          </a:ln>
          <a:effectLst>
            <a:glow rad="1397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0" hangingPunct="0">
              <a:defRPr/>
            </a:pPr>
            <a:endParaRPr lang="es-ES" sz="1400" b="1" dirty="0">
              <a:effectLst>
                <a:outerShdw blurRad="38100" dist="38100" dir="2700000" algn="tl">
                  <a:srgbClr val="000000">
                    <a:alpha val="43137"/>
                  </a:srgbClr>
                </a:outerShdw>
              </a:effectLst>
              <a:latin typeface="Albertus" pitchFamily="34" charset="0"/>
            </a:endParaRPr>
          </a:p>
          <a:p>
            <a:pPr algn="ctr" eaLnBrk="0" hangingPunct="0">
              <a:defRPr/>
            </a:pPr>
            <a:r>
              <a:rPr lang="es-ES" sz="1400" b="1" dirty="0">
                <a:effectLst>
                  <a:outerShdw blurRad="38100" dist="38100" dir="2700000" algn="tl">
                    <a:srgbClr val="000000">
                      <a:alpha val="43137"/>
                    </a:srgbClr>
                  </a:outerShdw>
                </a:effectLst>
                <a:latin typeface="Albertus" pitchFamily="34" charset="0"/>
              </a:rPr>
              <a:t>PRODUCTOS</a:t>
            </a:r>
          </a:p>
          <a:p>
            <a:pPr algn="ctr" eaLnBrk="0" hangingPunct="0">
              <a:defRPr/>
            </a:pPr>
            <a:endParaRPr lang="es-ES" sz="1400" b="1" dirty="0">
              <a:effectLst>
                <a:outerShdw blurRad="38100" dist="38100" dir="2700000" algn="tl">
                  <a:srgbClr val="000000">
                    <a:alpha val="43137"/>
                  </a:srgbClr>
                </a:outerShdw>
              </a:effectLst>
              <a:latin typeface="Albertus" pitchFamily="34" charset="0"/>
            </a:endParaRPr>
          </a:p>
        </p:txBody>
      </p:sp>
      <p:sp>
        <p:nvSpPr>
          <p:cNvPr id="4" name="AutoShape 8"/>
          <p:cNvSpPr>
            <a:spLocks noChangeArrowheads="1"/>
          </p:cNvSpPr>
          <p:nvPr/>
        </p:nvSpPr>
        <p:spPr bwMode="auto">
          <a:xfrm>
            <a:off x="3619500" y="5000626"/>
            <a:ext cx="7518400" cy="885825"/>
          </a:xfrm>
          <a:prstGeom prst="bevel">
            <a:avLst>
              <a:gd name="adj" fmla="val 12500"/>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defTabSz="376238">
              <a:defRPr/>
            </a:pPr>
            <a:endParaRPr lang="es-ES" sz="1400" b="1" dirty="0">
              <a:solidFill>
                <a:schemeClr val="bg1"/>
              </a:solidFill>
              <a:effectLst>
                <a:outerShdw blurRad="38100" dist="38100" dir="2700000" algn="tl">
                  <a:srgbClr val="000000">
                    <a:alpha val="43137"/>
                  </a:srgbClr>
                </a:outerShdw>
              </a:effectLst>
              <a:latin typeface="Albertus" pitchFamily="34" charset="0"/>
            </a:endParaRPr>
          </a:p>
        </p:txBody>
      </p:sp>
      <p:sp>
        <p:nvSpPr>
          <p:cNvPr id="5" name="4 Rectángulo"/>
          <p:cNvSpPr/>
          <p:nvPr/>
        </p:nvSpPr>
        <p:spPr>
          <a:xfrm>
            <a:off x="3809984" y="785794"/>
            <a:ext cx="7429552" cy="3357586"/>
          </a:xfrm>
          <a:prstGeom prst="rect">
            <a:avLst/>
          </a:prstGeom>
          <a:ln>
            <a:noFill/>
          </a:ln>
          <a:effectLst>
            <a:glow rad="635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anchor="ctr"/>
          <a:lstStyle/>
          <a:p>
            <a:pPr algn="just" defTabSz="292100" eaLnBrk="0" hangingPunct="0">
              <a:buFont typeface="Wingdings" pitchFamily="2" charset="2"/>
              <a:buNone/>
              <a:defRPr/>
            </a:pPr>
            <a:endParaRPr lang="es-ES" sz="1600" b="1" dirty="0">
              <a:solidFill>
                <a:schemeClr val="tx1"/>
              </a:solidFill>
              <a:latin typeface="Albertus" pitchFamily="34" charset="0"/>
            </a:endParaRPr>
          </a:p>
        </p:txBody>
      </p:sp>
    </p:spTree>
    <p:extLst>
      <p:ext uri="{BB962C8B-B14F-4D97-AF65-F5344CB8AC3E}">
        <p14:creationId xmlns:p14="http://schemas.microsoft.com/office/powerpoint/2010/main" val="285167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Tree>
    <p:extLst>
      <p:ext uri="{BB962C8B-B14F-4D97-AF65-F5344CB8AC3E}">
        <p14:creationId xmlns:p14="http://schemas.microsoft.com/office/powerpoint/2010/main" val="657764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Tree>
    <p:extLst>
      <p:ext uri="{BB962C8B-B14F-4D97-AF65-F5344CB8AC3E}">
        <p14:creationId xmlns:p14="http://schemas.microsoft.com/office/powerpoint/2010/main" val="3558919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1800"/>
          </a:p>
        </p:txBody>
      </p:sp>
      <p:sp>
        <p:nvSpPr>
          <p:cNvPr id="1045" name="Rectangle 21"/>
          <p:cNvSpPr>
            <a:spLocks noChangeArrowheads="1"/>
          </p:cNvSpPr>
          <p:nvPr/>
        </p:nvSpPr>
        <p:spPr bwMode="auto">
          <a:xfrm rot="10800000">
            <a:off x="1"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1800"/>
          </a:p>
        </p:txBody>
      </p:sp>
      <p:sp>
        <p:nvSpPr>
          <p:cNvPr id="1047" name="Line 23"/>
          <p:cNvSpPr>
            <a:spLocks noChangeShapeType="1"/>
          </p:cNvSpPr>
          <p:nvPr/>
        </p:nvSpPr>
        <p:spPr bwMode="auto">
          <a:xfrm rot="10800000" flipH="1">
            <a:off x="33868" y="6235700"/>
            <a:ext cx="8879417" cy="0"/>
          </a:xfrm>
          <a:prstGeom prst="line">
            <a:avLst/>
          </a:prstGeom>
          <a:noFill/>
          <a:ln w="38100">
            <a:solidFill>
              <a:srgbClr val="FF0000"/>
            </a:solidFill>
            <a:round/>
            <a:headEnd/>
            <a:tailEnd/>
          </a:ln>
          <a:effectLst/>
        </p:spPr>
        <p:txBody>
          <a:bodyPr/>
          <a:lstStyle/>
          <a:p>
            <a:pPr>
              <a:defRPr/>
            </a:pPr>
            <a:endParaRPr lang="es-ES" sz="1800"/>
          </a:p>
        </p:txBody>
      </p:sp>
      <p:sp>
        <p:nvSpPr>
          <p:cNvPr id="1048" name="Line 24"/>
          <p:cNvSpPr>
            <a:spLocks noChangeShapeType="1"/>
          </p:cNvSpPr>
          <p:nvPr/>
        </p:nvSpPr>
        <p:spPr bwMode="auto">
          <a:xfrm rot="10800000" flipH="1">
            <a:off x="33868" y="6283325"/>
            <a:ext cx="8879417" cy="0"/>
          </a:xfrm>
          <a:prstGeom prst="line">
            <a:avLst/>
          </a:prstGeom>
          <a:noFill/>
          <a:ln w="38100">
            <a:solidFill>
              <a:srgbClr val="006600"/>
            </a:solidFill>
            <a:round/>
            <a:headEnd/>
            <a:tailEnd/>
          </a:ln>
          <a:effectLst/>
        </p:spPr>
        <p:txBody>
          <a:bodyPr/>
          <a:lstStyle/>
          <a:p>
            <a:pPr>
              <a:defRPr/>
            </a:pPr>
            <a:endParaRPr lang="es-ES" sz="1800"/>
          </a:p>
        </p:txBody>
      </p:sp>
      <p:pic>
        <p:nvPicPr>
          <p:cNvPr id="6150" name="Picture 25" descr="LOGO-OFICIAL-transparente"/>
          <p:cNvPicPr>
            <a:picLocks noChangeAspect="1" noChangeArrowheads="1"/>
          </p:cNvPicPr>
          <p:nvPr/>
        </p:nvPicPr>
        <p:blipFill>
          <a:blip r:embed="rId15" cstate="print"/>
          <a:srcRect/>
          <a:stretch>
            <a:fillRect/>
          </a:stretch>
        </p:blipFill>
        <p:spPr bwMode="auto">
          <a:xfrm>
            <a:off x="8591552" y="5876926"/>
            <a:ext cx="3600449" cy="785813"/>
          </a:xfrm>
          <a:prstGeom prst="rect">
            <a:avLst/>
          </a:prstGeom>
          <a:noFill/>
          <a:ln w="9525">
            <a:noFill/>
            <a:miter lim="800000"/>
            <a:headEnd/>
            <a:tailEnd/>
          </a:ln>
        </p:spPr>
      </p:pic>
    </p:spTree>
    <p:extLst>
      <p:ext uri="{BB962C8B-B14F-4D97-AF65-F5344CB8AC3E}">
        <p14:creationId xmlns:p14="http://schemas.microsoft.com/office/powerpoint/2010/main" val="742912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5.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5.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5.png"/><Relationship Id="rId7" Type="http://schemas.openxmlformats.org/officeDocument/2006/relationships/diagramQuickStyle" Target="../diagrams/quickStyle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6.xml"/><Relationship Id="rId11" Type="http://schemas.openxmlformats.org/officeDocument/2006/relationships/image" Target="../media/image46.jpeg"/><Relationship Id="rId5" Type="http://schemas.openxmlformats.org/officeDocument/2006/relationships/diagramData" Target="../diagrams/data6.xml"/><Relationship Id="rId10" Type="http://schemas.openxmlformats.org/officeDocument/2006/relationships/image" Target="../media/image45.png"/><Relationship Id="rId4" Type="http://schemas.openxmlformats.org/officeDocument/2006/relationships/image" Target="../media/image44.png"/><Relationship Id="rId9" Type="http://schemas.microsoft.com/office/2007/relationships/diagramDrawing" Target="../diagrams/drawing6.xml"/></Relationships>
</file>

<file path=ppt/slides/_rels/slide17.xml.rels><?xml version="1.0" encoding="UTF-8" standalone="yes"?>
<Relationships xmlns="http://schemas.openxmlformats.org/package/2006/relationships"><Relationship Id="rId8" Type="http://schemas.microsoft.com/office/2007/relationships/diagramDrawing" Target="../diagrams/drawing7.xml"/><Relationship Id="rId13" Type="http://schemas.microsoft.com/office/2007/relationships/diagramDrawing" Target="../diagrams/drawing8.xml"/><Relationship Id="rId18" Type="http://schemas.microsoft.com/office/2007/relationships/diagramDrawing" Target="../diagrams/drawing9.xml"/><Relationship Id="rId3" Type="http://schemas.openxmlformats.org/officeDocument/2006/relationships/image" Target="../media/image5.png"/><Relationship Id="rId7" Type="http://schemas.openxmlformats.org/officeDocument/2006/relationships/diagramColors" Target="../diagrams/colors7.xml"/><Relationship Id="rId12" Type="http://schemas.openxmlformats.org/officeDocument/2006/relationships/diagramColors" Target="../diagrams/colors8.xml"/><Relationship Id="rId17" Type="http://schemas.openxmlformats.org/officeDocument/2006/relationships/diagramColors" Target="../diagrams/colors9.xml"/><Relationship Id="rId2" Type="http://schemas.openxmlformats.org/officeDocument/2006/relationships/notesSlide" Target="../notesSlides/notesSlide5.xml"/><Relationship Id="rId16" Type="http://schemas.openxmlformats.org/officeDocument/2006/relationships/diagramQuickStyle" Target="../diagrams/quickStyle9.xml"/><Relationship Id="rId20"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diagramQuickStyle" Target="../diagrams/quickStyle7.xml"/><Relationship Id="rId11" Type="http://schemas.openxmlformats.org/officeDocument/2006/relationships/diagramQuickStyle" Target="../diagrams/quickStyle8.xml"/><Relationship Id="rId5" Type="http://schemas.openxmlformats.org/officeDocument/2006/relationships/diagramLayout" Target="../diagrams/layout7.xml"/><Relationship Id="rId15" Type="http://schemas.openxmlformats.org/officeDocument/2006/relationships/diagramLayout" Target="../diagrams/layout9.xml"/><Relationship Id="rId10" Type="http://schemas.openxmlformats.org/officeDocument/2006/relationships/diagramLayout" Target="../diagrams/layout8.xml"/><Relationship Id="rId19" Type="http://schemas.openxmlformats.org/officeDocument/2006/relationships/image" Target="../media/image55.jpeg"/><Relationship Id="rId4" Type="http://schemas.openxmlformats.org/officeDocument/2006/relationships/diagramData" Target="../diagrams/data7.xml"/><Relationship Id="rId9" Type="http://schemas.openxmlformats.org/officeDocument/2006/relationships/diagramData" Target="../diagrams/data8.xml"/><Relationship Id="rId14" Type="http://schemas.openxmlformats.org/officeDocument/2006/relationships/diagramData" Target="../diagrams/data9.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5.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 Id="rId9" Type="http://schemas.openxmlformats.org/officeDocument/2006/relationships/image" Target="../media/image66.jpeg"/></Relationships>
</file>

<file path=ppt/slides/_rels/slide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5.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5.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3787CE2-9BAA-4650-A56F-DF42554CBDE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194" y="0"/>
            <a:ext cx="1265506" cy="1160415"/>
          </a:xfrm>
          <a:prstGeom prst="rect">
            <a:avLst/>
          </a:prstGeom>
          <a:ln w="12700">
            <a:noFill/>
          </a:ln>
        </p:spPr>
      </p:pic>
      <p:pic>
        <p:nvPicPr>
          <p:cNvPr id="7" name="Imagen 6">
            <a:extLst>
              <a:ext uri="{FF2B5EF4-FFF2-40B4-BE49-F238E27FC236}">
                <a16:creationId xmlns:a16="http://schemas.microsoft.com/office/drawing/2014/main" id="{00D49AEA-8789-4DA3-8DC1-0458DCDE84E7}"/>
              </a:ext>
            </a:extLst>
          </p:cNvPr>
          <p:cNvPicPr>
            <a:picLocks noChangeAspect="1"/>
          </p:cNvPicPr>
          <p:nvPr/>
        </p:nvPicPr>
        <p:blipFill rotWithShape="1">
          <a:blip r:embed="rId3"/>
          <a:srcRect l="10113" t="14659" r="8511" b="6932"/>
          <a:stretch/>
        </p:blipFill>
        <p:spPr>
          <a:xfrm>
            <a:off x="414670" y="202019"/>
            <a:ext cx="3492089" cy="839972"/>
          </a:xfrm>
          <a:prstGeom prst="rect">
            <a:avLst/>
          </a:prstGeom>
        </p:spPr>
      </p:pic>
      <p:sp>
        <p:nvSpPr>
          <p:cNvPr id="11" name="Título 1">
            <a:extLst>
              <a:ext uri="{FF2B5EF4-FFF2-40B4-BE49-F238E27FC236}">
                <a16:creationId xmlns:a16="http://schemas.microsoft.com/office/drawing/2014/main" id="{D97C6210-7D22-4CDE-954A-47A4B0C54483}"/>
              </a:ext>
            </a:extLst>
          </p:cNvPr>
          <p:cNvSpPr txBox="1">
            <a:spLocks/>
          </p:cNvSpPr>
          <p:nvPr/>
        </p:nvSpPr>
        <p:spPr>
          <a:xfrm>
            <a:off x="1736762" y="2996368"/>
            <a:ext cx="9339777" cy="82357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a:r>
              <a:rPr lang="es-EC" sz="2400" i="0" kern="0" dirty="0">
                <a:solidFill>
                  <a:schemeClr val="tx1"/>
                </a:solidFill>
                <a:effectLst/>
                <a:cs typeface="Times New Roman" panose="02020603050405020304" pitchFamily="18" charset="0"/>
              </a:rPr>
              <a:t>Análisis del estado actual de </a:t>
            </a:r>
            <a:r>
              <a:rPr lang="es-EC" sz="2400" kern="0" dirty="0">
                <a:solidFill>
                  <a:schemeClr val="tx1"/>
                </a:solidFill>
                <a:effectLst/>
                <a:cs typeface="Times New Roman" panose="02020603050405020304" pitchFamily="18" charset="0"/>
              </a:rPr>
              <a:t>Bactris gasipaes </a:t>
            </a:r>
            <a:r>
              <a:rPr lang="es-EC" sz="2400" i="0" kern="0" dirty="0">
                <a:solidFill>
                  <a:schemeClr val="tx1"/>
                </a:solidFill>
                <a:effectLst/>
                <a:cs typeface="Times New Roman" panose="02020603050405020304" pitchFamily="18" charset="0"/>
              </a:rPr>
              <a:t>Kunth en el Ecuador </a:t>
            </a:r>
            <a:endParaRPr lang="es-ES" sz="2400" i="0" kern="0" dirty="0">
              <a:solidFill>
                <a:srgbClr val="FF0000"/>
              </a:solidFill>
              <a:cs typeface="Times New Roman" panose="02020603050405020304" pitchFamily="18" charset="0"/>
            </a:endParaRPr>
          </a:p>
        </p:txBody>
      </p:sp>
      <p:sp>
        <p:nvSpPr>
          <p:cNvPr id="12" name="Rectángulo 11">
            <a:extLst>
              <a:ext uri="{FF2B5EF4-FFF2-40B4-BE49-F238E27FC236}">
                <a16:creationId xmlns:a16="http://schemas.microsoft.com/office/drawing/2014/main" id="{A29EF799-2790-45E2-A6CC-6713C1C8D768}"/>
              </a:ext>
            </a:extLst>
          </p:cNvPr>
          <p:cNvSpPr/>
          <p:nvPr/>
        </p:nvSpPr>
        <p:spPr>
          <a:xfrm>
            <a:off x="2034131" y="1096244"/>
            <a:ext cx="9339722" cy="430887"/>
          </a:xfrm>
          <a:prstGeom prst="rect">
            <a:avLst/>
          </a:prstGeom>
        </p:spPr>
        <p:txBody>
          <a:bodyPr wrap="square">
            <a:spAutoFit/>
          </a:bodyPr>
          <a:lstStyle/>
          <a:p>
            <a:pPr algn="ctr" fontAlgn="base">
              <a:spcBef>
                <a:spcPct val="0"/>
              </a:spcBef>
              <a:spcAft>
                <a:spcPct val="0"/>
              </a:spcAft>
              <a:tabLst>
                <a:tab pos="3123679" algn="ctr"/>
              </a:tabLst>
            </a:pPr>
            <a:r>
              <a:rPr lang="es-EC" sz="2200" b="1" dirty="0">
                <a:latin typeface="+mj-lt"/>
                <a:cs typeface="Times New Roman" panose="02020603050405020304" pitchFamily="18" charset="0"/>
              </a:rPr>
              <a:t>DEPARTAMENTO DE CIENCIAS DE LA VIDA Y DE LA AGRICULTURA</a:t>
            </a:r>
          </a:p>
        </p:txBody>
      </p:sp>
      <p:sp>
        <p:nvSpPr>
          <p:cNvPr id="14" name="Rectángulo 13">
            <a:extLst>
              <a:ext uri="{FF2B5EF4-FFF2-40B4-BE49-F238E27FC236}">
                <a16:creationId xmlns:a16="http://schemas.microsoft.com/office/drawing/2014/main" id="{79B6C7FE-7027-4EFD-9FA6-1CB38347BD2E}"/>
              </a:ext>
            </a:extLst>
          </p:cNvPr>
          <p:cNvSpPr/>
          <p:nvPr/>
        </p:nvSpPr>
        <p:spPr>
          <a:xfrm>
            <a:off x="1736762" y="2039614"/>
            <a:ext cx="10074238" cy="769441"/>
          </a:xfrm>
          <a:prstGeom prst="rect">
            <a:avLst/>
          </a:prstGeom>
        </p:spPr>
        <p:txBody>
          <a:bodyPr wrap="square">
            <a:spAutoFit/>
          </a:bodyPr>
          <a:lstStyle/>
          <a:p>
            <a:pPr algn="ctr" defTabSz="774222" eaLnBrk="0" fontAlgn="base" hangingPunct="0">
              <a:spcBef>
                <a:spcPct val="0"/>
              </a:spcBef>
              <a:spcAft>
                <a:spcPct val="0"/>
              </a:spcAft>
            </a:pPr>
            <a:r>
              <a:rPr lang="es-EC" sz="2200" dirty="0">
                <a:solidFill>
                  <a:srgbClr val="000000"/>
                </a:solidFill>
                <a:latin typeface="+mj-lt"/>
                <a:cs typeface="Times New Roman" panose="02020603050405020304" pitchFamily="18" charset="0"/>
              </a:rPr>
              <a:t>Trabajo de titulación, previo a la obtención del título de Ingenieria en Biotecnología </a:t>
            </a:r>
          </a:p>
        </p:txBody>
      </p:sp>
      <p:sp>
        <p:nvSpPr>
          <p:cNvPr id="15" name="2 Subtítulo">
            <a:extLst>
              <a:ext uri="{FF2B5EF4-FFF2-40B4-BE49-F238E27FC236}">
                <a16:creationId xmlns:a16="http://schemas.microsoft.com/office/drawing/2014/main" id="{FE343680-B39B-4B90-AB42-38F439728B22}"/>
              </a:ext>
            </a:extLst>
          </p:cNvPr>
          <p:cNvSpPr txBox="1">
            <a:spLocks/>
          </p:cNvSpPr>
          <p:nvPr/>
        </p:nvSpPr>
        <p:spPr>
          <a:xfrm>
            <a:off x="2160714" y="4091021"/>
            <a:ext cx="7568134" cy="448810"/>
          </a:xfrm>
          <a:prstGeom prst="rect">
            <a:avLst/>
          </a:prstGeom>
        </p:spPr>
        <p:txBody>
          <a:bodyPr lIns="101824" tIns="50912" rIns="101824" bIns="50912">
            <a:noAutofit/>
          </a:bodyPr>
          <a:lstStyle>
            <a:defPPr>
              <a:defRPr lang="es-ES_tradnl"/>
            </a:defPPr>
            <a:lvl1pPr marL="0" algn="l" defTabSz="1018245" rtl="0" eaLnBrk="1" latinLnBrk="0" hangingPunct="1">
              <a:defRPr sz="2000" kern="1200">
                <a:solidFill>
                  <a:schemeClr val="tx1"/>
                </a:solidFill>
                <a:latin typeface="+mn-lt"/>
                <a:ea typeface="+mn-ea"/>
                <a:cs typeface="+mn-cs"/>
              </a:defRPr>
            </a:lvl1pPr>
            <a:lvl2pPr marL="509122" algn="l" defTabSz="1018245" rtl="0" eaLnBrk="1" latinLnBrk="0" hangingPunct="1">
              <a:defRPr sz="2000" kern="1200">
                <a:solidFill>
                  <a:schemeClr val="tx1"/>
                </a:solidFill>
                <a:latin typeface="+mn-lt"/>
                <a:ea typeface="+mn-ea"/>
                <a:cs typeface="+mn-cs"/>
              </a:defRPr>
            </a:lvl2pPr>
            <a:lvl3pPr marL="1018245" algn="l" defTabSz="1018245" rtl="0" eaLnBrk="1" latinLnBrk="0" hangingPunct="1">
              <a:defRPr sz="2000" kern="1200">
                <a:solidFill>
                  <a:schemeClr val="tx1"/>
                </a:solidFill>
                <a:latin typeface="+mn-lt"/>
                <a:ea typeface="+mn-ea"/>
                <a:cs typeface="+mn-cs"/>
              </a:defRPr>
            </a:lvl3pPr>
            <a:lvl4pPr marL="1527367" algn="l" defTabSz="1018245" rtl="0" eaLnBrk="1" latinLnBrk="0" hangingPunct="1">
              <a:defRPr sz="2000" kern="1200">
                <a:solidFill>
                  <a:schemeClr val="tx1"/>
                </a:solidFill>
                <a:latin typeface="+mn-lt"/>
                <a:ea typeface="+mn-ea"/>
                <a:cs typeface="+mn-cs"/>
              </a:defRPr>
            </a:lvl4pPr>
            <a:lvl5pPr marL="2036491" algn="l" defTabSz="1018245" rtl="0" eaLnBrk="1" latinLnBrk="0" hangingPunct="1">
              <a:defRPr sz="2000" kern="1200">
                <a:solidFill>
                  <a:schemeClr val="tx1"/>
                </a:solidFill>
                <a:latin typeface="+mn-lt"/>
                <a:ea typeface="+mn-ea"/>
                <a:cs typeface="+mn-cs"/>
              </a:defRPr>
            </a:lvl5pPr>
            <a:lvl6pPr marL="2545612" algn="l" defTabSz="1018245" rtl="0" eaLnBrk="1" latinLnBrk="0" hangingPunct="1">
              <a:defRPr sz="2000" kern="1200">
                <a:solidFill>
                  <a:schemeClr val="tx1"/>
                </a:solidFill>
                <a:latin typeface="+mn-lt"/>
                <a:ea typeface="+mn-ea"/>
                <a:cs typeface="+mn-cs"/>
              </a:defRPr>
            </a:lvl6pPr>
            <a:lvl7pPr marL="3054735" algn="l" defTabSz="1018245" rtl="0" eaLnBrk="1" latinLnBrk="0" hangingPunct="1">
              <a:defRPr sz="2000" kern="1200">
                <a:solidFill>
                  <a:schemeClr val="tx1"/>
                </a:solidFill>
                <a:latin typeface="+mn-lt"/>
                <a:ea typeface="+mn-ea"/>
                <a:cs typeface="+mn-cs"/>
              </a:defRPr>
            </a:lvl7pPr>
            <a:lvl8pPr marL="3563857" algn="l" defTabSz="1018245" rtl="0" eaLnBrk="1" latinLnBrk="0" hangingPunct="1">
              <a:defRPr sz="2000" kern="1200">
                <a:solidFill>
                  <a:schemeClr val="tx1"/>
                </a:solidFill>
                <a:latin typeface="+mn-lt"/>
                <a:ea typeface="+mn-ea"/>
                <a:cs typeface="+mn-cs"/>
              </a:defRPr>
            </a:lvl8pPr>
            <a:lvl9pPr marL="4072979" algn="l" defTabSz="1018245" rtl="0" eaLnBrk="1" latinLnBrk="0" hangingPunct="1">
              <a:defRPr sz="2000" kern="1200">
                <a:solidFill>
                  <a:schemeClr val="tx1"/>
                </a:solidFill>
                <a:latin typeface="+mn-lt"/>
                <a:ea typeface="+mn-ea"/>
                <a:cs typeface="+mn-cs"/>
              </a:defRPr>
            </a:lvl9pPr>
          </a:lstStyle>
          <a:p>
            <a:pPr marL="0" indent="0" algn="ctr">
              <a:buNone/>
            </a:pPr>
            <a:r>
              <a:rPr lang="es-ES" dirty="0">
                <a:latin typeface="+mj-lt"/>
                <a:cs typeface="Times New Roman" panose="02020603050405020304" pitchFamily="18" charset="0"/>
              </a:rPr>
              <a:t>	</a:t>
            </a:r>
            <a:r>
              <a:rPr lang="es-ES" b="1" dirty="0">
                <a:latin typeface="+mj-lt"/>
                <a:cs typeface="Times New Roman" panose="02020603050405020304" pitchFamily="18" charset="0"/>
              </a:rPr>
              <a:t>Autor: </a:t>
            </a:r>
            <a:r>
              <a:rPr lang="es-ES" dirty="0">
                <a:latin typeface="+mj-lt"/>
                <a:cs typeface="Times New Roman" panose="02020603050405020304" pitchFamily="18" charset="0"/>
              </a:rPr>
              <a:t>Llumiquinga Morales, Marilyn Stefania </a:t>
            </a:r>
          </a:p>
          <a:p>
            <a:pPr marL="0" indent="0" algn="ctr">
              <a:buNone/>
            </a:pPr>
            <a:endParaRPr lang="es-ES" dirty="0">
              <a:latin typeface="+mj-lt"/>
              <a:cs typeface="Times New Roman" panose="02020603050405020304" pitchFamily="18" charset="0"/>
            </a:endParaRPr>
          </a:p>
        </p:txBody>
      </p:sp>
      <p:sp>
        <p:nvSpPr>
          <p:cNvPr id="16" name="Rectángulo 15">
            <a:extLst>
              <a:ext uri="{FF2B5EF4-FFF2-40B4-BE49-F238E27FC236}">
                <a16:creationId xmlns:a16="http://schemas.microsoft.com/office/drawing/2014/main" id="{D3A6CA29-90B3-473A-9DC5-722EBEBA7116}"/>
              </a:ext>
            </a:extLst>
          </p:cNvPr>
          <p:cNvSpPr/>
          <p:nvPr/>
        </p:nvSpPr>
        <p:spPr>
          <a:xfrm>
            <a:off x="1816550" y="1497324"/>
            <a:ext cx="9122196" cy="430887"/>
          </a:xfrm>
          <a:prstGeom prst="rect">
            <a:avLst/>
          </a:prstGeom>
        </p:spPr>
        <p:txBody>
          <a:bodyPr wrap="square">
            <a:spAutoFit/>
          </a:bodyPr>
          <a:lstStyle/>
          <a:p>
            <a:pPr algn="ctr" fontAlgn="base">
              <a:spcBef>
                <a:spcPct val="0"/>
              </a:spcBef>
              <a:spcAft>
                <a:spcPct val="0"/>
              </a:spcAft>
              <a:tabLst>
                <a:tab pos="3123679" algn="ctr"/>
              </a:tabLst>
            </a:pPr>
            <a:r>
              <a:rPr lang="es-EC" sz="2200" b="1" dirty="0">
                <a:latin typeface="+mj-lt"/>
                <a:cs typeface="Times New Roman" panose="02020603050405020304" pitchFamily="18" charset="0"/>
              </a:rPr>
              <a:t>CARRERA DE INGENIERIA EN BIOTECNOLOGÍA</a:t>
            </a:r>
          </a:p>
        </p:txBody>
      </p:sp>
      <p:sp>
        <p:nvSpPr>
          <p:cNvPr id="17" name="2 Subtítulo">
            <a:extLst>
              <a:ext uri="{FF2B5EF4-FFF2-40B4-BE49-F238E27FC236}">
                <a16:creationId xmlns:a16="http://schemas.microsoft.com/office/drawing/2014/main" id="{855CDE2A-A035-400E-B2EB-8BE056DC935F}"/>
              </a:ext>
            </a:extLst>
          </p:cNvPr>
          <p:cNvSpPr txBox="1">
            <a:spLocks/>
          </p:cNvSpPr>
          <p:nvPr/>
        </p:nvSpPr>
        <p:spPr>
          <a:xfrm>
            <a:off x="4458858" y="5123615"/>
            <a:ext cx="3837579" cy="400110"/>
          </a:xfrm>
          <a:prstGeom prst="rect">
            <a:avLst/>
          </a:prstGeom>
        </p:spPr>
        <p:txBody>
          <a:bodyPr lIns="101824" tIns="50912" rIns="101824" bIns="50912">
            <a:noAutofit/>
          </a:bodyPr>
          <a:lstStyle>
            <a:defPPr>
              <a:defRPr lang="es-ES_tradnl"/>
            </a:defPPr>
            <a:lvl1pPr marL="0" algn="l" defTabSz="1018245" rtl="0" eaLnBrk="1" latinLnBrk="0" hangingPunct="1">
              <a:defRPr sz="2000" kern="1200">
                <a:solidFill>
                  <a:schemeClr val="tx1"/>
                </a:solidFill>
                <a:latin typeface="+mn-lt"/>
                <a:ea typeface="+mn-ea"/>
                <a:cs typeface="+mn-cs"/>
              </a:defRPr>
            </a:lvl1pPr>
            <a:lvl2pPr marL="509122" algn="l" defTabSz="1018245" rtl="0" eaLnBrk="1" latinLnBrk="0" hangingPunct="1">
              <a:defRPr sz="2000" kern="1200">
                <a:solidFill>
                  <a:schemeClr val="tx1"/>
                </a:solidFill>
                <a:latin typeface="+mn-lt"/>
                <a:ea typeface="+mn-ea"/>
                <a:cs typeface="+mn-cs"/>
              </a:defRPr>
            </a:lvl2pPr>
            <a:lvl3pPr marL="1018245" algn="l" defTabSz="1018245" rtl="0" eaLnBrk="1" latinLnBrk="0" hangingPunct="1">
              <a:defRPr sz="2000" kern="1200">
                <a:solidFill>
                  <a:schemeClr val="tx1"/>
                </a:solidFill>
                <a:latin typeface="+mn-lt"/>
                <a:ea typeface="+mn-ea"/>
                <a:cs typeface="+mn-cs"/>
              </a:defRPr>
            </a:lvl3pPr>
            <a:lvl4pPr marL="1527367" algn="l" defTabSz="1018245" rtl="0" eaLnBrk="1" latinLnBrk="0" hangingPunct="1">
              <a:defRPr sz="2000" kern="1200">
                <a:solidFill>
                  <a:schemeClr val="tx1"/>
                </a:solidFill>
                <a:latin typeface="+mn-lt"/>
                <a:ea typeface="+mn-ea"/>
                <a:cs typeface="+mn-cs"/>
              </a:defRPr>
            </a:lvl4pPr>
            <a:lvl5pPr marL="2036491" algn="l" defTabSz="1018245" rtl="0" eaLnBrk="1" latinLnBrk="0" hangingPunct="1">
              <a:defRPr sz="2000" kern="1200">
                <a:solidFill>
                  <a:schemeClr val="tx1"/>
                </a:solidFill>
                <a:latin typeface="+mn-lt"/>
                <a:ea typeface="+mn-ea"/>
                <a:cs typeface="+mn-cs"/>
              </a:defRPr>
            </a:lvl5pPr>
            <a:lvl6pPr marL="2545612" algn="l" defTabSz="1018245" rtl="0" eaLnBrk="1" latinLnBrk="0" hangingPunct="1">
              <a:defRPr sz="2000" kern="1200">
                <a:solidFill>
                  <a:schemeClr val="tx1"/>
                </a:solidFill>
                <a:latin typeface="+mn-lt"/>
                <a:ea typeface="+mn-ea"/>
                <a:cs typeface="+mn-cs"/>
              </a:defRPr>
            </a:lvl6pPr>
            <a:lvl7pPr marL="3054735" algn="l" defTabSz="1018245" rtl="0" eaLnBrk="1" latinLnBrk="0" hangingPunct="1">
              <a:defRPr sz="2000" kern="1200">
                <a:solidFill>
                  <a:schemeClr val="tx1"/>
                </a:solidFill>
                <a:latin typeface="+mn-lt"/>
                <a:ea typeface="+mn-ea"/>
                <a:cs typeface="+mn-cs"/>
              </a:defRPr>
            </a:lvl7pPr>
            <a:lvl8pPr marL="3563857" algn="l" defTabSz="1018245" rtl="0" eaLnBrk="1" latinLnBrk="0" hangingPunct="1">
              <a:defRPr sz="2000" kern="1200">
                <a:solidFill>
                  <a:schemeClr val="tx1"/>
                </a:solidFill>
                <a:latin typeface="+mn-lt"/>
                <a:ea typeface="+mn-ea"/>
                <a:cs typeface="+mn-cs"/>
              </a:defRPr>
            </a:lvl8pPr>
            <a:lvl9pPr marL="4072979" algn="l" defTabSz="1018245" rtl="0" eaLnBrk="1" latinLnBrk="0" hangingPunct="1">
              <a:defRPr sz="2000" kern="1200">
                <a:solidFill>
                  <a:schemeClr val="tx1"/>
                </a:solidFill>
                <a:latin typeface="+mn-lt"/>
                <a:ea typeface="+mn-ea"/>
                <a:cs typeface="+mn-cs"/>
              </a:defRPr>
            </a:lvl9pPr>
          </a:lstStyle>
          <a:p>
            <a:pPr marL="0" indent="0" algn="ctr">
              <a:buNone/>
            </a:pPr>
            <a:r>
              <a:rPr lang="es-ES" dirty="0">
                <a:latin typeface="+mj-lt"/>
                <a:cs typeface="Times New Roman" panose="02020603050405020304" pitchFamily="18" charset="0"/>
              </a:rPr>
              <a:t>05 de abril de 2021</a:t>
            </a:r>
          </a:p>
        </p:txBody>
      </p:sp>
      <p:sp>
        <p:nvSpPr>
          <p:cNvPr id="18" name="CuadroTexto 17">
            <a:extLst>
              <a:ext uri="{FF2B5EF4-FFF2-40B4-BE49-F238E27FC236}">
                <a16:creationId xmlns:a16="http://schemas.microsoft.com/office/drawing/2014/main" id="{6A0207D5-4F69-4485-87C9-BDAD99A14EAC}"/>
              </a:ext>
            </a:extLst>
          </p:cNvPr>
          <p:cNvSpPr txBox="1"/>
          <p:nvPr/>
        </p:nvSpPr>
        <p:spPr>
          <a:xfrm>
            <a:off x="3076938" y="4631668"/>
            <a:ext cx="7036582" cy="400110"/>
          </a:xfrm>
          <a:prstGeom prst="rect">
            <a:avLst/>
          </a:prstGeom>
          <a:noFill/>
        </p:spPr>
        <p:txBody>
          <a:bodyPr wrap="square">
            <a:spAutoFit/>
          </a:bodyPr>
          <a:lstStyle/>
          <a:p>
            <a:pPr marL="0" indent="0" algn="just">
              <a:buNone/>
            </a:pPr>
            <a:r>
              <a:rPr lang="es-EC" sz="2000" b="1" dirty="0">
                <a:latin typeface="+mj-lt"/>
                <a:cs typeface="Times New Roman" panose="02020603050405020304" pitchFamily="18" charset="0"/>
              </a:rPr>
              <a:t>Director: </a:t>
            </a:r>
            <a:r>
              <a:rPr lang="es-EC" sz="2000" dirty="0">
                <a:latin typeface="+mj-lt"/>
                <a:cs typeface="Times New Roman" panose="02020603050405020304" pitchFamily="18" charset="0"/>
              </a:rPr>
              <a:t>Lic. Segovia Salcedo, María Claudia </a:t>
            </a:r>
            <a:r>
              <a:rPr lang="es-EC" sz="2000" dirty="0" err="1">
                <a:latin typeface="+mj-lt"/>
                <a:cs typeface="Times New Roman" panose="02020603050405020304" pitchFamily="18" charset="0"/>
              </a:rPr>
              <a:t>M.Sc</a:t>
            </a:r>
            <a:r>
              <a:rPr lang="es-EC" sz="2000" dirty="0">
                <a:latin typeface="+mj-lt"/>
                <a:cs typeface="Times New Roman" panose="02020603050405020304" pitchFamily="18" charset="0"/>
              </a:rPr>
              <a:t>.  </a:t>
            </a:r>
            <a:r>
              <a:rPr lang="es-EC" sz="2000" dirty="0" err="1">
                <a:latin typeface="+mj-lt"/>
                <a:cs typeface="Times New Roman" panose="02020603050405020304" pitchFamily="18" charset="0"/>
              </a:rPr>
              <a:t>Ph.D</a:t>
            </a:r>
            <a:r>
              <a:rPr lang="es-EC" sz="2000" dirty="0">
                <a:latin typeface="+mj-lt"/>
                <a:cs typeface="Times New Roman" panose="02020603050405020304" pitchFamily="18" charset="0"/>
              </a:rPr>
              <a:t>.</a:t>
            </a:r>
          </a:p>
        </p:txBody>
      </p:sp>
    </p:spTree>
    <p:extLst>
      <p:ext uri="{BB962C8B-B14F-4D97-AF65-F5344CB8AC3E}">
        <p14:creationId xmlns:p14="http://schemas.microsoft.com/office/powerpoint/2010/main" val="423145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5D9B90B5-8833-468A-99BB-4C8FD7EE03C6}"/>
              </a:ext>
            </a:extLst>
          </p:cNvPr>
          <p:cNvGraphicFramePr/>
          <p:nvPr>
            <p:extLst>
              <p:ext uri="{D42A27DB-BD31-4B8C-83A1-F6EECF244321}">
                <p14:modId xmlns:p14="http://schemas.microsoft.com/office/powerpoint/2010/main" val="2375757921"/>
              </p:ext>
            </p:extLst>
          </p:nvPr>
        </p:nvGraphicFramePr>
        <p:xfrm>
          <a:off x="2032000" y="719667"/>
          <a:ext cx="7783804" cy="4953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2">
            <a:extLst>
              <a:ext uri="{FF2B5EF4-FFF2-40B4-BE49-F238E27FC236}">
                <a16:creationId xmlns:a16="http://schemas.microsoft.com/office/drawing/2014/main" id="{5CEA5170-9050-4A13-BDF4-42EE0CE057FA}"/>
              </a:ext>
            </a:extLst>
          </p:cNvPr>
          <p:cNvSpPr txBox="1"/>
          <p:nvPr/>
        </p:nvSpPr>
        <p:spPr>
          <a:xfrm>
            <a:off x="10128448" y="615269"/>
            <a:ext cx="2063552"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Contenido</a:t>
            </a:r>
          </a:p>
        </p:txBody>
      </p:sp>
      <p:sp>
        <p:nvSpPr>
          <p:cNvPr id="5" name="Rectangle 1">
            <a:extLst>
              <a:ext uri="{FF2B5EF4-FFF2-40B4-BE49-F238E27FC236}">
                <a16:creationId xmlns:a16="http://schemas.microsoft.com/office/drawing/2014/main" id="{F39358BA-387E-4E60-8060-DD2C9AE7E1AC}"/>
              </a:ext>
            </a:extLst>
          </p:cNvPr>
          <p:cNvSpPr>
            <a:spLocks noChangeArrowheads="1"/>
          </p:cNvSpPr>
          <p:nvPr/>
        </p:nvSpPr>
        <p:spPr bwMode="auto">
          <a:xfrm>
            <a:off x="1640699" y="107775"/>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160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1F3D710-8610-4578-BF08-87FEF065E81A}"/>
              </a:ext>
            </a:extLst>
          </p:cNvPr>
          <p:cNvSpPr>
            <a:spLocks noGrp="1"/>
          </p:cNvSpPr>
          <p:nvPr>
            <p:ph idx="1"/>
          </p:nvPr>
        </p:nvSpPr>
        <p:spPr>
          <a:xfrm>
            <a:off x="1256510" y="1135431"/>
            <a:ext cx="10566296" cy="4525963"/>
          </a:xfrm>
        </p:spPr>
        <p:txBody>
          <a:bodyPr/>
          <a:lstStyle/>
          <a:p>
            <a:pPr marL="0" indent="0">
              <a:lnSpc>
                <a:spcPct val="150000"/>
              </a:lnSpc>
              <a:buNone/>
            </a:pPr>
            <a:r>
              <a:rPr lang="es-EC" b="1" dirty="0">
                <a:solidFill>
                  <a:schemeClr val="tx1"/>
                </a:solidFill>
              </a:rPr>
              <a:t>OBJETIVO GENERAL:</a:t>
            </a:r>
          </a:p>
          <a:p>
            <a:pPr marL="0" indent="0">
              <a:lnSpc>
                <a:spcPct val="150000"/>
              </a:lnSpc>
              <a:buNone/>
            </a:pPr>
            <a:endParaRPr lang="es-EC" b="1" dirty="0">
              <a:solidFill>
                <a:schemeClr val="tx1"/>
              </a:solidFill>
            </a:endParaRPr>
          </a:p>
          <a:p>
            <a:pPr marL="0" indent="0">
              <a:lnSpc>
                <a:spcPct val="150000"/>
              </a:lnSpc>
              <a:buNone/>
            </a:pPr>
            <a:endParaRPr lang="es-EC" dirty="0"/>
          </a:p>
        </p:txBody>
      </p:sp>
      <p:pic>
        <p:nvPicPr>
          <p:cNvPr id="3074" name="Picture 2" descr="seis">
            <a:extLst>
              <a:ext uri="{FF2B5EF4-FFF2-40B4-BE49-F238E27FC236}">
                <a16:creationId xmlns:a16="http://schemas.microsoft.com/office/drawing/2014/main" id="{99C3BBEA-3627-4884-BDE0-236F45E17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8263" y="1680010"/>
            <a:ext cx="1704975" cy="33623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C950B45A-A03A-4B3B-B46C-A983E6F711CF}"/>
              </a:ext>
            </a:extLst>
          </p:cNvPr>
          <p:cNvPicPr>
            <a:picLocks noChangeAspect="1"/>
          </p:cNvPicPr>
          <p:nvPr/>
        </p:nvPicPr>
        <p:blipFill rotWithShape="1">
          <a:blip r:embed="rId3"/>
          <a:srcRect l="10113" t="14659" r="8511" b="6932"/>
          <a:stretch/>
        </p:blipFill>
        <p:spPr>
          <a:xfrm>
            <a:off x="8871028" y="5904220"/>
            <a:ext cx="3128468" cy="752508"/>
          </a:xfrm>
          <a:prstGeom prst="rect">
            <a:avLst/>
          </a:prstGeom>
        </p:spPr>
      </p:pic>
      <p:sp>
        <p:nvSpPr>
          <p:cNvPr id="7" name="Rectangle 1">
            <a:extLst>
              <a:ext uri="{FF2B5EF4-FFF2-40B4-BE49-F238E27FC236}">
                <a16:creationId xmlns:a16="http://schemas.microsoft.com/office/drawing/2014/main" id="{B5C46119-2F2D-4069-AC21-BABE850C26B7}"/>
              </a:ext>
            </a:extLst>
          </p:cNvPr>
          <p:cNvSpPr>
            <a:spLocks noChangeArrowheads="1"/>
          </p:cNvSpPr>
          <p:nvPr/>
        </p:nvSpPr>
        <p:spPr bwMode="auto">
          <a:xfrm>
            <a:off x="-183650" y="6448979"/>
            <a:ext cx="2880320" cy="415498"/>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200" b="1" i="1" dirty="0">
                <a:latin typeface="+mj-lt"/>
                <a:ea typeface="Times New Roman" pitchFamily="18" charset="0"/>
                <a:cs typeface="Times New Roman" panose="02020603050405020304" pitchFamily="18" charset="0"/>
              </a:rPr>
              <a:t>Marilyn Llumiquinga, 2021</a:t>
            </a:r>
          </a:p>
          <a:p>
            <a:pPr algn="ctr" eaLnBrk="0" hangingPunct="0">
              <a:tabLst>
                <a:tab pos="1962150" algn="l"/>
                <a:tab pos="2879725" algn="ctr"/>
              </a:tabLst>
            </a:pPr>
            <a:endParaRPr lang="es-EC" sz="1200" b="1" i="1" dirty="0">
              <a:latin typeface="+mj-lt"/>
              <a:cs typeface="Times New Roman" panose="02020603050405020304" pitchFamily="18" charset="0"/>
            </a:endParaRPr>
          </a:p>
        </p:txBody>
      </p:sp>
      <p:sp>
        <p:nvSpPr>
          <p:cNvPr id="8" name="Rectangle 1">
            <a:extLst>
              <a:ext uri="{FF2B5EF4-FFF2-40B4-BE49-F238E27FC236}">
                <a16:creationId xmlns:a16="http://schemas.microsoft.com/office/drawing/2014/main" id="{DEBE41C9-5759-44AD-B327-327E6D051357}"/>
              </a:ext>
            </a:extLst>
          </p:cNvPr>
          <p:cNvSpPr>
            <a:spLocks noChangeArrowheads="1"/>
          </p:cNvSpPr>
          <p:nvPr/>
        </p:nvSpPr>
        <p:spPr bwMode="auto">
          <a:xfrm>
            <a:off x="1640699" y="107775"/>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
        <p:nvSpPr>
          <p:cNvPr id="10" name="CuadroTexto 9">
            <a:extLst>
              <a:ext uri="{FF2B5EF4-FFF2-40B4-BE49-F238E27FC236}">
                <a16:creationId xmlns:a16="http://schemas.microsoft.com/office/drawing/2014/main" id="{D639AEAB-4080-4222-8F98-572AB53D9E3E}"/>
              </a:ext>
            </a:extLst>
          </p:cNvPr>
          <p:cNvSpPr txBox="1"/>
          <p:nvPr/>
        </p:nvSpPr>
        <p:spPr>
          <a:xfrm>
            <a:off x="10128448" y="615269"/>
            <a:ext cx="2063552"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Objetivos</a:t>
            </a:r>
          </a:p>
        </p:txBody>
      </p:sp>
      <p:sp>
        <p:nvSpPr>
          <p:cNvPr id="9" name="CuadroTexto 8">
            <a:extLst>
              <a:ext uri="{FF2B5EF4-FFF2-40B4-BE49-F238E27FC236}">
                <a16:creationId xmlns:a16="http://schemas.microsoft.com/office/drawing/2014/main" id="{96ECA203-8577-4821-B779-0E18B5C9CE00}"/>
              </a:ext>
            </a:extLst>
          </p:cNvPr>
          <p:cNvSpPr txBox="1"/>
          <p:nvPr/>
        </p:nvSpPr>
        <p:spPr>
          <a:xfrm>
            <a:off x="1995237" y="2901416"/>
            <a:ext cx="8201525" cy="496996"/>
          </a:xfrm>
          <a:prstGeom prst="rect">
            <a:avLst/>
          </a:prstGeom>
          <a:noFill/>
        </p:spPr>
        <p:txBody>
          <a:bodyPr wrap="square">
            <a:spAutoFit/>
          </a:bodyPr>
          <a:lstStyle/>
          <a:p>
            <a:pPr marL="0" indent="0">
              <a:lnSpc>
                <a:spcPct val="150000"/>
              </a:lnSpc>
              <a:buNone/>
            </a:pPr>
            <a:r>
              <a:rPr lang="es-MX" sz="2000" dirty="0">
                <a:solidFill>
                  <a:schemeClr val="tx1"/>
                </a:solidFill>
              </a:rPr>
              <a:t>Análisis del estado actual de </a:t>
            </a:r>
            <a:r>
              <a:rPr lang="es-MX" sz="2000" i="1" dirty="0">
                <a:solidFill>
                  <a:schemeClr val="tx1"/>
                </a:solidFill>
              </a:rPr>
              <a:t>Bactris gasipaes </a:t>
            </a:r>
            <a:r>
              <a:rPr lang="es-MX" sz="2000" dirty="0">
                <a:solidFill>
                  <a:schemeClr val="tx1"/>
                </a:solidFill>
              </a:rPr>
              <a:t>Kunth en el Ecuador</a:t>
            </a:r>
          </a:p>
        </p:txBody>
      </p:sp>
    </p:spTree>
    <p:extLst>
      <p:ext uri="{BB962C8B-B14F-4D97-AF65-F5344CB8AC3E}">
        <p14:creationId xmlns:p14="http://schemas.microsoft.com/office/powerpoint/2010/main" val="28314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858C7C0-EAB4-42AC-8439-DB91A976DA19}"/>
              </a:ext>
            </a:extLst>
          </p:cNvPr>
          <p:cNvSpPr>
            <a:spLocks noGrp="1"/>
          </p:cNvSpPr>
          <p:nvPr>
            <p:ph idx="1"/>
          </p:nvPr>
        </p:nvSpPr>
        <p:spPr>
          <a:xfrm>
            <a:off x="609600" y="288758"/>
            <a:ext cx="9561095" cy="5759116"/>
          </a:xfrm>
        </p:spPr>
        <p:txBody>
          <a:bodyPr/>
          <a:lstStyle/>
          <a:p>
            <a:pPr marL="0" indent="0">
              <a:lnSpc>
                <a:spcPct val="150000"/>
              </a:lnSpc>
              <a:buNone/>
            </a:pPr>
            <a:endParaRPr lang="es-MX" dirty="0">
              <a:solidFill>
                <a:schemeClr val="tx1"/>
              </a:solidFill>
            </a:endParaRPr>
          </a:p>
          <a:p>
            <a:pPr marL="0" indent="0">
              <a:lnSpc>
                <a:spcPct val="150000"/>
              </a:lnSpc>
              <a:buNone/>
            </a:pPr>
            <a:r>
              <a:rPr lang="es-EC" b="1" dirty="0">
                <a:solidFill>
                  <a:schemeClr val="tx1"/>
                </a:solidFill>
              </a:rPr>
              <a:t>OBJETIVO ESPECÍFICOS:</a:t>
            </a:r>
          </a:p>
          <a:p>
            <a:pPr marL="0" indent="0">
              <a:lnSpc>
                <a:spcPct val="150000"/>
              </a:lnSpc>
              <a:buNone/>
            </a:pPr>
            <a:endParaRPr lang="es-EC" dirty="0">
              <a:solidFill>
                <a:schemeClr val="tx1"/>
              </a:solidFill>
            </a:endParaRPr>
          </a:p>
          <a:p>
            <a:pPr>
              <a:lnSpc>
                <a:spcPct val="150000"/>
              </a:lnSpc>
            </a:pPr>
            <a:endParaRPr lang="es-EC" dirty="0">
              <a:solidFill>
                <a:schemeClr val="tx1"/>
              </a:solidFill>
            </a:endParaRPr>
          </a:p>
        </p:txBody>
      </p:sp>
      <p:pic>
        <p:nvPicPr>
          <p:cNvPr id="2050" name="Picture 2" descr="seis">
            <a:extLst>
              <a:ext uri="{FF2B5EF4-FFF2-40B4-BE49-F238E27FC236}">
                <a16:creationId xmlns:a16="http://schemas.microsoft.com/office/drawing/2014/main" id="{E301DC22-5B81-4297-A0BF-A5401B212D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0562" y="1747837"/>
            <a:ext cx="1704975" cy="33623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A08D0AEE-60D4-4D0C-B4C6-612B2634BF7C}"/>
              </a:ext>
            </a:extLst>
          </p:cNvPr>
          <p:cNvPicPr>
            <a:picLocks noChangeAspect="1"/>
          </p:cNvPicPr>
          <p:nvPr/>
        </p:nvPicPr>
        <p:blipFill rotWithShape="1">
          <a:blip r:embed="rId3"/>
          <a:srcRect l="10113" t="14659" r="8511" b="6932"/>
          <a:stretch/>
        </p:blipFill>
        <p:spPr>
          <a:xfrm>
            <a:off x="8871028" y="5904220"/>
            <a:ext cx="3128468" cy="752508"/>
          </a:xfrm>
          <a:prstGeom prst="rect">
            <a:avLst/>
          </a:prstGeom>
        </p:spPr>
      </p:pic>
      <p:sp>
        <p:nvSpPr>
          <p:cNvPr id="7" name="Rectangle 1">
            <a:extLst>
              <a:ext uri="{FF2B5EF4-FFF2-40B4-BE49-F238E27FC236}">
                <a16:creationId xmlns:a16="http://schemas.microsoft.com/office/drawing/2014/main" id="{8F713FB1-7DF8-44F6-825A-53DB5365BBC7}"/>
              </a:ext>
            </a:extLst>
          </p:cNvPr>
          <p:cNvSpPr>
            <a:spLocks noChangeArrowheads="1"/>
          </p:cNvSpPr>
          <p:nvPr/>
        </p:nvSpPr>
        <p:spPr bwMode="auto">
          <a:xfrm>
            <a:off x="-183650" y="6448979"/>
            <a:ext cx="2880320" cy="415498"/>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200" b="1" i="1" dirty="0">
                <a:latin typeface="+mj-lt"/>
                <a:ea typeface="Times New Roman" pitchFamily="18" charset="0"/>
                <a:cs typeface="Times New Roman" panose="02020603050405020304" pitchFamily="18" charset="0"/>
              </a:rPr>
              <a:t>Marilyn Llumiquinga, 2021</a:t>
            </a:r>
          </a:p>
          <a:p>
            <a:pPr algn="ctr" eaLnBrk="0" hangingPunct="0">
              <a:tabLst>
                <a:tab pos="1962150" algn="l"/>
                <a:tab pos="2879725" algn="ctr"/>
              </a:tabLst>
            </a:pPr>
            <a:endParaRPr lang="es-EC" sz="1200" b="1" i="1" dirty="0">
              <a:latin typeface="+mj-lt"/>
              <a:cs typeface="Times New Roman" panose="02020603050405020304" pitchFamily="18" charset="0"/>
            </a:endParaRPr>
          </a:p>
        </p:txBody>
      </p:sp>
      <p:sp>
        <p:nvSpPr>
          <p:cNvPr id="8" name="Rectangle 1">
            <a:extLst>
              <a:ext uri="{FF2B5EF4-FFF2-40B4-BE49-F238E27FC236}">
                <a16:creationId xmlns:a16="http://schemas.microsoft.com/office/drawing/2014/main" id="{01F73B7B-F38F-45DD-91CF-0ABC3ED71D14}"/>
              </a:ext>
            </a:extLst>
          </p:cNvPr>
          <p:cNvSpPr>
            <a:spLocks noChangeArrowheads="1"/>
          </p:cNvSpPr>
          <p:nvPr/>
        </p:nvSpPr>
        <p:spPr bwMode="auto">
          <a:xfrm>
            <a:off x="1640699" y="107775"/>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
        <p:nvSpPr>
          <p:cNvPr id="9" name="CuadroTexto 8">
            <a:extLst>
              <a:ext uri="{FF2B5EF4-FFF2-40B4-BE49-F238E27FC236}">
                <a16:creationId xmlns:a16="http://schemas.microsoft.com/office/drawing/2014/main" id="{E43A6BBC-607F-40ED-96FB-94203B179A0F}"/>
              </a:ext>
            </a:extLst>
          </p:cNvPr>
          <p:cNvSpPr txBox="1"/>
          <p:nvPr/>
        </p:nvSpPr>
        <p:spPr>
          <a:xfrm>
            <a:off x="10128448" y="615269"/>
            <a:ext cx="2063552"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Objetivos</a:t>
            </a:r>
          </a:p>
        </p:txBody>
      </p:sp>
      <p:sp>
        <p:nvSpPr>
          <p:cNvPr id="10" name="CuadroTexto 9">
            <a:extLst>
              <a:ext uri="{FF2B5EF4-FFF2-40B4-BE49-F238E27FC236}">
                <a16:creationId xmlns:a16="http://schemas.microsoft.com/office/drawing/2014/main" id="{607C06D5-C263-4CAB-AEAC-1F2BE00768A6}"/>
              </a:ext>
            </a:extLst>
          </p:cNvPr>
          <p:cNvSpPr txBox="1"/>
          <p:nvPr/>
        </p:nvSpPr>
        <p:spPr>
          <a:xfrm>
            <a:off x="1167437" y="2069537"/>
            <a:ext cx="9267825" cy="326698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s-MX" sz="2000" dirty="0">
                <a:solidFill>
                  <a:schemeClr val="tx1"/>
                </a:solidFill>
              </a:rPr>
              <a:t>Determinar las áreas prioritarias de investigación de </a:t>
            </a:r>
            <a:r>
              <a:rPr lang="es-MX" sz="2000" i="1" dirty="0">
                <a:solidFill>
                  <a:schemeClr val="tx1"/>
                </a:solidFill>
              </a:rPr>
              <a:t>Bactris gasipaes </a:t>
            </a:r>
            <a:r>
              <a:rPr lang="es-MX" sz="2000" dirty="0">
                <a:solidFill>
                  <a:schemeClr val="tx1"/>
                </a:solidFill>
              </a:rPr>
              <a:t>en el Ecuador.</a:t>
            </a:r>
          </a:p>
          <a:p>
            <a:pPr marL="285750" indent="-285750" algn="just">
              <a:lnSpc>
                <a:spcPct val="150000"/>
              </a:lnSpc>
              <a:buFont typeface="Arial" panose="020B0604020202020204" pitchFamily="34" charset="0"/>
              <a:buChar char="•"/>
            </a:pPr>
            <a:r>
              <a:rPr lang="es-MX" sz="2000" dirty="0">
                <a:solidFill>
                  <a:schemeClr val="tx1"/>
                </a:solidFill>
              </a:rPr>
              <a:t>Definir las prácticas de conservación y uso sostenible de </a:t>
            </a:r>
            <a:r>
              <a:rPr lang="es-MX" sz="2000" i="1" dirty="0">
                <a:solidFill>
                  <a:schemeClr val="tx1"/>
                </a:solidFill>
              </a:rPr>
              <a:t>Bactris gasipaes in situ </a:t>
            </a:r>
            <a:r>
              <a:rPr lang="es-MX" sz="2000" dirty="0">
                <a:solidFill>
                  <a:schemeClr val="tx1"/>
                </a:solidFill>
              </a:rPr>
              <a:t>y </a:t>
            </a:r>
            <a:r>
              <a:rPr lang="es-MX" sz="2000" i="1" dirty="0">
                <a:solidFill>
                  <a:schemeClr val="tx1"/>
                </a:solidFill>
              </a:rPr>
              <a:t>ex situ</a:t>
            </a:r>
            <a:r>
              <a:rPr lang="es-MX" sz="2000" dirty="0">
                <a:solidFill>
                  <a:schemeClr val="tx1"/>
                </a:solidFill>
              </a:rPr>
              <a:t>. </a:t>
            </a:r>
          </a:p>
          <a:p>
            <a:pPr marL="285750" indent="-285750" algn="just">
              <a:lnSpc>
                <a:spcPct val="150000"/>
              </a:lnSpc>
              <a:buFont typeface="Arial" panose="020B0604020202020204" pitchFamily="34" charset="0"/>
              <a:buChar char="•"/>
            </a:pPr>
            <a:r>
              <a:rPr lang="es-MX" sz="2000" dirty="0">
                <a:solidFill>
                  <a:schemeClr val="tx1"/>
                </a:solidFill>
              </a:rPr>
              <a:t>Generar una fuente organizada de información en el ámbito de ecología, valor económico, usos y nutrición para futuros estudios biotecnológicos de </a:t>
            </a:r>
            <a:r>
              <a:rPr lang="es-MX" sz="2000" i="1" dirty="0">
                <a:solidFill>
                  <a:schemeClr val="tx1"/>
                </a:solidFill>
              </a:rPr>
              <a:t>Bactris gasipaes. </a:t>
            </a:r>
          </a:p>
        </p:txBody>
      </p:sp>
    </p:spTree>
    <p:extLst>
      <p:ext uri="{BB962C8B-B14F-4D97-AF65-F5344CB8AC3E}">
        <p14:creationId xmlns:p14="http://schemas.microsoft.com/office/powerpoint/2010/main" val="15395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5D9B90B5-8833-468A-99BB-4C8FD7EE03C6}"/>
              </a:ext>
            </a:extLst>
          </p:cNvPr>
          <p:cNvGraphicFramePr/>
          <p:nvPr>
            <p:extLst>
              <p:ext uri="{D42A27DB-BD31-4B8C-83A1-F6EECF244321}">
                <p14:modId xmlns:p14="http://schemas.microsoft.com/office/powerpoint/2010/main" val="3310091565"/>
              </p:ext>
            </p:extLst>
          </p:nvPr>
        </p:nvGraphicFramePr>
        <p:xfrm>
          <a:off x="2032000" y="719667"/>
          <a:ext cx="7783804" cy="4953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a:extLst>
              <a:ext uri="{FF2B5EF4-FFF2-40B4-BE49-F238E27FC236}">
                <a16:creationId xmlns:a16="http://schemas.microsoft.com/office/drawing/2014/main" id="{26FB4A80-CC52-4BBE-90C3-6E0BE24865CC}"/>
              </a:ext>
            </a:extLst>
          </p:cNvPr>
          <p:cNvPicPr>
            <a:picLocks noChangeAspect="1"/>
          </p:cNvPicPr>
          <p:nvPr/>
        </p:nvPicPr>
        <p:blipFill rotWithShape="1">
          <a:blip r:embed="rId7"/>
          <a:srcRect l="10113" t="14659" r="8511" b="6932"/>
          <a:stretch/>
        </p:blipFill>
        <p:spPr>
          <a:xfrm>
            <a:off x="8871028" y="5904220"/>
            <a:ext cx="3128468" cy="752508"/>
          </a:xfrm>
          <a:prstGeom prst="rect">
            <a:avLst/>
          </a:prstGeom>
        </p:spPr>
      </p:pic>
      <p:sp>
        <p:nvSpPr>
          <p:cNvPr id="5" name="CuadroTexto 4">
            <a:extLst>
              <a:ext uri="{FF2B5EF4-FFF2-40B4-BE49-F238E27FC236}">
                <a16:creationId xmlns:a16="http://schemas.microsoft.com/office/drawing/2014/main" id="{BF5592A8-C233-4F9D-AC82-25C143438244}"/>
              </a:ext>
            </a:extLst>
          </p:cNvPr>
          <p:cNvSpPr txBox="1"/>
          <p:nvPr/>
        </p:nvSpPr>
        <p:spPr>
          <a:xfrm>
            <a:off x="10128448" y="615269"/>
            <a:ext cx="2063552"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Contenido</a:t>
            </a:r>
          </a:p>
        </p:txBody>
      </p:sp>
      <p:sp>
        <p:nvSpPr>
          <p:cNvPr id="6" name="Rectangle 1">
            <a:extLst>
              <a:ext uri="{FF2B5EF4-FFF2-40B4-BE49-F238E27FC236}">
                <a16:creationId xmlns:a16="http://schemas.microsoft.com/office/drawing/2014/main" id="{2C363458-EDBF-445E-B1C9-F85928791513}"/>
              </a:ext>
            </a:extLst>
          </p:cNvPr>
          <p:cNvSpPr>
            <a:spLocks noChangeArrowheads="1"/>
          </p:cNvSpPr>
          <p:nvPr/>
        </p:nvSpPr>
        <p:spPr bwMode="auto">
          <a:xfrm>
            <a:off x="1640699" y="107774"/>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905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Procesos de Investigacion - Fundamentos de la Investigacion">
            <a:extLst>
              <a:ext uri="{FF2B5EF4-FFF2-40B4-BE49-F238E27FC236}">
                <a16:creationId xmlns:a16="http://schemas.microsoft.com/office/drawing/2014/main" id="{C8DA0A85-2451-4B0C-A18F-64715A1760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417" y="1589351"/>
            <a:ext cx="1926148" cy="1186539"/>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7A8C62CA-DB46-49F7-AC81-93865851B5E2}"/>
              </a:ext>
            </a:extLst>
          </p:cNvPr>
          <p:cNvPicPr>
            <a:picLocks noChangeAspect="1"/>
          </p:cNvPicPr>
          <p:nvPr/>
        </p:nvPicPr>
        <p:blipFill rotWithShape="1">
          <a:blip r:embed="rId4"/>
          <a:srcRect l="10113" t="14659" r="8511" b="6932"/>
          <a:stretch/>
        </p:blipFill>
        <p:spPr>
          <a:xfrm>
            <a:off x="8870642" y="5878752"/>
            <a:ext cx="3128468" cy="752508"/>
          </a:xfrm>
          <a:prstGeom prst="rect">
            <a:avLst/>
          </a:prstGeom>
        </p:spPr>
      </p:pic>
      <p:pic>
        <p:nvPicPr>
          <p:cNvPr id="11" name="Imagen 10">
            <a:extLst>
              <a:ext uri="{FF2B5EF4-FFF2-40B4-BE49-F238E27FC236}">
                <a16:creationId xmlns:a16="http://schemas.microsoft.com/office/drawing/2014/main" id="{9F78D76C-CB60-48C5-B781-C5DA38B5C6B8}"/>
              </a:ext>
            </a:extLst>
          </p:cNvPr>
          <p:cNvPicPr>
            <a:picLocks noChangeAspect="1"/>
          </p:cNvPicPr>
          <p:nvPr/>
        </p:nvPicPr>
        <p:blipFill>
          <a:blip r:embed="rId5"/>
          <a:stretch>
            <a:fillRect/>
          </a:stretch>
        </p:blipFill>
        <p:spPr>
          <a:xfrm>
            <a:off x="3905267" y="3681605"/>
            <a:ext cx="1221332" cy="332342"/>
          </a:xfrm>
          <a:prstGeom prst="rect">
            <a:avLst/>
          </a:prstGeom>
          <a:ln w="3175">
            <a:solidFill>
              <a:schemeClr val="tx1"/>
            </a:solidFill>
          </a:ln>
        </p:spPr>
      </p:pic>
      <p:pic>
        <p:nvPicPr>
          <p:cNvPr id="17" name="Imagen 16">
            <a:extLst>
              <a:ext uri="{FF2B5EF4-FFF2-40B4-BE49-F238E27FC236}">
                <a16:creationId xmlns:a16="http://schemas.microsoft.com/office/drawing/2014/main" id="{2C7768EF-B7D5-4387-97C4-37ACB50465DD}"/>
              </a:ext>
            </a:extLst>
          </p:cNvPr>
          <p:cNvPicPr>
            <a:picLocks noChangeAspect="1"/>
          </p:cNvPicPr>
          <p:nvPr/>
        </p:nvPicPr>
        <p:blipFill>
          <a:blip r:embed="rId6"/>
          <a:stretch>
            <a:fillRect/>
          </a:stretch>
        </p:blipFill>
        <p:spPr>
          <a:xfrm>
            <a:off x="1877205" y="4482201"/>
            <a:ext cx="1588165" cy="327244"/>
          </a:xfrm>
          <a:prstGeom prst="rect">
            <a:avLst/>
          </a:prstGeom>
          <a:ln w="3175">
            <a:solidFill>
              <a:schemeClr val="tx1"/>
            </a:solidFill>
          </a:ln>
        </p:spPr>
      </p:pic>
      <p:pic>
        <p:nvPicPr>
          <p:cNvPr id="25" name="Imagen 24">
            <a:extLst>
              <a:ext uri="{FF2B5EF4-FFF2-40B4-BE49-F238E27FC236}">
                <a16:creationId xmlns:a16="http://schemas.microsoft.com/office/drawing/2014/main" id="{1A96FEA8-9257-42DF-B009-105611E5BEE9}"/>
              </a:ext>
            </a:extLst>
          </p:cNvPr>
          <p:cNvPicPr>
            <a:picLocks noChangeAspect="1"/>
          </p:cNvPicPr>
          <p:nvPr/>
        </p:nvPicPr>
        <p:blipFill rotWithShape="1">
          <a:blip r:embed="rId7"/>
          <a:srcRect l="10613" t="20898"/>
          <a:stretch/>
        </p:blipFill>
        <p:spPr>
          <a:xfrm>
            <a:off x="3915099" y="4661140"/>
            <a:ext cx="1221332" cy="332342"/>
          </a:xfrm>
          <a:prstGeom prst="rect">
            <a:avLst/>
          </a:prstGeom>
          <a:ln w="3175">
            <a:solidFill>
              <a:schemeClr val="tx1"/>
            </a:solidFill>
          </a:ln>
        </p:spPr>
      </p:pic>
      <p:pic>
        <p:nvPicPr>
          <p:cNvPr id="27" name="Imagen 26">
            <a:extLst>
              <a:ext uri="{FF2B5EF4-FFF2-40B4-BE49-F238E27FC236}">
                <a16:creationId xmlns:a16="http://schemas.microsoft.com/office/drawing/2014/main" id="{07CA2900-D2EB-4DCD-8321-0D805DE1C83A}"/>
              </a:ext>
            </a:extLst>
          </p:cNvPr>
          <p:cNvPicPr>
            <a:picLocks noChangeAspect="1"/>
          </p:cNvPicPr>
          <p:nvPr/>
        </p:nvPicPr>
        <p:blipFill>
          <a:blip r:embed="rId8"/>
          <a:stretch>
            <a:fillRect/>
          </a:stretch>
        </p:blipFill>
        <p:spPr>
          <a:xfrm>
            <a:off x="1877204" y="4924043"/>
            <a:ext cx="1566514" cy="307793"/>
          </a:xfrm>
          <a:prstGeom prst="rect">
            <a:avLst/>
          </a:prstGeom>
          <a:ln w="3175">
            <a:solidFill>
              <a:schemeClr val="tx1"/>
            </a:solidFill>
          </a:ln>
        </p:spPr>
      </p:pic>
      <p:pic>
        <p:nvPicPr>
          <p:cNvPr id="1028" name="Picture 4" descr="AUDIO) INIAP prepara siembra de arroz en la amazonía | Radio Huancavilca  830AM">
            <a:extLst>
              <a:ext uri="{FF2B5EF4-FFF2-40B4-BE49-F238E27FC236}">
                <a16:creationId xmlns:a16="http://schemas.microsoft.com/office/drawing/2014/main" id="{524C6031-02C5-4B45-969B-CC5CB2E0A05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15099" y="4163443"/>
            <a:ext cx="1221332" cy="326317"/>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30" name="CuadroTexto 29">
            <a:extLst>
              <a:ext uri="{FF2B5EF4-FFF2-40B4-BE49-F238E27FC236}">
                <a16:creationId xmlns:a16="http://schemas.microsoft.com/office/drawing/2014/main" id="{A13D316B-0250-4F61-9855-3741FB4F7037}"/>
              </a:ext>
            </a:extLst>
          </p:cNvPr>
          <p:cNvSpPr txBox="1"/>
          <p:nvPr/>
        </p:nvSpPr>
        <p:spPr>
          <a:xfrm>
            <a:off x="1107576" y="1115296"/>
            <a:ext cx="4079246" cy="400110"/>
          </a:xfrm>
          <a:prstGeom prst="rect">
            <a:avLst/>
          </a:prstGeom>
          <a:noFill/>
        </p:spPr>
        <p:txBody>
          <a:bodyPr wrap="square" rtlCol="0">
            <a:spAutoFit/>
          </a:bodyPr>
          <a:lstStyle/>
          <a:p>
            <a:r>
              <a:rPr lang="es-EC" sz="2000" b="1" dirty="0">
                <a:solidFill>
                  <a:srgbClr val="C00000"/>
                </a:solidFill>
              </a:rPr>
              <a:t>Búsqueda de información</a:t>
            </a:r>
          </a:p>
        </p:txBody>
      </p:sp>
      <p:sp>
        <p:nvSpPr>
          <p:cNvPr id="31" name="CuadroTexto 30">
            <a:extLst>
              <a:ext uri="{FF2B5EF4-FFF2-40B4-BE49-F238E27FC236}">
                <a16:creationId xmlns:a16="http://schemas.microsoft.com/office/drawing/2014/main" id="{0A68AEF7-A45D-4FE9-9E4A-35707AF65DC2}"/>
              </a:ext>
            </a:extLst>
          </p:cNvPr>
          <p:cNvSpPr txBox="1"/>
          <p:nvPr/>
        </p:nvSpPr>
        <p:spPr>
          <a:xfrm>
            <a:off x="2010485" y="2182621"/>
            <a:ext cx="3176337" cy="307777"/>
          </a:xfrm>
          <a:prstGeom prst="rect">
            <a:avLst/>
          </a:prstGeom>
          <a:noFill/>
        </p:spPr>
        <p:txBody>
          <a:bodyPr wrap="square" rtlCol="0">
            <a:spAutoFit/>
          </a:bodyPr>
          <a:lstStyle/>
          <a:p>
            <a:pPr algn="ctr"/>
            <a:r>
              <a:rPr lang="es-EC" sz="1400" b="1" i="1" dirty="0"/>
              <a:t>Bases de datos</a:t>
            </a:r>
          </a:p>
        </p:txBody>
      </p:sp>
      <p:sp>
        <p:nvSpPr>
          <p:cNvPr id="33" name="CuadroTexto 32">
            <a:extLst>
              <a:ext uri="{FF2B5EF4-FFF2-40B4-BE49-F238E27FC236}">
                <a16:creationId xmlns:a16="http://schemas.microsoft.com/office/drawing/2014/main" id="{4914B84C-58AC-48C9-BC5C-08DCC6C87FB3}"/>
              </a:ext>
            </a:extLst>
          </p:cNvPr>
          <p:cNvSpPr txBox="1"/>
          <p:nvPr/>
        </p:nvSpPr>
        <p:spPr>
          <a:xfrm>
            <a:off x="5963525" y="1133242"/>
            <a:ext cx="6721641" cy="400110"/>
          </a:xfrm>
          <a:prstGeom prst="rect">
            <a:avLst/>
          </a:prstGeom>
          <a:noFill/>
        </p:spPr>
        <p:txBody>
          <a:bodyPr wrap="square" rtlCol="0">
            <a:spAutoFit/>
          </a:bodyPr>
          <a:lstStyle/>
          <a:p>
            <a:r>
              <a:rPr lang="es-MX" sz="2000" b="1" dirty="0">
                <a:solidFill>
                  <a:srgbClr val="C00000"/>
                </a:solidFill>
              </a:rPr>
              <a:t>Selección, clasificación y organización de datos </a:t>
            </a:r>
            <a:endParaRPr lang="es-EC" sz="2000" b="1" dirty="0">
              <a:solidFill>
                <a:srgbClr val="C00000"/>
              </a:solidFill>
            </a:endParaRPr>
          </a:p>
        </p:txBody>
      </p:sp>
      <p:pic>
        <p:nvPicPr>
          <p:cNvPr id="1034" name="Picture 10" descr="Logo de Microsoft Excel: la historia y el significado de logotipo, la marca  y el simbolo. | png, vector">
            <a:extLst>
              <a:ext uri="{FF2B5EF4-FFF2-40B4-BE49-F238E27FC236}">
                <a16:creationId xmlns:a16="http://schemas.microsoft.com/office/drawing/2014/main" id="{73F027EF-C4C3-4ECA-9A63-60B69316B8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24009" y="2961227"/>
            <a:ext cx="1442260" cy="1410491"/>
          </a:xfrm>
          <a:prstGeom prst="rect">
            <a:avLst/>
          </a:prstGeom>
          <a:noFill/>
          <a:extLst>
            <a:ext uri="{909E8E84-426E-40DD-AFC4-6F175D3DCCD1}">
              <a14:hiddenFill xmlns:a14="http://schemas.microsoft.com/office/drawing/2010/main">
                <a:solidFill>
                  <a:srgbClr val="FFFFFF"/>
                </a:solidFill>
              </a14:hiddenFill>
            </a:ext>
          </a:extLst>
        </p:spPr>
      </p:pic>
      <p:sp>
        <p:nvSpPr>
          <p:cNvPr id="28" name="CuadroTexto 27">
            <a:extLst>
              <a:ext uri="{FF2B5EF4-FFF2-40B4-BE49-F238E27FC236}">
                <a16:creationId xmlns:a16="http://schemas.microsoft.com/office/drawing/2014/main" id="{26922AA0-3A14-4EE0-AFD4-9C43FAD605AE}"/>
              </a:ext>
            </a:extLst>
          </p:cNvPr>
          <p:cNvSpPr txBox="1"/>
          <p:nvPr/>
        </p:nvSpPr>
        <p:spPr>
          <a:xfrm>
            <a:off x="5694305" y="1635901"/>
            <a:ext cx="6352674" cy="338554"/>
          </a:xfrm>
          <a:prstGeom prst="rect">
            <a:avLst/>
          </a:prstGeom>
          <a:noFill/>
        </p:spPr>
        <p:txBody>
          <a:bodyPr wrap="square" rtlCol="0">
            <a:spAutoFit/>
          </a:bodyPr>
          <a:lstStyle/>
          <a:p>
            <a:pPr algn="ctr"/>
            <a:r>
              <a:rPr lang="es-EC" sz="1600" b="1" i="1" dirty="0"/>
              <a:t>Matriz de datos de investigaciones en Bactris gasipaes</a:t>
            </a:r>
          </a:p>
        </p:txBody>
      </p:sp>
      <p:graphicFrame>
        <p:nvGraphicFramePr>
          <p:cNvPr id="12" name="Tabla 13">
            <a:extLst>
              <a:ext uri="{FF2B5EF4-FFF2-40B4-BE49-F238E27FC236}">
                <a16:creationId xmlns:a16="http://schemas.microsoft.com/office/drawing/2014/main" id="{420CAB5B-2425-40B7-9E11-5EAC147A40F5}"/>
              </a:ext>
            </a:extLst>
          </p:cNvPr>
          <p:cNvGraphicFramePr>
            <a:graphicFrameLocks noGrp="1"/>
          </p:cNvGraphicFramePr>
          <p:nvPr>
            <p:extLst>
              <p:ext uri="{D42A27DB-BD31-4B8C-83A1-F6EECF244321}">
                <p14:modId xmlns:p14="http://schemas.microsoft.com/office/powerpoint/2010/main" val="1253644425"/>
              </p:ext>
            </p:extLst>
          </p:nvPr>
        </p:nvGraphicFramePr>
        <p:xfrm>
          <a:off x="9117671" y="2169828"/>
          <a:ext cx="2342912" cy="3337560"/>
        </p:xfrm>
        <a:graphic>
          <a:graphicData uri="http://schemas.openxmlformats.org/drawingml/2006/table">
            <a:tbl>
              <a:tblPr firstRow="1" bandRow="1">
                <a:tableStyleId>{9D7B26C5-4107-4FEC-AEDC-1716B250A1EF}</a:tableStyleId>
              </a:tblPr>
              <a:tblGrid>
                <a:gridCol w="2342912">
                  <a:extLst>
                    <a:ext uri="{9D8B030D-6E8A-4147-A177-3AD203B41FA5}">
                      <a16:colId xmlns:a16="http://schemas.microsoft.com/office/drawing/2014/main" val="1277418195"/>
                    </a:ext>
                  </a:extLst>
                </a:gridCol>
              </a:tblGrid>
              <a:tr h="370840">
                <a:tc>
                  <a:txBody>
                    <a:bodyPr/>
                    <a:lstStyle/>
                    <a:p>
                      <a:r>
                        <a:rPr lang="es-EC" sz="1600" b="0" dirty="0"/>
                        <a:t>Tema</a:t>
                      </a:r>
                    </a:p>
                  </a:txBody>
                  <a:tcPr/>
                </a:tc>
                <a:extLst>
                  <a:ext uri="{0D108BD9-81ED-4DB2-BD59-A6C34878D82A}">
                    <a16:rowId xmlns:a16="http://schemas.microsoft.com/office/drawing/2014/main" val="329504440"/>
                  </a:ext>
                </a:extLst>
              </a:tr>
              <a:tr h="370840">
                <a:tc>
                  <a:txBody>
                    <a:bodyPr/>
                    <a:lstStyle/>
                    <a:p>
                      <a:r>
                        <a:rPr lang="es-EC" sz="1600" b="0" dirty="0"/>
                        <a:t>Palabra clave</a:t>
                      </a:r>
                    </a:p>
                  </a:txBody>
                  <a:tcPr/>
                </a:tc>
                <a:extLst>
                  <a:ext uri="{0D108BD9-81ED-4DB2-BD59-A6C34878D82A}">
                    <a16:rowId xmlns:a16="http://schemas.microsoft.com/office/drawing/2014/main" val="977980347"/>
                  </a:ext>
                </a:extLst>
              </a:tr>
              <a:tr h="370840">
                <a:tc>
                  <a:txBody>
                    <a:bodyPr/>
                    <a:lstStyle/>
                    <a:p>
                      <a:r>
                        <a:rPr lang="es-EC" sz="1600" b="0" dirty="0"/>
                        <a:t>Autor</a:t>
                      </a:r>
                    </a:p>
                  </a:txBody>
                  <a:tcPr/>
                </a:tc>
                <a:extLst>
                  <a:ext uri="{0D108BD9-81ED-4DB2-BD59-A6C34878D82A}">
                    <a16:rowId xmlns:a16="http://schemas.microsoft.com/office/drawing/2014/main" val="257399064"/>
                  </a:ext>
                </a:extLst>
              </a:tr>
              <a:tr h="370840">
                <a:tc>
                  <a:txBody>
                    <a:bodyPr/>
                    <a:lstStyle/>
                    <a:p>
                      <a:r>
                        <a:rPr lang="es-EC" sz="1600" b="0" dirty="0"/>
                        <a:t>Año</a:t>
                      </a:r>
                    </a:p>
                  </a:txBody>
                  <a:tcPr/>
                </a:tc>
                <a:extLst>
                  <a:ext uri="{0D108BD9-81ED-4DB2-BD59-A6C34878D82A}">
                    <a16:rowId xmlns:a16="http://schemas.microsoft.com/office/drawing/2014/main" val="2227518249"/>
                  </a:ext>
                </a:extLst>
              </a:tr>
              <a:tr h="370840">
                <a:tc>
                  <a:txBody>
                    <a:bodyPr/>
                    <a:lstStyle/>
                    <a:p>
                      <a:r>
                        <a:rPr lang="es-EC" sz="1600" b="0" dirty="0"/>
                        <a:t>Tipo de documento</a:t>
                      </a:r>
                    </a:p>
                  </a:txBody>
                  <a:tcPr/>
                </a:tc>
                <a:extLst>
                  <a:ext uri="{0D108BD9-81ED-4DB2-BD59-A6C34878D82A}">
                    <a16:rowId xmlns:a16="http://schemas.microsoft.com/office/drawing/2014/main" val="2722469690"/>
                  </a:ext>
                </a:extLst>
              </a:tr>
              <a:tr h="370840">
                <a:tc>
                  <a:txBody>
                    <a:bodyPr/>
                    <a:lstStyle/>
                    <a:p>
                      <a:r>
                        <a:rPr lang="es-EC" sz="1600" b="0" dirty="0"/>
                        <a:t>Idioma</a:t>
                      </a:r>
                    </a:p>
                  </a:txBody>
                  <a:tcPr/>
                </a:tc>
                <a:extLst>
                  <a:ext uri="{0D108BD9-81ED-4DB2-BD59-A6C34878D82A}">
                    <a16:rowId xmlns:a16="http://schemas.microsoft.com/office/drawing/2014/main" val="1314574819"/>
                  </a:ext>
                </a:extLst>
              </a:tr>
              <a:tr h="370840">
                <a:tc>
                  <a:txBody>
                    <a:bodyPr/>
                    <a:lstStyle/>
                    <a:p>
                      <a:r>
                        <a:rPr lang="es-EC" sz="1600" b="0" dirty="0"/>
                        <a:t>Base de datos</a:t>
                      </a:r>
                    </a:p>
                  </a:txBody>
                  <a:tcPr/>
                </a:tc>
                <a:extLst>
                  <a:ext uri="{0D108BD9-81ED-4DB2-BD59-A6C34878D82A}">
                    <a16:rowId xmlns:a16="http://schemas.microsoft.com/office/drawing/2014/main" val="525227941"/>
                  </a:ext>
                </a:extLst>
              </a:tr>
              <a:tr h="370840">
                <a:tc>
                  <a:txBody>
                    <a:bodyPr/>
                    <a:lstStyle/>
                    <a:p>
                      <a:r>
                        <a:rPr lang="es-EC" sz="1600" b="0" dirty="0"/>
                        <a:t>Categoría FAO</a:t>
                      </a:r>
                    </a:p>
                  </a:txBody>
                  <a:tcPr/>
                </a:tc>
                <a:extLst>
                  <a:ext uri="{0D108BD9-81ED-4DB2-BD59-A6C34878D82A}">
                    <a16:rowId xmlns:a16="http://schemas.microsoft.com/office/drawing/2014/main" val="2181961403"/>
                  </a:ext>
                </a:extLst>
              </a:tr>
              <a:tr h="370840">
                <a:tc>
                  <a:txBody>
                    <a:bodyPr/>
                    <a:lstStyle/>
                    <a:p>
                      <a:r>
                        <a:rPr lang="es-EC" sz="1600" b="0" dirty="0"/>
                        <a:t>Verificación</a:t>
                      </a:r>
                    </a:p>
                  </a:txBody>
                  <a:tcPr/>
                </a:tc>
                <a:extLst>
                  <a:ext uri="{0D108BD9-81ED-4DB2-BD59-A6C34878D82A}">
                    <a16:rowId xmlns:a16="http://schemas.microsoft.com/office/drawing/2014/main" val="2639571012"/>
                  </a:ext>
                </a:extLst>
              </a:tr>
            </a:tbl>
          </a:graphicData>
        </a:graphic>
      </p:graphicFrame>
      <p:sp>
        <p:nvSpPr>
          <p:cNvPr id="15" name="Flecha: a la derecha 14">
            <a:extLst>
              <a:ext uri="{FF2B5EF4-FFF2-40B4-BE49-F238E27FC236}">
                <a16:creationId xmlns:a16="http://schemas.microsoft.com/office/drawing/2014/main" id="{4FE09A70-D90F-4FE8-8BD0-F019D19D4B61}"/>
              </a:ext>
            </a:extLst>
          </p:cNvPr>
          <p:cNvSpPr/>
          <p:nvPr/>
        </p:nvSpPr>
        <p:spPr>
          <a:xfrm>
            <a:off x="8398806" y="3348285"/>
            <a:ext cx="471836" cy="30777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dirty="0"/>
          </a:p>
        </p:txBody>
      </p:sp>
      <p:sp>
        <p:nvSpPr>
          <p:cNvPr id="44" name="CuadroTexto 43">
            <a:extLst>
              <a:ext uri="{FF2B5EF4-FFF2-40B4-BE49-F238E27FC236}">
                <a16:creationId xmlns:a16="http://schemas.microsoft.com/office/drawing/2014/main" id="{7C8E34B7-43D4-4BF1-B864-7B93C64AF86D}"/>
              </a:ext>
            </a:extLst>
          </p:cNvPr>
          <p:cNvSpPr txBox="1"/>
          <p:nvPr/>
        </p:nvSpPr>
        <p:spPr>
          <a:xfrm>
            <a:off x="1846476" y="2961227"/>
            <a:ext cx="1618894"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sz="1200" b="1" i="1" dirty="0"/>
              <a:t>Artículos científicos</a:t>
            </a:r>
          </a:p>
        </p:txBody>
      </p:sp>
      <p:sp>
        <p:nvSpPr>
          <p:cNvPr id="45" name="CuadroTexto 44">
            <a:extLst>
              <a:ext uri="{FF2B5EF4-FFF2-40B4-BE49-F238E27FC236}">
                <a16:creationId xmlns:a16="http://schemas.microsoft.com/office/drawing/2014/main" id="{F6A22A36-0446-45DC-A09C-313B0E56EFFE}"/>
              </a:ext>
            </a:extLst>
          </p:cNvPr>
          <p:cNvSpPr txBox="1"/>
          <p:nvPr/>
        </p:nvSpPr>
        <p:spPr>
          <a:xfrm>
            <a:off x="3797122" y="3038955"/>
            <a:ext cx="1558068"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sz="1200" b="1" i="1" dirty="0"/>
              <a:t>Literatura gris </a:t>
            </a:r>
          </a:p>
        </p:txBody>
      </p:sp>
      <p:sp>
        <p:nvSpPr>
          <p:cNvPr id="29" name="Flecha: curvada hacia la derecha 28">
            <a:extLst>
              <a:ext uri="{FF2B5EF4-FFF2-40B4-BE49-F238E27FC236}">
                <a16:creationId xmlns:a16="http://schemas.microsoft.com/office/drawing/2014/main" id="{1E37B79C-DAEA-4CB4-901C-070644830A6E}"/>
              </a:ext>
            </a:extLst>
          </p:cNvPr>
          <p:cNvSpPr/>
          <p:nvPr/>
        </p:nvSpPr>
        <p:spPr>
          <a:xfrm>
            <a:off x="2476795" y="2406380"/>
            <a:ext cx="350640" cy="436821"/>
          </a:xfrm>
          <a:prstGeom prst="curv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dirty="0">
              <a:solidFill>
                <a:schemeClr val="tx1"/>
              </a:solidFill>
            </a:endParaRPr>
          </a:p>
        </p:txBody>
      </p:sp>
      <p:sp>
        <p:nvSpPr>
          <p:cNvPr id="32" name="Flecha: curvada hacia la izquierda 31">
            <a:extLst>
              <a:ext uri="{FF2B5EF4-FFF2-40B4-BE49-F238E27FC236}">
                <a16:creationId xmlns:a16="http://schemas.microsoft.com/office/drawing/2014/main" id="{21E5F056-1AD8-4B23-ADEA-CFF78EE013EF}"/>
              </a:ext>
            </a:extLst>
          </p:cNvPr>
          <p:cNvSpPr/>
          <p:nvPr/>
        </p:nvSpPr>
        <p:spPr>
          <a:xfrm>
            <a:off x="4392043" y="2438335"/>
            <a:ext cx="319308" cy="404866"/>
          </a:xfrm>
          <a:prstGeom prst="curved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solidFill>
                <a:schemeClr val="tx1"/>
              </a:solidFill>
            </a:endParaRPr>
          </a:p>
        </p:txBody>
      </p:sp>
      <p:sp>
        <p:nvSpPr>
          <p:cNvPr id="26" name="Rectangle 1">
            <a:extLst>
              <a:ext uri="{FF2B5EF4-FFF2-40B4-BE49-F238E27FC236}">
                <a16:creationId xmlns:a16="http://schemas.microsoft.com/office/drawing/2014/main" id="{0A38D2E6-B09D-4A02-8ACF-E18FD6151D1A}"/>
              </a:ext>
            </a:extLst>
          </p:cNvPr>
          <p:cNvSpPr>
            <a:spLocks noChangeArrowheads="1"/>
          </p:cNvSpPr>
          <p:nvPr/>
        </p:nvSpPr>
        <p:spPr bwMode="auto">
          <a:xfrm>
            <a:off x="-183650" y="6448979"/>
            <a:ext cx="2880320" cy="415498"/>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200" b="1" i="1" dirty="0">
                <a:latin typeface="+mj-lt"/>
                <a:ea typeface="Times New Roman" pitchFamily="18" charset="0"/>
                <a:cs typeface="Times New Roman" panose="02020603050405020304" pitchFamily="18" charset="0"/>
              </a:rPr>
              <a:t>Marilyn Llumiquinga, 2021</a:t>
            </a:r>
          </a:p>
          <a:p>
            <a:pPr algn="ctr" eaLnBrk="0" hangingPunct="0">
              <a:tabLst>
                <a:tab pos="1962150" algn="l"/>
                <a:tab pos="2879725" algn="ctr"/>
              </a:tabLst>
            </a:pPr>
            <a:endParaRPr lang="es-EC" sz="1200" b="1" i="1" dirty="0">
              <a:latin typeface="+mj-lt"/>
              <a:cs typeface="Times New Roman" panose="02020603050405020304" pitchFamily="18" charset="0"/>
            </a:endParaRPr>
          </a:p>
        </p:txBody>
      </p:sp>
      <p:sp>
        <p:nvSpPr>
          <p:cNvPr id="34" name="Rectangle 1">
            <a:extLst>
              <a:ext uri="{FF2B5EF4-FFF2-40B4-BE49-F238E27FC236}">
                <a16:creationId xmlns:a16="http://schemas.microsoft.com/office/drawing/2014/main" id="{5CA84A8F-66D8-441E-BA2C-9829F891C568}"/>
              </a:ext>
            </a:extLst>
          </p:cNvPr>
          <p:cNvSpPr>
            <a:spLocks noChangeArrowheads="1"/>
          </p:cNvSpPr>
          <p:nvPr/>
        </p:nvSpPr>
        <p:spPr bwMode="auto">
          <a:xfrm>
            <a:off x="1640699" y="107775"/>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
        <p:nvSpPr>
          <p:cNvPr id="35" name="CuadroTexto 34">
            <a:extLst>
              <a:ext uri="{FF2B5EF4-FFF2-40B4-BE49-F238E27FC236}">
                <a16:creationId xmlns:a16="http://schemas.microsoft.com/office/drawing/2014/main" id="{879AD2B4-7C62-4FCD-97DF-226DFD6A6B48}"/>
              </a:ext>
            </a:extLst>
          </p:cNvPr>
          <p:cNvSpPr txBox="1"/>
          <p:nvPr/>
        </p:nvSpPr>
        <p:spPr>
          <a:xfrm>
            <a:off x="9625263" y="615269"/>
            <a:ext cx="2566737"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Materiales y Métodos</a:t>
            </a:r>
          </a:p>
        </p:txBody>
      </p:sp>
      <p:pic>
        <p:nvPicPr>
          <p:cNvPr id="2052" name="Picture 4" descr="Buscadores Gratuitos – Dirección de Investigación">
            <a:extLst>
              <a:ext uri="{FF2B5EF4-FFF2-40B4-BE49-F238E27FC236}">
                <a16:creationId xmlns:a16="http://schemas.microsoft.com/office/drawing/2014/main" id="{364C5BC0-99B6-458F-85A6-BD97DC4A15F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1350" y="5365885"/>
            <a:ext cx="830639" cy="307793"/>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descr="Elsevier journals scopus indexed">
            <a:extLst>
              <a:ext uri="{FF2B5EF4-FFF2-40B4-BE49-F238E27FC236}">
                <a16:creationId xmlns:a16="http://schemas.microsoft.com/office/drawing/2014/main" id="{F77F99AA-6451-4FB0-A28A-120ABD6C308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46476" y="3552283"/>
            <a:ext cx="1579327" cy="384884"/>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2056" name="Picture 8" descr="REDALYC - Red de Revistas Científicas de América Latina y el Caribe, España  y Portugal | Biblioteca Juan Roa Vasquez">
            <a:extLst>
              <a:ext uri="{FF2B5EF4-FFF2-40B4-BE49-F238E27FC236}">
                <a16:creationId xmlns:a16="http://schemas.microsoft.com/office/drawing/2014/main" id="{77729359-578E-415F-8D05-9BEB6A30873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31615" b="37886"/>
          <a:stretch/>
        </p:blipFill>
        <p:spPr bwMode="auto">
          <a:xfrm>
            <a:off x="1868184" y="4041447"/>
            <a:ext cx="1557619" cy="326156"/>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91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06990A7C-B9D8-41D7-B7B1-806A5CA3F33B}"/>
              </a:ext>
            </a:extLst>
          </p:cNvPr>
          <p:cNvGraphicFramePr/>
          <p:nvPr>
            <p:extLst>
              <p:ext uri="{D42A27DB-BD31-4B8C-83A1-F6EECF244321}">
                <p14:modId xmlns:p14="http://schemas.microsoft.com/office/powerpoint/2010/main" val="501698691"/>
              </p:ext>
            </p:extLst>
          </p:nvPr>
        </p:nvGraphicFramePr>
        <p:xfrm>
          <a:off x="617620" y="1330936"/>
          <a:ext cx="11012906" cy="45003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a16="http://schemas.microsoft.com/office/drawing/2014/main" id="{DB02556F-BF14-427F-90A7-B817E545C10E}"/>
              </a:ext>
            </a:extLst>
          </p:cNvPr>
          <p:cNvSpPr txBox="1"/>
          <p:nvPr/>
        </p:nvSpPr>
        <p:spPr>
          <a:xfrm>
            <a:off x="0" y="1204526"/>
            <a:ext cx="11630526" cy="707886"/>
          </a:xfrm>
          <a:prstGeom prst="rect">
            <a:avLst/>
          </a:prstGeom>
          <a:noFill/>
        </p:spPr>
        <p:txBody>
          <a:bodyPr wrap="square" rtlCol="0">
            <a:spAutoFit/>
          </a:bodyPr>
          <a:lstStyle/>
          <a:p>
            <a:pPr algn="ctr"/>
            <a:r>
              <a:rPr lang="es-EC" sz="2000" b="1" dirty="0">
                <a:solidFill>
                  <a:srgbClr val="C00000"/>
                </a:solidFill>
              </a:rPr>
              <a:t>Protocolo de una revisión sistemática exploratoria </a:t>
            </a:r>
            <a:br>
              <a:rPr lang="es-EC" sz="2000" b="1" dirty="0">
                <a:solidFill>
                  <a:srgbClr val="C00000"/>
                </a:solidFill>
              </a:rPr>
            </a:br>
            <a:endParaRPr lang="es-EC" sz="2000" b="1" dirty="0">
              <a:solidFill>
                <a:srgbClr val="C00000"/>
              </a:solidFill>
            </a:endParaRPr>
          </a:p>
        </p:txBody>
      </p:sp>
      <p:sp>
        <p:nvSpPr>
          <p:cNvPr id="7" name="CuadroTexto 6">
            <a:extLst>
              <a:ext uri="{FF2B5EF4-FFF2-40B4-BE49-F238E27FC236}">
                <a16:creationId xmlns:a16="http://schemas.microsoft.com/office/drawing/2014/main" id="{019072FD-8773-4657-8CA2-5E966C27E252}"/>
              </a:ext>
            </a:extLst>
          </p:cNvPr>
          <p:cNvSpPr txBox="1"/>
          <p:nvPr/>
        </p:nvSpPr>
        <p:spPr>
          <a:xfrm>
            <a:off x="9625263" y="615269"/>
            <a:ext cx="2566737"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Materiales y Métodos</a:t>
            </a:r>
          </a:p>
        </p:txBody>
      </p:sp>
      <p:sp>
        <p:nvSpPr>
          <p:cNvPr id="8" name="Rectangle 1">
            <a:extLst>
              <a:ext uri="{FF2B5EF4-FFF2-40B4-BE49-F238E27FC236}">
                <a16:creationId xmlns:a16="http://schemas.microsoft.com/office/drawing/2014/main" id="{B9154027-8BE0-4019-94B1-CACF8E373258}"/>
              </a:ext>
            </a:extLst>
          </p:cNvPr>
          <p:cNvSpPr>
            <a:spLocks noChangeArrowheads="1"/>
          </p:cNvSpPr>
          <p:nvPr/>
        </p:nvSpPr>
        <p:spPr bwMode="auto">
          <a:xfrm>
            <a:off x="1698718" y="128280"/>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
        <p:nvSpPr>
          <p:cNvPr id="10" name="Rectangle 1">
            <a:extLst>
              <a:ext uri="{FF2B5EF4-FFF2-40B4-BE49-F238E27FC236}">
                <a16:creationId xmlns:a16="http://schemas.microsoft.com/office/drawing/2014/main" id="{2CD295E2-0F64-415F-967C-9413B475E5DA}"/>
              </a:ext>
            </a:extLst>
          </p:cNvPr>
          <p:cNvSpPr>
            <a:spLocks noChangeArrowheads="1"/>
          </p:cNvSpPr>
          <p:nvPr/>
        </p:nvSpPr>
        <p:spPr bwMode="auto">
          <a:xfrm>
            <a:off x="-183650" y="6448979"/>
            <a:ext cx="2880320" cy="415498"/>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200" b="1" i="1" dirty="0">
                <a:latin typeface="+mj-lt"/>
                <a:ea typeface="Times New Roman" pitchFamily="18" charset="0"/>
                <a:cs typeface="Times New Roman" panose="02020603050405020304" pitchFamily="18" charset="0"/>
              </a:rPr>
              <a:t>Marilyn Llumiquinga, 2021</a:t>
            </a:r>
          </a:p>
          <a:p>
            <a:pPr algn="ctr" eaLnBrk="0" hangingPunct="0">
              <a:tabLst>
                <a:tab pos="1962150" algn="l"/>
                <a:tab pos="2879725" algn="ctr"/>
              </a:tabLst>
            </a:pPr>
            <a:endParaRPr lang="es-EC" sz="1200" b="1" i="1" dirty="0">
              <a:latin typeface="+mj-lt"/>
              <a:cs typeface="Times New Roman" panose="02020603050405020304" pitchFamily="18" charset="0"/>
            </a:endParaRPr>
          </a:p>
        </p:txBody>
      </p:sp>
      <p:sp>
        <p:nvSpPr>
          <p:cNvPr id="12" name="CuadroTexto 11">
            <a:extLst>
              <a:ext uri="{FF2B5EF4-FFF2-40B4-BE49-F238E27FC236}">
                <a16:creationId xmlns:a16="http://schemas.microsoft.com/office/drawing/2014/main" id="{5B7AE468-5554-4F98-A058-3DAC796A19BD}"/>
              </a:ext>
            </a:extLst>
          </p:cNvPr>
          <p:cNvSpPr txBox="1"/>
          <p:nvPr/>
        </p:nvSpPr>
        <p:spPr>
          <a:xfrm>
            <a:off x="9146648" y="4945589"/>
            <a:ext cx="2427732" cy="307777"/>
          </a:xfrm>
          <a:prstGeom prst="rect">
            <a:avLst/>
          </a:prstGeom>
          <a:noFill/>
        </p:spPr>
        <p:txBody>
          <a:bodyPr wrap="square">
            <a:spAutoFit/>
          </a:bodyPr>
          <a:lstStyle/>
          <a:p>
            <a:r>
              <a:rPr lang="es-EC" sz="1400" dirty="0">
                <a:solidFill>
                  <a:schemeClr val="tx1">
                    <a:lumMod val="75000"/>
                    <a:lumOff val="25000"/>
                  </a:schemeClr>
                </a:solidFill>
              </a:rPr>
              <a:t>(Manchado </a:t>
            </a:r>
            <a:r>
              <a:rPr lang="es-EC" sz="1400" i="1" dirty="0">
                <a:solidFill>
                  <a:schemeClr val="tx1">
                    <a:lumMod val="75000"/>
                    <a:lumOff val="25000"/>
                  </a:schemeClr>
                </a:solidFill>
              </a:rPr>
              <a:t>et al</a:t>
            </a:r>
            <a:r>
              <a:rPr lang="es-EC" sz="1400" dirty="0">
                <a:solidFill>
                  <a:schemeClr val="tx1">
                    <a:lumMod val="75000"/>
                    <a:lumOff val="25000"/>
                  </a:schemeClr>
                </a:solidFill>
              </a:rPr>
              <a:t>., 2009)</a:t>
            </a:r>
          </a:p>
        </p:txBody>
      </p:sp>
    </p:spTree>
    <p:extLst>
      <p:ext uri="{BB962C8B-B14F-4D97-AF65-F5344CB8AC3E}">
        <p14:creationId xmlns:p14="http://schemas.microsoft.com/office/powerpoint/2010/main" val="90933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5B7627D9-053C-43EB-8B53-5E05360CBB45}"/>
              </a:ext>
            </a:extLst>
          </p:cNvPr>
          <p:cNvPicPr>
            <a:picLocks noChangeAspect="1"/>
          </p:cNvPicPr>
          <p:nvPr/>
        </p:nvPicPr>
        <p:blipFill rotWithShape="1">
          <a:blip r:embed="rId3"/>
          <a:srcRect l="10113" t="14659" r="8511" b="6932"/>
          <a:stretch/>
        </p:blipFill>
        <p:spPr>
          <a:xfrm>
            <a:off x="8871028" y="5904220"/>
            <a:ext cx="3128468" cy="752508"/>
          </a:xfrm>
          <a:prstGeom prst="rect">
            <a:avLst/>
          </a:prstGeom>
        </p:spPr>
      </p:pic>
      <p:pic>
        <p:nvPicPr>
          <p:cNvPr id="8194" name="Picture 2" descr="Criterio de evaluación (Paper)">
            <a:extLst>
              <a:ext uri="{FF2B5EF4-FFF2-40B4-BE49-F238E27FC236}">
                <a16:creationId xmlns:a16="http://schemas.microsoft.com/office/drawing/2014/main" id="{5F36D0C4-9AF1-4F2B-B3FD-40453923BA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5073" y="2098544"/>
            <a:ext cx="1484128" cy="1048165"/>
          </a:xfrm>
          <a:prstGeom prst="round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902118E1-B457-4D97-855D-8477C13505D7}"/>
              </a:ext>
            </a:extLst>
          </p:cNvPr>
          <p:cNvSpPr txBox="1"/>
          <p:nvPr/>
        </p:nvSpPr>
        <p:spPr>
          <a:xfrm>
            <a:off x="2735179" y="752600"/>
            <a:ext cx="6721641" cy="400110"/>
          </a:xfrm>
          <a:prstGeom prst="rect">
            <a:avLst/>
          </a:prstGeom>
          <a:noFill/>
        </p:spPr>
        <p:txBody>
          <a:bodyPr wrap="square" rtlCol="0">
            <a:spAutoFit/>
          </a:bodyPr>
          <a:lstStyle/>
          <a:p>
            <a:r>
              <a:rPr lang="es-MX" sz="2000" b="1" dirty="0">
                <a:solidFill>
                  <a:srgbClr val="C00000"/>
                </a:solidFill>
              </a:rPr>
              <a:t>Selección, clasificación y organización de datos </a:t>
            </a:r>
            <a:endParaRPr lang="es-EC" sz="2000" b="1" dirty="0">
              <a:solidFill>
                <a:srgbClr val="C00000"/>
              </a:solidFill>
            </a:endParaRPr>
          </a:p>
        </p:txBody>
      </p:sp>
      <p:graphicFrame>
        <p:nvGraphicFramePr>
          <p:cNvPr id="4" name="Diagrama 3">
            <a:extLst>
              <a:ext uri="{FF2B5EF4-FFF2-40B4-BE49-F238E27FC236}">
                <a16:creationId xmlns:a16="http://schemas.microsoft.com/office/drawing/2014/main" id="{5CBCA7D7-422B-46D7-8FB6-BB4009221D1D}"/>
              </a:ext>
            </a:extLst>
          </p:cNvPr>
          <p:cNvGraphicFramePr/>
          <p:nvPr>
            <p:extLst>
              <p:ext uri="{D42A27DB-BD31-4B8C-83A1-F6EECF244321}">
                <p14:modId xmlns:p14="http://schemas.microsoft.com/office/powerpoint/2010/main" val="331147666"/>
              </p:ext>
            </p:extLst>
          </p:nvPr>
        </p:nvGraphicFramePr>
        <p:xfrm>
          <a:off x="4599210" y="1808058"/>
          <a:ext cx="4741039" cy="42200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074" name="Picture 2" descr="Documento Accesible - Accesibilidad en documentos PDF">
            <a:extLst>
              <a:ext uri="{FF2B5EF4-FFF2-40B4-BE49-F238E27FC236}">
                <a16:creationId xmlns:a16="http://schemas.microsoft.com/office/drawing/2014/main" id="{6555C698-30C1-4C31-AF42-DBE0C53CD5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64676" y="4679298"/>
            <a:ext cx="1224922" cy="122492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ENTAJAS DE TENER UN DOMINIO DE UNA SEGUNDA LENGUA EN TU VIDA PROFESIONAL |  Blog del Instituto TecnolÃ³gico Particular Leona Vicario">
            <a:extLst>
              <a:ext uri="{FF2B5EF4-FFF2-40B4-BE49-F238E27FC236}">
                <a16:creationId xmlns:a16="http://schemas.microsoft.com/office/drawing/2014/main" id="{74E52321-C88B-4321-8F8C-CA244457163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5073" y="3429000"/>
            <a:ext cx="1484128" cy="1048165"/>
          </a:xfrm>
          <a:prstGeom prst="round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BD503A19-0318-47C8-96C2-9538217A8AD8}"/>
              </a:ext>
            </a:extLst>
          </p:cNvPr>
          <p:cNvSpPr txBox="1"/>
          <p:nvPr/>
        </p:nvSpPr>
        <p:spPr>
          <a:xfrm>
            <a:off x="3919201" y="1364439"/>
            <a:ext cx="5386224" cy="338554"/>
          </a:xfrm>
          <a:prstGeom prst="rect">
            <a:avLst/>
          </a:prstGeom>
          <a:noFill/>
        </p:spPr>
        <p:txBody>
          <a:bodyPr wrap="square" rtlCol="0">
            <a:spAutoFit/>
          </a:bodyPr>
          <a:lstStyle/>
          <a:p>
            <a:r>
              <a:rPr lang="es-EC" sz="1600" b="1" i="1" dirty="0"/>
              <a:t>Criterios de selección de los documentos  </a:t>
            </a:r>
          </a:p>
        </p:txBody>
      </p:sp>
      <p:sp>
        <p:nvSpPr>
          <p:cNvPr id="13" name="Rectangle 1">
            <a:extLst>
              <a:ext uri="{FF2B5EF4-FFF2-40B4-BE49-F238E27FC236}">
                <a16:creationId xmlns:a16="http://schemas.microsoft.com/office/drawing/2014/main" id="{FB600B95-2514-4467-95D2-BC25540DABDF}"/>
              </a:ext>
            </a:extLst>
          </p:cNvPr>
          <p:cNvSpPr>
            <a:spLocks noChangeArrowheads="1"/>
          </p:cNvSpPr>
          <p:nvPr/>
        </p:nvSpPr>
        <p:spPr bwMode="auto">
          <a:xfrm>
            <a:off x="-183650" y="6448979"/>
            <a:ext cx="2880320" cy="415498"/>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200" b="1" i="1" dirty="0">
                <a:latin typeface="+mj-lt"/>
                <a:ea typeface="Times New Roman" pitchFamily="18" charset="0"/>
                <a:cs typeface="Times New Roman" panose="02020603050405020304" pitchFamily="18" charset="0"/>
              </a:rPr>
              <a:t>Marilyn Llumiquinga, 2021</a:t>
            </a:r>
          </a:p>
          <a:p>
            <a:pPr algn="ctr" eaLnBrk="0" hangingPunct="0">
              <a:tabLst>
                <a:tab pos="1962150" algn="l"/>
                <a:tab pos="2879725" algn="ctr"/>
              </a:tabLst>
            </a:pPr>
            <a:endParaRPr lang="es-EC" sz="1200" b="1" i="1" dirty="0">
              <a:latin typeface="+mj-lt"/>
              <a:cs typeface="Times New Roman" panose="02020603050405020304" pitchFamily="18" charset="0"/>
            </a:endParaRPr>
          </a:p>
        </p:txBody>
      </p:sp>
      <p:sp>
        <p:nvSpPr>
          <p:cNvPr id="14" name="Rectangle 1">
            <a:extLst>
              <a:ext uri="{FF2B5EF4-FFF2-40B4-BE49-F238E27FC236}">
                <a16:creationId xmlns:a16="http://schemas.microsoft.com/office/drawing/2014/main" id="{67C5D864-5473-4C5D-BBB2-9367668C38A5}"/>
              </a:ext>
            </a:extLst>
          </p:cNvPr>
          <p:cNvSpPr>
            <a:spLocks noChangeArrowheads="1"/>
          </p:cNvSpPr>
          <p:nvPr/>
        </p:nvSpPr>
        <p:spPr bwMode="auto">
          <a:xfrm>
            <a:off x="1640699" y="107774"/>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
        <p:nvSpPr>
          <p:cNvPr id="15" name="CuadroTexto 14">
            <a:extLst>
              <a:ext uri="{FF2B5EF4-FFF2-40B4-BE49-F238E27FC236}">
                <a16:creationId xmlns:a16="http://schemas.microsoft.com/office/drawing/2014/main" id="{DD0BDC99-B55B-42E1-83FD-730183799991}"/>
              </a:ext>
            </a:extLst>
          </p:cNvPr>
          <p:cNvSpPr txBox="1"/>
          <p:nvPr/>
        </p:nvSpPr>
        <p:spPr>
          <a:xfrm>
            <a:off x="9625263" y="615269"/>
            <a:ext cx="2566737"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Materiales y Métodos</a:t>
            </a:r>
          </a:p>
        </p:txBody>
      </p:sp>
    </p:spTree>
    <p:extLst>
      <p:ext uri="{BB962C8B-B14F-4D97-AF65-F5344CB8AC3E}">
        <p14:creationId xmlns:p14="http://schemas.microsoft.com/office/powerpoint/2010/main" val="1454894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A8C62CA-DB46-49F7-AC81-93865851B5E2}"/>
              </a:ext>
            </a:extLst>
          </p:cNvPr>
          <p:cNvPicPr>
            <a:picLocks noChangeAspect="1"/>
          </p:cNvPicPr>
          <p:nvPr/>
        </p:nvPicPr>
        <p:blipFill rotWithShape="1">
          <a:blip r:embed="rId3"/>
          <a:srcRect l="10113" t="14659" r="8511" b="6932"/>
          <a:stretch/>
        </p:blipFill>
        <p:spPr>
          <a:xfrm>
            <a:off x="8871028" y="5904220"/>
            <a:ext cx="3128468" cy="752508"/>
          </a:xfrm>
          <a:prstGeom prst="rect">
            <a:avLst/>
          </a:prstGeom>
        </p:spPr>
      </p:pic>
      <p:sp>
        <p:nvSpPr>
          <p:cNvPr id="6" name="CuadroTexto 5">
            <a:extLst>
              <a:ext uri="{FF2B5EF4-FFF2-40B4-BE49-F238E27FC236}">
                <a16:creationId xmlns:a16="http://schemas.microsoft.com/office/drawing/2014/main" id="{A1E648AA-2D30-42AD-813E-0A8DB245A012}"/>
              </a:ext>
            </a:extLst>
          </p:cNvPr>
          <p:cNvSpPr txBox="1"/>
          <p:nvPr/>
        </p:nvSpPr>
        <p:spPr>
          <a:xfrm>
            <a:off x="6638667" y="840470"/>
            <a:ext cx="6104020" cy="619721"/>
          </a:xfrm>
          <a:prstGeom prst="rect">
            <a:avLst/>
          </a:prstGeom>
          <a:noFill/>
        </p:spPr>
        <p:txBody>
          <a:bodyPr wrap="square">
            <a:spAutoFit/>
          </a:bodyPr>
          <a:lstStyle/>
          <a:p>
            <a:pPr indent="450215">
              <a:lnSpc>
                <a:spcPct val="200000"/>
              </a:lnSpc>
              <a:spcBef>
                <a:spcPts val="200"/>
              </a:spcBef>
            </a:pPr>
            <a:r>
              <a:rPr lang="es-MX" sz="2000" b="1"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Softwares para la elaboración de figuras </a:t>
            </a:r>
            <a:endParaRPr lang="es-EC" sz="2800" b="1" dirty="0">
              <a:solidFill>
                <a:srgbClr val="C000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22" name="CuadroTexto 21">
            <a:extLst>
              <a:ext uri="{FF2B5EF4-FFF2-40B4-BE49-F238E27FC236}">
                <a16:creationId xmlns:a16="http://schemas.microsoft.com/office/drawing/2014/main" id="{43A05C93-7AD0-444C-921B-08E609D87BD6}"/>
              </a:ext>
            </a:extLst>
          </p:cNvPr>
          <p:cNvSpPr txBox="1"/>
          <p:nvPr/>
        </p:nvSpPr>
        <p:spPr>
          <a:xfrm>
            <a:off x="1756738" y="576232"/>
            <a:ext cx="5165559" cy="400110"/>
          </a:xfrm>
          <a:prstGeom prst="rect">
            <a:avLst/>
          </a:prstGeom>
          <a:noFill/>
        </p:spPr>
        <p:txBody>
          <a:bodyPr wrap="square" rtlCol="0">
            <a:spAutoFit/>
          </a:bodyPr>
          <a:lstStyle/>
          <a:p>
            <a:r>
              <a:rPr lang="es-EC" sz="2000" b="1" dirty="0">
                <a:solidFill>
                  <a:srgbClr val="C00000"/>
                </a:solidFill>
              </a:rPr>
              <a:t>Categorización de la información</a:t>
            </a:r>
          </a:p>
        </p:txBody>
      </p:sp>
      <p:graphicFrame>
        <p:nvGraphicFramePr>
          <p:cNvPr id="2" name="Diagrama 1">
            <a:extLst>
              <a:ext uri="{FF2B5EF4-FFF2-40B4-BE49-F238E27FC236}">
                <a16:creationId xmlns:a16="http://schemas.microsoft.com/office/drawing/2014/main" id="{BB8DC6D2-5ABB-4233-985C-812F2E9D11F6}"/>
              </a:ext>
            </a:extLst>
          </p:cNvPr>
          <p:cNvGraphicFramePr/>
          <p:nvPr>
            <p:extLst>
              <p:ext uri="{D42A27DB-BD31-4B8C-83A1-F6EECF244321}">
                <p14:modId xmlns:p14="http://schemas.microsoft.com/office/powerpoint/2010/main" val="3942866747"/>
              </p:ext>
            </p:extLst>
          </p:nvPr>
        </p:nvGraphicFramePr>
        <p:xfrm>
          <a:off x="7755682" y="1495079"/>
          <a:ext cx="3739161" cy="3498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Diagrama 7">
            <a:extLst>
              <a:ext uri="{FF2B5EF4-FFF2-40B4-BE49-F238E27FC236}">
                <a16:creationId xmlns:a16="http://schemas.microsoft.com/office/drawing/2014/main" id="{14FF76EC-791F-4170-B283-82BEBADB472C}"/>
              </a:ext>
            </a:extLst>
          </p:cNvPr>
          <p:cNvGraphicFramePr/>
          <p:nvPr>
            <p:extLst>
              <p:ext uri="{D42A27DB-BD31-4B8C-83A1-F6EECF244321}">
                <p14:modId xmlns:p14="http://schemas.microsoft.com/office/powerpoint/2010/main" val="1159530050"/>
              </p:ext>
            </p:extLst>
          </p:nvPr>
        </p:nvGraphicFramePr>
        <p:xfrm>
          <a:off x="534646" y="953823"/>
          <a:ext cx="6663003" cy="419278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9" name="Diagrama 8">
            <a:extLst>
              <a:ext uri="{FF2B5EF4-FFF2-40B4-BE49-F238E27FC236}">
                <a16:creationId xmlns:a16="http://schemas.microsoft.com/office/drawing/2014/main" id="{BB19A5C5-D318-4720-AA85-46F845B4517D}"/>
              </a:ext>
            </a:extLst>
          </p:cNvPr>
          <p:cNvGraphicFramePr/>
          <p:nvPr>
            <p:extLst>
              <p:ext uri="{D42A27DB-BD31-4B8C-83A1-F6EECF244321}">
                <p14:modId xmlns:p14="http://schemas.microsoft.com/office/powerpoint/2010/main" val="161594893"/>
              </p:ext>
            </p:extLst>
          </p:nvPr>
        </p:nvGraphicFramePr>
        <p:xfrm>
          <a:off x="1458958" y="5272534"/>
          <a:ext cx="4637042" cy="78919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4116" name="Picture 20">
            <a:extLst>
              <a:ext uri="{FF2B5EF4-FFF2-40B4-BE49-F238E27FC236}">
                <a16:creationId xmlns:a16="http://schemas.microsoft.com/office/drawing/2014/main" id="{C411C18F-255B-4C1A-AA4C-CA3D9BF31496}"/>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b="6666"/>
          <a:stretch/>
        </p:blipFill>
        <p:spPr bwMode="auto">
          <a:xfrm>
            <a:off x="292742" y="4993484"/>
            <a:ext cx="1079175" cy="1073848"/>
          </a:xfrm>
          <a:prstGeom prst="roundRect">
            <a:avLst/>
          </a:prstGeom>
          <a:noFill/>
          <a:extLst>
            <a:ext uri="{909E8E84-426E-40DD-AFC4-6F175D3DCCD1}">
              <a14:hiddenFill xmlns:a14="http://schemas.microsoft.com/office/drawing/2010/main">
                <a:solidFill>
                  <a:srgbClr val="FFFFFF"/>
                </a:solidFill>
              </a14:hiddenFill>
            </a:ext>
          </a:extLst>
        </p:spPr>
      </p:pic>
      <p:pic>
        <p:nvPicPr>
          <p:cNvPr id="4120" name="Picture 24" descr="Biología Molecular Iconos De La Ciencia Moderna Colección De Cuatro Colores  Ilustraciones Vectoriales, Clip Art Vectorizado Libre De Derechos. Image  29391686.">
            <a:extLst>
              <a:ext uri="{FF2B5EF4-FFF2-40B4-BE49-F238E27FC236}">
                <a16:creationId xmlns:a16="http://schemas.microsoft.com/office/drawing/2014/main" id="{E187F317-EC59-474C-9BC6-83595116499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240680" y="5146606"/>
            <a:ext cx="1363234" cy="962597"/>
          </a:xfrm>
          <a:prstGeom prst="round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1" name="Rectangle 1">
            <a:extLst>
              <a:ext uri="{FF2B5EF4-FFF2-40B4-BE49-F238E27FC236}">
                <a16:creationId xmlns:a16="http://schemas.microsoft.com/office/drawing/2014/main" id="{49B0EA08-D79A-49E2-9AF0-EE2B44E966BD}"/>
              </a:ext>
            </a:extLst>
          </p:cNvPr>
          <p:cNvSpPr>
            <a:spLocks noChangeArrowheads="1"/>
          </p:cNvSpPr>
          <p:nvPr/>
        </p:nvSpPr>
        <p:spPr bwMode="auto">
          <a:xfrm>
            <a:off x="-183650" y="6448979"/>
            <a:ext cx="2880320" cy="415498"/>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200" b="1" i="1" dirty="0">
                <a:latin typeface="+mj-lt"/>
                <a:ea typeface="Times New Roman" pitchFamily="18" charset="0"/>
                <a:cs typeface="Times New Roman" panose="02020603050405020304" pitchFamily="18" charset="0"/>
              </a:rPr>
              <a:t>Marilyn Llumiquinga, 2021</a:t>
            </a:r>
          </a:p>
          <a:p>
            <a:pPr algn="ctr" eaLnBrk="0" hangingPunct="0">
              <a:tabLst>
                <a:tab pos="1962150" algn="l"/>
                <a:tab pos="2879725" algn="ctr"/>
              </a:tabLst>
            </a:pPr>
            <a:endParaRPr lang="es-EC" sz="1200" b="1" i="1" dirty="0">
              <a:latin typeface="+mj-lt"/>
              <a:cs typeface="Times New Roman" panose="02020603050405020304" pitchFamily="18" charset="0"/>
            </a:endParaRPr>
          </a:p>
        </p:txBody>
      </p:sp>
      <p:sp>
        <p:nvSpPr>
          <p:cNvPr id="12" name="Rectangle 1">
            <a:extLst>
              <a:ext uri="{FF2B5EF4-FFF2-40B4-BE49-F238E27FC236}">
                <a16:creationId xmlns:a16="http://schemas.microsoft.com/office/drawing/2014/main" id="{F93D4DB3-EB8B-4AE8-9A3A-A8BFC0633C06}"/>
              </a:ext>
            </a:extLst>
          </p:cNvPr>
          <p:cNvSpPr>
            <a:spLocks noChangeArrowheads="1"/>
          </p:cNvSpPr>
          <p:nvPr/>
        </p:nvSpPr>
        <p:spPr bwMode="auto">
          <a:xfrm>
            <a:off x="1640699" y="107774"/>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
        <p:nvSpPr>
          <p:cNvPr id="13" name="CuadroTexto 12">
            <a:extLst>
              <a:ext uri="{FF2B5EF4-FFF2-40B4-BE49-F238E27FC236}">
                <a16:creationId xmlns:a16="http://schemas.microsoft.com/office/drawing/2014/main" id="{32156F2A-BA10-46FD-8A4D-C6F16E4A3E54}"/>
              </a:ext>
            </a:extLst>
          </p:cNvPr>
          <p:cNvSpPr txBox="1"/>
          <p:nvPr/>
        </p:nvSpPr>
        <p:spPr>
          <a:xfrm>
            <a:off x="9625263" y="615269"/>
            <a:ext cx="2566737"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Materiales y Métodos</a:t>
            </a:r>
          </a:p>
        </p:txBody>
      </p:sp>
    </p:spTree>
    <p:extLst>
      <p:ext uri="{BB962C8B-B14F-4D97-AF65-F5344CB8AC3E}">
        <p14:creationId xmlns:p14="http://schemas.microsoft.com/office/powerpoint/2010/main" val="349768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5D9B90B5-8833-468A-99BB-4C8FD7EE03C6}"/>
              </a:ext>
            </a:extLst>
          </p:cNvPr>
          <p:cNvGraphicFramePr/>
          <p:nvPr>
            <p:extLst>
              <p:ext uri="{D42A27DB-BD31-4B8C-83A1-F6EECF244321}">
                <p14:modId xmlns:p14="http://schemas.microsoft.com/office/powerpoint/2010/main" val="3781810906"/>
              </p:ext>
            </p:extLst>
          </p:nvPr>
        </p:nvGraphicFramePr>
        <p:xfrm>
          <a:off x="2032000" y="719667"/>
          <a:ext cx="7783804" cy="4953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a:extLst>
              <a:ext uri="{FF2B5EF4-FFF2-40B4-BE49-F238E27FC236}">
                <a16:creationId xmlns:a16="http://schemas.microsoft.com/office/drawing/2014/main" id="{C6287444-84E7-4048-A88E-28CAD2B8626A}"/>
              </a:ext>
            </a:extLst>
          </p:cNvPr>
          <p:cNvPicPr>
            <a:picLocks noChangeAspect="1"/>
          </p:cNvPicPr>
          <p:nvPr/>
        </p:nvPicPr>
        <p:blipFill rotWithShape="1">
          <a:blip r:embed="rId7"/>
          <a:srcRect l="10113" t="14659" r="8511" b="6932"/>
          <a:stretch/>
        </p:blipFill>
        <p:spPr>
          <a:xfrm>
            <a:off x="8871028" y="5904220"/>
            <a:ext cx="3128468" cy="752508"/>
          </a:xfrm>
          <a:prstGeom prst="rect">
            <a:avLst/>
          </a:prstGeom>
        </p:spPr>
      </p:pic>
      <p:sp>
        <p:nvSpPr>
          <p:cNvPr id="5" name="CuadroTexto 4">
            <a:extLst>
              <a:ext uri="{FF2B5EF4-FFF2-40B4-BE49-F238E27FC236}">
                <a16:creationId xmlns:a16="http://schemas.microsoft.com/office/drawing/2014/main" id="{B0CEE73E-D13B-4861-A1F8-BB5B25B480A8}"/>
              </a:ext>
            </a:extLst>
          </p:cNvPr>
          <p:cNvSpPr txBox="1"/>
          <p:nvPr/>
        </p:nvSpPr>
        <p:spPr>
          <a:xfrm>
            <a:off x="10128448" y="615269"/>
            <a:ext cx="2063552"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Contenido</a:t>
            </a:r>
          </a:p>
        </p:txBody>
      </p:sp>
      <p:sp>
        <p:nvSpPr>
          <p:cNvPr id="6" name="Rectangle 1">
            <a:extLst>
              <a:ext uri="{FF2B5EF4-FFF2-40B4-BE49-F238E27FC236}">
                <a16:creationId xmlns:a16="http://schemas.microsoft.com/office/drawing/2014/main" id="{BA24920D-FBD8-4238-98B9-299FF15AB6A1}"/>
              </a:ext>
            </a:extLst>
          </p:cNvPr>
          <p:cNvSpPr>
            <a:spLocks noChangeArrowheads="1"/>
          </p:cNvSpPr>
          <p:nvPr/>
        </p:nvSpPr>
        <p:spPr bwMode="auto">
          <a:xfrm>
            <a:off x="1640699" y="107775"/>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5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628ED78-6C41-4F52-BB77-BE1012815F6A}"/>
              </a:ext>
            </a:extLst>
          </p:cNvPr>
          <p:cNvPicPr>
            <a:picLocks noChangeAspect="1"/>
          </p:cNvPicPr>
          <p:nvPr/>
        </p:nvPicPr>
        <p:blipFill rotWithShape="1">
          <a:blip r:embed="rId2"/>
          <a:srcRect l="10113" t="14659" r="8511" b="6932"/>
          <a:stretch/>
        </p:blipFill>
        <p:spPr>
          <a:xfrm>
            <a:off x="8871028" y="5904220"/>
            <a:ext cx="3128468" cy="752508"/>
          </a:xfrm>
          <a:prstGeom prst="rect">
            <a:avLst/>
          </a:prstGeom>
        </p:spPr>
      </p:pic>
      <p:pic>
        <p:nvPicPr>
          <p:cNvPr id="5" name="Imagen 4">
            <a:extLst>
              <a:ext uri="{FF2B5EF4-FFF2-40B4-BE49-F238E27FC236}">
                <a16:creationId xmlns:a16="http://schemas.microsoft.com/office/drawing/2014/main" id="{0E756D32-825E-44A3-8BE0-13AAB2BB46D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67950" y="1550658"/>
            <a:ext cx="6840000" cy="4181466"/>
          </a:xfrm>
          <a:prstGeom prst="rect">
            <a:avLst/>
          </a:prstGeom>
          <a:noFill/>
          <a:ln w="3175">
            <a:solidFill>
              <a:schemeClr val="tx1"/>
            </a:solidFill>
          </a:ln>
        </p:spPr>
      </p:pic>
      <p:sp>
        <p:nvSpPr>
          <p:cNvPr id="6" name="CuadroTexto 5">
            <a:extLst>
              <a:ext uri="{FF2B5EF4-FFF2-40B4-BE49-F238E27FC236}">
                <a16:creationId xmlns:a16="http://schemas.microsoft.com/office/drawing/2014/main" id="{5EFFB7EA-18AA-4A14-B558-1CB077C00AF1}"/>
              </a:ext>
            </a:extLst>
          </p:cNvPr>
          <p:cNvSpPr txBox="1"/>
          <p:nvPr/>
        </p:nvSpPr>
        <p:spPr>
          <a:xfrm>
            <a:off x="3567111" y="636635"/>
            <a:ext cx="5057775" cy="461665"/>
          </a:xfrm>
          <a:prstGeom prst="rect">
            <a:avLst/>
          </a:prstGeom>
          <a:noFill/>
        </p:spPr>
        <p:txBody>
          <a:bodyPr wrap="square" rtlCol="0">
            <a:spAutoFit/>
          </a:bodyPr>
          <a:lstStyle/>
          <a:p>
            <a:pPr algn="ctr"/>
            <a:r>
              <a:rPr lang="es-EC" sz="2400" b="1" dirty="0">
                <a:solidFill>
                  <a:srgbClr val="C00000"/>
                </a:solidFill>
              </a:rPr>
              <a:t>Búsqueda de información</a:t>
            </a:r>
          </a:p>
        </p:txBody>
      </p:sp>
      <p:sp>
        <p:nvSpPr>
          <p:cNvPr id="7" name="CuadroTexto 6">
            <a:extLst>
              <a:ext uri="{FF2B5EF4-FFF2-40B4-BE49-F238E27FC236}">
                <a16:creationId xmlns:a16="http://schemas.microsoft.com/office/drawing/2014/main" id="{8C75A19E-6D64-405E-A59A-10F460DBB19E}"/>
              </a:ext>
            </a:extLst>
          </p:cNvPr>
          <p:cNvSpPr txBox="1"/>
          <p:nvPr/>
        </p:nvSpPr>
        <p:spPr>
          <a:xfrm>
            <a:off x="986018" y="5755964"/>
            <a:ext cx="7003865" cy="338554"/>
          </a:xfrm>
          <a:prstGeom prst="rect">
            <a:avLst/>
          </a:prstGeom>
          <a:noFill/>
        </p:spPr>
        <p:txBody>
          <a:bodyPr wrap="square">
            <a:spAutoFit/>
          </a:bodyPr>
          <a:lstStyle/>
          <a:p>
            <a:pPr>
              <a:spcAft>
                <a:spcPts val="1000"/>
              </a:spcAft>
            </a:pPr>
            <a:r>
              <a:rPr lang="es-ES" sz="1600" b="1" i="0" dirty="0">
                <a:effectLst/>
                <a:latin typeface="Arial" panose="020B0604020202020204" pitchFamily="34" charset="0"/>
                <a:ea typeface="Times New Roman" panose="02020603050405020304" pitchFamily="18" charset="0"/>
                <a:cs typeface="Times New Roman" panose="02020603050405020304" pitchFamily="18" charset="0"/>
              </a:rPr>
              <a:t>Figura 10 </a:t>
            </a:r>
            <a:r>
              <a:rPr lang="es-ES" sz="1600" b="1" i="1" dirty="0">
                <a:latin typeface="Arial" panose="020B0604020202020204" pitchFamily="34" charset="0"/>
                <a:ea typeface="Times New Roman" panose="02020603050405020304" pitchFamily="18" charset="0"/>
                <a:cs typeface="Times New Roman" panose="02020603050405020304" pitchFamily="18" charset="0"/>
              </a:rPr>
              <a:t>. </a:t>
            </a:r>
            <a:r>
              <a:rPr lang="es-ES" sz="1600" dirty="0">
                <a:latin typeface="Arial" panose="020B0604020202020204" pitchFamily="34" charset="0"/>
                <a:ea typeface="Times New Roman" panose="02020603050405020304" pitchFamily="18" charset="0"/>
                <a:cs typeface="Times New Roman" panose="02020603050405020304" pitchFamily="18" charset="0"/>
              </a:rPr>
              <a:t>Resultados de la base de datos (Llumiquinga, 2021).</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CuadroTexto 11">
            <a:extLst>
              <a:ext uri="{FF2B5EF4-FFF2-40B4-BE49-F238E27FC236}">
                <a16:creationId xmlns:a16="http://schemas.microsoft.com/office/drawing/2014/main" id="{684137E2-8BED-4997-9568-4149BC5359FC}"/>
              </a:ext>
            </a:extLst>
          </p:cNvPr>
          <p:cNvSpPr txBox="1"/>
          <p:nvPr/>
        </p:nvSpPr>
        <p:spPr>
          <a:xfrm>
            <a:off x="4487950" y="1125876"/>
            <a:ext cx="3176337" cy="369332"/>
          </a:xfrm>
          <a:prstGeom prst="rect">
            <a:avLst/>
          </a:prstGeom>
          <a:noFill/>
        </p:spPr>
        <p:txBody>
          <a:bodyPr wrap="square" rtlCol="0">
            <a:spAutoFit/>
          </a:bodyPr>
          <a:lstStyle/>
          <a:p>
            <a:pPr algn="ctr"/>
            <a:r>
              <a:rPr lang="es-EC" b="1" i="1" dirty="0"/>
              <a:t>Bases de datos</a:t>
            </a:r>
          </a:p>
        </p:txBody>
      </p:sp>
      <p:sp>
        <p:nvSpPr>
          <p:cNvPr id="2" name="CuadroTexto 1">
            <a:extLst>
              <a:ext uri="{FF2B5EF4-FFF2-40B4-BE49-F238E27FC236}">
                <a16:creationId xmlns:a16="http://schemas.microsoft.com/office/drawing/2014/main" id="{55CBF836-95BF-45D8-A55C-6E829E793421}"/>
              </a:ext>
            </a:extLst>
          </p:cNvPr>
          <p:cNvSpPr txBox="1"/>
          <p:nvPr/>
        </p:nvSpPr>
        <p:spPr>
          <a:xfrm>
            <a:off x="8445018" y="2144219"/>
            <a:ext cx="2679032" cy="1077218"/>
          </a:xfrm>
          <a:prstGeom prst="rect">
            <a:avLst/>
          </a:prstGeom>
          <a:noFill/>
        </p:spPr>
        <p:txBody>
          <a:bodyPr wrap="square" rtlCol="0">
            <a:spAutoFit/>
          </a:bodyPr>
          <a:lstStyle/>
          <a:p>
            <a:pPr algn="just"/>
            <a:r>
              <a:rPr lang="es-EC" sz="1600" b="1" dirty="0"/>
              <a:t>Scopus</a:t>
            </a:r>
            <a:r>
              <a:rPr lang="es-EC" sz="1600" dirty="0"/>
              <a:t> con más artículos científicos indexados (Cañedo, 2011; Granda </a:t>
            </a:r>
            <a:r>
              <a:rPr lang="es-EC" sz="1600" i="1" dirty="0"/>
              <a:t>et al</a:t>
            </a:r>
            <a:r>
              <a:rPr lang="es-EC" sz="1600" dirty="0"/>
              <a:t>., 2013)</a:t>
            </a:r>
          </a:p>
        </p:txBody>
      </p:sp>
      <p:sp>
        <p:nvSpPr>
          <p:cNvPr id="16" name="Rectangle 1">
            <a:extLst>
              <a:ext uri="{FF2B5EF4-FFF2-40B4-BE49-F238E27FC236}">
                <a16:creationId xmlns:a16="http://schemas.microsoft.com/office/drawing/2014/main" id="{C049B51D-D8C6-4300-8C3E-D0E30A91122F}"/>
              </a:ext>
            </a:extLst>
          </p:cNvPr>
          <p:cNvSpPr>
            <a:spLocks noChangeArrowheads="1"/>
          </p:cNvSpPr>
          <p:nvPr/>
        </p:nvSpPr>
        <p:spPr bwMode="auto">
          <a:xfrm>
            <a:off x="-183650" y="6448979"/>
            <a:ext cx="2880320" cy="415498"/>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200" b="1" i="1" dirty="0">
                <a:latin typeface="+mj-lt"/>
                <a:ea typeface="Times New Roman" pitchFamily="18" charset="0"/>
                <a:cs typeface="Times New Roman" panose="02020603050405020304" pitchFamily="18" charset="0"/>
              </a:rPr>
              <a:t>Marilyn Llumiquinga, 2021</a:t>
            </a:r>
          </a:p>
          <a:p>
            <a:pPr algn="ctr" eaLnBrk="0" hangingPunct="0">
              <a:tabLst>
                <a:tab pos="1962150" algn="l"/>
                <a:tab pos="2879725" algn="ctr"/>
              </a:tabLst>
            </a:pPr>
            <a:endParaRPr lang="es-EC" sz="1200" b="1" i="1" dirty="0">
              <a:latin typeface="+mj-lt"/>
              <a:cs typeface="Times New Roman" panose="02020603050405020304" pitchFamily="18" charset="0"/>
            </a:endParaRPr>
          </a:p>
        </p:txBody>
      </p:sp>
      <p:sp>
        <p:nvSpPr>
          <p:cNvPr id="17" name="Rectangle 1">
            <a:extLst>
              <a:ext uri="{FF2B5EF4-FFF2-40B4-BE49-F238E27FC236}">
                <a16:creationId xmlns:a16="http://schemas.microsoft.com/office/drawing/2014/main" id="{67B7C551-A7A0-4FA8-ABF9-7CE4A20EC114}"/>
              </a:ext>
            </a:extLst>
          </p:cNvPr>
          <p:cNvSpPr>
            <a:spLocks noChangeArrowheads="1"/>
          </p:cNvSpPr>
          <p:nvPr/>
        </p:nvSpPr>
        <p:spPr bwMode="auto">
          <a:xfrm>
            <a:off x="1640699" y="107775"/>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
        <p:nvSpPr>
          <p:cNvPr id="18" name="CuadroTexto 17">
            <a:extLst>
              <a:ext uri="{FF2B5EF4-FFF2-40B4-BE49-F238E27FC236}">
                <a16:creationId xmlns:a16="http://schemas.microsoft.com/office/drawing/2014/main" id="{8F374ACD-0DF7-499A-9136-4E360BDF050C}"/>
              </a:ext>
            </a:extLst>
          </p:cNvPr>
          <p:cNvSpPr txBox="1"/>
          <p:nvPr/>
        </p:nvSpPr>
        <p:spPr>
          <a:xfrm>
            <a:off x="9512969" y="615269"/>
            <a:ext cx="2679032"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Resultados y Discusión</a:t>
            </a:r>
          </a:p>
        </p:txBody>
      </p:sp>
      <p:sp>
        <p:nvSpPr>
          <p:cNvPr id="11" name="CuadroTexto 10">
            <a:extLst>
              <a:ext uri="{FF2B5EF4-FFF2-40B4-BE49-F238E27FC236}">
                <a16:creationId xmlns:a16="http://schemas.microsoft.com/office/drawing/2014/main" id="{0EA48281-E091-41BF-9AAB-CE9D1C40D051}"/>
              </a:ext>
            </a:extLst>
          </p:cNvPr>
          <p:cNvSpPr txBox="1"/>
          <p:nvPr/>
        </p:nvSpPr>
        <p:spPr>
          <a:xfrm>
            <a:off x="8445018" y="3728747"/>
            <a:ext cx="2679032" cy="1077218"/>
          </a:xfrm>
          <a:prstGeom prst="rect">
            <a:avLst/>
          </a:prstGeom>
          <a:noFill/>
        </p:spPr>
        <p:txBody>
          <a:bodyPr wrap="square" rtlCol="0">
            <a:spAutoFit/>
          </a:bodyPr>
          <a:lstStyle/>
          <a:p>
            <a:pPr algn="just"/>
            <a:r>
              <a:rPr lang="es-EC" sz="1600" b="1" dirty="0"/>
              <a:t>RRAAE</a:t>
            </a:r>
            <a:r>
              <a:rPr lang="es-EC" sz="1600" dirty="0"/>
              <a:t> mejor base de datos a nivel nacional (</a:t>
            </a:r>
            <a:r>
              <a:rPr lang="it-IT" sz="1600" dirty="0"/>
              <a:t>CEDIA, 2016; Bodero </a:t>
            </a:r>
            <a:r>
              <a:rPr lang="it-IT" sz="1600" i="1" dirty="0"/>
              <a:t>et a</a:t>
            </a:r>
            <a:r>
              <a:rPr lang="it-IT" sz="1600" dirty="0"/>
              <a:t>l., 2019</a:t>
            </a:r>
            <a:r>
              <a:rPr lang="es-EC" sz="1600" dirty="0"/>
              <a:t>)</a:t>
            </a:r>
          </a:p>
        </p:txBody>
      </p:sp>
      <p:sp>
        <p:nvSpPr>
          <p:cNvPr id="3" name="CuadroTexto 2">
            <a:extLst>
              <a:ext uri="{FF2B5EF4-FFF2-40B4-BE49-F238E27FC236}">
                <a16:creationId xmlns:a16="http://schemas.microsoft.com/office/drawing/2014/main" id="{560A324C-8097-4340-983E-AD62C67B9E07}"/>
              </a:ext>
            </a:extLst>
          </p:cNvPr>
          <p:cNvSpPr txBox="1"/>
          <p:nvPr/>
        </p:nvSpPr>
        <p:spPr>
          <a:xfrm>
            <a:off x="2183907" y="2153097"/>
            <a:ext cx="1251751" cy="369332"/>
          </a:xfrm>
          <a:prstGeom prst="rect">
            <a:avLst/>
          </a:prstGeom>
          <a:noFill/>
          <a:ln w="12700">
            <a:solidFill>
              <a:schemeClr val="accent2">
                <a:lumMod val="75000"/>
              </a:schemeClr>
            </a:solidFill>
          </a:ln>
        </p:spPr>
        <p:txBody>
          <a:bodyPr wrap="square" rtlCol="0">
            <a:spAutoFit/>
          </a:bodyPr>
          <a:lstStyle/>
          <a:p>
            <a:endParaRPr lang="es-EC" dirty="0"/>
          </a:p>
        </p:txBody>
      </p:sp>
      <p:sp>
        <p:nvSpPr>
          <p:cNvPr id="13" name="CuadroTexto 12">
            <a:extLst>
              <a:ext uri="{FF2B5EF4-FFF2-40B4-BE49-F238E27FC236}">
                <a16:creationId xmlns:a16="http://schemas.microsoft.com/office/drawing/2014/main" id="{855F2002-6A44-45EC-A241-D3BF44F654B7}"/>
              </a:ext>
            </a:extLst>
          </p:cNvPr>
          <p:cNvSpPr txBox="1"/>
          <p:nvPr/>
        </p:nvSpPr>
        <p:spPr>
          <a:xfrm>
            <a:off x="2183907" y="3820088"/>
            <a:ext cx="3773011" cy="369332"/>
          </a:xfrm>
          <a:prstGeom prst="rect">
            <a:avLst/>
          </a:prstGeom>
          <a:noFill/>
          <a:ln w="12700">
            <a:solidFill>
              <a:schemeClr val="accent2">
                <a:lumMod val="75000"/>
              </a:schemeClr>
            </a:solidFill>
          </a:ln>
        </p:spPr>
        <p:txBody>
          <a:bodyPr wrap="square" rtlCol="0">
            <a:spAutoFit/>
          </a:bodyPr>
          <a:lstStyle/>
          <a:p>
            <a:endParaRPr lang="es-EC" dirty="0"/>
          </a:p>
        </p:txBody>
      </p:sp>
    </p:spTree>
    <p:extLst>
      <p:ext uri="{BB962C8B-B14F-4D97-AF65-F5344CB8AC3E}">
        <p14:creationId xmlns:p14="http://schemas.microsoft.com/office/powerpoint/2010/main" val="130487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5D9B90B5-8833-468A-99BB-4C8FD7EE03C6}"/>
              </a:ext>
            </a:extLst>
          </p:cNvPr>
          <p:cNvGraphicFramePr/>
          <p:nvPr>
            <p:extLst>
              <p:ext uri="{D42A27DB-BD31-4B8C-83A1-F6EECF244321}">
                <p14:modId xmlns:p14="http://schemas.microsoft.com/office/powerpoint/2010/main" val="2849191969"/>
              </p:ext>
            </p:extLst>
          </p:nvPr>
        </p:nvGraphicFramePr>
        <p:xfrm>
          <a:off x="2032000" y="719667"/>
          <a:ext cx="7783804" cy="4953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a:extLst>
              <a:ext uri="{FF2B5EF4-FFF2-40B4-BE49-F238E27FC236}">
                <a16:creationId xmlns:a16="http://schemas.microsoft.com/office/drawing/2014/main" id="{0FCDCF66-9A14-4828-ACEB-99BAB7F2B664}"/>
              </a:ext>
            </a:extLst>
          </p:cNvPr>
          <p:cNvPicPr>
            <a:picLocks noChangeAspect="1"/>
          </p:cNvPicPr>
          <p:nvPr/>
        </p:nvPicPr>
        <p:blipFill rotWithShape="1">
          <a:blip r:embed="rId7"/>
          <a:srcRect l="10113" t="14659" r="8511" b="6932"/>
          <a:stretch/>
        </p:blipFill>
        <p:spPr>
          <a:xfrm>
            <a:off x="8871028" y="5904220"/>
            <a:ext cx="3128468" cy="752508"/>
          </a:xfrm>
          <a:prstGeom prst="rect">
            <a:avLst/>
          </a:prstGeom>
        </p:spPr>
      </p:pic>
      <p:sp>
        <p:nvSpPr>
          <p:cNvPr id="5" name="CuadroTexto 4">
            <a:extLst>
              <a:ext uri="{FF2B5EF4-FFF2-40B4-BE49-F238E27FC236}">
                <a16:creationId xmlns:a16="http://schemas.microsoft.com/office/drawing/2014/main" id="{EBDCC648-7DA4-42B3-8B04-F50EFC4032FF}"/>
              </a:ext>
            </a:extLst>
          </p:cNvPr>
          <p:cNvSpPr txBox="1"/>
          <p:nvPr/>
        </p:nvSpPr>
        <p:spPr>
          <a:xfrm>
            <a:off x="10128448" y="615269"/>
            <a:ext cx="2063552"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Contenido</a:t>
            </a:r>
          </a:p>
        </p:txBody>
      </p:sp>
      <p:sp>
        <p:nvSpPr>
          <p:cNvPr id="6" name="Rectangle 1">
            <a:extLst>
              <a:ext uri="{FF2B5EF4-FFF2-40B4-BE49-F238E27FC236}">
                <a16:creationId xmlns:a16="http://schemas.microsoft.com/office/drawing/2014/main" id="{937EBE2F-54BA-49C5-8BC4-865412B41A2B}"/>
              </a:ext>
            </a:extLst>
          </p:cNvPr>
          <p:cNvSpPr>
            <a:spLocks noChangeArrowheads="1"/>
          </p:cNvSpPr>
          <p:nvPr/>
        </p:nvSpPr>
        <p:spPr bwMode="auto">
          <a:xfrm>
            <a:off x="1640699" y="107774"/>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489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628ED78-6C41-4F52-BB77-BE1012815F6A}"/>
              </a:ext>
            </a:extLst>
          </p:cNvPr>
          <p:cNvPicPr>
            <a:picLocks noChangeAspect="1"/>
          </p:cNvPicPr>
          <p:nvPr/>
        </p:nvPicPr>
        <p:blipFill rotWithShape="1">
          <a:blip r:embed="rId2"/>
          <a:srcRect l="10113" t="14659" r="8511" b="6932"/>
          <a:stretch/>
        </p:blipFill>
        <p:spPr>
          <a:xfrm>
            <a:off x="8871028" y="5904220"/>
            <a:ext cx="3128468" cy="752508"/>
          </a:xfrm>
          <a:prstGeom prst="rect">
            <a:avLst/>
          </a:prstGeom>
        </p:spPr>
      </p:pic>
      <p:sp>
        <p:nvSpPr>
          <p:cNvPr id="6" name="CuadroTexto 5">
            <a:extLst>
              <a:ext uri="{FF2B5EF4-FFF2-40B4-BE49-F238E27FC236}">
                <a16:creationId xmlns:a16="http://schemas.microsoft.com/office/drawing/2014/main" id="{5EFFB7EA-18AA-4A14-B558-1CB077C00AF1}"/>
              </a:ext>
            </a:extLst>
          </p:cNvPr>
          <p:cNvSpPr txBox="1"/>
          <p:nvPr/>
        </p:nvSpPr>
        <p:spPr>
          <a:xfrm>
            <a:off x="351088" y="619770"/>
            <a:ext cx="7405142" cy="400110"/>
          </a:xfrm>
          <a:prstGeom prst="rect">
            <a:avLst/>
          </a:prstGeom>
          <a:noFill/>
        </p:spPr>
        <p:txBody>
          <a:bodyPr wrap="square" rtlCol="0">
            <a:spAutoFit/>
          </a:bodyPr>
          <a:lstStyle/>
          <a:p>
            <a:r>
              <a:rPr lang="es-MX" sz="2000" b="1" dirty="0">
                <a:solidFill>
                  <a:srgbClr val="C00000"/>
                </a:solidFill>
              </a:rPr>
              <a:t>Selección, clasificación y organización de datos </a:t>
            </a:r>
            <a:endParaRPr lang="es-EC" sz="2000" b="1" dirty="0">
              <a:solidFill>
                <a:srgbClr val="C00000"/>
              </a:solidFill>
            </a:endParaRPr>
          </a:p>
        </p:txBody>
      </p:sp>
      <p:sp>
        <p:nvSpPr>
          <p:cNvPr id="7" name="CuadroTexto 6">
            <a:extLst>
              <a:ext uri="{FF2B5EF4-FFF2-40B4-BE49-F238E27FC236}">
                <a16:creationId xmlns:a16="http://schemas.microsoft.com/office/drawing/2014/main" id="{8C75A19E-6D64-405E-A59A-10F460DBB19E}"/>
              </a:ext>
            </a:extLst>
          </p:cNvPr>
          <p:cNvSpPr txBox="1"/>
          <p:nvPr/>
        </p:nvSpPr>
        <p:spPr>
          <a:xfrm>
            <a:off x="2757374" y="5407714"/>
            <a:ext cx="6778045" cy="584775"/>
          </a:xfrm>
          <a:prstGeom prst="rect">
            <a:avLst/>
          </a:prstGeom>
          <a:noFill/>
        </p:spPr>
        <p:txBody>
          <a:bodyPr wrap="square">
            <a:spAutoFit/>
          </a:bodyPr>
          <a:lstStyle/>
          <a:p>
            <a:pPr algn="just">
              <a:spcAft>
                <a:spcPts val="1000"/>
              </a:spcAft>
            </a:pPr>
            <a:r>
              <a:rPr lang="es-ES" sz="1600" b="1" i="0" dirty="0">
                <a:effectLst/>
                <a:latin typeface="Arial" panose="020B0604020202020204" pitchFamily="34" charset="0"/>
                <a:ea typeface="Times New Roman" panose="02020603050405020304" pitchFamily="18" charset="0"/>
                <a:cs typeface="Times New Roman" panose="02020603050405020304" pitchFamily="18" charset="0"/>
              </a:rPr>
              <a:t>Figura 11</a:t>
            </a:r>
            <a:r>
              <a:rPr lang="es-ES" sz="1600" b="1" i="1" dirty="0">
                <a:latin typeface="Arial" panose="020B0604020202020204" pitchFamily="34" charset="0"/>
                <a:ea typeface="Times New Roman" panose="02020603050405020304" pitchFamily="18" charset="0"/>
                <a:cs typeface="Times New Roman" panose="02020603050405020304" pitchFamily="18" charset="0"/>
              </a:rPr>
              <a:t>. </a:t>
            </a:r>
            <a:r>
              <a:rPr lang="es-ES" sz="1600" dirty="0">
                <a:latin typeface="Arial" panose="020B0604020202020204" pitchFamily="34" charset="0"/>
                <a:ea typeface="Times New Roman" panose="02020603050405020304" pitchFamily="18" charset="0"/>
                <a:cs typeface="Times New Roman" panose="02020603050405020304" pitchFamily="18" charset="0"/>
              </a:rPr>
              <a:t>Diagrama de flujo para la revisión sistemática exploratoria de </a:t>
            </a:r>
            <a:r>
              <a:rPr lang="es-ES" sz="1600" i="1" dirty="0">
                <a:latin typeface="Arial" panose="020B0604020202020204" pitchFamily="34" charset="0"/>
                <a:ea typeface="Times New Roman" panose="02020603050405020304" pitchFamily="18" charset="0"/>
                <a:cs typeface="Times New Roman" panose="02020603050405020304" pitchFamily="18" charset="0"/>
              </a:rPr>
              <a:t>Bactris gasipaes </a:t>
            </a:r>
            <a:r>
              <a:rPr lang="es-ES" sz="1600" dirty="0">
                <a:latin typeface="Arial" panose="020B0604020202020204" pitchFamily="34" charset="0"/>
                <a:ea typeface="Times New Roman" panose="02020603050405020304" pitchFamily="18" charset="0"/>
                <a:cs typeface="Times New Roman" panose="02020603050405020304" pitchFamily="18" charset="0"/>
              </a:rPr>
              <a:t>Kunth en el Ecuador (Llumiquinga, 2021).</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3" name="Imagen 12">
            <a:extLst>
              <a:ext uri="{FF2B5EF4-FFF2-40B4-BE49-F238E27FC236}">
                <a16:creationId xmlns:a16="http://schemas.microsoft.com/office/drawing/2014/main" id="{33CE86B2-E6A9-40C7-9466-95394F98C31D}"/>
              </a:ext>
            </a:extLst>
          </p:cNvPr>
          <p:cNvPicPr/>
          <p:nvPr/>
        </p:nvPicPr>
        <p:blipFill>
          <a:blip r:embed="rId3"/>
          <a:stretch>
            <a:fillRect/>
          </a:stretch>
        </p:blipFill>
        <p:spPr>
          <a:xfrm>
            <a:off x="3643491" y="1047778"/>
            <a:ext cx="4788978" cy="4333703"/>
          </a:xfrm>
          <a:prstGeom prst="rect">
            <a:avLst/>
          </a:prstGeom>
          <a:ln w="3175">
            <a:solidFill>
              <a:schemeClr val="tx1"/>
            </a:solidFill>
          </a:ln>
        </p:spPr>
      </p:pic>
      <p:sp>
        <p:nvSpPr>
          <p:cNvPr id="15" name="Rectangle 1">
            <a:extLst>
              <a:ext uri="{FF2B5EF4-FFF2-40B4-BE49-F238E27FC236}">
                <a16:creationId xmlns:a16="http://schemas.microsoft.com/office/drawing/2014/main" id="{F706F9CA-7BC1-4B08-B0CA-5773D6B5610F}"/>
              </a:ext>
            </a:extLst>
          </p:cNvPr>
          <p:cNvSpPr>
            <a:spLocks noChangeArrowheads="1"/>
          </p:cNvSpPr>
          <p:nvPr/>
        </p:nvSpPr>
        <p:spPr bwMode="auto">
          <a:xfrm>
            <a:off x="-183650" y="6448979"/>
            <a:ext cx="2880320" cy="415498"/>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200" b="1" i="1" dirty="0">
                <a:latin typeface="+mj-lt"/>
                <a:ea typeface="Times New Roman" pitchFamily="18" charset="0"/>
                <a:cs typeface="Times New Roman" panose="02020603050405020304" pitchFamily="18" charset="0"/>
              </a:rPr>
              <a:t>Marilyn Llumiquinga, 2021</a:t>
            </a:r>
          </a:p>
          <a:p>
            <a:pPr algn="ctr" eaLnBrk="0" hangingPunct="0">
              <a:tabLst>
                <a:tab pos="1962150" algn="l"/>
                <a:tab pos="2879725" algn="ctr"/>
              </a:tabLst>
            </a:pPr>
            <a:endParaRPr lang="es-EC" sz="1200" b="1" i="1" dirty="0">
              <a:latin typeface="+mj-lt"/>
              <a:cs typeface="Times New Roman" panose="02020603050405020304" pitchFamily="18" charset="0"/>
            </a:endParaRPr>
          </a:p>
        </p:txBody>
      </p:sp>
      <p:sp>
        <p:nvSpPr>
          <p:cNvPr id="17" name="Rectangle 1">
            <a:extLst>
              <a:ext uri="{FF2B5EF4-FFF2-40B4-BE49-F238E27FC236}">
                <a16:creationId xmlns:a16="http://schemas.microsoft.com/office/drawing/2014/main" id="{1F3FABF5-1712-4633-9F7E-7B47CB328714}"/>
              </a:ext>
            </a:extLst>
          </p:cNvPr>
          <p:cNvSpPr>
            <a:spLocks noChangeArrowheads="1"/>
          </p:cNvSpPr>
          <p:nvPr/>
        </p:nvSpPr>
        <p:spPr bwMode="auto">
          <a:xfrm>
            <a:off x="1640699" y="107775"/>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
        <p:nvSpPr>
          <p:cNvPr id="18" name="CuadroTexto 17">
            <a:extLst>
              <a:ext uri="{FF2B5EF4-FFF2-40B4-BE49-F238E27FC236}">
                <a16:creationId xmlns:a16="http://schemas.microsoft.com/office/drawing/2014/main" id="{851FD7D2-59FC-484D-B6E4-D7B8133984C1}"/>
              </a:ext>
            </a:extLst>
          </p:cNvPr>
          <p:cNvSpPr txBox="1"/>
          <p:nvPr/>
        </p:nvSpPr>
        <p:spPr>
          <a:xfrm>
            <a:off x="9512969" y="615269"/>
            <a:ext cx="2679032"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Resultados y Discusión</a:t>
            </a:r>
          </a:p>
        </p:txBody>
      </p:sp>
      <p:sp>
        <p:nvSpPr>
          <p:cNvPr id="19" name="CuadroTexto 18">
            <a:extLst>
              <a:ext uri="{FF2B5EF4-FFF2-40B4-BE49-F238E27FC236}">
                <a16:creationId xmlns:a16="http://schemas.microsoft.com/office/drawing/2014/main" id="{0517F920-D076-4C0D-9F59-40E83543FFC0}"/>
              </a:ext>
            </a:extLst>
          </p:cNvPr>
          <p:cNvSpPr txBox="1"/>
          <p:nvPr/>
        </p:nvSpPr>
        <p:spPr>
          <a:xfrm>
            <a:off x="5063318" y="5936028"/>
            <a:ext cx="3369151" cy="307777"/>
          </a:xfrm>
          <a:prstGeom prst="rect">
            <a:avLst/>
          </a:prstGeom>
          <a:noFill/>
        </p:spPr>
        <p:txBody>
          <a:bodyPr wrap="square">
            <a:spAutoFit/>
          </a:bodyPr>
          <a:lstStyle/>
          <a:p>
            <a:pPr algn="just">
              <a:spcAft>
                <a:spcPts val="1000"/>
              </a:spcAft>
            </a:pPr>
            <a:r>
              <a:rPr lang="es-EC" sz="1400" dirty="0"/>
              <a:t>(Arias, Villacís, &amp; Miranda, 2016)</a:t>
            </a:r>
          </a:p>
        </p:txBody>
      </p:sp>
    </p:spTree>
    <p:extLst>
      <p:ext uri="{BB962C8B-B14F-4D97-AF65-F5344CB8AC3E}">
        <p14:creationId xmlns:p14="http://schemas.microsoft.com/office/powerpoint/2010/main" val="297781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628ED78-6C41-4F52-BB77-BE1012815F6A}"/>
              </a:ext>
            </a:extLst>
          </p:cNvPr>
          <p:cNvPicPr>
            <a:picLocks noChangeAspect="1"/>
          </p:cNvPicPr>
          <p:nvPr/>
        </p:nvPicPr>
        <p:blipFill rotWithShape="1">
          <a:blip r:embed="rId2"/>
          <a:srcRect l="10113" t="14659" r="8511" b="6932"/>
          <a:stretch/>
        </p:blipFill>
        <p:spPr>
          <a:xfrm>
            <a:off x="8871028" y="5904220"/>
            <a:ext cx="3128468" cy="752508"/>
          </a:xfrm>
          <a:prstGeom prst="rect">
            <a:avLst/>
          </a:prstGeom>
        </p:spPr>
      </p:pic>
      <p:sp>
        <p:nvSpPr>
          <p:cNvPr id="14" name="CuadroTexto 13">
            <a:extLst>
              <a:ext uri="{FF2B5EF4-FFF2-40B4-BE49-F238E27FC236}">
                <a16:creationId xmlns:a16="http://schemas.microsoft.com/office/drawing/2014/main" id="{9E648E33-248F-441D-84DB-F7750FF15D8C}"/>
              </a:ext>
            </a:extLst>
          </p:cNvPr>
          <p:cNvSpPr txBox="1"/>
          <p:nvPr/>
        </p:nvSpPr>
        <p:spPr>
          <a:xfrm>
            <a:off x="3818508" y="665875"/>
            <a:ext cx="5165559" cy="400110"/>
          </a:xfrm>
          <a:prstGeom prst="rect">
            <a:avLst/>
          </a:prstGeom>
          <a:noFill/>
        </p:spPr>
        <p:txBody>
          <a:bodyPr wrap="square" rtlCol="0">
            <a:spAutoFit/>
          </a:bodyPr>
          <a:lstStyle/>
          <a:p>
            <a:r>
              <a:rPr lang="es-EC" sz="2000" b="1" dirty="0">
                <a:solidFill>
                  <a:srgbClr val="C00000"/>
                </a:solidFill>
              </a:rPr>
              <a:t>Categorización de la información</a:t>
            </a:r>
          </a:p>
        </p:txBody>
      </p:sp>
      <p:graphicFrame>
        <p:nvGraphicFramePr>
          <p:cNvPr id="28" name="Tabla 28">
            <a:extLst>
              <a:ext uri="{FF2B5EF4-FFF2-40B4-BE49-F238E27FC236}">
                <a16:creationId xmlns:a16="http://schemas.microsoft.com/office/drawing/2014/main" id="{0F544735-3862-4FD7-A0E9-B140A16DC3BC}"/>
              </a:ext>
            </a:extLst>
          </p:cNvPr>
          <p:cNvGraphicFramePr>
            <a:graphicFrameLocks noGrp="1"/>
          </p:cNvGraphicFramePr>
          <p:nvPr>
            <p:extLst>
              <p:ext uri="{D42A27DB-BD31-4B8C-83A1-F6EECF244321}">
                <p14:modId xmlns:p14="http://schemas.microsoft.com/office/powerpoint/2010/main" val="1979323378"/>
              </p:ext>
            </p:extLst>
          </p:nvPr>
        </p:nvGraphicFramePr>
        <p:xfrm>
          <a:off x="2455376" y="1481577"/>
          <a:ext cx="7593415" cy="3894846"/>
        </p:xfrm>
        <a:graphic>
          <a:graphicData uri="http://schemas.openxmlformats.org/drawingml/2006/table">
            <a:tbl>
              <a:tblPr firstRow="1" bandRow="1">
                <a:tableStyleId>{9D7B26C5-4107-4FEC-AEDC-1716B250A1EF}</a:tableStyleId>
              </a:tblPr>
              <a:tblGrid>
                <a:gridCol w="1330176">
                  <a:extLst>
                    <a:ext uri="{9D8B030D-6E8A-4147-A177-3AD203B41FA5}">
                      <a16:colId xmlns:a16="http://schemas.microsoft.com/office/drawing/2014/main" val="995853990"/>
                    </a:ext>
                  </a:extLst>
                </a:gridCol>
                <a:gridCol w="929012">
                  <a:extLst>
                    <a:ext uri="{9D8B030D-6E8A-4147-A177-3AD203B41FA5}">
                      <a16:colId xmlns:a16="http://schemas.microsoft.com/office/drawing/2014/main" val="1658415327"/>
                    </a:ext>
                  </a:extLst>
                </a:gridCol>
                <a:gridCol w="1055696">
                  <a:extLst>
                    <a:ext uri="{9D8B030D-6E8A-4147-A177-3AD203B41FA5}">
                      <a16:colId xmlns:a16="http://schemas.microsoft.com/office/drawing/2014/main" val="3742197952"/>
                    </a:ext>
                  </a:extLst>
                </a:gridCol>
                <a:gridCol w="1013466">
                  <a:extLst>
                    <a:ext uri="{9D8B030D-6E8A-4147-A177-3AD203B41FA5}">
                      <a16:colId xmlns:a16="http://schemas.microsoft.com/office/drawing/2014/main" val="3715266872"/>
                    </a:ext>
                  </a:extLst>
                </a:gridCol>
                <a:gridCol w="823441">
                  <a:extLst>
                    <a:ext uri="{9D8B030D-6E8A-4147-A177-3AD203B41FA5}">
                      <a16:colId xmlns:a16="http://schemas.microsoft.com/office/drawing/2014/main" val="4172805774"/>
                    </a:ext>
                  </a:extLst>
                </a:gridCol>
                <a:gridCol w="677308">
                  <a:extLst>
                    <a:ext uri="{9D8B030D-6E8A-4147-A177-3AD203B41FA5}">
                      <a16:colId xmlns:a16="http://schemas.microsoft.com/office/drawing/2014/main" val="1884036257"/>
                    </a:ext>
                  </a:extLst>
                </a:gridCol>
                <a:gridCol w="1064969">
                  <a:extLst>
                    <a:ext uri="{9D8B030D-6E8A-4147-A177-3AD203B41FA5}">
                      <a16:colId xmlns:a16="http://schemas.microsoft.com/office/drawing/2014/main" val="2177319503"/>
                    </a:ext>
                  </a:extLst>
                </a:gridCol>
                <a:gridCol w="699347">
                  <a:extLst>
                    <a:ext uri="{9D8B030D-6E8A-4147-A177-3AD203B41FA5}">
                      <a16:colId xmlns:a16="http://schemas.microsoft.com/office/drawing/2014/main" val="2847790146"/>
                    </a:ext>
                  </a:extLst>
                </a:gridCol>
              </a:tblGrid>
              <a:tr h="365275">
                <a:tc gridSpan="8">
                  <a:txBody>
                    <a:bodyPr/>
                    <a:lstStyle/>
                    <a:p>
                      <a:pPr algn="ctr"/>
                      <a:r>
                        <a:rPr lang="es-EC" sz="1400" dirty="0">
                          <a:solidFill>
                            <a:schemeClr val="tx1"/>
                          </a:solidFill>
                        </a:rPr>
                        <a:t>Tipo de documento</a:t>
                      </a:r>
                    </a:p>
                  </a:txBody>
                  <a:tcPr/>
                </a:tc>
                <a:tc hMerge="1">
                  <a:txBody>
                    <a:bodyPr/>
                    <a:lstStyle/>
                    <a:p>
                      <a:endParaRPr lang="es-EC" dirty="0"/>
                    </a:p>
                  </a:txBody>
                  <a:tcPr/>
                </a:tc>
                <a:tc hMerge="1">
                  <a:txBody>
                    <a:bodyPr/>
                    <a:lstStyle/>
                    <a:p>
                      <a:r>
                        <a:rPr lang="es-EC" dirty="0"/>
                        <a:t>Tipo de documento</a:t>
                      </a:r>
                    </a:p>
                  </a:txBody>
                  <a:tcPr/>
                </a:tc>
                <a:tc hMerge="1">
                  <a:txBody>
                    <a:bodyPr/>
                    <a:lstStyle/>
                    <a:p>
                      <a:endParaRPr lang="es-EC"/>
                    </a:p>
                  </a:txBody>
                  <a:tcPr/>
                </a:tc>
                <a:tc hMerge="1">
                  <a:txBody>
                    <a:bodyPr/>
                    <a:lstStyle/>
                    <a:p>
                      <a:endParaRPr lang="es-EC" dirty="0"/>
                    </a:p>
                  </a:txBody>
                  <a:tcPr/>
                </a:tc>
                <a:tc hMerge="1">
                  <a:txBody>
                    <a:bodyPr/>
                    <a:lstStyle/>
                    <a:p>
                      <a:endParaRPr lang="es-EC" dirty="0"/>
                    </a:p>
                  </a:txBody>
                  <a:tcPr/>
                </a:tc>
                <a:tc hMerge="1">
                  <a:txBody>
                    <a:bodyPr/>
                    <a:lstStyle/>
                    <a:p>
                      <a:endParaRPr lang="es-EC" dirty="0"/>
                    </a:p>
                  </a:txBody>
                  <a:tcPr/>
                </a:tc>
                <a:tc hMerge="1">
                  <a:txBody>
                    <a:bodyPr/>
                    <a:lstStyle/>
                    <a:p>
                      <a:endParaRPr lang="es-EC" dirty="0"/>
                    </a:p>
                  </a:txBody>
                  <a:tcPr/>
                </a:tc>
                <a:extLst>
                  <a:ext uri="{0D108BD9-81ED-4DB2-BD59-A6C34878D82A}">
                    <a16:rowId xmlns:a16="http://schemas.microsoft.com/office/drawing/2014/main" val="2370072242"/>
                  </a:ext>
                </a:extLst>
              </a:tr>
              <a:tr h="771450">
                <a:tc>
                  <a:txBody>
                    <a:bodyPr/>
                    <a:lstStyle/>
                    <a:p>
                      <a:r>
                        <a:rPr lang="es-EC" sz="1400" b="1" dirty="0">
                          <a:solidFill>
                            <a:schemeClr val="tx1"/>
                          </a:solidFill>
                        </a:rPr>
                        <a:t>Categoría</a:t>
                      </a:r>
                    </a:p>
                  </a:txBody>
                  <a:tcPr anchor="ctr">
                    <a:lnB w="12700" cap="flat" cmpd="sng" algn="ctr">
                      <a:solidFill>
                        <a:schemeClr val="tx1"/>
                      </a:solidFill>
                      <a:prstDash val="solid"/>
                      <a:round/>
                      <a:headEnd type="none" w="med" len="med"/>
                      <a:tailEnd type="none" w="med" len="med"/>
                    </a:lnB>
                  </a:tcPr>
                </a:tc>
                <a:tc>
                  <a:txBody>
                    <a:bodyPr/>
                    <a:lstStyle/>
                    <a:p>
                      <a:r>
                        <a:rPr lang="es-EC" sz="1400" dirty="0">
                          <a:solidFill>
                            <a:schemeClr val="tx1"/>
                          </a:solidFill>
                        </a:rPr>
                        <a:t>Artículo científico</a:t>
                      </a:r>
                    </a:p>
                  </a:txBody>
                  <a:tcPr anchor="ctr">
                    <a:lnB w="12700" cap="flat" cmpd="sng" algn="ctr">
                      <a:solidFill>
                        <a:schemeClr val="tx1"/>
                      </a:solidFill>
                      <a:prstDash val="solid"/>
                      <a:round/>
                      <a:headEnd type="none" w="med" len="med"/>
                      <a:tailEnd type="none" w="med" len="med"/>
                    </a:lnB>
                  </a:tcPr>
                </a:tc>
                <a:tc>
                  <a:txBody>
                    <a:bodyPr/>
                    <a:lstStyle/>
                    <a:p>
                      <a:r>
                        <a:rPr lang="es-EC" sz="1400" dirty="0">
                          <a:solidFill>
                            <a:schemeClr val="tx1"/>
                          </a:solidFill>
                        </a:rPr>
                        <a:t>Tesis de pregrado</a:t>
                      </a:r>
                    </a:p>
                  </a:txBody>
                  <a:tcPr anchor="ctr">
                    <a:lnB w="12700" cap="flat" cmpd="sng" algn="ctr">
                      <a:solidFill>
                        <a:schemeClr val="tx1"/>
                      </a:solidFill>
                      <a:prstDash val="solid"/>
                      <a:round/>
                      <a:headEnd type="none" w="med" len="med"/>
                      <a:tailEnd type="none" w="med" len="med"/>
                    </a:lnB>
                  </a:tcPr>
                </a:tc>
                <a:tc>
                  <a:txBody>
                    <a:bodyPr/>
                    <a:lstStyle/>
                    <a:p>
                      <a:r>
                        <a:rPr lang="es-EC" sz="1400" dirty="0">
                          <a:solidFill>
                            <a:schemeClr val="tx1"/>
                          </a:solidFill>
                        </a:rPr>
                        <a:t>Tesis de maestría</a:t>
                      </a:r>
                    </a:p>
                  </a:txBody>
                  <a:tcPr anchor="ctr">
                    <a:lnB w="12700" cap="flat" cmpd="sng" algn="ctr">
                      <a:solidFill>
                        <a:schemeClr val="tx1"/>
                      </a:solidFill>
                      <a:prstDash val="solid"/>
                      <a:round/>
                      <a:headEnd type="none" w="med" len="med"/>
                      <a:tailEnd type="none" w="med" len="med"/>
                    </a:lnB>
                  </a:tcPr>
                </a:tc>
                <a:tc>
                  <a:txBody>
                    <a:bodyPr/>
                    <a:lstStyle/>
                    <a:p>
                      <a:r>
                        <a:rPr lang="es-EC" sz="1400" dirty="0">
                          <a:solidFill>
                            <a:schemeClr val="tx1"/>
                          </a:solidFill>
                        </a:rPr>
                        <a:t>Folleto</a:t>
                      </a:r>
                    </a:p>
                  </a:txBody>
                  <a:tcPr anchor="ctr">
                    <a:lnB w="12700" cap="flat" cmpd="sng" algn="ctr">
                      <a:solidFill>
                        <a:schemeClr val="tx1"/>
                      </a:solidFill>
                      <a:prstDash val="solid"/>
                      <a:round/>
                      <a:headEnd type="none" w="med" len="med"/>
                      <a:tailEnd type="none" w="med" len="med"/>
                    </a:lnB>
                  </a:tcPr>
                </a:tc>
                <a:tc>
                  <a:txBody>
                    <a:bodyPr/>
                    <a:lstStyle/>
                    <a:p>
                      <a:r>
                        <a:rPr lang="es-EC" sz="1400" dirty="0">
                          <a:solidFill>
                            <a:schemeClr val="tx1"/>
                          </a:solidFill>
                        </a:rPr>
                        <a:t>Libro</a:t>
                      </a:r>
                    </a:p>
                  </a:txBody>
                  <a:tcPr anchor="ctr">
                    <a:lnB w="12700" cap="flat" cmpd="sng" algn="ctr">
                      <a:solidFill>
                        <a:schemeClr val="tx1"/>
                      </a:solidFill>
                      <a:prstDash val="solid"/>
                      <a:round/>
                      <a:headEnd type="none" w="med" len="med"/>
                      <a:tailEnd type="none" w="med" len="med"/>
                    </a:lnB>
                  </a:tcPr>
                </a:tc>
                <a:tc>
                  <a:txBody>
                    <a:bodyPr/>
                    <a:lstStyle/>
                    <a:p>
                      <a:r>
                        <a:rPr lang="es-EC" sz="1400" dirty="0">
                          <a:solidFill>
                            <a:schemeClr val="tx1"/>
                          </a:solidFill>
                        </a:rPr>
                        <a:t>Congreso</a:t>
                      </a:r>
                    </a:p>
                  </a:txBody>
                  <a:tcPr anchor="ctr">
                    <a:lnB w="12700" cap="flat" cmpd="sng" algn="ctr">
                      <a:solidFill>
                        <a:schemeClr val="tx1"/>
                      </a:solidFill>
                      <a:prstDash val="solid"/>
                      <a:round/>
                      <a:headEnd type="none" w="med" len="med"/>
                      <a:tailEnd type="none" w="med" len="med"/>
                    </a:lnB>
                  </a:tcPr>
                </a:tc>
                <a:tc>
                  <a:txBody>
                    <a:bodyPr/>
                    <a:lstStyle/>
                    <a:p>
                      <a:r>
                        <a:rPr lang="es-EC" sz="1400" b="1" dirty="0">
                          <a:solidFill>
                            <a:schemeClr val="tx1"/>
                          </a:solidFill>
                        </a:rPr>
                        <a:t>Total</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5180022"/>
                  </a:ext>
                </a:extLst>
              </a:tr>
              <a:tr h="325503">
                <a:tc>
                  <a:txBody>
                    <a:bodyPr/>
                    <a:lstStyle/>
                    <a:p>
                      <a:r>
                        <a:rPr lang="es-EC" sz="1400" dirty="0">
                          <a:solidFill>
                            <a:schemeClr val="tx1"/>
                          </a:solidFill>
                        </a:rPr>
                        <a:t>Ecología</a:t>
                      </a:r>
                    </a:p>
                  </a:txBody>
                  <a:tcPr anchor="ctr">
                    <a:lnT w="12700" cap="flat" cmpd="sng" algn="ctr">
                      <a:solidFill>
                        <a:schemeClr val="tx1"/>
                      </a:solidFill>
                      <a:prstDash val="solid"/>
                      <a:round/>
                      <a:headEnd type="none" w="med" len="med"/>
                      <a:tailEnd type="none" w="med" len="med"/>
                    </a:lnT>
                  </a:tcPr>
                </a:tc>
                <a:tc>
                  <a:txBody>
                    <a:bodyPr/>
                    <a:lstStyle/>
                    <a:p>
                      <a:r>
                        <a:rPr lang="es-EC" sz="1400" dirty="0">
                          <a:solidFill>
                            <a:schemeClr val="tx1"/>
                          </a:solidFill>
                        </a:rPr>
                        <a:t>2</a:t>
                      </a:r>
                    </a:p>
                  </a:txBody>
                  <a:tcPr>
                    <a:lnT w="12700" cap="flat" cmpd="sng" algn="ctr">
                      <a:solidFill>
                        <a:schemeClr val="tx1"/>
                      </a:solidFill>
                      <a:prstDash val="solid"/>
                      <a:round/>
                      <a:headEnd type="none" w="med" len="med"/>
                      <a:tailEnd type="none" w="med" len="med"/>
                    </a:lnT>
                  </a:tcPr>
                </a:tc>
                <a:tc>
                  <a:txBody>
                    <a:bodyPr/>
                    <a:lstStyle/>
                    <a:p>
                      <a:r>
                        <a:rPr lang="es-EC" sz="1400" dirty="0">
                          <a:solidFill>
                            <a:schemeClr val="tx1"/>
                          </a:solidFill>
                        </a:rPr>
                        <a:t>1</a:t>
                      </a:r>
                    </a:p>
                  </a:txBody>
                  <a:tcPr>
                    <a:lnT w="12700" cap="flat" cmpd="sng" algn="ctr">
                      <a:solidFill>
                        <a:schemeClr val="tx1"/>
                      </a:solidFill>
                      <a:prstDash val="solid"/>
                      <a:round/>
                      <a:headEnd type="none" w="med" len="med"/>
                      <a:tailEnd type="none" w="med" len="med"/>
                    </a:lnT>
                  </a:tcPr>
                </a:tc>
                <a:tc>
                  <a:txBody>
                    <a:bodyPr/>
                    <a:lstStyle/>
                    <a:p>
                      <a:endParaRPr lang="es-EC" sz="1400" dirty="0">
                        <a:solidFill>
                          <a:schemeClr val="tx1"/>
                        </a:solidFill>
                      </a:endParaRPr>
                    </a:p>
                  </a:txBody>
                  <a:tcPr>
                    <a:lnT w="12700" cap="flat" cmpd="sng" algn="ctr">
                      <a:solidFill>
                        <a:schemeClr val="tx1"/>
                      </a:solidFill>
                      <a:prstDash val="solid"/>
                      <a:round/>
                      <a:headEnd type="none" w="med" len="med"/>
                      <a:tailEnd type="none" w="med" len="med"/>
                    </a:lnT>
                  </a:tcPr>
                </a:tc>
                <a:tc>
                  <a:txBody>
                    <a:bodyPr/>
                    <a:lstStyle/>
                    <a:p>
                      <a:r>
                        <a:rPr lang="es-EC" sz="1400" dirty="0">
                          <a:solidFill>
                            <a:schemeClr val="tx1"/>
                          </a:solidFill>
                        </a:rPr>
                        <a:t>1</a:t>
                      </a:r>
                    </a:p>
                  </a:txBody>
                  <a:tcPr>
                    <a:lnT w="12700" cap="flat" cmpd="sng" algn="ctr">
                      <a:solidFill>
                        <a:schemeClr val="tx1"/>
                      </a:solidFill>
                      <a:prstDash val="solid"/>
                      <a:round/>
                      <a:headEnd type="none" w="med" len="med"/>
                      <a:tailEnd type="none" w="med" len="med"/>
                    </a:lnT>
                  </a:tcPr>
                </a:tc>
                <a:tc>
                  <a:txBody>
                    <a:bodyPr/>
                    <a:lstStyle/>
                    <a:p>
                      <a:r>
                        <a:rPr lang="es-EC" sz="1400" dirty="0">
                          <a:solidFill>
                            <a:schemeClr val="tx1"/>
                          </a:solidFill>
                        </a:rPr>
                        <a:t>1</a:t>
                      </a:r>
                    </a:p>
                  </a:txBody>
                  <a:tcPr>
                    <a:lnT w="12700" cap="flat" cmpd="sng" algn="ctr">
                      <a:solidFill>
                        <a:schemeClr val="tx1"/>
                      </a:solidFill>
                      <a:prstDash val="solid"/>
                      <a:round/>
                      <a:headEnd type="none" w="med" len="med"/>
                      <a:tailEnd type="none" w="med" len="med"/>
                    </a:lnT>
                  </a:tcPr>
                </a:tc>
                <a:tc>
                  <a:txBody>
                    <a:bodyPr/>
                    <a:lstStyle/>
                    <a:p>
                      <a:endParaRPr lang="es-EC" sz="1400" dirty="0">
                        <a:solidFill>
                          <a:schemeClr val="tx1"/>
                        </a:solidFill>
                      </a:endParaRPr>
                    </a:p>
                  </a:txBody>
                  <a:tcPr>
                    <a:lnT w="12700" cap="flat" cmpd="sng" algn="ctr">
                      <a:solidFill>
                        <a:schemeClr val="tx1"/>
                      </a:solidFill>
                      <a:prstDash val="solid"/>
                      <a:round/>
                      <a:headEnd type="none" w="med" len="med"/>
                      <a:tailEnd type="none" w="med" len="med"/>
                    </a:lnT>
                  </a:tcPr>
                </a:tc>
                <a:tc>
                  <a:txBody>
                    <a:bodyPr/>
                    <a:lstStyle/>
                    <a:p>
                      <a:r>
                        <a:rPr lang="es-EC" sz="1400" dirty="0">
                          <a:solidFill>
                            <a:schemeClr val="tx1"/>
                          </a:solidFill>
                        </a:rPr>
                        <a:t>5</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82341026"/>
                  </a:ext>
                </a:extLst>
              </a:tr>
              <a:tr h="524837">
                <a:tc>
                  <a:txBody>
                    <a:bodyPr/>
                    <a:lstStyle/>
                    <a:p>
                      <a:r>
                        <a:rPr lang="es-EC" sz="1400" dirty="0">
                          <a:solidFill>
                            <a:schemeClr val="tx1"/>
                          </a:solidFill>
                        </a:rPr>
                        <a:t>Valor económico</a:t>
                      </a:r>
                    </a:p>
                  </a:txBody>
                  <a:tcPr anchor="ctr"/>
                </a:tc>
                <a:tc>
                  <a:txBody>
                    <a:bodyPr/>
                    <a:lstStyle/>
                    <a:p>
                      <a:r>
                        <a:rPr lang="es-EC" sz="1400" dirty="0">
                          <a:solidFill>
                            <a:schemeClr val="tx1"/>
                          </a:solidFill>
                        </a:rPr>
                        <a:t>1</a:t>
                      </a:r>
                    </a:p>
                  </a:txBody>
                  <a:tcPr/>
                </a:tc>
                <a:tc>
                  <a:txBody>
                    <a:bodyPr/>
                    <a:lstStyle/>
                    <a:p>
                      <a:r>
                        <a:rPr lang="es-EC" sz="1400" dirty="0">
                          <a:solidFill>
                            <a:schemeClr val="tx1"/>
                          </a:solidFill>
                        </a:rPr>
                        <a:t>13</a:t>
                      </a:r>
                    </a:p>
                  </a:txBody>
                  <a:tcPr/>
                </a:tc>
                <a:tc>
                  <a:txBody>
                    <a:bodyPr/>
                    <a:lstStyle/>
                    <a:p>
                      <a:r>
                        <a:rPr lang="es-EC" sz="1400" dirty="0">
                          <a:solidFill>
                            <a:schemeClr val="tx1"/>
                          </a:solidFill>
                        </a:rPr>
                        <a:t>1</a:t>
                      </a:r>
                    </a:p>
                  </a:txBody>
                  <a:tcPr/>
                </a:tc>
                <a:tc>
                  <a:txBody>
                    <a:bodyPr/>
                    <a:lstStyle/>
                    <a:p>
                      <a:endParaRPr lang="es-EC" sz="1400" dirty="0">
                        <a:solidFill>
                          <a:schemeClr val="tx1"/>
                        </a:solidFill>
                      </a:endParaRPr>
                    </a:p>
                  </a:txBody>
                  <a:tcPr/>
                </a:tc>
                <a:tc>
                  <a:txBody>
                    <a:bodyPr/>
                    <a:lstStyle/>
                    <a:p>
                      <a:endParaRPr lang="es-EC" sz="1400">
                        <a:solidFill>
                          <a:schemeClr val="tx1"/>
                        </a:solidFill>
                      </a:endParaRPr>
                    </a:p>
                  </a:txBody>
                  <a:tcPr/>
                </a:tc>
                <a:tc>
                  <a:txBody>
                    <a:bodyPr/>
                    <a:lstStyle/>
                    <a:p>
                      <a:endParaRPr lang="es-EC" sz="1400">
                        <a:solidFill>
                          <a:schemeClr val="tx1"/>
                        </a:solidFill>
                      </a:endParaRPr>
                    </a:p>
                  </a:txBody>
                  <a:tcPr/>
                </a:tc>
                <a:tc>
                  <a:txBody>
                    <a:bodyPr/>
                    <a:lstStyle/>
                    <a:p>
                      <a:r>
                        <a:rPr lang="es-EC" sz="1400" dirty="0">
                          <a:solidFill>
                            <a:schemeClr val="tx1"/>
                          </a:solidFill>
                        </a:rPr>
                        <a:t>15</a:t>
                      </a:r>
                    </a:p>
                  </a:txBody>
                  <a:tcPr/>
                </a:tc>
                <a:extLst>
                  <a:ext uri="{0D108BD9-81ED-4DB2-BD59-A6C34878D82A}">
                    <a16:rowId xmlns:a16="http://schemas.microsoft.com/office/drawing/2014/main" val="4160299203"/>
                  </a:ext>
                </a:extLst>
              </a:tr>
              <a:tr h="504733">
                <a:tc>
                  <a:txBody>
                    <a:bodyPr/>
                    <a:lstStyle/>
                    <a:p>
                      <a:r>
                        <a:rPr lang="es-EC" sz="1400" b="1" dirty="0">
                          <a:solidFill>
                            <a:schemeClr val="tx1"/>
                          </a:solidFill>
                        </a:rPr>
                        <a:t>Usos y nutrición</a:t>
                      </a:r>
                    </a:p>
                  </a:txBody>
                  <a:tcPr anchor="ctr"/>
                </a:tc>
                <a:tc>
                  <a:txBody>
                    <a:bodyPr/>
                    <a:lstStyle/>
                    <a:p>
                      <a:r>
                        <a:rPr lang="es-EC" sz="1400" dirty="0">
                          <a:solidFill>
                            <a:schemeClr val="tx1"/>
                          </a:solidFill>
                        </a:rPr>
                        <a:t>8</a:t>
                      </a:r>
                    </a:p>
                  </a:txBody>
                  <a:tcPr/>
                </a:tc>
                <a:tc>
                  <a:txBody>
                    <a:bodyPr/>
                    <a:lstStyle/>
                    <a:p>
                      <a:r>
                        <a:rPr lang="es-EC" sz="1400" dirty="0">
                          <a:solidFill>
                            <a:schemeClr val="tx1"/>
                          </a:solidFill>
                        </a:rPr>
                        <a:t>56</a:t>
                      </a:r>
                    </a:p>
                  </a:txBody>
                  <a:tcPr/>
                </a:tc>
                <a:tc>
                  <a:txBody>
                    <a:bodyPr/>
                    <a:lstStyle/>
                    <a:p>
                      <a:r>
                        <a:rPr lang="es-EC" sz="1400" dirty="0">
                          <a:solidFill>
                            <a:schemeClr val="tx1"/>
                          </a:solidFill>
                        </a:rPr>
                        <a:t>2</a:t>
                      </a:r>
                    </a:p>
                  </a:txBody>
                  <a:tcPr/>
                </a:tc>
                <a:tc>
                  <a:txBody>
                    <a:bodyPr/>
                    <a:lstStyle/>
                    <a:p>
                      <a:endParaRPr lang="es-EC" sz="1400">
                        <a:solidFill>
                          <a:schemeClr val="tx1"/>
                        </a:solidFill>
                      </a:endParaRPr>
                    </a:p>
                  </a:txBody>
                  <a:tcPr/>
                </a:tc>
                <a:tc>
                  <a:txBody>
                    <a:bodyPr/>
                    <a:lstStyle/>
                    <a:p>
                      <a:r>
                        <a:rPr lang="es-EC" sz="1400" dirty="0">
                          <a:solidFill>
                            <a:schemeClr val="tx1"/>
                          </a:solidFill>
                        </a:rPr>
                        <a:t>1</a:t>
                      </a:r>
                    </a:p>
                  </a:txBody>
                  <a:tcPr/>
                </a:tc>
                <a:tc>
                  <a:txBody>
                    <a:bodyPr/>
                    <a:lstStyle/>
                    <a:p>
                      <a:endParaRPr lang="es-EC" sz="1400" dirty="0">
                        <a:solidFill>
                          <a:schemeClr val="tx1"/>
                        </a:solidFill>
                      </a:endParaRPr>
                    </a:p>
                  </a:txBody>
                  <a:tcPr/>
                </a:tc>
                <a:tc>
                  <a:txBody>
                    <a:bodyPr/>
                    <a:lstStyle/>
                    <a:p>
                      <a:r>
                        <a:rPr lang="es-EC" sz="1400" b="1" dirty="0">
                          <a:solidFill>
                            <a:schemeClr val="tx1"/>
                          </a:solidFill>
                        </a:rPr>
                        <a:t>67</a:t>
                      </a:r>
                    </a:p>
                  </a:txBody>
                  <a:tcPr/>
                </a:tc>
                <a:extLst>
                  <a:ext uri="{0D108BD9-81ED-4DB2-BD59-A6C34878D82A}">
                    <a16:rowId xmlns:a16="http://schemas.microsoft.com/office/drawing/2014/main" val="1663671222"/>
                  </a:ext>
                </a:extLst>
              </a:tr>
              <a:tr h="710575">
                <a:tc>
                  <a:txBody>
                    <a:bodyPr/>
                    <a:lstStyle/>
                    <a:p>
                      <a:r>
                        <a:rPr lang="es-EC" sz="1400" dirty="0">
                          <a:solidFill>
                            <a:schemeClr val="tx1"/>
                          </a:solidFill>
                        </a:rPr>
                        <a:t>Flora y fauna silvestre</a:t>
                      </a:r>
                    </a:p>
                  </a:txBody>
                  <a:tcPr anchor="ctr"/>
                </a:tc>
                <a:tc>
                  <a:txBody>
                    <a:bodyPr/>
                    <a:lstStyle/>
                    <a:p>
                      <a:r>
                        <a:rPr lang="es-EC" sz="1400" dirty="0">
                          <a:solidFill>
                            <a:schemeClr val="tx1"/>
                          </a:solidFill>
                        </a:rPr>
                        <a:t>2</a:t>
                      </a:r>
                    </a:p>
                  </a:txBody>
                  <a:tcPr/>
                </a:tc>
                <a:tc>
                  <a:txBody>
                    <a:bodyPr/>
                    <a:lstStyle/>
                    <a:p>
                      <a:r>
                        <a:rPr lang="es-EC" sz="1400" dirty="0">
                          <a:solidFill>
                            <a:schemeClr val="tx1"/>
                          </a:solidFill>
                        </a:rPr>
                        <a:t>2</a:t>
                      </a:r>
                    </a:p>
                  </a:txBody>
                  <a:tcPr/>
                </a:tc>
                <a:tc>
                  <a:txBody>
                    <a:bodyPr/>
                    <a:lstStyle/>
                    <a:p>
                      <a:endParaRPr lang="es-EC" sz="1400" dirty="0">
                        <a:solidFill>
                          <a:schemeClr val="tx1"/>
                        </a:solidFill>
                      </a:endParaRPr>
                    </a:p>
                  </a:txBody>
                  <a:tcPr/>
                </a:tc>
                <a:tc>
                  <a:txBody>
                    <a:bodyPr/>
                    <a:lstStyle/>
                    <a:p>
                      <a:endParaRPr lang="es-EC" sz="1400" dirty="0">
                        <a:solidFill>
                          <a:schemeClr val="tx1"/>
                        </a:solidFill>
                      </a:endParaRPr>
                    </a:p>
                  </a:txBody>
                  <a:tcPr/>
                </a:tc>
                <a:tc>
                  <a:txBody>
                    <a:bodyPr/>
                    <a:lstStyle/>
                    <a:p>
                      <a:endParaRPr lang="es-EC" sz="1400">
                        <a:solidFill>
                          <a:schemeClr val="tx1"/>
                        </a:solidFill>
                      </a:endParaRPr>
                    </a:p>
                  </a:txBody>
                  <a:tcPr/>
                </a:tc>
                <a:tc>
                  <a:txBody>
                    <a:bodyPr/>
                    <a:lstStyle/>
                    <a:p>
                      <a:endParaRPr lang="es-EC" sz="1400" dirty="0">
                        <a:solidFill>
                          <a:schemeClr val="tx1"/>
                        </a:solidFill>
                      </a:endParaRPr>
                    </a:p>
                  </a:txBody>
                  <a:tcPr/>
                </a:tc>
                <a:tc>
                  <a:txBody>
                    <a:bodyPr/>
                    <a:lstStyle/>
                    <a:p>
                      <a:r>
                        <a:rPr lang="es-EC" sz="1400" dirty="0">
                          <a:solidFill>
                            <a:schemeClr val="tx1"/>
                          </a:solidFill>
                        </a:rPr>
                        <a:t>4</a:t>
                      </a:r>
                    </a:p>
                  </a:txBody>
                  <a:tcPr/>
                </a:tc>
                <a:extLst>
                  <a:ext uri="{0D108BD9-81ED-4DB2-BD59-A6C34878D82A}">
                    <a16:rowId xmlns:a16="http://schemas.microsoft.com/office/drawing/2014/main" val="173203148"/>
                  </a:ext>
                </a:extLst>
              </a:tr>
              <a:tr h="313771">
                <a:tc>
                  <a:txBody>
                    <a:bodyPr/>
                    <a:lstStyle/>
                    <a:p>
                      <a:r>
                        <a:rPr lang="es-EC" sz="1400" dirty="0">
                          <a:solidFill>
                            <a:schemeClr val="tx1"/>
                          </a:solidFill>
                        </a:rPr>
                        <a:t>Manejo</a:t>
                      </a:r>
                    </a:p>
                  </a:txBody>
                  <a:tcPr anchor="ctr"/>
                </a:tc>
                <a:tc>
                  <a:txBody>
                    <a:bodyPr/>
                    <a:lstStyle/>
                    <a:p>
                      <a:r>
                        <a:rPr lang="es-EC" sz="1400" dirty="0">
                          <a:solidFill>
                            <a:schemeClr val="tx1"/>
                          </a:solidFill>
                        </a:rPr>
                        <a:t>7</a:t>
                      </a:r>
                    </a:p>
                  </a:txBody>
                  <a:tcPr/>
                </a:tc>
                <a:tc>
                  <a:txBody>
                    <a:bodyPr/>
                    <a:lstStyle/>
                    <a:p>
                      <a:r>
                        <a:rPr lang="es-EC" sz="1400" dirty="0">
                          <a:solidFill>
                            <a:schemeClr val="tx1"/>
                          </a:solidFill>
                        </a:rPr>
                        <a:t>17</a:t>
                      </a:r>
                    </a:p>
                  </a:txBody>
                  <a:tcPr/>
                </a:tc>
                <a:tc>
                  <a:txBody>
                    <a:bodyPr/>
                    <a:lstStyle/>
                    <a:p>
                      <a:r>
                        <a:rPr lang="es-EC" sz="1400" dirty="0">
                          <a:solidFill>
                            <a:schemeClr val="tx1"/>
                          </a:solidFill>
                        </a:rPr>
                        <a:t>1</a:t>
                      </a:r>
                    </a:p>
                  </a:txBody>
                  <a:tcPr/>
                </a:tc>
                <a:tc>
                  <a:txBody>
                    <a:bodyPr/>
                    <a:lstStyle/>
                    <a:p>
                      <a:endParaRPr lang="es-EC" sz="1400" dirty="0">
                        <a:solidFill>
                          <a:schemeClr val="tx1"/>
                        </a:solidFill>
                      </a:endParaRPr>
                    </a:p>
                  </a:txBody>
                  <a:tcPr/>
                </a:tc>
                <a:tc>
                  <a:txBody>
                    <a:bodyPr/>
                    <a:lstStyle/>
                    <a:p>
                      <a:endParaRPr lang="es-EC" sz="1400">
                        <a:solidFill>
                          <a:schemeClr val="tx1"/>
                        </a:solidFill>
                      </a:endParaRPr>
                    </a:p>
                  </a:txBody>
                  <a:tcPr/>
                </a:tc>
                <a:tc>
                  <a:txBody>
                    <a:bodyPr/>
                    <a:lstStyle/>
                    <a:p>
                      <a:r>
                        <a:rPr lang="es-EC" sz="1400" dirty="0">
                          <a:solidFill>
                            <a:schemeClr val="tx1"/>
                          </a:solidFill>
                        </a:rPr>
                        <a:t>1</a:t>
                      </a:r>
                    </a:p>
                  </a:txBody>
                  <a:tcPr/>
                </a:tc>
                <a:tc>
                  <a:txBody>
                    <a:bodyPr/>
                    <a:lstStyle/>
                    <a:p>
                      <a:r>
                        <a:rPr lang="es-EC" sz="1400" dirty="0">
                          <a:solidFill>
                            <a:schemeClr val="tx1"/>
                          </a:solidFill>
                        </a:rPr>
                        <a:t>26</a:t>
                      </a:r>
                    </a:p>
                  </a:txBody>
                  <a:tcPr/>
                </a:tc>
                <a:extLst>
                  <a:ext uri="{0D108BD9-81ED-4DB2-BD59-A6C34878D82A}">
                    <a16:rowId xmlns:a16="http://schemas.microsoft.com/office/drawing/2014/main" val="2436659578"/>
                  </a:ext>
                </a:extLst>
              </a:tr>
              <a:tr h="365275">
                <a:tc>
                  <a:txBody>
                    <a:bodyPr/>
                    <a:lstStyle/>
                    <a:p>
                      <a:r>
                        <a:rPr lang="es-EC" sz="1400" b="1" dirty="0">
                          <a:solidFill>
                            <a:schemeClr val="tx1"/>
                          </a:solidFill>
                        </a:rPr>
                        <a:t>Total</a:t>
                      </a:r>
                    </a:p>
                  </a:txBody>
                  <a:tcPr/>
                </a:tc>
                <a:tc>
                  <a:txBody>
                    <a:bodyPr/>
                    <a:lstStyle/>
                    <a:p>
                      <a:r>
                        <a:rPr lang="es-EC" sz="1400" dirty="0">
                          <a:solidFill>
                            <a:schemeClr val="tx1"/>
                          </a:solidFill>
                        </a:rPr>
                        <a:t>20</a:t>
                      </a:r>
                    </a:p>
                  </a:txBody>
                  <a:tcPr/>
                </a:tc>
                <a:tc>
                  <a:txBody>
                    <a:bodyPr/>
                    <a:lstStyle/>
                    <a:p>
                      <a:r>
                        <a:rPr lang="es-EC" sz="1400" dirty="0">
                          <a:solidFill>
                            <a:schemeClr val="tx1"/>
                          </a:solidFill>
                        </a:rPr>
                        <a:t>89</a:t>
                      </a:r>
                    </a:p>
                  </a:txBody>
                  <a:tcPr/>
                </a:tc>
                <a:tc>
                  <a:txBody>
                    <a:bodyPr/>
                    <a:lstStyle/>
                    <a:p>
                      <a:r>
                        <a:rPr lang="es-EC" sz="1400" dirty="0">
                          <a:solidFill>
                            <a:schemeClr val="tx1"/>
                          </a:solidFill>
                        </a:rPr>
                        <a:t>4</a:t>
                      </a:r>
                    </a:p>
                  </a:txBody>
                  <a:tcPr/>
                </a:tc>
                <a:tc>
                  <a:txBody>
                    <a:bodyPr/>
                    <a:lstStyle/>
                    <a:p>
                      <a:r>
                        <a:rPr lang="es-EC" sz="1400" dirty="0">
                          <a:solidFill>
                            <a:schemeClr val="tx1"/>
                          </a:solidFill>
                        </a:rPr>
                        <a:t>1</a:t>
                      </a:r>
                    </a:p>
                  </a:txBody>
                  <a:tcPr/>
                </a:tc>
                <a:tc>
                  <a:txBody>
                    <a:bodyPr/>
                    <a:lstStyle/>
                    <a:p>
                      <a:r>
                        <a:rPr lang="es-EC" sz="1400" dirty="0">
                          <a:solidFill>
                            <a:schemeClr val="tx1"/>
                          </a:solidFill>
                        </a:rPr>
                        <a:t>2</a:t>
                      </a:r>
                    </a:p>
                  </a:txBody>
                  <a:tcPr/>
                </a:tc>
                <a:tc>
                  <a:txBody>
                    <a:bodyPr/>
                    <a:lstStyle/>
                    <a:p>
                      <a:r>
                        <a:rPr lang="es-EC" sz="1400" dirty="0">
                          <a:solidFill>
                            <a:schemeClr val="tx1"/>
                          </a:solidFill>
                        </a:rPr>
                        <a:t>1</a:t>
                      </a:r>
                    </a:p>
                  </a:txBody>
                  <a:tcPr/>
                </a:tc>
                <a:tc>
                  <a:txBody>
                    <a:bodyPr/>
                    <a:lstStyle/>
                    <a:p>
                      <a:r>
                        <a:rPr lang="es-EC" sz="1400" b="1" dirty="0">
                          <a:solidFill>
                            <a:schemeClr val="tx1"/>
                          </a:solidFill>
                        </a:rPr>
                        <a:t>117</a:t>
                      </a:r>
                    </a:p>
                  </a:txBody>
                  <a:tcPr/>
                </a:tc>
                <a:extLst>
                  <a:ext uri="{0D108BD9-81ED-4DB2-BD59-A6C34878D82A}">
                    <a16:rowId xmlns:a16="http://schemas.microsoft.com/office/drawing/2014/main" val="3805502685"/>
                  </a:ext>
                </a:extLst>
              </a:tr>
            </a:tbl>
          </a:graphicData>
        </a:graphic>
      </p:graphicFrame>
      <p:sp>
        <p:nvSpPr>
          <p:cNvPr id="30" name="CuadroTexto 29">
            <a:extLst>
              <a:ext uri="{FF2B5EF4-FFF2-40B4-BE49-F238E27FC236}">
                <a16:creationId xmlns:a16="http://schemas.microsoft.com/office/drawing/2014/main" id="{84267755-A950-4076-A3C1-F950502EB8EE}"/>
              </a:ext>
            </a:extLst>
          </p:cNvPr>
          <p:cNvSpPr txBox="1"/>
          <p:nvPr/>
        </p:nvSpPr>
        <p:spPr>
          <a:xfrm>
            <a:off x="610232" y="1065985"/>
            <a:ext cx="6160168" cy="357214"/>
          </a:xfrm>
          <a:prstGeom prst="rect">
            <a:avLst/>
          </a:prstGeom>
          <a:noFill/>
        </p:spPr>
        <p:txBody>
          <a:bodyPr wrap="square">
            <a:spAutoFit/>
          </a:bodyPr>
          <a:lstStyle/>
          <a:p>
            <a:pPr>
              <a:lnSpc>
                <a:spcPct val="115000"/>
              </a:lnSpc>
              <a:spcAft>
                <a:spcPts val="1000"/>
              </a:spcAft>
            </a:pPr>
            <a:r>
              <a:rPr lang="es-ES" sz="1600" b="1" i="0" dirty="0">
                <a:effectLst/>
                <a:latin typeface="Arial" panose="020B0604020202020204" pitchFamily="34" charset="0"/>
                <a:ea typeface="Times New Roman" panose="02020603050405020304" pitchFamily="18" charset="0"/>
                <a:cs typeface="Times New Roman" panose="02020603050405020304" pitchFamily="18" charset="0"/>
              </a:rPr>
              <a:t>Tabla 1</a:t>
            </a:r>
            <a:r>
              <a:rPr lang="es-ES" sz="1600" b="1" i="1" dirty="0">
                <a:latin typeface="Arial" panose="020B0604020202020204" pitchFamily="34" charset="0"/>
                <a:ea typeface="Times New Roman" panose="02020603050405020304" pitchFamily="18" charset="0"/>
                <a:cs typeface="Times New Roman" panose="02020603050405020304" pitchFamily="18" charset="0"/>
              </a:rPr>
              <a:t>. </a:t>
            </a:r>
            <a:r>
              <a:rPr lang="es-ES" sz="1600" dirty="0">
                <a:effectLst/>
                <a:latin typeface="Arial" panose="020B0604020202020204" pitchFamily="34" charset="0"/>
                <a:ea typeface="Times New Roman" panose="02020603050405020304" pitchFamily="18" charset="0"/>
                <a:cs typeface="Times New Roman" panose="02020603050405020304" pitchFamily="18" charset="0"/>
              </a:rPr>
              <a:t>Tipos de documentos encontrado por categoría </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tángulo 1">
            <a:extLst>
              <a:ext uri="{FF2B5EF4-FFF2-40B4-BE49-F238E27FC236}">
                <a16:creationId xmlns:a16="http://schemas.microsoft.com/office/drawing/2014/main" id="{5C3AA51A-3BFB-431D-BFFF-C2770409D71B}"/>
              </a:ext>
            </a:extLst>
          </p:cNvPr>
          <p:cNvSpPr/>
          <p:nvPr/>
        </p:nvSpPr>
        <p:spPr>
          <a:xfrm>
            <a:off x="2420176" y="3438939"/>
            <a:ext cx="7663814" cy="616911"/>
          </a:xfrm>
          <a:prstGeom prst="rect">
            <a:avLst/>
          </a:prstGeom>
          <a:no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noFill/>
            </a:endParaRPr>
          </a:p>
        </p:txBody>
      </p:sp>
      <p:sp>
        <p:nvSpPr>
          <p:cNvPr id="16" name="CuadroTexto 15">
            <a:extLst>
              <a:ext uri="{FF2B5EF4-FFF2-40B4-BE49-F238E27FC236}">
                <a16:creationId xmlns:a16="http://schemas.microsoft.com/office/drawing/2014/main" id="{33AECA0C-AC0B-4E4A-A06B-1B31E9EC6422}"/>
              </a:ext>
            </a:extLst>
          </p:cNvPr>
          <p:cNvSpPr txBox="1"/>
          <p:nvPr/>
        </p:nvSpPr>
        <p:spPr>
          <a:xfrm>
            <a:off x="8648191" y="5497202"/>
            <a:ext cx="1845144" cy="738664"/>
          </a:xfrm>
          <a:prstGeom prst="rect">
            <a:avLst/>
          </a:prstGeom>
          <a:noFill/>
        </p:spPr>
        <p:txBody>
          <a:bodyPr wrap="square">
            <a:spAutoFit/>
          </a:bodyPr>
          <a:lstStyle/>
          <a:p>
            <a:pPr algn="just"/>
            <a:r>
              <a:rPr lang="es-MX" sz="1400" dirty="0">
                <a:effectLst/>
                <a:latin typeface="Arial" panose="020B0604020202020204" pitchFamily="34" charset="0"/>
                <a:ea typeface="Calibri" panose="020F0502020204030204" pitchFamily="34" charset="0"/>
              </a:rPr>
              <a:t>(</a:t>
            </a:r>
            <a:r>
              <a:rPr lang="es-MX" sz="1400" dirty="0" err="1">
                <a:effectLst/>
                <a:latin typeface="Arial" panose="020B0604020202020204" pitchFamily="34" charset="0"/>
                <a:ea typeface="Calibri" panose="020F0502020204030204" pitchFamily="34" charset="0"/>
              </a:rPr>
              <a:t>Moraes</a:t>
            </a:r>
            <a:r>
              <a:rPr lang="es-ES" sz="1400" dirty="0">
                <a:latin typeface="Arial" panose="020B0604020202020204" pitchFamily="34" charset="0"/>
                <a:ea typeface="Calibri" panose="020F0502020204030204" pitchFamily="34" charset="0"/>
              </a:rPr>
              <a:t>, </a:t>
            </a:r>
            <a:r>
              <a:rPr lang="es-ES" sz="1400" dirty="0">
                <a:effectLst/>
                <a:latin typeface="Arial" panose="020B0604020202020204" pitchFamily="34" charset="0"/>
                <a:ea typeface="Calibri" panose="020F0502020204030204" pitchFamily="34" charset="0"/>
              </a:rPr>
              <a:t>2014)</a:t>
            </a:r>
          </a:p>
          <a:p>
            <a:pPr algn="just"/>
            <a:r>
              <a:rPr lang="es-ES" sz="1400" dirty="0">
                <a:effectLst/>
                <a:latin typeface="Arial" panose="020B0604020202020204" pitchFamily="34" charset="0"/>
                <a:ea typeface="Calibri" panose="020F0502020204030204" pitchFamily="34" charset="0"/>
              </a:rPr>
              <a:t> </a:t>
            </a:r>
            <a:endParaRPr lang="es-EC" sz="1400" dirty="0"/>
          </a:p>
          <a:p>
            <a:pPr algn="just"/>
            <a:r>
              <a:rPr lang="es-ES" sz="1400" dirty="0">
                <a:effectLst/>
                <a:latin typeface="Arial" panose="020B0604020202020204" pitchFamily="34" charset="0"/>
                <a:ea typeface="Calibri" panose="020F0502020204030204" pitchFamily="34" charset="0"/>
              </a:rPr>
              <a:t> </a:t>
            </a:r>
            <a:endParaRPr lang="es-EC" sz="1400" dirty="0"/>
          </a:p>
        </p:txBody>
      </p:sp>
      <p:sp>
        <p:nvSpPr>
          <p:cNvPr id="15" name="Rectangle 1">
            <a:extLst>
              <a:ext uri="{FF2B5EF4-FFF2-40B4-BE49-F238E27FC236}">
                <a16:creationId xmlns:a16="http://schemas.microsoft.com/office/drawing/2014/main" id="{F706F9CA-7BC1-4B08-B0CA-5773D6B5610F}"/>
              </a:ext>
            </a:extLst>
          </p:cNvPr>
          <p:cNvSpPr>
            <a:spLocks noChangeArrowheads="1"/>
          </p:cNvSpPr>
          <p:nvPr/>
        </p:nvSpPr>
        <p:spPr bwMode="auto">
          <a:xfrm>
            <a:off x="-183650" y="6448979"/>
            <a:ext cx="2880320" cy="415498"/>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200" b="1" i="1" dirty="0">
                <a:latin typeface="+mj-lt"/>
                <a:ea typeface="Times New Roman" pitchFamily="18" charset="0"/>
                <a:cs typeface="Times New Roman" panose="02020603050405020304" pitchFamily="18" charset="0"/>
              </a:rPr>
              <a:t>Marilyn Llumiquinga, 2021</a:t>
            </a:r>
          </a:p>
          <a:p>
            <a:pPr algn="ctr" eaLnBrk="0" hangingPunct="0">
              <a:tabLst>
                <a:tab pos="1962150" algn="l"/>
                <a:tab pos="2879725" algn="ctr"/>
              </a:tabLst>
            </a:pPr>
            <a:endParaRPr lang="es-EC" sz="1200" b="1" i="1" dirty="0">
              <a:latin typeface="+mj-lt"/>
              <a:cs typeface="Times New Roman" panose="02020603050405020304" pitchFamily="18" charset="0"/>
            </a:endParaRPr>
          </a:p>
        </p:txBody>
      </p:sp>
      <p:sp>
        <p:nvSpPr>
          <p:cNvPr id="17" name="Rectangle 1">
            <a:extLst>
              <a:ext uri="{FF2B5EF4-FFF2-40B4-BE49-F238E27FC236}">
                <a16:creationId xmlns:a16="http://schemas.microsoft.com/office/drawing/2014/main" id="{1F3FABF5-1712-4633-9F7E-7B47CB328714}"/>
              </a:ext>
            </a:extLst>
          </p:cNvPr>
          <p:cNvSpPr>
            <a:spLocks noChangeArrowheads="1"/>
          </p:cNvSpPr>
          <p:nvPr/>
        </p:nvSpPr>
        <p:spPr bwMode="auto">
          <a:xfrm>
            <a:off x="1640699" y="107775"/>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
        <p:nvSpPr>
          <p:cNvPr id="18" name="CuadroTexto 17">
            <a:extLst>
              <a:ext uri="{FF2B5EF4-FFF2-40B4-BE49-F238E27FC236}">
                <a16:creationId xmlns:a16="http://schemas.microsoft.com/office/drawing/2014/main" id="{851FD7D2-59FC-484D-B6E4-D7B8133984C1}"/>
              </a:ext>
            </a:extLst>
          </p:cNvPr>
          <p:cNvSpPr txBox="1"/>
          <p:nvPr/>
        </p:nvSpPr>
        <p:spPr>
          <a:xfrm>
            <a:off x="9512969" y="615269"/>
            <a:ext cx="2679032"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Resultados y Discusión</a:t>
            </a:r>
          </a:p>
        </p:txBody>
      </p:sp>
    </p:spTree>
    <p:extLst>
      <p:ext uri="{BB962C8B-B14F-4D97-AF65-F5344CB8AC3E}">
        <p14:creationId xmlns:p14="http://schemas.microsoft.com/office/powerpoint/2010/main" val="107312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628ED78-6C41-4F52-BB77-BE1012815F6A}"/>
              </a:ext>
            </a:extLst>
          </p:cNvPr>
          <p:cNvPicPr>
            <a:picLocks noChangeAspect="1"/>
          </p:cNvPicPr>
          <p:nvPr/>
        </p:nvPicPr>
        <p:blipFill rotWithShape="1">
          <a:blip r:embed="rId2"/>
          <a:srcRect l="10113" t="14659" r="8511" b="6932"/>
          <a:stretch/>
        </p:blipFill>
        <p:spPr>
          <a:xfrm>
            <a:off x="8871028" y="5904220"/>
            <a:ext cx="3128468" cy="752508"/>
          </a:xfrm>
          <a:prstGeom prst="rect">
            <a:avLst/>
          </a:prstGeom>
        </p:spPr>
      </p:pic>
      <p:sp>
        <p:nvSpPr>
          <p:cNvPr id="6" name="CuadroTexto 5">
            <a:extLst>
              <a:ext uri="{FF2B5EF4-FFF2-40B4-BE49-F238E27FC236}">
                <a16:creationId xmlns:a16="http://schemas.microsoft.com/office/drawing/2014/main" id="{5EFFB7EA-18AA-4A14-B558-1CB077C00AF1}"/>
              </a:ext>
            </a:extLst>
          </p:cNvPr>
          <p:cNvSpPr txBox="1"/>
          <p:nvPr/>
        </p:nvSpPr>
        <p:spPr>
          <a:xfrm>
            <a:off x="5399177" y="651673"/>
            <a:ext cx="3176337" cy="400110"/>
          </a:xfrm>
          <a:prstGeom prst="rect">
            <a:avLst/>
          </a:prstGeom>
          <a:noFill/>
        </p:spPr>
        <p:txBody>
          <a:bodyPr wrap="square" rtlCol="0">
            <a:spAutoFit/>
          </a:bodyPr>
          <a:lstStyle/>
          <a:p>
            <a:r>
              <a:rPr lang="es-EC" sz="2000" b="1" dirty="0">
                <a:solidFill>
                  <a:srgbClr val="C00000"/>
                </a:solidFill>
              </a:rPr>
              <a:t>Ecología</a:t>
            </a:r>
          </a:p>
        </p:txBody>
      </p:sp>
      <p:sp>
        <p:nvSpPr>
          <p:cNvPr id="7" name="CuadroTexto 6">
            <a:extLst>
              <a:ext uri="{FF2B5EF4-FFF2-40B4-BE49-F238E27FC236}">
                <a16:creationId xmlns:a16="http://schemas.microsoft.com/office/drawing/2014/main" id="{8C75A19E-6D64-405E-A59A-10F460DBB19E}"/>
              </a:ext>
            </a:extLst>
          </p:cNvPr>
          <p:cNvSpPr txBox="1"/>
          <p:nvPr/>
        </p:nvSpPr>
        <p:spPr>
          <a:xfrm>
            <a:off x="2476581" y="5506291"/>
            <a:ext cx="8375904" cy="338554"/>
          </a:xfrm>
          <a:prstGeom prst="rect">
            <a:avLst/>
          </a:prstGeom>
          <a:noFill/>
        </p:spPr>
        <p:txBody>
          <a:bodyPr wrap="square">
            <a:spAutoFit/>
          </a:bodyPr>
          <a:lstStyle/>
          <a:p>
            <a:pPr algn="just">
              <a:spcAft>
                <a:spcPts val="1000"/>
              </a:spcAft>
            </a:pPr>
            <a:r>
              <a:rPr lang="es-ES" sz="1600" b="1" i="0" dirty="0">
                <a:effectLst/>
                <a:latin typeface="Arial" panose="020B0604020202020204" pitchFamily="34" charset="0"/>
                <a:ea typeface="Times New Roman" panose="02020603050405020304" pitchFamily="18" charset="0"/>
                <a:cs typeface="Times New Roman" panose="02020603050405020304" pitchFamily="18" charset="0"/>
              </a:rPr>
              <a:t>Figura 12</a:t>
            </a:r>
            <a:r>
              <a:rPr lang="es-ES" sz="1600" b="1" i="1" dirty="0">
                <a:latin typeface="Arial" panose="020B0604020202020204" pitchFamily="34" charset="0"/>
                <a:ea typeface="Times New Roman" panose="02020603050405020304" pitchFamily="18" charset="0"/>
                <a:cs typeface="Times New Roman" panose="02020603050405020304" pitchFamily="18" charset="0"/>
              </a:rPr>
              <a:t>. </a:t>
            </a:r>
            <a:r>
              <a:rPr lang="es-ES" sz="1600" dirty="0">
                <a:latin typeface="Arial" panose="020B0604020202020204" pitchFamily="34" charset="0"/>
                <a:ea typeface="Times New Roman" panose="02020603050405020304" pitchFamily="18" charset="0"/>
                <a:cs typeface="Times New Roman" panose="02020603050405020304" pitchFamily="18" charset="0"/>
              </a:rPr>
              <a:t>Ecología y adaptación del chontaduro en Ecuador (Llumiquinga, 2021). </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2" name="Imagen 11">
            <a:extLst>
              <a:ext uri="{FF2B5EF4-FFF2-40B4-BE49-F238E27FC236}">
                <a16:creationId xmlns:a16="http://schemas.microsoft.com/office/drawing/2014/main" id="{CE9A09C3-C6DC-4665-AA4C-64C74C416673}"/>
              </a:ext>
            </a:extLst>
          </p:cNvPr>
          <p:cNvPicPr/>
          <p:nvPr/>
        </p:nvPicPr>
        <p:blipFill rotWithShape="1">
          <a:blip r:embed="rId3">
            <a:extLst>
              <a:ext uri="{28A0092B-C50C-407E-A947-70E740481C1C}">
                <a14:useLocalDpi xmlns:a14="http://schemas.microsoft.com/office/drawing/2010/main" val="0"/>
              </a:ext>
            </a:extLst>
          </a:blip>
          <a:srcRect b="6933"/>
          <a:stretch/>
        </p:blipFill>
        <p:spPr bwMode="auto">
          <a:xfrm>
            <a:off x="3008821" y="1144282"/>
            <a:ext cx="6174358" cy="4332321"/>
          </a:xfrm>
          <a:prstGeom prst="rect">
            <a:avLst/>
          </a:prstGeom>
          <a:noFill/>
          <a:ln w="317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11" name="CuadroTexto 10">
            <a:extLst>
              <a:ext uri="{FF2B5EF4-FFF2-40B4-BE49-F238E27FC236}">
                <a16:creationId xmlns:a16="http://schemas.microsoft.com/office/drawing/2014/main" id="{9CB24ECA-DBBF-4698-B4F3-BEE84F41ABD2}"/>
              </a:ext>
            </a:extLst>
          </p:cNvPr>
          <p:cNvSpPr txBox="1"/>
          <p:nvPr/>
        </p:nvSpPr>
        <p:spPr>
          <a:xfrm>
            <a:off x="5662179" y="5851540"/>
            <a:ext cx="1527221" cy="307777"/>
          </a:xfrm>
          <a:prstGeom prst="rect">
            <a:avLst/>
          </a:prstGeom>
          <a:noFill/>
        </p:spPr>
        <p:txBody>
          <a:bodyPr wrap="square">
            <a:spAutoFit/>
          </a:bodyPr>
          <a:lstStyle/>
          <a:p>
            <a:r>
              <a:rPr lang="es-MX" sz="1400" dirty="0">
                <a:effectLst/>
                <a:latin typeface="Arial" panose="020B0604020202020204" pitchFamily="34" charset="0"/>
                <a:ea typeface="Calibri" panose="020F0502020204030204" pitchFamily="34" charset="0"/>
              </a:rPr>
              <a:t>( Játiva, 1998)  </a:t>
            </a:r>
          </a:p>
        </p:txBody>
      </p:sp>
      <p:sp>
        <p:nvSpPr>
          <p:cNvPr id="24" name="Rectangle 1">
            <a:extLst>
              <a:ext uri="{FF2B5EF4-FFF2-40B4-BE49-F238E27FC236}">
                <a16:creationId xmlns:a16="http://schemas.microsoft.com/office/drawing/2014/main" id="{2BE6B968-01A9-4211-8F03-0DB63F77DA85}"/>
              </a:ext>
            </a:extLst>
          </p:cNvPr>
          <p:cNvSpPr>
            <a:spLocks noChangeArrowheads="1"/>
          </p:cNvSpPr>
          <p:nvPr/>
        </p:nvSpPr>
        <p:spPr bwMode="auto">
          <a:xfrm>
            <a:off x="-183650" y="6448979"/>
            <a:ext cx="2880320" cy="415498"/>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200" b="1" i="1" dirty="0">
                <a:latin typeface="+mj-lt"/>
                <a:ea typeface="Times New Roman" pitchFamily="18" charset="0"/>
                <a:cs typeface="Times New Roman" panose="02020603050405020304" pitchFamily="18" charset="0"/>
              </a:rPr>
              <a:t>Marilyn Llumiquinga, 2021</a:t>
            </a:r>
          </a:p>
          <a:p>
            <a:pPr algn="ctr" eaLnBrk="0" hangingPunct="0">
              <a:tabLst>
                <a:tab pos="1962150" algn="l"/>
                <a:tab pos="2879725" algn="ctr"/>
              </a:tabLst>
            </a:pPr>
            <a:endParaRPr lang="es-EC" sz="1200" b="1" i="1" dirty="0">
              <a:latin typeface="+mj-lt"/>
              <a:cs typeface="Times New Roman" panose="02020603050405020304" pitchFamily="18" charset="0"/>
            </a:endParaRPr>
          </a:p>
        </p:txBody>
      </p:sp>
      <p:sp>
        <p:nvSpPr>
          <p:cNvPr id="27" name="CuadroTexto 26">
            <a:extLst>
              <a:ext uri="{FF2B5EF4-FFF2-40B4-BE49-F238E27FC236}">
                <a16:creationId xmlns:a16="http://schemas.microsoft.com/office/drawing/2014/main" id="{F17B5B12-0E7D-4DE0-BD0C-B3930A36A4CA}"/>
              </a:ext>
            </a:extLst>
          </p:cNvPr>
          <p:cNvSpPr txBox="1"/>
          <p:nvPr/>
        </p:nvSpPr>
        <p:spPr>
          <a:xfrm>
            <a:off x="9512969" y="615269"/>
            <a:ext cx="2679032"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Resultados y Discusión</a:t>
            </a:r>
          </a:p>
        </p:txBody>
      </p:sp>
      <p:sp>
        <p:nvSpPr>
          <p:cNvPr id="28" name="Rectangle 1">
            <a:extLst>
              <a:ext uri="{FF2B5EF4-FFF2-40B4-BE49-F238E27FC236}">
                <a16:creationId xmlns:a16="http://schemas.microsoft.com/office/drawing/2014/main" id="{C654A88C-8B38-4252-A16B-81C1352F54C9}"/>
              </a:ext>
            </a:extLst>
          </p:cNvPr>
          <p:cNvSpPr>
            <a:spLocks noChangeArrowheads="1"/>
          </p:cNvSpPr>
          <p:nvPr/>
        </p:nvSpPr>
        <p:spPr bwMode="auto">
          <a:xfrm>
            <a:off x="1610881" y="89295"/>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
        <p:nvSpPr>
          <p:cNvPr id="5" name="Rectángulo: esquinas redondeadas 4">
            <a:extLst>
              <a:ext uri="{FF2B5EF4-FFF2-40B4-BE49-F238E27FC236}">
                <a16:creationId xmlns:a16="http://schemas.microsoft.com/office/drawing/2014/main" id="{297286E8-A90A-450C-B489-62608A9961D6}"/>
              </a:ext>
            </a:extLst>
          </p:cNvPr>
          <p:cNvSpPr/>
          <p:nvPr/>
        </p:nvSpPr>
        <p:spPr>
          <a:xfrm>
            <a:off x="3444537" y="1622611"/>
            <a:ext cx="807868" cy="223943"/>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noFill/>
            </a:endParaRPr>
          </a:p>
        </p:txBody>
      </p:sp>
      <p:sp>
        <p:nvSpPr>
          <p:cNvPr id="13" name="Rectángulo: esquinas redondeadas 12">
            <a:extLst>
              <a:ext uri="{FF2B5EF4-FFF2-40B4-BE49-F238E27FC236}">
                <a16:creationId xmlns:a16="http://schemas.microsoft.com/office/drawing/2014/main" id="{82840742-F4DD-425E-88A5-25BF8158B2D7}"/>
              </a:ext>
            </a:extLst>
          </p:cNvPr>
          <p:cNvSpPr/>
          <p:nvPr/>
        </p:nvSpPr>
        <p:spPr>
          <a:xfrm>
            <a:off x="5856665" y="5024238"/>
            <a:ext cx="801587" cy="249098"/>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noFill/>
            </a:endParaRPr>
          </a:p>
        </p:txBody>
      </p:sp>
      <p:sp>
        <p:nvSpPr>
          <p:cNvPr id="14" name="Rectángulo: esquinas redondeadas 13">
            <a:extLst>
              <a:ext uri="{FF2B5EF4-FFF2-40B4-BE49-F238E27FC236}">
                <a16:creationId xmlns:a16="http://schemas.microsoft.com/office/drawing/2014/main" id="{6173B508-A1FD-46DF-BA30-AD8F1CB4C2BD}"/>
              </a:ext>
            </a:extLst>
          </p:cNvPr>
          <p:cNvSpPr/>
          <p:nvPr/>
        </p:nvSpPr>
        <p:spPr>
          <a:xfrm>
            <a:off x="6865399" y="2344661"/>
            <a:ext cx="1204402" cy="167719"/>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noFill/>
            </a:endParaRPr>
          </a:p>
        </p:txBody>
      </p:sp>
    </p:spTree>
    <p:extLst>
      <p:ext uri="{BB962C8B-B14F-4D97-AF65-F5344CB8AC3E}">
        <p14:creationId xmlns:p14="http://schemas.microsoft.com/office/powerpoint/2010/main" val="30517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628ED78-6C41-4F52-BB77-BE1012815F6A}"/>
              </a:ext>
            </a:extLst>
          </p:cNvPr>
          <p:cNvPicPr>
            <a:picLocks noChangeAspect="1"/>
          </p:cNvPicPr>
          <p:nvPr/>
        </p:nvPicPr>
        <p:blipFill rotWithShape="1">
          <a:blip r:embed="rId2"/>
          <a:srcRect l="10113" t="14659" r="8511" b="6932"/>
          <a:stretch/>
        </p:blipFill>
        <p:spPr>
          <a:xfrm>
            <a:off x="8871028" y="5904220"/>
            <a:ext cx="3128468" cy="752508"/>
          </a:xfrm>
          <a:prstGeom prst="rect">
            <a:avLst/>
          </a:prstGeom>
        </p:spPr>
      </p:pic>
      <p:sp>
        <p:nvSpPr>
          <p:cNvPr id="9" name="CuadroTexto 8">
            <a:extLst>
              <a:ext uri="{FF2B5EF4-FFF2-40B4-BE49-F238E27FC236}">
                <a16:creationId xmlns:a16="http://schemas.microsoft.com/office/drawing/2014/main" id="{983A6C05-2DD8-4591-982C-D9CB67AC0670}"/>
              </a:ext>
            </a:extLst>
          </p:cNvPr>
          <p:cNvSpPr txBox="1"/>
          <p:nvPr/>
        </p:nvSpPr>
        <p:spPr>
          <a:xfrm>
            <a:off x="4937760" y="5255244"/>
            <a:ext cx="5864223" cy="584775"/>
          </a:xfrm>
          <a:prstGeom prst="rect">
            <a:avLst/>
          </a:prstGeom>
          <a:noFill/>
        </p:spPr>
        <p:txBody>
          <a:bodyPr wrap="square">
            <a:spAutoFit/>
          </a:bodyPr>
          <a:lstStyle/>
          <a:p>
            <a:pPr algn="just">
              <a:spcAft>
                <a:spcPts val="1000"/>
              </a:spcAft>
            </a:pPr>
            <a:r>
              <a:rPr lang="es-ES" sz="1600" b="1" i="0" dirty="0">
                <a:effectLst/>
                <a:latin typeface="Arial" panose="020B0604020202020204" pitchFamily="34" charset="0"/>
                <a:ea typeface="Times New Roman" panose="02020603050405020304" pitchFamily="18" charset="0"/>
                <a:cs typeface="Times New Roman" panose="02020603050405020304" pitchFamily="18" charset="0"/>
              </a:rPr>
              <a:t>Figura 13 </a:t>
            </a:r>
            <a:r>
              <a:rPr lang="es-ES" sz="1600" b="1" i="1" dirty="0">
                <a:latin typeface="Arial" panose="020B0604020202020204" pitchFamily="34" charset="0"/>
                <a:ea typeface="Times New Roman" panose="02020603050405020304" pitchFamily="18" charset="0"/>
                <a:cs typeface="Times New Roman" panose="02020603050405020304" pitchFamily="18" charset="0"/>
              </a:rPr>
              <a:t>. </a:t>
            </a:r>
            <a:r>
              <a:rPr lang="es-ES" sz="1600" dirty="0">
                <a:latin typeface="Arial" panose="020B0604020202020204" pitchFamily="34" charset="0"/>
                <a:ea typeface="Times New Roman" panose="02020603050405020304" pitchFamily="18" charset="0"/>
                <a:cs typeface="Times New Roman" panose="02020603050405020304" pitchFamily="18" charset="0"/>
              </a:rPr>
              <a:t>Provincias del Ecuador productoras de palmito según la revisión sistemática exploratoria (Llumiquinga, 2021).</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CuadroTexto 12">
            <a:extLst>
              <a:ext uri="{FF2B5EF4-FFF2-40B4-BE49-F238E27FC236}">
                <a16:creationId xmlns:a16="http://schemas.microsoft.com/office/drawing/2014/main" id="{72B97ECF-06B9-4396-9162-4E8A803ED854}"/>
              </a:ext>
            </a:extLst>
          </p:cNvPr>
          <p:cNvSpPr txBox="1"/>
          <p:nvPr/>
        </p:nvSpPr>
        <p:spPr>
          <a:xfrm>
            <a:off x="4507831" y="667227"/>
            <a:ext cx="3176337" cy="400110"/>
          </a:xfrm>
          <a:prstGeom prst="rect">
            <a:avLst/>
          </a:prstGeom>
          <a:noFill/>
        </p:spPr>
        <p:txBody>
          <a:bodyPr wrap="square" rtlCol="0">
            <a:spAutoFit/>
          </a:bodyPr>
          <a:lstStyle/>
          <a:p>
            <a:pPr algn="ctr"/>
            <a:r>
              <a:rPr lang="es-EC" sz="2000" b="1" dirty="0">
                <a:solidFill>
                  <a:srgbClr val="C00000"/>
                </a:solidFill>
              </a:rPr>
              <a:t>Valor económico</a:t>
            </a:r>
          </a:p>
        </p:txBody>
      </p:sp>
      <p:pic>
        <p:nvPicPr>
          <p:cNvPr id="15" name="Imagen 14">
            <a:extLst>
              <a:ext uri="{FF2B5EF4-FFF2-40B4-BE49-F238E27FC236}">
                <a16:creationId xmlns:a16="http://schemas.microsoft.com/office/drawing/2014/main" id="{40442DBB-F641-4A42-AFEE-A9F730706753}"/>
              </a:ext>
            </a:extLst>
          </p:cNvPr>
          <p:cNvPicPr/>
          <p:nvPr/>
        </p:nvPicPr>
        <p:blipFill rotWithShape="1">
          <a:blip r:embed="rId3">
            <a:extLst>
              <a:ext uri="{28A0092B-C50C-407E-A947-70E740481C1C}">
                <a14:useLocalDpi xmlns:a14="http://schemas.microsoft.com/office/drawing/2010/main" val="0"/>
              </a:ext>
            </a:extLst>
          </a:blip>
          <a:srcRect l="7658" r="6002"/>
          <a:stretch/>
        </p:blipFill>
        <p:spPr bwMode="auto">
          <a:xfrm>
            <a:off x="5433739" y="1119695"/>
            <a:ext cx="5001523" cy="4125388"/>
          </a:xfrm>
          <a:prstGeom prst="rect">
            <a:avLst/>
          </a:prstGeom>
          <a:solidFill>
            <a:srgbClr val="BCE292"/>
          </a:solidFill>
          <a:ln w="3175">
            <a:solidFill>
              <a:schemeClr val="tx1"/>
            </a:solidFill>
          </a:ln>
          <a:extLst>
            <a:ext uri="{53640926-AAD7-44D8-BBD7-CCE9431645EC}">
              <a14:shadowObscured xmlns:a14="http://schemas.microsoft.com/office/drawing/2010/main"/>
            </a:ext>
          </a:extLst>
        </p:spPr>
      </p:pic>
      <p:sp>
        <p:nvSpPr>
          <p:cNvPr id="3" name="CuadroTexto 2">
            <a:extLst>
              <a:ext uri="{FF2B5EF4-FFF2-40B4-BE49-F238E27FC236}">
                <a16:creationId xmlns:a16="http://schemas.microsoft.com/office/drawing/2014/main" id="{EB80C6DA-A454-4842-A6AB-EECB3FBB19D6}"/>
              </a:ext>
            </a:extLst>
          </p:cNvPr>
          <p:cNvSpPr txBox="1"/>
          <p:nvPr/>
        </p:nvSpPr>
        <p:spPr>
          <a:xfrm>
            <a:off x="7486195" y="2782365"/>
            <a:ext cx="1566715" cy="400110"/>
          </a:xfrm>
          <a:prstGeom prst="rect">
            <a:avLst/>
          </a:prstGeom>
          <a:solidFill>
            <a:srgbClr val="BCE292"/>
          </a:solidFill>
          <a:ln w="3175">
            <a:solidFill>
              <a:schemeClr val="tx1"/>
            </a:solidFill>
          </a:ln>
        </p:spPr>
        <p:txBody>
          <a:bodyPr wrap="square" rtlCol="0">
            <a:spAutoFit/>
          </a:bodyPr>
          <a:lstStyle/>
          <a:p>
            <a:pPr algn="ctr"/>
            <a:r>
              <a:rPr lang="es-EC" sz="1000" b="1" dirty="0"/>
              <a:t>Productos derivados del chontaduro</a:t>
            </a:r>
          </a:p>
        </p:txBody>
      </p:sp>
      <p:sp>
        <p:nvSpPr>
          <p:cNvPr id="16" name="CuadroTexto 15">
            <a:extLst>
              <a:ext uri="{FF2B5EF4-FFF2-40B4-BE49-F238E27FC236}">
                <a16:creationId xmlns:a16="http://schemas.microsoft.com/office/drawing/2014/main" id="{9BAE3057-357E-4F0B-B07A-58D4EB1048A1}"/>
              </a:ext>
            </a:extLst>
          </p:cNvPr>
          <p:cNvSpPr txBox="1"/>
          <p:nvPr/>
        </p:nvSpPr>
        <p:spPr>
          <a:xfrm>
            <a:off x="8740031" y="3464822"/>
            <a:ext cx="1127888" cy="400110"/>
          </a:xfrm>
          <a:prstGeom prst="rect">
            <a:avLst/>
          </a:prstGeom>
          <a:solidFill>
            <a:srgbClr val="BCE292"/>
          </a:solidFill>
          <a:ln w="3175">
            <a:solidFill>
              <a:schemeClr val="tx1"/>
            </a:solidFill>
          </a:ln>
        </p:spPr>
        <p:txBody>
          <a:bodyPr wrap="square" rtlCol="0">
            <a:spAutoFit/>
          </a:bodyPr>
          <a:lstStyle/>
          <a:p>
            <a:pPr algn="ctr"/>
            <a:r>
              <a:rPr lang="es-EC" sz="1000" b="1" dirty="0"/>
              <a:t>Producción harina</a:t>
            </a:r>
          </a:p>
        </p:txBody>
      </p:sp>
      <p:sp>
        <p:nvSpPr>
          <p:cNvPr id="17" name="CuadroTexto 16">
            <a:extLst>
              <a:ext uri="{FF2B5EF4-FFF2-40B4-BE49-F238E27FC236}">
                <a16:creationId xmlns:a16="http://schemas.microsoft.com/office/drawing/2014/main" id="{412A4DF1-AADE-4F73-B09A-1F0E357757E5}"/>
              </a:ext>
            </a:extLst>
          </p:cNvPr>
          <p:cNvSpPr txBox="1"/>
          <p:nvPr/>
        </p:nvSpPr>
        <p:spPr>
          <a:xfrm>
            <a:off x="6386452" y="1999749"/>
            <a:ext cx="1434005" cy="400110"/>
          </a:xfrm>
          <a:prstGeom prst="rect">
            <a:avLst/>
          </a:prstGeom>
          <a:solidFill>
            <a:srgbClr val="BCE292"/>
          </a:solidFill>
          <a:ln w="3175">
            <a:solidFill>
              <a:schemeClr val="tx1"/>
            </a:solidFill>
          </a:ln>
        </p:spPr>
        <p:txBody>
          <a:bodyPr wrap="square" rtlCol="0">
            <a:spAutoFit/>
          </a:bodyPr>
          <a:lstStyle/>
          <a:p>
            <a:pPr algn="ctr"/>
            <a:r>
              <a:rPr lang="es-EC" sz="1000" b="1" dirty="0"/>
              <a:t>Productos para la desnutrición</a:t>
            </a:r>
          </a:p>
        </p:txBody>
      </p:sp>
      <p:sp>
        <p:nvSpPr>
          <p:cNvPr id="18" name="CuadroTexto 17">
            <a:extLst>
              <a:ext uri="{FF2B5EF4-FFF2-40B4-BE49-F238E27FC236}">
                <a16:creationId xmlns:a16="http://schemas.microsoft.com/office/drawing/2014/main" id="{6CE0572D-60E6-4FEA-A579-B40D0219C37D}"/>
              </a:ext>
            </a:extLst>
          </p:cNvPr>
          <p:cNvSpPr txBox="1"/>
          <p:nvPr/>
        </p:nvSpPr>
        <p:spPr>
          <a:xfrm>
            <a:off x="4791457" y="5863527"/>
            <a:ext cx="4261453" cy="523220"/>
          </a:xfrm>
          <a:prstGeom prst="rect">
            <a:avLst/>
          </a:prstGeom>
          <a:noFill/>
        </p:spPr>
        <p:txBody>
          <a:bodyPr wrap="square">
            <a:spAutoFit/>
          </a:bodyPr>
          <a:lstStyle/>
          <a:p>
            <a:pPr algn="ctr"/>
            <a:r>
              <a:rPr lang="es-MX" sz="1400" dirty="0">
                <a:effectLst/>
                <a:latin typeface="Arial" panose="020B0604020202020204" pitchFamily="34" charset="0"/>
                <a:ea typeface="Calibri" panose="020F0502020204030204" pitchFamily="34" charset="0"/>
              </a:rPr>
              <a:t>(Chango, 2006; Tamayo 2010; Villena, 2015) </a:t>
            </a:r>
          </a:p>
          <a:p>
            <a:pPr algn="ctr"/>
            <a:endParaRPr lang="es-EC" sz="1400" dirty="0"/>
          </a:p>
        </p:txBody>
      </p:sp>
      <p:sp>
        <p:nvSpPr>
          <p:cNvPr id="21" name="CuadroTexto 20">
            <a:extLst>
              <a:ext uri="{FF2B5EF4-FFF2-40B4-BE49-F238E27FC236}">
                <a16:creationId xmlns:a16="http://schemas.microsoft.com/office/drawing/2014/main" id="{120E926D-96C6-4FC4-8030-34268FF1B989}"/>
              </a:ext>
            </a:extLst>
          </p:cNvPr>
          <p:cNvSpPr txBox="1"/>
          <p:nvPr/>
        </p:nvSpPr>
        <p:spPr>
          <a:xfrm>
            <a:off x="1486851" y="953823"/>
            <a:ext cx="2880320" cy="369332"/>
          </a:xfrm>
          <a:prstGeom prst="rect">
            <a:avLst/>
          </a:prstGeom>
          <a:noFill/>
        </p:spPr>
        <p:txBody>
          <a:bodyPr wrap="square" rtlCol="0">
            <a:spAutoFit/>
          </a:bodyPr>
          <a:lstStyle/>
          <a:p>
            <a:pPr algn="ctr"/>
            <a:r>
              <a:rPr lang="es-EC" b="1" dirty="0"/>
              <a:t>Exportación de palmito</a:t>
            </a:r>
          </a:p>
        </p:txBody>
      </p:sp>
      <p:sp>
        <p:nvSpPr>
          <p:cNvPr id="25" name="CuadroTexto 24">
            <a:extLst>
              <a:ext uri="{FF2B5EF4-FFF2-40B4-BE49-F238E27FC236}">
                <a16:creationId xmlns:a16="http://schemas.microsoft.com/office/drawing/2014/main" id="{4FF5854E-248E-4B21-8970-16E02A8EA883}"/>
              </a:ext>
            </a:extLst>
          </p:cNvPr>
          <p:cNvSpPr txBox="1"/>
          <p:nvPr/>
        </p:nvSpPr>
        <p:spPr>
          <a:xfrm>
            <a:off x="1390018" y="4813825"/>
            <a:ext cx="2341068" cy="954107"/>
          </a:xfrm>
          <a:prstGeom prst="rect">
            <a:avLst/>
          </a:prstGeom>
          <a:noFill/>
        </p:spPr>
        <p:txBody>
          <a:bodyPr wrap="square">
            <a:spAutoFit/>
          </a:bodyPr>
          <a:lstStyle/>
          <a:p>
            <a:pPr algn="ctr"/>
            <a:r>
              <a:rPr lang="es-MX" sz="1400" dirty="0">
                <a:latin typeface="Arial" panose="020B0604020202020204" pitchFamily="34" charset="0"/>
                <a:ea typeface="Calibri" panose="020F0502020204030204" pitchFamily="34" charset="0"/>
              </a:rPr>
              <a:t>(PROECUADOR, 2014)</a:t>
            </a:r>
          </a:p>
          <a:p>
            <a:pPr algn="ctr"/>
            <a:r>
              <a:rPr lang="es-MX" sz="1400" dirty="0">
                <a:latin typeface="Arial" panose="020B0604020202020204" pitchFamily="34" charset="0"/>
                <a:ea typeface="Calibri" panose="020F0502020204030204" pitchFamily="34" charset="0"/>
              </a:rPr>
              <a:t>(Coello, 2014)</a:t>
            </a:r>
          </a:p>
          <a:p>
            <a:pPr algn="ctr"/>
            <a:r>
              <a:rPr lang="es-MX" sz="1400" dirty="0">
                <a:effectLst/>
                <a:latin typeface="Arial" panose="020B0604020202020204" pitchFamily="34" charset="0"/>
                <a:ea typeface="Calibri" panose="020F0502020204030204" pitchFamily="34" charset="0"/>
              </a:rPr>
              <a:t>(Guerrero, 2016)</a:t>
            </a:r>
          </a:p>
          <a:p>
            <a:pPr algn="ctr"/>
            <a:r>
              <a:rPr lang="es-MX" sz="1400" dirty="0">
                <a:effectLst/>
                <a:latin typeface="Arial" panose="020B0604020202020204" pitchFamily="34" charset="0"/>
                <a:ea typeface="Calibri" panose="020F0502020204030204" pitchFamily="34" charset="0"/>
              </a:rPr>
              <a:t> </a:t>
            </a:r>
            <a:endParaRPr lang="es-EC" sz="1400" dirty="0"/>
          </a:p>
        </p:txBody>
      </p:sp>
      <p:pic>
        <p:nvPicPr>
          <p:cNvPr id="3078" name="Picture 6" descr="Bandera nacional de estados unidos - Descargar PNG/SVG transparente">
            <a:extLst>
              <a:ext uri="{FF2B5EF4-FFF2-40B4-BE49-F238E27FC236}">
                <a16:creationId xmlns:a16="http://schemas.microsoft.com/office/drawing/2014/main" id="{B8945F37-3E6D-45FB-9612-1A211CBE96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9181" y="3743339"/>
            <a:ext cx="877440" cy="78828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lustración de Bandera De Argentina Con El Icono De Nombre Oficial De  Colores Y Proporción Correcta Vector De La Bandera Nacional Argentina  Ilustración De Vector De Bandera Argentina Icono De Vector De">
            <a:extLst>
              <a:ext uri="{FF2B5EF4-FFF2-40B4-BE49-F238E27FC236}">
                <a16:creationId xmlns:a16="http://schemas.microsoft.com/office/drawing/2014/main" id="{579D1888-B70B-4301-A550-1F6D67ADBD0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484" t="16505" r="24818" b="20990"/>
          <a:stretch/>
        </p:blipFill>
        <p:spPr bwMode="auto">
          <a:xfrm>
            <a:off x="2866668" y="2901128"/>
            <a:ext cx="877440" cy="84064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Una Ilustración De La Bandera, Con Nombre, Del País De Chile Fotos,  Retratos, Imágenes Y Fotografía De Archivo Libres De Derecho. Image  44209361.">
            <a:extLst>
              <a:ext uri="{FF2B5EF4-FFF2-40B4-BE49-F238E27FC236}">
                <a16:creationId xmlns:a16="http://schemas.microsoft.com/office/drawing/2014/main" id="{94CF4EDE-9646-4902-8A51-DDB3D0AD9F2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406" t="13333" r="19888" b="10043"/>
          <a:stretch/>
        </p:blipFill>
        <p:spPr bwMode="auto">
          <a:xfrm>
            <a:off x="2927011" y="2134504"/>
            <a:ext cx="817097" cy="70231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DicertacióN Francia">
            <a:extLst>
              <a:ext uri="{FF2B5EF4-FFF2-40B4-BE49-F238E27FC236}">
                <a16:creationId xmlns:a16="http://schemas.microsoft.com/office/drawing/2014/main" id="{796773E2-FFEB-4D1D-8488-8410CB2B9D7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084" t="2848" r="16178" b="34223"/>
          <a:stretch/>
        </p:blipFill>
        <p:spPr bwMode="auto">
          <a:xfrm>
            <a:off x="2908084" y="1392355"/>
            <a:ext cx="877440" cy="678618"/>
          </a:xfrm>
          <a:prstGeom prst="rect">
            <a:avLst/>
          </a:prstGeom>
          <a:noFill/>
          <a:extLst>
            <a:ext uri="{909E8E84-426E-40DD-AFC4-6F175D3DCCD1}">
              <a14:hiddenFill xmlns:a14="http://schemas.microsoft.com/office/drawing/2010/main">
                <a:solidFill>
                  <a:srgbClr val="FFFFFF"/>
                </a:solidFill>
              </a14:hiddenFill>
            </a:ext>
          </a:extLst>
        </p:spPr>
      </p:pic>
      <p:sp>
        <p:nvSpPr>
          <p:cNvPr id="26" name="Abrir llave 25">
            <a:extLst>
              <a:ext uri="{FF2B5EF4-FFF2-40B4-BE49-F238E27FC236}">
                <a16:creationId xmlns:a16="http://schemas.microsoft.com/office/drawing/2014/main" id="{12A03AD6-DD4D-4EDE-AD8A-ED426E5979DD}"/>
              </a:ext>
            </a:extLst>
          </p:cNvPr>
          <p:cNvSpPr/>
          <p:nvPr/>
        </p:nvSpPr>
        <p:spPr>
          <a:xfrm>
            <a:off x="2560552" y="1392355"/>
            <a:ext cx="211386" cy="3203579"/>
          </a:xfrm>
          <a:prstGeom prst="leftBrace">
            <a:avLst/>
          </a:prstGeom>
        </p:spPr>
        <p:style>
          <a:lnRef idx="1">
            <a:schemeClr val="accent4"/>
          </a:lnRef>
          <a:fillRef idx="0">
            <a:schemeClr val="accent4"/>
          </a:fillRef>
          <a:effectRef idx="0">
            <a:schemeClr val="accent4"/>
          </a:effectRef>
          <a:fontRef idx="minor">
            <a:schemeClr val="tx1"/>
          </a:fontRef>
        </p:style>
        <p:txBody>
          <a:bodyPr rtlCol="0" anchor="ctr"/>
          <a:lstStyle/>
          <a:p>
            <a:pPr algn="ctr"/>
            <a:endParaRPr lang="es-EC" sz="1600"/>
          </a:p>
        </p:txBody>
      </p:sp>
      <p:pic>
        <p:nvPicPr>
          <p:cNvPr id="3086" name="Picture 14" descr="corazón de palma (palmito) en la placa sobre fondo blanco - pejibaye fotografías e imágenes de stock">
            <a:extLst>
              <a:ext uri="{FF2B5EF4-FFF2-40B4-BE49-F238E27FC236}">
                <a16:creationId xmlns:a16="http://schemas.microsoft.com/office/drawing/2014/main" id="{BB5AE1D3-B2E9-446B-986C-D4613574E56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098" r="8256"/>
          <a:stretch/>
        </p:blipFill>
        <p:spPr bwMode="auto">
          <a:xfrm>
            <a:off x="1521174" y="2627927"/>
            <a:ext cx="1089906" cy="8899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n esta imagen se habla de la importancia de la exportacion">
            <a:extLst>
              <a:ext uri="{FF2B5EF4-FFF2-40B4-BE49-F238E27FC236}">
                <a16:creationId xmlns:a16="http://schemas.microsoft.com/office/drawing/2014/main" id="{C7DA68B3-3B40-4AC2-A874-D379471B97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5508" y="1634506"/>
            <a:ext cx="960161" cy="960161"/>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1">
            <a:extLst>
              <a:ext uri="{FF2B5EF4-FFF2-40B4-BE49-F238E27FC236}">
                <a16:creationId xmlns:a16="http://schemas.microsoft.com/office/drawing/2014/main" id="{2BE6B968-01A9-4211-8F03-0DB63F77DA85}"/>
              </a:ext>
            </a:extLst>
          </p:cNvPr>
          <p:cNvSpPr>
            <a:spLocks noChangeArrowheads="1"/>
          </p:cNvSpPr>
          <p:nvPr/>
        </p:nvSpPr>
        <p:spPr bwMode="auto">
          <a:xfrm>
            <a:off x="-183650" y="6448979"/>
            <a:ext cx="2880320" cy="415498"/>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200" b="1" i="1" dirty="0">
                <a:latin typeface="+mj-lt"/>
                <a:ea typeface="Times New Roman" pitchFamily="18" charset="0"/>
                <a:cs typeface="Times New Roman" panose="02020603050405020304" pitchFamily="18" charset="0"/>
              </a:rPr>
              <a:t>Marilyn Llumiquinga, 2021</a:t>
            </a:r>
          </a:p>
          <a:p>
            <a:pPr algn="ctr" eaLnBrk="0" hangingPunct="0">
              <a:tabLst>
                <a:tab pos="1962150" algn="l"/>
                <a:tab pos="2879725" algn="ctr"/>
              </a:tabLst>
            </a:pPr>
            <a:endParaRPr lang="es-EC" sz="1200" b="1" i="1" dirty="0">
              <a:latin typeface="+mj-lt"/>
              <a:cs typeface="Times New Roman" panose="02020603050405020304" pitchFamily="18" charset="0"/>
            </a:endParaRPr>
          </a:p>
        </p:txBody>
      </p:sp>
      <p:sp>
        <p:nvSpPr>
          <p:cNvPr id="27" name="CuadroTexto 26">
            <a:extLst>
              <a:ext uri="{FF2B5EF4-FFF2-40B4-BE49-F238E27FC236}">
                <a16:creationId xmlns:a16="http://schemas.microsoft.com/office/drawing/2014/main" id="{F17B5B12-0E7D-4DE0-BD0C-B3930A36A4CA}"/>
              </a:ext>
            </a:extLst>
          </p:cNvPr>
          <p:cNvSpPr txBox="1"/>
          <p:nvPr/>
        </p:nvSpPr>
        <p:spPr>
          <a:xfrm>
            <a:off x="9512969" y="615269"/>
            <a:ext cx="2679032"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Resultados y Discusión</a:t>
            </a:r>
          </a:p>
        </p:txBody>
      </p:sp>
      <p:sp>
        <p:nvSpPr>
          <p:cNvPr id="28" name="Rectangle 1">
            <a:extLst>
              <a:ext uri="{FF2B5EF4-FFF2-40B4-BE49-F238E27FC236}">
                <a16:creationId xmlns:a16="http://schemas.microsoft.com/office/drawing/2014/main" id="{C654A88C-8B38-4252-A16B-81C1352F54C9}"/>
              </a:ext>
            </a:extLst>
          </p:cNvPr>
          <p:cNvSpPr>
            <a:spLocks noChangeArrowheads="1"/>
          </p:cNvSpPr>
          <p:nvPr/>
        </p:nvSpPr>
        <p:spPr bwMode="auto">
          <a:xfrm>
            <a:off x="1640699" y="107775"/>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466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5EFFB7EA-18AA-4A14-B558-1CB077C00AF1}"/>
              </a:ext>
            </a:extLst>
          </p:cNvPr>
          <p:cNvSpPr txBox="1"/>
          <p:nvPr/>
        </p:nvSpPr>
        <p:spPr>
          <a:xfrm>
            <a:off x="168569" y="575149"/>
            <a:ext cx="3176337" cy="400110"/>
          </a:xfrm>
          <a:prstGeom prst="rect">
            <a:avLst/>
          </a:prstGeom>
          <a:noFill/>
        </p:spPr>
        <p:txBody>
          <a:bodyPr wrap="square" rtlCol="0">
            <a:spAutoFit/>
          </a:bodyPr>
          <a:lstStyle/>
          <a:p>
            <a:pPr algn="ctr"/>
            <a:r>
              <a:rPr lang="es-EC" sz="2000" b="1" dirty="0">
                <a:solidFill>
                  <a:srgbClr val="C00000"/>
                </a:solidFill>
              </a:rPr>
              <a:t>Usos y nutrición </a:t>
            </a:r>
          </a:p>
        </p:txBody>
      </p:sp>
      <p:sp>
        <p:nvSpPr>
          <p:cNvPr id="7" name="CuadroTexto 6">
            <a:extLst>
              <a:ext uri="{FF2B5EF4-FFF2-40B4-BE49-F238E27FC236}">
                <a16:creationId xmlns:a16="http://schemas.microsoft.com/office/drawing/2014/main" id="{8C75A19E-6D64-405E-A59A-10F460DBB19E}"/>
              </a:ext>
            </a:extLst>
          </p:cNvPr>
          <p:cNvSpPr txBox="1"/>
          <p:nvPr/>
        </p:nvSpPr>
        <p:spPr>
          <a:xfrm>
            <a:off x="2696670" y="5561259"/>
            <a:ext cx="7468969" cy="338554"/>
          </a:xfrm>
          <a:prstGeom prst="rect">
            <a:avLst/>
          </a:prstGeom>
          <a:noFill/>
        </p:spPr>
        <p:txBody>
          <a:bodyPr wrap="square">
            <a:spAutoFit/>
          </a:bodyPr>
          <a:lstStyle/>
          <a:p>
            <a:pPr algn="just">
              <a:spcAft>
                <a:spcPts val="1000"/>
              </a:spcAft>
            </a:pPr>
            <a:r>
              <a:rPr lang="es-ES" sz="1600" b="1" i="0" dirty="0">
                <a:effectLst/>
                <a:latin typeface="Arial" panose="020B0604020202020204" pitchFamily="34" charset="0"/>
                <a:ea typeface="Times New Roman" panose="02020603050405020304" pitchFamily="18" charset="0"/>
                <a:cs typeface="Times New Roman" panose="02020603050405020304" pitchFamily="18" charset="0"/>
              </a:rPr>
              <a:t>Figura 14</a:t>
            </a:r>
            <a:r>
              <a:rPr lang="es-ES" sz="1600" b="1" i="1" dirty="0">
                <a:latin typeface="Arial" panose="020B0604020202020204" pitchFamily="34" charset="0"/>
                <a:ea typeface="Times New Roman" panose="02020603050405020304" pitchFamily="18" charset="0"/>
                <a:cs typeface="Times New Roman" panose="02020603050405020304" pitchFamily="18" charset="0"/>
              </a:rPr>
              <a:t>. </a:t>
            </a:r>
            <a:r>
              <a:rPr lang="es-ES" sz="1600" dirty="0">
                <a:latin typeface="Arial" panose="020B0604020202020204" pitchFamily="34" charset="0"/>
                <a:ea typeface="Times New Roman" panose="02020603050405020304" pitchFamily="18" charset="0"/>
                <a:cs typeface="Times New Roman" panose="02020603050405020304" pitchFamily="18" charset="0"/>
              </a:rPr>
              <a:t>Usos principales de la palma de chontaduro (Llumiquinga, 2021).</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1" name="Imagen 10">
            <a:extLst>
              <a:ext uri="{FF2B5EF4-FFF2-40B4-BE49-F238E27FC236}">
                <a16:creationId xmlns:a16="http://schemas.microsoft.com/office/drawing/2014/main" id="{80FE608F-216D-4E72-A466-1EE2EB3A7CAD}"/>
              </a:ext>
            </a:extLst>
          </p:cNvPr>
          <p:cNvPicPr/>
          <p:nvPr/>
        </p:nvPicPr>
        <p:blipFill rotWithShape="1">
          <a:blip r:embed="rId2">
            <a:extLst>
              <a:ext uri="{28A0092B-C50C-407E-A947-70E740481C1C}">
                <a14:useLocalDpi xmlns:a14="http://schemas.microsoft.com/office/drawing/2010/main" val="0"/>
              </a:ext>
            </a:extLst>
          </a:blip>
          <a:srcRect b="6416"/>
          <a:stretch/>
        </p:blipFill>
        <p:spPr bwMode="auto">
          <a:xfrm>
            <a:off x="3131913" y="890109"/>
            <a:ext cx="5928174" cy="4680000"/>
          </a:xfrm>
          <a:prstGeom prst="rect">
            <a:avLst/>
          </a:prstGeom>
          <a:noFill/>
          <a:ln w="3175">
            <a:solidFill>
              <a:schemeClr val="tx1"/>
            </a:solidFill>
          </a:ln>
          <a:extLst>
            <a:ext uri="{53640926-AAD7-44D8-BBD7-CCE9431645EC}">
              <a14:shadowObscured xmlns:a14="http://schemas.microsoft.com/office/drawing/2010/main"/>
            </a:ext>
          </a:extLst>
        </p:spPr>
      </p:pic>
      <p:sp>
        <p:nvSpPr>
          <p:cNvPr id="12" name="CuadroTexto 11">
            <a:extLst>
              <a:ext uri="{FF2B5EF4-FFF2-40B4-BE49-F238E27FC236}">
                <a16:creationId xmlns:a16="http://schemas.microsoft.com/office/drawing/2014/main" id="{525E44C2-095C-455C-9927-6B5399AFF4CF}"/>
              </a:ext>
            </a:extLst>
          </p:cNvPr>
          <p:cNvSpPr txBox="1"/>
          <p:nvPr/>
        </p:nvSpPr>
        <p:spPr>
          <a:xfrm>
            <a:off x="3883151" y="5871260"/>
            <a:ext cx="5096006" cy="307777"/>
          </a:xfrm>
          <a:prstGeom prst="rect">
            <a:avLst/>
          </a:prstGeom>
          <a:noFill/>
        </p:spPr>
        <p:txBody>
          <a:bodyPr wrap="square">
            <a:spAutoFit/>
          </a:bodyPr>
          <a:lstStyle/>
          <a:p>
            <a:pPr algn="just"/>
            <a:r>
              <a:rPr lang="es-ES" sz="1400" dirty="0">
                <a:effectLst/>
                <a:latin typeface="Arial" panose="020B0604020202020204" pitchFamily="34" charset="0"/>
                <a:ea typeface="Calibri" panose="020F0502020204030204" pitchFamily="34" charset="0"/>
              </a:rPr>
              <a:t>(</a:t>
            </a:r>
            <a:r>
              <a:rPr lang="es-EC" sz="1400" dirty="0" err="1">
                <a:effectLst/>
                <a:latin typeface="Arial" panose="020B0604020202020204" pitchFamily="34" charset="0"/>
                <a:ea typeface="Calibri" panose="020F0502020204030204" pitchFamily="34" charset="0"/>
              </a:rPr>
              <a:t>Borchsenius</a:t>
            </a:r>
            <a:r>
              <a:rPr lang="es-EC" sz="1400" dirty="0">
                <a:effectLst/>
                <a:latin typeface="Arial" panose="020B0604020202020204" pitchFamily="34" charset="0"/>
                <a:ea typeface="Calibri" panose="020F0502020204030204" pitchFamily="34" charset="0"/>
              </a:rPr>
              <a:t> &amp; </a:t>
            </a:r>
            <a:r>
              <a:rPr lang="es-EC" sz="1400" dirty="0" err="1">
                <a:effectLst/>
                <a:latin typeface="Arial" panose="020B0604020202020204" pitchFamily="34" charset="0"/>
                <a:ea typeface="Calibri" panose="020F0502020204030204" pitchFamily="34" charset="0"/>
              </a:rPr>
              <a:t>Moraes</a:t>
            </a:r>
            <a:r>
              <a:rPr lang="es-EC" sz="1400" dirty="0">
                <a:effectLst/>
                <a:latin typeface="Arial" panose="020B0604020202020204" pitchFamily="34" charset="0"/>
                <a:ea typeface="Calibri" panose="020F0502020204030204" pitchFamily="34" charset="0"/>
              </a:rPr>
              <a:t>, 2006; </a:t>
            </a:r>
            <a:r>
              <a:rPr lang="es-ES" sz="1400" dirty="0">
                <a:effectLst/>
                <a:latin typeface="Arial" panose="020B0604020202020204" pitchFamily="34" charset="0"/>
                <a:ea typeface="Calibri" panose="020F0502020204030204" pitchFamily="34" charset="0"/>
              </a:rPr>
              <a:t>Mesa &amp; Galeano, 2013</a:t>
            </a:r>
            <a:r>
              <a:rPr lang="es-EC" sz="1400" dirty="0">
                <a:effectLst/>
                <a:latin typeface="Arial" panose="020B0604020202020204" pitchFamily="34" charset="0"/>
                <a:ea typeface="Calibri" panose="020F0502020204030204" pitchFamily="34" charset="0"/>
              </a:rPr>
              <a:t>)</a:t>
            </a:r>
            <a:endParaRPr lang="es-EC" sz="1400" dirty="0"/>
          </a:p>
        </p:txBody>
      </p:sp>
      <p:sp>
        <p:nvSpPr>
          <p:cNvPr id="18" name="Rectangle 1">
            <a:extLst>
              <a:ext uri="{FF2B5EF4-FFF2-40B4-BE49-F238E27FC236}">
                <a16:creationId xmlns:a16="http://schemas.microsoft.com/office/drawing/2014/main" id="{A4593724-1E07-4E43-B4F9-D21A9DDD9824}"/>
              </a:ext>
            </a:extLst>
          </p:cNvPr>
          <p:cNvSpPr>
            <a:spLocks noChangeArrowheads="1"/>
          </p:cNvSpPr>
          <p:nvPr/>
        </p:nvSpPr>
        <p:spPr bwMode="auto">
          <a:xfrm>
            <a:off x="-183650" y="6448979"/>
            <a:ext cx="2880320" cy="415498"/>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200" b="1" i="1" dirty="0">
                <a:latin typeface="+mj-lt"/>
                <a:ea typeface="Times New Roman" pitchFamily="18" charset="0"/>
                <a:cs typeface="Times New Roman" panose="02020603050405020304" pitchFamily="18" charset="0"/>
              </a:rPr>
              <a:t>Marilyn Llumiquinga, 2021</a:t>
            </a:r>
          </a:p>
          <a:p>
            <a:pPr algn="ctr" eaLnBrk="0" hangingPunct="0">
              <a:tabLst>
                <a:tab pos="1962150" algn="l"/>
                <a:tab pos="2879725" algn="ctr"/>
              </a:tabLst>
            </a:pPr>
            <a:endParaRPr lang="es-EC" sz="1200" b="1" i="1" dirty="0">
              <a:latin typeface="+mj-lt"/>
              <a:cs typeface="Times New Roman" panose="02020603050405020304" pitchFamily="18" charset="0"/>
            </a:endParaRPr>
          </a:p>
        </p:txBody>
      </p:sp>
      <p:sp>
        <p:nvSpPr>
          <p:cNvPr id="20" name="Rectangle 1">
            <a:extLst>
              <a:ext uri="{FF2B5EF4-FFF2-40B4-BE49-F238E27FC236}">
                <a16:creationId xmlns:a16="http://schemas.microsoft.com/office/drawing/2014/main" id="{D29F4A67-E213-425F-8034-9EE4D39BB45D}"/>
              </a:ext>
            </a:extLst>
          </p:cNvPr>
          <p:cNvSpPr>
            <a:spLocks noChangeArrowheads="1"/>
          </p:cNvSpPr>
          <p:nvPr/>
        </p:nvSpPr>
        <p:spPr bwMode="auto">
          <a:xfrm>
            <a:off x="1640699" y="107774"/>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
        <p:nvSpPr>
          <p:cNvPr id="22" name="CuadroTexto 21">
            <a:extLst>
              <a:ext uri="{FF2B5EF4-FFF2-40B4-BE49-F238E27FC236}">
                <a16:creationId xmlns:a16="http://schemas.microsoft.com/office/drawing/2014/main" id="{28C3C331-571B-4115-B0CE-3D2733133451}"/>
              </a:ext>
            </a:extLst>
          </p:cNvPr>
          <p:cNvSpPr txBox="1"/>
          <p:nvPr/>
        </p:nvSpPr>
        <p:spPr>
          <a:xfrm>
            <a:off x="9512969" y="615269"/>
            <a:ext cx="2679032"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Resultados y Discusión</a:t>
            </a:r>
          </a:p>
        </p:txBody>
      </p:sp>
    </p:spTree>
    <p:extLst>
      <p:ext uri="{BB962C8B-B14F-4D97-AF65-F5344CB8AC3E}">
        <p14:creationId xmlns:p14="http://schemas.microsoft.com/office/powerpoint/2010/main" val="357849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628ED78-6C41-4F52-BB77-BE1012815F6A}"/>
              </a:ext>
            </a:extLst>
          </p:cNvPr>
          <p:cNvPicPr>
            <a:picLocks noChangeAspect="1"/>
          </p:cNvPicPr>
          <p:nvPr/>
        </p:nvPicPr>
        <p:blipFill rotWithShape="1">
          <a:blip r:embed="rId2"/>
          <a:srcRect l="10113" t="14659" r="8511" b="6932"/>
          <a:stretch/>
        </p:blipFill>
        <p:spPr>
          <a:xfrm>
            <a:off x="8871028" y="5904220"/>
            <a:ext cx="3128468" cy="752508"/>
          </a:xfrm>
          <a:prstGeom prst="rect">
            <a:avLst/>
          </a:prstGeom>
        </p:spPr>
      </p:pic>
      <p:sp>
        <p:nvSpPr>
          <p:cNvPr id="6" name="CuadroTexto 5">
            <a:extLst>
              <a:ext uri="{FF2B5EF4-FFF2-40B4-BE49-F238E27FC236}">
                <a16:creationId xmlns:a16="http://schemas.microsoft.com/office/drawing/2014/main" id="{5EFFB7EA-18AA-4A14-B558-1CB077C00AF1}"/>
              </a:ext>
            </a:extLst>
          </p:cNvPr>
          <p:cNvSpPr txBox="1"/>
          <p:nvPr/>
        </p:nvSpPr>
        <p:spPr>
          <a:xfrm>
            <a:off x="273662" y="657804"/>
            <a:ext cx="3176337" cy="400110"/>
          </a:xfrm>
          <a:prstGeom prst="rect">
            <a:avLst/>
          </a:prstGeom>
          <a:noFill/>
        </p:spPr>
        <p:txBody>
          <a:bodyPr wrap="square" rtlCol="0">
            <a:spAutoFit/>
          </a:bodyPr>
          <a:lstStyle/>
          <a:p>
            <a:pPr algn="ctr"/>
            <a:r>
              <a:rPr lang="es-EC" sz="2000" b="1" dirty="0">
                <a:solidFill>
                  <a:srgbClr val="C00000"/>
                </a:solidFill>
              </a:rPr>
              <a:t>Usos y nutrición </a:t>
            </a:r>
          </a:p>
        </p:txBody>
      </p:sp>
      <p:sp>
        <p:nvSpPr>
          <p:cNvPr id="9" name="CuadroTexto 8">
            <a:extLst>
              <a:ext uri="{FF2B5EF4-FFF2-40B4-BE49-F238E27FC236}">
                <a16:creationId xmlns:a16="http://schemas.microsoft.com/office/drawing/2014/main" id="{983A6C05-2DD8-4591-982C-D9CB67AC0670}"/>
              </a:ext>
            </a:extLst>
          </p:cNvPr>
          <p:cNvSpPr txBox="1"/>
          <p:nvPr/>
        </p:nvSpPr>
        <p:spPr>
          <a:xfrm>
            <a:off x="6333291" y="5024031"/>
            <a:ext cx="4731025" cy="584775"/>
          </a:xfrm>
          <a:prstGeom prst="rect">
            <a:avLst/>
          </a:prstGeom>
          <a:noFill/>
        </p:spPr>
        <p:txBody>
          <a:bodyPr wrap="square">
            <a:spAutoFit/>
          </a:bodyPr>
          <a:lstStyle/>
          <a:p>
            <a:pPr algn="just">
              <a:spcAft>
                <a:spcPts val="1000"/>
              </a:spcAft>
            </a:pPr>
            <a:r>
              <a:rPr lang="es-ES" sz="1600" b="1" i="0" dirty="0">
                <a:effectLst/>
                <a:latin typeface="Arial" panose="020B0604020202020204" pitchFamily="34" charset="0"/>
                <a:ea typeface="Times New Roman" panose="02020603050405020304" pitchFamily="18" charset="0"/>
                <a:cs typeface="Times New Roman" panose="02020603050405020304" pitchFamily="18" charset="0"/>
              </a:rPr>
              <a:t>Figura 15</a:t>
            </a:r>
            <a:r>
              <a:rPr lang="es-ES" sz="1600" b="1" i="1" dirty="0">
                <a:latin typeface="Arial" panose="020B0604020202020204" pitchFamily="34" charset="0"/>
                <a:ea typeface="Times New Roman" panose="02020603050405020304" pitchFamily="18" charset="0"/>
                <a:cs typeface="Times New Roman" panose="02020603050405020304" pitchFamily="18" charset="0"/>
              </a:rPr>
              <a:t>.  </a:t>
            </a:r>
            <a:r>
              <a:rPr lang="es-ES" sz="1600" dirty="0">
                <a:latin typeface="Arial" panose="020B0604020202020204" pitchFamily="34" charset="0"/>
                <a:ea typeface="Times New Roman" panose="02020603050405020304" pitchFamily="18" charset="0"/>
                <a:cs typeface="Times New Roman" panose="02020603050405020304" pitchFamily="18" charset="0"/>
              </a:rPr>
              <a:t>Número de registros por categorías de uso de </a:t>
            </a:r>
            <a:r>
              <a:rPr lang="es-ES" sz="1600" i="1" dirty="0">
                <a:latin typeface="Arial" panose="020B0604020202020204" pitchFamily="34" charset="0"/>
                <a:ea typeface="Times New Roman" panose="02020603050405020304" pitchFamily="18" charset="0"/>
                <a:cs typeface="Times New Roman" panose="02020603050405020304" pitchFamily="18" charset="0"/>
              </a:rPr>
              <a:t>Bactris gasipaes </a:t>
            </a:r>
            <a:r>
              <a:rPr lang="es-ES" sz="1600" dirty="0">
                <a:latin typeface="Arial" panose="020B0604020202020204" pitchFamily="34" charset="0"/>
                <a:ea typeface="Times New Roman" panose="02020603050405020304" pitchFamily="18" charset="0"/>
                <a:cs typeface="Times New Roman" panose="02020603050405020304" pitchFamily="18" charset="0"/>
              </a:rPr>
              <a:t>(De La Torre, 2008).</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CuadroTexto 12">
            <a:extLst>
              <a:ext uri="{FF2B5EF4-FFF2-40B4-BE49-F238E27FC236}">
                <a16:creationId xmlns:a16="http://schemas.microsoft.com/office/drawing/2014/main" id="{72B97ECF-06B9-4396-9162-4E8A803ED854}"/>
              </a:ext>
            </a:extLst>
          </p:cNvPr>
          <p:cNvSpPr txBox="1"/>
          <p:nvPr/>
        </p:nvSpPr>
        <p:spPr>
          <a:xfrm>
            <a:off x="6861181" y="1069523"/>
            <a:ext cx="3176337" cy="338554"/>
          </a:xfrm>
          <a:prstGeom prst="rect">
            <a:avLst/>
          </a:prstGeom>
          <a:noFill/>
        </p:spPr>
        <p:txBody>
          <a:bodyPr wrap="square" rtlCol="0">
            <a:spAutoFit/>
          </a:bodyPr>
          <a:lstStyle/>
          <a:p>
            <a:pPr algn="ctr"/>
            <a:r>
              <a:rPr lang="es-EC" sz="1600" b="1" i="1" dirty="0"/>
              <a:t>Estudios etnobotánicos</a:t>
            </a:r>
          </a:p>
        </p:txBody>
      </p:sp>
      <p:pic>
        <p:nvPicPr>
          <p:cNvPr id="14" name="Imagen 13">
            <a:extLst>
              <a:ext uri="{FF2B5EF4-FFF2-40B4-BE49-F238E27FC236}">
                <a16:creationId xmlns:a16="http://schemas.microsoft.com/office/drawing/2014/main" id="{44E91FED-BDC2-4EBA-B9AA-AE176DCDB7D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739740" y="1452174"/>
            <a:ext cx="3600000" cy="3600000"/>
          </a:xfrm>
          <a:prstGeom prst="rect">
            <a:avLst/>
          </a:prstGeom>
          <a:noFill/>
          <a:ln w="3175">
            <a:solidFill>
              <a:schemeClr val="tx1"/>
            </a:solidFill>
          </a:ln>
        </p:spPr>
      </p:pic>
      <p:sp>
        <p:nvSpPr>
          <p:cNvPr id="15" name="CuadroTexto 14">
            <a:extLst>
              <a:ext uri="{FF2B5EF4-FFF2-40B4-BE49-F238E27FC236}">
                <a16:creationId xmlns:a16="http://schemas.microsoft.com/office/drawing/2014/main" id="{4AAEEAD6-6E0F-447A-97BB-69A7EDE0DE4C}"/>
              </a:ext>
            </a:extLst>
          </p:cNvPr>
          <p:cNvSpPr txBox="1"/>
          <p:nvPr/>
        </p:nvSpPr>
        <p:spPr>
          <a:xfrm>
            <a:off x="2046102" y="981063"/>
            <a:ext cx="3176337" cy="338554"/>
          </a:xfrm>
          <a:prstGeom prst="rect">
            <a:avLst/>
          </a:prstGeom>
          <a:noFill/>
        </p:spPr>
        <p:txBody>
          <a:bodyPr wrap="square" rtlCol="0">
            <a:spAutoFit/>
          </a:bodyPr>
          <a:lstStyle/>
          <a:p>
            <a:pPr algn="ctr"/>
            <a:r>
              <a:rPr lang="es-EC" sz="1600" b="1" i="1" dirty="0"/>
              <a:t>Alimentación humana</a:t>
            </a:r>
          </a:p>
        </p:txBody>
      </p:sp>
      <p:sp>
        <p:nvSpPr>
          <p:cNvPr id="16" name="CuadroTexto 15">
            <a:extLst>
              <a:ext uri="{FF2B5EF4-FFF2-40B4-BE49-F238E27FC236}">
                <a16:creationId xmlns:a16="http://schemas.microsoft.com/office/drawing/2014/main" id="{A7B6B5D9-8D00-473A-913A-4CFB44439A7D}"/>
              </a:ext>
            </a:extLst>
          </p:cNvPr>
          <p:cNvSpPr txBox="1"/>
          <p:nvPr/>
        </p:nvSpPr>
        <p:spPr>
          <a:xfrm>
            <a:off x="1419971" y="5707506"/>
            <a:ext cx="4229412" cy="307777"/>
          </a:xfrm>
          <a:prstGeom prst="rect">
            <a:avLst/>
          </a:prstGeom>
          <a:noFill/>
        </p:spPr>
        <p:txBody>
          <a:bodyPr wrap="square">
            <a:spAutoFit/>
          </a:bodyPr>
          <a:lstStyle/>
          <a:p>
            <a:pPr algn="ctr"/>
            <a:r>
              <a:rPr lang="es-EC" sz="1400" dirty="0">
                <a:effectLst/>
                <a:latin typeface="Arial" panose="020B0604020202020204" pitchFamily="34" charset="0"/>
                <a:ea typeface="Calibri" panose="020F0502020204030204" pitchFamily="34" charset="0"/>
              </a:rPr>
              <a:t>(</a:t>
            </a:r>
            <a:r>
              <a:rPr lang="es-EC" sz="1400" dirty="0" err="1">
                <a:effectLst/>
                <a:latin typeface="Arial" panose="020B0604020202020204" pitchFamily="34" charset="0"/>
                <a:ea typeface="Calibri" panose="020F0502020204030204" pitchFamily="34" charset="0"/>
              </a:rPr>
              <a:t>Macía</a:t>
            </a:r>
            <a:r>
              <a:rPr lang="es-EC" sz="1400" dirty="0">
                <a:effectLst/>
                <a:latin typeface="Arial" panose="020B0604020202020204" pitchFamily="34" charset="0"/>
                <a:ea typeface="Calibri" panose="020F0502020204030204" pitchFamily="34" charset="0"/>
              </a:rPr>
              <a:t> </a:t>
            </a:r>
            <a:r>
              <a:rPr lang="es-EC" sz="1400" i="1" dirty="0">
                <a:effectLst/>
                <a:latin typeface="Arial" panose="020B0604020202020204" pitchFamily="34" charset="0"/>
                <a:ea typeface="Calibri" panose="020F0502020204030204" pitchFamily="34" charset="0"/>
              </a:rPr>
              <a:t>et al</a:t>
            </a:r>
            <a:r>
              <a:rPr lang="es-EC" sz="1400" dirty="0">
                <a:effectLst/>
                <a:latin typeface="Arial" panose="020B0604020202020204" pitchFamily="34" charset="0"/>
                <a:ea typeface="Calibri" panose="020F0502020204030204" pitchFamily="34" charset="0"/>
              </a:rPr>
              <a:t>., 2011; </a:t>
            </a:r>
            <a:r>
              <a:rPr lang="es-MX" sz="1400" dirty="0">
                <a:effectLst/>
                <a:latin typeface="Arial" panose="020B0604020202020204" pitchFamily="34" charset="0"/>
                <a:ea typeface="Calibri" panose="020F0502020204030204" pitchFamily="34" charset="0"/>
              </a:rPr>
              <a:t>Portilla ,2013)</a:t>
            </a:r>
            <a:endParaRPr lang="es-EC" sz="1400" dirty="0"/>
          </a:p>
        </p:txBody>
      </p:sp>
      <p:sp>
        <p:nvSpPr>
          <p:cNvPr id="17" name="CuadroTexto 16">
            <a:extLst>
              <a:ext uri="{FF2B5EF4-FFF2-40B4-BE49-F238E27FC236}">
                <a16:creationId xmlns:a16="http://schemas.microsoft.com/office/drawing/2014/main" id="{C96B1B36-95BC-4337-8980-D668145CBFF1}"/>
              </a:ext>
            </a:extLst>
          </p:cNvPr>
          <p:cNvSpPr txBox="1"/>
          <p:nvPr/>
        </p:nvSpPr>
        <p:spPr>
          <a:xfrm>
            <a:off x="6534593" y="5608806"/>
            <a:ext cx="4155527" cy="307777"/>
          </a:xfrm>
          <a:prstGeom prst="rect">
            <a:avLst/>
          </a:prstGeom>
          <a:noFill/>
        </p:spPr>
        <p:txBody>
          <a:bodyPr wrap="square">
            <a:spAutoFit/>
          </a:bodyPr>
          <a:lstStyle/>
          <a:p>
            <a:pPr algn="ctr"/>
            <a:r>
              <a:rPr lang="es-EC" sz="1400" dirty="0">
                <a:effectLst/>
                <a:latin typeface="Arial" panose="020B0604020202020204" pitchFamily="34" charset="0"/>
                <a:ea typeface="Calibri" panose="020F0502020204030204" pitchFamily="34" charset="0"/>
              </a:rPr>
              <a:t>(Paniagua </a:t>
            </a:r>
            <a:r>
              <a:rPr lang="es-EC" sz="1400" i="1" dirty="0">
                <a:effectLst/>
                <a:latin typeface="Arial" panose="020B0604020202020204" pitchFamily="34" charset="0"/>
                <a:ea typeface="Calibri" panose="020F0502020204030204" pitchFamily="34" charset="0"/>
              </a:rPr>
              <a:t>et al</a:t>
            </a:r>
            <a:r>
              <a:rPr lang="es-EC" sz="1400" dirty="0">
                <a:effectLst/>
                <a:latin typeface="Arial" panose="020B0604020202020204" pitchFamily="34" charset="0"/>
                <a:ea typeface="Calibri" panose="020F0502020204030204" pitchFamily="34" charset="0"/>
              </a:rPr>
              <a:t>., 2010; Bernal </a:t>
            </a:r>
            <a:r>
              <a:rPr lang="es-EC" sz="1400" i="1" dirty="0">
                <a:effectLst/>
                <a:latin typeface="Arial" panose="020B0604020202020204" pitchFamily="34" charset="0"/>
                <a:ea typeface="Calibri" panose="020F0502020204030204" pitchFamily="34" charset="0"/>
              </a:rPr>
              <a:t>et al</a:t>
            </a:r>
            <a:r>
              <a:rPr lang="es-EC" sz="1400" dirty="0">
                <a:effectLst/>
                <a:latin typeface="Arial" panose="020B0604020202020204" pitchFamily="34" charset="0"/>
                <a:ea typeface="Calibri" panose="020F0502020204030204" pitchFamily="34" charset="0"/>
              </a:rPr>
              <a:t>., 2011)</a:t>
            </a:r>
            <a:endParaRPr lang="es-EC" sz="1400" dirty="0"/>
          </a:p>
        </p:txBody>
      </p:sp>
      <p:pic>
        <p:nvPicPr>
          <p:cNvPr id="4098" name="Picture 2" descr="Fiesta de la Chonta - Amazonía">
            <a:extLst>
              <a:ext uri="{FF2B5EF4-FFF2-40B4-BE49-F238E27FC236}">
                <a16:creationId xmlns:a16="http://schemas.microsoft.com/office/drawing/2014/main" id="{2EA67DCB-5165-4A18-A8B0-E6FDCE3134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0461" y="1400099"/>
            <a:ext cx="1714216" cy="148853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Productos">
            <a:extLst>
              <a:ext uri="{FF2B5EF4-FFF2-40B4-BE49-F238E27FC236}">
                <a16:creationId xmlns:a16="http://schemas.microsoft.com/office/drawing/2014/main" id="{EF790FF2-D763-4242-ADC9-3E7E072916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65" y="1408077"/>
            <a:ext cx="1714216" cy="148853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9" name="Imagen 18">
            <a:extLst>
              <a:ext uri="{FF2B5EF4-FFF2-40B4-BE49-F238E27FC236}">
                <a16:creationId xmlns:a16="http://schemas.microsoft.com/office/drawing/2014/main" id="{2A11EEF8-CFBD-440D-9EB5-531616666D44}"/>
              </a:ext>
            </a:extLst>
          </p:cNvPr>
          <p:cNvPicPr/>
          <p:nvPr/>
        </p:nvPicPr>
        <p:blipFill>
          <a:blip r:embed="rId6"/>
          <a:stretch>
            <a:fillRect/>
          </a:stretch>
        </p:blipFill>
        <p:spPr>
          <a:xfrm>
            <a:off x="1820461" y="3062048"/>
            <a:ext cx="3627620" cy="2582616"/>
          </a:xfrm>
          <a:prstGeom prst="rect">
            <a:avLst/>
          </a:prstGeom>
          <a:ln w="3175">
            <a:solidFill>
              <a:schemeClr val="tx1"/>
            </a:solidFill>
          </a:ln>
        </p:spPr>
      </p:pic>
      <p:sp>
        <p:nvSpPr>
          <p:cNvPr id="18" name="Rectangle 1">
            <a:extLst>
              <a:ext uri="{FF2B5EF4-FFF2-40B4-BE49-F238E27FC236}">
                <a16:creationId xmlns:a16="http://schemas.microsoft.com/office/drawing/2014/main" id="{A4593724-1E07-4E43-B4F9-D21A9DDD9824}"/>
              </a:ext>
            </a:extLst>
          </p:cNvPr>
          <p:cNvSpPr>
            <a:spLocks noChangeArrowheads="1"/>
          </p:cNvSpPr>
          <p:nvPr/>
        </p:nvSpPr>
        <p:spPr bwMode="auto">
          <a:xfrm>
            <a:off x="-183650" y="6448979"/>
            <a:ext cx="2880320" cy="415498"/>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200" b="1" i="1" dirty="0">
                <a:latin typeface="+mj-lt"/>
                <a:ea typeface="Times New Roman" pitchFamily="18" charset="0"/>
                <a:cs typeface="Times New Roman" panose="02020603050405020304" pitchFamily="18" charset="0"/>
              </a:rPr>
              <a:t>Marilyn Llumiquinga, 2021</a:t>
            </a:r>
          </a:p>
          <a:p>
            <a:pPr algn="ctr" eaLnBrk="0" hangingPunct="0">
              <a:tabLst>
                <a:tab pos="1962150" algn="l"/>
                <a:tab pos="2879725" algn="ctr"/>
              </a:tabLst>
            </a:pPr>
            <a:endParaRPr lang="es-EC" sz="1200" b="1" i="1" dirty="0">
              <a:latin typeface="+mj-lt"/>
              <a:cs typeface="Times New Roman" panose="02020603050405020304" pitchFamily="18" charset="0"/>
            </a:endParaRPr>
          </a:p>
        </p:txBody>
      </p:sp>
      <p:sp>
        <p:nvSpPr>
          <p:cNvPr id="20" name="Rectangle 1">
            <a:extLst>
              <a:ext uri="{FF2B5EF4-FFF2-40B4-BE49-F238E27FC236}">
                <a16:creationId xmlns:a16="http://schemas.microsoft.com/office/drawing/2014/main" id="{D29F4A67-E213-425F-8034-9EE4D39BB45D}"/>
              </a:ext>
            </a:extLst>
          </p:cNvPr>
          <p:cNvSpPr>
            <a:spLocks noChangeArrowheads="1"/>
          </p:cNvSpPr>
          <p:nvPr/>
        </p:nvSpPr>
        <p:spPr bwMode="auto">
          <a:xfrm>
            <a:off x="1640699" y="107774"/>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
        <p:nvSpPr>
          <p:cNvPr id="22" name="CuadroTexto 21">
            <a:extLst>
              <a:ext uri="{FF2B5EF4-FFF2-40B4-BE49-F238E27FC236}">
                <a16:creationId xmlns:a16="http://schemas.microsoft.com/office/drawing/2014/main" id="{28C3C331-571B-4115-B0CE-3D2733133451}"/>
              </a:ext>
            </a:extLst>
          </p:cNvPr>
          <p:cNvSpPr txBox="1"/>
          <p:nvPr/>
        </p:nvSpPr>
        <p:spPr>
          <a:xfrm>
            <a:off x="9512969" y="615269"/>
            <a:ext cx="2679032"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Resultados y Discusión</a:t>
            </a:r>
          </a:p>
        </p:txBody>
      </p:sp>
    </p:spTree>
    <p:extLst>
      <p:ext uri="{BB962C8B-B14F-4D97-AF65-F5344CB8AC3E}">
        <p14:creationId xmlns:p14="http://schemas.microsoft.com/office/powerpoint/2010/main" val="208015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628ED78-6C41-4F52-BB77-BE1012815F6A}"/>
              </a:ext>
            </a:extLst>
          </p:cNvPr>
          <p:cNvPicPr>
            <a:picLocks noChangeAspect="1"/>
          </p:cNvPicPr>
          <p:nvPr/>
        </p:nvPicPr>
        <p:blipFill rotWithShape="1">
          <a:blip r:embed="rId2"/>
          <a:srcRect l="10113" t="14659" r="8511" b="6932"/>
          <a:stretch/>
        </p:blipFill>
        <p:spPr>
          <a:xfrm>
            <a:off x="8871028" y="5904220"/>
            <a:ext cx="3128468" cy="752508"/>
          </a:xfrm>
          <a:prstGeom prst="rect">
            <a:avLst/>
          </a:prstGeom>
        </p:spPr>
      </p:pic>
      <p:sp>
        <p:nvSpPr>
          <p:cNvPr id="6" name="CuadroTexto 5">
            <a:extLst>
              <a:ext uri="{FF2B5EF4-FFF2-40B4-BE49-F238E27FC236}">
                <a16:creationId xmlns:a16="http://schemas.microsoft.com/office/drawing/2014/main" id="{5EFFB7EA-18AA-4A14-B558-1CB077C00AF1}"/>
              </a:ext>
            </a:extLst>
          </p:cNvPr>
          <p:cNvSpPr txBox="1"/>
          <p:nvPr/>
        </p:nvSpPr>
        <p:spPr>
          <a:xfrm>
            <a:off x="4507831" y="951442"/>
            <a:ext cx="3176337" cy="400110"/>
          </a:xfrm>
          <a:prstGeom prst="rect">
            <a:avLst/>
          </a:prstGeom>
          <a:noFill/>
        </p:spPr>
        <p:txBody>
          <a:bodyPr wrap="square" rtlCol="0">
            <a:spAutoFit/>
          </a:bodyPr>
          <a:lstStyle/>
          <a:p>
            <a:r>
              <a:rPr lang="es-EC" sz="2000" b="1" dirty="0">
                <a:solidFill>
                  <a:srgbClr val="C00000"/>
                </a:solidFill>
              </a:rPr>
              <a:t>Flora y fauna silvestre</a:t>
            </a:r>
          </a:p>
        </p:txBody>
      </p:sp>
      <p:pic>
        <p:nvPicPr>
          <p:cNvPr id="3" name="Imagen 2">
            <a:extLst>
              <a:ext uri="{FF2B5EF4-FFF2-40B4-BE49-F238E27FC236}">
                <a16:creationId xmlns:a16="http://schemas.microsoft.com/office/drawing/2014/main" id="{ECCB701B-42BE-4D67-8F90-7CD60303F546}"/>
              </a:ext>
            </a:extLst>
          </p:cNvPr>
          <p:cNvPicPr>
            <a:picLocks noChangeAspect="1"/>
          </p:cNvPicPr>
          <p:nvPr/>
        </p:nvPicPr>
        <p:blipFill>
          <a:blip r:embed="rId3"/>
          <a:stretch>
            <a:fillRect/>
          </a:stretch>
        </p:blipFill>
        <p:spPr>
          <a:xfrm>
            <a:off x="2255436" y="1628424"/>
            <a:ext cx="7681125" cy="2277028"/>
          </a:xfrm>
          <a:prstGeom prst="rect">
            <a:avLst/>
          </a:prstGeom>
          <a:ln w="3175">
            <a:solidFill>
              <a:schemeClr val="tx1"/>
            </a:solidFill>
          </a:ln>
        </p:spPr>
      </p:pic>
      <p:sp>
        <p:nvSpPr>
          <p:cNvPr id="19" name="CuadroTexto 18">
            <a:extLst>
              <a:ext uri="{FF2B5EF4-FFF2-40B4-BE49-F238E27FC236}">
                <a16:creationId xmlns:a16="http://schemas.microsoft.com/office/drawing/2014/main" id="{0AD340E4-36B9-4964-94EA-15F797546DC3}"/>
              </a:ext>
            </a:extLst>
          </p:cNvPr>
          <p:cNvSpPr txBox="1"/>
          <p:nvPr/>
        </p:nvSpPr>
        <p:spPr>
          <a:xfrm>
            <a:off x="2157403" y="3934068"/>
            <a:ext cx="7779158" cy="584775"/>
          </a:xfrm>
          <a:prstGeom prst="rect">
            <a:avLst/>
          </a:prstGeom>
          <a:noFill/>
        </p:spPr>
        <p:txBody>
          <a:bodyPr wrap="square">
            <a:spAutoFit/>
          </a:bodyPr>
          <a:lstStyle/>
          <a:p>
            <a:pPr algn="just">
              <a:spcAft>
                <a:spcPts val="1000"/>
              </a:spcAft>
            </a:pPr>
            <a:r>
              <a:rPr lang="es-ES" sz="1600" b="1" dirty="0">
                <a:effectLst/>
                <a:latin typeface="Arial" panose="020B0604020202020204" pitchFamily="34" charset="0"/>
                <a:ea typeface="Times New Roman" panose="02020603050405020304" pitchFamily="18" charset="0"/>
                <a:cs typeface="Times New Roman" panose="02020603050405020304" pitchFamily="18" charset="0"/>
              </a:rPr>
              <a:t>Figura 16. </a:t>
            </a:r>
            <a:r>
              <a:rPr lang="es-ES" sz="1600" dirty="0">
                <a:effectLst/>
                <a:latin typeface="Arial" panose="020B0604020202020204" pitchFamily="34" charset="0"/>
                <a:ea typeface="Times New Roman" panose="02020603050405020304" pitchFamily="18" charset="0"/>
                <a:cs typeface="Times New Roman" panose="02020603050405020304" pitchFamily="18" charset="0"/>
              </a:rPr>
              <a:t>Fauna de </a:t>
            </a:r>
            <a:r>
              <a:rPr lang="es-ES" sz="1600" i="1" dirty="0">
                <a:effectLst/>
                <a:latin typeface="Arial" panose="020B0604020202020204" pitchFamily="34" charset="0"/>
                <a:ea typeface="Times New Roman" panose="02020603050405020304" pitchFamily="18" charset="0"/>
                <a:cs typeface="Times New Roman" panose="02020603050405020304" pitchFamily="18" charset="0"/>
              </a:rPr>
              <a:t>Bactris gasipaes </a:t>
            </a:r>
            <a:r>
              <a:rPr lang="es-ES" sz="1600" dirty="0">
                <a:effectLst/>
                <a:latin typeface="Arial" panose="020B0604020202020204" pitchFamily="34" charset="0"/>
                <a:ea typeface="Times New Roman" panose="02020603050405020304" pitchFamily="18" charset="0"/>
                <a:cs typeface="Times New Roman" panose="02020603050405020304" pitchFamily="18" charset="0"/>
              </a:rPr>
              <a:t>en el Ecuador</a:t>
            </a:r>
            <a:r>
              <a:rPr lang="es-ES" sz="1600" i="1"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600" dirty="0">
                <a:effectLst/>
                <a:latin typeface="Arial" panose="020B0604020202020204" pitchFamily="34" charset="0"/>
                <a:ea typeface="Times New Roman" panose="02020603050405020304" pitchFamily="18" charset="0"/>
                <a:cs typeface="Times New Roman" panose="02020603050405020304" pitchFamily="18" charset="0"/>
              </a:rPr>
              <a:t>A) </a:t>
            </a:r>
            <a:r>
              <a:rPr lang="es-ES" sz="1600" i="1" dirty="0">
                <a:effectLst/>
                <a:latin typeface="Arial" panose="020B0604020202020204" pitchFamily="34" charset="0"/>
                <a:ea typeface="Times New Roman" panose="02020603050405020304" pitchFamily="18" charset="0"/>
                <a:cs typeface="Times New Roman" panose="02020603050405020304" pitchFamily="18" charset="0"/>
              </a:rPr>
              <a:t>Danta (</a:t>
            </a:r>
            <a:r>
              <a:rPr lang="es-ES" sz="1600" i="1" dirty="0" err="1">
                <a:effectLst/>
                <a:latin typeface="Arial" panose="020B0604020202020204" pitchFamily="34" charset="0"/>
                <a:ea typeface="Times New Roman" panose="02020603050405020304" pitchFamily="18" charset="0"/>
                <a:cs typeface="Times New Roman" panose="02020603050405020304" pitchFamily="18" charset="0"/>
              </a:rPr>
              <a:t>Tapirus</a:t>
            </a:r>
            <a:r>
              <a:rPr lang="es-ES" sz="1600" i="1" dirty="0">
                <a:effectLst/>
                <a:latin typeface="Arial" panose="020B0604020202020204" pitchFamily="34" charset="0"/>
                <a:ea typeface="Times New Roman" panose="02020603050405020304" pitchFamily="18" charset="0"/>
                <a:cs typeface="Times New Roman" panose="02020603050405020304" pitchFamily="18" charset="0"/>
              </a:rPr>
              <a:t> terrestres); </a:t>
            </a:r>
            <a:r>
              <a:rPr lang="es-ES" sz="1600" dirty="0">
                <a:effectLst/>
                <a:latin typeface="Arial" panose="020B0604020202020204" pitchFamily="34" charset="0"/>
                <a:ea typeface="Times New Roman" panose="02020603050405020304" pitchFamily="18" charset="0"/>
                <a:cs typeface="Times New Roman" panose="02020603050405020304" pitchFamily="18" charset="0"/>
              </a:rPr>
              <a:t>B) Guanta </a:t>
            </a:r>
            <a:r>
              <a:rPr lang="es-ES" sz="1600" i="1" dirty="0">
                <a:effectLst/>
                <a:latin typeface="Arial" panose="020B0604020202020204" pitchFamily="34" charset="0"/>
                <a:ea typeface="Times New Roman" panose="02020603050405020304" pitchFamily="18" charset="0"/>
                <a:cs typeface="Times New Roman" panose="02020603050405020304" pitchFamily="18" charset="0"/>
              </a:rPr>
              <a:t>(</a:t>
            </a:r>
            <a:r>
              <a:rPr lang="es-ES" sz="1600" i="1" dirty="0" err="1">
                <a:effectLst/>
                <a:latin typeface="Arial" panose="020B0604020202020204" pitchFamily="34" charset="0"/>
                <a:ea typeface="Times New Roman" panose="02020603050405020304" pitchFamily="18" charset="0"/>
                <a:cs typeface="Times New Roman" panose="02020603050405020304" pitchFamily="18" charset="0"/>
              </a:rPr>
              <a:t>Cuniculus</a:t>
            </a:r>
            <a:r>
              <a:rPr lang="es-ES" sz="1600" i="1" dirty="0">
                <a:effectLst/>
                <a:latin typeface="Arial" panose="020B0604020202020204" pitchFamily="34" charset="0"/>
                <a:ea typeface="Times New Roman" panose="02020603050405020304" pitchFamily="18" charset="0"/>
                <a:cs typeface="Times New Roman" panose="02020603050405020304" pitchFamily="18" charset="0"/>
              </a:rPr>
              <a:t> paca); </a:t>
            </a:r>
            <a:r>
              <a:rPr lang="es-ES" sz="1600" dirty="0">
                <a:effectLst/>
                <a:latin typeface="Arial" panose="020B0604020202020204" pitchFamily="34" charset="0"/>
                <a:ea typeface="Times New Roman" panose="02020603050405020304" pitchFamily="18" charset="0"/>
                <a:cs typeface="Times New Roman" panose="02020603050405020304" pitchFamily="18" charset="0"/>
              </a:rPr>
              <a:t>C) Perico de </a:t>
            </a:r>
            <a:r>
              <a:rPr lang="es-ES" sz="1600" dirty="0" err="1">
                <a:effectLst/>
                <a:latin typeface="Arial" panose="020B0604020202020204" pitchFamily="34" charset="0"/>
                <a:ea typeface="Times New Roman" panose="02020603050405020304" pitchFamily="18" charset="0"/>
                <a:cs typeface="Times New Roman" panose="02020603050405020304" pitchFamily="18" charset="0"/>
              </a:rPr>
              <a:t>orcés</a:t>
            </a:r>
            <a:r>
              <a:rPr lang="es-ES" sz="16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600" i="1" dirty="0">
                <a:effectLst/>
                <a:latin typeface="Arial" panose="020B0604020202020204" pitchFamily="34" charset="0"/>
                <a:ea typeface="Times New Roman" panose="02020603050405020304" pitchFamily="18" charset="0"/>
                <a:cs typeface="Times New Roman" panose="02020603050405020304" pitchFamily="18" charset="0"/>
              </a:rPr>
              <a:t>(</a:t>
            </a:r>
            <a:r>
              <a:rPr lang="es-ES" sz="1600" i="1" dirty="0" err="1">
                <a:effectLst/>
                <a:latin typeface="Arial" panose="020B0604020202020204" pitchFamily="34" charset="0"/>
                <a:ea typeface="Times New Roman" panose="02020603050405020304" pitchFamily="18" charset="0"/>
                <a:cs typeface="Times New Roman" panose="02020603050405020304" pitchFamily="18" charset="0"/>
              </a:rPr>
              <a:t>Pyrrhura</a:t>
            </a:r>
            <a:r>
              <a:rPr lang="es-ES" sz="1600" i="1"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600" i="1" dirty="0" err="1">
                <a:effectLst/>
                <a:latin typeface="Arial" panose="020B0604020202020204" pitchFamily="34" charset="0"/>
                <a:ea typeface="Times New Roman" panose="02020603050405020304" pitchFamily="18" charset="0"/>
                <a:cs typeface="Times New Roman" panose="02020603050405020304" pitchFamily="18" charset="0"/>
              </a:rPr>
              <a:t>orcesi</a:t>
            </a:r>
            <a:r>
              <a:rPr lang="es-ES" sz="1600"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s-EC" sz="1600" i="1"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8" name="Rectangle 1">
            <a:extLst>
              <a:ext uri="{FF2B5EF4-FFF2-40B4-BE49-F238E27FC236}">
                <a16:creationId xmlns:a16="http://schemas.microsoft.com/office/drawing/2014/main" id="{2E1BCC17-9DF3-45EF-8B90-9C6F1D3DE678}"/>
              </a:ext>
            </a:extLst>
          </p:cNvPr>
          <p:cNvSpPr>
            <a:spLocks noChangeArrowheads="1"/>
          </p:cNvSpPr>
          <p:nvPr/>
        </p:nvSpPr>
        <p:spPr bwMode="auto">
          <a:xfrm>
            <a:off x="0" y="6448979"/>
            <a:ext cx="2880320" cy="415498"/>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200" b="1" i="1" dirty="0">
                <a:latin typeface="+mj-lt"/>
                <a:ea typeface="Times New Roman" pitchFamily="18" charset="0"/>
                <a:cs typeface="Times New Roman" panose="02020603050405020304" pitchFamily="18" charset="0"/>
              </a:rPr>
              <a:t>Marilyn Llumiquinga, 2021</a:t>
            </a:r>
          </a:p>
          <a:p>
            <a:pPr algn="ctr" eaLnBrk="0" hangingPunct="0">
              <a:tabLst>
                <a:tab pos="1962150" algn="l"/>
                <a:tab pos="2879725" algn="ctr"/>
              </a:tabLst>
            </a:pPr>
            <a:endParaRPr lang="es-EC" sz="1200" b="1" i="1" dirty="0">
              <a:latin typeface="+mj-lt"/>
              <a:cs typeface="Times New Roman" panose="02020603050405020304" pitchFamily="18" charset="0"/>
            </a:endParaRPr>
          </a:p>
        </p:txBody>
      </p:sp>
      <p:sp>
        <p:nvSpPr>
          <p:cNvPr id="20" name="Rectangle 1">
            <a:extLst>
              <a:ext uri="{FF2B5EF4-FFF2-40B4-BE49-F238E27FC236}">
                <a16:creationId xmlns:a16="http://schemas.microsoft.com/office/drawing/2014/main" id="{ACA39D59-08CC-49B4-A8F1-2D167192100A}"/>
              </a:ext>
            </a:extLst>
          </p:cNvPr>
          <p:cNvSpPr>
            <a:spLocks noChangeArrowheads="1"/>
          </p:cNvSpPr>
          <p:nvPr/>
        </p:nvSpPr>
        <p:spPr bwMode="auto">
          <a:xfrm>
            <a:off x="1640699" y="107775"/>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
        <p:nvSpPr>
          <p:cNvPr id="21" name="CuadroTexto 20">
            <a:extLst>
              <a:ext uri="{FF2B5EF4-FFF2-40B4-BE49-F238E27FC236}">
                <a16:creationId xmlns:a16="http://schemas.microsoft.com/office/drawing/2014/main" id="{622B6D95-E226-4B42-8720-924C919813B4}"/>
              </a:ext>
            </a:extLst>
          </p:cNvPr>
          <p:cNvSpPr txBox="1"/>
          <p:nvPr/>
        </p:nvSpPr>
        <p:spPr>
          <a:xfrm>
            <a:off x="9512969" y="615269"/>
            <a:ext cx="2679032"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Resultados y Discusión</a:t>
            </a:r>
          </a:p>
        </p:txBody>
      </p:sp>
      <p:sp>
        <p:nvSpPr>
          <p:cNvPr id="22" name="CuadroTexto 21">
            <a:extLst>
              <a:ext uri="{FF2B5EF4-FFF2-40B4-BE49-F238E27FC236}">
                <a16:creationId xmlns:a16="http://schemas.microsoft.com/office/drawing/2014/main" id="{68730EFD-64E5-4A40-AE54-61FBE7C35859}"/>
              </a:ext>
            </a:extLst>
          </p:cNvPr>
          <p:cNvSpPr txBox="1"/>
          <p:nvPr/>
        </p:nvSpPr>
        <p:spPr>
          <a:xfrm>
            <a:off x="2078824" y="4949921"/>
            <a:ext cx="8034347" cy="523220"/>
          </a:xfrm>
          <a:prstGeom prst="rect">
            <a:avLst/>
          </a:prstGeom>
          <a:noFill/>
        </p:spPr>
        <p:txBody>
          <a:bodyPr wrap="square">
            <a:spAutoFit/>
          </a:bodyPr>
          <a:lstStyle/>
          <a:p>
            <a:pPr algn="ctr"/>
            <a:r>
              <a:rPr lang="es-EC" sz="1400" dirty="0">
                <a:effectLst/>
                <a:latin typeface="Arial" panose="020B0604020202020204" pitchFamily="34" charset="0"/>
                <a:ea typeface="Calibri" panose="020F0502020204030204" pitchFamily="34" charset="0"/>
              </a:rPr>
              <a:t>(Rodríguez, 2011</a:t>
            </a:r>
            <a:r>
              <a:rPr lang="es-MX" sz="1400" dirty="0">
                <a:effectLst/>
                <a:latin typeface="Arial" panose="020B0604020202020204" pitchFamily="34" charset="0"/>
                <a:ea typeface="Calibri" panose="020F0502020204030204" pitchFamily="34" charset="0"/>
                <a:cs typeface="Times New Roman" panose="02020603050405020304" pitchFamily="18" charset="0"/>
              </a:rPr>
              <a:t>; </a:t>
            </a:r>
            <a:r>
              <a:rPr lang="es-EC" sz="1400" dirty="0">
                <a:effectLst/>
                <a:latin typeface="Arial" panose="020B0604020202020204" pitchFamily="34" charset="0"/>
                <a:ea typeface="Calibri" panose="020F0502020204030204" pitchFamily="34" charset="0"/>
              </a:rPr>
              <a:t>Jansen, </a:t>
            </a:r>
            <a:r>
              <a:rPr lang="es-EC" sz="1400" dirty="0" err="1">
                <a:effectLst/>
                <a:latin typeface="Arial" panose="020B0604020202020204" pitchFamily="34" charset="0"/>
                <a:ea typeface="Calibri" panose="020F0502020204030204" pitchFamily="34" charset="0"/>
              </a:rPr>
              <a:t>Elschot</a:t>
            </a:r>
            <a:r>
              <a:rPr lang="es-EC" sz="1400" dirty="0">
                <a:effectLst/>
                <a:latin typeface="Arial" panose="020B0604020202020204" pitchFamily="34" charset="0"/>
                <a:ea typeface="Calibri" panose="020F0502020204030204" pitchFamily="34" charset="0"/>
              </a:rPr>
              <a:t>, Johannes, &amp; Wright, 2010</a:t>
            </a:r>
            <a:r>
              <a:rPr lang="es-MX" sz="1400" dirty="0">
                <a:effectLst/>
                <a:latin typeface="Arial" panose="020B0604020202020204" pitchFamily="34" charset="0"/>
                <a:ea typeface="Calibri" panose="020F0502020204030204" pitchFamily="34" charset="0"/>
                <a:cs typeface="Times New Roman" panose="02020603050405020304" pitchFamily="18" charset="0"/>
              </a:rPr>
              <a:t>; Aliaga &amp; </a:t>
            </a:r>
            <a:r>
              <a:rPr lang="es-MX" sz="1400" dirty="0" err="1">
                <a:effectLst/>
                <a:latin typeface="Arial" panose="020B0604020202020204" pitchFamily="34" charset="0"/>
                <a:ea typeface="Calibri" panose="020F0502020204030204" pitchFamily="34" charset="0"/>
                <a:cs typeface="Times New Roman" panose="02020603050405020304" pitchFamily="18" charset="0"/>
              </a:rPr>
              <a:t>Moraes</a:t>
            </a:r>
            <a:r>
              <a:rPr lang="es-MX" sz="1400" dirty="0">
                <a:effectLst/>
                <a:latin typeface="Arial" panose="020B0604020202020204" pitchFamily="34" charset="0"/>
                <a:ea typeface="Calibri" panose="020F0502020204030204" pitchFamily="34" charset="0"/>
                <a:cs typeface="Times New Roman" panose="02020603050405020304" pitchFamily="18" charset="0"/>
              </a:rPr>
              <a:t>, 2014, </a:t>
            </a:r>
            <a:r>
              <a:rPr lang="es-MX" sz="1400" dirty="0" err="1">
                <a:effectLst/>
                <a:latin typeface="Arial" panose="020B0604020202020204" pitchFamily="34" charset="0"/>
                <a:ea typeface="Calibri" panose="020F0502020204030204" pitchFamily="34" charset="0"/>
                <a:cs typeface="Times New Roman" panose="02020603050405020304" pitchFamily="18" charset="0"/>
              </a:rPr>
              <a:t>Tacuri</a:t>
            </a:r>
            <a:r>
              <a:rPr lang="es-MX" sz="1400" dirty="0">
                <a:latin typeface="Arial" panose="020B0604020202020204" pitchFamily="34" charset="0"/>
                <a:ea typeface="Calibri" panose="020F0502020204030204" pitchFamily="34" charset="0"/>
                <a:cs typeface="Times New Roman" panose="02020603050405020304" pitchFamily="18" charset="0"/>
              </a:rPr>
              <a:t>, 2017</a:t>
            </a:r>
            <a:r>
              <a:rPr lang="es-EC" sz="1400" dirty="0">
                <a:effectLst/>
                <a:latin typeface="Arial" panose="020B0604020202020204" pitchFamily="34" charset="0"/>
                <a:ea typeface="Calibri" panose="020F0502020204030204" pitchFamily="34" charset="0"/>
              </a:rPr>
              <a:t>)</a:t>
            </a:r>
          </a:p>
          <a:p>
            <a:pPr algn="just"/>
            <a:endParaRPr lang="es-EC" sz="1400" dirty="0"/>
          </a:p>
        </p:txBody>
      </p:sp>
    </p:spTree>
    <p:extLst>
      <p:ext uri="{BB962C8B-B14F-4D97-AF65-F5344CB8AC3E}">
        <p14:creationId xmlns:p14="http://schemas.microsoft.com/office/powerpoint/2010/main" val="250423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628ED78-6C41-4F52-BB77-BE1012815F6A}"/>
              </a:ext>
            </a:extLst>
          </p:cNvPr>
          <p:cNvPicPr>
            <a:picLocks noChangeAspect="1"/>
          </p:cNvPicPr>
          <p:nvPr/>
        </p:nvPicPr>
        <p:blipFill rotWithShape="1">
          <a:blip r:embed="rId2"/>
          <a:srcRect l="10113" t="14659" r="8511" b="6932"/>
          <a:stretch/>
        </p:blipFill>
        <p:spPr>
          <a:xfrm>
            <a:off x="8896931" y="5904220"/>
            <a:ext cx="3128468" cy="752508"/>
          </a:xfrm>
          <a:prstGeom prst="rect">
            <a:avLst/>
          </a:prstGeom>
        </p:spPr>
      </p:pic>
      <p:sp>
        <p:nvSpPr>
          <p:cNvPr id="9" name="CuadroTexto 8">
            <a:extLst>
              <a:ext uri="{FF2B5EF4-FFF2-40B4-BE49-F238E27FC236}">
                <a16:creationId xmlns:a16="http://schemas.microsoft.com/office/drawing/2014/main" id="{983A6C05-2DD8-4591-982C-D9CB67AC0670}"/>
              </a:ext>
            </a:extLst>
          </p:cNvPr>
          <p:cNvSpPr txBox="1"/>
          <p:nvPr/>
        </p:nvSpPr>
        <p:spPr>
          <a:xfrm>
            <a:off x="7149219" y="5319861"/>
            <a:ext cx="4573389" cy="584775"/>
          </a:xfrm>
          <a:prstGeom prst="rect">
            <a:avLst/>
          </a:prstGeom>
          <a:noFill/>
        </p:spPr>
        <p:txBody>
          <a:bodyPr wrap="square">
            <a:spAutoFit/>
          </a:bodyPr>
          <a:lstStyle/>
          <a:p>
            <a:pPr algn="just">
              <a:spcAft>
                <a:spcPts val="1000"/>
              </a:spcAft>
            </a:pPr>
            <a:r>
              <a:rPr lang="es-ES" sz="1600" b="1" i="0" dirty="0">
                <a:effectLst/>
                <a:latin typeface="Arial" panose="020B0604020202020204" pitchFamily="34" charset="0"/>
                <a:ea typeface="Times New Roman" panose="02020603050405020304" pitchFamily="18" charset="0"/>
                <a:cs typeface="Times New Roman" panose="02020603050405020304" pitchFamily="18" charset="0"/>
              </a:rPr>
              <a:t>Figura 18</a:t>
            </a:r>
            <a:r>
              <a:rPr lang="es-ES" sz="1600" b="1" i="1" dirty="0">
                <a:latin typeface="Arial" panose="020B0604020202020204" pitchFamily="34" charset="0"/>
                <a:ea typeface="Times New Roman" panose="02020603050405020304" pitchFamily="18" charset="0"/>
                <a:cs typeface="Times New Roman" panose="02020603050405020304" pitchFamily="18" charset="0"/>
              </a:rPr>
              <a:t>. </a:t>
            </a:r>
            <a:r>
              <a:rPr lang="es-ES" sz="1600" dirty="0">
                <a:latin typeface="Arial" panose="020B0604020202020204" pitchFamily="34" charset="0"/>
                <a:ea typeface="Times New Roman" panose="02020603050405020304" pitchFamily="18" charset="0"/>
                <a:cs typeface="Times New Roman" panose="02020603050405020304" pitchFamily="18" charset="0"/>
              </a:rPr>
              <a:t>Enfermedades y plagas del chontaduro (</a:t>
            </a:r>
            <a:r>
              <a:rPr lang="es-ES" sz="1600" dirty="0">
                <a:effectLst/>
                <a:latin typeface="Arial" panose="020B0604020202020204" pitchFamily="34" charset="0"/>
                <a:ea typeface="Calibri" panose="020F0502020204030204" pitchFamily="34" charset="0"/>
              </a:rPr>
              <a:t>Arroyo </a:t>
            </a:r>
            <a:r>
              <a:rPr lang="es-ES" sz="1600" i="1" dirty="0">
                <a:effectLst/>
                <a:latin typeface="Arial" panose="020B0604020202020204" pitchFamily="34" charset="0"/>
                <a:ea typeface="Calibri" panose="020F0502020204030204" pitchFamily="34" charset="0"/>
              </a:rPr>
              <a:t>et al</a:t>
            </a:r>
            <a:r>
              <a:rPr lang="es-ES" sz="1600" dirty="0">
                <a:effectLst/>
                <a:latin typeface="Arial" panose="020B0604020202020204" pitchFamily="34" charset="0"/>
                <a:ea typeface="Calibri" panose="020F0502020204030204" pitchFamily="34" charset="0"/>
              </a:rPr>
              <a:t>., 2004).</a:t>
            </a:r>
            <a:endParaRPr lang="es-EC" sz="1600" dirty="0"/>
          </a:p>
        </p:txBody>
      </p:sp>
      <p:sp>
        <p:nvSpPr>
          <p:cNvPr id="13" name="CuadroTexto 12">
            <a:extLst>
              <a:ext uri="{FF2B5EF4-FFF2-40B4-BE49-F238E27FC236}">
                <a16:creationId xmlns:a16="http://schemas.microsoft.com/office/drawing/2014/main" id="{72B97ECF-06B9-4396-9162-4E8A803ED854}"/>
              </a:ext>
            </a:extLst>
          </p:cNvPr>
          <p:cNvSpPr txBox="1"/>
          <p:nvPr/>
        </p:nvSpPr>
        <p:spPr>
          <a:xfrm>
            <a:off x="3182072" y="675326"/>
            <a:ext cx="1419597" cy="400110"/>
          </a:xfrm>
          <a:prstGeom prst="rect">
            <a:avLst/>
          </a:prstGeom>
          <a:noFill/>
        </p:spPr>
        <p:txBody>
          <a:bodyPr wrap="square" rtlCol="0">
            <a:spAutoFit/>
          </a:bodyPr>
          <a:lstStyle/>
          <a:p>
            <a:r>
              <a:rPr lang="es-EC" sz="2000" b="1" dirty="0">
                <a:solidFill>
                  <a:srgbClr val="C00000"/>
                </a:solidFill>
              </a:rPr>
              <a:t>Manejo </a:t>
            </a:r>
          </a:p>
        </p:txBody>
      </p:sp>
      <p:pic>
        <p:nvPicPr>
          <p:cNvPr id="27" name="Imagen 26">
            <a:extLst>
              <a:ext uri="{FF2B5EF4-FFF2-40B4-BE49-F238E27FC236}">
                <a16:creationId xmlns:a16="http://schemas.microsoft.com/office/drawing/2014/main" id="{D6AB912C-2214-4EC0-99C3-BBD9206CE1FE}"/>
              </a:ext>
            </a:extLst>
          </p:cNvPr>
          <p:cNvPicPr>
            <a:picLocks noChangeAspect="1"/>
          </p:cNvPicPr>
          <p:nvPr/>
        </p:nvPicPr>
        <p:blipFill>
          <a:blip r:embed="rId3"/>
          <a:stretch>
            <a:fillRect/>
          </a:stretch>
        </p:blipFill>
        <p:spPr>
          <a:xfrm>
            <a:off x="476451" y="1865040"/>
            <a:ext cx="2088635" cy="1877351"/>
          </a:xfrm>
          <a:prstGeom prst="rect">
            <a:avLst/>
          </a:prstGeom>
        </p:spPr>
      </p:pic>
      <p:sp>
        <p:nvSpPr>
          <p:cNvPr id="28" name="CuadroTexto 27">
            <a:extLst>
              <a:ext uri="{FF2B5EF4-FFF2-40B4-BE49-F238E27FC236}">
                <a16:creationId xmlns:a16="http://schemas.microsoft.com/office/drawing/2014/main" id="{628CE7E5-B595-45B5-88FE-EEE9BB0B2C46}"/>
              </a:ext>
            </a:extLst>
          </p:cNvPr>
          <p:cNvSpPr txBox="1"/>
          <p:nvPr/>
        </p:nvSpPr>
        <p:spPr>
          <a:xfrm>
            <a:off x="279032" y="1416371"/>
            <a:ext cx="2723333" cy="369332"/>
          </a:xfrm>
          <a:prstGeom prst="rect">
            <a:avLst/>
          </a:prstGeom>
          <a:noFill/>
        </p:spPr>
        <p:txBody>
          <a:bodyPr wrap="square" rtlCol="0">
            <a:spAutoFit/>
          </a:bodyPr>
          <a:lstStyle/>
          <a:p>
            <a:pPr algn="ctr"/>
            <a:r>
              <a:rPr lang="es-EC" b="1" i="1" dirty="0"/>
              <a:t>Fertilización</a:t>
            </a:r>
          </a:p>
        </p:txBody>
      </p:sp>
      <p:sp>
        <p:nvSpPr>
          <p:cNvPr id="31" name="CuadroTexto 30">
            <a:extLst>
              <a:ext uri="{FF2B5EF4-FFF2-40B4-BE49-F238E27FC236}">
                <a16:creationId xmlns:a16="http://schemas.microsoft.com/office/drawing/2014/main" id="{45E5C8B3-D50B-4F0E-B106-6E76124D0B37}"/>
              </a:ext>
            </a:extLst>
          </p:cNvPr>
          <p:cNvSpPr txBox="1"/>
          <p:nvPr/>
        </p:nvSpPr>
        <p:spPr>
          <a:xfrm>
            <a:off x="3155072" y="1342918"/>
            <a:ext cx="3176337" cy="369332"/>
          </a:xfrm>
          <a:prstGeom prst="rect">
            <a:avLst/>
          </a:prstGeom>
          <a:noFill/>
        </p:spPr>
        <p:txBody>
          <a:bodyPr wrap="square" rtlCol="0">
            <a:spAutoFit/>
          </a:bodyPr>
          <a:lstStyle/>
          <a:p>
            <a:pPr algn="ctr"/>
            <a:r>
              <a:rPr lang="es-EC" b="1" i="1" dirty="0"/>
              <a:t>Abonos orgánicos</a:t>
            </a:r>
          </a:p>
        </p:txBody>
      </p:sp>
      <p:pic>
        <p:nvPicPr>
          <p:cNvPr id="33" name="Imagen 32">
            <a:extLst>
              <a:ext uri="{FF2B5EF4-FFF2-40B4-BE49-F238E27FC236}">
                <a16:creationId xmlns:a16="http://schemas.microsoft.com/office/drawing/2014/main" id="{1F66BDC3-4D43-4A96-860D-98BA28F152B0}"/>
              </a:ext>
            </a:extLst>
          </p:cNvPr>
          <p:cNvPicPr>
            <a:picLocks noChangeAspect="1"/>
          </p:cNvPicPr>
          <p:nvPr/>
        </p:nvPicPr>
        <p:blipFill>
          <a:blip r:embed="rId4"/>
          <a:stretch>
            <a:fillRect/>
          </a:stretch>
        </p:blipFill>
        <p:spPr>
          <a:xfrm>
            <a:off x="3114226" y="1865040"/>
            <a:ext cx="3600000" cy="1877351"/>
          </a:xfrm>
          <a:prstGeom prst="rect">
            <a:avLst/>
          </a:prstGeom>
          <a:ln w="3175">
            <a:solidFill>
              <a:schemeClr val="tx1"/>
            </a:solidFill>
          </a:ln>
        </p:spPr>
      </p:pic>
      <p:sp>
        <p:nvSpPr>
          <p:cNvPr id="35" name="CuadroTexto 34">
            <a:extLst>
              <a:ext uri="{FF2B5EF4-FFF2-40B4-BE49-F238E27FC236}">
                <a16:creationId xmlns:a16="http://schemas.microsoft.com/office/drawing/2014/main" id="{6546AF5A-0A7D-4D20-8265-B95A0946CEC4}"/>
              </a:ext>
            </a:extLst>
          </p:cNvPr>
          <p:cNvSpPr txBox="1"/>
          <p:nvPr/>
        </p:nvSpPr>
        <p:spPr>
          <a:xfrm>
            <a:off x="3114226" y="3800706"/>
            <a:ext cx="3678204" cy="830997"/>
          </a:xfrm>
          <a:prstGeom prst="rect">
            <a:avLst/>
          </a:prstGeom>
          <a:noFill/>
        </p:spPr>
        <p:txBody>
          <a:bodyPr wrap="square">
            <a:spAutoFit/>
          </a:bodyPr>
          <a:lstStyle/>
          <a:p>
            <a:pPr algn="just"/>
            <a:r>
              <a:rPr lang="es-MX" sz="1600" b="1" dirty="0">
                <a:effectLst/>
                <a:latin typeface="Arial" panose="020B0604020202020204" pitchFamily="34" charset="0"/>
                <a:ea typeface="Calibri" panose="020F0502020204030204" pitchFamily="34" charset="0"/>
              </a:rPr>
              <a:t>Figura 17</a:t>
            </a:r>
            <a:r>
              <a:rPr lang="es-MX" sz="1600" dirty="0">
                <a:effectLst/>
                <a:latin typeface="Arial" panose="020B0604020202020204" pitchFamily="34" charset="0"/>
                <a:ea typeface="Calibri" panose="020F0502020204030204" pitchFamily="34" charset="0"/>
              </a:rPr>
              <a:t>. Abonos para cultivo de palmito. A) Abono de gallinaza. B) </a:t>
            </a:r>
            <a:r>
              <a:rPr lang="es-MX" sz="1600" dirty="0">
                <a:latin typeface="Arial" panose="020B0604020202020204" pitchFamily="34" charset="0"/>
                <a:ea typeface="Calibri" panose="020F0502020204030204" pitchFamily="34" charset="0"/>
              </a:rPr>
              <a:t>Biol.</a:t>
            </a:r>
            <a:endParaRPr lang="es-EC" sz="1600" dirty="0"/>
          </a:p>
        </p:txBody>
      </p:sp>
      <p:sp>
        <p:nvSpPr>
          <p:cNvPr id="37" name="CuadroTexto 36">
            <a:extLst>
              <a:ext uri="{FF2B5EF4-FFF2-40B4-BE49-F238E27FC236}">
                <a16:creationId xmlns:a16="http://schemas.microsoft.com/office/drawing/2014/main" id="{9408DD09-B64F-4E25-BF18-8CC9F5DE39F6}"/>
              </a:ext>
            </a:extLst>
          </p:cNvPr>
          <p:cNvSpPr txBox="1"/>
          <p:nvPr/>
        </p:nvSpPr>
        <p:spPr>
          <a:xfrm>
            <a:off x="116323" y="3831832"/>
            <a:ext cx="2723333" cy="307777"/>
          </a:xfrm>
          <a:prstGeom prst="rect">
            <a:avLst/>
          </a:prstGeom>
          <a:noFill/>
        </p:spPr>
        <p:txBody>
          <a:bodyPr wrap="square">
            <a:spAutoFit/>
          </a:bodyPr>
          <a:lstStyle/>
          <a:p>
            <a:pPr algn="ctr"/>
            <a:r>
              <a:rPr lang="es-ES" sz="1400" dirty="0">
                <a:effectLst/>
                <a:latin typeface="Arial" panose="020B0604020202020204" pitchFamily="34" charset="0"/>
                <a:ea typeface="Calibri" panose="020F0502020204030204" pitchFamily="34" charset="0"/>
              </a:rPr>
              <a:t>(Molina, 2000) (Sandoval, 2015)</a:t>
            </a:r>
            <a:endParaRPr lang="es-EC" sz="1400" dirty="0"/>
          </a:p>
        </p:txBody>
      </p:sp>
      <p:sp>
        <p:nvSpPr>
          <p:cNvPr id="38" name="CuadroTexto 37">
            <a:extLst>
              <a:ext uri="{FF2B5EF4-FFF2-40B4-BE49-F238E27FC236}">
                <a16:creationId xmlns:a16="http://schemas.microsoft.com/office/drawing/2014/main" id="{E311F781-A280-4112-AD18-50696C5B45BF}"/>
              </a:ext>
            </a:extLst>
          </p:cNvPr>
          <p:cNvSpPr txBox="1"/>
          <p:nvPr/>
        </p:nvSpPr>
        <p:spPr>
          <a:xfrm>
            <a:off x="1143241" y="4743187"/>
            <a:ext cx="3599999" cy="307777"/>
          </a:xfrm>
          <a:prstGeom prst="rect">
            <a:avLst/>
          </a:prstGeom>
          <a:noFill/>
        </p:spPr>
        <p:txBody>
          <a:bodyPr wrap="square">
            <a:spAutoFit/>
          </a:bodyPr>
          <a:lstStyle/>
          <a:p>
            <a:pPr algn="ctr"/>
            <a:r>
              <a:rPr lang="es-ES" sz="1400" dirty="0">
                <a:effectLst/>
                <a:latin typeface="Arial" panose="020B0604020202020204" pitchFamily="34" charset="0"/>
                <a:ea typeface="Calibri" panose="020F0502020204030204" pitchFamily="34" charset="0"/>
              </a:rPr>
              <a:t>(Granda, 2013; Sandoval, 2015)</a:t>
            </a:r>
            <a:endParaRPr lang="es-EC" sz="1400" dirty="0"/>
          </a:p>
        </p:txBody>
      </p:sp>
      <p:sp>
        <p:nvSpPr>
          <p:cNvPr id="18" name="Rectangle 1">
            <a:extLst>
              <a:ext uri="{FF2B5EF4-FFF2-40B4-BE49-F238E27FC236}">
                <a16:creationId xmlns:a16="http://schemas.microsoft.com/office/drawing/2014/main" id="{2E1BCC17-9DF3-45EF-8B90-9C6F1D3DE678}"/>
              </a:ext>
            </a:extLst>
          </p:cNvPr>
          <p:cNvSpPr>
            <a:spLocks noChangeArrowheads="1"/>
          </p:cNvSpPr>
          <p:nvPr/>
        </p:nvSpPr>
        <p:spPr bwMode="auto">
          <a:xfrm>
            <a:off x="0" y="6448979"/>
            <a:ext cx="2880320" cy="415498"/>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200" b="1" i="1" dirty="0">
                <a:latin typeface="+mj-lt"/>
                <a:ea typeface="Times New Roman" pitchFamily="18" charset="0"/>
                <a:cs typeface="Times New Roman" panose="02020603050405020304" pitchFamily="18" charset="0"/>
              </a:rPr>
              <a:t>Marilyn Llumiquinga, 2021</a:t>
            </a:r>
          </a:p>
          <a:p>
            <a:pPr algn="ctr" eaLnBrk="0" hangingPunct="0">
              <a:tabLst>
                <a:tab pos="1962150" algn="l"/>
                <a:tab pos="2879725" algn="ctr"/>
              </a:tabLst>
            </a:pPr>
            <a:endParaRPr lang="es-EC" sz="1200" b="1" i="1" dirty="0">
              <a:latin typeface="+mj-lt"/>
              <a:cs typeface="Times New Roman" panose="02020603050405020304" pitchFamily="18" charset="0"/>
            </a:endParaRPr>
          </a:p>
        </p:txBody>
      </p:sp>
      <p:sp>
        <p:nvSpPr>
          <p:cNvPr id="20" name="Rectangle 1">
            <a:extLst>
              <a:ext uri="{FF2B5EF4-FFF2-40B4-BE49-F238E27FC236}">
                <a16:creationId xmlns:a16="http://schemas.microsoft.com/office/drawing/2014/main" id="{ACA39D59-08CC-49B4-A8F1-2D167192100A}"/>
              </a:ext>
            </a:extLst>
          </p:cNvPr>
          <p:cNvSpPr>
            <a:spLocks noChangeArrowheads="1"/>
          </p:cNvSpPr>
          <p:nvPr/>
        </p:nvSpPr>
        <p:spPr bwMode="auto">
          <a:xfrm>
            <a:off x="1640699" y="107775"/>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
        <p:nvSpPr>
          <p:cNvPr id="21" name="CuadroTexto 20">
            <a:extLst>
              <a:ext uri="{FF2B5EF4-FFF2-40B4-BE49-F238E27FC236}">
                <a16:creationId xmlns:a16="http://schemas.microsoft.com/office/drawing/2014/main" id="{622B6D95-E226-4B42-8720-924C919813B4}"/>
              </a:ext>
            </a:extLst>
          </p:cNvPr>
          <p:cNvSpPr txBox="1"/>
          <p:nvPr/>
        </p:nvSpPr>
        <p:spPr>
          <a:xfrm>
            <a:off x="9512969" y="615269"/>
            <a:ext cx="2679032"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Resultados y Discusión</a:t>
            </a:r>
          </a:p>
        </p:txBody>
      </p:sp>
      <p:pic>
        <p:nvPicPr>
          <p:cNvPr id="3" name="Imagen 2">
            <a:extLst>
              <a:ext uri="{FF2B5EF4-FFF2-40B4-BE49-F238E27FC236}">
                <a16:creationId xmlns:a16="http://schemas.microsoft.com/office/drawing/2014/main" id="{2C4F09A4-4043-4B8E-954A-F86916B31882}"/>
              </a:ext>
            </a:extLst>
          </p:cNvPr>
          <p:cNvPicPr>
            <a:picLocks noChangeAspect="1"/>
          </p:cNvPicPr>
          <p:nvPr/>
        </p:nvPicPr>
        <p:blipFill rotWithShape="1">
          <a:blip r:embed="rId5">
            <a:extLst>
              <a:ext uri="{28A0092B-C50C-407E-A947-70E740481C1C}">
                <a14:useLocalDpi xmlns:a14="http://schemas.microsoft.com/office/drawing/2010/main" val="0"/>
              </a:ext>
            </a:extLst>
          </a:blip>
          <a:srcRect l="10990" t="9798" r="3471" b="6871"/>
          <a:stretch/>
        </p:blipFill>
        <p:spPr>
          <a:xfrm>
            <a:off x="7246778" y="1702652"/>
            <a:ext cx="4452183" cy="3348312"/>
          </a:xfrm>
          <a:prstGeom prst="rect">
            <a:avLst/>
          </a:prstGeom>
          <a:ln w="3175">
            <a:solidFill>
              <a:schemeClr val="tx1"/>
            </a:solidFill>
          </a:ln>
        </p:spPr>
      </p:pic>
    </p:spTree>
    <p:extLst>
      <p:ext uri="{BB962C8B-B14F-4D97-AF65-F5344CB8AC3E}">
        <p14:creationId xmlns:p14="http://schemas.microsoft.com/office/powerpoint/2010/main" val="104358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628ED78-6C41-4F52-BB77-BE1012815F6A}"/>
              </a:ext>
            </a:extLst>
          </p:cNvPr>
          <p:cNvPicPr>
            <a:picLocks noChangeAspect="1"/>
          </p:cNvPicPr>
          <p:nvPr/>
        </p:nvPicPr>
        <p:blipFill rotWithShape="1">
          <a:blip r:embed="rId2"/>
          <a:srcRect l="10113" t="14659" r="8511" b="6932"/>
          <a:stretch/>
        </p:blipFill>
        <p:spPr>
          <a:xfrm>
            <a:off x="8871028" y="5904220"/>
            <a:ext cx="3128468" cy="752508"/>
          </a:xfrm>
          <a:prstGeom prst="rect">
            <a:avLst/>
          </a:prstGeom>
        </p:spPr>
      </p:pic>
      <p:sp>
        <p:nvSpPr>
          <p:cNvPr id="6" name="CuadroTexto 5">
            <a:extLst>
              <a:ext uri="{FF2B5EF4-FFF2-40B4-BE49-F238E27FC236}">
                <a16:creationId xmlns:a16="http://schemas.microsoft.com/office/drawing/2014/main" id="{5EFFB7EA-18AA-4A14-B558-1CB077C00AF1}"/>
              </a:ext>
            </a:extLst>
          </p:cNvPr>
          <p:cNvSpPr txBox="1"/>
          <p:nvPr/>
        </p:nvSpPr>
        <p:spPr>
          <a:xfrm>
            <a:off x="2757762" y="853103"/>
            <a:ext cx="5676779" cy="400110"/>
          </a:xfrm>
          <a:prstGeom prst="rect">
            <a:avLst/>
          </a:prstGeom>
          <a:noFill/>
        </p:spPr>
        <p:txBody>
          <a:bodyPr wrap="square" rtlCol="0">
            <a:spAutoFit/>
          </a:bodyPr>
          <a:lstStyle/>
          <a:p>
            <a:pPr algn="ctr"/>
            <a:r>
              <a:rPr lang="es-EC" sz="2000" b="1" dirty="0">
                <a:solidFill>
                  <a:srgbClr val="C00000"/>
                </a:solidFill>
              </a:rPr>
              <a:t>Prácticas de conservación y uso sostenible</a:t>
            </a:r>
            <a:endParaRPr lang="es-EC" sz="2000" b="1" i="1" dirty="0">
              <a:solidFill>
                <a:srgbClr val="C00000"/>
              </a:solidFill>
            </a:endParaRPr>
          </a:p>
        </p:txBody>
      </p:sp>
      <p:sp>
        <p:nvSpPr>
          <p:cNvPr id="14" name="CuadroTexto 13">
            <a:extLst>
              <a:ext uri="{FF2B5EF4-FFF2-40B4-BE49-F238E27FC236}">
                <a16:creationId xmlns:a16="http://schemas.microsoft.com/office/drawing/2014/main" id="{146E3D69-E077-464C-9099-7557420FDADE}"/>
              </a:ext>
            </a:extLst>
          </p:cNvPr>
          <p:cNvSpPr txBox="1"/>
          <p:nvPr/>
        </p:nvSpPr>
        <p:spPr>
          <a:xfrm>
            <a:off x="1530512" y="2190439"/>
            <a:ext cx="2831432" cy="369332"/>
          </a:xfrm>
          <a:prstGeom prst="rect">
            <a:avLst/>
          </a:prstGeom>
          <a:noFill/>
        </p:spPr>
        <p:txBody>
          <a:bodyPr wrap="square" rtlCol="0">
            <a:spAutoFit/>
          </a:bodyPr>
          <a:lstStyle/>
          <a:p>
            <a:pPr algn="ctr"/>
            <a:r>
              <a:rPr lang="es-EC" b="1" dirty="0">
                <a:solidFill>
                  <a:schemeClr val="tx1">
                    <a:lumMod val="75000"/>
                    <a:lumOff val="25000"/>
                  </a:schemeClr>
                </a:solidFill>
              </a:rPr>
              <a:t>Conservación </a:t>
            </a:r>
            <a:r>
              <a:rPr lang="es-EC" b="1" i="1" dirty="0">
                <a:solidFill>
                  <a:schemeClr val="tx1">
                    <a:lumMod val="75000"/>
                    <a:lumOff val="25000"/>
                  </a:schemeClr>
                </a:solidFill>
              </a:rPr>
              <a:t>ex situ</a:t>
            </a:r>
          </a:p>
        </p:txBody>
      </p:sp>
      <p:sp>
        <p:nvSpPr>
          <p:cNvPr id="15" name="CuadroTexto 14">
            <a:extLst>
              <a:ext uri="{FF2B5EF4-FFF2-40B4-BE49-F238E27FC236}">
                <a16:creationId xmlns:a16="http://schemas.microsoft.com/office/drawing/2014/main" id="{253A086F-9B9D-4808-AA9D-9C1B7F70AC61}"/>
              </a:ext>
            </a:extLst>
          </p:cNvPr>
          <p:cNvSpPr txBox="1"/>
          <p:nvPr/>
        </p:nvSpPr>
        <p:spPr>
          <a:xfrm>
            <a:off x="1530512" y="4597147"/>
            <a:ext cx="2831432" cy="369332"/>
          </a:xfrm>
          <a:prstGeom prst="rect">
            <a:avLst/>
          </a:prstGeom>
          <a:noFill/>
        </p:spPr>
        <p:txBody>
          <a:bodyPr wrap="square" rtlCol="0">
            <a:spAutoFit/>
          </a:bodyPr>
          <a:lstStyle/>
          <a:p>
            <a:pPr algn="ctr"/>
            <a:r>
              <a:rPr lang="es-EC" b="1" dirty="0">
                <a:solidFill>
                  <a:schemeClr val="tx1">
                    <a:lumMod val="75000"/>
                    <a:lumOff val="25000"/>
                  </a:schemeClr>
                </a:solidFill>
              </a:rPr>
              <a:t>Conservación</a:t>
            </a:r>
            <a:r>
              <a:rPr lang="es-EC" b="1" i="1" dirty="0">
                <a:solidFill>
                  <a:schemeClr val="tx1">
                    <a:lumMod val="75000"/>
                    <a:lumOff val="25000"/>
                  </a:schemeClr>
                </a:solidFill>
              </a:rPr>
              <a:t> in vitro</a:t>
            </a:r>
          </a:p>
        </p:txBody>
      </p:sp>
      <p:sp>
        <p:nvSpPr>
          <p:cNvPr id="20" name="Rectangle 1">
            <a:extLst>
              <a:ext uri="{FF2B5EF4-FFF2-40B4-BE49-F238E27FC236}">
                <a16:creationId xmlns:a16="http://schemas.microsoft.com/office/drawing/2014/main" id="{E09C7D89-5ADE-4AC5-91AC-2C826223428B}"/>
              </a:ext>
            </a:extLst>
          </p:cNvPr>
          <p:cNvSpPr>
            <a:spLocks noChangeArrowheads="1"/>
          </p:cNvSpPr>
          <p:nvPr/>
        </p:nvSpPr>
        <p:spPr bwMode="auto">
          <a:xfrm>
            <a:off x="-183650" y="6448979"/>
            <a:ext cx="2880320" cy="415498"/>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200" b="1" i="1" dirty="0">
                <a:latin typeface="+mj-lt"/>
                <a:ea typeface="Times New Roman" pitchFamily="18" charset="0"/>
                <a:cs typeface="Times New Roman" panose="02020603050405020304" pitchFamily="18" charset="0"/>
              </a:rPr>
              <a:t>Marilyn Llumiquinga, 2021</a:t>
            </a:r>
          </a:p>
          <a:p>
            <a:pPr algn="ctr" eaLnBrk="0" hangingPunct="0">
              <a:tabLst>
                <a:tab pos="1962150" algn="l"/>
                <a:tab pos="2879725" algn="ctr"/>
              </a:tabLst>
            </a:pPr>
            <a:endParaRPr lang="es-EC" sz="1200" b="1" i="1" dirty="0">
              <a:latin typeface="+mj-lt"/>
              <a:cs typeface="Times New Roman" panose="02020603050405020304" pitchFamily="18" charset="0"/>
            </a:endParaRPr>
          </a:p>
        </p:txBody>
      </p:sp>
      <p:sp>
        <p:nvSpPr>
          <p:cNvPr id="21" name="CuadroTexto 20">
            <a:extLst>
              <a:ext uri="{FF2B5EF4-FFF2-40B4-BE49-F238E27FC236}">
                <a16:creationId xmlns:a16="http://schemas.microsoft.com/office/drawing/2014/main" id="{8351C4FB-1BD4-4B9F-9987-6FD0999B1B15}"/>
              </a:ext>
            </a:extLst>
          </p:cNvPr>
          <p:cNvSpPr txBox="1"/>
          <p:nvPr/>
        </p:nvSpPr>
        <p:spPr>
          <a:xfrm>
            <a:off x="9512969" y="615269"/>
            <a:ext cx="2679032"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Resultados y Discusión</a:t>
            </a:r>
          </a:p>
        </p:txBody>
      </p:sp>
      <p:sp>
        <p:nvSpPr>
          <p:cNvPr id="22" name="Rectangle 1">
            <a:extLst>
              <a:ext uri="{FF2B5EF4-FFF2-40B4-BE49-F238E27FC236}">
                <a16:creationId xmlns:a16="http://schemas.microsoft.com/office/drawing/2014/main" id="{C63A68B3-ED1A-4B55-81E8-0B3A1BF616F1}"/>
              </a:ext>
            </a:extLst>
          </p:cNvPr>
          <p:cNvSpPr>
            <a:spLocks noChangeArrowheads="1"/>
          </p:cNvSpPr>
          <p:nvPr/>
        </p:nvSpPr>
        <p:spPr bwMode="auto">
          <a:xfrm>
            <a:off x="1640699" y="107775"/>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
        <p:nvSpPr>
          <p:cNvPr id="2" name="Abrir llave 1">
            <a:extLst>
              <a:ext uri="{FF2B5EF4-FFF2-40B4-BE49-F238E27FC236}">
                <a16:creationId xmlns:a16="http://schemas.microsoft.com/office/drawing/2014/main" id="{8A5735BF-456D-4B39-8342-1106F1A66C2F}"/>
              </a:ext>
            </a:extLst>
          </p:cNvPr>
          <p:cNvSpPr/>
          <p:nvPr/>
        </p:nvSpPr>
        <p:spPr>
          <a:xfrm>
            <a:off x="1256510" y="1494787"/>
            <a:ext cx="438900" cy="3868426"/>
          </a:xfrm>
          <a:prstGeom prst="leftBrace">
            <a:avLst>
              <a:gd name="adj1" fmla="val 8333"/>
              <a:gd name="adj2" fmla="val 48975"/>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s-EC" sz="1600" dirty="0"/>
          </a:p>
        </p:txBody>
      </p:sp>
      <p:pic>
        <p:nvPicPr>
          <p:cNvPr id="2050" name="Picture 2" descr="Conservacion ex situ del germoplasma del arroz (irri) iii">
            <a:extLst>
              <a:ext uri="{FF2B5EF4-FFF2-40B4-BE49-F238E27FC236}">
                <a16:creationId xmlns:a16="http://schemas.microsoft.com/office/drawing/2014/main" id="{D2889235-B9F6-46BC-B4E7-73CED4D9E9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16" t="24381" r="7339" b="5565"/>
          <a:stretch/>
        </p:blipFill>
        <p:spPr bwMode="auto">
          <a:xfrm>
            <a:off x="4572615" y="1515783"/>
            <a:ext cx="2930730" cy="1800000"/>
          </a:xfrm>
          <a:prstGeom prst="roundRect">
            <a:avLst/>
          </a:prstGeom>
          <a:noFill/>
          <a:extLst>
            <a:ext uri="{909E8E84-426E-40DD-AFC4-6F175D3DCCD1}">
              <a14:hiddenFill xmlns:a14="http://schemas.microsoft.com/office/drawing/2010/main">
                <a:solidFill>
                  <a:srgbClr val="FFFFFF"/>
                </a:solidFill>
              </a14:hiddenFill>
            </a:ext>
          </a:extLst>
        </p:spPr>
      </p:pic>
      <p:sp>
        <p:nvSpPr>
          <p:cNvPr id="27" name="CuadroTexto 26">
            <a:extLst>
              <a:ext uri="{FF2B5EF4-FFF2-40B4-BE49-F238E27FC236}">
                <a16:creationId xmlns:a16="http://schemas.microsoft.com/office/drawing/2014/main" id="{F1C28A01-0EE9-41AF-9BCE-3D1D2718E18C}"/>
              </a:ext>
            </a:extLst>
          </p:cNvPr>
          <p:cNvSpPr txBox="1"/>
          <p:nvPr/>
        </p:nvSpPr>
        <p:spPr>
          <a:xfrm>
            <a:off x="7707679" y="1894277"/>
            <a:ext cx="3610580" cy="1261884"/>
          </a:xfrm>
          <a:prstGeom prst="rect">
            <a:avLst/>
          </a:prstGeom>
          <a:noFill/>
        </p:spPr>
        <p:txBody>
          <a:bodyPr wrap="square" rtlCol="0">
            <a:spAutoFit/>
          </a:bodyPr>
          <a:lstStyle/>
          <a:p>
            <a:pPr algn="ctr"/>
            <a:r>
              <a:rPr lang="es-EC" sz="1600" b="1" dirty="0"/>
              <a:t>Conservación en campo en la Estación Experimental Central de la  Amazonía</a:t>
            </a:r>
          </a:p>
          <a:p>
            <a:pPr algn="ctr"/>
            <a:r>
              <a:rPr lang="es-ES" sz="1400" dirty="0">
                <a:effectLst/>
                <a:latin typeface="Arial" panose="020B0604020202020204" pitchFamily="34" charset="0"/>
                <a:ea typeface="Calibri" panose="020F0502020204030204" pitchFamily="34" charset="0"/>
              </a:rPr>
              <a:t>(Clement </a:t>
            </a:r>
            <a:r>
              <a:rPr lang="es-ES" sz="1400" i="1" dirty="0">
                <a:effectLst/>
                <a:latin typeface="Arial" panose="020B0604020202020204" pitchFamily="34" charset="0"/>
                <a:ea typeface="Calibri" panose="020F0502020204030204" pitchFamily="34" charset="0"/>
              </a:rPr>
              <a:t>et al.</a:t>
            </a:r>
            <a:r>
              <a:rPr lang="es-ES" sz="1400" i="1" dirty="0">
                <a:latin typeface="Arial" panose="020B0604020202020204" pitchFamily="34" charset="0"/>
                <a:ea typeface="Calibri" panose="020F0502020204030204" pitchFamily="34" charset="0"/>
              </a:rPr>
              <a:t>, </a:t>
            </a:r>
            <a:r>
              <a:rPr lang="es-ES" sz="1400" dirty="0">
                <a:effectLst/>
                <a:latin typeface="Arial" panose="020B0604020202020204" pitchFamily="34" charset="0"/>
                <a:ea typeface="Calibri" panose="020F0502020204030204" pitchFamily="34" charset="0"/>
              </a:rPr>
              <a:t>2004)</a:t>
            </a:r>
          </a:p>
          <a:p>
            <a:pPr algn="ctr"/>
            <a:r>
              <a:rPr lang="es-EC" sz="1400" dirty="0"/>
              <a:t>(Tapia </a:t>
            </a:r>
            <a:r>
              <a:rPr lang="es-EC" sz="1400" i="1" dirty="0"/>
              <a:t>et al., </a:t>
            </a:r>
            <a:r>
              <a:rPr lang="es-EC" sz="1400" dirty="0"/>
              <a:t>2016) </a:t>
            </a:r>
          </a:p>
        </p:txBody>
      </p:sp>
      <p:sp>
        <p:nvSpPr>
          <p:cNvPr id="28" name="CuadroTexto 27">
            <a:extLst>
              <a:ext uri="{FF2B5EF4-FFF2-40B4-BE49-F238E27FC236}">
                <a16:creationId xmlns:a16="http://schemas.microsoft.com/office/drawing/2014/main" id="{4F33CC80-50B0-4FC7-9C81-8184142FBF80}"/>
              </a:ext>
            </a:extLst>
          </p:cNvPr>
          <p:cNvSpPr txBox="1"/>
          <p:nvPr/>
        </p:nvSpPr>
        <p:spPr>
          <a:xfrm>
            <a:off x="7707679" y="3988158"/>
            <a:ext cx="3578305" cy="1261884"/>
          </a:xfrm>
          <a:prstGeom prst="rect">
            <a:avLst/>
          </a:prstGeom>
          <a:noFill/>
        </p:spPr>
        <p:txBody>
          <a:bodyPr wrap="square" rtlCol="0">
            <a:spAutoFit/>
          </a:bodyPr>
          <a:lstStyle/>
          <a:p>
            <a:pPr algn="ctr"/>
            <a:r>
              <a:rPr lang="es-EC" sz="1600" b="1" dirty="0"/>
              <a:t>Callo pro-embriogénico de </a:t>
            </a:r>
            <a:r>
              <a:rPr lang="es-EC" sz="1600" b="1" i="1" dirty="0"/>
              <a:t>Bactris gasipaes</a:t>
            </a:r>
          </a:p>
          <a:p>
            <a:pPr algn="ctr"/>
            <a:r>
              <a:rPr lang="es-ES" sz="1400" dirty="0">
                <a:effectLst/>
                <a:latin typeface="Arial" panose="020B0604020202020204" pitchFamily="34" charset="0"/>
                <a:ea typeface="Calibri" panose="020F0502020204030204" pitchFamily="34" charset="0"/>
              </a:rPr>
              <a:t>(Toribio &amp; Celestino, 2008) (</a:t>
            </a:r>
            <a:r>
              <a:rPr lang="es-ES" sz="1400" dirty="0">
                <a:latin typeface="Arial" panose="020B0604020202020204" pitchFamily="34" charset="0"/>
                <a:ea typeface="Calibri" panose="020F0502020204030204" pitchFamily="34" charset="0"/>
              </a:rPr>
              <a:t>Pesantes,2015</a:t>
            </a:r>
            <a:r>
              <a:rPr lang="es-ES" sz="1400" dirty="0">
                <a:effectLst/>
                <a:latin typeface="Arial" panose="020B0604020202020204" pitchFamily="34" charset="0"/>
                <a:ea typeface="Calibri" panose="020F0502020204030204" pitchFamily="34" charset="0"/>
              </a:rPr>
              <a:t>)</a:t>
            </a:r>
          </a:p>
          <a:p>
            <a:pPr algn="ctr"/>
            <a:endParaRPr lang="es-EC" sz="1600" dirty="0"/>
          </a:p>
        </p:txBody>
      </p:sp>
      <p:pic>
        <p:nvPicPr>
          <p:cNvPr id="9" name="Imagen 8">
            <a:extLst>
              <a:ext uri="{FF2B5EF4-FFF2-40B4-BE49-F238E27FC236}">
                <a16:creationId xmlns:a16="http://schemas.microsoft.com/office/drawing/2014/main" id="{7AE9EB13-1F5D-43A4-8BE1-CE2313404386}"/>
              </a:ext>
            </a:extLst>
          </p:cNvPr>
          <p:cNvPicPr>
            <a:picLocks noChangeAspect="1"/>
          </p:cNvPicPr>
          <p:nvPr/>
        </p:nvPicPr>
        <p:blipFill>
          <a:blip r:embed="rId4"/>
          <a:stretch>
            <a:fillRect/>
          </a:stretch>
        </p:blipFill>
        <p:spPr>
          <a:xfrm>
            <a:off x="4570868" y="3697147"/>
            <a:ext cx="2932477" cy="1800000"/>
          </a:xfrm>
          <a:prstGeom prst="roundRect">
            <a:avLst/>
          </a:prstGeom>
        </p:spPr>
      </p:pic>
    </p:spTree>
    <p:extLst>
      <p:ext uri="{BB962C8B-B14F-4D97-AF65-F5344CB8AC3E}">
        <p14:creationId xmlns:p14="http://schemas.microsoft.com/office/powerpoint/2010/main" val="146467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628ED78-6C41-4F52-BB77-BE1012815F6A}"/>
              </a:ext>
            </a:extLst>
          </p:cNvPr>
          <p:cNvPicPr>
            <a:picLocks noChangeAspect="1"/>
          </p:cNvPicPr>
          <p:nvPr/>
        </p:nvPicPr>
        <p:blipFill rotWithShape="1">
          <a:blip r:embed="rId2"/>
          <a:srcRect l="10113" t="14659" r="8511" b="6932"/>
          <a:stretch/>
        </p:blipFill>
        <p:spPr>
          <a:xfrm>
            <a:off x="8871028" y="5904220"/>
            <a:ext cx="3128468" cy="752508"/>
          </a:xfrm>
          <a:prstGeom prst="rect">
            <a:avLst/>
          </a:prstGeom>
        </p:spPr>
      </p:pic>
      <p:sp>
        <p:nvSpPr>
          <p:cNvPr id="13" name="CuadroTexto 12">
            <a:extLst>
              <a:ext uri="{FF2B5EF4-FFF2-40B4-BE49-F238E27FC236}">
                <a16:creationId xmlns:a16="http://schemas.microsoft.com/office/drawing/2014/main" id="{72B97ECF-06B9-4396-9162-4E8A803ED854}"/>
              </a:ext>
            </a:extLst>
          </p:cNvPr>
          <p:cNvSpPr txBox="1"/>
          <p:nvPr/>
        </p:nvSpPr>
        <p:spPr>
          <a:xfrm>
            <a:off x="2988244" y="614888"/>
            <a:ext cx="6010778" cy="400110"/>
          </a:xfrm>
          <a:prstGeom prst="rect">
            <a:avLst/>
          </a:prstGeom>
          <a:noFill/>
        </p:spPr>
        <p:txBody>
          <a:bodyPr wrap="square" rtlCol="0">
            <a:spAutoFit/>
          </a:bodyPr>
          <a:lstStyle/>
          <a:p>
            <a:pPr algn="ctr"/>
            <a:r>
              <a:rPr lang="es-EC" sz="2000" b="1" dirty="0">
                <a:solidFill>
                  <a:srgbClr val="C00000"/>
                </a:solidFill>
              </a:rPr>
              <a:t>Áreas de investigación en </a:t>
            </a:r>
            <a:r>
              <a:rPr lang="es-EC" sz="2000" b="1" i="1" dirty="0">
                <a:solidFill>
                  <a:srgbClr val="C00000"/>
                </a:solidFill>
              </a:rPr>
              <a:t>Bactris gasipaes</a:t>
            </a:r>
            <a:endParaRPr lang="es-EC" sz="2000" b="1" dirty="0">
              <a:solidFill>
                <a:srgbClr val="C00000"/>
              </a:solidFill>
            </a:endParaRPr>
          </a:p>
        </p:txBody>
      </p:sp>
      <p:pic>
        <p:nvPicPr>
          <p:cNvPr id="11" name="Imagen 10">
            <a:extLst>
              <a:ext uri="{FF2B5EF4-FFF2-40B4-BE49-F238E27FC236}">
                <a16:creationId xmlns:a16="http://schemas.microsoft.com/office/drawing/2014/main" id="{C3BDD759-7E1B-411C-B0D7-16EDA64DC7BA}"/>
              </a:ext>
            </a:extLst>
          </p:cNvPr>
          <p:cNvPicPr/>
          <p:nvPr/>
        </p:nvPicPr>
        <p:blipFill rotWithShape="1">
          <a:blip r:embed="rId3"/>
          <a:srcRect l="5936" t="3897" r="241" b="9157"/>
          <a:stretch/>
        </p:blipFill>
        <p:spPr bwMode="auto">
          <a:xfrm>
            <a:off x="423496" y="1332263"/>
            <a:ext cx="5026327" cy="3406380"/>
          </a:xfrm>
          <a:prstGeom prst="rect">
            <a:avLst/>
          </a:prstGeom>
          <a:ln w="3175">
            <a:solidFill>
              <a:schemeClr val="tx1"/>
            </a:solidFill>
          </a:ln>
          <a:extLst>
            <a:ext uri="{53640926-AAD7-44D8-BBD7-CCE9431645EC}">
              <a14:shadowObscured xmlns:a14="http://schemas.microsoft.com/office/drawing/2010/main"/>
            </a:ext>
          </a:extLst>
        </p:spPr>
      </p:pic>
      <p:sp>
        <p:nvSpPr>
          <p:cNvPr id="12" name="CuadroTexto 11">
            <a:extLst>
              <a:ext uri="{FF2B5EF4-FFF2-40B4-BE49-F238E27FC236}">
                <a16:creationId xmlns:a16="http://schemas.microsoft.com/office/drawing/2014/main" id="{96BBF44A-3A60-48D6-8729-B7878588767D}"/>
              </a:ext>
            </a:extLst>
          </p:cNvPr>
          <p:cNvSpPr txBox="1"/>
          <p:nvPr/>
        </p:nvSpPr>
        <p:spPr>
          <a:xfrm>
            <a:off x="423495" y="4856912"/>
            <a:ext cx="5026327" cy="584775"/>
          </a:xfrm>
          <a:prstGeom prst="rect">
            <a:avLst/>
          </a:prstGeom>
          <a:noFill/>
        </p:spPr>
        <p:txBody>
          <a:bodyPr wrap="square">
            <a:spAutoFit/>
          </a:bodyPr>
          <a:lstStyle/>
          <a:p>
            <a:pPr algn="just">
              <a:spcAft>
                <a:spcPts val="1000"/>
              </a:spcAft>
            </a:pPr>
            <a:r>
              <a:rPr lang="es-ES" sz="1600" b="1" dirty="0">
                <a:effectLst/>
                <a:latin typeface="+mj-lt"/>
                <a:ea typeface="Times New Roman" panose="02020603050405020304" pitchFamily="18" charset="0"/>
                <a:cs typeface="Times New Roman" panose="02020603050405020304" pitchFamily="18" charset="0"/>
              </a:rPr>
              <a:t>Figura </a:t>
            </a:r>
            <a:r>
              <a:rPr lang="es-ES" sz="1600" b="1" dirty="0">
                <a:latin typeface="+mj-lt"/>
                <a:ea typeface="Times New Roman" panose="02020603050405020304" pitchFamily="18" charset="0"/>
                <a:cs typeface="Times New Roman" panose="02020603050405020304" pitchFamily="18" charset="0"/>
              </a:rPr>
              <a:t>19</a:t>
            </a:r>
            <a:r>
              <a:rPr lang="es-ES" sz="1600" b="1" dirty="0">
                <a:effectLst/>
                <a:latin typeface="+mj-lt"/>
                <a:ea typeface="Times New Roman" panose="02020603050405020304" pitchFamily="18" charset="0"/>
                <a:cs typeface="Times New Roman" panose="02020603050405020304" pitchFamily="18" charset="0"/>
              </a:rPr>
              <a:t>. </a:t>
            </a:r>
            <a:r>
              <a:rPr lang="es-ES" sz="1600" i="1" dirty="0">
                <a:effectLst/>
                <a:latin typeface="+mj-lt"/>
                <a:ea typeface="Times New Roman" panose="02020603050405020304" pitchFamily="18" charset="0"/>
                <a:cs typeface="Times New Roman" panose="02020603050405020304" pitchFamily="18" charset="0"/>
              </a:rPr>
              <a:t>Bactris gasipaes </a:t>
            </a:r>
            <a:r>
              <a:rPr lang="es-ES" sz="1600" dirty="0">
                <a:effectLst/>
                <a:latin typeface="+mj-lt"/>
                <a:ea typeface="Times New Roman" panose="02020603050405020304" pitchFamily="18" charset="0"/>
                <a:cs typeface="Times New Roman" panose="02020603050405020304" pitchFamily="18" charset="0"/>
              </a:rPr>
              <a:t>Kunth y sus principales compuestos funcionales (Ávila </a:t>
            </a:r>
            <a:r>
              <a:rPr lang="es-ES" sz="1600" i="1" dirty="0">
                <a:effectLst/>
                <a:latin typeface="+mj-lt"/>
                <a:ea typeface="Times New Roman" panose="02020603050405020304" pitchFamily="18" charset="0"/>
                <a:cs typeface="Times New Roman" panose="02020603050405020304" pitchFamily="18" charset="0"/>
              </a:rPr>
              <a:t>et al.</a:t>
            </a:r>
            <a:r>
              <a:rPr lang="es-ES" sz="1600" dirty="0">
                <a:effectLst/>
                <a:latin typeface="+mj-lt"/>
                <a:ea typeface="Times New Roman" panose="02020603050405020304" pitchFamily="18" charset="0"/>
                <a:cs typeface="Times New Roman" panose="02020603050405020304" pitchFamily="18" charset="0"/>
              </a:rPr>
              <a:t>, 2019).</a:t>
            </a:r>
            <a:endParaRPr lang="es-EC" sz="1600" dirty="0">
              <a:effectLst/>
              <a:latin typeface="+mj-lt"/>
              <a:ea typeface="Times New Roman" panose="02020603050405020304" pitchFamily="18" charset="0"/>
              <a:cs typeface="Times New Roman" panose="02020603050405020304" pitchFamily="18" charset="0"/>
            </a:endParaRPr>
          </a:p>
        </p:txBody>
      </p:sp>
      <p:pic>
        <p:nvPicPr>
          <p:cNvPr id="23" name="Imagen 22">
            <a:extLst>
              <a:ext uri="{FF2B5EF4-FFF2-40B4-BE49-F238E27FC236}">
                <a16:creationId xmlns:a16="http://schemas.microsoft.com/office/drawing/2014/main" id="{EC8D2BFF-1A49-4439-A7A5-3F6167E8C83F}"/>
              </a:ext>
            </a:extLst>
          </p:cNvPr>
          <p:cNvPicPr>
            <a:picLocks noChangeAspect="1"/>
          </p:cNvPicPr>
          <p:nvPr/>
        </p:nvPicPr>
        <p:blipFill>
          <a:blip r:embed="rId4"/>
          <a:stretch>
            <a:fillRect/>
          </a:stretch>
        </p:blipFill>
        <p:spPr>
          <a:xfrm>
            <a:off x="5732475" y="1670343"/>
            <a:ext cx="6251942" cy="1487704"/>
          </a:xfrm>
          <a:prstGeom prst="rect">
            <a:avLst/>
          </a:prstGeom>
          <a:ln w="6350">
            <a:solidFill>
              <a:schemeClr val="tx1"/>
            </a:solidFill>
          </a:ln>
        </p:spPr>
      </p:pic>
      <p:sp>
        <p:nvSpPr>
          <p:cNvPr id="24" name="CuadroTexto 23">
            <a:extLst>
              <a:ext uri="{FF2B5EF4-FFF2-40B4-BE49-F238E27FC236}">
                <a16:creationId xmlns:a16="http://schemas.microsoft.com/office/drawing/2014/main" id="{BDCAFF9C-7F96-4E0C-8569-08183CA933A6}"/>
              </a:ext>
            </a:extLst>
          </p:cNvPr>
          <p:cNvSpPr txBox="1"/>
          <p:nvPr/>
        </p:nvSpPr>
        <p:spPr>
          <a:xfrm>
            <a:off x="5783780" y="3253847"/>
            <a:ext cx="6251942" cy="584775"/>
          </a:xfrm>
          <a:prstGeom prst="rect">
            <a:avLst/>
          </a:prstGeom>
          <a:noFill/>
        </p:spPr>
        <p:txBody>
          <a:bodyPr wrap="square">
            <a:spAutoFit/>
          </a:bodyPr>
          <a:lstStyle/>
          <a:p>
            <a:pPr algn="just">
              <a:spcAft>
                <a:spcPts val="1000"/>
              </a:spcAft>
            </a:pPr>
            <a:r>
              <a:rPr lang="es-ES" sz="1600" b="1" dirty="0">
                <a:effectLst/>
                <a:latin typeface="+mj-lt"/>
                <a:ea typeface="Times New Roman" panose="02020603050405020304" pitchFamily="18" charset="0"/>
                <a:cs typeface="Times New Roman" panose="02020603050405020304" pitchFamily="18" charset="0"/>
              </a:rPr>
              <a:t>Figura 20. </a:t>
            </a:r>
            <a:r>
              <a:rPr lang="es-ES" sz="1600" dirty="0">
                <a:latin typeface="+mj-lt"/>
                <a:ea typeface="Times New Roman" panose="02020603050405020304" pitchFamily="18" charset="0"/>
                <a:cs typeface="Times New Roman" panose="02020603050405020304" pitchFamily="18" charset="0"/>
              </a:rPr>
              <a:t>Proceso de caracterización molecular en </a:t>
            </a:r>
            <a:r>
              <a:rPr lang="es-ES" sz="1600" i="1" dirty="0">
                <a:effectLst/>
                <a:latin typeface="+mj-lt"/>
                <a:ea typeface="Times New Roman" panose="02020603050405020304" pitchFamily="18" charset="0"/>
                <a:cs typeface="Times New Roman" panose="02020603050405020304" pitchFamily="18" charset="0"/>
              </a:rPr>
              <a:t>Bactris gasipaes </a:t>
            </a:r>
            <a:r>
              <a:rPr lang="es-ES" sz="1600" dirty="0">
                <a:effectLst/>
                <a:latin typeface="+mj-lt"/>
                <a:ea typeface="Times New Roman" panose="02020603050405020304" pitchFamily="18" charset="0"/>
                <a:cs typeface="Times New Roman" panose="02020603050405020304" pitchFamily="18" charset="0"/>
              </a:rPr>
              <a:t>(Hernández </a:t>
            </a:r>
            <a:r>
              <a:rPr lang="es-ES" sz="1600" i="1" dirty="0">
                <a:effectLst/>
                <a:latin typeface="+mj-lt"/>
                <a:ea typeface="Times New Roman" panose="02020603050405020304" pitchFamily="18" charset="0"/>
                <a:cs typeface="Times New Roman" panose="02020603050405020304" pitchFamily="18" charset="0"/>
              </a:rPr>
              <a:t>et al., </a:t>
            </a:r>
            <a:r>
              <a:rPr lang="es-ES" sz="1600" dirty="0">
                <a:effectLst/>
                <a:latin typeface="+mj-lt"/>
                <a:ea typeface="Times New Roman" panose="02020603050405020304" pitchFamily="18" charset="0"/>
                <a:cs typeface="Times New Roman" panose="02020603050405020304" pitchFamily="18" charset="0"/>
              </a:rPr>
              <a:t>2008</a:t>
            </a:r>
            <a:r>
              <a:rPr lang="es-ES" sz="1600" dirty="0">
                <a:latin typeface="+mj-lt"/>
                <a:ea typeface="Times New Roman" panose="02020603050405020304" pitchFamily="18" charset="0"/>
                <a:cs typeface="Times New Roman" panose="02020603050405020304" pitchFamily="18" charset="0"/>
              </a:rPr>
              <a:t>; </a:t>
            </a:r>
            <a:r>
              <a:rPr lang="es-ES" sz="1600" dirty="0">
                <a:effectLst/>
                <a:latin typeface="+mj-lt"/>
                <a:ea typeface="Times New Roman" panose="02020603050405020304" pitchFamily="18" charset="0"/>
                <a:cs typeface="Times New Roman" panose="02020603050405020304" pitchFamily="18" charset="0"/>
              </a:rPr>
              <a:t>Fernández, 2020).</a:t>
            </a:r>
            <a:endParaRPr lang="es-EC" sz="1600" dirty="0">
              <a:effectLst/>
              <a:latin typeface="+mj-lt"/>
              <a:ea typeface="Times New Roman" panose="02020603050405020304" pitchFamily="18" charset="0"/>
              <a:cs typeface="Times New Roman" panose="02020603050405020304" pitchFamily="18" charset="0"/>
            </a:endParaRPr>
          </a:p>
        </p:txBody>
      </p:sp>
      <p:sp>
        <p:nvSpPr>
          <p:cNvPr id="25" name="CuadroTexto 24">
            <a:extLst>
              <a:ext uri="{FF2B5EF4-FFF2-40B4-BE49-F238E27FC236}">
                <a16:creationId xmlns:a16="http://schemas.microsoft.com/office/drawing/2014/main" id="{9DFBFC2F-22D0-45EF-840D-2A5BA5823A41}"/>
              </a:ext>
            </a:extLst>
          </p:cNvPr>
          <p:cNvSpPr txBox="1"/>
          <p:nvPr/>
        </p:nvSpPr>
        <p:spPr>
          <a:xfrm>
            <a:off x="5783780" y="4282812"/>
            <a:ext cx="6174495" cy="1524007"/>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s-EC" sz="1600" dirty="0"/>
              <a:t>Agente protector (Ordoñez </a:t>
            </a:r>
            <a:r>
              <a:rPr lang="es-EC" sz="1600" i="1" dirty="0"/>
              <a:t>et al., </a:t>
            </a:r>
            <a:r>
              <a:rPr lang="es-EC" sz="1600" dirty="0"/>
              <a:t>2019; </a:t>
            </a:r>
            <a:r>
              <a:rPr lang="es-EC" sz="1600" dirty="0" err="1"/>
              <a:t>Noronha</a:t>
            </a:r>
            <a:r>
              <a:rPr lang="es-EC" sz="1600" dirty="0"/>
              <a:t> </a:t>
            </a:r>
            <a:r>
              <a:rPr lang="es-EC" sz="1600" i="1" dirty="0"/>
              <a:t>et al.</a:t>
            </a:r>
            <a:r>
              <a:rPr lang="es-EC" sz="1600" dirty="0"/>
              <a:t>, 2019)</a:t>
            </a:r>
          </a:p>
          <a:p>
            <a:pPr marL="285750" indent="-285750" algn="just">
              <a:lnSpc>
                <a:spcPct val="150000"/>
              </a:lnSpc>
              <a:buFont typeface="Arial" panose="020B0604020202020204" pitchFamily="34" charset="0"/>
              <a:buChar char="•"/>
            </a:pPr>
            <a:r>
              <a:rPr lang="es-EC" sz="1600" dirty="0"/>
              <a:t>Agente espesante (Ferrari </a:t>
            </a:r>
            <a:r>
              <a:rPr lang="es-EC" sz="1600" i="1" dirty="0"/>
              <a:t>et al., </a:t>
            </a:r>
            <a:r>
              <a:rPr lang="es-EC" sz="1600" dirty="0"/>
              <a:t>2020)</a:t>
            </a:r>
          </a:p>
          <a:p>
            <a:pPr marL="285750" indent="-285750" algn="just">
              <a:lnSpc>
                <a:spcPct val="150000"/>
              </a:lnSpc>
              <a:buFont typeface="Arial" panose="020B0604020202020204" pitchFamily="34" charset="0"/>
              <a:buChar char="•"/>
            </a:pPr>
            <a:r>
              <a:rPr lang="es-EC" sz="1600" dirty="0"/>
              <a:t>Emulsión alimenticia (De Souza </a:t>
            </a:r>
            <a:r>
              <a:rPr lang="es-EC" sz="1600" i="1" dirty="0"/>
              <a:t>et al</a:t>
            </a:r>
            <a:r>
              <a:rPr lang="es-EC" sz="1600" dirty="0"/>
              <a:t>., 2020)</a:t>
            </a:r>
          </a:p>
          <a:p>
            <a:pPr marL="285750" indent="-285750">
              <a:lnSpc>
                <a:spcPct val="150000"/>
              </a:lnSpc>
              <a:buFont typeface="Arial" panose="020B0604020202020204" pitchFamily="34" charset="0"/>
              <a:buChar char="•"/>
            </a:pPr>
            <a:endParaRPr lang="es-EC" sz="1600" dirty="0"/>
          </a:p>
        </p:txBody>
      </p:sp>
      <p:sp>
        <p:nvSpPr>
          <p:cNvPr id="20" name="Rectangle 1">
            <a:extLst>
              <a:ext uri="{FF2B5EF4-FFF2-40B4-BE49-F238E27FC236}">
                <a16:creationId xmlns:a16="http://schemas.microsoft.com/office/drawing/2014/main" id="{E09C7D89-5ADE-4AC5-91AC-2C826223428B}"/>
              </a:ext>
            </a:extLst>
          </p:cNvPr>
          <p:cNvSpPr>
            <a:spLocks noChangeArrowheads="1"/>
          </p:cNvSpPr>
          <p:nvPr/>
        </p:nvSpPr>
        <p:spPr bwMode="auto">
          <a:xfrm>
            <a:off x="-183650" y="6448979"/>
            <a:ext cx="2880320" cy="415498"/>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200" b="1" i="1" dirty="0">
                <a:latin typeface="+mj-lt"/>
                <a:ea typeface="Times New Roman" pitchFamily="18" charset="0"/>
                <a:cs typeface="Times New Roman" panose="02020603050405020304" pitchFamily="18" charset="0"/>
              </a:rPr>
              <a:t>Marilyn Llumiquinga, 2021</a:t>
            </a:r>
          </a:p>
          <a:p>
            <a:pPr algn="ctr" eaLnBrk="0" hangingPunct="0">
              <a:tabLst>
                <a:tab pos="1962150" algn="l"/>
                <a:tab pos="2879725" algn="ctr"/>
              </a:tabLst>
            </a:pPr>
            <a:endParaRPr lang="es-EC" sz="1200" b="1" i="1" dirty="0">
              <a:latin typeface="+mj-lt"/>
              <a:cs typeface="Times New Roman" panose="02020603050405020304" pitchFamily="18" charset="0"/>
            </a:endParaRPr>
          </a:p>
        </p:txBody>
      </p:sp>
      <p:sp>
        <p:nvSpPr>
          <p:cNvPr id="21" name="CuadroTexto 20">
            <a:extLst>
              <a:ext uri="{FF2B5EF4-FFF2-40B4-BE49-F238E27FC236}">
                <a16:creationId xmlns:a16="http://schemas.microsoft.com/office/drawing/2014/main" id="{8351C4FB-1BD4-4B9F-9987-6FD0999B1B15}"/>
              </a:ext>
            </a:extLst>
          </p:cNvPr>
          <p:cNvSpPr txBox="1"/>
          <p:nvPr/>
        </p:nvSpPr>
        <p:spPr>
          <a:xfrm>
            <a:off x="9512969" y="615269"/>
            <a:ext cx="2679032"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Resultados y Discusión</a:t>
            </a:r>
          </a:p>
        </p:txBody>
      </p:sp>
      <p:sp>
        <p:nvSpPr>
          <p:cNvPr id="22" name="Rectangle 1">
            <a:extLst>
              <a:ext uri="{FF2B5EF4-FFF2-40B4-BE49-F238E27FC236}">
                <a16:creationId xmlns:a16="http://schemas.microsoft.com/office/drawing/2014/main" id="{C63A68B3-ED1A-4B55-81E8-0B3A1BF616F1}"/>
              </a:ext>
            </a:extLst>
          </p:cNvPr>
          <p:cNvSpPr>
            <a:spLocks noChangeArrowheads="1"/>
          </p:cNvSpPr>
          <p:nvPr/>
        </p:nvSpPr>
        <p:spPr bwMode="auto">
          <a:xfrm>
            <a:off x="1640699" y="107775"/>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
        <p:nvSpPr>
          <p:cNvPr id="26" name="CuadroTexto 25">
            <a:extLst>
              <a:ext uri="{FF2B5EF4-FFF2-40B4-BE49-F238E27FC236}">
                <a16:creationId xmlns:a16="http://schemas.microsoft.com/office/drawing/2014/main" id="{D257F029-03A3-4EC2-860B-59496792DC38}"/>
              </a:ext>
            </a:extLst>
          </p:cNvPr>
          <p:cNvSpPr txBox="1"/>
          <p:nvPr/>
        </p:nvSpPr>
        <p:spPr>
          <a:xfrm>
            <a:off x="3401989" y="2198751"/>
            <a:ext cx="1309880" cy="215444"/>
          </a:xfrm>
          <a:prstGeom prst="rect">
            <a:avLst/>
          </a:prstGeom>
          <a:solidFill>
            <a:schemeClr val="bg1"/>
          </a:solidFill>
        </p:spPr>
        <p:txBody>
          <a:bodyPr wrap="square">
            <a:spAutoFit/>
          </a:bodyPr>
          <a:lstStyle/>
          <a:p>
            <a:r>
              <a:rPr lang="es-EC" sz="800" dirty="0">
                <a:latin typeface="+mj-lt"/>
                <a:cs typeface="Times New Roman" panose="02020603050405020304" pitchFamily="18" charset="0"/>
              </a:rPr>
              <a:t>V</a:t>
            </a:r>
            <a:r>
              <a:rPr lang="es-EC" sz="800" b="0" i="0" u="none" strike="noStrike" baseline="0" dirty="0">
                <a:latin typeface="+mj-lt"/>
                <a:cs typeface="Times New Roman" panose="02020603050405020304" pitchFamily="18" charset="0"/>
              </a:rPr>
              <a:t>iolaxantina</a:t>
            </a:r>
            <a:endParaRPr lang="es-EC" sz="800" dirty="0">
              <a:latin typeface="+mj-lt"/>
              <a:cs typeface="Times New Roman" panose="02020603050405020304" pitchFamily="18" charset="0"/>
            </a:endParaRPr>
          </a:p>
        </p:txBody>
      </p:sp>
      <p:sp>
        <p:nvSpPr>
          <p:cNvPr id="29" name="CuadroTexto 28">
            <a:extLst>
              <a:ext uri="{FF2B5EF4-FFF2-40B4-BE49-F238E27FC236}">
                <a16:creationId xmlns:a16="http://schemas.microsoft.com/office/drawing/2014/main" id="{44D5AAF8-0AC9-42A8-BF73-2EED580E3215}"/>
              </a:ext>
            </a:extLst>
          </p:cNvPr>
          <p:cNvSpPr txBox="1"/>
          <p:nvPr/>
        </p:nvSpPr>
        <p:spPr>
          <a:xfrm>
            <a:off x="4500142" y="4067368"/>
            <a:ext cx="949681" cy="215444"/>
          </a:xfrm>
          <a:prstGeom prst="rect">
            <a:avLst/>
          </a:prstGeom>
          <a:solidFill>
            <a:schemeClr val="bg1"/>
          </a:solidFill>
        </p:spPr>
        <p:txBody>
          <a:bodyPr wrap="square">
            <a:spAutoFit/>
          </a:bodyPr>
          <a:lstStyle/>
          <a:p>
            <a:r>
              <a:rPr lang="es-EC" sz="800" dirty="0">
                <a:latin typeface="+mj-lt"/>
                <a:cs typeface="Times New Roman" panose="02020603050405020304" pitchFamily="18" charset="0"/>
              </a:rPr>
              <a:t>Z</a:t>
            </a:r>
            <a:r>
              <a:rPr lang="es-EC" sz="800" b="0" i="0" u="none" strike="noStrike" baseline="0" dirty="0">
                <a:latin typeface="+mj-lt"/>
                <a:cs typeface="Times New Roman" panose="02020603050405020304" pitchFamily="18" charset="0"/>
              </a:rPr>
              <a:t>eaxantina</a:t>
            </a:r>
            <a:endParaRPr lang="es-EC" sz="800" dirty="0">
              <a:latin typeface="+mj-lt"/>
              <a:cs typeface="Times New Roman" panose="02020603050405020304" pitchFamily="18" charset="0"/>
            </a:endParaRPr>
          </a:p>
        </p:txBody>
      </p:sp>
      <p:sp>
        <p:nvSpPr>
          <p:cNvPr id="30" name="CuadroTexto 29">
            <a:extLst>
              <a:ext uri="{FF2B5EF4-FFF2-40B4-BE49-F238E27FC236}">
                <a16:creationId xmlns:a16="http://schemas.microsoft.com/office/drawing/2014/main" id="{EC293036-3A03-4E05-8A98-BC00A8B530A0}"/>
              </a:ext>
            </a:extLst>
          </p:cNvPr>
          <p:cNvSpPr txBox="1"/>
          <p:nvPr/>
        </p:nvSpPr>
        <p:spPr>
          <a:xfrm>
            <a:off x="2669504" y="4518377"/>
            <a:ext cx="894410" cy="215444"/>
          </a:xfrm>
          <a:prstGeom prst="rect">
            <a:avLst/>
          </a:prstGeom>
          <a:solidFill>
            <a:schemeClr val="bg1"/>
          </a:solidFill>
        </p:spPr>
        <p:txBody>
          <a:bodyPr wrap="square">
            <a:spAutoFit/>
          </a:bodyPr>
          <a:lstStyle/>
          <a:p>
            <a:r>
              <a:rPr lang="es-EC" sz="800" b="0" i="0" u="none" strike="noStrike" baseline="0" dirty="0">
                <a:latin typeface="+mj-lt"/>
                <a:cs typeface="Times New Roman" panose="02020603050405020304" pitchFamily="18" charset="0"/>
              </a:rPr>
              <a:t>Galacturona</a:t>
            </a:r>
            <a:endParaRPr lang="es-EC" sz="800" dirty="0">
              <a:latin typeface="+mj-lt"/>
              <a:cs typeface="Times New Roman" panose="02020603050405020304" pitchFamily="18" charset="0"/>
            </a:endParaRPr>
          </a:p>
        </p:txBody>
      </p:sp>
      <p:sp>
        <p:nvSpPr>
          <p:cNvPr id="31" name="CuadroTexto 30">
            <a:extLst>
              <a:ext uri="{FF2B5EF4-FFF2-40B4-BE49-F238E27FC236}">
                <a16:creationId xmlns:a16="http://schemas.microsoft.com/office/drawing/2014/main" id="{F6F7B382-7564-4E67-BE84-5FF1748D6068}"/>
              </a:ext>
            </a:extLst>
          </p:cNvPr>
          <p:cNvSpPr txBox="1"/>
          <p:nvPr/>
        </p:nvSpPr>
        <p:spPr>
          <a:xfrm>
            <a:off x="2374003" y="1332042"/>
            <a:ext cx="2055973" cy="215444"/>
          </a:xfrm>
          <a:prstGeom prst="rect">
            <a:avLst/>
          </a:prstGeom>
          <a:solidFill>
            <a:schemeClr val="bg1"/>
          </a:solidFill>
        </p:spPr>
        <p:txBody>
          <a:bodyPr wrap="square">
            <a:spAutoFit/>
          </a:bodyPr>
          <a:lstStyle/>
          <a:p>
            <a:r>
              <a:rPr lang="es-EC" sz="800" i="1" dirty="0">
                <a:latin typeface="+mj-lt"/>
                <a:cs typeface="Times New Roman" panose="02020603050405020304" pitchFamily="18" charset="0"/>
              </a:rPr>
              <a:t>Bactris gasipaes </a:t>
            </a:r>
            <a:r>
              <a:rPr lang="es-EC" sz="800" dirty="0">
                <a:latin typeface="+mj-lt"/>
                <a:cs typeface="Times New Roman" panose="02020603050405020304" pitchFamily="18" charset="0"/>
              </a:rPr>
              <a:t>H.B. Kunth</a:t>
            </a:r>
          </a:p>
        </p:txBody>
      </p:sp>
    </p:spTree>
    <p:extLst>
      <p:ext uri="{BB962C8B-B14F-4D97-AF65-F5344CB8AC3E}">
        <p14:creationId xmlns:p14="http://schemas.microsoft.com/office/powerpoint/2010/main" val="216329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A913263-FF8C-42C9-BDA9-FF981791A4DE}"/>
              </a:ext>
            </a:extLst>
          </p:cNvPr>
          <p:cNvSpPr txBox="1"/>
          <p:nvPr/>
        </p:nvSpPr>
        <p:spPr>
          <a:xfrm>
            <a:off x="4402965" y="670871"/>
            <a:ext cx="3792398" cy="400110"/>
          </a:xfrm>
          <a:prstGeom prst="rect">
            <a:avLst/>
          </a:prstGeom>
          <a:noFill/>
        </p:spPr>
        <p:txBody>
          <a:bodyPr wrap="square" rtlCol="0">
            <a:spAutoFit/>
          </a:bodyPr>
          <a:lstStyle/>
          <a:p>
            <a:pPr algn="ctr"/>
            <a:r>
              <a:rPr lang="es-EC" sz="2000" b="1" i="1" dirty="0">
                <a:solidFill>
                  <a:srgbClr val="C00000"/>
                </a:solidFill>
              </a:rPr>
              <a:t>Bactris gasipaes </a:t>
            </a:r>
            <a:r>
              <a:rPr lang="es-EC" sz="2000" b="1" dirty="0">
                <a:solidFill>
                  <a:srgbClr val="C00000"/>
                </a:solidFill>
              </a:rPr>
              <a:t>Kunth</a:t>
            </a:r>
          </a:p>
        </p:txBody>
      </p:sp>
      <p:pic>
        <p:nvPicPr>
          <p:cNvPr id="1034" name="Picture 10" descr="Ejemplo de especies de palmas de sotobosque (A -F) y dosel (G -L) que crecen en los bosques del Chocó biogeográfico. (A) Phytelephas macrocarpa, (B) Chamaedorea allenii, (C) Bactris barronis, (D) Geonoma cuneata, (E) Chamaedorea deneversiana, (F) Aiphanes tricuspidata, (G) Attalea colenda, (H) Astrocaryum standleyanum, (I) Bactris gasipaes var. chichagui, (J) Iriartea deltoidea, (K) Socratea exorrhiza, (L) Wettinia quinaria. Examples of palm species of the understory (A -F) and canopy (G -L) that grow in the Chocó region's forests. (A) Phytelephas macrocarpa, (B) Chamaedorea allenii, (C) Bactris barronis, (D) Geonoma cuneata, (E) Chamaedorea deneversiana, (F) Aiphanes tricuspidata, (G) Attalea colenda, (H) Astrocaryum standleyanum, (I) Bactris gasipaes var. chichagui, (J) Iriartea deltoidea, (K) Socratea exorrhiza, (L) Wettinia quinaria.">
            <a:extLst>
              <a:ext uri="{FF2B5EF4-FFF2-40B4-BE49-F238E27FC236}">
                <a16:creationId xmlns:a16="http://schemas.microsoft.com/office/drawing/2014/main" id="{7DD3D9B7-51C0-4003-875F-E0ECDAD9E5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06" r="10775"/>
          <a:stretch/>
        </p:blipFill>
        <p:spPr bwMode="auto">
          <a:xfrm>
            <a:off x="3991711" y="1135208"/>
            <a:ext cx="4073297" cy="4129104"/>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8" name="CuadroTexto 17">
            <a:extLst>
              <a:ext uri="{FF2B5EF4-FFF2-40B4-BE49-F238E27FC236}">
                <a16:creationId xmlns:a16="http://schemas.microsoft.com/office/drawing/2014/main" id="{DAA86B0A-3D31-4230-A1E7-BD2F1210E0B3}"/>
              </a:ext>
            </a:extLst>
          </p:cNvPr>
          <p:cNvSpPr txBox="1"/>
          <p:nvPr/>
        </p:nvSpPr>
        <p:spPr>
          <a:xfrm>
            <a:off x="2708369" y="5307293"/>
            <a:ext cx="6639979" cy="830997"/>
          </a:xfrm>
          <a:prstGeom prst="rect">
            <a:avLst/>
          </a:prstGeom>
          <a:noFill/>
        </p:spPr>
        <p:txBody>
          <a:bodyPr wrap="square">
            <a:spAutoFit/>
          </a:bodyPr>
          <a:lstStyle/>
          <a:p>
            <a:pPr algn="just">
              <a:spcAft>
                <a:spcPts val="1000"/>
              </a:spcAft>
            </a:pPr>
            <a:r>
              <a:rPr lang="es-ES" sz="1600" b="1" dirty="0">
                <a:effectLst/>
                <a:latin typeface="+mj-lt"/>
                <a:ea typeface="Times New Roman" panose="02020603050405020304" pitchFamily="18" charset="0"/>
                <a:cs typeface="Times New Roman" panose="02020603050405020304" pitchFamily="18" charset="0"/>
              </a:rPr>
              <a:t>Figura 1. </a:t>
            </a:r>
            <a:r>
              <a:rPr lang="es-ES" sz="1600" dirty="0">
                <a:latin typeface="+mj-lt"/>
                <a:ea typeface="Times New Roman" panose="02020603050405020304" pitchFamily="18" charset="0"/>
                <a:cs typeface="Times New Roman" panose="02020603050405020304" pitchFamily="18" charset="0"/>
              </a:rPr>
              <a:t>Especies de palmas de sotobosque (A-F) y dosel (G-L) que crecen en los bosques del Chocó  biogeográfico en Colombia y Ecuador (Copete </a:t>
            </a:r>
            <a:r>
              <a:rPr lang="es-ES" sz="1600" i="1" dirty="0">
                <a:latin typeface="+mj-lt"/>
                <a:ea typeface="Times New Roman" panose="02020603050405020304" pitchFamily="18" charset="0"/>
                <a:cs typeface="Times New Roman" panose="02020603050405020304" pitchFamily="18" charset="0"/>
              </a:rPr>
              <a:t>et al</a:t>
            </a:r>
            <a:r>
              <a:rPr lang="es-ES" sz="1600" dirty="0">
                <a:latin typeface="+mj-lt"/>
                <a:ea typeface="Times New Roman" panose="02020603050405020304" pitchFamily="18" charset="0"/>
                <a:cs typeface="Times New Roman" panose="02020603050405020304" pitchFamily="18" charset="0"/>
              </a:rPr>
              <a:t>., 2019).</a:t>
            </a:r>
            <a:endParaRPr lang="es-EC" sz="1600" dirty="0">
              <a:effectLst/>
              <a:latin typeface="+mj-lt"/>
              <a:ea typeface="Times New Roman" panose="02020603050405020304" pitchFamily="18" charset="0"/>
              <a:cs typeface="Times New Roman" panose="02020603050405020304" pitchFamily="18" charset="0"/>
            </a:endParaRPr>
          </a:p>
        </p:txBody>
      </p:sp>
      <p:pic>
        <p:nvPicPr>
          <p:cNvPr id="17" name="Imagen 16">
            <a:extLst>
              <a:ext uri="{FF2B5EF4-FFF2-40B4-BE49-F238E27FC236}">
                <a16:creationId xmlns:a16="http://schemas.microsoft.com/office/drawing/2014/main" id="{8D2D16C5-1B86-4A9F-B7D1-71079F03D768}"/>
              </a:ext>
            </a:extLst>
          </p:cNvPr>
          <p:cNvPicPr>
            <a:picLocks noChangeAspect="1"/>
          </p:cNvPicPr>
          <p:nvPr/>
        </p:nvPicPr>
        <p:blipFill rotWithShape="1">
          <a:blip r:embed="rId4"/>
          <a:srcRect l="10113" t="14659" r="8511" b="6932"/>
          <a:stretch/>
        </p:blipFill>
        <p:spPr>
          <a:xfrm>
            <a:off x="8871028" y="5904220"/>
            <a:ext cx="3128468" cy="752508"/>
          </a:xfrm>
          <a:prstGeom prst="rect">
            <a:avLst/>
          </a:prstGeom>
        </p:spPr>
      </p:pic>
      <p:sp>
        <p:nvSpPr>
          <p:cNvPr id="13" name="CuadroTexto 12">
            <a:extLst>
              <a:ext uri="{FF2B5EF4-FFF2-40B4-BE49-F238E27FC236}">
                <a16:creationId xmlns:a16="http://schemas.microsoft.com/office/drawing/2014/main" id="{A8C4A5D9-C69E-4C7A-9267-EF9FCB57B43A}"/>
              </a:ext>
            </a:extLst>
          </p:cNvPr>
          <p:cNvSpPr txBox="1"/>
          <p:nvPr/>
        </p:nvSpPr>
        <p:spPr>
          <a:xfrm>
            <a:off x="10128448" y="615269"/>
            <a:ext cx="2063552"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Introducción</a:t>
            </a:r>
          </a:p>
        </p:txBody>
      </p:sp>
      <p:sp>
        <p:nvSpPr>
          <p:cNvPr id="14" name="Rectangle 1">
            <a:extLst>
              <a:ext uri="{FF2B5EF4-FFF2-40B4-BE49-F238E27FC236}">
                <a16:creationId xmlns:a16="http://schemas.microsoft.com/office/drawing/2014/main" id="{07830A07-B7A4-4BFB-BBDF-A6CEBAE18683}"/>
              </a:ext>
            </a:extLst>
          </p:cNvPr>
          <p:cNvSpPr>
            <a:spLocks noChangeArrowheads="1"/>
          </p:cNvSpPr>
          <p:nvPr/>
        </p:nvSpPr>
        <p:spPr bwMode="auto">
          <a:xfrm>
            <a:off x="-77118" y="6496310"/>
            <a:ext cx="2880320" cy="415498"/>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200" b="1" i="1" dirty="0">
                <a:latin typeface="+mj-lt"/>
                <a:ea typeface="Times New Roman" pitchFamily="18" charset="0"/>
                <a:cs typeface="Times New Roman" panose="02020603050405020304" pitchFamily="18" charset="0"/>
              </a:rPr>
              <a:t>Marilyn Llumiquinga, 2021</a:t>
            </a:r>
          </a:p>
          <a:p>
            <a:pPr algn="ctr" eaLnBrk="0" hangingPunct="0">
              <a:tabLst>
                <a:tab pos="1962150" algn="l"/>
                <a:tab pos="2879725" algn="ctr"/>
              </a:tabLst>
            </a:pPr>
            <a:endParaRPr lang="es-EC" sz="1200" b="1" i="1" dirty="0">
              <a:latin typeface="+mj-lt"/>
              <a:cs typeface="Times New Roman" panose="02020603050405020304" pitchFamily="18" charset="0"/>
            </a:endParaRPr>
          </a:p>
        </p:txBody>
      </p:sp>
      <p:sp>
        <p:nvSpPr>
          <p:cNvPr id="15" name="Rectangle 1">
            <a:extLst>
              <a:ext uri="{FF2B5EF4-FFF2-40B4-BE49-F238E27FC236}">
                <a16:creationId xmlns:a16="http://schemas.microsoft.com/office/drawing/2014/main" id="{571E2A88-5FE1-48ED-AF35-A513B02FB2BD}"/>
              </a:ext>
            </a:extLst>
          </p:cNvPr>
          <p:cNvSpPr>
            <a:spLocks noChangeArrowheads="1"/>
          </p:cNvSpPr>
          <p:nvPr/>
        </p:nvSpPr>
        <p:spPr bwMode="auto">
          <a:xfrm>
            <a:off x="1640699" y="107774"/>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5061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5D9B90B5-8833-468A-99BB-4C8FD7EE03C6}"/>
              </a:ext>
            </a:extLst>
          </p:cNvPr>
          <p:cNvGraphicFramePr/>
          <p:nvPr>
            <p:extLst>
              <p:ext uri="{D42A27DB-BD31-4B8C-83A1-F6EECF244321}">
                <p14:modId xmlns:p14="http://schemas.microsoft.com/office/powerpoint/2010/main" val="4250937474"/>
              </p:ext>
            </p:extLst>
          </p:nvPr>
        </p:nvGraphicFramePr>
        <p:xfrm>
          <a:off x="2032000" y="719667"/>
          <a:ext cx="7783804" cy="4953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a:extLst>
              <a:ext uri="{FF2B5EF4-FFF2-40B4-BE49-F238E27FC236}">
                <a16:creationId xmlns:a16="http://schemas.microsoft.com/office/drawing/2014/main" id="{7896C8FE-D2EA-4F94-9F35-F4FDECFD9D8A}"/>
              </a:ext>
            </a:extLst>
          </p:cNvPr>
          <p:cNvPicPr>
            <a:picLocks noChangeAspect="1"/>
          </p:cNvPicPr>
          <p:nvPr/>
        </p:nvPicPr>
        <p:blipFill rotWithShape="1">
          <a:blip r:embed="rId7"/>
          <a:srcRect l="10113" t="14659" r="8511" b="6932"/>
          <a:stretch/>
        </p:blipFill>
        <p:spPr>
          <a:xfrm>
            <a:off x="8871028" y="5904220"/>
            <a:ext cx="3128468" cy="752508"/>
          </a:xfrm>
          <a:prstGeom prst="rect">
            <a:avLst/>
          </a:prstGeom>
        </p:spPr>
      </p:pic>
      <p:sp>
        <p:nvSpPr>
          <p:cNvPr id="5" name="CuadroTexto 4">
            <a:extLst>
              <a:ext uri="{FF2B5EF4-FFF2-40B4-BE49-F238E27FC236}">
                <a16:creationId xmlns:a16="http://schemas.microsoft.com/office/drawing/2014/main" id="{D12AD44D-C324-42FA-8C69-98F279843264}"/>
              </a:ext>
            </a:extLst>
          </p:cNvPr>
          <p:cNvSpPr txBox="1"/>
          <p:nvPr/>
        </p:nvSpPr>
        <p:spPr>
          <a:xfrm>
            <a:off x="10128448" y="615269"/>
            <a:ext cx="2063552"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Contenido</a:t>
            </a:r>
          </a:p>
        </p:txBody>
      </p:sp>
      <p:sp>
        <p:nvSpPr>
          <p:cNvPr id="6" name="Rectangle 1">
            <a:extLst>
              <a:ext uri="{FF2B5EF4-FFF2-40B4-BE49-F238E27FC236}">
                <a16:creationId xmlns:a16="http://schemas.microsoft.com/office/drawing/2014/main" id="{6E79320F-5877-4C29-8E57-C2F880CD0A4E}"/>
              </a:ext>
            </a:extLst>
          </p:cNvPr>
          <p:cNvSpPr>
            <a:spLocks noChangeArrowheads="1"/>
          </p:cNvSpPr>
          <p:nvPr/>
        </p:nvSpPr>
        <p:spPr bwMode="auto">
          <a:xfrm>
            <a:off x="1640699" y="107774"/>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528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B940ABA-546C-407A-BCAF-281743F53124}"/>
              </a:ext>
            </a:extLst>
          </p:cNvPr>
          <p:cNvSpPr txBox="1"/>
          <p:nvPr/>
        </p:nvSpPr>
        <p:spPr>
          <a:xfrm>
            <a:off x="485273" y="1132511"/>
            <a:ext cx="11221454" cy="4708981"/>
          </a:xfrm>
          <a:prstGeom prst="rect">
            <a:avLst/>
          </a:prstGeom>
          <a:noFill/>
        </p:spPr>
        <p:txBody>
          <a:bodyPr wrap="square">
            <a:spAutoFit/>
          </a:bodyPr>
          <a:lstStyle/>
          <a:p>
            <a:pPr marL="342900" lvl="0" indent="-342900" algn="just">
              <a:buFont typeface="Symbol" panose="05050102010706020507" pitchFamily="18" charset="2"/>
              <a:buChar char=""/>
            </a:pPr>
            <a:r>
              <a:rPr lang="es-MX" sz="2000" dirty="0">
                <a:effectLst/>
                <a:latin typeface="+mj-lt"/>
                <a:ea typeface="Calibri" panose="020F0502020204030204" pitchFamily="34" charset="0"/>
                <a:cs typeface="Times New Roman" panose="02020603050405020304" pitchFamily="18" charset="0"/>
              </a:rPr>
              <a:t>Este trabajo constituye la </a:t>
            </a:r>
            <a:r>
              <a:rPr lang="es-MX" sz="2000" b="1" dirty="0">
                <a:effectLst/>
                <a:latin typeface="+mj-lt"/>
                <a:ea typeface="Calibri" panose="020F0502020204030204" pitchFamily="34" charset="0"/>
                <a:cs typeface="Times New Roman" panose="02020603050405020304" pitchFamily="18" charset="0"/>
              </a:rPr>
              <a:t>primera revisión sistemática exploratoria</a:t>
            </a:r>
            <a:r>
              <a:rPr lang="es-MX" sz="2000" dirty="0">
                <a:effectLst/>
                <a:latin typeface="+mj-lt"/>
                <a:ea typeface="Calibri" panose="020F0502020204030204" pitchFamily="34" charset="0"/>
                <a:cs typeface="Times New Roman" panose="02020603050405020304" pitchFamily="18" charset="0"/>
              </a:rPr>
              <a:t> que integra la información documental existente del chontaduro, determinando como la </a:t>
            </a:r>
            <a:r>
              <a:rPr lang="es-MX" sz="2000" b="1" dirty="0">
                <a:effectLst/>
                <a:latin typeface="+mj-lt"/>
                <a:ea typeface="Calibri" panose="020F0502020204030204" pitchFamily="34" charset="0"/>
                <a:cs typeface="Times New Roman" panose="02020603050405020304" pitchFamily="18" charset="0"/>
              </a:rPr>
              <a:t>mejor base </a:t>
            </a:r>
            <a:r>
              <a:rPr lang="es-MX" sz="2000" dirty="0">
                <a:effectLst/>
                <a:latin typeface="+mj-lt"/>
                <a:ea typeface="Calibri" panose="020F0502020204030204" pitchFamily="34" charset="0"/>
                <a:cs typeface="Times New Roman" panose="02020603050405020304" pitchFamily="18" charset="0"/>
              </a:rPr>
              <a:t>de datos para la búsqueda de </a:t>
            </a:r>
            <a:r>
              <a:rPr lang="es-MX" sz="2000" b="1" dirty="0">
                <a:effectLst/>
                <a:latin typeface="+mj-lt"/>
                <a:ea typeface="Calibri" panose="020F0502020204030204" pitchFamily="34" charset="0"/>
                <a:cs typeface="Times New Roman" panose="02020603050405020304" pitchFamily="18" charset="0"/>
              </a:rPr>
              <a:t>artículos científicos </a:t>
            </a:r>
            <a:r>
              <a:rPr lang="es-MX" sz="2000" dirty="0">
                <a:effectLst/>
                <a:latin typeface="+mj-lt"/>
                <a:ea typeface="Calibri" panose="020F0502020204030204" pitchFamily="34" charset="0"/>
                <a:cs typeface="Times New Roman" panose="02020603050405020304" pitchFamily="18" charset="0"/>
              </a:rPr>
              <a:t>a </a:t>
            </a:r>
            <a:r>
              <a:rPr lang="es-MX" sz="2000" b="1" dirty="0">
                <a:effectLst/>
                <a:latin typeface="+mj-lt"/>
                <a:ea typeface="Calibri" panose="020F0502020204030204" pitchFamily="34" charset="0"/>
                <a:cs typeface="Times New Roman" panose="02020603050405020304" pitchFamily="18" charset="0"/>
              </a:rPr>
              <a:t>Scopus</a:t>
            </a:r>
            <a:r>
              <a:rPr lang="es-MX" sz="2000" dirty="0">
                <a:effectLst/>
                <a:latin typeface="+mj-lt"/>
                <a:ea typeface="Calibri" panose="020F0502020204030204" pitchFamily="34" charset="0"/>
                <a:cs typeface="Times New Roman" panose="02020603050405020304" pitchFamily="18" charset="0"/>
              </a:rPr>
              <a:t> mientras que la </a:t>
            </a:r>
            <a:r>
              <a:rPr lang="es-MX" sz="2000" b="1" dirty="0">
                <a:effectLst/>
                <a:latin typeface="+mj-lt"/>
                <a:ea typeface="Calibri" panose="020F0502020204030204" pitchFamily="34" charset="0"/>
                <a:cs typeface="Times New Roman" panose="02020603050405020304" pitchFamily="18" charset="0"/>
              </a:rPr>
              <a:t>RRAAE</a:t>
            </a:r>
            <a:r>
              <a:rPr lang="es-MX" sz="2000" dirty="0">
                <a:effectLst/>
                <a:latin typeface="+mj-lt"/>
                <a:ea typeface="Calibri" panose="020F0502020204030204" pitchFamily="34" charset="0"/>
                <a:cs typeface="Times New Roman" panose="02020603050405020304" pitchFamily="18" charset="0"/>
              </a:rPr>
              <a:t> se considera como el </a:t>
            </a:r>
            <a:r>
              <a:rPr lang="es-MX" sz="2000" b="1" dirty="0">
                <a:effectLst/>
                <a:latin typeface="+mj-lt"/>
                <a:ea typeface="Calibri" panose="020F0502020204030204" pitchFamily="34" charset="0"/>
                <a:cs typeface="Times New Roman" panose="02020603050405020304" pitchFamily="18" charset="0"/>
              </a:rPr>
              <a:t>mejor repositorio del Ecuador </a:t>
            </a:r>
            <a:r>
              <a:rPr lang="es-MX" sz="2000" dirty="0">
                <a:effectLst/>
                <a:latin typeface="+mj-lt"/>
                <a:ea typeface="Calibri" panose="020F0502020204030204" pitchFamily="34" charset="0"/>
                <a:cs typeface="Times New Roman" panose="02020603050405020304" pitchFamily="18" charset="0"/>
              </a:rPr>
              <a:t>para la búsqueda de </a:t>
            </a:r>
            <a:r>
              <a:rPr lang="es-MX" sz="2000" b="1" dirty="0">
                <a:effectLst/>
                <a:latin typeface="+mj-lt"/>
                <a:ea typeface="Calibri" panose="020F0502020204030204" pitchFamily="34" charset="0"/>
                <a:cs typeface="Times New Roman" panose="02020603050405020304" pitchFamily="18" charset="0"/>
              </a:rPr>
              <a:t>tesis</a:t>
            </a:r>
            <a:r>
              <a:rPr lang="es-MX" sz="2000" dirty="0">
                <a:effectLst/>
                <a:latin typeface="+mj-lt"/>
                <a:ea typeface="Calibri" panose="020F0502020204030204" pitchFamily="34" charset="0"/>
                <a:cs typeface="Times New Roman" panose="02020603050405020304" pitchFamily="18" charset="0"/>
              </a:rPr>
              <a:t>. </a:t>
            </a:r>
          </a:p>
          <a:p>
            <a:pPr marL="342900" lvl="0" indent="-342900" algn="just">
              <a:buFont typeface="Symbol" panose="05050102010706020507" pitchFamily="18" charset="2"/>
              <a:buChar char=""/>
            </a:pPr>
            <a:endParaRPr lang="es-EC" sz="2000" dirty="0">
              <a:effectLst/>
              <a:latin typeface="+mj-lt"/>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s-MX" sz="2000" dirty="0">
                <a:effectLst/>
                <a:latin typeface="+mj-lt"/>
                <a:ea typeface="Calibri" panose="020F0502020204030204" pitchFamily="34" charset="0"/>
                <a:cs typeface="Times New Roman" panose="02020603050405020304" pitchFamily="18" charset="0"/>
              </a:rPr>
              <a:t>El </a:t>
            </a:r>
            <a:r>
              <a:rPr lang="es-MX" sz="2000" b="1" dirty="0">
                <a:effectLst/>
                <a:latin typeface="+mj-lt"/>
                <a:ea typeface="Calibri" panose="020F0502020204030204" pitchFamily="34" charset="0"/>
                <a:cs typeface="Times New Roman" panose="02020603050405020304" pitchFamily="18" charset="0"/>
              </a:rPr>
              <a:t>chontaduro</a:t>
            </a:r>
            <a:r>
              <a:rPr lang="es-MX" sz="2000" dirty="0">
                <a:effectLst/>
                <a:latin typeface="+mj-lt"/>
                <a:ea typeface="Calibri" panose="020F0502020204030204" pitchFamily="34" charset="0"/>
                <a:cs typeface="Times New Roman" panose="02020603050405020304" pitchFamily="18" charset="0"/>
              </a:rPr>
              <a:t> (</a:t>
            </a:r>
            <a:r>
              <a:rPr lang="es-MX" sz="2000" i="1" dirty="0">
                <a:effectLst/>
                <a:latin typeface="+mj-lt"/>
                <a:ea typeface="Calibri" panose="020F0502020204030204" pitchFamily="34" charset="0"/>
                <a:cs typeface="Times New Roman" panose="02020603050405020304" pitchFamily="18" charset="0"/>
              </a:rPr>
              <a:t>Bactris gasipaes</a:t>
            </a:r>
            <a:r>
              <a:rPr lang="es-MX" sz="2000" dirty="0">
                <a:effectLst/>
                <a:latin typeface="+mj-lt"/>
                <a:ea typeface="Calibri" panose="020F0502020204030204" pitchFamily="34" charset="0"/>
                <a:cs typeface="Times New Roman" panose="02020603050405020304" pitchFamily="18" charset="0"/>
              </a:rPr>
              <a:t> Kunth) se considera un recurso vegetal de importancia económica para el país y la región al ser una de las </a:t>
            </a:r>
            <a:r>
              <a:rPr lang="es-MX" sz="2000" b="1" dirty="0">
                <a:effectLst/>
                <a:latin typeface="+mj-lt"/>
                <a:ea typeface="Calibri" panose="020F0502020204030204" pitchFamily="34" charset="0"/>
                <a:cs typeface="Times New Roman" panose="02020603050405020304" pitchFamily="18" charset="0"/>
              </a:rPr>
              <a:t>plantas más útiles </a:t>
            </a:r>
            <a:r>
              <a:rPr lang="es-MX" sz="2000" dirty="0">
                <a:effectLst/>
                <a:latin typeface="+mj-lt"/>
                <a:ea typeface="Calibri" panose="020F0502020204030204" pitchFamily="34" charset="0"/>
                <a:cs typeface="Times New Roman" panose="02020603050405020304" pitchFamily="18" charset="0"/>
              </a:rPr>
              <a:t>para las </a:t>
            </a:r>
            <a:r>
              <a:rPr lang="es-MX" sz="2000" b="1" dirty="0">
                <a:effectLst/>
                <a:latin typeface="+mj-lt"/>
                <a:ea typeface="Calibri" panose="020F0502020204030204" pitchFamily="34" charset="0"/>
                <a:cs typeface="Times New Roman" panose="02020603050405020304" pitchFamily="18" charset="0"/>
              </a:rPr>
              <a:t>zonas rurales </a:t>
            </a:r>
            <a:r>
              <a:rPr lang="es-MX" sz="2000" dirty="0">
                <a:effectLst/>
                <a:latin typeface="+mj-lt"/>
                <a:ea typeface="Calibri" panose="020F0502020204030204" pitchFamily="34" charset="0"/>
                <a:cs typeface="Times New Roman" panose="02020603050405020304" pitchFamily="18" charset="0"/>
              </a:rPr>
              <a:t>y </a:t>
            </a:r>
            <a:r>
              <a:rPr lang="es-MX" sz="2000" b="1" dirty="0">
                <a:effectLst/>
                <a:latin typeface="+mj-lt"/>
                <a:ea typeface="Calibri" panose="020F0502020204030204" pitchFamily="34" charset="0"/>
                <a:cs typeface="Times New Roman" panose="02020603050405020304" pitchFamily="18" charset="0"/>
              </a:rPr>
              <a:t>pueblos indígenas de la Amazonía </a:t>
            </a:r>
            <a:r>
              <a:rPr lang="es-MX" sz="2000" dirty="0">
                <a:effectLst/>
                <a:latin typeface="+mj-lt"/>
                <a:ea typeface="Calibri" panose="020F0502020204030204" pitchFamily="34" charset="0"/>
                <a:cs typeface="Times New Roman" panose="02020603050405020304" pitchFamily="18" charset="0"/>
              </a:rPr>
              <a:t>y </a:t>
            </a:r>
            <a:r>
              <a:rPr lang="es-MX" sz="2000" b="1" dirty="0">
                <a:effectLst/>
                <a:latin typeface="+mj-lt"/>
                <a:ea typeface="Calibri" panose="020F0502020204030204" pitchFamily="34" charset="0"/>
                <a:cs typeface="Times New Roman" panose="02020603050405020304" pitchFamily="18" charset="0"/>
              </a:rPr>
              <a:t>Costa del Ecuador</a:t>
            </a:r>
            <a:r>
              <a:rPr lang="es-MX" sz="2000" dirty="0">
                <a:effectLst/>
                <a:latin typeface="+mj-lt"/>
                <a:ea typeface="Calibri" panose="020F0502020204030204" pitchFamily="34" charset="0"/>
                <a:cs typeface="Times New Roman" panose="02020603050405020304" pitchFamily="18" charset="0"/>
              </a:rPr>
              <a:t>, siendo un </a:t>
            </a:r>
            <a:r>
              <a:rPr lang="es-MX" sz="2000" b="1" dirty="0">
                <a:effectLst/>
                <a:latin typeface="+mj-lt"/>
                <a:ea typeface="Calibri" panose="020F0502020204030204" pitchFamily="34" charset="0"/>
                <a:cs typeface="Times New Roman" panose="02020603050405020304" pitchFamily="18" charset="0"/>
              </a:rPr>
              <a:t>símbolo</a:t>
            </a:r>
            <a:r>
              <a:rPr lang="es-MX" sz="2000" dirty="0">
                <a:effectLst/>
                <a:latin typeface="+mj-lt"/>
                <a:ea typeface="Calibri" panose="020F0502020204030204" pitchFamily="34" charset="0"/>
                <a:cs typeface="Times New Roman" panose="02020603050405020304" pitchFamily="18" charset="0"/>
              </a:rPr>
              <a:t> de </a:t>
            </a:r>
            <a:r>
              <a:rPr lang="es-MX" sz="2000" b="1" dirty="0">
                <a:effectLst/>
                <a:latin typeface="+mj-lt"/>
                <a:ea typeface="Calibri" panose="020F0502020204030204" pitchFamily="34" charset="0"/>
                <a:cs typeface="Times New Roman" panose="02020603050405020304" pitchFamily="18" charset="0"/>
              </a:rPr>
              <a:t>identidad cultural, abundancia y alimentación. </a:t>
            </a:r>
          </a:p>
          <a:p>
            <a:pPr marL="342900" lvl="0" indent="-342900" algn="just">
              <a:buFont typeface="Symbol" panose="05050102010706020507" pitchFamily="18" charset="2"/>
              <a:buChar char=""/>
            </a:pPr>
            <a:endParaRPr lang="es-EC" sz="2000" dirty="0">
              <a:effectLst/>
              <a:latin typeface="+mj-lt"/>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s-MX" sz="2000" dirty="0">
                <a:effectLst/>
                <a:latin typeface="+mj-lt"/>
                <a:ea typeface="Calibri" panose="020F0502020204030204" pitchFamily="34" charset="0"/>
                <a:cs typeface="Times New Roman" panose="02020603050405020304" pitchFamily="18" charset="0"/>
              </a:rPr>
              <a:t>La revisión de la literatura muestra que el chontaduro desempeña un papel esencial en las categorías de </a:t>
            </a:r>
            <a:r>
              <a:rPr lang="es-MX" sz="2000" b="1" dirty="0">
                <a:effectLst/>
                <a:latin typeface="+mj-lt"/>
                <a:ea typeface="Calibri" panose="020F0502020204030204" pitchFamily="34" charset="0"/>
                <a:cs typeface="Times New Roman" panose="02020603050405020304" pitchFamily="18" charset="0"/>
              </a:rPr>
              <a:t>uso</a:t>
            </a:r>
            <a:r>
              <a:rPr lang="es-MX" sz="2000" dirty="0">
                <a:effectLst/>
                <a:latin typeface="+mj-lt"/>
                <a:ea typeface="Calibri" panose="020F0502020204030204" pitchFamily="34" charset="0"/>
                <a:cs typeface="Times New Roman" panose="02020603050405020304" pitchFamily="18" charset="0"/>
              </a:rPr>
              <a:t> como la </a:t>
            </a:r>
            <a:r>
              <a:rPr lang="es-MX" sz="2000" b="1" dirty="0">
                <a:effectLst/>
                <a:latin typeface="+mj-lt"/>
                <a:ea typeface="Calibri" panose="020F0502020204030204" pitchFamily="34" charset="0"/>
                <a:cs typeface="Times New Roman" panose="02020603050405020304" pitchFamily="18" charset="0"/>
              </a:rPr>
              <a:t>alimentación humana y animal</a:t>
            </a:r>
            <a:r>
              <a:rPr lang="es-MX" sz="2000" dirty="0">
                <a:effectLst/>
                <a:latin typeface="+mj-lt"/>
                <a:ea typeface="Calibri" panose="020F0502020204030204" pitchFamily="34" charset="0"/>
                <a:cs typeface="Times New Roman" panose="02020603050405020304" pitchFamily="18" charset="0"/>
              </a:rPr>
              <a:t>, </a:t>
            </a:r>
            <a:r>
              <a:rPr lang="es-MX" sz="2000" b="1" dirty="0">
                <a:effectLst/>
                <a:latin typeface="+mj-lt"/>
                <a:ea typeface="Calibri" panose="020F0502020204030204" pitchFamily="34" charset="0"/>
                <a:cs typeface="Times New Roman" panose="02020603050405020304" pitchFamily="18" charset="0"/>
              </a:rPr>
              <a:t>construcción</a:t>
            </a:r>
            <a:r>
              <a:rPr lang="es-MX" sz="2000" dirty="0">
                <a:effectLst/>
                <a:latin typeface="+mj-lt"/>
                <a:ea typeface="Calibri" panose="020F0502020204030204" pitchFamily="34" charset="0"/>
                <a:cs typeface="Times New Roman" panose="02020603050405020304" pitchFamily="18" charset="0"/>
              </a:rPr>
              <a:t>, </a:t>
            </a:r>
            <a:r>
              <a:rPr lang="es-MX" sz="2000" b="1" dirty="0">
                <a:effectLst/>
                <a:latin typeface="+mj-lt"/>
                <a:ea typeface="Calibri" panose="020F0502020204030204" pitchFamily="34" charset="0"/>
                <a:cs typeface="Times New Roman" panose="02020603050405020304" pitchFamily="18" charset="0"/>
              </a:rPr>
              <a:t>usos culturales</a:t>
            </a:r>
            <a:r>
              <a:rPr lang="es-MX" sz="2000" dirty="0">
                <a:effectLst/>
                <a:latin typeface="+mj-lt"/>
                <a:ea typeface="Calibri" panose="020F0502020204030204" pitchFamily="34" charset="0"/>
                <a:cs typeface="Times New Roman" panose="02020603050405020304" pitchFamily="18" charset="0"/>
              </a:rPr>
              <a:t>, </a:t>
            </a:r>
            <a:r>
              <a:rPr lang="es-MX" sz="2000" b="1" dirty="0">
                <a:effectLst/>
                <a:latin typeface="+mj-lt"/>
                <a:ea typeface="Calibri" panose="020F0502020204030204" pitchFamily="34" charset="0"/>
                <a:cs typeface="Times New Roman" panose="02020603050405020304" pitchFamily="18" charset="0"/>
              </a:rPr>
              <a:t>utensilios</a:t>
            </a:r>
            <a:r>
              <a:rPr lang="es-MX" sz="2000" dirty="0">
                <a:effectLst/>
                <a:latin typeface="+mj-lt"/>
                <a:ea typeface="Calibri" panose="020F0502020204030204" pitchFamily="34" charset="0"/>
                <a:cs typeface="Times New Roman" panose="02020603050405020304" pitchFamily="18" charset="0"/>
              </a:rPr>
              <a:t> y </a:t>
            </a:r>
            <a:r>
              <a:rPr lang="es-MX" sz="2000" b="1" dirty="0">
                <a:effectLst/>
                <a:latin typeface="+mj-lt"/>
                <a:ea typeface="Calibri" panose="020F0502020204030204" pitchFamily="34" charset="0"/>
                <a:cs typeface="Times New Roman" panose="02020603050405020304" pitchFamily="18" charset="0"/>
              </a:rPr>
              <a:t>herramientas</a:t>
            </a:r>
            <a:r>
              <a:rPr lang="es-MX" sz="2000" dirty="0">
                <a:effectLst/>
                <a:latin typeface="+mj-lt"/>
                <a:ea typeface="Calibri" panose="020F0502020204030204" pitchFamily="34" charset="0"/>
                <a:cs typeface="Times New Roman" panose="02020603050405020304" pitchFamily="18" charset="0"/>
              </a:rPr>
              <a:t> y </a:t>
            </a:r>
            <a:r>
              <a:rPr lang="es-MX" sz="2000" b="1" dirty="0">
                <a:effectLst/>
                <a:latin typeface="+mj-lt"/>
                <a:ea typeface="Calibri" panose="020F0502020204030204" pitchFamily="34" charset="0"/>
                <a:cs typeface="Times New Roman" panose="02020603050405020304" pitchFamily="18" charset="0"/>
              </a:rPr>
              <a:t>uso ambiental</a:t>
            </a:r>
            <a:r>
              <a:rPr lang="es-MX" sz="2000" dirty="0">
                <a:effectLst/>
                <a:latin typeface="+mj-lt"/>
                <a:ea typeface="Calibri" panose="020F0502020204030204" pitchFamily="34" charset="0"/>
                <a:cs typeface="Times New Roman" panose="02020603050405020304" pitchFamily="18" charset="0"/>
              </a:rPr>
              <a:t>, sobresaliente la </a:t>
            </a:r>
            <a:r>
              <a:rPr lang="es-MX" sz="2000" b="1" dirty="0">
                <a:effectLst/>
                <a:latin typeface="+mj-lt"/>
                <a:ea typeface="Calibri" panose="020F0502020204030204" pitchFamily="34" charset="0"/>
                <a:cs typeface="Times New Roman" panose="02020603050405020304" pitchFamily="18" charset="0"/>
              </a:rPr>
              <a:t>alimenticia</a:t>
            </a:r>
            <a:r>
              <a:rPr lang="es-MX" sz="2000" dirty="0">
                <a:effectLst/>
                <a:latin typeface="+mj-lt"/>
                <a:ea typeface="Calibri" panose="020F0502020204030204" pitchFamily="34" charset="0"/>
                <a:cs typeface="Times New Roman" panose="02020603050405020304" pitchFamily="18" charset="0"/>
              </a:rPr>
              <a:t> debido a la variedad de usos que le dan al </a:t>
            </a:r>
            <a:r>
              <a:rPr lang="es-MX" sz="2000" b="1" dirty="0">
                <a:effectLst/>
                <a:latin typeface="+mj-lt"/>
                <a:ea typeface="Calibri" panose="020F0502020204030204" pitchFamily="34" charset="0"/>
                <a:cs typeface="Times New Roman" panose="02020603050405020304" pitchFamily="18" charset="0"/>
              </a:rPr>
              <a:t>fruto</a:t>
            </a:r>
            <a:r>
              <a:rPr lang="es-MX" sz="2000" dirty="0">
                <a:effectLst/>
                <a:latin typeface="+mj-lt"/>
                <a:ea typeface="Calibri" panose="020F0502020204030204" pitchFamily="34" charset="0"/>
                <a:cs typeface="Times New Roman" panose="02020603050405020304" pitchFamily="18" charset="0"/>
              </a:rPr>
              <a:t> y </a:t>
            </a:r>
            <a:r>
              <a:rPr lang="es-MX" sz="2000" b="1" dirty="0">
                <a:effectLst/>
                <a:latin typeface="+mj-lt"/>
                <a:ea typeface="Calibri" panose="020F0502020204030204" pitchFamily="34" charset="0"/>
                <a:cs typeface="Times New Roman" panose="02020603050405020304" pitchFamily="18" charset="0"/>
              </a:rPr>
              <a:t>tallo</a:t>
            </a:r>
            <a:r>
              <a:rPr lang="es-MX" sz="2000" dirty="0">
                <a:effectLst/>
                <a:latin typeface="+mj-lt"/>
                <a:ea typeface="Calibri" panose="020F0502020204030204" pitchFamily="34" charset="0"/>
                <a:cs typeface="Times New Roman" panose="02020603050405020304" pitchFamily="18" charset="0"/>
              </a:rPr>
              <a:t> del chontaduro. </a:t>
            </a:r>
          </a:p>
          <a:p>
            <a:pPr marL="342900" lvl="0" indent="-342900" algn="just">
              <a:buFont typeface="Symbol" panose="05050102010706020507" pitchFamily="18" charset="2"/>
              <a:buChar char=""/>
            </a:pPr>
            <a:endParaRPr lang="es-EC" sz="2000" dirty="0">
              <a:effectLst/>
              <a:latin typeface="+mj-lt"/>
              <a:ea typeface="Calibri" panose="020F0502020204030204" pitchFamily="34" charset="0"/>
              <a:cs typeface="Times New Roman" panose="02020603050405020304" pitchFamily="18" charset="0"/>
            </a:endParaRPr>
          </a:p>
        </p:txBody>
      </p:sp>
      <p:pic>
        <p:nvPicPr>
          <p:cNvPr id="7" name="Imagen 6">
            <a:extLst>
              <a:ext uri="{FF2B5EF4-FFF2-40B4-BE49-F238E27FC236}">
                <a16:creationId xmlns:a16="http://schemas.microsoft.com/office/drawing/2014/main" id="{52ACFB91-6D64-47EB-8E9A-71A604892A66}"/>
              </a:ext>
            </a:extLst>
          </p:cNvPr>
          <p:cNvPicPr>
            <a:picLocks noChangeAspect="1"/>
          </p:cNvPicPr>
          <p:nvPr/>
        </p:nvPicPr>
        <p:blipFill rotWithShape="1">
          <a:blip r:embed="rId2"/>
          <a:srcRect l="10113" t="14659" r="8511" b="6932"/>
          <a:stretch/>
        </p:blipFill>
        <p:spPr>
          <a:xfrm>
            <a:off x="8871028" y="5904220"/>
            <a:ext cx="3128468" cy="752508"/>
          </a:xfrm>
          <a:prstGeom prst="rect">
            <a:avLst/>
          </a:prstGeom>
        </p:spPr>
      </p:pic>
      <p:sp>
        <p:nvSpPr>
          <p:cNvPr id="8" name="Rectangle 1">
            <a:extLst>
              <a:ext uri="{FF2B5EF4-FFF2-40B4-BE49-F238E27FC236}">
                <a16:creationId xmlns:a16="http://schemas.microsoft.com/office/drawing/2014/main" id="{494A09F6-3EA8-43D2-AEB1-3FA1F3BA1CE6}"/>
              </a:ext>
            </a:extLst>
          </p:cNvPr>
          <p:cNvSpPr>
            <a:spLocks noChangeArrowheads="1"/>
          </p:cNvSpPr>
          <p:nvPr/>
        </p:nvSpPr>
        <p:spPr bwMode="auto">
          <a:xfrm>
            <a:off x="-183650" y="6448979"/>
            <a:ext cx="2880320" cy="415498"/>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200" b="1" i="1" dirty="0">
                <a:latin typeface="+mj-lt"/>
                <a:ea typeface="Times New Roman" pitchFamily="18" charset="0"/>
                <a:cs typeface="Times New Roman" panose="02020603050405020304" pitchFamily="18" charset="0"/>
              </a:rPr>
              <a:t>Marilyn Llumiquinga, 2021</a:t>
            </a:r>
          </a:p>
          <a:p>
            <a:pPr algn="ctr" eaLnBrk="0" hangingPunct="0">
              <a:tabLst>
                <a:tab pos="1962150" algn="l"/>
                <a:tab pos="2879725" algn="ctr"/>
              </a:tabLst>
            </a:pPr>
            <a:endParaRPr lang="es-EC" sz="1200" b="1" i="1" dirty="0">
              <a:latin typeface="+mj-lt"/>
              <a:cs typeface="Times New Roman" panose="02020603050405020304" pitchFamily="18" charset="0"/>
            </a:endParaRPr>
          </a:p>
        </p:txBody>
      </p:sp>
      <p:sp>
        <p:nvSpPr>
          <p:cNvPr id="9" name="CuadroTexto 8">
            <a:extLst>
              <a:ext uri="{FF2B5EF4-FFF2-40B4-BE49-F238E27FC236}">
                <a16:creationId xmlns:a16="http://schemas.microsoft.com/office/drawing/2014/main" id="{0DA17F31-B40C-48D3-818F-70664D679E71}"/>
              </a:ext>
            </a:extLst>
          </p:cNvPr>
          <p:cNvSpPr txBox="1"/>
          <p:nvPr/>
        </p:nvSpPr>
        <p:spPr>
          <a:xfrm>
            <a:off x="10128448" y="615269"/>
            <a:ext cx="2063552"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Conclusiones</a:t>
            </a:r>
          </a:p>
        </p:txBody>
      </p:sp>
      <p:sp>
        <p:nvSpPr>
          <p:cNvPr id="10" name="Rectangle 1">
            <a:extLst>
              <a:ext uri="{FF2B5EF4-FFF2-40B4-BE49-F238E27FC236}">
                <a16:creationId xmlns:a16="http://schemas.microsoft.com/office/drawing/2014/main" id="{27CC8928-9E21-4F41-AE87-D8F545B51AD5}"/>
              </a:ext>
            </a:extLst>
          </p:cNvPr>
          <p:cNvSpPr>
            <a:spLocks noChangeArrowheads="1"/>
          </p:cNvSpPr>
          <p:nvPr/>
        </p:nvSpPr>
        <p:spPr bwMode="auto">
          <a:xfrm>
            <a:off x="1640699" y="107775"/>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728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58B5272-25E4-49D0-9687-7A2B4D4C99BB}"/>
              </a:ext>
            </a:extLst>
          </p:cNvPr>
          <p:cNvSpPr txBox="1"/>
          <p:nvPr/>
        </p:nvSpPr>
        <p:spPr>
          <a:xfrm>
            <a:off x="866253" y="1074531"/>
            <a:ext cx="10796337" cy="4708981"/>
          </a:xfrm>
          <a:prstGeom prst="rect">
            <a:avLst/>
          </a:prstGeom>
          <a:noFill/>
        </p:spPr>
        <p:txBody>
          <a:bodyPr wrap="square">
            <a:spAutoFit/>
          </a:bodyPr>
          <a:lstStyle/>
          <a:p>
            <a:pPr marL="342900" indent="-342900" algn="just">
              <a:buFont typeface="Symbol" panose="05050102010706020507" pitchFamily="18" charset="2"/>
              <a:buChar char=""/>
            </a:pPr>
            <a:r>
              <a:rPr lang="es-MX" sz="2000" dirty="0">
                <a:effectLst/>
                <a:latin typeface="+mj-lt"/>
                <a:ea typeface="Calibri" panose="020F0502020204030204" pitchFamily="34" charset="0"/>
                <a:cs typeface="Times New Roman" panose="02020603050405020304" pitchFamily="18" charset="0"/>
              </a:rPr>
              <a:t>Los </a:t>
            </a:r>
            <a:r>
              <a:rPr lang="es-MX" sz="2000" b="1" dirty="0">
                <a:effectLst/>
                <a:latin typeface="+mj-lt"/>
                <a:ea typeface="Calibri" panose="020F0502020204030204" pitchFamily="34" charset="0"/>
                <a:cs typeface="Times New Roman" panose="02020603050405020304" pitchFamily="18" charset="0"/>
              </a:rPr>
              <a:t>estudios etnobotánicos </a:t>
            </a:r>
            <a:r>
              <a:rPr lang="es-MX" sz="2000" dirty="0">
                <a:effectLst/>
                <a:latin typeface="+mj-lt"/>
                <a:ea typeface="Calibri" panose="020F0502020204030204" pitchFamily="34" charset="0"/>
                <a:cs typeface="Times New Roman" panose="02020603050405020304" pitchFamily="18" charset="0"/>
              </a:rPr>
              <a:t>muestran que el chontaduro es un recurso de gran potencial y fundamental para la </a:t>
            </a:r>
            <a:r>
              <a:rPr lang="es-MX" sz="2000" b="1" dirty="0">
                <a:effectLst/>
                <a:latin typeface="+mj-lt"/>
                <a:ea typeface="Calibri" panose="020F0502020204030204" pitchFamily="34" charset="0"/>
                <a:cs typeface="Times New Roman" panose="02020603050405020304" pitchFamily="18" charset="0"/>
              </a:rPr>
              <a:t>seguridad alimentaria </a:t>
            </a:r>
            <a:r>
              <a:rPr lang="es-MX" sz="2000" dirty="0">
                <a:effectLst/>
                <a:latin typeface="+mj-lt"/>
                <a:ea typeface="Calibri" panose="020F0502020204030204" pitchFamily="34" charset="0"/>
                <a:cs typeface="Times New Roman" panose="02020603050405020304" pitchFamily="18" charset="0"/>
              </a:rPr>
              <a:t>y el </a:t>
            </a:r>
            <a:r>
              <a:rPr lang="es-MX" sz="2000" b="1" dirty="0">
                <a:effectLst/>
                <a:latin typeface="+mj-lt"/>
                <a:ea typeface="Calibri" panose="020F0502020204030204" pitchFamily="34" charset="0"/>
                <a:cs typeface="Times New Roman" panose="02020603050405020304" pitchFamily="18" charset="0"/>
              </a:rPr>
              <a:t>desarrollo sustentable </a:t>
            </a:r>
            <a:r>
              <a:rPr lang="es-MX" sz="2000" dirty="0">
                <a:effectLst/>
                <a:latin typeface="+mj-lt"/>
                <a:ea typeface="Calibri" panose="020F0502020204030204" pitchFamily="34" charset="0"/>
                <a:cs typeface="Times New Roman" panose="02020603050405020304" pitchFamily="18" charset="0"/>
              </a:rPr>
              <a:t>en la Amazonia ecuatoriana.</a:t>
            </a:r>
          </a:p>
          <a:p>
            <a:pPr marL="342900" indent="-342900" algn="just">
              <a:buFont typeface="Symbol" panose="05050102010706020507" pitchFamily="18" charset="2"/>
              <a:buChar char=""/>
            </a:pPr>
            <a:endParaRPr lang="es-MX" sz="20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s-MX" sz="2000" dirty="0">
                <a:effectLst/>
                <a:latin typeface="Arial" panose="020B0604020202020204" pitchFamily="34" charset="0"/>
                <a:ea typeface="Calibri" panose="020F0502020204030204" pitchFamily="34" charset="0"/>
                <a:cs typeface="Times New Roman" panose="02020603050405020304" pitchFamily="18" charset="0"/>
              </a:rPr>
              <a:t>Existe </a:t>
            </a:r>
            <a:r>
              <a:rPr lang="es-MX" sz="2000" b="1" dirty="0">
                <a:effectLst/>
                <a:latin typeface="Arial" panose="020B0604020202020204" pitchFamily="34" charset="0"/>
                <a:ea typeface="Calibri" panose="020F0502020204030204" pitchFamily="34" charset="0"/>
                <a:cs typeface="Times New Roman" panose="02020603050405020304" pitchFamily="18" charset="0"/>
              </a:rPr>
              <a:t>poca documentación </a:t>
            </a:r>
            <a:r>
              <a:rPr lang="es-MX" sz="2000" dirty="0">
                <a:effectLst/>
                <a:latin typeface="Arial" panose="020B0604020202020204" pitchFamily="34" charset="0"/>
                <a:ea typeface="Calibri" panose="020F0502020204030204" pitchFamily="34" charset="0"/>
                <a:cs typeface="Times New Roman" panose="02020603050405020304" pitchFamily="18" charset="0"/>
              </a:rPr>
              <a:t>sobre los avances realizados en </a:t>
            </a:r>
            <a:r>
              <a:rPr lang="es-MX" sz="2000" b="1" dirty="0">
                <a:effectLst/>
                <a:latin typeface="Arial" panose="020B0604020202020204" pitchFamily="34" charset="0"/>
                <a:ea typeface="Calibri" panose="020F0502020204030204" pitchFamily="34" charset="0"/>
                <a:cs typeface="Times New Roman" panose="02020603050405020304" pitchFamily="18" charset="0"/>
              </a:rPr>
              <a:t>prácticas de conservación y uso sostenible </a:t>
            </a:r>
            <a:r>
              <a:rPr lang="es-MX" sz="2000" dirty="0">
                <a:effectLst/>
                <a:latin typeface="Arial" panose="020B0604020202020204" pitchFamily="34" charset="0"/>
                <a:ea typeface="Calibri" panose="020F0502020204030204" pitchFamily="34" charset="0"/>
                <a:cs typeface="Times New Roman" panose="02020603050405020304" pitchFamily="18" charset="0"/>
              </a:rPr>
              <a:t>de </a:t>
            </a:r>
            <a:r>
              <a:rPr lang="es-MX" sz="2000" i="1" dirty="0">
                <a:effectLst/>
                <a:latin typeface="Arial" panose="020B0604020202020204" pitchFamily="34" charset="0"/>
                <a:ea typeface="Calibri" panose="020F0502020204030204" pitchFamily="34" charset="0"/>
                <a:cs typeface="Times New Roman" panose="02020603050405020304" pitchFamily="18" charset="0"/>
              </a:rPr>
              <a:t>Bactris gasipaes</a:t>
            </a:r>
            <a:r>
              <a:rPr lang="es-MX" sz="2000" dirty="0">
                <a:effectLst/>
                <a:latin typeface="Arial" panose="020B0604020202020204" pitchFamily="34" charset="0"/>
                <a:ea typeface="Calibri" panose="020F0502020204030204" pitchFamily="34" charset="0"/>
                <a:cs typeface="Times New Roman" panose="02020603050405020304" pitchFamily="18" charset="0"/>
              </a:rPr>
              <a:t> Kunth, a pesar de ello se encontró que el </a:t>
            </a:r>
            <a:r>
              <a:rPr lang="es-MX" sz="2000" b="1" dirty="0">
                <a:effectLst/>
                <a:latin typeface="Arial" panose="020B0604020202020204" pitchFamily="34" charset="0"/>
                <a:ea typeface="Calibri" panose="020F0502020204030204" pitchFamily="34" charset="0"/>
                <a:cs typeface="Times New Roman" panose="02020603050405020304" pitchFamily="18" charset="0"/>
              </a:rPr>
              <a:t>INIAP</a:t>
            </a:r>
            <a:r>
              <a:rPr lang="es-MX" sz="2000" dirty="0">
                <a:effectLst/>
                <a:latin typeface="Arial" panose="020B0604020202020204" pitchFamily="34" charset="0"/>
                <a:ea typeface="Calibri" panose="020F0502020204030204" pitchFamily="34" charset="0"/>
                <a:cs typeface="Times New Roman" panose="02020603050405020304" pitchFamily="18" charset="0"/>
              </a:rPr>
              <a:t> </a:t>
            </a:r>
            <a:r>
              <a:rPr lang="es-MX" sz="2000" b="1" dirty="0">
                <a:effectLst/>
                <a:latin typeface="Arial" panose="020B0604020202020204" pitchFamily="34" charset="0"/>
                <a:ea typeface="Calibri" panose="020F0502020204030204" pitchFamily="34" charset="0"/>
                <a:cs typeface="Times New Roman" panose="02020603050405020304" pitchFamily="18" charset="0"/>
              </a:rPr>
              <a:t>conserva en campo 70 accesiones</a:t>
            </a:r>
            <a:r>
              <a:rPr lang="es-MX" sz="2000" dirty="0">
                <a:effectLst/>
                <a:latin typeface="Arial" panose="020B0604020202020204" pitchFamily="34" charset="0"/>
                <a:ea typeface="Calibri" panose="020F0502020204030204" pitchFamily="34" charset="0"/>
                <a:cs typeface="Times New Roman" panose="02020603050405020304" pitchFamily="18" charset="0"/>
              </a:rPr>
              <a:t> de esta especie. </a:t>
            </a:r>
          </a:p>
          <a:p>
            <a:pPr marL="342900" lvl="0" indent="-342900" algn="just">
              <a:buFont typeface="Symbol" panose="05050102010706020507" pitchFamily="18" charset="2"/>
              <a:buChar char=""/>
            </a:pP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s-MX" sz="2000" dirty="0">
                <a:effectLst/>
                <a:latin typeface="Arial" panose="020B0604020202020204" pitchFamily="34" charset="0"/>
                <a:ea typeface="Calibri" panose="020F0502020204030204" pitchFamily="34" charset="0"/>
                <a:cs typeface="Times New Roman" panose="02020603050405020304" pitchFamily="18" charset="0"/>
              </a:rPr>
              <a:t>El chontaduro es una </a:t>
            </a:r>
            <a:r>
              <a:rPr lang="es-MX" sz="2000" b="1" dirty="0">
                <a:effectLst/>
                <a:latin typeface="Arial" panose="020B0604020202020204" pitchFamily="34" charset="0"/>
                <a:ea typeface="Calibri" panose="020F0502020204030204" pitchFamily="34" charset="0"/>
                <a:cs typeface="Times New Roman" panose="02020603050405020304" pitchFamily="18" charset="0"/>
              </a:rPr>
              <a:t>especie frutícola </a:t>
            </a:r>
            <a:r>
              <a:rPr lang="es-MX" sz="2000" dirty="0">
                <a:effectLst/>
                <a:latin typeface="Arial" panose="020B0604020202020204" pitchFamily="34" charset="0"/>
                <a:ea typeface="Calibri" panose="020F0502020204030204" pitchFamily="34" charset="0"/>
                <a:cs typeface="Times New Roman" panose="02020603050405020304" pitchFamily="18" charset="0"/>
              </a:rPr>
              <a:t>de </a:t>
            </a:r>
            <a:r>
              <a:rPr lang="es-MX" sz="2000" b="1" dirty="0">
                <a:effectLst/>
                <a:latin typeface="Arial" panose="020B0604020202020204" pitchFamily="34" charset="0"/>
                <a:ea typeface="Calibri" panose="020F0502020204030204" pitchFamily="34" charset="0"/>
                <a:cs typeface="Times New Roman" panose="02020603050405020304" pitchFamily="18" charset="0"/>
              </a:rPr>
              <a:t>alto potencial productivo y alimenticio</a:t>
            </a:r>
            <a:r>
              <a:rPr lang="es-MX" sz="2000" dirty="0">
                <a:effectLst/>
                <a:latin typeface="Arial" panose="020B0604020202020204" pitchFamily="34" charset="0"/>
                <a:ea typeface="Calibri" panose="020F0502020204030204" pitchFamily="34" charset="0"/>
                <a:cs typeface="Times New Roman" panose="02020603050405020304" pitchFamily="18" charset="0"/>
              </a:rPr>
              <a:t>, parte de sistemas agroforestales denominados </a:t>
            </a:r>
            <a:r>
              <a:rPr lang="es-MX" sz="2000" b="1" i="1" dirty="0" err="1">
                <a:effectLst/>
                <a:latin typeface="Arial" panose="020B0604020202020204" pitchFamily="34" charset="0"/>
                <a:ea typeface="Calibri" panose="020F0502020204030204" pitchFamily="34" charset="0"/>
                <a:cs typeface="Times New Roman" panose="02020603050405020304" pitchFamily="18" charset="0"/>
              </a:rPr>
              <a:t>chakra</a:t>
            </a:r>
            <a:r>
              <a:rPr lang="es-MX" sz="2000" dirty="0">
                <a:effectLst/>
                <a:latin typeface="Arial" panose="020B0604020202020204" pitchFamily="34" charset="0"/>
                <a:ea typeface="Calibri" panose="020F0502020204030204" pitchFamily="34" charset="0"/>
                <a:cs typeface="Times New Roman" panose="02020603050405020304" pitchFamily="18" charset="0"/>
              </a:rPr>
              <a:t> que contribuye al </a:t>
            </a:r>
            <a:r>
              <a:rPr lang="es-MX" sz="2000" b="1" dirty="0">
                <a:effectLst/>
                <a:latin typeface="Arial" panose="020B0604020202020204" pitchFamily="34" charset="0"/>
                <a:ea typeface="Calibri" panose="020F0502020204030204" pitchFamily="34" charset="0"/>
                <a:cs typeface="Times New Roman" panose="02020603050405020304" pitchFamily="18" charset="0"/>
              </a:rPr>
              <a:t>manejo sostenible </a:t>
            </a:r>
            <a:r>
              <a:rPr lang="es-MX" sz="2000" dirty="0">
                <a:effectLst/>
                <a:latin typeface="Arial" panose="020B0604020202020204" pitchFamily="34" charset="0"/>
                <a:ea typeface="Calibri" panose="020F0502020204030204" pitchFamily="34" charset="0"/>
                <a:cs typeface="Times New Roman" panose="02020603050405020304" pitchFamily="18" charset="0"/>
              </a:rPr>
              <a:t>de la actividad agrícola y conservación de la biodiversidad. </a:t>
            </a:r>
          </a:p>
          <a:p>
            <a:pPr marL="342900" lvl="0" indent="-342900" algn="just">
              <a:buFont typeface="Symbol" panose="05050102010706020507" pitchFamily="18" charset="2"/>
              <a:buChar char=""/>
            </a:pP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800"/>
              </a:spcAft>
              <a:buFont typeface="Symbol" panose="05050102010706020507" pitchFamily="18" charset="2"/>
              <a:buChar char=""/>
            </a:pPr>
            <a:r>
              <a:rPr lang="es-MX" sz="2000" dirty="0">
                <a:effectLst/>
                <a:latin typeface="Arial" panose="020B0604020202020204" pitchFamily="34" charset="0"/>
                <a:ea typeface="Calibri" panose="020F0502020204030204" pitchFamily="34" charset="0"/>
                <a:cs typeface="Times New Roman" panose="02020603050405020304" pitchFamily="18" charset="0"/>
              </a:rPr>
              <a:t>Existe una estrecha relación entre la variedad silvestre y la variedad cultivada, sin embargo, </a:t>
            </a:r>
            <a:r>
              <a:rPr lang="es-MX" sz="2000" b="1" dirty="0">
                <a:effectLst/>
                <a:latin typeface="Arial" panose="020B0604020202020204" pitchFamily="34" charset="0"/>
                <a:ea typeface="Calibri" panose="020F0502020204030204" pitchFamily="34" charset="0"/>
                <a:cs typeface="Times New Roman" panose="02020603050405020304" pitchFamily="18" charset="0"/>
              </a:rPr>
              <a:t>variabilidad genética del chontaduro </a:t>
            </a:r>
            <a:r>
              <a:rPr lang="es-MX" sz="2000" dirty="0">
                <a:effectLst/>
                <a:latin typeface="Arial" panose="020B0604020202020204" pitchFamily="34" charset="0"/>
                <a:ea typeface="Calibri" panose="020F0502020204030204" pitchFamily="34" charset="0"/>
                <a:cs typeface="Times New Roman" panose="02020603050405020304" pitchFamily="18" charset="0"/>
              </a:rPr>
              <a:t>es un tema </a:t>
            </a:r>
            <a:r>
              <a:rPr lang="es-MX" sz="2000" b="1" dirty="0">
                <a:effectLst/>
                <a:latin typeface="Arial" panose="020B0604020202020204" pitchFamily="34" charset="0"/>
                <a:ea typeface="Calibri" panose="020F0502020204030204" pitchFamily="34" charset="0"/>
                <a:cs typeface="Times New Roman" panose="02020603050405020304" pitchFamily="18" charset="0"/>
              </a:rPr>
              <a:t>poco estudiado </a:t>
            </a:r>
            <a:r>
              <a:rPr lang="es-MX" sz="2000" dirty="0">
                <a:effectLst/>
                <a:latin typeface="Arial" panose="020B0604020202020204" pitchFamily="34" charset="0"/>
                <a:ea typeface="Calibri" panose="020F0502020204030204" pitchFamily="34" charset="0"/>
                <a:cs typeface="Times New Roman" panose="02020603050405020304" pitchFamily="18" charset="0"/>
              </a:rPr>
              <a:t>a pesar de ser importante para la conservación y manejo. </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n 6">
            <a:extLst>
              <a:ext uri="{FF2B5EF4-FFF2-40B4-BE49-F238E27FC236}">
                <a16:creationId xmlns:a16="http://schemas.microsoft.com/office/drawing/2014/main" id="{45A29F62-51B3-40C9-BEAF-F44A355DF8A1}"/>
              </a:ext>
            </a:extLst>
          </p:cNvPr>
          <p:cNvPicPr>
            <a:picLocks noChangeAspect="1"/>
          </p:cNvPicPr>
          <p:nvPr/>
        </p:nvPicPr>
        <p:blipFill rotWithShape="1">
          <a:blip r:embed="rId2"/>
          <a:srcRect l="10113" t="14659" r="8511" b="6932"/>
          <a:stretch/>
        </p:blipFill>
        <p:spPr>
          <a:xfrm>
            <a:off x="8871028" y="5904220"/>
            <a:ext cx="3128468" cy="752508"/>
          </a:xfrm>
          <a:prstGeom prst="rect">
            <a:avLst/>
          </a:prstGeom>
        </p:spPr>
      </p:pic>
      <p:sp>
        <p:nvSpPr>
          <p:cNvPr id="8" name="Rectangle 1">
            <a:extLst>
              <a:ext uri="{FF2B5EF4-FFF2-40B4-BE49-F238E27FC236}">
                <a16:creationId xmlns:a16="http://schemas.microsoft.com/office/drawing/2014/main" id="{4330197E-729C-4863-9482-CEE53D31544F}"/>
              </a:ext>
            </a:extLst>
          </p:cNvPr>
          <p:cNvSpPr>
            <a:spLocks noChangeArrowheads="1"/>
          </p:cNvSpPr>
          <p:nvPr/>
        </p:nvSpPr>
        <p:spPr bwMode="auto">
          <a:xfrm>
            <a:off x="-183650" y="6448979"/>
            <a:ext cx="2880320" cy="415498"/>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200" b="1" i="1" dirty="0">
                <a:latin typeface="+mj-lt"/>
                <a:ea typeface="Times New Roman" pitchFamily="18" charset="0"/>
                <a:cs typeface="Times New Roman" panose="02020603050405020304" pitchFamily="18" charset="0"/>
              </a:rPr>
              <a:t>Marilyn Llumiquinga, 2021</a:t>
            </a:r>
          </a:p>
          <a:p>
            <a:pPr algn="ctr" eaLnBrk="0" hangingPunct="0">
              <a:tabLst>
                <a:tab pos="1962150" algn="l"/>
                <a:tab pos="2879725" algn="ctr"/>
              </a:tabLst>
            </a:pPr>
            <a:endParaRPr lang="es-EC" sz="1200" b="1" i="1" dirty="0">
              <a:latin typeface="+mj-lt"/>
              <a:cs typeface="Times New Roman" panose="02020603050405020304" pitchFamily="18" charset="0"/>
            </a:endParaRPr>
          </a:p>
        </p:txBody>
      </p:sp>
      <p:sp>
        <p:nvSpPr>
          <p:cNvPr id="9" name="CuadroTexto 8">
            <a:extLst>
              <a:ext uri="{FF2B5EF4-FFF2-40B4-BE49-F238E27FC236}">
                <a16:creationId xmlns:a16="http://schemas.microsoft.com/office/drawing/2014/main" id="{49E75944-9256-4EC7-84CB-1BC5A6E32792}"/>
              </a:ext>
            </a:extLst>
          </p:cNvPr>
          <p:cNvSpPr txBox="1"/>
          <p:nvPr/>
        </p:nvSpPr>
        <p:spPr>
          <a:xfrm>
            <a:off x="10128448" y="615269"/>
            <a:ext cx="2063552"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Conclusiones</a:t>
            </a:r>
          </a:p>
        </p:txBody>
      </p:sp>
      <p:sp>
        <p:nvSpPr>
          <p:cNvPr id="10" name="Rectangle 1">
            <a:extLst>
              <a:ext uri="{FF2B5EF4-FFF2-40B4-BE49-F238E27FC236}">
                <a16:creationId xmlns:a16="http://schemas.microsoft.com/office/drawing/2014/main" id="{9E468695-115A-4656-83C2-B966818D23A0}"/>
              </a:ext>
            </a:extLst>
          </p:cNvPr>
          <p:cNvSpPr>
            <a:spLocks noChangeArrowheads="1"/>
          </p:cNvSpPr>
          <p:nvPr/>
        </p:nvSpPr>
        <p:spPr bwMode="auto">
          <a:xfrm>
            <a:off x="1640699" y="107774"/>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679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5D9B90B5-8833-468A-99BB-4C8FD7EE03C6}"/>
              </a:ext>
            </a:extLst>
          </p:cNvPr>
          <p:cNvGraphicFramePr/>
          <p:nvPr>
            <p:extLst>
              <p:ext uri="{D42A27DB-BD31-4B8C-83A1-F6EECF244321}">
                <p14:modId xmlns:p14="http://schemas.microsoft.com/office/powerpoint/2010/main" val="250410259"/>
              </p:ext>
            </p:extLst>
          </p:nvPr>
        </p:nvGraphicFramePr>
        <p:xfrm>
          <a:off x="2032000" y="719667"/>
          <a:ext cx="7783804" cy="4953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a:extLst>
              <a:ext uri="{FF2B5EF4-FFF2-40B4-BE49-F238E27FC236}">
                <a16:creationId xmlns:a16="http://schemas.microsoft.com/office/drawing/2014/main" id="{B379BACB-166B-44C3-BE65-D436069B3112}"/>
              </a:ext>
            </a:extLst>
          </p:cNvPr>
          <p:cNvPicPr>
            <a:picLocks noChangeAspect="1"/>
          </p:cNvPicPr>
          <p:nvPr/>
        </p:nvPicPr>
        <p:blipFill rotWithShape="1">
          <a:blip r:embed="rId7"/>
          <a:srcRect l="10113" t="14659" r="8511" b="6932"/>
          <a:stretch/>
        </p:blipFill>
        <p:spPr>
          <a:xfrm>
            <a:off x="8871028" y="5904220"/>
            <a:ext cx="3128468" cy="752508"/>
          </a:xfrm>
          <a:prstGeom prst="rect">
            <a:avLst/>
          </a:prstGeom>
        </p:spPr>
      </p:pic>
      <p:sp>
        <p:nvSpPr>
          <p:cNvPr id="5" name="CuadroTexto 4">
            <a:extLst>
              <a:ext uri="{FF2B5EF4-FFF2-40B4-BE49-F238E27FC236}">
                <a16:creationId xmlns:a16="http://schemas.microsoft.com/office/drawing/2014/main" id="{D0B17FE1-54F1-4E4C-B510-5E34A1EF6090}"/>
              </a:ext>
            </a:extLst>
          </p:cNvPr>
          <p:cNvSpPr txBox="1"/>
          <p:nvPr/>
        </p:nvSpPr>
        <p:spPr>
          <a:xfrm>
            <a:off x="10128448" y="615269"/>
            <a:ext cx="2063552"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Contenido</a:t>
            </a:r>
          </a:p>
        </p:txBody>
      </p:sp>
      <p:sp>
        <p:nvSpPr>
          <p:cNvPr id="6" name="Rectangle 1">
            <a:extLst>
              <a:ext uri="{FF2B5EF4-FFF2-40B4-BE49-F238E27FC236}">
                <a16:creationId xmlns:a16="http://schemas.microsoft.com/office/drawing/2014/main" id="{74B7A7A6-F2AB-4034-98D5-3DEE1C3A0CB5}"/>
              </a:ext>
            </a:extLst>
          </p:cNvPr>
          <p:cNvSpPr>
            <a:spLocks noChangeArrowheads="1"/>
          </p:cNvSpPr>
          <p:nvPr/>
        </p:nvSpPr>
        <p:spPr bwMode="auto">
          <a:xfrm>
            <a:off x="1640699" y="107774"/>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015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D270CED-6540-4DF9-AD68-207B037DF35F}"/>
              </a:ext>
            </a:extLst>
          </p:cNvPr>
          <p:cNvSpPr txBox="1"/>
          <p:nvPr/>
        </p:nvSpPr>
        <p:spPr>
          <a:xfrm>
            <a:off x="770020" y="1461318"/>
            <a:ext cx="11053012" cy="4093428"/>
          </a:xfrm>
          <a:prstGeom prst="rect">
            <a:avLst/>
          </a:prstGeom>
          <a:noFill/>
        </p:spPr>
        <p:txBody>
          <a:bodyPr wrap="square">
            <a:spAutoFit/>
          </a:bodyPr>
          <a:lstStyle/>
          <a:p>
            <a:pPr marL="342900" lvl="0" indent="-342900" algn="just">
              <a:buFont typeface="Symbol" panose="05050102010706020507" pitchFamily="18" charset="2"/>
              <a:buChar char=""/>
            </a:pPr>
            <a:r>
              <a:rPr lang="es-MX" sz="2000" dirty="0">
                <a:effectLst/>
                <a:latin typeface="Arial" panose="020B0604020202020204" pitchFamily="34" charset="0"/>
                <a:ea typeface="Calibri" panose="020F0502020204030204" pitchFamily="34" charset="0"/>
                <a:cs typeface="Times New Roman" panose="02020603050405020304" pitchFamily="18" charset="0"/>
              </a:rPr>
              <a:t>Se recomienda que las </a:t>
            </a:r>
            <a:r>
              <a:rPr lang="es-MX" sz="2000" b="1" dirty="0">
                <a:effectLst/>
                <a:latin typeface="Arial" panose="020B0604020202020204" pitchFamily="34" charset="0"/>
                <a:ea typeface="Calibri" panose="020F0502020204030204" pitchFamily="34" charset="0"/>
                <a:cs typeface="Times New Roman" panose="02020603050405020304" pitchFamily="18" charset="0"/>
              </a:rPr>
              <a:t>investigaciones</a:t>
            </a:r>
            <a:r>
              <a:rPr lang="es-MX" sz="2000" dirty="0">
                <a:effectLst/>
                <a:latin typeface="Arial" panose="020B0604020202020204" pitchFamily="34" charset="0"/>
                <a:ea typeface="Calibri" panose="020F0502020204030204" pitchFamily="34" charset="0"/>
                <a:cs typeface="Times New Roman" panose="02020603050405020304" pitchFamily="18" charset="0"/>
              </a:rPr>
              <a:t> de </a:t>
            </a:r>
            <a:r>
              <a:rPr lang="es-MX" sz="2000" i="1" dirty="0">
                <a:effectLst/>
                <a:latin typeface="Arial" panose="020B0604020202020204" pitchFamily="34" charset="0"/>
                <a:ea typeface="Calibri" panose="020F0502020204030204" pitchFamily="34" charset="0"/>
                <a:cs typeface="Times New Roman" panose="02020603050405020304" pitchFamily="18" charset="0"/>
              </a:rPr>
              <a:t>Bactris gasipaes </a:t>
            </a:r>
            <a:r>
              <a:rPr lang="es-MX" sz="2000" dirty="0">
                <a:effectLst/>
                <a:latin typeface="Arial" panose="020B0604020202020204" pitchFamily="34" charset="0"/>
                <a:ea typeface="Calibri" panose="020F0502020204030204" pitchFamily="34" charset="0"/>
                <a:cs typeface="Times New Roman" panose="02020603050405020304" pitchFamily="18" charset="0"/>
              </a:rPr>
              <a:t>sean </a:t>
            </a:r>
            <a:r>
              <a:rPr lang="es-MX" sz="2000" b="1" dirty="0">
                <a:effectLst/>
                <a:latin typeface="Arial" panose="020B0604020202020204" pitchFamily="34" charset="0"/>
                <a:ea typeface="Calibri" panose="020F0502020204030204" pitchFamily="34" charset="0"/>
                <a:cs typeface="Times New Roman" panose="02020603050405020304" pitchFamily="18" charset="0"/>
              </a:rPr>
              <a:t>publicadas</a:t>
            </a:r>
            <a:r>
              <a:rPr lang="es-MX" sz="2000" dirty="0">
                <a:effectLst/>
                <a:latin typeface="Arial" panose="020B0604020202020204" pitchFamily="34" charset="0"/>
                <a:ea typeface="Calibri" panose="020F0502020204030204" pitchFamily="34" charset="0"/>
                <a:cs typeface="Times New Roman" panose="02020603050405020304" pitchFamily="18" charset="0"/>
              </a:rPr>
              <a:t> para un </a:t>
            </a:r>
            <a:r>
              <a:rPr lang="es-MX" sz="2000" b="1" dirty="0">
                <a:effectLst/>
                <a:latin typeface="Arial" panose="020B0604020202020204" pitchFamily="34" charset="0"/>
                <a:ea typeface="Calibri" panose="020F0502020204030204" pitchFamily="34" charset="0"/>
                <a:cs typeface="Times New Roman" panose="02020603050405020304" pitchFamily="18" charset="0"/>
              </a:rPr>
              <a:t>mayor </a:t>
            </a:r>
            <a:r>
              <a:rPr lang="es-MX" sz="2000" dirty="0">
                <a:effectLst/>
                <a:latin typeface="Arial" panose="020B0604020202020204" pitchFamily="34" charset="0"/>
                <a:ea typeface="Calibri" panose="020F0502020204030204" pitchFamily="34" charset="0"/>
                <a:cs typeface="Times New Roman" panose="02020603050405020304" pitchFamily="18" charset="0"/>
              </a:rPr>
              <a:t>alcance de </a:t>
            </a:r>
            <a:r>
              <a:rPr lang="es-MX" sz="2000" b="1" dirty="0">
                <a:effectLst/>
                <a:latin typeface="Arial" panose="020B0604020202020204" pitchFamily="34" charset="0"/>
                <a:ea typeface="Calibri" panose="020F0502020204030204" pitchFamily="34" charset="0"/>
                <a:cs typeface="Times New Roman" panose="02020603050405020304" pitchFamily="18" charset="0"/>
              </a:rPr>
              <a:t>difusión</a:t>
            </a:r>
            <a:r>
              <a:rPr lang="es-MX" sz="2000" dirty="0">
                <a:effectLst/>
                <a:latin typeface="Arial" panose="020B0604020202020204" pitchFamily="34" charset="0"/>
                <a:ea typeface="Calibri" panose="020F0502020204030204" pitchFamily="34" charset="0"/>
                <a:cs typeface="Times New Roman" panose="02020603050405020304" pitchFamily="18" charset="0"/>
              </a:rPr>
              <a:t>, en especial para los productores del cultivo de palmito. </a:t>
            </a:r>
          </a:p>
          <a:p>
            <a:pPr marL="342900" lvl="0" indent="-342900" algn="just">
              <a:buFont typeface="Symbol" panose="05050102010706020507" pitchFamily="18" charset="2"/>
              <a:buChar char=""/>
            </a:pP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s-MX" sz="2000" b="1" dirty="0">
                <a:effectLst/>
                <a:latin typeface="Arial" panose="020B0604020202020204" pitchFamily="34" charset="0"/>
                <a:ea typeface="Calibri" panose="020F0502020204030204" pitchFamily="34" charset="0"/>
                <a:cs typeface="Times New Roman" panose="02020603050405020304" pitchFamily="18" charset="0"/>
              </a:rPr>
              <a:t>Invertir</a:t>
            </a:r>
            <a:r>
              <a:rPr lang="es-MX" sz="2000" dirty="0">
                <a:effectLst/>
                <a:latin typeface="Arial" panose="020B0604020202020204" pitchFamily="34" charset="0"/>
                <a:ea typeface="Calibri" panose="020F0502020204030204" pitchFamily="34" charset="0"/>
                <a:cs typeface="Times New Roman" panose="02020603050405020304" pitchFamily="18" charset="0"/>
              </a:rPr>
              <a:t> en </a:t>
            </a:r>
            <a:r>
              <a:rPr lang="es-MX" sz="2000" b="1" dirty="0">
                <a:effectLst/>
                <a:latin typeface="Arial" panose="020B0604020202020204" pitchFamily="34" charset="0"/>
                <a:ea typeface="Calibri" panose="020F0502020204030204" pitchFamily="34" charset="0"/>
                <a:cs typeface="Times New Roman" panose="02020603050405020304" pitchFamily="18" charset="0"/>
              </a:rPr>
              <a:t>investigación</a:t>
            </a:r>
            <a:r>
              <a:rPr lang="es-MX" sz="2000" dirty="0">
                <a:effectLst/>
                <a:latin typeface="Arial" panose="020B0604020202020204" pitchFamily="34" charset="0"/>
                <a:ea typeface="Calibri" panose="020F0502020204030204" pitchFamily="34" charset="0"/>
                <a:cs typeface="Times New Roman" panose="02020603050405020304" pitchFamily="18" charset="0"/>
              </a:rPr>
              <a:t> y </a:t>
            </a:r>
            <a:r>
              <a:rPr lang="es-MX" sz="2000" b="1" dirty="0">
                <a:effectLst/>
                <a:latin typeface="Arial" panose="020B0604020202020204" pitchFamily="34" charset="0"/>
                <a:ea typeface="Calibri" panose="020F0502020204030204" pitchFamily="34" charset="0"/>
                <a:cs typeface="Times New Roman" panose="02020603050405020304" pitchFamily="18" charset="0"/>
              </a:rPr>
              <a:t>desarrollo</a:t>
            </a:r>
            <a:r>
              <a:rPr lang="es-MX" sz="2000" dirty="0">
                <a:effectLst/>
                <a:latin typeface="Arial" panose="020B0604020202020204" pitchFamily="34" charset="0"/>
                <a:ea typeface="Calibri" panose="020F0502020204030204" pitchFamily="34" charset="0"/>
                <a:cs typeface="Times New Roman" panose="02020603050405020304" pitchFamily="18" charset="0"/>
              </a:rPr>
              <a:t>, por lo que se recomienda promover investigaciones en </a:t>
            </a:r>
            <a:r>
              <a:rPr lang="es-MX" sz="2000" i="1" dirty="0">
                <a:effectLst/>
                <a:latin typeface="Arial" panose="020B0604020202020204" pitchFamily="34" charset="0"/>
                <a:ea typeface="Calibri" panose="020F0502020204030204" pitchFamily="34" charset="0"/>
                <a:cs typeface="Times New Roman" panose="02020603050405020304" pitchFamily="18" charset="0"/>
              </a:rPr>
              <a:t>Bactris gasipaes</a:t>
            </a:r>
            <a:r>
              <a:rPr lang="es-MX" sz="2000" dirty="0">
                <a:effectLst/>
                <a:latin typeface="Arial" panose="020B0604020202020204" pitchFamily="34" charset="0"/>
                <a:ea typeface="Calibri" panose="020F0502020204030204" pitchFamily="34" charset="0"/>
                <a:cs typeface="Times New Roman" panose="02020603050405020304" pitchFamily="18" charset="0"/>
              </a:rPr>
              <a:t> tanto en </a:t>
            </a:r>
            <a:r>
              <a:rPr lang="es-MX" sz="2000" b="1" dirty="0">
                <a:effectLst/>
                <a:latin typeface="Arial" panose="020B0604020202020204" pitchFamily="34" charset="0"/>
                <a:ea typeface="Calibri" panose="020F0502020204030204" pitchFamily="34" charset="0"/>
                <a:cs typeface="Times New Roman" panose="02020603050405020304" pitchFamily="18" charset="0"/>
              </a:rPr>
              <a:t>campo</a:t>
            </a:r>
            <a:r>
              <a:rPr lang="es-MX" sz="2000" dirty="0">
                <a:effectLst/>
                <a:latin typeface="Arial" panose="020B0604020202020204" pitchFamily="34" charset="0"/>
                <a:ea typeface="Calibri" panose="020F0502020204030204" pitchFamily="34" charset="0"/>
                <a:cs typeface="Times New Roman" panose="02020603050405020304" pitchFamily="18" charset="0"/>
              </a:rPr>
              <a:t> como en </a:t>
            </a:r>
            <a:r>
              <a:rPr lang="es-MX" sz="2000" b="1" dirty="0">
                <a:effectLst/>
                <a:latin typeface="Arial" panose="020B0604020202020204" pitchFamily="34" charset="0"/>
                <a:ea typeface="Calibri" panose="020F0502020204030204" pitchFamily="34" charset="0"/>
                <a:cs typeface="Times New Roman" panose="02020603050405020304" pitchFamily="18" charset="0"/>
              </a:rPr>
              <a:t>laboratorio</a:t>
            </a:r>
            <a:r>
              <a:rPr lang="es-MX" sz="2000" dirty="0">
                <a:effectLst/>
                <a:latin typeface="Arial" panose="020B0604020202020204" pitchFamily="34" charset="0"/>
                <a:ea typeface="Calibri" panose="020F0502020204030204" pitchFamily="34" charset="0"/>
                <a:cs typeface="Times New Roman" panose="02020603050405020304" pitchFamily="18" charset="0"/>
              </a:rPr>
              <a:t> mediante herramientas biotecnológicas para el manejo y conservación de esta especie, además de garantizar su uso sostenible.</a:t>
            </a:r>
          </a:p>
          <a:p>
            <a:pPr marL="342900" lvl="0" indent="-342900" algn="just">
              <a:buFont typeface="Symbol" panose="05050102010706020507" pitchFamily="18" charset="2"/>
              <a:buChar char=""/>
            </a:pP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s-MX" sz="2000" dirty="0">
                <a:effectLst/>
                <a:latin typeface="Arial" panose="020B0604020202020204" pitchFamily="34" charset="0"/>
                <a:ea typeface="Calibri" panose="020F0502020204030204" pitchFamily="34" charset="0"/>
                <a:cs typeface="Times New Roman" panose="02020603050405020304" pitchFamily="18" charset="0"/>
              </a:rPr>
              <a:t>Desarrollar </a:t>
            </a:r>
            <a:r>
              <a:rPr lang="es-MX" sz="2000" b="1" dirty="0">
                <a:effectLst/>
                <a:latin typeface="Arial" panose="020B0604020202020204" pitchFamily="34" charset="0"/>
                <a:ea typeface="Calibri" panose="020F0502020204030204" pitchFamily="34" charset="0"/>
                <a:cs typeface="Times New Roman" panose="02020603050405020304" pitchFamily="18" charset="0"/>
              </a:rPr>
              <a:t>bancos de germoplasma </a:t>
            </a:r>
            <a:r>
              <a:rPr lang="es-MX" sz="2000" dirty="0">
                <a:effectLst/>
                <a:latin typeface="Arial" panose="020B0604020202020204" pitchFamily="34" charset="0"/>
                <a:ea typeface="Calibri" panose="020F0502020204030204" pitchFamily="34" charset="0"/>
                <a:cs typeface="Times New Roman" panose="02020603050405020304" pitchFamily="18" charset="0"/>
              </a:rPr>
              <a:t>para mejorar la </a:t>
            </a:r>
            <a:r>
              <a:rPr lang="es-MX" sz="2000" b="1" dirty="0">
                <a:effectLst/>
                <a:latin typeface="Arial" panose="020B0604020202020204" pitchFamily="34" charset="0"/>
                <a:ea typeface="Calibri" panose="020F0502020204030204" pitchFamily="34" charset="0"/>
                <a:cs typeface="Times New Roman" panose="02020603050405020304" pitchFamily="18" charset="0"/>
              </a:rPr>
              <a:t>calidad</a:t>
            </a:r>
            <a:r>
              <a:rPr lang="es-MX" sz="2000" dirty="0">
                <a:effectLst/>
                <a:latin typeface="Arial" panose="020B0604020202020204" pitchFamily="34" charset="0"/>
                <a:ea typeface="Calibri" panose="020F0502020204030204" pitchFamily="34" charset="0"/>
                <a:cs typeface="Times New Roman" panose="02020603050405020304" pitchFamily="18" charset="0"/>
              </a:rPr>
              <a:t> y </a:t>
            </a:r>
            <a:r>
              <a:rPr lang="es-MX" sz="2000" b="1" dirty="0">
                <a:effectLst/>
                <a:latin typeface="Arial" panose="020B0604020202020204" pitchFamily="34" charset="0"/>
                <a:ea typeface="Calibri" panose="020F0502020204030204" pitchFamily="34" charset="0"/>
                <a:cs typeface="Times New Roman" panose="02020603050405020304" pitchFamily="18" charset="0"/>
              </a:rPr>
              <a:t>productividad</a:t>
            </a:r>
            <a:r>
              <a:rPr lang="es-MX" sz="2000" dirty="0">
                <a:effectLst/>
                <a:latin typeface="Arial" panose="020B0604020202020204" pitchFamily="34" charset="0"/>
                <a:ea typeface="Calibri" panose="020F0502020204030204" pitchFamily="34" charset="0"/>
                <a:cs typeface="Times New Roman" panose="02020603050405020304" pitchFamily="18" charset="0"/>
              </a:rPr>
              <a:t> del chontaduro pensado en el </a:t>
            </a:r>
            <a:r>
              <a:rPr lang="es-MX" sz="2000" b="1" dirty="0">
                <a:effectLst/>
                <a:latin typeface="Arial" panose="020B0604020202020204" pitchFamily="34" charset="0"/>
                <a:ea typeface="Calibri" panose="020F0502020204030204" pitchFamily="34" charset="0"/>
                <a:cs typeface="Times New Roman" panose="02020603050405020304" pitchFamily="18" charset="0"/>
              </a:rPr>
              <a:t>beneficio</a:t>
            </a:r>
            <a:r>
              <a:rPr lang="es-MX" sz="2000" dirty="0">
                <a:effectLst/>
                <a:latin typeface="Arial" panose="020B0604020202020204" pitchFamily="34" charset="0"/>
                <a:ea typeface="Calibri" panose="020F0502020204030204" pitchFamily="34" charset="0"/>
                <a:cs typeface="Times New Roman" panose="02020603050405020304" pitchFamily="18" charset="0"/>
              </a:rPr>
              <a:t> de los pequeños </a:t>
            </a:r>
            <a:r>
              <a:rPr lang="es-MX" sz="2000" b="1" dirty="0">
                <a:effectLst/>
                <a:latin typeface="Arial" panose="020B0604020202020204" pitchFamily="34" charset="0"/>
                <a:ea typeface="Calibri" panose="020F0502020204030204" pitchFamily="34" charset="0"/>
                <a:cs typeface="Times New Roman" panose="02020603050405020304" pitchFamily="18" charset="0"/>
              </a:rPr>
              <a:t>productores</a:t>
            </a:r>
            <a:r>
              <a:rPr lang="es-MX" sz="2000" dirty="0">
                <a:effectLst/>
                <a:latin typeface="Arial" panose="020B0604020202020204" pitchFamily="34" charset="0"/>
                <a:ea typeface="Calibri" panose="020F0502020204030204" pitchFamily="34" charset="0"/>
                <a:cs typeface="Times New Roman" panose="02020603050405020304" pitchFamily="18" charset="0"/>
              </a:rPr>
              <a:t>. </a:t>
            </a:r>
          </a:p>
          <a:p>
            <a:pPr marL="342900" lvl="0" indent="-342900" algn="just">
              <a:buFont typeface="Symbol" panose="05050102010706020507" pitchFamily="18" charset="2"/>
              <a:buChar char=""/>
            </a:pP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800"/>
              </a:spcAft>
              <a:buFont typeface="Symbol" panose="05050102010706020507" pitchFamily="18" charset="2"/>
              <a:buChar char=""/>
            </a:pPr>
            <a:r>
              <a:rPr lang="es-MX" sz="2000" dirty="0">
                <a:effectLst/>
                <a:latin typeface="Arial" panose="020B0604020202020204" pitchFamily="34" charset="0"/>
                <a:ea typeface="Calibri" panose="020F0502020204030204" pitchFamily="34" charset="0"/>
                <a:cs typeface="Times New Roman" panose="02020603050405020304" pitchFamily="18" charset="0"/>
              </a:rPr>
              <a:t>El chontaduro es un </a:t>
            </a:r>
            <a:r>
              <a:rPr lang="es-MX" sz="2000" b="1" dirty="0">
                <a:effectLst/>
                <a:latin typeface="Arial" panose="020B0604020202020204" pitchFamily="34" charset="0"/>
                <a:ea typeface="Calibri" panose="020F0502020204030204" pitchFamily="34" charset="0"/>
                <a:cs typeface="Times New Roman" panose="02020603050405020304" pitchFamily="18" charset="0"/>
              </a:rPr>
              <a:t>producto natural </a:t>
            </a:r>
            <a:r>
              <a:rPr lang="es-MX" sz="2000" dirty="0">
                <a:effectLst/>
                <a:latin typeface="Arial" panose="020B0604020202020204" pitchFamily="34" charset="0"/>
                <a:ea typeface="Calibri" panose="020F0502020204030204" pitchFamily="34" charset="0"/>
                <a:cs typeface="Times New Roman" panose="02020603050405020304" pitchFamily="18" charset="0"/>
              </a:rPr>
              <a:t>y de </a:t>
            </a:r>
            <a:r>
              <a:rPr lang="es-MX" sz="2000" b="1" dirty="0">
                <a:effectLst/>
                <a:latin typeface="Arial" panose="020B0604020202020204" pitchFamily="34" charset="0"/>
                <a:ea typeface="Calibri" panose="020F0502020204030204" pitchFamily="34" charset="0"/>
                <a:cs typeface="Times New Roman" panose="02020603050405020304" pitchFamily="18" charset="0"/>
              </a:rPr>
              <a:t>bajo costo</a:t>
            </a:r>
            <a:r>
              <a:rPr lang="es-MX" sz="2000" dirty="0">
                <a:effectLst/>
                <a:latin typeface="Arial" panose="020B0604020202020204" pitchFamily="34" charset="0"/>
                <a:ea typeface="Calibri" panose="020F0502020204030204" pitchFamily="34" charset="0"/>
                <a:cs typeface="Times New Roman" panose="02020603050405020304" pitchFamily="18" charset="0"/>
              </a:rPr>
              <a:t>, por tanto, se recomienda ser incluido como </a:t>
            </a:r>
            <a:r>
              <a:rPr lang="es-MX" sz="2000" b="1" dirty="0">
                <a:effectLst/>
                <a:latin typeface="Arial" panose="020B0604020202020204" pitchFamily="34" charset="0"/>
                <a:ea typeface="Calibri" panose="020F0502020204030204" pitchFamily="34" charset="0"/>
                <a:cs typeface="Times New Roman" panose="02020603050405020304" pitchFamily="18" charset="0"/>
              </a:rPr>
              <a:t>ingrediente </a:t>
            </a:r>
            <a:r>
              <a:rPr lang="es-MX" sz="2000" dirty="0">
                <a:effectLst/>
                <a:latin typeface="Arial" panose="020B0604020202020204" pitchFamily="34" charset="0"/>
                <a:ea typeface="Calibri" panose="020F0502020204030204" pitchFamily="34" charset="0"/>
                <a:cs typeface="Times New Roman" panose="02020603050405020304" pitchFamily="18" charset="0"/>
              </a:rPr>
              <a:t>en la </a:t>
            </a:r>
            <a:r>
              <a:rPr lang="es-MX" sz="2000" b="1" dirty="0">
                <a:effectLst/>
                <a:latin typeface="Arial" panose="020B0604020202020204" pitchFamily="34" charset="0"/>
                <a:ea typeface="Calibri" panose="020F0502020204030204" pitchFamily="34" charset="0"/>
                <a:cs typeface="Times New Roman" panose="02020603050405020304" pitchFamily="18" charset="0"/>
              </a:rPr>
              <a:t>elaboración</a:t>
            </a:r>
            <a:r>
              <a:rPr lang="es-MX" sz="2000" dirty="0">
                <a:effectLst/>
                <a:latin typeface="Arial" panose="020B0604020202020204" pitchFamily="34" charset="0"/>
                <a:ea typeface="Calibri" panose="020F0502020204030204" pitchFamily="34" charset="0"/>
                <a:cs typeface="Times New Roman" panose="02020603050405020304" pitchFamily="18" charset="0"/>
              </a:rPr>
              <a:t> de </a:t>
            </a:r>
            <a:r>
              <a:rPr lang="es-MX" sz="2000" b="1" dirty="0">
                <a:effectLst/>
                <a:latin typeface="Arial" panose="020B0604020202020204" pitchFamily="34" charset="0"/>
                <a:ea typeface="Calibri" panose="020F0502020204030204" pitchFamily="34" charset="0"/>
                <a:cs typeface="Times New Roman" panose="02020603050405020304" pitchFamily="18" charset="0"/>
              </a:rPr>
              <a:t>productos alimenticios</a:t>
            </a:r>
            <a:r>
              <a:rPr lang="es-MX" sz="2000" dirty="0">
                <a:effectLst/>
                <a:latin typeface="Arial" panose="020B0604020202020204" pitchFamily="34" charset="0"/>
                <a:ea typeface="Calibri" panose="020F0502020204030204" pitchFamily="34" charset="0"/>
                <a:cs typeface="Times New Roman" panose="02020603050405020304" pitchFamily="18" charset="0"/>
              </a:rPr>
              <a:t>.  </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n 6">
            <a:extLst>
              <a:ext uri="{FF2B5EF4-FFF2-40B4-BE49-F238E27FC236}">
                <a16:creationId xmlns:a16="http://schemas.microsoft.com/office/drawing/2014/main" id="{A64C28E8-0CB3-4511-825A-26EF740705D1}"/>
              </a:ext>
            </a:extLst>
          </p:cNvPr>
          <p:cNvPicPr>
            <a:picLocks noChangeAspect="1"/>
          </p:cNvPicPr>
          <p:nvPr/>
        </p:nvPicPr>
        <p:blipFill rotWithShape="1">
          <a:blip r:embed="rId2"/>
          <a:srcRect l="10113" t="14659" r="8511" b="6932"/>
          <a:stretch/>
        </p:blipFill>
        <p:spPr>
          <a:xfrm>
            <a:off x="8871028" y="5904220"/>
            <a:ext cx="3128468" cy="752508"/>
          </a:xfrm>
          <a:prstGeom prst="rect">
            <a:avLst/>
          </a:prstGeom>
        </p:spPr>
      </p:pic>
      <p:sp>
        <p:nvSpPr>
          <p:cNvPr id="8" name="CuadroTexto 7">
            <a:extLst>
              <a:ext uri="{FF2B5EF4-FFF2-40B4-BE49-F238E27FC236}">
                <a16:creationId xmlns:a16="http://schemas.microsoft.com/office/drawing/2014/main" id="{F090C9E8-64FB-41B8-99EB-0B6426F2E707}"/>
              </a:ext>
            </a:extLst>
          </p:cNvPr>
          <p:cNvSpPr txBox="1"/>
          <p:nvPr/>
        </p:nvSpPr>
        <p:spPr>
          <a:xfrm>
            <a:off x="10128448" y="615269"/>
            <a:ext cx="2063552"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Recomendaciones</a:t>
            </a:r>
          </a:p>
        </p:txBody>
      </p:sp>
      <p:sp>
        <p:nvSpPr>
          <p:cNvPr id="9" name="Rectangle 1">
            <a:extLst>
              <a:ext uri="{FF2B5EF4-FFF2-40B4-BE49-F238E27FC236}">
                <a16:creationId xmlns:a16="http://schemas.microsoft.com/office/drawing/2014/main" id="{855CF446-9815-4513-9757-E6F93C8AD700}"/>
              </a:ext>
            </a:extLst>
          </p:cNvPr>
          <p:cNvSpPr>
            <a:spLocks noChangeArrowheads="1"/>
          </p:cNvSpPr>
          <p:nvPr/>
        </p:nvSpPr>
        <p:spPr bwMode="auto">
          <a:xfrm>
            <a:off x="1640699" y="107774"/>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
        <p:nvSpPr>
          <p:cNvPr id="10" name="Rectangle 1">
            <a:extLst>
              <a:ext uri="{FF2B5EF4-FFF2-40B4-BE49-F238E27FC236}">
                <a16:creationId xmlns:a16="http://schemas.microsoft.com/office/drawing/2014/main" id="{52EFE0C3-B281-4814-AACD-E7901E989ED8}"/>
              </a:ext>
            </a:extLst>
          </p:cNvPr>
          <p:cNvSpPr>
            <a:spLocks noChangeArrowheads="1"/>
          </p:cNvSpPr>
          <p:nvPr/>
        </p:nvSpPr>
        <p:spPr bwMode="auto">
          <a:xfrm>
            <a:off x="-183650" y="6448979"/>
            <a:ext cx="2880320" cy="415498"/>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200" b="1" i="1" dirty="0">
                <a:latin typeface="+mj-lt"/>
                <a:ea typeface="Times New Roman" pitchFamily="18" charset="0"/>
                <a:cs typeface="Times New Roman" panose="02020603050405020304" pitchFamily="18" charset="0"/>
              </a:rPr>
              <a:t>Marilyn Llumiquinga, 2021</a:t>
            </a:r>
          </a:p>
          <a:p>
            <a:pPr algn="ctr" eaLnBrk="0" hangingPunct="0">
              <a:tabLst>
                <a:tab pos="1962150" algn="l"/>
                <a:tab pos="2879725" algn="ctr"/>
              </a:tabLst>
            </a:pPr>
            <a:endParaRPr lang="es-EC" sz="1200" b="1" i="1" dirty="0">
              <a:latin typeface="+mj-lt"/>
              <a:cs typeface="Times New Roman" panose="02020603050405020304" pitchFamily="18" charset="0"/>
            </a:endParaRPr>
          </a:p>
        </p:txBody>
      </p:sp>
    </p:spTree>
    <p:extLst>
      <p:ext uri="{BB962C8B-B14F-4D97-AF65-F5344CB8AC3E}">
        <p14:creationId xmlns:p14="http://schemas.microsoft.com/office/powerpoint/2010/main" val="35695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F809BAAA-AD39-42A4-869F-B9CDADB193DE}"/>
              </a:ext>
            </a:extLst>
          </p:cNvPr>
          <p:cNvPicPr>
            <a:picLocks noGrp="1" noChangeAspect="1"/>
          </p:cNvPicPr>
          <p:nvPr>
            <p:ph idx="1"/>
          </p:nvPr>
        </p:nvPicPr>
        <p:blipFill rotWithShape="1">
          <a:blip r:embed="rId3"/>
          <a:srcRect l="2496" t="18510" r="3990" b="23487"/>
          <a:stretch/>
        </p:blipFill>
        <p:spPr>
          <a:xfrm>
            <a:off x="1009212" y="916688"/>
            <a:ext cx="6574579" cy="1865662"/>
          </a:xfrm>
          <a:prstGeom prst="rect">
            <a:avLst/>
          </a:prstGeom>
          <a:ln w="12700">
            <a:noFill/>
          </a:ln>
        </p:spPr>
      </p:pic>
      <p:pic>
        <p:nvPicPr>
          <p:cNvPr id="5" name="Imagen 4">
            <a:extLst>
              <a:ext uri="{FF2B5EF4-FFF2-40B4-BE49-F238E27FC236}">
                <a16:creationId xmlns:a16="http://schemas.microsoft.com/office/drawing/2014/main" id="{3CCE3EF1-0D9C-4A84-B5F4-1860F2FDBFA0}"/>
              </a:ext>
            </a:extLst>
          </p:cNvPr>
          <p:cNvPicPr>
            <a:picLocks noChangeAspect="1"/>
          </p:cNvPicPr>
          <p:nvPr/>
        </p:nvPicPr>
        <p:blipFill>
          <a:blip r:embed="rId4"/>
          <a:stretch>
            <a:fillRect/>
          </a:stretch>
        </p:blipFill>
        <p:spPr>
          <a:xfrm>
            <a:off x="8238263" y="982910"/>
            <a:ext cx="1890185" cy="1733218"/>
          </a:xfrm>
          <a:prstGeom prst="rect">
            <a:avLst/>
          </a:prstGeom>
          <a:ln w="12700">
            <a:noFill/>
          </a:ln>
        </p:spPr>
      </p:pic>
      <p:sp>
        <p:nvSpPr>
          <p:cNvPr id="7" name="Rectangle 1">
            <a:extLst>
              <a:ext uri="{FF2B5EF4-FFF2-40B4-BE49-F238E27FC236}">
                <a16:creationId xmlns:a16="http://schemas.microsoft.com/office/drawing/2014/main" id="{D19D3444-2A69-41C2-9CD2-7EE4419FFE5D}"/>
              </a:ext>
            </a:extLst>
          </p:cNvPr>
          <p:cNvSpPr>
            <a:spLocks noChangeArrowheads="1"/>
          </p:cNvSpPr>
          <p:nvPr/>
        </p:nvSpPr>
        <p:spPr bwMode="auto">
          <a:xfrm>
            <a:off x="7526826" y="3008167"/>
            <a:ext cx="3818146" cy="2508379"/>
          </a:xfrm>
          <a:prstGeom prst="rect">
            <a:avLst/>
          </a:prstGeom>
          <a:noFill/>
          <a:ln w="9525">
            <a:noFill/>
            <a:miter lim="800000"/>
            <a:headEnd/>
            <a:tailEnd/>
          </a:ln>
        </p:spPr>
        <p:txBody>
          <a:bodyPr wrap="square" bIns="0" anchor="ctr">
            <a:spAutoFit/>
          </a:bodyPr>
          <a:lstStyle/>
          <a:p>
            <a:pPr marL="342900" indent="-342900" algn="just">
              <a:buFont typeface="Arial" panose="020B0604020202020204" pitchFamily="34" charset="0"/>
              <a:buChar char="•"/>
              <a:tabLst>
                <a:tab pos="1962150" algn="l"/>
                <a:tab pos="2879725" algn="ctr"/>
              </a:tabLst>
            </a:pPr>
            <a:r>
              <a:rPr lang="es-ES" sz="2000" dirty="0">
                <a:latin typeface="+mj-lt"/>
                <a:ea typeface="Times New Roman" panose="02020603050405020304" pitchFamily="18" charset="0"/>
                <a:cs typeface="Times New Roman" panose="02020603050405020304" pitchFamily="18" charset="0"/>
              </a:rPr>
              <a:t>Dra. Claudia Segovia</a:t>
            </a:r>
          </a:p>
          <a:p>
            <a:pPr marL="342900" indent="-342900" algn="just">
              <a:buFont typeface="Arial" panose="020B0604020202020204" pitchFamily="34" charset="0"/>
              <a:buChar char="•"/>
              <a:tabLst>
                <a:tab pos="1962150" algn="l"/>
                <a:tab pos="2879725" algn="ctr"/>
              </a:tabLst>
            </a:pPr>
            <a:r>
              <a:rPr lang="es-ES" sz="2000" dirty="0">
                <a:latin typeface="+mj-lt"/>
                <a:ea typeface="Times New Roman" panose="02020603050405020304" pitchFamily="18" charset="0"/>
                <a:cs typeface="Times New Roman" panose="02020603050405020304" pitchFamily="18" charset="0"/>
              </a:rPr>
              <a:t>Dra. Karina Proaño</a:t>
            </a:r>
          </a:p>
          <a:p>
            <a:pPr marL="342900" indent="-342900" algn="just">
              <a:buFont typeface="Arial" panose="020B0604020202020204" pitchFamily="34" charset="0"/>
              <a:buChar char="•"/>
              <a:tabLst>
                <a:tab pos="1962150" algn="l"/>
                <a:tab pos="2879725" algn="ctr"/>
              </a:tabLst>
            </a:pPr>
            <a:r>
              <a:rPr lang="es-ES" sz="2000" dirty="0">
                <a:latin typeface="+mj-lt"/>
                <a:ea typeface="Times New Roman" panose="02020603050405020304" pitchFamily="18" charset="0"/>
                <a:cs typeface="Times New Roman" panose="02020603050405020304" pitchFamily="18" charset="0"/>
              </a:rPr>
              <a:t>Ing. Gabriela Miño</a:t>
            </a:r>
          </a:p>
          <a:p>
            <a:pPr marL="342900" indent="-342900" algn="just">
              <a:buFont typeface="Arial" panose="020B0604020202020204" pitchFamily="34" charset="0"/>
              <a:buChar char="•"/>
              <a:tabLst>
                <a:tab pos="1962150" algn="l"/>
                <a:tab pos="2879725" algn="ctr"/>
              </a:tabLst>
            </a:pPr>
            <a:r>
              <a:rPr lang="es-ES" sz="2000" dirty="0">
                <a:latin typeface="+mj-lt"/>
                <a:ea typeface="Times New Roman" panose="02020603050405020304" pitchFamily="18" charset="0"/>
                <a:cs typeface="Times New Roman" panose="02020603050405020304" pitchFamily="18" charset="0"/>
              </a:rPr>
              <a:t>Ing. </a:t>
            </a:r>
            <a:r>
              <a:rPr lang="es-ES" sz="2000" dirty="0" err="1">
                <a:latin typeface="+mj-lt"/>
                <a:ea typeface="Times New Roman" panose="02020603050405020304" pitchFamily="18" charset="0"/>
                <a:cs typeface="Times New Roman" panose="02020603050405020304" pitchFamily="18" charset="0"/>
              </a:rPr>
              <a:t>Joselin</a:t>
            </a:r>
            <a:r>
              <a:rPr lang="es-ES" sz="2000" dirty="0">
                <a:latin typeface="+mj-lt"/>
                <a:ea typeface="Times New Roman" panose="02020603050405020304" pitchFamily="18" charset="0"/>
                <a:cs typeface="Times New Roman" panose="02020603050405020304" pitchFamily="18" charset="0"/>
              </a:rPr>
              <a:t> Caiza</a:t>
            </a:r>
          </a:p>
          <a:p>
            <a:pPr marL="342900" indent="-342900" algn="just">
              <a:buFont typeface="Arial" panose="020B0604020202020204" pitchFamily="34" charset="0"/>
              <a:buChar char="•"/>
              <a:tabLst>
                <a:tab pos="1962150" algn="l"/>
                <a:tab pos="2879725" algn="ctr"/>
              </a:tabLst>
            </a:pPr>
            <a:endParaRPr lang="es-ES" sz="2000" dirty="0">
              <a:latin typeface="+mj-lt"/>
              <a:ea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tabLst>
                <a:tab pos="1962150" algn="l"/>
                <a:tab pos="2879725" algn="ctr"/>
              </a:tabLst>
            </a:pPr>
            <a:r>
              <a:rPr lang="es-ES" sz="2000" dirty="0">
                <a:latin typeface="+mj-lt"/>
                <a:ea typeface="Times New Roman" panose="02020603050405020304" pitchFamily="18" charset="0"/>
                <a:cs typeface="Times New Roman" panose="02020603050405020304" pitchFamily="18" charset="0"/>
              </a:rPr>
              <a:t>A mis padres</a:t>
            </a:r>
          </a:p>
          <a:p>
            <a:pPr marL="342900" indent="-342900" algn="just">
              <a:buFont typeface="Arial" panose="020B0604020202020204" pitchFamily="34" charset="0"/>
              <a:buChar char="•"/>
              <a:tabLst>
                <a:tab pos="1962150" algn="l"/>
                <a:tab pos="2879725" algn="ctr"/>
              </a:tabLst>
            </a:pPr>
            <a:r>
              <a:rPr lang="es-ES" sz="2000" dirty="0">
                <a:latin typeface="+mj-lt"/>
                <a:ea typeface="Times New Roman" panose="02020603050405020304" pitchFamily="18" charset="0"/>
                <a:cs typeface="Times New Roman" panose="02020603050405020304" pitchFamily="18" charset="0"/>
              </a:rPr>
              <a:t>A mi familia</a:t>
            </a:r>
          </a:p>
          <a:p>
            <a:pPr marL="342900" indent="-342900" algn="just">
              <a:buFont typeface="Arial" panose="020B0604020202020204" pitchFamily="34" charset="0"/>
              <a:buChar char="•"/>
              <a:tabLst>
                <a:tab pos="1962150" algn="l"/>
                <a:tab pos="2879725" algn="ctr"/>
              </a:tabLst>
            </a:pPr>
            <a:r>
              <a:rPr lang="es-ES" sz="2000" dirty="0">
                <a:latin typeface="+mj-lt"/>
                <a:ea typeface="Times New Roman" panose="02020603050405020304" pitchFamily="18" charset="0"/>
                <a:cs typeface="Times New Roman" panose="02020603050405020304" pitchFamily="18" charset="0"/>
              </a:rPr>
              <a:t>A mis amigos</a:t>
            </a:r>
          </a:p>
        </p:txBody>
      </p:sp>
      <p:pic>
        <p:nvPicPr>
          <p:cNvPr id="9" name="Imagen 8">
            <a:extLst>
              <a:ext uri="{FF2B5EF4-FFF2-40B4-BE49-F238E27FC236}">
                <a16:creationId xmlns:a16="http://schemas.microsoft.com/office/drawing/2014/main" id="{2659441C-3612-4255-BF6A-1175F02826E5}"/>
              </a:ext>
            </a:extLst>
          </p:cNvPr>
          <p:cNvPicPr>
            <a:picLocks noChangeAspect="1"/>
          </p:cNvPicPr>
          <p:nvPr/>
        </p:nvPicPr>
        <p:blipFill rotWithShape="1">
          <a:blip r:embed="rId5"/>
          <a:srcRect l="10113" t="14659" r="8511" b="6932"/>
          <a:stretch/>
        </p:blipFill>
        <p:spPr>
          <a:xfrm>
            <a:off x="8871028" y="5904220"/>
            <a:ext cx="3128468" cy="752508"/>
          </a:xfrm>
          <a:prstGeom prst="rect">
            <a:avLst/>
          </a:prstGeom>
        </p:spPr>
      </p:pic>
      <p:pic>
        <p:nvPicPr>
          <p:cNvPr id="1026" name="Picture 2" descr="Puede ser una imagen de texto que dice &quot;BIOCEMP Biotecnología Celular y Molecular de Plantas&quot;">
            <a:extLst>
              <a:ext uri="{FF2B5EF4-FFF2-40B4-BE49-F238E27FC236}">
                <a16:creationId xmlns:a16="http://schemas.microsoft.com/office/drawing/2014/main" id="{1B3098AB-931D-4FFC-8299-30DB9CE2580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30" t="10646" r="13426" b="18032"/>
          <a:stretch/>
        </p:blipFill>
        <p:spPr bwMode="auto">
          <a:xfrm>
            <a:off x="1640699" y="2875461"/>
            <a:ext cx="4961445" cy="2400379"/>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CEBB0998-35E4-4BF4-B858-475267B6B6CF}"/>
              </a:ext>
            </a:extLst>
          </p:cNvPr>
          <p:cNvSpPr txBox="1"/>
          <p:nvPr/>
        </p:nvSpPr>
        <p:spPr>
          <a:xfrm>
            <a:off x="10128448" y="615269"/>
            <a:ext cx="2063552"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Agradecimientos</a:t>
            </a:r>
          </a:p>
        </p:txBody>
      </p:sp>
      <p:sp>
        <p:nvSpPr>
          <p:cNvPr id="11" name="Rectangle 1">
            <a:extLst>
              <a:ext uri="{FF2B5EF4-FFF2-40B4-BE49-F238E27FC236}">
                <a16:creationId xmlns:a16="http://schemas.microsoft.com/office/drawing/2014/main" id="{68B54AB6-E78D-47A3-A10E-9592E7A3808F}"/>
              </a:ext>
            </a:extLst>
          </p:cNvPr>
          <p:cNvSpPr>
            <a:spLocks noChangeArrowheads="1"/>
          </p:cNvSpPr>
          <p:nvPr/>
        </p:nvSpPr>
        <p:spPr bwMode="auto">
          <a:xfrm>
            <a:off x="-183650" y="6448979"/>
            <a:ext cx="2880320" cy="415498"/>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200" b="1" i="1" dirty="0">
                <a:latin typeface="+mj-lt"/>
                <a:ea typeface="Times New Roman" pitchFamily="18" charset="0"/>
                <a:cs typeface="Times New Roman" panose="02020603050405020304" pitchFamily="18" charset="0"/>
              </a:rPr>
              <a:t>Marilyn Llumiquinga, 2021</a:t>
            </a:r>
          </a:p>
          <a:p>
            <a:pPr algn="ctr" eaLnBrk="0" hangingPunct="0">
              <a:tabLst>
                <a:tab pos="1962150" algn="l"/>
                <a:tab pos="2879725" algn="ctr"/>
              </a:tabLst>
            </a:pPr>
            <a:endParaRPr lang="es-EC" sz="1200" b="1" i="1" dirty="0">
              <a:latin typeface="+mj-lt"/>
              <a:cs typeface="Times New Roman" panose="02020603050405020304" pitchFamily="18" charset="0"/>
            </a:endParaRPr>
          </a:p>
        </p:txBody>
      </p:sp>
      <p:sp>
        <p:nvSpPr>
          <p:cNvPr id="12" name="Rectangle 1">
            <a:extLst>
              <a:ext uri="{FF2B5EF4-FFF2-40B4-BE49-F238E27FC236}">
                <a16:creationId xmlns:a16="http://schemas.microsoft.com/office/drawing/2014/main" id="{D79E55C7-F099-418C-BD5C-EB1F5ADAC55A}"/>
              </a:ext>
            </a:extLst>
          </p:cNvPr>
          <p:cNvSpPr>
            <a:spLocks noChangeArrowheads="1"/>
          </p:cNvSpPr>
          <p:nvPr/>
        </p:nvSpPr>
        <p:spPr bwMode="auto">
          <a:xfrm>
            <a:off x="1640699" y="107774"/>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515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A913263-FF8C-42C9-BDA9-FF981791A4DE}"/>
              </a:ext>
            </a:extLst>
          </p:cNvPr>
          <p:cNvSpPr txBox="1"/>
          <p:nvPr/>
        </p:nvSpPr>
        <p:spPr>
          <a:xfrm>
            <a:off x="3988375" y="648069"/>
            <a:ext cx="3792398" cy="400110"/>
          </a:xfrm>
          <a:prstGeom prst="rect">
            <a:avLst/>
          </a:prstGeom>
          <a:noFill/>
        </p:spPr>
        <p:txBody>
          <a:bodyPr wrap="square" rtlCol="0">
            <a:spAutoFit/>
          </a:bodyPr>
          <a:lstStyle/>
          <a:p>
            <a:pPr algn="ctr"/>
            <a:r>
              <a:rPr lang="es-EC" sz="2000" b="1" i="1" dirty="0">
                <a:solidFill>
                  <a:srgbClr val="C00000"/>
                </a:solidFill>
              </a:rPr>
              <a:t>Bactris gasipaes </a:t>
            </a:r>
            <a:r>
              <a:rPr lang="es-EC" sz="2000" b="1" dirty="0">
                <a:solidFill>
                  <a:srgbClr val="C00000"/>
                </a:solidFill>
              </a:rPr>
              <a:t>Kunth</a:t>
            </a:r>
          </a:p>
        </p:txBody>
      </p:sp>
      <p:pic>
        <p:nvPicPr>
          <p:cNvPr id="1030" name="Picture 6">
            <a:extLst>
              <a:ext uri="{FF2B5EF4-FFF2-40B4-BE49-F238E27FC236}">
                <a16:creationId xmlns:a16="http://schemas.microsoft.com/office/drawing/2014/main" id="{6AB00EB6-AA05-4A34-83FC-9513B0A21E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9848" y="1318566"/>
            <a:ext cx="3663544" cy="3907983"/>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59E350AB-F292-4F8A-B5F4-CEFC16CCDFBF}"/>
              </a:ext>
            </a:extLst>
          </p:cNvPr>
          <p:cNvSpPr txBox="1"/>
          <p:nvPr/>
        </p:nvSpPr>
        <p:spPr>
          <a:xfrm>
            <a:off x="7115421" y="5298904"/>
            <a:ext cx="3792397" cy="584775"/>
          </a:xfrm>
          <a:prstGeom prst="rect">
            <a:avLst/>
          </a:prstGeom>
          <a:noFill/>
        </p:spPr>
        <p:txBody>
          <a:bodyPr wrap="square" rtlCol="0">
            <a:spAutoFit/>
          </a:bodyPr>
          <a:lstStyle/>
          <a:p>
            <a:pPr algn="just"/>
            <a:r>
              <a:rPr lang="es-ES" sz="1600" b="1" dirty="0">
                <a:effectLst/>
                <a:latin typeface="Arial" panose="020B0604020202020204" pitchFamily="34" charset="0"/>
                <a:ea typeface="Calibri" panose="020F0502020204030204" pitchFamily="34" charset="0"/>
              </a:rPr>
              <a:t>Figura 3. </a:t>
            </a:r>
            <a:r>
              <a:rPr lang="es-EC" sz="1600" dirty="0"/>
              <a:t>Palma domesticada del neotrópico (Clement, 1988).</a:t>
            </a:r>
          </a:p>
        </p:txBody>
      </p:sp>
      <p:sp>
        <p:nvSpPr>
          <p:cNvPr id="38" name="CuadroTexto 37">
            <a:extLst>
              <a:ext uri="{FF2B5EF4-FFF2-40B4-BE49-F238E27FC236}">
                <a16:creationId xmlns:a16="http://schemas.microsoft.com/office/drawing/2014/main" id="{61C0E85A-5E05-40B3-9A18-F620BE072011}"/>
              </a:ext>
            </a:extLst>
          </p:cNvPr>
          <p:cNvSpPr txBox="1"/>
          <p:nvPr/>
        </p:nvSpPr>
        <p:spPr>
          <a:xfrm>
            <a:off x="1241862" y="4853630"/>
            <a:ext cx="4747392" cy="830997"/>
          </a:xfrm>
          <a:prstGeom prst="rect">
            <a:avLst/>
          </a:prstGeom>
          <a:noFill/>
        </p:spPr>
        <p:txBody>
          <a:bodyPr wrap="square">
            <a:spAutoFit/>
          </a:bodyPr>
          <a:lstStyle/>
          <a:p>
            <a:pPr algn="just"/>
            <a:r>
              <a:rPr lang="es-ES" sz="1600" b="1" dirty="0">
                <a:effectLst/>
                <a:latin typeface="Arial" panose="020B0604020202020204" pitchFamily="34" charset="0"/>
                <a:ea typeface="Calibri" panose="020F0502020204030204" pitchFamily="34" charset="0"/>
              </a:rPr>
              <a:t>Figura 2. </a:t>
            </a:r>
            <a:r>
              <a:rPr lang="es-ES" sz="1600" dirty="0">
                <a:effectLst/>
                <a:latin typeface="Arial" panose="020B0604020202020204" pitchFamily="34" charset="0"/>
                <a:ea typeface="Calibri" panose="020F0502020204030204" pitchFamily="34" charset="0"/>
              </a:rPr>
              <a:t>Componente importante </a:t>
            </a:r>
            <a:r>
              <a:rPr lang="es-ES" sz="1600" dirty="0">
                <a:latin typeface="Arial" panose="020B0604020202020204" pitchFamily="34" charset="0"/>
                <a:ea typeface="Calibri" panose="020F0502020204030204" pitchFamily="34" charset="0"/>
              </a:rPr>
              <a:t>de </a:t>
            </a:r>
            <a:r>
              <a:rPr lang="es-ES" sz="1600" dirty="0">
                <a:effectLst/>
                <a:latin typeface="Arial" panose="020B0604020202020204" pitchFamily="34" charset="0"/>
                <a:ea typeface="Calibri" panose="020F0502020204030204" pitchFamily="34" charset="0"/>
              </a:rPr>
              <a:t>las selvas tropicales del continente americano </a:t>
            </a:r>
            <a:r>
              <a:rPr lang="es-MX" sz="1600" dirty="0">
                <a:effectLst/>
                <a:latin typeface="Arial" panose="020B0604020202020204" pitchFamily="34" charset="0"/>
                <a:ea typeface="Calibri" panose="020F0502020204030204" pitchFamily="34" charset="0"/>
              </a:rPr>
              <a:t>(Contreras, </a:t>
            </a:r>
            <a:r>
              <a:rPr lang="es-MX" sz="1600" dirty="0" err="1">
                <a:effectLst/>
                <a:latin typeface="Arial" panose="020B0604020202020204" pitchFamily="34" charset="0"/>
                <a:ea typeface="Calibri" panose="020F0502020204030204" pitchFamily="34" charset="0"/>
              </a:rPr>
              <a:t>Mariaca</a:t>
            </a:r>
            <a:r>
              <a:rPr lang="es-MX" sz="1600" dirty="0">
                <a:effectLst/>
                <a:latin typeface="Arial" panose="020B0604020202020204" pitchFamily="34" charset="0"/>
                <a:ea typeface="Calibri" panose="020F0502020204030204" pitchFamily="34" charset="0"/>
              </a:rPr>
              <a:t>, &amp; Pérez, 2018).</a:t>
            </a:r>
            <a:endParaRPr lang="es-EC" sz="1600" dirty="0"/>
          </a:p>
        </p:txBody>
      </p:sp>
      <p:pic>
        <p:nvPicPr>
          <p:cNvPr id="17" name="Imagen 16">
            <a:extLst>
              <a:ext uri="{FF2B5EF4-FFF2-40B4-BE49-F238E27FC236}">
                <a16:creationId xmlns:a16="http://schemas.microsoft.com/office/drawing/2014/main" id="{8D2D16C5-1B86-4A9F-B7D1-71079F03D768}"/>
              </a:ext>
            </a:extLst>
          </p:cNvPr>
          <p:cNvPicPr>
            <a:picLocks noChangeAspect="1"/>
          </p:cNvPicPr>
          <p:nvPr/>
        </p:nvPicPr>
        <p:blipFill rotWithShape="1">
          <a:blip r:embed="rId4"/>
          <a:srcRect l="10113" t="14659" r="8511" b="6932"/>
          <a:stretch/>
        </p:blipFill>
        <p:spPr>
          <a:xfrm>
            <a:off x="8871028" y="5904220"/>
            <a:ext cx="3128468" cy="752508"/>
          </a:xfrm>
          <a:prstGeom prst="rect">
            <a:avLst/>
          </a:prstGeom>
        </p:spPr>
      </p:pic>
      <p:sp>
        <p:nvSpPr>
          <p:cNvPr id="13" name="CuadroTexto 12">
            <a:extLst>
              <a:ext uri="{FF2B5EF4-FFF2-40B4-BE49-F238E27FC236}">
                <a16:creationId xmlns:a16="http://schemas.microsoft.com/office/drawing/2014/main" id="{A8C4A5D9-C69E-4C7A-9267-EF9FCB57B43A}"/>
              </a:ext>
            </a:extLst>
          </p:cNvPr>
          <p:cNvSpPr txBox="1"/>
          <p:nvPr/>
        </p:nvSpPr>
        <p:spPr>
          <a:xfrm>
            <a:off x="10128448" y="615269"/>
            <a:ext cx="2063552"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Introducción</a:t>
            </a:r>
          </a:p>
        </p:txBody>
      </p:sp>
      <p:sp>
        <p:nvSpPr>
          <p:cNvPr id="14" name="Rectangle 1">
            <a:extLst>
              <a:ext uri="{FF2B5EF4-FFF2-40B4-BE49-F238E27FC236}">
                <a16:creationId xmlns:a16="http://schemas.microsoft.com/office/drawing/2014/main" id="{07830A07-B7A4-4BFB-BBDF-A6CEBAE18683}"/>
              </a:ext>
            </a:extLst>
          </p:cNvPr>
          <p:cNvSpPr>
            <a:spLocks noChangeArrowheads="1"/>
          </p:cNvSpPr>
          <p:nvPr/>
        </p:nvSpPr>
        <p:spPr bwMode="auto">
          <a:xfrm>
            <a:off x="-77118" y="6496310"/>
            <a:ext cx="2880320" cy="415498"/>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200" b="1" i="1" dirty="0">
                <a:latin typeface="+mj-lt"/>
                <a:ea typeface="Times New Roman" pitchFamily="18" charset="0"/>
                <a:cs typeface="Times New Roman" panose="02020603050405020304" pitchFamily="18" charset="0"/>
              </a:rPr>
              <a:t>Marilyn Llumiquinga, 2021</a:t>
            </a:r>
          </a:p>
          <a:p>
            <a:pPr algn="ctr" eaLnBrk="0" hangingPunct="0">
              <a:tabLst>
                <a:tab pos="1962150" algn="l"/>
                <a:tab pos="2879725" algn="ctr"/>
              </a:tabLst>
            </a:pPr>
            <a:endParaRPr lang="es-EC" sz="1200" b="1" i="1" dirty="0">
              <a:latin typeface="+mj-lt"/>
              <a:cs typeface="Times New Roman" panose="02020603050405020304" pitchFamily="18" charset="0"/>
            </a:endParaRPr>
          </a:p>
        </p:txBody>
      </p:sp>
      <p:sp>
        <p:nvSpPr>
          <p:cNvPr id="15" name="Rectangle 1">
            <a:extLst>
              <a:ext uri="{FF2B5EF4-FFF2-40B4-BE49-F238E27FC236}">
                <a16:creationId xmlns:a16="http://schemas.microsoft.com/office/drawing/2014/main" id="{571E2A88-5FE1-48ED-AF35-A513B02FB2BD}"/>
              </a:ext>
            </a:extLst>
          </p:cNvPr>
          <p:cNvSpPr>
            <a:spLocks noChangeArrowheads="1"/>
          </p:cNvSpPr>
          <p:nvPr/>
        </p:nvSpPr>
        <p:spPr bwMode="auto">
          <a:xfrm>
            <a:off x="1640699" y="107774"/>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pic>
        <p:nvPicPr>
          <p:cNvPr id="1026" name="Picture 2" descr="Bosque tropical: características, ubicación, clima, flora, fauna">
            <a:extLst>
              <a:ext uri="{FF2B5EF4-FFF2-40B4-BE49-F238E27FC236}">
                <a16:creationId xmlns:a16="http://schemas.microsoft.com/office/drawing/2014/main" id="{7CF1894E-0E05-4DA9-A7C2-20CBF2CFF5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8608" y="1644179"/>
            <a:ext cx="4533900"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84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30A1416-0E75-4BD8-BEDC-97870D920A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533" r="17493"/>
          <a:stretch/>
        </p:blipFill>
        <p:spPr bwMode="auto">
          <a:xfrm>
            <a:off x="1928176" y="1244593"/>
            <a:ext cx="3568179" cy="4599648"/>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5146E6FA-895E-4E9A-86B9-E62B04B93494}"/>
              </a:ext>
            </a:extLst>
          </p:cNvPr>
          <p:cNvSpPr txBox="1"/>
          <p:nvPr/>
        </p:nvSpPr>
        <p:spPr>
          <a:xfrm>
            <a:off x="1750320" y="5859973"/>
            <a:ext cx="4041549" cy="338554"/>
          </a:xfrm>
          <a:prstGeom prst="rect">
            <a:avLst/>
          </a:prstGeom>
          <a:noFill/>
        </p:spPr>
        <p:txBody>
          <a:bodyPr wrap="square">
            <a:spAutoFit/>
          </a:bodyPr>
          <a:lstStyle/>
          <a:p>
            <a:pPr algn="just">
              <a:spcAft>
                <a:spcPts val="1000"/>
              </a:spcAft>
            </a:pPr>
            <a:r>
              <a:rPr lang="es-ES" sz="1600" b="1" dirty="0">
                <a:effectLst/>
                <a:latin typeface="+mj-lt"/>
                <a:ea typeface="Times New Roman" panose="02020603050405020304" pitchFamily="18" charset="0"/>
                <a:cs typeface="Times New Roman" panose="02020603050405020304" pitchFamily="18" charset="0"/>
              </a:rPr>
              <a:t>Figura 4. </a:t>
            </a:r>
            <a:r>
              <a:rPr lang="es-ES" sz="1600" dirty="0">
                <a:effectLst/>
                <a:latin typeface="+mj-lt"/>
                <a:ea typeface="Times New Roman" panose="02020603050405020304" pitchFamily="18" charset="0"/>
                <a:cs typeface="Times New Roman" panose="02020603050405020304" pitchFamily="18" charset="0"/>
              </a:rPr>
              <a:t>El chontaduro </a:t>
            </a:r>
            <a:r>
              <a:rPr lang="es-ES" sz="1600" dirty="0">
                <a:latin typeface="+mj-lt"/>
                <a:ea typeface="Times New Roman" panose="02020603050405020304" pitchFamily="18" charset="0"/>
                <a:cs typeface="Times New Roman" panose="02020603050405020304" pitchFamily="18" charset="0"/>
              </a:rPr>
              <a:t>(Mora, 2019).</a:t>
            </a:r>
            <a:endParaRPr lang="es-EC" sz="1600" dirty="0">
              <a:effectLst/>
              <a:latin typeface="+mj-lt"/>
              <a:ea typeface="Times New Roman" panose="02020603050405020304" pitchFamily="18" charset="0"/>
              <a:cs typeface="Times New Roman" panose="02020603050405020304" pitchFamily="18" charset="0"/>
            </a:endParaRPr>
          </a:p>
        </p:txBody>
      </p:sp>
      <p:sp>
        <p:nvSpPr>
          <p:cNvPr id="5" name="Abrir llave 4">
            <a:extLst>
              <a:ext uri="{FF2B5EF4-FFF2-40B4-BE49-F238E27FC236}">
                <a16:creationId xmlns:a16="http://schemas.microsoft.com/office/drawing/2014/main" id="{00268B50-5187-4715-8E21-FD45FE1F75E4}"/>
              </a:ext>
            </a:extLst>
          </p:cNvPr>
          <p:cNvSpPr/>
          <p:nvPr/>
        </p:nvSpPr>
        <p:spPr>
          <a:xfrm>
            <a:off x="5960690" y="2024875"/>
            <a:ext cx="556872" cy="3592133"/>
          </a:xfrm>
          <a:prstGeom prst="leftBrace">
            <a:avLst>
              <a:gd name="adj1" fmla="val 8333"/>
              <a:gd name="adj2" fmla="val 48827"/>
            </a:avLst>
          </a:prstGeom>
        </p:spPr>
        <p:style>
          <a:lnRef idx="1">
            <a:schemeClr val="accent4"/>
          </a:lnRef>
          <a:fillRef idx="0">
            <a:schemeClr val="accent4"/>
          </a:fillRef>
          <a:effectRef idx="0">
            <a:schemeClr val="accent4"/>
          </a:effectRef>
          <a:fontRef idx="minor">
            <a:schemeClr val="tx1"/>
          </a:fontRef>
        </p:style>
        <p:txBody>
          <a:bodyPr rtlCol="0" anchor="ctr"/>
          <a:lstStyle/>
          <a:p>
            <a:pPr algn="just"/>
            <a:endParaRPr lang="es-EC" dirty="0"/>
          </a:p>
        </p:txBody>
      </p:sp>
      <p:sp>
        <p:nvSpPr>
          <p:cNvPr id="7" name="CuadroTexto 6">
            <a:extLst>
              <a:ext uri="{FF2B5EF4-FFF2-40B4-BE49-F238E27FC236}">
                <a16:creationId xmlns:a16="http://schemas.microsoft.com/office/drawing/2014/main" id="{EC460350-69E7-4EE7-B2A0-7F96A0A39D18}"/>
              </a:ext>
            </a:extLst>
          </p:cNvPr>
          <p:cNvSpPr txBox="1"/>
          <p:nvPr/>
        </p:nvSpPr>
        <p:spPr>
          <a:xfrm>
            <a:off x="6517562" y="2058859"/>
            <a:ext cx="3917700" cy="3293209"/>
          </a:xfrm>
          <a:prstGeom prst="rect">
            <a:avLst/>
          </a:prstGeom>
          <a:noFill/>
        </p:spPr>
        <p:txBody>
          <a:bodyPr wrap="square" rtlCol="0">
            <a:spAutoFit/>
          </a:bodyPr>
          <a:lstStyle/>
          <a:p>
            <a:pPr marL="285750" indent="-285750">
              <a:buFont typeface="Arial" panose="020B0604020202020204" pitchFamily="34" charset="0"/>
              <a:buChar char="•"/>
            </a:pPr>
            <a:r>
              <a:rPr lang="es-EC" sz="1600" dirty="0"/>
              <a:t>Tronco solitario 2-18 m de alto con entrenudos (Reyes 2019). </a:t>
            </a:r>
          </a:p>
          <a:p>
            <a:pPr marL="285750" indent="-285750">
              <a:buFont typeface="Arial" panose="020B0604020202020204" pitchFamily="34" charset="0"/>
              <a:buChar char="•"/>
            </a:pPr>
            <a:endParaRPr lang="es-EC" sz="1600" dirty="0"/>
          </a:p>
          <a:p>
            <a:pPr marL="285750" indent="-285750">
              <a:buFont typeface="Arial" panose="020B0604020202020204" pitchFamily="34" charset="0"/>
              <a:buChar char="•"/>
            </a:pPr>
            <a:r>
              <a:rPr lang="es-EC" sz="1600" dirty="0"/>
              <a:t>Raíces fibrosas (Quezada, 2007).</a:t>
            </a:r>
          </a:p>
          <a:p>
            <a:pPr marL="285750" indent="-285750">
              <a:buFont typeface="Arial" panose="020B0604020202020204" pitchFamily="34" charset="0"/>
              <a:buChar char="•"/>
            </a:pPr>
            <a:endParaRPr lang="es-EC" sz="1600" dirty="0"/>
          </a:p>
          <a:p>
            <a:pPr marL="285750" indent="-285750">
              <a:buFont typeface="Arial" panose="020B0604020202020204" pitchFamily="34" charset="0"/>
              <a:buChar char="•"/>
            </a:pPr>
            <a:r>
              <a:rPr lang="es-EC" sz="1600" dirty="0"/>
              <a:t>Hojas arqueadas 2-5 m (Reyes 2019). </a:t>
            </a:r>
          </a:p>
          <a:p>
            <a:pPr marL="285750" indent="-285750">
              <a:buFont typeface="Arial" panose="020B0604020202020204" pitchFamily="34" charset="0"/>
              <a:buChar char="•"/>
            </a:pPr>
            <a:endParaRPr lang="es-EC" sz="1600" dirty="0"/>
          </a:p>
          <a:p>
            <a:pPr marL="285750" indent="-285750">
              <a:buFont typeface="Arial" panose="020B0604020202020204" pitchFamily="34" charset="0"/>
              <a:buChar char="•"/>
            </a:pPr>
            <a:r>
              <a:rPr lang="es-EC" sz="1600" dirty="0"/>
              <a:t>Frutos de tamaño variable (Játiva, 1998).</a:t>
            </a:r>
          </a:p>
          <a:p>
            <a:pPr marL="285750" indent="-285750">
              <a:buFont typeface="Arial" panose="020B0604020202020204" pitchFamily="34" charset="0"/>
              <a:buChar char="•"/>
            </a:pPr>
            <a:endParaRPr lang="es-EC" sz="1600" dirty="0"/>
          </a:p>
          <a:p>
            <a:pPr marL="285750" indent="-285750">
              <a:buFont typeface="Arial" panose="020B0604020202020204" pitchFamily="34" charset="0"/>
              <a:buChar char="•"/>
            </a:pPr>
            <a:r>
              <a:rPr lang="es-EC" sz="1600" dirty="0"/>
              <a:t>Semilla ovoide oleaginosa (Montúfar &amp; Rosas, 2013). </a:t>
            </a:r>
          </a:p>
          <a:p>
            <a:pPr marL="285750" indent="-285750">
              <a:buFont typeface="Arial" panose="020B0604020202020204" pitchFamily="34" charset="0"/>
              <a:buChar char="•"/>
            </a:pPr>
            <a:endParaRPr lang="es-EC" sz="1600" dirty="0"/>
          </a:p>
        </p:txBody>
      </p:sp>
      <p:sp>
        <p:nvSpPr>
          <p:cNvPr id="9" name="CuadroTexto 8">
            <a:extLst>
              <a:ext uri="{FF2B5EF4-FFF2-40B4-BE49-F238E27FC236}">
                <a16:creationId xmlns:a16="http://schemas.microsoft.com/office/drawing/2014/main" id="{AACEF191-5579-4DFE-891A-C3F8C1EE7985}"/>
              </a:ext>
            </a:extLst>
          </p:cNvPr>
          <p:cNvSpPr txBox="1"/>
          <p:nvPr/>
        </p:nvSpPr>
        <p:spPr>
          <a:xfrm>
            <a:off x="6873730" y="1364066"/>
            <a:ext cx="3023873" cy="400110"/>
          </a:xfrm>
          <a:prstGeom prst="rect">
            <a:avLst/>
          </a:prstGeom>
          <a:noFill/>
        </p:spPr>
        <p:txBody>
          <a:bodyPr wrap="square" rtlCol="0">
            <a:spAutoFit/>
          </a:bodyPr>
          <a:lstStyle/>
          <a:p>
            <a:r>
              <a:rPr lang="es-EC" sz="2000" b="1" dirty="0">
                <a:solidFill>
                  <a:srgbClr val="C00000"/>
                </a:solidFill>
              </a:rPr>
              <a:t>Descripción botánica </a:t>
            </a:r>
          </a:p>
        </p:txBody>
      </p:sp>
      <p:sp>
        <p:nvSpPr>
          <p:cNvPr id="10" name="Rectángulo 9">
            <a:extLst>
              <a:ext uri="{FF2B5EF4-FFF2-40B4-BE49-F238E27FC236}">
                <a16:creationId xmlns:a16="http://schemas.microsoft.com/office/drawing/2014/main" id="{0326214A-0571-49BD-8422-BE9133731F70}"/>
              </a:ext>
            </a:extLst>
          </p:cNvPr>
          <p:cNvSpPr/>
          <p:nvPr/>
        </p:nvSpPr>
        <p:spPr>
          <a:xfrm>
            <a:off x="12719701" y="1931763"/>
            <a:ext cx="247650" cy="152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4" name="Imagen 13">
            <a:extLst>
              <a:ext uri="{FF2B5EF4-FFF2-40B4-BE49-F238E27FC236}">
                <a16:creationId xmlns:a16="http://schemas.microsoft.com/office/drawing/2014/main" id="{321524E2-A9FC-4DD7-B7DF-23F6A0A1C9D9}"/>
              </a:ext>
            </a:extLst>
          </p:cNvPr>
          <p:cNvPicPr>
            <a:picLocks noChangeAspect="1"/>
          </p:cNvPicPr>
          <p:nvPr/>
        </p:nvPicPr>
        <p:blipFill rotWithShape="1">
          <a:blip r:embed="rId3"/>
          <a:srcRect l="10113" t="14659" r="8511" b="6932"/>
          <a:stretch/>
        </p:blipFill>
        <p:spPr>
          <a:xfrm>
            <a:off x="8887069" y="5869256"/>
            <a:ext cx="3128468" cy="752508"/>
          </a:xfrm>
          <a:prstGeom prst="rect">
            <a:avLst/>
          </a:prstGeom>
        </p:spPr>
      </p:pic>
      <p:sp>
        <p:nvSpPr>
          <p:cNvPr id="18" name="CuadroTexto 17">
            <a:extLst>
              <a:ext uri="{FF2B5EF4-FFF2-40B4-BE49-F238E27FC236}">
                <a16:creationId xmlns:a16="http://schemas.microsoft.com/office/drawing/2014/main" id="{7AF4E24E-A282-48FA-8E58-A42B831BC444}"/>
              </a:ext>
            </a:extLst>
          </p:cNvPr>
          <p:cNvSpPr txBox="1"/>
          <p:nvPr/>
        </p:nvSpPr>
        <p:spPr>
          <a:xfrm>
            <a:off x="2291613" y="703486"/>
            <a:ext cx="3023873" cy="400110"/>
          </a:xfrm>
          <a:prstGeom prst="rect">
            <a:avLst/>
          </a:prstGeom>
          <a:noFill/>
        </p:spPr>
        <p:txBody>
          <a:bodyPr wrap="square" rtlCol="0">
            <a:spAutoFit/>
          </a:bodyPr>
          <a:lstStyle/>
          <a:p>
            <a:r>
              <a:rPr lang="es-EC" sz="2000" b="1" i="1" dirty="0">
                <a:solidFill>
                  <a:srgbClr val="C00000"/>
                </a:solidFill>
              </a:rPr>
              <a:t>Bactris gasipaes </a:t>
            </a:r>
            <a:r>
              <a:rPr lang="es-EC" sz="2000" b="1" dirty="0">
                <a:solidFill>
                  <a:srgbClr val="C00000"/>
                </a:solidFill>
              </a:rPr>
              <a:t>Kunth</a:t>
            </a:r>
          </a:p>
        </p:txBody>
      </p:sp>
      <p:sp>
        <p:nvSpPr>
          <p:cNvPr id="19" name="Rectangle 1">
            <a:extLst>
              <a:ext uri="{FF2B5EF4-FFF2-40B4-BE49-F238E27FC236}">
                <a16:creationId xmlns:a16="http://schemas.microsoft.com/office/drawing/2014/main" id="{3A13723F-C0A6-4D86-9103-7D1F95FD9E69}"/>
              </a:ext>
            </a:extLst>
          </p:cNvPr>
          <p:cNvSpPr>
            <a:spLocks noChangeArrowheads="1"/>
          </p:cNvSpPr>
          <p:nvPr/>
        </p:nvSpPr>
        <p:spPr bwMode="auto">
          <a:xfrm>
            <a:off x="1640699" y="107774"/>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
        <p:nvSpPr>
          <p:cNvPr id="21" name="CuadroTexto 20">
            <a:extLst>
              <a:ext uri="{FF2B5EF4-FFF2-40B4-BE49-F238E27FC236}">
                <a16:creationId xmlns:a16="http://schemas.microsoft.com/office/drawing/2014/main" id="{94E3FF9A-7A93-44F9-A5DB-74300EEADA8F}"/>
              </a:ext>
            </a:extLst>
          </p:cNvPr>
          <p:cNvSpPr txBox="1"/>
          <p:nvPr/>
        </p:nvSpPr>
        <p:spPr>
          <a:xfrm>
            <a:off x="10128448" y="615269"/>
            <a:ext cx="2063552"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Introducción</a:t>
            </a:r>
          </a:p>
        </p:txBody>
      </p:sp>
      <p:sp>
        <p:nvSpPr>
          <p:cNvPr id="22" name="Rectangle 1">
            <a:extLst>
              <a:ext uri="{FF2B5EF4-FFF2-40B4-BE49-F238E27FC236}">
                <a16:creationId xmlns:a16="http://schemas.microsoft.com/office/drawing/2014/main" id="{BB54B2E4-B0B2-4C23-9A5A-3DF9E2C8648A}"/>
              </a:ext>
            </a:extLst>
          </p:cNvPr>
          <p:cNvSpPr>
            <a:spLocks noChangeArrowheads="1"/>
          </p:cNvSpPr>
          <p:nvPr/>
        </p:nvSpPr>
        <p:spPr bwMode="auto">
          <a:xfrm>
            <a:off x="-183650" y="6448979"/>
            <a:ext cx="2880320" cy="415498"/>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200" b="1" i="1" dirty="0">
                <a:latin typeface="+mj-lt"/>
                <a:ea typeface="Times New Roman" pitchFamily="18" charset="0"/>
                <a:cs typeface="Times New Roman" panose="02020603050405020304" pitchFamily="18" charset="0"/>
              </a:rPr>
              <a:t>Marilyn Llumiquinga, 2021</a:t>
            </a:r>
          </a:p>
          <a:p>
            <a:pPr algn="ctr" eaLnBrk="0" hangingPunct="0">
              <a:tabLst>
                <a:tab pos="1962150" algn="l"/>
                <a:tab pos="2879725" algn="ctr"/>
              </a:tabLst>
            </a:pPr>
            <a:endParaRPr lang="es-EC" sz="1200" b="1" i="1" dirty="0">
              <a:latin typeface="+mj-lt"/>
              <a:cs typeface="Times New Roman" panose="02020603050405020304" pitchFamily="18" charset="0"/>
            </a:endParaRPr>
          </a:p>
        </p:txBody>
      </p:sp>
    </p:spTree>
    <p:extLst>
      <p:ext uri="{BB962C8B-B14F-4D97-AF65-F5344CB8AC3E}">
        <p14:creationId xmlns:p14="http://schemas.microsoft.com/office/powerpoint/2010/main" val="275334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707BB359-F779-4098-9030-EF169AEA4318}"/>
              </a:ext>
            </a:extLst>
          </p:cNvPr>
          <p:cNvSpPr txBox="1"/>
          <p:nvPr/>
        </p:nvSpPr>
        <p:spPr>
          <a:xfrm>
            <a:off x="3823944" y="668338"/>
            <a:ext cx="3546805" cy="400110"/>
          </a:xfrm>
          <a:prstGeom prst="rect">
            <a:avLst/>
          </a:prstGeom>
          <a:noFill/>
        </p:spPr>
        <p:txBody>
          <a:bodyPr wrap="square" rtlCol="0">
            <a:spAutoFit/>
          </a:bodyPr>
          <a:lstStyle/>
          <a:p>
            <a:r>
              <a:rPr lang="es-EC" sz="2000" b="1" dirty="0">
                <a:solidFill>
                  <a:srgbClr val="C00000"/>
                </a:solidFill>
              </a:rPr>
              <a:t>Distribución geográfica</a:t>
            </a:r>
          </a:p>
        </p:txBody>
      </p:sp>
      <p:pic>
        <p:nvPicPr>
          <p:cNvPr id="12" name="image7.png">
            <a:extLst>
              <a:ext uri="{FF2B5EF4-FFF2-40B4-BE49-F238E27FC236}">
                <a16:creationId xmlns:a16="http://schemas.microsoft.com/office/drawing/2014/main" id="{A494CEC5-1050-4597-8CF8-F09D8C6E20DA}"/>
              </a:ext>
            </a:extLst>
          </p:cNvPr>
          <p:cNvPicPr/>
          <p:nvPr/>
        </p:nvPicPr>
        <p:blipFill rotWithShape="1">
          <a:blip r:embed="rId2"/>
          <a:srcRect r="1266"/>
          <a:stretch/>
        </p:blipFill>
        <p:spPr bwMode="auto">
          <a:xfrm>
            <a:off x="3727516" y="1248371"/>
            <a:ext cx="4736967" cy="4353813"/>
          </a:xfrm>
          <a:prstGeom prst="rect">
            <a:avLst/>
          </a:prstGeom>
          <a:ln w="317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10" name="Rectángulo 9">
            <a:extLst>
              <a:ext uri="{FF2B5EF4-FFF2-40B4-BE49-F238E27FC236}">
                <a16:creationId xmlns:a16="http://schemas.microsoft.com/office/drawing/2014/main" id="{0326214A-0571-49BD-8422-BE9133731F70}"/>
              </a:ext>
            </a:extLst>
          </p:cNvPr>
          <p:cNvSpPr/>
          <p:nvPr/>
        </p:nvSpPr>
        <p:spPr>
          <a:xfrm>
            <a:off x="11068049" y="1938611"/>
            <a:ext cx="247650" cy="152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CuadroTexto 14">
            <a:extLst>
              <a:ext uri="{FF2B5EF4-FFF2-40B4-BE49-F238E27FC236}">
                <a16:creationId xmlns:a16="http://schemas.microsoft.com/office/drawing/2014/main" id="{8C607D6E-F450-467A-BEC4-BE9B9E3D87FB}"/>
              </a:ext>
            </a:extLst>
          </p:cNvPr>
          <p:cNvSpPr txBox="1"/>
          <p:nvPr/>
        </p:nvSpPr>
        <p:spPr>
          <a:xfrm>
            <a:off x="1710187" y="5602184"/>
            <a:ext cx="8655586" cy="338554"/>
          </a:xfrm>
          <a:prstGeom prst="rect">
            <a:avLst/>
          </a:prstGeom>
          <a:noFill/>
        </p:spPr>
        <p:txBody>
          <a:bodyPr wrap="square">
            <a:spAutoFit/>
          </a:bodyPr>
          <a:lstStyle/>
          <a:p>
            <a:pPr algn="just">
              <a:spcAft>
                <a:spcPts val="1000"/>
              </a:spcAft>
            </a:pPr>
            <a:r>
              <a:rPr lang="es-ES" sz="1600" b="1" i="0" dirty="0">
                <a:effectLst/>
                <a:latin typeface="Arial" panose="020B0604020202020204" pitchFamily="34" charset="0"/>
                <a:ea typeface="Times New Roman" panose="02020603050405020304" pitchFamily="18" charset="0"/>
                <a:cs typeface="Times New Roman" panose="02020603050405020304" pitchFamily="18" charset="0"/>
              </a:rPr>
              <a:t>Figura  5</a:t>
            </a:r>
            <a:r>
              <a:rPr lang="es-ES" sz="1600" b="1" i="1" dirty="0">
                <a:latin typeface="Arial" panose="020B0604020202020204" pitchFamily="34" charset="0"/>
                <a:ea typeface="Times New Roman" panose="02020603050405020304" pitchFamily="18" charset="0"/>
                <a:cs typeface="Times New Roman" panose="02020603050405020304" pitchFamily="18" charset="0"/>
              </a:rPr>
              <a:t>. </a:t>
            </a:r>
            <a:r>
              <a:rPr lang="es-ES" sz="1600" dirty="0">
                <a:effectLst/>
                <a:latin typeface="Arial" panose="020B0604020202020204" pitchFamily="34" charset="0"/>
                <a:ea typeface="Times New Roman" panose="02020603050405020304" pitchFamily="18" charset="0"/>
                <a:cs typeface="Times New Roman" panose="02020603050405020304" pitchFamily="18" charset="0"/>
              </a:rPr>
              <a:t>Distribución geográfica de </a:t>
            </a:r>
            <a:r>
              <a:rPr lang="es-ES" sz="1600" i="1" dirty="0">
                <a:effectLst/>
                <a:latin typeface="Arial" panose="020B0604020202020204" pitchFamily="34" charset="0"/>
                <a:ea typeface="Times New Roman" panose="02020603050405020304" pitchFamily="18" charset="0"/>
                <a:cs typeface="Times New Roman" panose="02020603050405020304" pitchFamily="18" charset="0"/>
              </a:rPr>
              <a:t>Bactris gasipaes </a:t>
            </a:r>
            <a:r>
              <a:rPr lang="es-ES" sz="1600" dirty="0">
                <a:effectLst/>
                <a:latin typeface="Arial" panose="020B0604020202020204" pitchFamily="34" charset="0"/>
                <a:ea typeface="Times New Roman" panose="02020603050405020304" pitchFamily="18" charset="0"/>
                <a:cs typeface="Times New Roman" panose="02020603050405020304" pitchFamily="18" charset="0"/>
              </a:rPr>
              <a:t>en Ecuador (Valencia </a:t>
            </a:r>
            <a:r>
              <a:rPr lang="es-ES" sz="1600" i="1" dirty="0">
                <a:effectLst/>
                <a:latin typeface="Arial" panose="020B0604020202020204" pitchFamily="34" charset="0"/>
                <a:ea typeface="Times New Roman" panose="02020603050405020304" pitchFamily="18" charset="0"/>
                <a:cs typeface="Times New Roman" panose="02020603050405020304" pitchFamily="18" charset="0"/>
              </a:rPr>
              <a:t>et al</a:t>
            </a:r>
            <a:r>
              <a:rPr lang="es-ES" sz="1600" dirty="0">
                <a:effectLst/>
                <a:latin typeface="Arial" panose="020B0604020202020204" pitchFamily="34" charset="0"/>
                <a:ea typeface="Times New Roman" panose="02020603050405020304" pitchFamily="18" charset="0"/>
                <a:cs typeface="Times New Roman" panose="02020603050405020304" pitchFamily="18" charset="0"/>
              </a:rPr>
              <a:t>., 2013). </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4" name="Imagen 13">
            <a:extLst>
              <a:ext uri="{FF2B5EF4-FFF2-40B4-BE49-F238E27FC236}">
                <a16:creationId xmlns:a16="http://schemas.microsoft.com/office/drawing/2014/main" id="{321524E2-A9FC-4DD7-B7DF-23F6A0A1C9D9}"/>
              </a:ext>
            </a:extLst>
          </p:cNvPr>
          <p:cNvPicPr>
            <a:picLocks noChangeAspect="1"/>
          </p:cNvPicPr>
          <p:nvPr/>
        </p:nvPicPr>
        <p:blipFill rotWithShape="1">
          <a:blip r:embed="rId3"/>
          <a:srcRect l="10113" t="14659" r="8511" b="6932"/>
          <a:stretch/>
        </p:blipFill>
        <p:spPr>
          <a:xfrm>
            <a:off x="8956593" y="5965381"/>
            <a:ext cx="3128468" cy="752508"/>
          </a:xfrm>
          <a:prstGeom prst="rect">
            <a:avLst/>
          </a:prstGeom>
        </p:spPr>
      </p:pic>
      <p:sp>
        <p:nvSpPr>
          <p:cNvPr id="19" name="Rectangle 1">
            <a:extLst>
              <a:ext uri="{FF2B5EF4-FFF2-40B4-BE49-F238E27FC236}">
                <a16:creationId xmlns:a16="http://schemas.microsoft.com/office/drawing/2014/main" id="{3A13723F-C0A6-4D86-9103-7D1F95FD9E69}"/>
              </a:ext>
            </a:extLst>
          </p:cNvPr>
          <p:cNvSpPr>
            <a:spLocks noChangeArrowheads="1"/>
          </p:cNvSpPr>
          <p:nvPr/>
        </p:nvSpPr>
        <p:spPr bwMode="auto">
          <a:xfrm>
            <a:off x="1640699" y="107774"/>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
        <p:nvSpPr>
          <p:cNvPr id="21" name="CuadroTexto 20">
            <a:extLst>
              <a:ext uri="{FF2B5EF4-FFF2-40B4-BE49-F238E27FC236}">
                <a16:creationId xmlns:a16="http://schemas.microsoft.com/office/drawing/2014/main" id="{94E3FF9A-7A93-44F9-A5DB-74300EEADA8F}"/>
              </a:ext>
            </a:extLst>
          </p:cNvPr>
          <p:cNvSpPr txBox="1"/>
          <p:nvPr/>
        </p:nvSpPr>
        <p:spPr>
          <a:xfrm>
            <a:off x="10128448" y="615269"/>
            <a:ext cx="2063552"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Introducción</a:t>
            </a:r>
          </a:p>
        </p:txBody>
      </p:sp>
      <p:sp>
        <p:nvSpPr>
          <p:cNvPr id="22" name="Rectangle 1">
            <a:extLst>
              <a:ext uri="{FF2B5EF4-FFF2-40B4-BE49-F238E27FC236}">
                <a16:creationId xmlns:a16="http://schemas.microsoft.com/office/drawing/2014/main" id="{BB54B2E4-B0B2-4C23-9A5A-3DF9E2C8648A}"/>
              </a:ext>
            </a:extLst>
          </p:cNvPr>
          <p:cNvSpPr>
            <a:spLocks noChangeArrowheads="1"/>
          </p:cNvSpPr>
          <p:nvPr/>
        </p:nvSpPr>
        <p:spPr bwMode="auto">
          <a:xfrm>
            <a:off x="-183650" y="6448979"/>
            <a:ext cx="2880320" cy="415498"/>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200" b="1" i="1" dirty="0">
                <a:latin typeface="+mj-lt"/>
                <a:ea typeface="Times New Roman" pitchFamily="18" charset="0"/>
                <a:cs typeface="Times New Roman" panose="02020603050405020304" pitchFamily="18" charset="0"/>
              </a:rPr>
              <a:t>Marilyn Llumiquinga, 2021</a:t>
            </a:r>
          </a:p>
          <a:p>
            <a:pPr algn="ctr" eaLnBrk="0" hangingPunct="0">
              <a:tabLst>
                <a:tab pos="1962150" algn="l"/>
                <a:tab pos="2879725" algn="ctr"/>
              </a:tabLst>
            </a:pPr>
            <a:endParaRPr lang="es-EC" sz="1200" b="1" i="1" dirty="0">
              <a:latin typeface="+mj-lt"/>
              <a:cs typeface="Times New Roman" panose="02020603050405020304" pitchFamily="18" charset="0"/>
            </a:endParaRPr>
          </a:p>
        </p:txBody>
      </p:sp>
      <p:sp>
        <p:nvSpPr>
          <p:cNvPr id="2" name="CuadroTexto 1">
            <a:extLst>
              <a:ext uri="{FF2B5EF4-FFF2-40B4-BE49-F238E27FC236}">
                <a16:creationId xmlns:a16="http://schemas.microsoft.com/office/drawing/2014/main" id="{47E891F2-209F-4CEE-9B52-C9002A2FB550}"/>
              </a:ext>
            </a:extLst>
          </p:cNvPr>
          <p:cNvSpPr txBox="1"/>
          <p:nvPr/>
        </p:nvSpPr>
        <p:spPr>
          <a:xfrm>
            <a:off x="8004517" y="1378633"/>
            <a:ext cx="337625" cy="499595"/>
          </a:xfrm>
          <a:prstGeom prst="rect">
            <a:avLst/>
          </a:prstGeom>
          <a:solidFill>
            <a:schemeClr val="bg1"/>
          </a:solidFill>
        </p:spPr>
        <p:txBody>
          <a:bodyPr wrap="square" rtlCol="0">
            <a:spAutoFit/>
          </a:bodyPr>
          <a:lstStyle/>
          <a:p>
            <a:endParaRPr lang="es-EC" dirty="0"/>
          </a:p>
        </p:txBody>
      </p:sp>
    </p:spTree>
    <p:extLst>
      <p:ext uri="{BB962C8B-B14F-4D97-AF65-F5344CB8AC3E}">
        <p14:creationId xmlns:p14="http://schemas.microsoft.com/office/powerpoint/2010/main" val="21004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29EB3B7-856A-48A4-A7A3-DF975BC73887}"/>
              </a:ext>
            </a:extLst>
          </p:cNvPr>
          <p:cNvSpPr txBox="1"/>
          <p:nvPr/>
        </p:nvSpPr>
        <p:spPr>
          <a:xfrm>
            <a:off x="4766997" y="752856"/>
            <a:ext cx="2658006" cy="400110"/>
          </a:xfrm>
          <a:prstGeom prst="rect">
            <a:avLst/>
          </a:prstGeom>
          <a:noFill/>
        </p:spPr>
        <p:txBody>
          <a:bodyPr wrap="square" rtlCol="0">
            <a:spAutoFit/>
          </a:bodyPr>
          <a:lstStyle/>
          <a:p>
            <a:r>
              <a:rPr lang="es-EC" sz="2000" b="1" dirty="0">
                <a:solidFill>
                  <a:srgbClr val="C00000"/>
                </a:solidFill>
              </a:rPr>
              <a:t>Manejo agronómico </a:t>
            </a:r>
          </a:p>
        </p:txBody>
      </p:sp>
      <p:graphicFrame>
        <p:nvGraphicFramePr>
          <p:cNvPr id="11" name="Diagrama 10">
            <a:extLst>
              <a:ext uri="{FF2B5EF4-FFF2-40B4-BE49-F238E27FC236}">
                <a16:creationId xmlns:a16="http://schemas.microsoft.com/office/drawing/2014/main" id="{12FC1B0D-DFB8-4DE2-B979-57995C826B22}"/>
              </a:ext>
            </a:extLst>
          </p:cNvPr>
          <p:cNvGraphicFramePr/>
          <p:nvPr>
            <p:extLst>
              <p:ext uri="{D42A27DB-BD31-4B8C-83A1-F6EECF244321}">
                <p14:modId xmlns:p14="http://schemas.microsoft.com/office/powerpoint/2010/main" val="2023415384"/>
              </p:ext>
            </p:extLst>
          </p:nvPr>
        </p:nvGraphicFramePr>
        <p:xfrm>
          <a:off x="834498" y="1071967"/>
          <a:ext cx="10523003" cy="50313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 name="Imagen 18">
            <a:extLst>
              <a:ext uri="{FF2B5EF4-FFF2-40B4-BE49-F238E27FC236}">
                <a16:creationId xmlns:a16="http://schemas.microsoft.com/office/drawing/2014/main" id="{812D9AAE-1C8F-4D3A-9BE1-39A5B295D0E1}"/>
              </a:ext>
            </a:extLst>
          </p:cNvPr>
          <p:cNvPicPr>
            <a:picLocks noChangeAspect="1"/>
          </p:cNvPicPr>
          <p:nvPr/>
        </p:nvPicPr>
        <p:blipFill rotWithShape="1">
          <a:blip r:embed="rId7"/>
          <a:srcRect l="10113" t="14659" r="8511" b="6932"/>
          <a:stretch/>
        </p:blipFill>
        <p:spPr>
          <a:xfrm>
            <a:off x="8871028" y="5904220"/>
            <a:ext cx="3128468" cy="752508"/>
          </a:xfrm>
          <a:prstGeom prst="rect">
            <a:avLst/>
          </a:prstGeom>
        </p:spPr>
      </p:pic>
      <p:sp>
        <p:nvSpPr>
          <p:cNvPr id="17" name="Rectangle 1">
            <a:extLst>
              <a:ext uri="{FF2B5EF4-FFF2-40B4-BE49-F238E27FC236}">
                <a16:creationId xmlns:a16="http://schemas.microsoft.com/office/drawing/2014/main" id="{57230684-BB8B-4CF0-BE37-0D3C1705ED90}"/>
              </a:ext>
            </a:extLst>
          </p:cNvPr>
          <p:cNvSpPr>
            <a:spLocks noChangeArrowheads="1"/>
          </p:cNvSpPr>
          <p:nvPr/>
        </p:nvSpPr>
        <p:spPr bwMode="auto">
          <a:xfrm>
            <a:off x="-183650" y="6448979"/>
            <a:ext cx="2880320" cy="415498"/>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200" b="1" i="1" dirty="0">
                <a:latin typeface="+mj-lt"/>
                <a:ea typeface="Times New Roman" pitchFamily="18" charset="0"/>
                <a:cs typeface="Times New Roman" panose="02020603050405020304" pitchFamily="18" charset="0"/>
              </a:rPr>
              <a:t>Marilyn Llumiquinga, 2021</a:t>
            </a:r>
          </a:p>
          <a:p>
            <a:pPr algn="ctr" eaLnBrk="0" hangingPunct="0">
              <a:tabLst>
                <a:tab pos="1962150" algn="l"/>
                <a:tab pos="2879725" algn="ctr"/>
              </a:tabLst>
            </a:pPr>
            <a:endParaRPr lang="es-EC" sz="1200" b="1" i="1" dirty="0">
              <a:latin typeface="+mj-lt"/>
              <a:cs typeface="Times New Roman" panose="02020603050405020304" pitchFamily="18" charset="0"/>
            </a:endParaRPr>
          </a:p>
        </p:txBody>
      </p:sp>
      <p:sp>
        <p:nvSpPr>
          <p:cNvPr id="18" name="Rectangle 1">
            <a:extLst>
              <a:ext uri="{FF2B5EF4-FFF2-40B4-BE49-F238E27FC236}">
                <a16:creationId xmlns:a16="http://schemas.microsoft.com/office/drawing/2014/main" id="{E5D1D881-4852-4EA1-940B-DA68B818EEF9}"/>
              </a:ext>
            </a:extLst>
          </p:cNvPr>
          <p:cNvSpPr>
            <a:spLocks noChangeArrowheads="1"/>
          </p:cNvSpPr>
          <p:nvPr/>
        </p:nvSpPr>
        <p:spPr bwMode="auto">
          <a:xfrm>
            <a:off x="1640699" y="107774"/>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
        <p:nvSpPr>
          <p:cNvPr id="20" name="CuadroTexto 19">
            <a:extLst>
              <a:ext uri="{FF2B5EF4-FFF2-40B4-BE49-F238E27FC236}">
                <a16:creationId xmlns:a16="http://schemas.microsoft.com/office/drawing/2014/main" id="{5651155A-3CE9-4E96-897B-242BA8666112}"/>
              </a:ext>
            </a:extLst>
          </p:cNvPr>
          <p:cNvSpPr txBox="1"/>
          <p:nvPr/>
        </p:nvSpPr>
        <p:spPr>
          <a:xfrm>
            <a:off x="10128448" y="615269"/>
            <a:ext cx="2063552"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Introducción</a:t>
            </a:r>
          </a:p>
        </p:txBody>
      </p:sp>
    </p:spTree>
    <p:extLst>
      <p:ext uri="{BB962C8B-B14F-4D97-AF65-F5344CB8AC3E}">
        <p14:creationId xmlns:p14="http://schemas.microsoft.com/office/powerpoint/2010/main" val="116162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9C15137-E1FA-4871-9133-B553F63BA24E}"/>
              </a:ext>
            </a:extLst>
          </p:cNvPr>
          <p:cNvSpPr txBox="1"/>
          <p:nvPr/>
        </p:nvSpPr>
        <p:spPr>
          <a:xfrm>
            <a:off x="4766997" y="618596"/>
            <a:ext cx="2658006" cy="400110"/>
          </a:xfrm>
          <a:prstGeom prst="rect">
            <a:avLst/>
          </a:prstGeom>
          <a:noFill/>
        </p:spPr>
        <p:txBody>
          <a:bodyPr wrap="square" rtlCol="0">
            <a:spAutoFit/>
          </a:bodyPr>
          <a:lstStyle/>
          <a:p>
            <a:r>
              <a:rPr lang="es-EC" sz="2000" b="1" dirty="0">
                <a:solidFill>
                  <a:srgbClr val="C00000"/>
                </a:solidFill>
              </a:rPr>
              <a:t>Valor nutricional</a:t>
            </a:r>
          </a:p>
        </p:txBody>
      </p:sp>
      <p:pic>
        <p:nvPicPr>
          <p:cNvPr id="5" name="Picture 2" descr="No hay ninguna descripción de la foto disponible.">
            <a:extLst>
              <a:ext uri="{FF2B5EF4-FFF2-40B4-BE49-F238E27FC236}">
                <a16:creationId xmlns:a16="http://schemas.microsoft.com/office/drawing/2014/main" id="{8A48AD1A-07AD-4E79-8AA0-99416D417B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218"/>
          <a:stretch/>
        </p:blipFill>
        <p:spPr bwMode="auto">
          <a:xfrm>
            <a:off x="1327198" y="1102713"/>
            <a:ext cx="4556189" cy="440649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3399C7FC-0FDB-4947-A290-F5198500CB8B}"/>
              </a:ext>
            </a:extLst>
          </p:cNvPr>
          <p:cNvSpPr txBox="1"/>
          <p:nvPr/>
        </p:nvSpPr>
        <p:spPr>
          <a:xfrm>
            <a:off x="9526430" y="5153702"/>
            <a:ext cx="1181353" cy="271759"/>
          </a:xfrm>
          <a:prstGeom prst="rect">
            <a:avLst/>
          </a:prstGeom>
          <a:solidFill>
            <a:schemeClr val="bg1"/>
          </a:solidFill>
        </p:spPr>
        <p:txBody>
          <a:bodyPr wrap="square" rtlCol="0">
            <a:spAutoFit/>
          </a:bodyPr>
          <a:lstStyle/>
          <a:p>
            <a:endParaRPr lang="es-EC" dirty="0"/>
          </a:p>
        </p:txBody>
      </p:sp>
      <p:sp>
        <p:nvSpPr>
          <p:cNvPr id="7" name="CuadroTexto 6">
            <a:extLst>
              <a:ext uri="{FF2B5EF4-FFF2-40B4-BE49-F238E27FC236}">
                <a16:creationId xmlns:a16="http://schemas.microsoft.com/office/drawing/2014/main" id="{55F46CAF-AAD8-45BF-8DA9-688E45F26F41}"/>
              </a:ext>
            </a:extLst>
          </p:cNvPr>
          <p:cNvSpPr txBox="1"/>
          <p:nvPr/>
        </p:nvSpPr>
        <p:spPr>
          <a:xfrm>
            <a:off x="10431952" y="4952675"/>
            <a:ext cx="248575" cy="369332"/>
          </a:xfrm>
          <a:prstGeom prst="rect">
            <a:avLst/>
          </a:prstGeom>
          <a:solidFill>
            <a:schemeClr val="bg1"/>
          </a:solidFill>
        </p:spPr>
        <p:txBody>
          <a:bodyPr wrap="square" rtlCol="0">
            <a:spAutoFit/>
          </a:bodyPr>
          <a:lstStyle/>
          <a:p>
            <a:endParaRPr lang="es-EC" dirty="0"/>
          </a:p>
        </p:txBody>
      </p:sp>
      <p:sp>
        <p:nvSpPr>
          <p:cNvPr id="8" name="CuadroTexto 7">
            <a:extLst>
              <a:ext uri="{FF2B5EF4-FFF2-40B4-BE49-F238E27FC236}">
                <a16:creationId xmlns:a16="http://schemas.microsoft.com/office/drawing/2014/main" id="{690B80F8-BF17-4DC0-86FB-2DBEBB2F65F6}"/>
              </a:ext>
            </a:extLst>
          </p:cNvPr>
          <p:cNvSpPr txBox="1"/>
          <p:nvPr/>
        </p:nvSpPr>
        <p:spPr>
          <a:xfrm>
            <a:off x="1024129" y="5604215"/>
            <a:ext cx="6912938" cy="338554"/>
          </a:xfrm>
          <a:prstGeom prst="rect">
            <a:avLst/>
          </a:prstGeom>
          <a:noFill/>
        </p:spPr>
        <p:txBody>
          <a:bodyPr wrap="square">
            <a:spAutoFit/>
          </a:bodyPr>
          <a:lstStyle/>
          <a:p>
            <a:pPr algn="just">
              <a:spcAft>
                <a:spcPts val="1000"/>
              </a:spcAft>
            </a:pPr>
            <a:r>
              <a:rPr lang="es-ES" sz="1600" b="1" i="0" dirty="0">
                <a:effectLst/>
                <a:latin typeface="Arial" panose="020B0604020202020204" pitchFamily="34" charset="0"/>
                <a:ea typeface="Times New Roman" panose="02020603050405020304" pitchFamily="18" charset="0"/>
                <a:cs typeface="Times New Roman" panose="02020603050405020304" pitchFamily="18" charset="0"/>
              </a:rPr>
              <a:t>Figura  6</a:t>
            </a:r>
            <a:r>
              <a:rPr lang="es-ES" sz="1600" b="1" i="1" dirty="0">
                <a:latin typeface="Arial" panose="020B0604020202020204" pitchFamily="34" charset="0"/>
                <a:ea typeface="Times New Roman" panose="02020603050405020304" pitchFamily="18" charset="0"/>
                <a:cs typeface="Times New Roman" panose="02020603050405020304" pitchFamily="18" charset="0"/>
              </a:rPr>
              <a:t>. </a:t>
            </a:r>
            <a:r>
              <a:rPr lang="es-ES" sz="1600" dirty="0">
                <a:latin typeface="Arial" panose="020B0604020202020204" pitchFamily="34" charset="0"/>
                <a:ea typeface="Times New Roman" panose="02020603050405020304" pitchFamily="18" charset="0"/>
                <a:cs typeface="Times New Roman" panose="02020603050405020304" pitchFamily="18" charset="0"/>
              </a:rPr>
              <a:t>Valor nutricional del chontaduro</a:t>
            </a:r>
            <a:r>
              <a:rPr lang="es-ES" sz="1600" dirty="0">
                <a:effectLst/>
                <a:latin typeface="Arial" panose="020B0604020202020204" pitchFamily="34" charset="0"/>
                <a:ea typeface="Times New Roman" panose="02020603050405020304" pitchFamily="18" charset="0"/>
                <a:cs typeface="Times New Roman" panose="02020603050405020304" pitchFamily="18" charset="0"/>
              </a:rPr>
              <a:t> (ABACO,2019). </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9" name="Picture 4" descr="Los poderes del chontaduro: la fruta que alimenta como un huevo">
            <a:extLst>
              <a:ext uri="{FF2B5EF4-FFF2-40B4-BE49-F238E27FC236}">
                <a16:creationId xmlns:a16="http://schemas.microsoft.com/office/drawing/2014/main" id="{E008E500-20C1-4182-AFA1-16A1CD4C60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143"/>
          <a:stretch/>
        </p:blipFill>
        <p:spPr bwMode="auto">
          <a:xfrm>
            <a:off x="8550930" y="1318726"/>
            <a:ext cx="2337420" cy="12600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0" name="Picture 6" descr="Chontaduro maduro&quot;¦ - La Crónica del Quindío - Noticias Quindío, Colombia y  el mundo">
            <a:extLst>
              <a:ext uri="{FF2B5EF4-FFF2-40B4-BE49-F238E27FC236}">
                <a16:creationId xmlns:a16="http://schemas.microsoft.com/office/drawing/2014/main" id="{AC2F6F16-7E58-4934-8B92-AFE50AE9D3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0929" y="2727688"/>
            <a:ext cx="2337420" cy="12600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1" name="Picture 8" descr="Harina de chontaduro, ingrediente idóneo en productos veganos - UNIMEDIOS:  Universidad Nacional de Colombia">
            <a:extLst>
              <a:ext uri="{FF2B5EF4-FFF2-40B4-BE49-F238E27FC236}">
                <a16:creationId xmlns:a16="http://schemas.microsoft.com/office/drawing/2014/main" id="{1F807EC8-1B24-4DFD-800E-9E3774F65D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690" b="5430"/>
          <a:stretch/>
        </p:blipFill>
        <p:spPr bwMode="auto">
          <a:xfrm>
            <a:off x="8550929" y="4151487"/>
            <a:ext cx="2337420" cy="12960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cxnSp>
        <p:nvCxnSpPr>
          <p:cNvPr id="12" name="Conector recto de flecha 11">
            <a:extLst>
              <a:ext uri="{FF2B5EF4-FFF2-40B4-BE49-F238E27FC236}">
                <a16:creationId xmlns:a16="http://schemas.microsoft.com/office/drawing/2014/main" id="{05436C1E-0CFC-4A1C-8FC7-E93BF9196CE1}"/>
              </a:ext>
            </a:extLst>
          </p:cNvPr>
          <p:cNvCxnSpPr>
            <a:cxnSpLocks/>
            <a:stCxn id="5" idx="3"/>
            <a:endCxn id="9" idx="1"/>
          </p:cNvCxnSpPr>
          <p:nvPr/>
        </p:nvCxnSpPr>
        <p:spPr>
          <a:xfrm flipV="1">
            <a:off x="5883387" y="1948726"/>
            <a:ext cx="2667543" cy="13572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Conector recto de flecha 12">
            <a:extLst>
              <a:ext uri="{FF2B5EF4-FFF2-40B4-BE49-F238E27FC236}">
                <a16:creationId xmlns:a16="http://schemas.microsoft.com/office/drawing/2014/main" id="{6EEF3C0D-6E7C-4467-8E38-1BCC36C1D2D4}"/>
              </a:ext>
            </a:extLst>
          </p:cNvPr>
          <p:cNvCxnSpPr>
            <a:cxnSpLocks/>
            <a:stCxn id="5" idx="3"/>
            <a:endCxn id="10" idx="1"/>
          </p:cNvCxnSpPr>
          <p:nvPr/>
        </p:nvCxnSpPr>
        <p:spPr>
          <a:xfrm>
            <a:off x="5883387" y="3305961"/>
            <a:ext cx="2667542" cy="517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Conector recto de flecha 13">
            <a:extLst>
              <a:ext uri="{FF2B5EF4-FFF2-40B4-BE49-F238E27FC236}">
                <a16:creationId xmlns:a16="http://schemas.microsoft.com/office/drawing/2014/main" id="{DB523F81-3672-41A2-B204-AAAA523FDF94}"/>
              </a:ext>
            </a:extLst>
          </p:cNvPr>
          <p:cNvCxnSpPr>
            <a:cxnSpLocks/>
            <a:stCxn id="5" idx="3"/>
          </p:cNvCxnSpPr>
          <p:nvPr/>
        </p:nvCxnSpPr>
        <p:spPr>
          <a:xfrm>
            <a:off x="5883387" y="3305961"/>
            <a:ext cx="2667541" cy="16694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7" name="Rectangle 1">
            <a:extLst>
              <a:ext uri="{FF2B5EF4-FFF2-40B4-BE49-F238E27FC236}">
                <a16:creationId xmlns:a16="http://schemas.microsoft.com/office/drawing/2014/main" id="{15A7ACDD-342B-4C01-A82E-0A80F53B8CBA}"/>
              </a:ext>
            </a:extLst>
          </p:cNvPr>
          <p:cNvSpPr>
            <a:spLocks noChangeArrowheads="1"/>
          </p:cNvSpPr>
          <p:nvPr/>
        </p:nvSpPr>
        <p:spPr bwMode="auto">
          <a:xfrm>
            <a:off x="1640699" y="107774"/>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
        <p:nvSpPr>
          <p:cNvPr id="68" name="CuadroTexto 67">
            <a:extLst>
              <a:ext uri="{FF2B5EF4-FFF2-40B4-BE49-F238E27FC236}">
                <a16:creationId xmlns:a16="http://schemas.microsoft.com/office/drawing/2014/main" id="{D2EBB53A-2A83-4A71-B4B6-B87435A74E52}"/>
              </a:ext>
            </a:extLst>
          </p:cNvPr>
          <p:cNvSpPr txBox="1"/>
          <p:nvPr/>
        </p:nvSpPr>
        <p:spPr>
          <a:xfrm>
            <a:off x="10128448" y="615269"/>
            <a:ext cx="2063552"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Introducción</a:t>
            </a:r>
          </a:p>
        </p:txBody>
      </p:sp>
      <p:sp>
        <p:nvSpPr>
          <p:cNvPr id="69" name="Rectangle 1">
            <a:extLst>
              <a:ext uri="{FF2B5EF4-FFF2-40B4-BE49-F238E27FC236}">
                <a16:creationId xmlns:a16="http://schemas.microsoft.com/office/drawing/2014/main" id="{58B293A3-6EFB-4633-8FCE-4D5CE5A57001}"/>
              </a:ext>
            </a:extLst>
          </p:cNvPr>
          <p:cNvSpPr>
            <a:spLocks noChangeArrowheads="1"/>
          </p:cNvSpPr>
          <p:nvPr/>
        </p:nvSpPr>
        <p:spPr bwMode="auto">
          <a:xfrm>
            <a:off x="-198237" y="6442502"/>
            <a:ext cx="2880320" cy="415498"/>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200" b="1" i="1" dirty="0">
                <a:latin typeface="+mj-lt"/>
                <a:ea typeface="Times New Roman" pitchFamily="18" charset="0"/>
                <a:cs typeface="Times New Roman" panose="02020603050405020304" pitchFamily="18" charset="0"/>
              </a:rPr>
              <a:t>Marilyn Llumiquinga, 2021</a:t>
            </a:r>
          </a:p>
          <a:p>
            <a:pPr algn="ctr" eaLnBrk="0" hangingPunct="0">
              <a:tabLst>
                <a:tab pos="1962150" algn="l"/>
                <a:tab pos="2879725" algn="ctr"/>
              </a:tabLst>
            </a:pPr>
            <a:endParaRPr lang="es-EC" sz="1200" b="1" i="1" dirty="0">
              <a:latin typeface="+mj-lt"/>
              <a:cs typeface="Times New Roman" panose="02020603050405020304" pitchFamily="18" charset="0"/>
            </a:endParaRPr>
          </a:p>
        </p:txBody>
      </p:sp>
    </p:spTree>
    <p:extLst>
      <p:ext uri="{BB962C8B-B14F-4D97-AF65-F5344CB8AC3E}">
        <p14:creationId xmlns:p14="http://schemas.microsoft.com/office/powerpoint/2010/main" val="78496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8AE9AA5C-694A-4772-BCA5-4B2CB1C8BE35}"/>
              </a:ext>
            </a:extLst>
          </p:cNvPr>
          <p:cNvSpPr txBox="1"/>
          <p:nvPr/>
        </p:nvSpPr>
        <p:spPr>
          <a:xfrm>
            <a:off x="-100111" y="561376"/>
            <a:ext cx="6288505" cy="400110"/>
          </a:xfrm>
          <a:prstGeom prst="rect">
            <a:avLst/>
          </a:prstGeom>
          <a:noFill/>
        </p:spPr>
        <p:txBody>
          <a:bodyPr wrap="square" rtlCol="0">
            <a:spAutoFit/>
          </a:bodyPr>
          <a:lstStyle/>
          <a:p>
            <a:r>
              <a:rPr lang="es-EC" sz="2000" b="1" dirty="0">
                <a:solidFill>
                  <a:srgbClr val="C00000"/>
                </a:solidFill>
              </a:rPr>
              <a:t>	Importancia económica potencial  </a:t>
            </a:r>
          </a:p>
        </p:txBody>
      </p:sp>
      <p:pic>
        <p:nvPicPr>
          <p:cNvPr id="6" name="Imagen 5">
            <a:extLst>
              <a:ext uri="{FF2B5EF4-FFF2-40B4-BE49-F238E27FC236}">
                <a16:creationId xmlns:a16="http://schemas.microsoft.com/office/drawing/2014/main" id="{48B91ACF-AD87-4F06-9D8B-B9439824B386}"/>
              </a:ext>
            </a:extLst>
          </p:cNvPr>
          <p:cNvPicPr>
            <a:picLocks noChangeAspect="1"/>
          </p:cNvPicPr>
          <p:nvPr/>
        </p:nvPicPr>
        <p:blipFill rotWithShape="1">
          <a:blip r:embed="rId2"/>
          <a:srcRect l="10113" t="14659" r="8511" b="6932"/>
          <a:stretch/>
        </p:blipFill>
        <p:spPr>
          <a:xfrm>
            <a:off x="8871028" y="5904220"/>
            <a:ext cx="3128468" cy="752508"/>
          </a:xfrm>
          <a:prstGeom prst="rect">
            <a:avLst/>
          </a:prstGeom>
        </p:spPr>
      </p:pic>
      <p:pic>
        <p:nvPicPr>
          <p:cNvPr id="3" name="Imagen 2">
            <a:extLst>
              <a:ext uri="{FF2B5EF4-FFF2-40B4-BE49-F238E27FC236}">
                <a16:creationId xmlns:a16="http://schemas.microsoft.com/office/drawing/2014/main" id="{48E430EB-C984-4266-8649-DE52BCB773D4}"/>
              </a:ext>
            </a:extLst>
          </p:cNvPr>
          <p:cNvPicPr>
            <a:picLocks noChangeAspect="1"/>
          </p:cNvPicPr>
          <p:nvPr/>
        </p:nvPicPr>
        <p:blipFill>
          <a:blip r:embed="rId3"/>
          <a:stretch>
            <a:fillRect/>
          </a:stretch>
        </p:blipFill>
        <p:spPr>
          <a:xfrm>
            <a:off x="1053417" y="1132716"/>
            <a:ext cx="3981450" cy="4219575"/>
          </a:xfrm>
          <a:prstGeom prst="rect">
            <a:avLst/>
          </a:prstGeom>
          <a:ln w="3175">
            <a:solidFill>
              <a:schemeClr val="tx1"/>
            </a:solidFill>
          </a:ln>
        </p:spPr>
      </p:pic>
      <p:sp>
        <p:nvSpPr>
          <p:cNvPr id="7" name="CuadroTexto 6">
            <a:extLst>
              <a:ext uri="{FF2B5EF4-FFF2-40B4-BE49-F238E27FC236}">
                <a16:creationId xmlns:a16="http://schemas.microsoft.com/office/drawing/2014/main" id="{073B34B7-4B28-4CB6-ACF9-1A8B21591898}"/>
              </a:ext>
            </a:extLst>
          </p:cNvPr>
          <p:cNvSpPr txBox="1"/>
          <p:nvPr/>
        </p:nvSpPr>
        <p:spPr>
          <a:xfrm>
            <a:off x="1053418" y="5387691"/>
            <a:ext cx="3981450" cy="584775"/>
          </a:xfrm>
          <a:prstGeom prst="rect">
            <a:avLst/>
          </a:prstGeom>
          <a:noFill/>
        </p:spPr>
        <p:txBody>
          <a:bodyPr wrap="square">
            <a:spAutoFit/>
          </a:bodyPr>
          <a:lstStyle/>
          <a:p>
            <a:pPr algn="just">
              <a:spcAft>
                <a:spcPts val="1000"/>
              </a:spcAft>
            </a:pPr>
            <a:r>
              <a:rPr lang="es-ES" sz="1600" b="1" i="0" dirty="0">
                <a:effectLst/>
                <a:latin typeface="Arial" panose="020B0604020202020204" pitchFamily="34" charset="0"/>
                <a:ea typeface="Times New Roman" panose="02020603050405020304" pitchFamily="18" charset="0"/>
                <a:cs typeface="Times New Roman" panose="02020603050405020304" pitchFamily="18" charset="0"/>
              </a:rPr>
              <a:t>Figura  7</a:t>
            </a:r>
            <a:r>
              <a:rPr lang="es-ES" sz="1600" b="1" i="1" dirty="0">
                <a:latin typeface="Arial" panose="020B0604020202020204" pitchFamily="34" charset="0"/>
                <a:ea typeface="Times New Roman" panose="02020603050405020304" pitchFamily="18" charset="0"/>
                <a:cs typeface="Times New Roman" panose="02020603050405020304" pitchFamily="18" charset="0"/>
              </a:rPr>
              <a:t>. </a:t>
            </a:r>
            <a:r>
              <a:rPr lang="es-ES" sz="1600" dirty="0">
                <a:latin typeface="Arial" panose="020B0604020202020204" pitchFamily="34" charset="0"/>
                <a:ea typeface="Times New Roman" panose="02020603050405020304" pitchFamily="18" charset="0"/>
                <a:cs typeface="Times New Roman" panose="02020603050405020304" pitchFamily="18" charset="0"/>
              </a:rPr>
              <a:t>Detalle de la planta de palmito </a:t>
            </a:r>
            <a:r>
              <a:rPr lang="es-ES" sz="1600" dirty="0">
                <a:effectLst/>
                <a:latin typeface="Arial" panose="020B0604020202020204" pitchFamily="34" charset="0"/>
                <a:ea typeface="Times New Roman" panose="02020603050405020304" pitchFamily="18" charset="0"/>
                <a:cs typeface="Times New Roman" panose="02020603050405020304" pitchFamily="18" charset="0"/>
              </a:rPr>
              <a:t>(Arroyo &amp; Mora, 2002).</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 name="Imagen 7">
            <a:extLst>
              <a:ext uri="{FF2B5EF4-FFF2-40B4-BE49-F238E27FC236}">
                <a16:creationId xmlns:a16="http://schemas.microsoft.com/office/drawing/2014/main" id="{1371903E-6C00-4D92-94DA-DA0A4A265117}"/>
              </a:ext>
            </a:extLst>
          </p:cNvPr>
          <p:cNvPicPr/>
          <p:nvPr/>
        </p:nvPicPr>
        <p:blipFill>
          <a:blip r:embed="rId4"/>
          <a:stretch>
            <a:fillRect/>
          </a:stretch>
        </p:blipFill>
        <p:spPr>
          <a:xfrm>
            <a:off x="6888448" y="3731620"/>
            <a:ext cx="3240000" cy="1749951"/>
          </a:xfrm>
          <a:prstGeom prst="rect">
            <a:avLst/>
          </a:prstGeom>
          <a:ln w="3175">
            <a:solidFill>
              <a:schemeClr val="tx1"/>
            </a:solidFill>
          </a:ln>
        </p:spPr>
      </p:pic>
      <p:sp>
        <p:nvSpPr>
          <p:cNvPr id="9" name="CuadroTexto 8">
            <a:extLst>
              <a:ext uri="{FF2B5EF4-FFF2-40B4-BE49-F238E27FC236}">
                <a16:creationId xmlns:a16="http://schemas.microsoft.com/office/drawing/2014/main" id="{426E6EB6-4B68-4001-827C-B056A1545C47}"/>
              </a:ext>
            </a:extLst>
          </p:cNvPr>
          <p:cNvSpPr txBox="1"/>
          <p:nvPr/>
        </p:nvSpPr>
        <p:spPr>
          <a:xfrm>
            <a:off x="6492987" y="5510802"/>
            <a:ext cx="4756081" cy="338554"/>
          </a:xfrm>
          <a:prstGeom prst="rect">
            <a:avLst/>
          </a:prstGeom>
          <a:noFill/>
        </p:spPr>
        <p:txBody>
          <a:bodyPr wrap="square">
            <a:spAutoFit/>
          </a:bodyPr>
          <a:lstStyle/>
          <a:p>
            <a:pPr>
              <a:spcAft>
                <a:spcPts val="1000"/>
              </a:spcAft>
            </a:pPr>
            <a:r>
              <a:rPr lang="es-ES" sz="1600" b="1" i="0" dirty="0">
                <a:effectLst/>
                <a:latin typeface="Arial" panose="020B0604020202020204" pitchFamily="34" charset="0"/>
                <a:ea typeface="Times New Roman" panose="02020603050405020304" pitchFamily="18" charset="0"/>
                <a:cs typeface="Times New Roman" panose="02020603050405020304" pitchFamily="18" charset="0"/>
              </a:rPr>
              <a:t>Figura  9</a:t>
            </a:r>
            <a:r>
              <a:rPr lang="es-ES" sz="1600" b="1" i="1" dirty="0">
                <a:latin typeface="Arial" panose="020B0604020202020204" pitchFamily="34" charset="0"/>
                <a:ea typeface="Times New Roman" panose="02020603050405020304" pitchFamily="18" charset="0"/>
                <a:cs typeface="Times New Roman" panose="02020603050405020304" pitchFamily="18" charset="0"/>
              </a:rPr>
              <a:t>. </a:t>
            </a:r>
            <a:r>
              <a:rPr lang="es-ES" sz="1600" dirty="0">
                <a:effectLst/>
                <a:latin typeface="Arial" panose="020B0604020202020204" pitchFamily="34" charset="0"/>
                <a:ea typeface="Times New Roman" panose="02020603050405020304" pitchFamily="18" charset="0"/>
                <a:cs typeface="Times New Roman" panose="02020603050405020304" pitchFamily="18" charset="0"/>
              </a:rPr>
              <a:t>Palmito en conserva (Vila, 2020).</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1" name="Imagen 10">
            <a:extLst>
              <a:ext uri="{FF2B5EF4-FFF2-40B4-BE49-F238E27FC236}">
                <a16:creationId xmlns:a16="http://schemas.microsoft.com/office/drawing/2014/main" id="{35DE6790-1093-49C4-BE8D-C4BD4ACB18B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202998" y="1113068"/>
            <a:ext cx="2520000" cy="2160000"/>
          </a:xfrm>
          <a:prstGeom prst="rect">
            <a:avLst/>
          </a:prstGeom>
          <a:noFill/>
          <a:ln w="3175">
            <a:solidFill>
              <a:schemeClr val="tx1"/>
            </a:solidFill>
          </a:ln>
        </p:spPr>
      </p:pic>
      <p:sp>
        <p:nvSpPr>
          <p:cNvPr id="13" name="CuadroTexto 12">
            <a:extLst>
              <a:ext uri="{FF2B5EF4-FFF2-40B4-BE49-F238E27FC236}">
                <a16:creationId xmlns:a16="http://schemas.microsoft.com/office/drawing/2014/main" id="{D1ED75D3-4F3A-43B3-B8B6-C14DD0B0C29F}"/>
              </a:ext>
            </a:extLst>
          </p:cNvPr>
          <p:cNvSpPr txBox="1"/>
          <p:nvPr/>
        </p:nvSpPr>
        <p:spPr>
          <a:xfrm>
            <a:off x="5566395" y="3284010"/>
            <a:ext cx="6085199" cy="338554"/>
          </a:xfrm>
          <a:prstGeom prst="rect">
            <a:avLst/>
          </a:prstGeom>
          <a:noFill/>
        </p:spPr>
        <p:txBody>
          <a:bodyPr wrap="square">
            <a:spAutoFit/>
          </a:bodyPr>
          <a:lstStyle/>
          <a:p>
            <a:pPr algn="just">
              <a:spcAft>
                <a:spcPts val="1000"/>
              </a:spcAft>
            </a:pPr>
            <a:r>
              <a:rPr lang="es-ES" sz="1600" b="1" i="0" dirty="0">
                <a:effectLst/>
                <a:latin typeface="Arial" panose="020B0604020202020204" pitchFamily="34" charset="0"/>
                <a:ea typeface="Times New Roman" panose="02020603050405020304" pitchFamily="18" charset="0"/>
                <a:cs typeface="Times New Roman" panose="02020603050405020304" pitchFamily="18" charset="0"/>
              </a:rPr>
              <a:t>Figura  </a:t>
            </a:r>
            <a:r>
              <a:rPr lang="es-ES" sz="1600" b="1" dirty="0">
                <a:latin typeface="Arial" panose="020B0604020202020204" pitchFamily="34" charset="0"/>
                <a:ea typeface="Times New Roman" panose="02020603050405020304" pitchFamily="18" charset="0"/>
                <a:cs typeface="Times New Roman" panose="02020603050405020304" pitchFamily="18" charset="0"/>
              </a:rPr>
              <a:t>8. </a:t>
            </a:r>
            <a:r>
              <a:rPr lang="es-ES" sz="1600" dirty="0">
                <a:effectLst/>
                <a:latin typeface="Arial" panose="020B0604020202020204" pitchFamily="34" charset="0"/>
                <a:ea typeface="Times New Roman" panose="02020603050405020304" pitchFamily="18" charset="0"/>
                <a:cs typeface="Times New Roman" panose="02020603050405020304" pitchFamily="18" charset="0"/>
              </a:rPr>
              <a:t>Venta de pupunha en las calles de Manaos – Brasil.</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5" name="Rectangle 1">
            <a:extLst>
              <a:ext uri="{FF2B5EF4-FFF2-40B4-BE49-F238E27FC236}">
                <a16:creationId xmlns:a16="http://schemas.microsoft.com/office/drawing/2014/main" id="{0C0DD202-D9F8-4D0E-8B5B-EC71F5F75725}"/>
              </a:ext>
            </a:extLst>
          </p:cNvPr>
          <p:cNvSpPr>
            <a:spLocks noChangeArrowheads="1"/>
          </p:cNvSpPr>
          <p:nvPr/>
        </p:nvSpPr>
        <p:spPr bwMode="auto">
          <a:xfrm>
            <a:off x="-183650" y="6448979"/>
            <a:ext cx="2880320" cy="415498"/>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200" b="1" i="1" dirty="0">
                <a:latin typeface="+mj-lt"/>
                <a:ea typeface="Times New Roman" pitchFamily="18" charset="0"/>
                <a:cs typeface="Times New Roman" panose="02020603050405020304" pitchFamily="18" charset="0"/>
              </a:rPr>
              <a:t>Marilyn Llumiquinga, 2021</a:t>
            </a:r>
          </a:p>
          <a:p>
            <a:pPr algn="ctr" eaLnBrk="0" hangingPunct="0">
              <a:tabLst>
                <a:tab pos="1962150" algn="l"/>
                <a:tab pos="2879725" algn="ctr"/>
              </a:tabLst>
            </a:pPr>
            <a:endParaRPr lang="es-EC" sz="1200" b="1" i="1" dirty="0">
              <a:latin typeface="+mj-lt"/>
              <a:cs typeface="Times New Roman" panose="02020603050405020304" pitchFamily="18" charset="0"/>
            </a:endParaRPr>
          </a:p>
        </p:txBody>
      </p:sp>
      <p:sp>
        <p:nvSpPr>
          <p:cNvPr id="17" name="Rectangle 1">
            <a:extLst>
              <a:ext uri="{FF2B5EF4-FFF2-40B4-BE49-F238E27FC236}">
                <a16:creationId xmlns:a16="http://schemas.microsoft.com/office/drawing/2014/main" id="{25057C3C-50D5-427F-A87E-D9208E6B6FFA}"/>
              </a:ext>
            </a:extLst>
          </p:cNvPr>
          <p:cNvSpPr>
            <a:spLocks noChangeArrowheads="1"/>
          </p:cNvSpPr>
          <p:nvPr/>
        </p:nvSpPr>
        <p:spPr bwMode="auto">
          <a:xfrm>
            <a:off x="1640699" y="107774"/>
            <a:ext cx="8794563" cy="784830"/>
          </a:xfrm>
          <a:prstGeom prst="rect">
            <a:avLst/>
          </a:prstGeom>
          <a:noFill/>
          <a:ln w="9525">
            <a:noFill/>
            <a:miter lim="800000"/>
            <a:headEnd/>
            <a:tailEnd/>
          </a:ln>
        </p:spPr>
        <p:txBody>
          <a:bodyPr wrap="square" bIns="0" anchor="ctr">
            <a:spAutoFit/>
          </a:bodyPr>
          <a:lstStyle/>
          <a:p>
            <a:pPr algn="ctr">
              <a:tabLst>
                <a:tab pos="1962150" algn="l"/>
                <a:tab pos="2879725" algn="ctr"/>
              </a:tabLst>
            </a:pPr>
            <a:r>
              <a:rPr lang="es-EC" sz="1600" b="1" i="0" kern="0" dirty="0">
                <a:solidFill>
                  <a:schemeClr val="tx1"/>
                </a:solidFill>
                <a:effectLst/>
                <a:cs typeface="Times New Roman" panose="02020603050405020304" pitchFamily="18" charset="0"/>
              </a:rPr>
              <a:t>Análisis del estado actual de </a:t>
            </a:r>
            <a:r>
              <a:rPr lang="es-EC" sz="1600" b="1" i="1" kern="0" dirty="0">
                <a:solidFill>
                  <a:schemeClr val="tx1"/>
                </a:solidFill>
                <a:effectLst/>
                <a:cs typeface="Times New Roman" panose="02020603050405020304" pitchFamily="18" charset="0"/>
              </a:rPr>
              <a:t>Bactris gasipaes </a:t>
            </a:r>
            <a:r>
              <a:rPr lang="es-EC" sz="1600" b="1" i="0" kern="0" dirty="0">
                <a:solidFill>
                  <a:schemeClr val="tx1"/>
                </a:solidFill>
                <a:effectLst/>
                <a:cs typeface="Times New Roman" panose="02020603050405020304" pitchFamily="18" charset="0"/>
              </a:rPr>
              <a:t>Kunth en el Ecuador </a:t>
            </a:r>
            <a:endParaRPr lang="es-ES" sz="1600" b="1" i="0" kern="0" dirty="0">
              <a:solidFill>
                <a:srgbClr val="FF0000"/>
              </a:solidFill>
              <a:cs typeface="Times New Roman" panose="02020603050405020304" pitchFamily="18" charset="0"/>
            </a:endParaRPr>
          </a:p>
          <a:p>
            <a:pPr algn="ctr">
              <a:tabLst>
                <a:tab pos="1962150" algn="l"/>
                <a:tab pos="2879725" algn="ctr"/>
              </a:tabLst>
            </a:pPr>
            <a:endParaRPr lang="es-ES" sz="1600" b="1" dirty="0">
              <a:latin typeface="Times New Roman" panose="02020603050405020304" pitchFamily="18" charset="0"/>
              <a:ea typeface="Times New Roman" pitchFamily="18" charset="0"/>
              <a:cs typeface="Times New Roman" panose="02020603050405020304" pitchFamily="18" charset="0"/>
            </a:endParaRPr>
          </a:p>
          <a:p>
            <a:pPr algn="ctr" eaLnBrk="0" hangingPunct="0">
              <a:tabLst>
                <a:tab pos="1962150" algn="l"/>
                <a:tab pos="2879725" algn="ctr"/>
              </a:tabLst>
            </a:pPr>
            <a:endParaRPr lang="es-EC" sz="1600" b="1" i="1" dirty="0">
              <a:latin typeface="Times New Roman" panose="02020603050405020304" pitchFamily="18" charset="0"/>
              <a:cs typeface="Times New Roman" panose="02020603050405020304" pitchFamily="18" charset="0"/>
            </a:endParaRPr>
          </a:p>
        </p:txBody>
      </p:sp>
      <p:sp>
        <p:nvSpPr>
          <p:cNvPr id="18" name="CuadroTexto 17">
            <a:extLst>
              <a:ext uri="{FF2B5EF4-FFF2-40B4-BE49-F238E27FC236}">
                <a16:creationId xmlns:a16="http://schemas.microsoft.com/office/drawing/2014/main" id="{F4758154-C3BC-4174-8920-89452A00DE7F}"/>
              </a:ext>
            </a:extLst>
          </p:cNvPr>
          <p:cNvSpPr txBox="1"/>
          <p:nvPr/>
        </p:nvSpPr>
        <p:spPr>
          <a:xfrm>
            <a:off x="10128448" y="615269"/>
            <a:ext cx="2063552" cy="338554"/>
          </a:xfrm>
          <a:prstGeom prst="rect">
            <a:avLst/>
          </a:prstGeom>
          <a:gradFill flip="none" rotWithShape="1">
            <a:gsLst>
              <a:gs pos="0">
                <a:srgbClr val="639B31">
                  <a:tint val="66000"/>
                  <a:satMod val="160000"/>
                </a:srgbClr>
              </a:gs>
              <a:gs pos="50000">
                <a:srgbClr val="639B31">
                  <a:tint val="44500"/>
                  <a:satMod val="160000"/>
                </a:srgbClr>
              </a:gs>
              <a:gs pos="100000">
                <a:srgbClr val="639B31">
                  <a:tint val="23500"/>
                  <a:satMod val="160000"/>
                </a:srgbClr>
              </a:gs>
            </a:gsLst>
            <a:lin ang="10800000" scaled="1"/>
            <a:tileRect/>
          </a:gradFill>
          <a:ln>
            <a:noFill/>
          </a:ln>
        </p:spPr>
        <p:txBody>
          <a:bodyPr wrap="square" rtlCol="0">
            <a:spAutoFit/>
          </a:bodyPr>
          <a:lstStyle/>
          <a:p>
            <a:pPr algn="ctr"/>
            <a:r>
              <a:rPr lang="es-ES" sz="1600" b="1" i="1" dirty="0">
                <a:latin typeface="+mj-lt"/>
                <a:cs typeface="Times New Roman" panose="02020603050405020304" pitchFamily="18" charset="0"/>
              </a:rPr>
              <a:t>Introducción</a:t>
            </a:r>
          </a:p>
        </p:txBody>
      </p:sp>
    </p:spTree>
    <p:extLst>
      <p:ext uri="{BB962C8B-B14F-4D97-AF65-F5344CB8AC3E}">
        <p14:creationId xmlns:p14="http://schemas.microsoft.com/office/powerpoint/2010/main" val="130485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SPE">
  <a:themeElements>
    <a:clrScheme name="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333399"/>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PE" id="{2CF53C75-0910-4566-8ABF-91C5C8034963}" vid="{A098389C-5A18-493E-ADA1-4B91A7103E5C}"/>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ESPE</Template>
  <TotalTime>3103</TotalTime>
  <Words>2280</Words>
  <Application>Microsoft Office PowerPoint</Application>
  <PresentationFormat>Panorámica</PresentationFormat>
  <Paragraphs>367</Paragraphs>
  <Slides>35</Slides>
  <Notes>6</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35</vt:i4>
      </vt:variant>
    </vt:vector>
  </HeadingPairs>
  <TitlesOfParts>
    <vt:vector size="44" baseType="lpstr">
      <vt:lpstr>Albertus</vt:lpstr>
      <vt:lpstr>Arial</vt:lpstr>
      <vt:lpstr>Calibri</vt:lpstr>
      <vt:lpstr>Calibri Light</vt:lpstr>
      <vt:lpstr>Symbol</vt:lpstr>
      <vt:lpstr>Times New Roman</vt:lpstr>
      <vt:lpstr>Wingdings</vt:lpstr>
      <vt:lpstr>ESPE</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Marilyn Llumiquinga</dc:creator>
  <cp:lastModifiedBy>Marilyn Llumiquinga</cp:lastModifiedBy>
  <cp:revision>71</cp:revision>
  <dcterms:created xsi:type="dcterms:W3CDTF">2021-03-19T01:37:41Z</dcterms:created>
  <dcterms:modified xsi:type="dcterms:W3CDTF">2021-04-12T18:42:04Z</dcterms:modified>
</cp:coreProperties>
</file>