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8"/>
  </p:notesMasterIdLst>
  <p:sldIdLst>
    <p:sldId id="257" r:id="rId3"/>
    <p:sldId id="281" r:id="rId4"/>
    <p:sldId id="295" r:id="rId5"/>
    <p:sldId id="298" r:id="rId6"/>
    <p:sldId id="299" r:id="rId7"/>
    <p:sldId id="300" r:id="rId8"/>
    <p:sldId id="272" r:id="rId9"/>
    <p:sldId id="273" r:id="rId10"/>
    <p:sldId id="274" r:id="rId11"/>
    <p:sldId id="275" r:id="rId12"/>
    <p:sldId id="303" r:id="rId13"/>
    <p:sldId id="301" r:id="rId14"/>
    <p:sldId id="276" r:id="rId15"/>
    <p:sldId id="277" r:id="rId16"/>
    <p:sldId id="296" r:id="rId17"/>
    <p:sldId id="278" r:id="rId18"/>
    <p:sldId id="304" r:id="rId19"/>
    <p:sldId id="297" r:id="rId20"/>
    <p:sldId id="307" r:id="rId21"/>
    <p:sldId id="279" r:id="rId22"/>
    <p:sldId id="305" r:id="rId23"/>
    <p:sldId id="306" r:id="rId24"/>
    <p:sldId id="290" r:id="rId25"/>
    <p:sldId id="302" r:id="rId26"/>
    <p:sldId id="291"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initials="A" lastIdx="1" clrIdx="0">
    <p:extLst>
      <p:ext uri="{19B8F6BF-5375-455C-9EA6-DF929625EA0E}">
        <p15:presenceInfo xmlns:p15="http://schemas.microsoft.com/office/powerpoint/2012/main" userId="0a9991d60066e9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29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24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24T11:08:13.777"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1A037-D5AE-43BF-936A-0A5180B36ABB}" type="doc">
      <dgm:prSet loTypeId="urn:microsoft.com/office/officeart/2008/layout/HorizontalMultiLevelHierarchy" loCatId="hierarchy" qsTypeId="urn:microsoft.com/office/officeart/2005/8/quickstyle/simple5" qsCatId="simple" csTypeId="urn:microsoft.com/office/officeart/2005/8/colors/colorful3" csCatId="colorful" phldr="1"/>
      <dgm:spPr/>
      <dgm:t>
        <a:bodyPr/>
        <a:lstStyle/>
        <a:p>
          <a:endParaRPr lang="es-EC"/>
        </a:p>
      </dgm:t>
    </dgm:pt>
    <dgm:pt modelId="{06FE3848-D43D-4E88-BA75-A8D0AD1C042D}">
      <dgm:prSet phldrT="[Texto]" custT="1"/>
      <dgm:spPr/>
      <dgm:t>
        <a:bodyPr/>
        <a:lstStyle/>
        <a:p>
          <a:r>
            <a:rPr lang="es-EC" sz="2800" dirty="0">
              <a:solidFill>
                <a:schemeClr val="bg1">
                  <a:lumMod val="50000"/>
                </a:schemeClr>
              </a:solidFill>
            </a:rPr>
            <a:t>Uso de enzimas</a:t>
          </a:r>
        </a:p>
      </dgm:t>
    </dgm:pt>
    <dgm:pt modelId="{454C7AE0-6787-4436-9E4D-558812824D60}" type="parTrans" cxnId="{25BE5894-F64A-4EA2-8139-CA83FEF9AA5C}">
      <dgm:prSet/>
      <dgm:spPr/>
      <dgm:t>
        <a:bodyPr/>
        <a:lstStyle/>
        <a:p>
          <a:endParaRPr lang="es-EC" sz="2400">
            <a:solidFill>
              <a:schemeClr val="bg1">
                <a:lumMod val="50000"/>
              </a:schemeClr>
            </a:solidFill>
          </a:endParaRPr>
        </a:p>
      </dgm:t>
    </dgm:pt>
    <dgm:pt modelId="{7771E85C-2B03-4DE3-B41C-BE3468049D05}" type="sibTrans" cxnId="{25BE5894-F64A-4EA2-8139-CA83FEF9AA5C}">
      <dgm:prSet/>
      <dgm:spPr/>
      <dgm:t>
        <a:bodyPr/>
        <a:lstStyle/>
        <a:p>
          <a:endParaRPr lang="es-EC" sz="2400">
            <a:solidFill>
              <a:schemeClr val="bg1">
                <a:lumMod val="50000"/>
              </a:schemeClr>
            </a:solidFill>
          </a:endParaRPr>
        </a:p>
      </dgm:t>
    </dgm:pt>
    <dgm:pt modelId="{D6D4D85E-2F1B-4D0C-96B7-3DCA20A8B79D}">
      <dgm:prSet phldrT="[Texto]" custT="1"/>
      <dgm:spPr/>
      <dgm:t>
        <a:bodyPr/>
        <a:lstStyle/>
        <a:p>
          <a:r>
            <a:rPr lang="es-EC" sz="1800" dirty="0">
              <a:solidFill>
                <a:schemeClr val="accent4">
                  <a:lumMod val="10000"/>
                </a:schemeClr>
              </a:solidFill>
            </a:rPr>
            <a:t>Creciente uso de enzimas en los sectores industriales: alimentos, detergentes, textiles, fines terapéuticos y diagnóstico.</a:t>
          </a:r>
        </a:p>
      </dgm:t>
    </dgm:pt>
    <dgm:pt modelId="{F66D6CEA-90D7-4A9E-96FC-185E9D6BA360}" type="parTrans" cxnId="{DE15298F-490E-4EBA-BEE6-7DC5CB426177}">
      <dgm:prSet custT="1"/>
      <dgm:spPr/>
      <dgm:t>
        <a:bodyPr/>
        <a:lstStyle/>
        <a:p>
          <a:endParaRPr lang="es-EC" sz="700">
            <a:solidFill>
              <a:schemeClr val="bg1">
                <a:lumMod val="50000"/>
              </a:schemeClr>
            </a:solidFill>
          </a:endParaRPr>
        </a:p>
      </dgm:t>
    </dgm:pt>
    <dgm:pt modelId="{25F76A08-E960-4849-8A49-AC7B8571B2ED}" type="sibTrans" cxnId="{DE15298F-490E-4EBA-BEE6-7DC5CB426177}">
      <dgm:prSet/>
      <dgm:spPr/>
      <dgm:t>
        <a:bodyPr/>
        <a:lstStyle/>
        <a:p>
          <a:endParaRPr lang="es-EC" sz="2400">
            <a:solidFill>
              <a:schemeClr val="bg1">
                <a:lumMod val="50000"/>
              </a:schemeClr>
            </a:solidFill>
          </a:endParaRPr>
        </a:p>
      </dgm:t>
    </dgm:pt>
    <dgm:pt modelId="{8642C415-D78F-41E2-9D15-BA9FDCB17E47}">
      <dgm:prSet phldrT="[Texto]" custT="1"/>
      <dgm:spPr/>
      <dgm:t>
        <a:bodyPr/>
        <a:lstStyle/>
        <a:p>
          <a:r>
            <a:rPr lang="es-ES" sz="1800" dirty="0">
              <a:solidFill>
                <a:schemeClr val="accent4">
                  <a:lumMod val="10000"/>
                </a:schemeClr>
              </a:solidFill>
            </a:rPr>
            <a:t>Se estima que 1/3 de industrias se basen en procesos Biotecnológicos, INDEUREC. SA</a:t>
          </a:r>
          <a:endParaRPr lang="es-EC" sz="1800" dirty="0">
            <a:solidFill>
              <a:schemeClr val="accent4">
                <a:lumMod val="10000"/>
              </a:schemeClr>
            </a:solidFill>
          </a:endParaRPr>
        </a:p>
      </dgm:t>
    </dgm:pt>
    <dgm:pt modelId="{FFC443EC-429E-42C1-8F4C-4E94BBAABFA7}" type="parTrans" cxnId="{5BBC86B8-4ECF-46CD-A19D-EE7C8917C0B0}">
      <dgm:prSet/>
      <dgm:spPr/>
      <dgm:t>
        <a:bodyPr/>
        <a:lstStyle/>
        <a:p>
          <a:endParaRPr lang="es-EC"/>
        </a:p>
      </dgm:t>
    </dgm:pt>
    <dgm:pt modelId="{A9013266-F94E-4532-A27B-43F9768213C5}" type="sibTrans" cxnId="{5BBC86B8-4ECF-46CD-A19D-EE7C8917C0B0}">
      <dgm:prSet/>
      <dgm:spPr/>
      <dgm:t>
        <a:bodyPr/>
        <a:lstStyle/>
        <a:p>
          <a:endParaRPr lang="es-EC"/>
        </a:p>
      </dgm:t>
    </dgm:pt>
    <dgm:pt modelId="{E59D5709-ED1D-4A34-88BC-D4FFC0571F42}">
      <dgm:prSet phldrT="[Texto]"/>
      <dgm:spPr/>
      <dgm:t>
        <a:bodyPr/>
        <a:lstStyle/>
        <a:p>
          <a:r>
            <a:rPr lang="es-ES" dirty="0">
              <a:solidFill>
                <a:schemeClr val="accent4">
                  <a:lumMod val="10000"/>
                </a:schemeClr>
              </a:solidFill>
            </a:rPr>
            <a:t>La producción de proteínas recombinantes biológicamente activas surge en la década de 1980.</a:t>
          </a:r>
          <a:endParaRPr lang="es-EC" dirty="0">
            <a:solidFill>
              <a:schemeClr val="accent4">
                <a:lumMod val="10000"/>
              </a:schemeClr>
            </a:solidFill>
          </a:endParaRPr>
        </a:p>
      </dgm:t>
    </dgm:pt>
    <dgm:pt modelId="{68E225D7-89EB-4CED-A253-46717D45476C}" type="parTrans" cxnId="{4A808D24-0AEF-470F-9D0F-A81FD6264274}">
      <dgm:prSet/>
      <dgm:spPr/>
      <dgm:t>
        <a:bodyPr/>
        <a:lstStyle/>
        <a:p>
          <a:endParaRPr lang="es-EC"/>
        </a:p>
      </dgm:t>
    </dgm:pt>
    <dgm:pt modelId="{F79C8AE3-CDBF-4A02-A5CA-84F22C74A035}" type="sibTrans" cxnId="{4A808D24-0AEF-470F-9D0F-A81FD6264274}">
      <dgm:prSet/>
      <dgm:spPr/>
      <dgm:t>
        <a:bodyPr/>
        <a:lstStyle/>
        <a:p>
          <a:endParaRPr lang="es-EC"/>
        </a:p>
      </dgm:t>
    </dgm:pt>
    <dgm:pt modelId="{F33E8399-F942-4712-95D3-A70F3962BC5F}">
      <dgm:prSet phldrT="[Texto]"/>
      <dgm:spPr/>
      <dgm:t>
        <a:bodyPr/>
        <a:lstStyle/>
        <a:p>
          <a:r>
            <a:rPr lang="es-EC">
              <a:solidFill>
                <a:schemeClr val="accent4">
                  <a:lumMod val="10000"/>
                </a:schemeClr>
              </a:solidFill>
            </a:rPr>
            <a:t>Ecuador no tiene desarrollo en la producción de enzimas.</a:t>
          </a:r>
          <a:endParaRPr lang="es-EC" dirty="0">
            <a:solidFill>
              <a:schemeClr val="accent4">
                <a:lumMod val="10000"/>
              </a:schemeClr>
            </a:solidFill>
          </a:endParaRPr>
        </a:p>
      </dgm:t>
    </dgm:pt>
    <dgm:pt modelId="{E9D67556-E5AF-437D-8B21-2755952622E5}" type="parTrans" cxnId="{DD39F9CC-88BC-44A8-BCD8-3E91E8BBDA9B}">
      <dgm:prSet/>
      <dgm:spPr/>
      <dgm:t>
        <a:bodyPr/>
        <a:lstStyle/>
        <a:p>
          <a:endParaRPr lang="es-EC"/>
        </a:p>
      </dgm:t>
    </dgm:pt>
    <dgm:pt modelId="{614811E7-BE6A-4B1B-A16B-E409411B2CF2}" type="sibTrans" cxnId="{DD39F9CC-88BC-44A8-BCD8-3E91E8BBDA9B}">
      <dgm:prSet/>
      <dgm:spPr/>
    </dgm:pt>
    <dgm:pt modelId="{2F080D33-1926-47AB-8C77-098EE22D88D5}" type="pres">
      <dgm:prSet presAssocID="{EE41A037-D5AE-43BF-936A-0A5180B36ABB}" presName="Name0" presStyleCnt="0">
        <dgm:presLayoutVars>
          <dgm:chPref val="1"/>
          <dgm:dir/>
          <dgm:animOne val="branch"/>
          <dgm:animLvl val="lvl"/>
          <dgm:resizeHandles val="exact"/>
        </dgm:presLayoutVars>
      </dgm:prSet>
      <dgm:spPr/>
    </dgm:pt>
    <dgm:pt modelId="{E10DC7FD-390A-450D-9F4A-5D523FF71A65}" type="pres">
      <dgm:prSet presAssocID="{06FE3848-D43D-4E88-BA75-A8D0AD1C042D}" presName="root1" presStyleCnt="0"/>
      <dgm:spPr/>
    </dgm:pt>
    <dgm:pt modelId="{0B06C2D3-A487-40DE-BBBA-0084793B8BED}" type="pres">
      <dgm:prSet presAssocID="{06FE3848-D43D-4E88-BA75-A8D0AD1C042D}" presName="LevelOneTextNode" presStyleLbl="node0" presStyleIdx="0" presStyleCnt="1" custLinFactNeighborX="3998" custLinFactNeighborY="2897">
        <dgm:presLayoutVars>
          <dgm:chPref val="3"/>
        </dgm:presLayoutVars>
      </dgm:prSet>
      <dgm:spPr/>
    </dgm:pt>
    <dgm:pt modelId="{D2CE6933-0316-42AE-ACCE-6A62E4501AB7}" type="pres">
      <dgm:prSet presAssocID="{06FE3848-D43D-4E88-BA75-A8D0AD1C042D}" presName="level2hierChild" presStyleCnt="0"/>
      <dgm:spPr/>
    </dgm:pt>
    <dgm:pt modelId="{F2443450-4713-4CEF-87A6-8034A2B3CFAE}" type="pres">
      <dgm:prSet presAssocID="{F66D6CEA-90D7-4A9E-96FC-185E9D6BA360}" presName="conn2-1" presStyleLbl="parChTrans1D2" presStyleIdx="0" presStyleCnt="4"/>
      <dgm:spPr/>
    </dgm:pt>
    <dgm:pt modelId="{3CBF9AF2-ADB1-4651-B59D-08F6FEC1BFA7}" type="pres">
      <dgm:prSet presAssocID="{F66D6CEA-90D7-4A9E-96FC-185E9D6BA360}" presName="connTx" presStyleLbl="parChTrans1D2" presStyleIdx="0" presStyleCnt="4"/>
      <dgm:spPr/>
    </dgm:pt>
    <dgm:pt modelId="{FE8DDE56-68FC-4B5C-BC0C-84930F62A930}" type="pres">
      <dgm:prSet presAssocID="{D6D4D85E-2F1B-4D0C-96B7-3DCA20A8B79D}" presName="root2" presStyleCnt="0"/>
      <dgm:spPr/>
    </dgm:pt>
    <dgm:pt modelId="{603057ED-4090-4FA2-9603-86F241D1C008}" type="pres">
      <dgm:prSet presAssocID="{D6D4D85E-2F1B-4D0C-96B7-3DCA20A8B79D}" presName="LevelTwoTextNode" presStyleLbl="node2" presStyleIdx="0" presStyleCnt="4" custScaleX="147212" custScaleY="125067">
        <dgm:presLayoutVars>
          <dgm:chPref val="3"/>
        </dgm:presLayoutVars>
      </dgm:prSet>
      <dgm:spPr/>
    </dgm:pt>
    <dgm:pt modelId="{19C06161-3241-4035-8C56-402C58CFF3CA}" type="pres">
      <dgm:prSet presAssocID="{D6D4D85E-2F1B-4D0C-96B7-3DCA20A8B79D}" presName="level3hierChild" presStyleCnt="0"/>
      <dgm:spPr/>
    </dgm:pt>
    <dgm:pt modelId="{3E5D0B55-1DAD-4EA5-A096-303944E72985}" type="pres">
      <dgm:prSet presAssocID="{68E225D7-89EB-4CED-A253-46717D45476C}" presName="conn2-1" presStyleLbl="parChTrans1D2" presStyleIdx="1" presStyleCnt="4"/>
      <dgm:spPr/>
    </dgm:pt>
    <dgm:pt modelId="{50F7B951-09AD-429B-BD58-AFC43C09AC18}" type="pres">
      <dgm:prSet presAssocID="{68E225D7-89EB-4CED-A253-46717D45476C}" presName="connTx" presStyleLbl="parChTrans1D2" presStyleIdx="1" presStyleCnt="4"/>
      <dgm:spPr/>
    </dgm:pt>
    <dgm:pt modelId="{67D974DC-CC2D-4464-9328-F7D996C08765}" type="pres">
      <dgm:prSet presAssocID="{E59D5709-ED1D-4A34-88BC-D4FFC0571F42}" presName="root2" presStyleCnt="0"/>
      <dgm:spPr/>
    </dgm:pt>
    <dgm:pt modelId="{09D1927E-E1D8-44AA-AF28-CC82F3983113}" type="pres">
      <dgm:prSet presAssocID="{E59D5709-ED1D-4A34-88BC-D4FFC0571F42}" presName="LevelTwoTextNode" presStyleLbl="node2" presStyleIdx="1" presStyleCnt="4" custScaleX="150689">
        <dgm:presLayoutVars>
          <dgm:chPref val="3"/>
        </dgm:presLayoutVars>
      </dgm:prSet>
      <dgm:spPr/>
    </dgm:pt>
    <dgm:pt modelId="{6A69FEE8-8C0E-4DDE-A94E-8B1CAFFA38E9}" type="pres">
      <dgm:prSet presAssocID="{E59D5709-ED1D-4A34-88BC-D4FFC0571F42}" presName="level3hierChild" presStyleCnt="0"/>
      <dgm:spPr/>
    </dgm:pt>
    <dgm:pt modelId="{93286340-8A69-4DAB-9CC7-254F1328D685}" type="pres">
      <dgm:prSet presAssocID="{E9D67556-E5AF-437D-8B21-2755952622E5}" presName="conn2-1" presStyleLbl="parChTrans1D2" presStyleIdx="2" presStyleCnt="4"/>
      <dgm:spPr/>
    </dgm:pt>
    <dgm:pt modelId="{A1DB0C18-721B-4FF4-9143-4B5E91CF3965}" type="pres">
      <dgm:prSet presAssocID="{E9D67556-E5AF-437D-8B21-2755952622E5}" presName="connTx" presStyleLbl="parChTrans1D2" presStyleIdx="2" presStyleCnt="4"/>
      <dgm:spPr/>
    </dgm:pt>
    <dgm:pt modelId="{0196FE7F-CC30-4C07-BB9D-D8237EFE73EE}" type="pres">
      <dgm:prSet presAssocID="{F33E8399-F942-4712-95D3-A70F3962BC5F}" presName="root2" presStyleCnt="0"/>
      <dgm:spPr/>
    </dgm:pt>
    <dgm:pt modelId="{DFC031B3-917D-4DF0-B31A-1FD6D65ACC07}" type="pres">
      <dgm:prSet presAssocID="{F33E8399-F942-4712-95D3-A70F3962BC5F}" presName="LevelTwoTextNode" presStyleLbl="node2" presStyleIdx="2" presStyleCnt="4" custScaleX="147212" custScaleY="125067">
        <dgm:presLayoutVars>
          <dgm:chPref val="3"/>
        </dgm:presLayoutVars>
      </dgm:prSet>
      <dgm:spPr/>
    </dgm:pt>
    <dgm:pt modelId="{64C15C5F-1919-44DB-B5D4-AC2E85CCD7A0}" type="pres">
      <dgm:prSet presAssocID="{F33E8399-F942-4712-95D3-A70F3962BC5F}" presName="level3hierChild" presStyleCnt="0"/>
      <dgm:spPr/>
    </dgm:pt>
    <dgm:pt modelId="{BEE7345E-4D32-4B72-B86B-D7A387713960}" type="pres">
      <dgm:prSet presAssocID="{FFC443EC-429E-42C1-8F4C-4E94BBAABFA7}" presName="conn2-1" presStyleLbl="parChTrans1D2" presStyleIdx="3" presStyleCnt="4"/>
      <dgm:spPr/>
    </dgm:pt>
    <dgm:pt modelId="{F76506E7-D108-43BC-B55A-DB259F9B9960}" type="pres">
      <dgm:prSet presAssocID="{FFC443EC-429E-42C1-8F4C-4E94BBAABFA7}" presName="connTx" presStyleLbl="parChTrans1D2" presStyleIdx="3" presStyleCnt="4"/>
      <dgm:spPr/>
    </dgm:pt>
    <dgm:pt modelId="{0982E4B8-A2DA-4761-84E9-3424F0B8FB8C}" type="pres">
      <dgm:prSet presAssocID="{8642C415-D78F-41E2-9D15-BA9FDCB17E47}" presName="root2" presStyleCnt="0"/>
      <dgm:spPr/>
    </dgm:pt>
    <dgm:pt modelId="{0E9FB8C4-05CD-4E55-86E5-7DA798336F09}" type="pres">
      <dgm:prSet presAssocID="{8642C415-D78F-41E2-9D15-BA9FDCB17E47}" presName="LevelTwoTextNode" presStyleLbl="node2" presStyleIdx="3" presStyleCnt="4" custScaleX="150689">
        <dgm:presLayoutVars>
          <dgm:chPref val="3"/>
        </dgm:presLayoutVars>
      </dgm:prSet>
      <dgm:spPr/>
    </dgm:pt>
    <dgm:pt modelId="{EB71D26E-83AB-4288-AF7F-A0731B057628}" type="pres">
      <dgm:prSet presAssocID="{8642C415-D78F-41E2-9D15-BA9FDCB17E47}" presName="level3hierChild" presStyleCnt="0"/>
      <dgm:spPr/>
    </dgm:pt>
  </dgm:ptLst>
  <dgm:cxnLst>
    <dgm:cxn modelId="{4A808D24-0AEF-470F-9D0F-A81FD6264274}" srcId="{06FE3848-D43D-4E88-BA75-A8D0AD1C042D}" destId="{E59D5709-ED1D-4A34-88BC-D4FFC0571F42}" srcOrd="1" destOrd="0" parTransId="{68E225D7-89EB-4CED-A253-46717D45476C}" sibTransId="{F79C8AE3-CDBF-4A02-A5CA-84F22C74A035}"/>
    <dgm:cxn modelId="{5F88B629-F8CC-49A8-B290-91AA83D3A2AF}" type="presOf" srcId="{F66D6CEA-90D7-4A9E-96FC-185E9D6BA360}" destId="{3CBF9AF2-ADB1-4651-B59D-08F6FEC1BFA7}" srcOrd="1" destOrd="0" presId="urn:microsoft.com/office/officeart/2008/layout/HorizontalMultiLevelHierarchy"/>
    <dgm:cxn modelId="{33FEDB32-3918-4E96-AD8C-2E83DDB08A23}" type="presOf" srcId="{E59D5709-ED1D-4A34-88BC-D4FFC0571F42}" destId="{09D1927E-E1D8-44AA-AF28-CC82F3983113}" srcOrd="0" destOrd="0" presId="urn:microsoft.com/office/officeart/2008/layout/HorizontalMultiLevelHierarchy"/>
    <dgm:cxn modelId="{6E5D6C39-F004-4546-9D2D-08295E921A6B}" type="presOf" srcId="{68E225D7-89EB-4CED-A253-46717D45476C}" destId="{3E5D0B55-1DAD-4EA5-A096-303944E72985}" srcOrd="0" destOrd="0" presId="urn:microsoft.com/office/officeart/2008/layout/HorizontalMultiLevelHierarchy"/>
    <dgm:cxn modelId="{9ACCDF3A-6064-4FA0-860A-798CD1BD4607}" type="presOf" srcId="{E9D67556-E5AF-437D-8B21-2755952622E5}" destId="{A1DB0C18-721B-4FF4-9143-4B5E91CF3965}" srcOrd="1" destOrd="0" presId="urn:microsoft.com/office/officeart/2008/layout/HorizontalMultiLevelHierarchy"/>
    <dgm:cxn modelId="{FAC8566A-D1E3-4646-8E4F-E33E63EA357F}" type="presOf" srcId="{F66D6CEA-90D7-4A9E-96FC-185E9D6BA360}" destId="{F2443450-4713-4CEF-87A6-8034A2B3CFAE}" srcOrd="0" destOrd="0" presId="urn:microsoft.com/office/officeart/2008/layout/HorizontalMultiLevelHierarchy"/>
    <dgm:cxn modelId="{10764770-EC88-4C63-82DC-CB8CE83E9CEE}" type="presOf" srcId="{FFC443EC-429E-42C1-8F4C-4E94BBAABFA7}" destId="{F76506E7-D108-43BC-B55A-DB259F9B9960}" srcOrd="1" destOrd="0" presId="urn:microsoft.com/office/officeart/2008/layout/HorizontalMultiLevelHierarchy"/>
    <dgm:cxn modelId="{6423B950-CCA8-4653-BE2B-C634B8650905}" type="presOf" srcId="{F33E8399-F942-4712-95D3-A70F3962BC5F}" destId="{DFC031B3-917D-4DF0-B31A-1FD6D65ACC07}" srcOrd="0" destOrd="0" presId="urn:microsoft.com/office/officeart/2008/layout/HorizontalMultiLevelHierarchy"/>
    <dgm:cxn modelId="{7B6C687C-3EE7-4EC3-9CFD-DC9CEE54881A}" type="presOf" srcId="{E9D67556-E5AF-437D-8B21-2755952622E5}" destId="{93286340-8A69-4DAB-9CC7-254F1328D685}" srcOrd="0" destOrd="0" presId="urn:microsoft.com/office/officeart/2008/layout/HorizontalMultiLevelHierarchy"/>
    <dgm:cxn modelId="{5C8B118F-93FB-4D76-9627-2F6705C32746}" type="presOf" srcId="{FFC443EC-429E-42C1-8F4C-4E94BBAABFA7}" destId="{BEE7345E-4D32-4B72-B86B-D7A387713960}" srcOrd="0" destOrd="0" presId="urn:microsoft.com/office/officeart/2008/layout/HorizontalMultiLevelHierarchy"/>
    <dgm:cxn modelId="{DE15298F-490E-4EBA-BEE6-7DC5CB426177}" srcId="{06FE3848-D43D-4E88-BA75-A8D0AD1C042D}" destId="{D6D4D85E-2F1B-4D0C-96B7-3DCA20A8B79D}" srcOrd="0" destOrd="0" parTransId="{F66D6CEA-90D7-4A9E-96FC-185E9D6BA360}" sibTransId="{25F76A08-E960-4849-8A49-AC7B8571B2ED}"/>
    <dgm:cxn modelId="{25BE5894-F64A-4EA2-8139-CA83FEF9AA5C}" srcId="{EE41A037-D5AE-43BF-936A-0A5180B36ABB}" destId="{06FE3848-D43D-4E88-BA75-A8D0AD1C042D}" srcOrd="0" destOrd="0" parTransId="{454C7AE0-6787-4436-9E4D-558812824D60}" sibTransId="{7771E85C-2B03-4DE3-B41C-BE3468049D05}"/>
    <dgm:cxn modelId="{2C6367A6-830C-497D-86ED-A5268C20A75B}" type="presOf" srcId="{68E225D7-89EB-4CED-A253-46717D45476C}" destId="{50F7B951-09AD-429B-BD58-AFC43C09AC18}" srcOrd="1" destOrd="0" presId="urn:microsoft.com/office/officeart/2008/layout/HorizontalMultiLevelHierarchy"/>
    <dgm:cxn modelId="{5BBC86B8-4ECF-46CD-A19D-EE7C8917C0B0}" srcId="{06FE3848-D43D-4E88-BA75-A8D0AD1C042D}" destId="{8642C415-D78F-41E2-9D15-BA9FDCB17E47}" srcOrd="3" destOrd="0" parTransId="{FFC443EC-429E-42C1-8F4C-4E94BBAABFA7}" sibTransId="{A9013266-F94E-4532-A27B-43F9768213C5}"/>
    <dgm:cxn modelId="{096EB2CC-6860-4374-8F8B-F5FB35E4FA60}" type="presOf" srcId="{06FE3848-D43D-4E88-BA75-A8D0AD1C042D}" destId="{0B06C2D3-A487-40DE-BBBA-0084793B8BED}" srcOrd="0" destOrd="0" presId="urn:microsoft.com/office/officeart/2008/layout/HorizontalMultiLevelHierarchy"/>
    <dgm:cxn modelId="{DD39F9CC-88BC-44A8-BCD8-3E91E8BBDA9B}" srcId="{06FE3848-D43D-4E88-BA75-A8D0AD1C042D}" destId="{F33E8399-F942-4712-95D3-A70F3962BC5F}" srcOrd="2" destOrd="0" parTransId="{E9D67556-E5AF-437D-8B21-2755952622E5}" sibTransId="{614811E7-BE6A-4B1B-A16B-E409411B2CF2}"/>
    <dgm:cxn modelId="{2017A6CD-C1C7-4192-B1FA-B25677F7F1DB}" type="presOf" srcId="{EE41A037-D5AE-43BF-936A-0A5180B36ABB}" destId="{2F080D33-1926-47AB-8C77-098EE22D88D5}" srcOrd="0" destOrd="0" presId="urn:microsoft.com/office/officeart/2008/layout/HorizontalMultiLevelHierarchy"/>
    <dgm:cxn modelId="{4715DBCE-2537-4B95-9245-EC3389AD2114}" type="presOf" srcId="{D6D4D85E-2F1B-4D0C-96B7-3DCA20A8B79D}" destId="{603057ED-4090-4FA2-9603-86F241D1C008}" srcOrd="0" destOrd="0" presId="urn:microsoft.com/office/officeart/2008/layout/HorizontalMultiLevelHierarchy"/>
    <dgm:cxn modelId="{8C591DE5-653E-483E-94EA-E8E7980FBD4F}" type="presOf" srcId="{8642C415-D78F-41E2-9D15-BA9FDCB17E47}" destId="{0E9FB8C4-05CD-4E55-86E5-7DA798336F09}" srcOrd="0" destOrd="0" presId="urn:microsoft.com/office/officeart/2008/layout/HorizontalMultiLevelHierarchy"/>
    <dgm:cxn modelId="{24B036AF-DA9D-4634-A0CC-EC3923944ABD}" type="presParOf" srcId="{2F080D33-1926-47AB-8C77-098EE22D88D5}" destId="{E10DC7FD-390A-450D-9F4A-5D523FF71A65}" srcOrd="0" destOrd="0" presId="urn:microsoft.com/office/officeart/2008/layout/HorizontalMultiLevelHierarchy"/>
    <dgm:cxn modelId="{B2CFF1A0-4C10-4162-BCE0-D4FFDBCC6A7A}" type="presParOf" srcId="{E10DC7FD-390A-450D-9F4A-5D523FF71A65}" destId="{0B06C2D3-A487-40DE-BBBA-0084793B8BED}" srcOrd="0" destOrd="0" presId="urn:microsoft.com/office/officeart/2008/layout/HorizontalMultiLevelHierarchy"/>
    <dgm:cxn modelId="{43D3A70C-62D9-4D22-B019-90B83B7AD0D3}" type="presParOf" srcId="{E10DC7FD-390A-450D-9F4A-5D523FF71A65}" destId="{D2CE6933-0316-42AE-ACCE-6A62E4501AB7}" srcOrd="1" destOrd="0" presId="urn:microsoft.com/office/officeart/2008/layout/HorizontalMultiLevelHierarchy"/>
    <dgm:cxn modelId="{64E6682C-5464-47F4-9399-AB7121AD9638}" type="presParOf" srcId="{D2CE6933-0316-42AE-ACCE-6A62E4501AB7}" destId="{F2443450-4713-4CEF-87A6-8034A2B3CFAE}" srcOrd="0" destOrd="0" presId="urn:microsoft.com/office/officeart/2008/layout/HorizontalMultiLevelHierarchy"/>
    <dgm:cxn modelId="{38C49DA4-B92A-4D28-A2A5-1D9ADF8370F2}" type="presParOf" srcId="{F2443450-4713-4CEF-87A6-8034A2B3CFAE}" destId="{3CBF9AF2-ADB1-4651-B59D-08F6FEC1BFA7}" srcOrd="0" destOrd="0" presId="urn:microsoft.com/office/officeart/2008/layout/HorizontalMultiLevelHierarchy"/>
    <dgm:cxn modelId="{64E289E6-E1AF-4484-A653-94E875766743}" type="presParOf" srcId="{D2CE6933-0316-42AE-ACCE-6A62E4501AB7}" destId="{FE8DDE56-68FC-4B5C-BC0C-84930F62A930}" srcOrd="1" destOrd="0" presId="urn:microsoft.com/office/officeart/2008/layout/HorizontalMultiLevelHierarchy"/>
    <dgm:cxn modelId="{5D547C72-4BD1-4B41-9CC5-D35025824F80}" type="presParOf" srcId="{FE8DDE56-68FC-4B5C-BC0C-84930F62A930}" destId="{603057ED-4090-4FA2-9603-86F241D1C008}" srcOrd="0" destOrd="0" presId="urn:microsoft.com/office/officeart/2008/layout/HorizontalMultiLevelHierarchy"/>
    <dgm:cxn modelId="{E79B1B2B-08D5-4B20-941A-CFE40DA186EF}" type="presParOf" srcId="{FE8DDE56-68FC-4B5C-BC0C-84930F62A930}" destId="{19C06161-3241-4035-8C56-402C58CFF3CA}" srcOrd="1" destOrd="0" presId="urn:microsoft.com/office/officeart/2008/layout/HorizontalMultiLevelHierarchy"/>
    <dgm:cxn modelId="{7FFF2374-9DFF-4BBC-8A63-540A49DCDA1E}" type="presParOf" srcId="{D2CE6933-0316-42AE-ACCE-6A62E4501AB7}" destId="{3E5D0B55-1DAD-4EA5-A096-303944E72985}" srcOrd="2" destOrd="0" presId="urn:microsoft.com/office/officeart/2008/layout/HorizontalMultiLevelHierarchy"/>
    <dgm:cxn modelId="{72EDEBED-AB5A-4DDB-9D12-2D017FF28097}" type="presParOf" srcId="{3E5D0B55-1DAD-4EA5-A096-303944E72985}" destId="{50F7B951-09AD-429B-BD58-AFC43C09AC18}" srcOrd="0" destOrd="0" presId="urn:microsoft.com/office/officeart/2008/layout/HorizontalMultiLevelHierarchy"/>
    <dgm:cxn modelId="{5D1451CF-8BB6-4E89-9F66-F2246E1EBE91}" type="presParOf" srcId="{D2CE6933-0316-42AE-ACCE-6A62E4501AB7}" destId="{67D974DC-CC2D-4464-9328-F7D996C08765}" srcOrd="3" destOrd="0" presId="urn:microsoft.com/office/officeart/2008/layout/HorizontalMultiLevelHierarchy"/>
    <dgm:cxn modelId="{1A092E02-AF79-4BE7-8985-5B9001A376CC}" type="presParOf" srcId="{67D974DC-CC2D-4464-9328-F7D996C08765}" destId="{09D1927E-E1D8-44AA-AF28-CC82F3983113}" srcOrd="0" destOrd="0" presId="urn:microsoft.com/office/officeart/2008/layout/HorizontalMultiLevelHierarchy"/>
    <dgm:cxn modelId="{ACA1297B-C1A5-4F0D-BB66-2B8D6B515C76}" type="presParOf" srcId="{67D974DC-CC2D-4464-9328-F7D996C08765}" destId="{6A69FEE8-8C0E-4DDE-A94E-8B1CAFFA38E9}" srcOrd="1" destOrd="0" presId="urn:microsoft.com/office/officeart/2008/layout/HorizontalMultiLevelHierarchy"/>
    <dgm:cxn modelId="{9ABE866D-E50E-4809-9FAB-2474C787E04A}" type="presParOf" srcId="{D2CE6933-0316-42AE-ACCE-6A62E4501AB7}" destId="{93286340-8A69-4DAB-9CC7-254F1328D685}" srcOrd="4" destOrd="0" presId="urn:microsoft.com/office/officeart/2008/layout/HorizontalMultiLevelHierarchy"/>
    <dgm:cxn modelId="{F3778872-154C-4598-9831-F46407A7B2D9}" type="presParOf" srcId="{93286340-8A69-4DAB-9CC7-254F1328D685}" destId="{A1DB0C18-721B-4FF4-9143-4B5E91CF3965}" srcOrd="0" destOrd="0" presId="urn:microsoft.com/office/officeart/2008/layout/HorizontalMultiLevelHierarchy"/>
    <dgm:cxn modelId="{577F4495-AF37-4443-BFFB-198941659EE8}" type="presParOf" srcId="{D2CE6933-0316-42AE-ACCE-6A62E4501AB7}" destId="{0196FE7F-CC30-4C07-BB9D-D8237EFE73EE}" srcOrd="5" destOrd="0" presId="urn:microsoft.com/office/officeart/2008/layout/HorizontalMultiLevelHierarchy"/>
    <dgm:cxn modelId="{3B462DAC-99D4-4708-9CAF-8BBCA10A5B1F}" type="presParOf" srcId="{0196FE7F-CC30-4C07-BB9D-D8237EFE73EE}" destId="{DFC031B3-917D-4DF0-B31A-1FD6D65ACC07}" srcOrd="0" destOrd="0" presId="urn:microsoft.com/office/officeart/2008/layout/HorizontalMultiLevelHierarchy"/>
    <dgm:cxn modelId="{86402F7A-8C3D-4959-B69B-4E3D50A990F9}" type="presParOf" srcId="{0196FE7F-CC30-4C07-BB9D-D8237EFE73EE}" destId="{64C15C5F-1919-44DB-B5D4-AC2E85CCD7A0}" srcOrd="1" destOrd="0" presId="urn:microsoft.com/office/officeart/2008/layout/HorizontalMultiLevelHierarchy"/>
    <dgm:cxn modelId="{C0C28E21-F12F-494B-B535-037D30CB5D39}" type="presParOf" srcId="{D2CE6933-0316-42AE-ACCE-6A62E4501AB7}" destId="{BEE7345E-4D32-4B72-B86B-D7A387713960}" srcOrd="6" destOrd="0" presId="urn:microsoft.com/office/officeart/2008/layout/HorizontalMultiLevelHierarchy"/>
    <dgm:cxn modelId="{69518CBF-50B3-4423-AD68-28FA88652818}" type="presParOf" srcId="{BEE7345E-4D32-4B72-B86B-D7A387713960}" destId="{F76506E7-D108-43BC-B55A-DB259F9B9960}" srcOrd="0" destOrd="0" presId="urn:microsoft.com/office/officeart/2008/layout/HorizontalMultiLevelHierarchy"/>
    <dgm:cxn modelId="{BA0531FA-6FBD-455C-ADE8-576DC6EE1FF7}" type="presParOf" srcId="{D2CE6933-0316-42AE-ACCE-6A62E4501AB7}" destId="{0982E4B8-A2DA-4761-84E9-3424F0B8FB8C}" srcOrd="7" destOrd="0" presId="urn:microsoft.com/office/officeart/2008/layout/HorizontalMultiLevelHierarchy"/>
    <dgm:cxn modelId="{3207D777-CC53-455F-92F3-B340CE422A0E}" type="presParOf" srcId="{0982E4B8-A2DA-4761-84E9-3424F0B8FB8C}" destId="{0E9FB8C4-05CD-4E55-86E5-7DA798336F09}" srcOrd="0" destOrd="0" presId="urn:microsoft.com/office/officeart/2008/layout/HorizontalMultiLevelHierarchy"/>
    <dgm:cxn modelId="{6528D7BB-01E9-4F7F-96E5-29D672E5F333}" type="presParOf" srcId="{0982E4B8-A2DA-4761-84E9-3424F0B8FB8C}" destId="{EB71D26E-83AB-4288-AF7F-A0731B057628}"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F0E505-3DFF-42CC-B293-3FB2273E3BD5}"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EC"/>
        </a:p>
      </dgm:t>
    </dgm:pt>
    <dgm:pt modelId="{41AA605F-E630-42CE-B2E1-9B7E486D4311}">
      <dgm:prSet phldrT="[Texto]"/>
      <dgm:spPr/>
      <dgm:t>
        <a:bodyPr/>
        <a:lstStyle/>
        <a:p>
          <a:r>
            <a:rPr lang="es-EC" b="0" dirty="0">
              <a:solidFill>
                <a:schemeClr val="accent4">
                  <a:lumMod val="10000"/>
                </a:schemeClr>
              </a:solidFill>
            </a:rPr>
            <a:t>Evaluación de bacterias que producen β-galactosidasa, </a:t>
          </a:r>
        </a:p>
        <a:p>
          <a:r>
            <a:rPr lang="es-EC" b="0" dirty="0">
              <a:solidFill>
                <a:schemeClr val="accent4">
                  <a:lumMod val="10000"/>
                </a:schemeClr>
              </a:solidFill>
            </a:rPr>
            <a:t>1. marcador de resistencia.</a:t>
          </a:r>
        </a:p>
      </dgm:t>
    </dgm:pt>
    <dgm:pt modelId="{F4F22DDF-903A-4C5A-B191-4BF43E54574C}" type="parTrans" cxnId="{4960B1DD-5F77-43AD-B9D7-B7C7FB6B0D07}">
      <dgm:prSet/>
      <dgm:spPr/>
      <dgm:t>
        <a:bodyPr/>
        <a:lstStyle/>
        <a:p>
          <a:endParaRPr lang="es-EC"/>
        </a:p>
      </dgm:t>
    </dgm:pt>
    <dgm:pt modelId="{70226DFC-2F32-4E1F-941F-35B81AC2FCFF}" type="sibTrans" cxnId="{4960B1DD-5F77-43AD-B9D7-B7C7FB6B0D07}">
      <dgm:prSet/>
      <dgm:spPr/>
      <dgm:t>
        <a:bodyPr/>
        <a:lstStyle/>
        <a:p>
          <a:endParaRPr lang="es-EC"/>
        </a:p>
      </dgm:t>
    </dgm:pt>
    <dgm:pt modelId="{BBE1F475-9C98-4984-B4DD-DA0AE4CB1AA4}">
      <dgm:prSet phldrT="[Texto]"/>
      <dgm:spPr/>
      <dgm:t>
        <a:bodyPr/>
        <a:lstStyle/>
        <a:p>
          <a:r>
            <a:rPr lang="es-EC" b="0" i="1" dirty="0">
              <a:solidFill>
                <a:schemeClr val="accent4">
                  <a:lumMod val="10000"/>
                </a:schemeClr>
              </a:solidFill>
            </a:rPr>
            <a:t>2. Cribado azul-blanco de colonias bacterianas utilizando IPTG y X-Gal </a:t>
          </a:r>
          <a:endParaRPr lang="es-EC" b="0" dirty="0">
            <a:solidFill>
              <a:schemeClr val="accent4">
                <a:lumMod val="10000"/>
              </a:schemeClr>
            </a:solidFill>
          </a:endParaRPr>
        </a:p>
      </dgm:t>
    </dgm:pt>
    <dgm:pt modelId="{6EAC27EB-2493-4210-8FBB-C0F1A3B31C5C}" type="parTrans" cxnId="{23D5FCBC-F266-4333-8955-4935816EAB37}">
      <dgm:prSet/>
      <dgm:spPr/>
      <dgm:t>
        <a:bodyPr/>
        <a:lstStyle/>
        <a:p>
          <a:endParaRPr lang="es-EC"/>
        </a:p>
      </dgm:t>
    </dgm:pt>
    <dgm:pt modelId="{BF7B0CAE-05AB-4AA2-B974-F94E12A77A6F}" type="sibTrans" cxnId="{23D5FCBC-F266-4333-8955-4935816EAB37}">
      <dgm:prSet/>
      <dgm:spPr/>
      <dgm:t>
        <a:bodyPr/>
        <a:lstStyle/>
        <a:p>
          <a:endParaRPr lang="es-EC"/>
        </a:p>
      </dgm:t>
    </dgm:pt>
    <dgm:pt modelId="{0CFC01FC-A370-4BB4-A999-73CF06528161}">
      <dgm:prSet phldrT="[Texto]"/>
      <dgm:spPr/>
      <dgm:t>
        <a:bodyPr/>
        <a:lstStyle/>
        <a:p>
          <a:r>
            <a:rPr lang="es-EC" b="0" dirty="0">
              <a:solidFill>
                <a:schemeClr val="accent4">
                  <a:lumMod val="10000"/>
                </a:schemeClr>
              </a:solidFill>
            </a:rPr>
            <a:t>Determinación de la actividad enzimática de β-galactosidasa</a:t>
          </a:r>
        </a:p>
      </dgm:t>
    </dgm:pt>
    <dgm:pt modelId="{484331CB-8620-4A41-8A21-A47641E24DCA}" type="parTrans" cxnId="{90B7592D-3D04-4A56-9C02-C844AD7FDB74}">
      <dgm:prSet/>
      <dgm:spPr/>
      <dgm:t>
        <a:bodyPr/>
        <a:lstStyle/>
        <a:p>
          <a:endParaRPr lang="es-EC"/>
        </a:p>
      </dgm:t>
    </dgm:pt>
    <dgm:pt modelId="{064CEFB5-3D70-473A-B480-BD3A98EA09A0}" type="sibTrans" cxnId="{90B7592D-3D04-4A56-9C02-C844AD7FDB74}">
      <dgm:prSet/>
      <dgm:spPr/>
      <dgm:t>
        <a:bodyPr/>
        <a:lstStyle/>
        <a:p>
          <a:endParaRPr lang="es-EC"/>
        </a:p>
      </dgm:t>
    </dgm:pt>
    <dgm:pt modelId="{3B1D71B4-CD4B-4265-987B-3FFD5FCA537E}" type="pres">
      <dgm:prSet presAssocID="{4AF0E505-3DFF-42CC-B293-3FB2273E3BD5}" presName="Name0" presStyleCnt="0">
        <dgm:presLayoutVars>
          <dgm:chMax val="7"/>
          <dgm:chPref val="7"/>
          <dgm:dir/>
          <dgm:animLvl val="lvl"/>
        </dgm:presLayoutVars>
      </dgm:prSet>
      <dgm:spPr/>
    </dgm:pt>
    <dgm:pt modelId="{DCBE8866-D33B-4D41-B0FB-29453B923AFF}" type="pres">
      <dgm:prSet presAssocID="{41AA605F-E630-42CE-B2E1-9B7E486D4311}" presName="Accent1" presStyleCnt="0"/>
      <dgm:spPr/>
    </dgm:pt>
    <dgm:pt modelId="{8C8DACEF-5C3E-4130-8F3F-CF7051B57778}" type="pres">
      <dgm:prSet presAssocID="{41AA605F-E630-42CE-B2E1-9B7E486D4311}" presName="Accent" presStyleLbl="node1" presStyleIdx="0" presStyleCnt="3"/>
      <dgm:spPr/>
    </dgm:pt>
    <dgm:pt modelId="{7E27C4FF-4279-4ADB-94C7-4CA410A2D7F3}" type="pres">
      <dgm:prSet presAssocID="{41AA605F-E630-42CE-B2E1-9B7E486D4311}" presName="Parent1" presStyleLbl="revTx" presStyleIdx="0" presStyleCnt="3">
        <dgm:presLayoutVars>
          <dgm:chMax val="1"/>
          <dgm:chPref val="1"/>
          <dgm:bulletEnabled val="1"/>
        </dgm:presLayoutVars>
      </dgm:prSet>
      <dgm:spPr/>
    </dgm:pt>
    <dgm:pt modelId="{F519D893-3BB8-4407-A173-3ACCB3B886F1}" type="pres">
      <dgm:prSet presAssocID="{BBE1F475-9C98-4984-B4DD-DA0AE4CB1AA4}" presName="Accent2" presStyleCnt="0"/>
      <dgm:spPr/>
    </dgm:pt>
    <dgm:pt modelId="{D8BF5835-41F4-46DC-B59B-C70C77E9F1D4}" type="pres">
      <dgm:prSet presAssocID="{BBE1F475-9C98-4984-B4DD-DA0AE4CB1AA4}" presName="Accent" presStyleLbl="node1" presStyleIdx="1" presStyleCnt="3"/>
      <dgm:spPr/>
    </dgm:pt>
    <dgm:pt modelId="{0307982B-9E55-44EF-8315-E93313F8032E}" type="pres">
      <dgm:prSet presAssocID="{BBE1F475-9C98-4984-B4DD-DA0AE4CB1AA4}" presName="Parent2" presStyleLbl="revTx" presStyleIdx="1" presStyleCnt="3">
        <dgm:presLayoutVars>
          <dgm:chMax val="1"/>
          <dgm:chPref val="1"/>
          <dgm:bulletEnabled val="1"/>
        </dgm:presLayoutVars>
      </dgm:prSet>
      <dgm:spPr/>
    </dgm:pt>
    <dgm:pt modelId="{5BB27593-D0F9-4413-A25E-C06E0F62C6D0}" type="pres">
      <dgm:prSet presAssocID="{0CFC01FC-A370-4BB4-A999-73CF06528161}" presName="Accent3" presStyleCnt="0"/>
      <dgm:spPr/>
    </dgm:pt>
    <dgm:pt modelId="{737BC14A-AE96-46F4-AAFB-0EA9E5193D9A}" type="pres">
      <dgm:prSet presAssocID="{0CFC01FC-A370-4BB4-A999-73CF06528161}" presName="Accent" presStyleLbl="node1" presStyleIdx="2" presStyleCnt="3"/>
      <dgm:spPr/>
    </dgm:pt>
    <dgm:pt modelId="{7A21D189-D766-495D-9D8E-D939C57A356B}" type="pres">
      <dgm:prSet presAssocID="{0CFC01FC-A370-4BB4-A999-73CF06528161}" presName="Parent3" presStyleLbl="revTx" presStyleIdx="2" presStyleCnt="3">
        <dgm:presLayoutVars>
          <dgm:chMax val="1"/>
          <dgm:chPref val="1"/>
          <dgm:bulletEnabled val="1"/>
        </dgm:presLayoutVars>
      </dgm:prSet>
      <dgm:spPr/>
    </dgm:pt>
  </dgm:ptLst>
  <dgm:cxnLst>
    <dgm:cxn modelId="{90B7592D-3D04-4A56-9C02-C844AD7FDB74}" srcId="{4AF0E505-3DFF-42CC-B293-3FB2273E3BD5}" destId="{0CFC01FC-A370-4BB4-A999-73CF06528161}" srcOrd="2" destOrd="0" parTransId="{484331CB-8620-4A41-8A21-A47641E24DCA}" sibTransId="{064CEFB5-3D70-473A-B480-BD3A98EA09A0}"/>
    <dgm:cxn modelId="{6191405C-3D58-4BEF-9F82-EB2021628F2A}" type="presOf" srcId="{4AF0E505-3DFF-42CC-B293-3FB2273E3BD5}" destId="{3B1D71B4-CD4B-4265-987B-3FFD5FCA537E}" srcOrd="0" destOrd="0" presId="urn:microsoft.com/office/officeart/2009/layout/CircleArrowProcess"/>
    <dgm:cxn modelId="{DE0E4581-6711-46D6-8C3D-BDC6D59BF50E}" type="presOf" srcId="{BBE1F475-9C98-4984-B4DD-DA0AE4CB1AA4}" destId="{0307982B-9E55-44EF-8315-E93313F8032E}" srcOrd="0" destOrd="0" presId="urn:microsoft.com/office/officeart/2009/layout/CircleArrowProcess"/>
    <dgm:cxn modelId="{B3ADF197-8C88-4977-8221-0DB3157EC9C1}" type="presOf" srcId="{41AA605F-E630-42CE-B2E1-9B7E486D4311}" destId="{7E27C4FF-4279-4ADB-94C7-4CA410A2D7F3}" srcOrd="0" destOrd="0" presId="urn:microsoft.com/office/officeart/2009/layout/CircleArrowProcess"/>
    <dgm:cxn modelId="{23D5FCBC-F266-4333-8955-4935816EAB37}" srcId="{4AF0E505-3DFF-42CC-B293-3FB2273E3BD5}" destId="{BBE1F475-9C98-4984-B4DD-DA0AE4CB1AA4}" srcOrd="1" destOrd="0" parTransId="{6EAC27EB-2493-4210-8FBB-C0F1A3B31C5C}" sibTransId="{BF7B0CAE-05AB-4AA2-B974-F94E12A77A6F}"/>
    <dgm:cxn modelId="{4960B1DD-5F77-43AD-B9D7-B7C7FB6B0D07}" srcId="{4AF0E505-3DFF-42CC-B293-3FB2273E3BD5}" destId="{41AA605F-E630-42CE-B2E1-9B7E486D4311}" srcOrd="0" destOrd="0" parTransId="{F4F22DDF-903A-4C5A-B191-4BF43E54574C}" sibTransId="{70226DFC-2F32-4E1F-941F-35B81AC2FCFF}"/>
    <dgm:cxn modelId="{B87E67F5-55CA-45E6-A66F-7EEA4685D8DF}" type="presOf" srcId="{0CFC01FC-A370-4BB4-A999-73CF06528161}" destId="{7A21D189-D766-495D-9D8E-D939C57A356B}" srcOrd="0" destOrd="0" presId="urn:microsoft.com/office/officeart/2009/layout/CircleArrowProcess"/>
    <dgm:cxn modelId="{C60B38AA-1D52-4739-9FD1-2DB614458039}" type="presParOf" srcId="{3B1D71B4-CD4B-4265-987B-3FFD5FCA537E}" destId="{DCBE8866-D33B-4D41-B0FB-29453B923AFF}" srcOrd="0" destOrd="0" presId="urn:microsoft.com/office/officeart/2009/layout/CircleArrowProcess"/>
    <dgm:cxn modelId="{33666D7E-C561-493F-962D-F40E82E8D25D}" type="presParOf" srcId="{DCBE8866-D33B-4D41-B0FB-29453B923AFF}" destId="{8C8DACEF-5C3E-4130-8F3F-CF7051B57778}" srcOrd="0" destOrd="0" presId="urn:microsoft.com/office/officeart/2009/layout/CircleArrowProcess"/>
    <dgm:cxn modelId="{AE7C4EB5-7C10-4E24-BEC4-D65BC28B6483}" type="presParOf" srcId="{3B1D71B4-CD4B-4265-987B-3FFD5FCA537E}" destId="{7E27C4FF-4279-4ADB-94C7-4CA410A2D7F3}" srcOrd="1" destOrd="0" presId="urn:microsoft.com/office/officeart/2009/layout/CircleArrowProcess"/>
    <dgm:cxn modelId="{E8FEB7DF-3558-4AB8-8F93-EB8F68485099}" type="presParOf" srcId="{3B1D71B4-CD4B-4265-987B-3FFD5FCA537E}" destId="{F519D893-3BB8-4407-A173-3ACCB3B886F1}" srcOrd="2" destOrd="0" presId="urn:microsoft.com/office/officeart/2009/layout/CircleArrowProcess"/>
    <dgm:cxn modelId="{30145A94-A7AA-4881-9622-98EECBF87C83}" type="presParOf" srcId="{F519D893-3BB8-4407-A173-3ACCB3B886F1}" destId="{D8BF5835-41F4-46DC-B59B-C70C77E9F1D4}" srcOrd="0" destOrd="0" presId="urn:microsoft.com/office/officeart/2009/layout/CircleArrowProcess"/>
    <dgm:cxn modelId="{A918BE73-DA2D-4FEB-ACC0-3332C12DB50A}" type="presParOf" srcId="{3B1D71B4-CD4B-4265-987B-3FFD5FCA537E}" destId="{0307982B-9E55-44EF-8315-E93313F8032E}" srcOrd="3" destOrd="0" presId="urn:microsoft.com/office/officeart/2009/layout/CircleArrowProcess"/>
    <dgm:cxn modelId="{9E668389-EF27-4C6A-8748-5F87B9C06EE7}" type="presParOf" srcId="{3B1D71B4-CD4B-4265-987B-3FFD5FCA537E}" destId="{5BB27593-D0F9-4413-A25E-C06E0F62C6D0}" srcOrd="4" destOrd="0" presId="urn:microsoft.com/office/officeart/2009/layout/CircleArrowProcess"/>
    <dgm:cxn modelId="{AA88A40A-14EF-4C65-ABCE-E809BD16CC7B}" type="presParOf" srcId="{5BB27593-D0F9-4413-A25E-C06E0F62C6D0}" destId="{737BC14A-AE96-46F4-AAFB-0EA9E5193D9A}" srcOrd="0" destOrd="0" presId="urn:microsoft.com/office/officeart/2009/layout/CircleArrowProcess"/>
    <dgm:cxn modelId="{D1C4ACA2-5C5D-4A55-AABB-7D7E25F9E0D5}" type="presParOf" srcId="{3B1D71B4-CD4B-4265-987B-3FFD5FCA537E}" destId="{7A21D189-D766-495D-9D8E-D939C57A356B}"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980D46-5812-4801-9E1E-BB2D780F7FF6}" type="doc">
      <dgm:prSet loTypeId="urn:microsoft.com/office/officeart/2005/8/layout/balance1" loCatId="relationship" qsTypeId="urn:microsoft.com/office/officeart/2005/8/quickstyle/simple1" qsCatId="simple" csTypeId="urn:microsoft.com/office/officeart/2005/8/colors/colorful4" csCatId="colorful" phldr="1"/>
      <dgm:spPr/>
      <dgm:t>
        <a:bodyPr/>
        <a:lstStyle/>
        <a:p>
          <a:endParaRPr lang="es-EC"/>
        </a:p>
      </dgm:t>
    </dgm:pt>
    <dgm:pt modelId="{C0B425C5-B1A5-47CF-AD32-93F593E41020}">
      <dgm:prSet phldrT="[Texto]" custT="1"/>
      <dgm:spPr/>
      <dgm:t>
        <a:bodyPr/>
        <a:lstStyle/>
        <a:p>
          <a:r>
            <a:rPr lang="es-MX" sz="3600" dirty="0">
              <a:solidFill>
                <a:schemeClr val="accent4">
                  <a:lumMod val="10000"/>
                </a:schemeClr>
              </a:solidFill>
            </a:rPr>
            <a:t>Fuente</a:t>
          </a:r>
          <a:endParaRPr lang="es-EC" sz="3600" dirty="0">
            <a:solidFill>
              <a:schemeClr val="accent4">
                <a:lumMod val="10000"/>
              </a:schemeClr>
            </a:solidFill>
          </a:endParaRPr>
        </a:p>
      </dgm:t>
    </dgm:pt>
    <dgm:pt modelId="{A7D9A3F6-5F6E-4266-BE52-03AD08E75742}" type="parTrans" cxnId="{72E7BFD7-9CFF-4982-AC35-230D421DD2E6}">
      <dgm:prSet/>
      <dgm:spPr/>
      <dgm:t>
        <a:bodyPr/>
        <a:lstStyle/>
        <a:p>
          <a:endParaRPr lang="es-EC"/>
        </a:p>
      </dgm:t>
    </dgm:pt>
    <dgm:pt modelId="{5983B553-D74D-43BC-AC9B-2D63B9654808}" type="sibTrans" cxnId="{72E7BFD7-9CFF-4982-AC35-230D421DD2E6}">
      <dgm:prSet/>
      <dgm:spPr/>
      <dgm:t>
        <a:bodyPr/>
        <a:lstStyle/>
        <a:p>
          <a:endParaRPr lang="es-EC"/>
        </a:p>
      </dgm:t>
    </dgm:pt>
    <dgm:pt modelId="{32A2406E-218C-4652-9D10-15FC357FA65D}">
      <dgm:prSet phldrT="[Texto]" custT="1"/>
      <dgm:spPr/>
      <dgm:t>
        <a:bodyPr/>
        <a:lstStyle/>
        <a:p>
          <a:r>
            <a:rPr lang="es-ES" sz="1200" dirty="0">
              <a:solidFill>
                <a:schemeClr val="accent4">
                  <a:lumMod val="10000"/>
                </a:schemeClr>
              </a:solidFill>
            </a:rPr>
            <a:t>Fuentes Naturales, microorganismos, hongos, células animales y vegetales</a:t>
          </a:r>
          <a:endParaRPr lang="es-EC" sz="1200" dirty="0">
            <a:solidFill>
              <a:schemeClr val="accent4">
                <a:lumMod val="10000"/>
              </a:schemeClr>
            </a:solidFill>
          </a:endParaRPr>
        </a:p>
      </dgm:t>
    </dgm:pt>
    <dgm:pt modelId="{DCB4EFAC-A421-422B-AD27-10A51642834A}" type="parTrans" cxnId="{6E30C881-E9B8-48C1-B164-8ABD63B65141}">
      <dgm:prSet/>
      <dgm:spPr/>
      <dgm:t>
        <a:bodyPr/>
        <a:lstStyle/>
        <a:p>
          <a:endParaRPr lang="es-EC"/>
        </a:p>
      </dgm:t>
    </dgm:pt>
    <dgm:pt modelId="{C2817CE4-C562-464A-9912-CA482A221816}" type="sibTrans" cxnId="{6E30C881-E9B8-48C1-B164-8ABD63B65141}">
      <dgm:prSet/>
      <dgm:spPr/>
      <dgm:t>
        <a:bodyPr/>
        <a:lstStyle/>
        <a:p>
          <a:endParaRPr lang="es-EC"/>
        </a:p>
      </dgm:t>
    </dgm:pt>
    <dgm:pt modelId="{637DF648-FC97-4C55-8B42-CBB13E00F93B}">
      <dgm:prSet phldrT="[Texto]" custT="1"/>
      <dgm:spPr/>
      <dgm:t>
        <a:bodyPr/>
        <a:lstStyle/>
        <a:p>
          <a:r>
            <a:rPr lang="es-MX" sz="3600" dirty="0">
              <a:solidFill>
                <a:schemeClr val="accent4">
                  <a:lumMod val="10000"/>
                </a:schemeClr>
              </a:solidFill>
            </a:rPr>
            <a:t>Uso</a:t>
          </a:r>
          <a:endParaRPr lang="es-EC" sz="3600" dirty="0">
            <a:solidFill>
              <a:schemeClr val="accent4">
                <a:lumMod val="10000"/>
              </a:schemeClr>
            </a:solidFill>
          </a:endParaRPr>
        </a:p>
      </dgm:t>
    </dgm:pt>
    <dgm:pt modelId="{ACDC9C9D-1093-4049-85AF-B2711EA1F050}" type="parTrans" cxnId="{3707FF88-B465-43BE-B599-A2A333FC2BB7}">
      <dgm:prSet/>
      <dgm:spPr/>
      <dgm:t>
        <a:bodyPr/>
        <a:lstStyle/>
        <a:p>
          <a:endParaRPr lang="es-EC"/>
        </a:p>
      </dgm:t>
    </dgm:pt>
    <dgm:pt modelId="{A6BBA7BF-EFDD-4BF1-9F8A-F792B3D730F9}" type="sibTrans" cxnId="{3707FF88-B465-43BE-B599-A2A333FC2BB7}">
      <dgm:prSet/>
      <dgm:spPr/>
      <dgm:t>
        <a:bodyPr/>
        <a:lstStyle/>
        <a:p>
          <a:endParaRPr lang="es-EC"/>
        </a:p>
      </dgm:t>
    </dgm:pt>
    <dgm:pt modelId="{E95512FD-4768-49AC-9C37-CD6351E5C920}">
      <dgm:prSet custT="1"/>
      <dgm:spPr/>
      <dgm:t>
        <a:bodyPr/>
        <a:lstStyle/>
        <a:p>
          <a:r>
            <a:rPr lang="es-EC" sz="1200" dirty="0">
              <a:solidFill>
                <a:schemeClr val="accent4">
                  <a:lumMod val="10000"/>
                </a:schemeClr>
              </a:solidFill>
            </a:rPr>
            <a:t>Producción de prebióticos de leche </a:t>
          </a:r>
          <a:r>
            <a:rPr lang="es-EC" sz="1200" dirty="0" err="1">
              <a:solidFill>
                <a:schemeClr val="accent4">
                  <a:lumMod val="10000"/>
                </a:schemeClr>
              </a:solidFill>
            </a:rPr>
            <a:t>galacto</a:t>
          </a:r>
          <a:r>
            <a:rPr lang="es-EC" sz="1200" dirty="0">
              <a:solidFill>
                <a:schemeClr val="accent4">
                  <a:lumMod val="10000"/>
                </a:schemeClr>
              </a:solidFill>
            </a:rPr>
            <a:t>-oligosacáridos (GOS)</a:t>
          </a:r>
        </a:p>
      </dgm:t>
    </dgm:pt>
    <dgm:pt modelId="{07377EFE-5203-4FF3-A9C7-DEFEB6470775}" type="parTrans" cxnId="{2BD6333B-8464-4A55-AB72-E844DCE20B9A}">
      <dgm:prSet/>
      <dgm:spPr/>
      <dgm:t>
        <a:bodyPr/>
        <a:lstStyle/>
        <a:p>
          <a:endParaRPr lang="es-EC"/>
        </a:p>
      </dgm:t>
    </dgm:pt>
    <dgm:pt modelId="{B61A4E05-849F-4EBB-9E39-23BA8B068E1C}" type="sibTrans" cxnId="{2BD6333B-8464-4A55-AB72-E844DCE20B9A}">
      <dgm:prSet/>
      <dgm:spPr/>
      <dgm:t>
        <a:bodyPr/>
        <a:lstStyle/>
        <a:p>
          <a:endParaRPr lang="es-EC"/>
        </a:p>
      </dgm:t>
    </dgm:pt>
    <dgm:pt modelId="{59F0C920-F244-41D4-BA7B-1720E51C754C}">
      <dgm:prSet phldrT="[Texto]" custT="1"/>
      <dgm:spPr/>
      <dgm:t>
        <a:bodyPr/>
        <a:lstStyle/>
        <a:p>
          <a:r>
            <a:rPr lang="es-EC" sz="1200" dirty="0">
              <a:solidFill>
                <a:schemeClr val="accent4">
                  <a:lumMod val="10000"/>
                </a:schemeClr>
              </a:solidFill>
            </a:rPr>
            <a:t>Hidrólisis de lactosa en leche y derivados como el suero de leche</a:t>
          </a:r>
        </a:p>
      </dgm:t>
    </dgm:pt>
    <dgm:pt modelId="{546FA4EA-B8E8-47B5-A0D0-50CA415ECAE0}" type="parTrans" cxnId="{28D3ADC0-73F4-4E6A-819F-B2E615CD9184}">
      <dgm:prSet/>
      <dgm:spPr/>
      <dgm:t>
        <a:bodyPr/>
        <a:lstStyle/>
        <a:p>
          <a:endParaRPr lang="es-EC"/>
        </a:p>
      </dgm:t>
    </dgm:pt>
    <dgm:pt modelId="{82F0E90C-24E3-4256-BB4D-2F3FC882F7F0}" type="sibTrans" cxnId="{28D3ADC0-73F4-4E6A-819F-B2E615CD9184}">
      <dgm:prSet/>
      <dgm:spPr/>
      <dgm:t>
        <a:bodyPr/>
        <a:lstStyle/>
        <a:p>
          <a:endParaRPr lang="es-EC"/>
        </a:p>
      </dgm:t>
    </dgm:pt>
    <dgm:pt modelId="{719E188C-2BD7-405F-B5FD-CF3929E0426E}">
      <dgm:prSet phldrT="[Texto]" custT="1"/>
      <dgm:spPr/>
      <dgm:t>
        <a:bodyPr/>
        <a:lstStyle/>
        <a:p>
          <a:r>
            <a:rPr lang="es-EC" sz="1200" dirty="0">
              <a:solidFill>
                <a:schemeClr val="accent4">
                  <a:lumMod val="10000"/>
                </a:schemeClr>
              </a:solidFill>
            </a:rPr>
            <a:t>Producción Mundial de β –galactosidasa, es de 5,75 millones de </a:t>
          </a:r>
          <a:r>
            <a:rPr lang="es-EC" sz="1200" b="0" i="0" dirty="0">
              <a:solidFill>
                <a:schemeClr val="accent4">
                  <a:lumMod val="10000"/>
                </a:schemeClr>
              </a:solidFill>
            </a:rPr>
            <a:t>Tm</a:t>
          </a:r>
          <a:r>
            <a:rPr lang="es-EC" sz="1200" b="1" i="0" dirty="0">
              <a:solidFill>
                <a:schemeClr val="accent4">
                  <a:lumMod val="10000"/>
                </a:schemeClr>
              </a:solidFill>
            </a:rPr>
            <a:t> /</a:t>
          </a:r>
          <a:r>
            <a:rPr lang="es-EC" sz="1200" dirty="0">
              <a:solidFill>
                <a:schemeClr val="accent4">
                  <a:lumMod val="10000"/>
                </a:schemeClr>
              </a:solidFill>
            </a:rPr>
            <a:t> año.</a:t>
          </a:r>
        </a:p>
      </dgm:t>
    </dgm:pt>
    <dgm:pt modelId="{2C87ADFA-D63D-4DBB-ADFA-5207F9F7BB8F}" type="parTrans" cxnId="{5236FEF3-0791-454B-B474-3D7705B1773A}">
      <dgm:prSet/>
      <dgm:spPr/>
      <dgm:t>
        <a:bodyPr/>
        <a:lstStyle/>
        <a:p>
          <a:endParaRPr lang="es-EC"/>
        </a:p>
      </dgm:t>
    </dgm:pt>
    <dgm:pt modelId="{89997BC9-1C03-4010-A878-C3AE00C31B4B}" type="sibTrans" cxnId="{5236FEF3-0791-454B-B474-3D7705B1773A}">
      <dgm:prSet/>
      <dgm:spPr/>
      <dgm:t>
        <a:bodyPr/>
        <a:lstStyle/>
        <a:p>
          <a:endParaRPr lang="es-EC"/>
        </a:p>
      </dgm:t>
    </dgm:pt>
    <dgm:pt modelId="{B0D430EB-6008-4D10-A34A-A36AF47BA377}">
      <dgm:prSet phldrT="[Texto]" custT="1"/>
      <dgm:spPr/>
      <dgm:t>
        <a:bodyPr/>
        <a:lstStyle/>
        <a:p>
          <a:r>
            <a:rPr lang="es-EC" sz="1200" dirty="0">
              <a:solidFill>
                <a:schemeClr val="accent4">
                  <a:lumMod val="10000"/>
                </a:schemeClr>
              </a:solidFill>
            </a:rPr>
            <a:t>Producción de la enzima  se realiza en microorganismos  seguros FDA, </a:t>
          </a:r>
          <a:r>
            <a:rPr lang="es-EC" sz="1200" i="1" dirty="0" err="1">
              <a:solidFill>
                <a:schemeClr val="accent4">
                  <a:lumMod val="10000"/>
                </a:schemeClr>
              </a:solidFill>
            </a:rPr>
            <a:t>Kluyveromyces</a:t>
          </a:r>
          <a:r>
            <a:rPr lang="es-EC" sz="1200" i="1" dirty="0">
              <a:solidFill>
                <a:schemeClr val="accent4">
                  <a:lumMod val="10000"/>
                </a:schemeClr>
              </a:solidFill>
            </a:rPr>
            <a:t> </a:t>
          </a:r>
          <a:r>
            <a:rPr lang="es-EC" sz="1200" i="1" dirty="0" err="1">
              <a:solidFill>
                <a:schemeClr val="accent4">
                  <a:lumMod val="10000"/>
                </a:schemeClr>
              </a:solidFill>
            </a:rPr>
            <a:t>lactis</a:t>
          </a:r>
          <a:r>
            <a:rPr lang="es-EC" sz="1200" i="1" dirty="0">
              <a:solidFill>
                <a:schemeClr val="accent4">
                  <a:lumMod val="10000"/>
                </a:schemeClr>
              </a:solidFill>
            </a:rPr>
            <a:t> </a:t>
          </a:r>
          <a:endParaRPr lang="es-EC" sz="1200" dirty="0">
            <a:solidFill>
              <a:schemeClr val="accent4">
                <a:lumMod val="10000"/>
              </a:schemeClr>
            </a:solidFill>
          </a:endParaRPr>
        </a:p>
      </dgm:t>
    </dgm:pt>
    <dgm:pt modelId="{CC6778BE-A1A0-4FE6-BE61-D70946809532}" type="parTrans" cxnId="{CA42E790-9FFF-4BF7-AE3F-672499217785}">
      <dgm:prSet/>
      <dgm:spPr/>
      <dgm:t>
        <a:bodyPr/>
        <a:lstStyle/>
        <a:p>
          <a:endParaRPr lang="es-EC"/>
        </a:p>
      </dgm:t>
    </dgm:pt>
    <dgm:pt modelId="{3661D156-6F87-4717-95FB-AF4497766A1F}" type="sibTrans" cxnId="{CA42E790-9FFF-4BF7-AE3F-672499217785}">
      <dgm:prSet/>
      <dgm:spPr/>
      <dgm:t>
        <a:bodyPr/>
        <a:lstStyle/>
        <a:p>
          <a:endParaRPr lang="es-EC"/>
        </a:p>
      </dgm:t>
    </dgm:pt>
    <dgm:pt modelId="{0D913A9C-86D9-4C96-AA18-018626A1F68D}">
      <dgm:prSet phldrT="[Texto]" custT="1"/>
      <dgm:spPr/>
      <dgm:t>
        <a:bodyPr/>
        <a:lstStyle/>
        <a:p>
          <a:r>
            <a:rPr lang="es-EC" sz="1200" dirty="0">
              <a:solidFill>
                <a:schemeClr val="accent4">
                  <a:lumMod val="10000"/>
                </a:schemeClr>
              </a:solidFill>
            </a:rPr>
            <a:t>Cataliza la hidrólisis de la lactosa.</a:t>
          </a:r>
          <a:endParaRPr lang="es-ES" sz="1200" dirty="0">
            <a:solidFill>
              <a:schemeClr val="accent4">
                <a:lumMod val="10000"/>
              </a:schemeClr>
            </a:solidFill>
          </a:endParaRPr>
        </a:p>
      </dgm:t>
    </dgm:pt>
    <dgm:pt modelId="{73EEFE83-A8FB-4BB8-8086-F30415320FD6}" type="parTrans" cxnId="{B57AA328-A672-4F9E-B0D5-44C7A2D72737}">
      <dgm:prSet/>
      <dgm:spPr/>
      <dgm:t>
        <a:bodyPr/>
        <a:lstStyle/>
        <a:p>
          <a:endParaRPr lang="es-EC"/>
        </a:p>
      </dgm:t>
    </dgm:pt>
    <dgm:pt modelId="{24C380DB-911A-4248-A214-9250F4A6F3AE}" type="sibTrans" cxnId="{B57AA328-A672-4F9E-B0D5-44C7A2D72737}">
      <dgm:prSet/>
      <dgm:spPr/>
      <dgm:t>
        <a:bodyPr/>
        <a:lstStyle/>
        <a:p>
          <a:endParaRPr lang="es-EC"/>
        </a:p>
      </dgm:t>
    </dgm:pt>
    <dgm:pt modelId="{C7EF44AD-8480-44CD-8513-4BA5B013433D}">
      <dgm:prSet custT="1"/>
      <dgm:spPr/>
      <dgm:t>
        <a:bodyPr/>
        <a:lstStyle/>
        <a:p>
          <a:r>
            <a:rPr lang="es-ES" sz="1200" dirty="0">
              <a:solidFill>
                <a:schemeClr val="accent4">
                  <a:lumMod val="10000"/>
                </a:schemeClr>
              </a:solidFill>
            </a:rPr>
            <a:t>Suplemento digestivo.</a:t>
          </a:r>
          <a:endParaRPr lang="es-EC" sz="1200" dirty="0">
            <a:solidFill>
              <a:schemeClr val="accent4">
                <a:lumMod val="10000"/>
              </a:schemeClr>
            </a:solidFill>
          </a:endParaRPr>
        </a:p>
      </dgm:t>
    </dgm:pt>
    <dgm:pt modelId="{D08EE631-3497-43F7-B539-A12304AB64B5}" type="parTrans" cxnId="{54EE78AA-A15D-4202-9590-FCF9F9560156}">
      <dgm:prSet/>
      <dgm:spPr/>
      <dgm:t>
        <a:bodyPr/>
        <a:lstStyle/>
        <a:p>
          <a:endParaRPr lang="es-EC"/>
        </a:p>
      </dgm:t>
    </dgm:pt>
    <dgm:pt modelId="{ABA2FA14-7773-4EF6-B18F-A12E777BF7E5}" type="sibTrans" cxnId="{54EE78AA-A15D-4202-9590-FCF9F9560156}">
      <dgm:prSet/>
      <dgm:spPr/>
      <dgm:t>
        <a:bodyPr/>
        <a:lstStyle/>
        <a:p>
          <a:endParaRPr lang="es-EC"/>
        </a:p>
      </dgm:t>
    </dgm:pt>
    <dgm:pt modelId="{0F72F570-8673-495B-95AF-8AD3A4AA8A71}" type="pres">
      <dgm:prSet presAssocID="{6C980D46-5812-4801-9E1E-BB2D780F7FF6}" presName="outerComposite" presStyleCnt="0">
        <dgm:presLayoutVars>
          <dgm:chMax val="2"/>
          <dgm:animLvl val="lvl"/>
          <dgm:resizeHandles val="exact"/>
        </dgm:presLayoutVars>
      </dgm:prSet>
      <dgm:spPr/>
    </dgm:pt>
    <dgm:pt modelId="{3423D3E3-1EC0-48B7-A82A-51CF10F8D86A}" type="pres">
      <dgm:prSet presAssocID="{6C980D46-5812-4801-9E1E-BB2D780F7FF6}" presName="dummyMaxCanvas" presStyleCnt="0"/>
      <dgm:spPr/>
    </dgm:pt>
    <dgm:pt modelId="{7EFFBCFC-9A85-4D9A-B3C5-17F5EC7A1B43}" type="pres">
      <dgm:prSet presAssocID="{6C980D46-5812-4801-9E1E-BB2D780F7FF6}" presName="parentComposite" presStyleCnt="0"/>
      <dgm:spPr/>
    </dgm:pt>
    <dgm:pt modelId="{567A5AA0-849B-4EE3-836F-B17972457336}" type="pres">
      <dgm:prSet presAssocID="{6C980D46-5812-4801-9E1E-BB2D780F7FF6}" presName="parent1" presStyleLbl="alignAccFollowNode1" presStyleIdx="0" presStyleCnt="4">
        <dgm:presLayoutVars>
          <dgm:chMax val="4"/>
        </dgm:presLayoutVars>
      </dgm:prSet>
      <dgm:spPr/>
    </dgm:pt>
    <dgm:pt modelId="{1056A310-5AF7-4911-8BAB-4E5D7BEDA09D}" type="pres">
      <dgm:prSet presAssocID="{6C980D46-5812-4801-9E1E-BB2D780F7FF6}" presName="parent2" presStyleLbl="alignAccFollowNode1" presStyleIdx="1" presStyleCnt="4">
        <dgm:presLayoutVars>
          <dgm:chMax val="4"/>
        </dgm:presLayoutVars>
      </dgm:prSet>
      <dgm:spPr/>
    </dgm:pt>
    <dgm:pt modelId="{7945D622-E750-4998-945A-25C9A84BE174}" type="pres">
      <dgm:prSet presAssocID="{6C980D46-5812-4801-9E1E-BB2D780F7FF6}" presName="childrenComposite" presStyleCnt="0"/>
      <dgm:spPr/>
    </dgm:pt>
    <dgm:pt modelId="{29EA0C86-E907-4F34-A69E-8926A7DF93DA}" type="pres">
      <dgm:prSet presAssocID="{6C980D46-5812-4801-9E1E-BB2D780F7FF6}" presName="dummyMaxCanvas_ChildArea" presStyleCnt="0"/>
      <dgm:spPr/>
    </dgm:pt>
    <dgm:pt modelId="{D351FB49-8662-40D4-B2C0-4F3C330B9EB1}" type="pres">
      <dgm:prSet presAssocID="{6C980D46-5812-4801-9E1E-BB2D780F7FF6}" presName="fulcrum" presStyleLbl="alignAccFollowNode1" presStyleIdx="2" presStyleCnt="4"/>
      <dgm:spPr/>
    </dgm:pt>
    <dgm:pt modelId="{9259F1DF-41FE-4525-92EB-4EDA5B68967E}" type="pres">
      <dgm:prSet presAssocID="{6C980D46-5812-4801-9E1E-BB2D780F7FF6}" presName="balance_34" presStyleLbl="alignAccFollowNode1" presStyleIdx="3" presStyleCnt="4">
        <dgm:presLayoutVars>
          <dgm:bulletEnabled val="1"/>
        </dgm:presLayoutVars>
      </dgm:prSet>
      <dgm:spPr/>
    </dgm:pt>
    <dgm:pt modelId="{7D790793-7038-4229-A083-15D27678C8F6}" type="pres">
      <dgm:prSet presAssocID="{6C980D46-5812-4801-9E1E-BB2D780F7FF6}" presName="right_34_1" presStyleLbl="node1" presStyleIdx="0" presStyleCnt="7">
        <dgm:presLayoutVars>
          <dgm:bulletEnabled val="1"/>
        </dgm:presLayoutVars>
      </dgm:prSet>
      <dgm:spPr/>
    </dgm:pt>
    <dgm:pt modelId="{68231502-52D4-47F1-BAB7-1D9FE2C9FEE5}" type="pres">
      <dgm:prSet presAssocID="{6C980D46-5812-4801-9E1E-BB2D780F7FF6}" presName="right_34_2" presStyleLbl="node1" presStyleIdx="1" presStyleCnt="7">
        <dgm:presLayoutVars>
          <dgm:bulletEnabled val="1"/>
        </dgm:presLayoutVars>
      </dgm:prSet>
      <dgm:spPr/>
    </dgm:pt>
    <dgm:pt modelId="{BABB93C7-5D01-4C3F-9E1F-C93D7A942FAA}" type="pres">
      <dgm:prSet presAssocID="{6C980D46-5812-4801-9E1E-BB2D780F7FF6}" presName="right_34_3" presStyleLbl="node1" presStyleIdx="2" presStyleCnt="7">
        <dgm:presLayoutVars>
          <dgm:bulletEnabled val="1"/>
        </dgm:presLayoutVars>
      </dgm:prSet>
      <dgm:spPr/>
    </dgm:pt>
    <dgm:pt modelId="{00DC854B-18D2-482C-9B7C-94FE76C3B421}" type="pres">
      <dgm:prSet presAssocID="{6C980D46-5812-4801-9E1E-BB2D780F7FF6}" presName="right_34_4" presStyleLbl="node1" presStyleIdx="3" presStyleCnt="7">
        <dgm:presLayoutVars>
          <dgm:bulletEnabled val="1"/>
        </dgm:presLayoutVars>
      </dgm:prSet>
      <dgm:spPr/>
    </dgm:pt>
    <dgm:pt modelId="{9074F39D-5912-424B-952A-C89BB31A7A75}" type="pres">
      <dgm:prSet presAssocID="{6C980D46-5812-4801-9E1E-BB2D780F7FF6}" presName="left_34_1" presStyleLbl="node1" presStyleIdx="4" presStyleCnt="7">
        <dgm:presLayoutVars>
          <dgm:bulletEnabled val="1"/>
        </dgm:presLayoutVars>
      </dgm:prSet>
      <dgm:spPr/>
    </dgm:pt>
    <dgm:pt modelId="{1D0673F3-9005-43C0-81A2-792ADBA077DE}" type="pres">
      <dgm:prSet presAssocID="{6C980D46-5812-4801-9E1E-BB2D780F7FF6}" presName="left_34_2" presStyleLbl="node1" presStyleIdx="5" presStyleCnt="7">
        <dgm:presLayoutVars>
          <dgm:bulletEnabled val="1"/>
        </dgm:presLayoutVars>
      </dgm:prSet>
      <dgm:spPr/>
    </dgm:pt>
    <dgm:pt modelId="{1B242D5A-A063-4864-AEEE-417D1D766627}" type="pres">
      <dgm:prSet presAssocID="{6C980D46-5812-4801-9E1E-BB2D780F7FF6}" presName="left_34_3" presStyleLbl="node1" presStyleIdx="6" presStyleCnt="7" custScaleY="129515" custLinFactNeighborX="1752" custLinFactNeighborY="-20163">
        <dgm:presLayoutVars>
          <dgm:bulletEnabled val="1"/>
        </dgm:presLayoutVars>
      </dgm:prSet>
      <dgm:spPr/>
    </dgm:pt>
  </dgm:ptLst>
  <dgm:cxnLst>
    <dgm:cxn modelId="{0EA3F906-6502-472B-8AE1-61E79BF1BC9C}" type="presOf" srcId="{C7EF44AD-8480-44CD-8513-4BA5B013433D}" destId="{00DC854B-18D2-482C-9B7C-94FE76C3B421}" srcOrd="0" destOrd="0" presId="urn:microsoft.com/office/officeart/2005/8/layout/balance1"/>
    <dgm:cxn modelId="{B57AA328-A672-4F9E-B0D5-44C7A2D72737}" srcId="{637DF648-FC97-4C55-8B42-CBB13E00F93B}" destId="{0D913A9C-86D9-4C96-AA18-018626A1F68D}" srcOrd="2" destOrd="0" parTransId="{73EEFE83-A8FB-4BB8-8086-F30415320FD6}" sibTransId="{24C380DB-911A-4248-A214-9250F4A6F3AE}"/>
    <dgm:cxn modelId="{24A9CA2C-E953-449C-8645-CA82A17F9264}" type="presOf" srcId="{E95512FD-4768-49AC-9C37-CD6351E5C920}" destId="{7D790793-7038-4229-A083-15D27678C8F6}" srcOrd="0" destOrd="0" presId="urn:microsoft.com/office/officeart/2005/8/layout/balance1"/>
    <dgm:cxn modelId="{2BD6333B-8464-4A55-AB72-E844DCE20B9A}" srcId="{637DF648-FC97-4C55-8B42-CBB13E00F93B}" destId="{E95512FD-4768-49AC-9C37-CD6351E5C920}" srcOrd="0" destOrd="0" parTransId="{07377EFE-5203-4FF3-A9C7-DEFEB6470775}" sibTransId="{B61A4E05-849F-4EBB-9E39-23BA8B068E1C}"/>
    <dgm:cxn modelId="{1202A372-627D-4A71-BDF7-E419B26E22F3}" type="presOf" srcId="{0D913A9C-86D9-4C96-AA18-018626A1F68D}" destId="{BABB93C7-5D01-4C3F-9E1F-C93D7A942FAA}" srcOrd="0" destOrd="0" presId="urn:microsoft.com/office/officeart/2005/8/layout/balance1"/>
    <dgm:cxn modelId="{DAB6A257-DD07-4796-9F35-371C336419DB}" type="presOf" srcId="{32A2406E-218C-4652-9D10-15FC357FA65D}" destId="{9074F39D-5912-424B-952A-C89BB31A7A75}" srcOrd="0" destOrd="0" presId="urn:microsoft.com/office/officeart/2005/8/layout/balance1"/>
    <dgm:cxn modelId="{6E30C881-E9B8-48C1-B164-8ABD63B65141}" srcId="{C0B425C5-B1A5-47CF-AD32-93F593E41020}" destId="{32A2406E-218C-4652-9D10-15FC357FA65D}" srcOrd="0" destOrd="0" parTransId="{DCB4EFAC-A421-422B-AD27-10A51642834A}" sibTransId="{C2817CE4-C562-464A-9912-CA482A221816}"/>
    <dgm:cxn modelId="{3707FF88-B465-43BE-B599-A2A333FC2BB7}" srcId="{6C980D46-5812-4801-9E1E-BB2D780F7FF6}" destId="{637DF648-FC97-4C55-8B42-CBB13E00F93B}" srcOrd="1" destOrd="0" parTransId="{ACDC9C9D-1093-4049-85AF-B2711EA1F050}" sibTransId="{A6BBA7BF-EFDD-4BF1-9F8A-F792B3D730F9}"/>
    <dgm:cxn modelId="{CA3A448A-2905-434A-8848-7903CEA79123}" type="presOf" srcId="{6C980D46-5812-4801-9E1E-BB2D780F7FF6}" destId="{0F72F570-8673-495B-95AF-8AD3A4AA8A71}" srcOrd="0" destOrd="0" presId="urn:microsoft.com/office/officeart/2005/8/layout/balance1"/>
    <dgm:cxn modelId="{CA42E790-9FFF-4BF7-AE3F-672499217785}" srcId="{C0B425C5-B1A5-47CF-AD32-93F593E41020}" destId="{B0D430EB-6008-4D10-A34A-A36AF47BA377}" srcOrd="2" destOrd="0" parTransId="{CC6778BE-A1A0-4FE6-BE61-D70946809532}" sibTransId="{3661D156-6F87-4717-95FB-AF4497766A1F}"/>
    <dgm:cxn modelId="{54EE78AA-A15D-4202-9590-FCF9F9560156}" srcId="{637DF648-FC97-4C55-8B42-CBB13E00F93B}" destId="{C7EF44AD-8480-44CD-8513-4BA5B013433D}" srcOrd="3" destOrd="0" parTransId="{D08EE631-3497-43F7-B539-A12304AB64B5}" sibTransId="{ABA2FA14-7773-4EF6-B18F-A12E777BF7E5}"/>
    <dgm:cxn modelId="{28D3ADC0-73F4-4E6A-819F-B2E615CD9184}" srcId="{637DF648-FC97-4C55-8B42-CBB13E00F93B}" destId="{59F0C920-F244-41D4-BA7B-1720E51C754C}" srcOrd="1" destOrd="0" parTransId="{546FA4EA-B8E8-47B5-A0D0-50CA415ECAE0}" sibTransId="{82F0E90C-24E3-4256-BB4D-2F3FC882F7F0}"/>
    <dgm:cxn modelId="{E4A3EEC1-AF17-4856-B57A-543CDDC8811E}" type="presOf" srcId="{C0B425C5-B1A5-47CF-AD32-93F593E41020}" destId="{567A5AA0-849B-4EE3-836F-B17972457336}" srcOrd="0" destOrd="0" presId="urn:microsoft.com/office/officeart/2005/8/layout/balance1"/>
    <dgm:cxn modelId="{F327EAD6-B5FB-41B8-BD4D-BCFD758C1ECD}" type="presOf" srcId="{59F0C920-F244-41D4-BA7B-1720E51C754C}" destId="{68231502-52D4-47F1-BAB7-1D9FE2C9FEE5}" srcOrd="0" destOrd="0" presId="urn:microsoft.com/office/officeart/2005/8/layout/balance1"/>
    <dgm:cxn modelId="{72E7BFD7-9CFF-4982-AC35-230D421DD2E6}" srcId="{6C980D46-5812-4801-9E1E-BB2D780F7FF6}" destId="{C0B425C5-B1A5-47CF-AD32-93F593E41020}" srcOrd="0" destOrd="0" parTransId="{A7D9A3F6-5F6E-4266-BE52-03AD08E75742}" sibTransId="{5983B553-D74D-43BC-AC9B-2D63B9654808}"/>
    <dgm:cxn modelId="{5236FEF3-0791-454B-B474-3D7705B1773A}" srcId="{C0B425C5-B1A5-47CF-AD32-93F593E41020}" destId="{719E188C-2BD7-405F-B5FD-CF3929E0426E}" srcOrd="1" destOrd="0" parTransId="{2C87ADFA-D63D-4DBB-ADFA-5207F9F7BB8F}" sibTransId="{89997BC9-1C03-4010-A878-C3AE00C31B4B}"/>
    <dgm:cxn modelId="{2D35BBF7-3D9A-4882-8D06-1DFA1F3D2F8A}" type="presOf" srcId="{B0D430EB-6008-4D10-A34A-A36AF47BA377}" destId="{1B242D5A-A063-4864-AEEE-417D1D766627}" srcOrd="0" destOrd="0" presId="urn:microsoft.com/office/officeart/2005/8/layout/balance1"/>
    <dgm:cxn modelId="{974614F8-F9B9-4904-87F1-9231A96F14E5}" type="presOf" srcId="{637DF648-FC97-4C55-8B42-CBB13E00F93B}" destId="{1056A310-5AF7-4911-8BAB-4E5D7BEDA09D}" srcOrd="0" destOrd="0" presId="urn:microsoft.com/office/officeart/2005/8/layout/balance1"/>
    <dgm:cxn modelId="{ABA464FA-1FF0-40E1-B828-3A72647CE516}" type="presOf" srcId="{719E188C-2BD7-405F-B5FD-CF3929E0426E}" destId="{1D0673F3-9005-43C0-81A2-792ADBA077DE}" srcOrd="0" destOrd="0" presId="urn:microsoft.com/office/officeart/2005/8/layout/balance1"/>
    <dgm:cxn modelId="{21A2D864-A27D-405F-8EA5-30E3928804E8}" type="presParOf" srcId="{0F72F570-8673-495B-95AF-8AD3A4AA8A71}" destId="{3423D3E3-1EC0-48B7-A82A-51CF10F8D86A}" srcOrd="0" destOrd="0" presId="urn:microsoft.com/office/officeart/2005/8/layout/balance1"/>
    <dgm:cxn modelId="{94CB01CE-64CD-42F1-B179-1E9C092C6DDF}" type="presParOf" srcId="{0F72F570-8673-495B-95AF-8AD3A4AA8A71}" destId="{7EFFBCFC-9A85-4D9A-B3C5-17F5EC7A1B43}" srcOrd="1" destOrd="0" presId="urn:microsoft.com/office/officeart/2005/8/layout/balance1"/>
    <dgm:cxn modelId="{91C6048F-2A87-4748-B8A2-E698AA3E0F44}" type="presParOf" srcId="{7EFFBCFC-9A85-4D9A-B3C5-17F5EC7A1B43}" destId="{567A5AA0-849B-4EE3-836F-B17972457336}" srcOrd="0" destOrd="0" presId="urn:microsoft.com/office/officeart/2005/8/layout/balance1"/>
    <dgm:cxn modelId="{998F9A6F-11EC-4DE6-895B-2973519A0D99}" type="presParOf" srcId="{7EFFBCFC-9A85-4D9A-B3C5-17F5EC7A1B43}" destId="{1056A310-5AF7-4911-8BAB-4E5D7BEDA09D}" srcOrd="1" destOrd="0" presId="urn:microsoft.com/office/officeart/2005/8/layout/balance1"/>
    <dgm:cxn modelId="{7A73A569-6CFE-46A5-B770-D644EA424E39}" type="presParOf" srcId="{0F72F570-8673-495B-95AF-8AD3A4AA8A71}" destId="{7945D622-E750-4998-945A-25C9A84BE174}" srcOrd="2" destOrd="0" presId="urn:microsoft.com/office/officeart/2005/8/layout/balance1"/>
    <dgm:cxn modelId="{C99FEBC5-94D8-4463-8C74-2B43C793AE22}" type="presParOf" srcId="{7945D622-E750-4998-945A-25C9A84BE174}" destId="{29EA0C86-E907-4F34-A69E-8926A7DF93DA}" srcOrd="0" destOrd="0" presId="urn:microsoft.com/office/officeart/2005/8/layout/balance1"/>
    <dgm:cxn modelId="{A91C0D4D-CEC7-4941-B7AB-813B8595C3BE}" type="presParOf" srcId="{7945D622-E750-4998-945A-25C9A84BE174}" destId="{D351FB49-8662-40D4-B2C0-4F3C330B9EB1}" srcOrd="1" destOrd="0" presId="urn:microsoft.com/office/officeart/2005/8/layout/balance1"/>
    <dgm:cxn modelId="{678E3FF7-A332-4A76-A285-022CA1574988}" type="presParOf" srcId="{7945D622-E750-4998-945A-25C9A84BE174}" destId="{9259F1DF-41FE-4525-92EB-4EDA5B68967E}" srcOrd="2" destOrd="0" presId="urn:microsoft.com/office/officeart/2005/8/layout/balance1"/>
    <dgm:cxn modelId="{0B878CC8-1B6B-4C63-ADC7-2DC3BF7CE88B}" type="presParOf" srcId="{7945D622-E750-4998-945A-25C9A84BE174}" destId="{7D790793-7038-4229-A083-15D27678C8F6}" srcOrd="3" destOrd="0" presId="urn:microsoft.com/office/officeart/2005/8/layout/balance1"/>
    <dgm:cxn modelId="{22C631F7-EAC4-428C-97BA-55747F78F5E7}" type="presParOf" srcId="{7945D622-E750-4998-945A-25C9A84BE174}" destId="{68231502-52D4-47F1-BAB7-1D9FE2C9FEE5}" srcOrd="4" destOrd="0" presId="urn:microsoft.com/office/officeart/2005/8/layout/balance1"/>
    <dgm:cxn modelId="{9CEB2DF2-4C85-4BFB-AB29-73E7852756B1}" type="presParOf" srcId="{7945D622-E750-4998-945A-25C9A84BE174}" destId="{BABB93C7-5D01-4C3F-9E1F-C93D7A942FAA}" srcOrd="5" destOrd="0" presId="urn:microsoft.com/office/officeart/2005/8/layout/balance1"/>
    <dgm:cxn modelId="{33503572-1E6C-4356-9B3F-35FBB54EF8F7}" type="presParOf" srcId="{7945D622-E750-4998-945A-25C9A84BE174}" destId="{00DC854B-18D2-482C-9B7C-94FE76C3B421}" srcOrd="6" destOrd="0" presId="urn:microsoft.com/office/officeart/2005/8/layout/balance1"/>
    <dgm:cxn modelId="{72E25C71-E45F-437C-A449-B5DAF5C0D44B}" type="presParOf" srcId="{7945D622-E750-4998-945A-25C9A84BE174}" destId="{9074F39D-5912-424B-952A-C89BB31A7A75}" srcOrd="7" destOrd="0" presId="urn:microsoft.com/office/officeart/2005/8/layout/balance1"/>
    <dgm:cxn modelId="{C203040C-8261-428A-8EE9-A67D6A5F5FBA}" type="presParOf" srcId="{7945D622-E750-4998-945A-25C9A84BE174}" destId="{1D0673F3-9005-43C0-81A2-792ADBA077DE}" srcOrd="8" destOrd="0" presId="urn:microsoft.com/office/officeart/2005/8/layout/balance1"/>
    <dgm:cxn modelId="{A2DA63A5-C4AB-4EF9-B522-8717C4D1D9FB}" type="presParOf" srcId="{7945D622-E750-4998-945A-25C9A84BE174}" destId="{1B242D5A-A063-4864-AEEE-417D1D766627}" srcOrd="9" destOrd="0" presId="urn:microsoft.com/office/officeart/2005/8/layout/balanc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A2363-E099-4AD7-8625-A2A71022D5AD}" type="doc">
      <dgm:prSet loTypeId="urn:microsoft.com/office/officeart/2008/layout/SquareAccentList" loCatId="list" qsTypeId="urn:microsoft.com/office/officeart/2005/8/quickstyle/simple5" qsCatId="simple" csTypeId="urn:microsoft.com/office/officeart/2005/8/colors/accent2_4" csCatId="accent2" phldr="1"/>
      <dgm:spPr/>
      <dgm:t>
        <a:bodyPr/>
        <a:lstStyle/>
        <a:p>
          <a:endParaRPr lang="es-ES"/>
        </a:p>
      </dgm:t>
    </dgm:pt>
    <dgm:pt modelId="{3F746821-C4F8-4F4E-8936-15F311FE093C}">
      <dgm:prSet phldrT="[Texto]" custT="1"/>
      <dgm:spPr/>
      <dgm:t>
        <a:bodyPr/>
        <a:lstStyle/>
        <a:p>
          <a:r>
            <a:rPr lang="es-419" sz="3200" dirty="0">
              <a:solidFill>
                <a:schemeClr val="accent4">
                  <a:lumMod val="10000"/>
                </a:schemeClr>
              </a:solidFill>
            </a:rPr>
            <a:t>Características</a:t>
          </a:r>
          <a:endParaRPr lang="es-ES" sz="3200" dirty="0">
            <a:solidFill>
              <a:schemeClr val="accent4">
                <a:lumMod val="10000"/>
              </a:schemeClr>
            </a:solidFill>
          </a:endParaRPr>
        </a:p>
      </dgm:t>
    </dgm:pt>
    <dgm:pt modelId="{80A73593-5F27-4FC6-87CA-B6080AF7F0BD}" type="parTrans" cxnId="{B7AFF636-F352-4E94-8A7A-F007B29ED882}">
      <dgm:prSet/>
      <dgm:spPr/>
      <dgm:t>
        <a:bodyPr/>
        <a:lstStyle/>
        <a:p>
          <a:endParaRPr lang="es-ES" sz="1800">
            <a:solidFill>
              <a:schemeClr val="bg1">
                <a:lumMod val="50000"/>
              </a:schemeClr>
            </a:solidFill>
          </a:endParaRPr>
        </a:p>
      </dgm:t>
    </dgm:pt>
    <dgm:pt modelId="{D0DA558C-C98A-428A-BE42-FD507E6A5574}" type="sibTrans" cxnId="{B7AFF636-F352-4E94-8A7A-F007B29ED882}">
      <dgm:prSet/>
      <dgm:spPr/>
      <dgm:t>
        <a:bodyPr/>
        <a:lstStyle/>
        <a:p>
          <a:endParaRPr lang="es-ES" sz="1800">
            <a:solidFill>
              <a:schemeClr val="bg1">
                <a:lumMod val="50000"/>
              </a:schemeClr>
            </a:solidFill>
          </a:endParaRPr>
        </a:p>
      </dgm:t>
    </dgm:pt>
    <dgm:pt modelId="{DBC8AA7E-C326-4831-A8FF-7FB62DE1451E}">
      <dgm:prSet phldrT="[Texto]" custT="1"/>
      <dgm:spPr/>
      <dgm:t>
        <a:bodyPr/>
        <a:lstStyle/>
        <a:p>
          <a:r>
            <a:rPr lang="es-419" sz="1400" dirty="0">
              <a:solidFill>
                <a:schemeClr val="bg1">
                  <a:lumMod val="50000"/>
                </a:schemeClr>
              </a:solidFill>
            </a:rPr>
            <a:t>Gran problema de contaminación genera </a:t>
          </a:r>
          <a:r>
            <a:rPr lang="es-EC" sz="1400" dirty="0">
              <a:solidFill>
                <a:schemeClr val="bg1">
                  <a:lumMod val="50000"/>
                </a:schemeClr>
              </a:solidFill>
            </a:rPr>
            <a:t>3,5 kg de (DBO) y 6,8 kg (DQO)</a:t>
          </a:r>
          <a:r>
            <a:rPr lang="es-419" sz="1400" dirty="0">
              <a:solidFill>
                <a:schemeClr val="bg1">
                  <a:lumMod val="50000"/>
                </a:schemeClr>
              </a:solidFill>
            </a:rPr>
            <a:t> </a:t>
          </a:r>
          <a:endParaRPr lang="es-ES" sz="1400" dirty="0">
            <a:solidFill>
              <a:schemeClr val="bg1">
                <a:lumMod val="50000"/>
              </a:schemeClr>
            </a:solidFill>
          </a:endParaRPr>
        </a:p>
      </dgm:t>
    </dgm:pt>
    <dgm:pt modelId="{BA0AE5BB-C756-4368-A2FA-B76068E406E5}" type="parTrans" cxnId="{B719B051-E7E8-4E22-9708-5246ECE0BBC4}">
      <dgm:prSet/>
      <dgm:spPr/>
      <dgm:t>
        <a:bodyPr/>
        <a:lstStyle/>
        <a:p>
          <a:endParaRPr lang="es-ES" sz="1800">
            <a:solidFill>
              <a:schemeClr val="bg1">
                <a:lumMod val="50000"/>
              </a:schemeClr>
            </a:solidFill>
          </a:endParaRPr>
        </a:p>
      </dgm:t>
    </dgm:pt>
    <dgm:pt modelId="{21C3DDE1-F450-4CF2-9B40-1F49C2ADFFED}" type="sibTrans" cxnId="{B719B051-E7E8-4E22-9708-5246ECE0BBC4}">
      <dgm:prSet/>
      <dgm:spPr/>
      <dgm:t>
        <a:bodyPr/>
        <a:lstStyle/>
        <a:p>
          <a:endParaRPr lang="es-ES" sz="1800">
            <a:solidFill>
              <a:schemeClr val="bg1">
                <a:lumMod val="50000"/>
              </a:schemeClr>
            </a:solidFill>
          </a:endParaRPr>
        </a:p>
      </dgm:t>
    </dgm:pt>
    <dgm:pt modelId="{A11A8EEC-D325-4466-93BF-B0CA41D68A1D}">
      <dgm:prSet phldrT="[Texto]" custT="1"/>
      <dgm:spPr/>
      <dgm:t>
        <a:bodyPr/>
        <a:lstStyle/>
        <a:p>
          <a:r>
            <a:rPr lang="es-EC" sz="1400" dirty="0">
              <a:solidFill>
                <a:schemeClr val="bg1">
                  <a:lumMod val="50000"/>
                </a:schemeClr>
              </a:solidFill>
            </a:rPr>
            <a:t>Producción de enzimas: α-amilasa, </a:t>
          </a:r>
          <a:r>
            <a:rPr lang="es-EC" sz="1400" dirty="0" err="1">
              <a:solidFill>
                <a:schemeClr val="bg1">
                  <a:lumMod val="50000"/>
                </a:schemeClr>
              </a:solidFill>
            </a:rPr>
            <a:t>cutinasa</a:t>
          </a:r>
          <a:r>
            <a:rPr lang="es-EC" sz="1400" dirty="0">
              <a:solidFill>
                <a:schemeClr val="bg1">
                  <a:lumMod val="50000"/>
                </a:schemeClr>
              </a:solidFill>
            </a:rPr>
            <a:t>, enzima convertidora de angiotensina-I y β-galactosidasa</a:t>
          </a:r>
          <a:r>
            <a:rPr lang="es-419" sz="1400" dirty="0">
              <a:solidFill>
                <a:schemeClr val="accent4">
                  <a:lumMod val="10000"/>
                </a:schemeClr>
              </a:solidFill>
            </a:rPr>
            <a:t>.</a:t>
          </a:r>
          <a:endParaRPr lang="es-ES" sz="1400" dirty="0">
            <a:solidFill>
              <a:schemeClr val="accent4">
                <a:lumMod val="10000"/>
              </a:schemeClr>
            </a:solidFill>
          </a:endParaRPr>
        </a:p>
      </dgm:t>
    </dgm:pt>
    <dgm:pt modelId="{381690D3-81B3-4B15-996A-C94CFBD8AD4B}" type="parTrans" cxnId="{4BDD304F-6AEB-4304-ADF7-08C9FF4E041C}">
      <dgm:prSet/>
      <dgm:spPr/>
      <dgm:t>
        <a:bodyPr/>
        <a:lstStyle/>
        <a:p>
          <a:endParaRPr lang="es-ES" sz="1800">
            <a:solidFill>
              <a:schemeClr val="bg1">
                <a:lumMod val="50000"/>
              </a:schemeClr>
            </a:solidFill>
          </a:endParaRPr>
        </a:p>
      </dgm:t>
    </dgm:pt>
    <dgm:pt modelId="{2F285F54-BF53-481D-80E6-2BE24049F088}" type="sibTrans" cxnId="{4BDD304F-6AEB-4304-ADF7-08C9FF4E041C}">
      <dgm:prSet/>
      <dgm:spPr/>
      <dgm:t>
        <a:bodyPr/>
        <a:lstStyle/>
        <a:p>
          <a:endParaRPr lang="es-ES" sz="1800">
            <a:solidFill>
              <a:schemeClr val="bg1">
                <a:lumMod val="50000"/>
              </a:schemeClr>
            </a:solidFill>
          </a:endParaRPr>
        </a:p>
      </dgm:t>
    </dgm:pt>
    <dgm:pt modelId="{F9CB6D56-71A2-4EB9-B991-A740614DB06C}">
      <dgm:prSet phldrT="[Texto]" custT="1"/>
      <dgm:spPr/>
      <dgm:t>
        <a:bodyPr/>
        <a:lstStyle/>
        <a:p>
          <a:r>
            <a:rPr lang="es-ES" sz="1400" dirty="0">
              <a:solidFill>
                <a:schemeClr val="bg1">
                  <a:lumMod val="50000"/>
                </a:schemeClr>
              </a:solidFill>
            </a:rPr>
            <a:t>Fermentación        Etanol, GOS, ésteres de azúcar, enzimas y proteínas</a:t>
          </a:r>
        </a:p>
      </dgm:t>
    </dgm:pt>
    <dgm:pt modelId="{0768C414-E829-4F95-A0CB-D1FAF0FC8F16}" type="parTrans" cxnId="{7917B186-9433-4302-93DC-3707B299EDB5}">
      <dgm:prSet/>
      <dgm:spPr/>
      <dgm:t>
        <a:bodyPr/>
        <a:lstStyle/>
        <a:p>
          <a:endParaRPr lang="es-EC"/>
        </a:p>
      </dgm:t>
    </dgm:pt>
    <dgm:pt modelId="{7AEE623D-A15E-422C-BCDF-005B9FDFC705}" type="sibTrans" cxnId="{7917B186-9433-4302-93DC-3707B299EDB5}">
      <dgm:prSet/>
      <dgm:spPr/>
      <dgm:t>
        <a:bodyPr/>
        <a:lstStyle/>
        <a:p>
          <a:endParaRPr lang="es-EC"/>
        </a:p>
      </dgm:t>
    </dgm:pt>
    <dgm:pt modelId="{E6460EA7-2D75-49CE-A69E-4F9A35484BE2}" type="pres">
      <dgm:prSet presAssocID="{335A2363-E099-4AD7-8625-A2A71022D5AD}" presName="layout" presStyleCnt="0">
        <dgm:presLayoutVars>
          <dgm:chMax/>
          <dgm:chPref/>
          <dgm:dir/>
          <dgm:resizeHandles/>
        </dgm:presLayoutVars>
      </dgm:prSet>
      <dgm:spPr/>
    </dgm:pt>
    <dgm:pt modelId="{55D5791E-1093-4273-802C-DB4A455D2082}" type="pres">
      <dgm:prSet presAssocID="{3F746821-C4F8-4F4E-8936-15F311FE093C}" presName="root" presStyleCnt="0">
        <dgm:presLayoutVars>
          <dgm:chMax/>
          <dgm:chPref/>
        </dgm:presLayoutVars>
      </dgm:prSet>
      <dgm:spPr/>
    </dgm:pt>
    <dgm:pt modelId="{B786BD7C-1F26-4D69-9911-FB8383B8924C}" type="pres">
      <dgm:prSet presAssocID="{3F746821-C4F8-4F4E-8936-15F311FE093C}" presName="rootComposite" presStyleCnt="0">
        <dgm:presLayoutVars/>
      </dgm:prSet>
      <dgm:spPr/>
    </dgm:pt>
    <dgm:pt modelId="{6F46813A-0A27-43B6-8EB8-CE2C6BE118B1}" type="pres">
      <dgm:prSet presAssocID="{3F746821-C4F8-4F4E-8936-15F311FE093C}" presName="ParentAccent" presStyleLbl="alignNode1" presStyleIdx="0" presStyleCnt="1">
        <dgm:style>
          <a:lnRef idx="1">
            <a:schemeClr val="accent1"/>
          </a:lnRef>
          <a:fillRef idx="2">
            <a:schemeClr val="accent1"/>
          </a:fillRef>
          <a:effectRef idx="1">
            <a:schemeClr val="accent1"/>
          </a:effectRef>
          <a:fontRef idx="minor">
            <a:schemeClr val="dk1"/>
          </a:fontRef>
        </dgm:style>
      </dgm:prSet>
      <dgm:spPr/>
    </dgm:pt>
    <dgm:pt modelId="{50202D98-0EEA-4EDA-A9F9-9177D2FF7A5F}" type="pres">
      <dgm:prSet presAssocID="{3F746821-C4F8-4F4E-8936-15F311FE093C}" presName="ParentSmallAccent" presStyleLbl="fgAcc1" presStyleIdx="0" presStyleCnt="1"/>
      <dgm:spPr/>
    </dgm:pt>
    <dgm:pt modelId="{F4772E96-9643-4571-A769-7B64D0AF0E7C}" type="pres">
      <dgm:prSet presAssocID="{3F746821-C4F8-4F4E-8936-15F311FE093C}" presName="Parent" presStyleLbl="revTx" presStyleIdx="0" presStyleCnt="4">
        <dgm:presLayoutVars>
          <dgm:chMax/>
          <dgm:chPref val="4"/>
          <dgm:bulletEnabled val="1"/>
        </dgm:presLayoutVars>
      </dgm:prSet>
      <dgm:spPr/>
    </dgm:pt>
    <dgm:pt modelId="{422B2B86-1178-4569-B55F-4B0187F9ED60}" type="pres">
      <dgm:prSet presAssocID="{3F746821-C4F8-4F4E-8936-15F311FE093C}" presName="childShape" presStyleCnt="0">
        <dgm:presLayoutVars>
          <dgm:chMax val="0"/>
          <dgm:chPref val="0"/>
        </dgm:presLayoutVars>
      </dgm:prSet>
      <dgm:spPr/>
    </dgm:pt>
    <dgm:pt modelId="{63570D4E-4985-44C2-97A0-F6C482735E9B}" type="pres">
      <dgm:prSet presAssocID="{DBC8AA7E-C326-4831-A8FF-7FB62DE1451E}" presName="childComposite" presStyleCnt="0">
        <dgm:presLayoutVars>
          <dgm:chMax val="0"/>
          <dgm:chPref val="0"/>
        </dgm:presLayoutVars>
      </dgm:prSet>
      <dgm:spPr/>
    </dgm:pt>
    <dgm:pt modelId="{A20C138A-716E-4694-BDEA-959AF7045FA3}" type="pres">
      <dgm:prSet presAssocID="{DBC8AA7E-C326-4831-A8FF-7FB62DE1451E}" presName="ChildAccent" presStyleLbl="solidFgAcc1" presStyleIdx="0" presStyleCnt="3"/>
      <dgm:spPr/>
    </dgm:pt>
    <dgm:pt modelId="{0CF9A011-1053-4550-93A8-B19DBB53CD26}" type="pres">
      <dgm:prSet presAssocID="{DBC8AA7E-C326-4831-A8FF-7FB62DE1451E}" presName="Child" presStyleLbl="revTx" presStyleIdx="1" presStyleCnt="4">
        <dgm:presLayoutVars>
          <dgm:chMax val="0"/>
          <dgm:chPref val="0"/>
          <dgm:bulletEnabled val="1"/>
        </dgm:presLayoutVars>
      </dgm:prSet>
      <dgm:spPr/>
    </dgm:pt>
    <dgm:pt modelId="{20088015-AEE8-4B31-8FC8-4D4BEF21A9E8}" type="pres">
      <dgm:prSet presAssocID="{F9CB6D56-71A2-4EB9-B991-A740614DB06C}" presName="childComposite" presStyleCnt="0">
        <dgm:presLayoutVars>
          <dgm:chMax val="0"/>
          <dgm:chPref val="0"/>
        </dgm:presLayoutVars>
      </dgm:prSet>
      <dgm:spPr/>
    </dgm:pt>
    <dgm:pt modelId="{682C06DA-6EA1-4C9E-BF33-AFFB423AE29E}" type="pres">
      <dgm:prSet presAssocID="{F9CB6D56-71A2-4EB9-B991-A740614DB06C}" presName="ChildAccent" presStyleLbl="solidFgAcc1" presStyleIdx="1" presStyleCnt="3"/>
      <dgm:spPr/>
    </dgm:pt>
    <dgm:pt modelId="{7B8B77B5-4C78-4133-AE6B-87B46E39DC08}" type="pres">
      <dgm:prSet presAssocID="{F9CB6D56-71A2-4EB9-B991-A740614DB06C}" presName="Child" presStyleLbl="revTx" presStyleIdx="2" presStyleCnt="4">
        <dgm:presLayoutVars>
          <dgm:chMax val="0"/>
          <dgm:chPref val="0"/>
          <dgm:bulletEnabled val="1"/>
        </dgm:presLayoutVars>
      </dgm:prSet>
      <dgm:spPr/>
    </dgm:pt>
    <dgm:pt modelId="{B2C981AF-69F1-4272-AD0E-1FC8D3176259}" type="pres">
      <dgm:prSet presAssocID="{A11A8EEC-D325-4466-93BF-B0CA41D68A1D}" presName="childComposite" presStyleCnt="0">
        <dgm:presLayoutVars>
          <dgm:chMax val="0"/>
          <dgm:chPref val="0"/>
        </dgm:presLayoutVars>
      </dgm:prSet>
      <dgm:spPr/>
    </dgm:pt>
    <dgm:pt modelId="{0EBCC374-01F8-4807-B8DB-CC4CC0AE6EE8}" type="pres">
      <dgm:prSet presAssocID="{A11A8EEC-D325-4466-93BF-B0CA41D68A1D}" presName="ChildAccent" presStyleLbl="solidFgAcc1" presStyleIdx="2" presStyleCnt="3"/>
      <dgm:spPr/>
    </dgm:pt>
    <dgm:pt modelId="{B2D2CC8D-E069-454F-8AF9-DEC98077EE52}" type="pres">
      <dgm:prSet presAssocID="{A11A8EEC-D325-4466-93BF-B0CA41D68A1D}" presName="Child" presStyleLbl="revTx" presStyleIdx="3" presStyleCnt="4">
        <dgm:presLayoutVars>
          <dgm:chMax val="0"/>
          <dgm:chPref val="0"/>
          <dgm:bulletEnabled val="1"/>
        </dgm:presLayoutVars>
      </dgm:prSet>
      <dgm:spPr/>
    </dgm:pt>
  </dgm:ptLst>
  <dgm:cxnLst>
    <dgm:cxn modelId="{9F929C05-D924-405E-AECB-9FD791B884D3}" type="presOf" srcId="{DBC8AA7E-C326-4831-A8FF-7FB62DE1451E}" destId="{0CF9A011-1053-4550-93A8-B19DBB53CD26}" srcOrd="0" destOrd="0" presId="urn:microsoft.com/office/officeart/2008/layout/SquareAccentList"/>
    <dgm:cxn modelId="{5629FC2C-2ADB-4107-AF49-168E4D534537}" type="presOf" srcId="{A11A8EEC-D325-4466-93BF-B0CA41D68A1D}" destId="{B2D2CC8D-E069-454F-8AF9-DEC98077EE52}" srcOrd="0" destOrd="0" presId="urn:microsoft.com/office/officeart/2008/layout/SquareAccentList"/>
    <dgm:cxn modelId="{B7AFF636-F352-4E94-8A7A-F007B29ED882}" srcId="{335A2363-E099-4AD7-8625-A2A71022D5AD}" destId="{3F746821-C4F8-4F4E-8936-15F311FE093C}" srcOrd="0" destOrd="0" parTransId="{80A73593-5F27-4FC6-87CA-B6080AF7F0BD}" sibTransId="{D0DA558C-C98A-428A-BE42-FD507E6A5574}"/>
    <dgm:cxn modelId="{04B7275C-94CF-43FF-BE3D-0E1517F0F0FC}" type="presOf" srcId="{335A2363-E099-4AD7-8625-A2A71022D5AD}" destId="{E6460EA7-2D75-49CE-A69E-4F9A35484BE2}" srcOrd="0" destOrd="0" presId="urn:microsoft.com/office/officeart/2008/layout/SquareAccentList"/>
    <dgm:cxn modelId="{6D8AF948-B7C4-4C4B-B252-5F25E6A8C6C1}" type="presOf" srcId="{F9CB6D56-71A2-4EB9-B991-A740614DB06C}" destId="{7B8B77B5-4C78-4133-AE6B-87B46E39DC08}" srcOrd="0" destOrd="0" presId="urn:microsoft.com/office/officeart/2008/layout/SquareAccentList"/>
    <dgm:cxn modelId="{4BDD304F-6AEB-4304-ADF7-08C9FF4E041C}" srcId="{3F746821-C4F8-4F4E-8936-15F311FE093C}" destId="{A11A8EEC-D325-4466-93BF-B0CA41D68A1D}" srcOrd="2" destOrd="0" parTransId="{381690D3-81B3-4B15-996A-C94CFBD8AD4B}" sibTransId="{2F285F54-BF53-481D-80E6-2BE24049F088}"/>
    <dgm:cxn modelId="{B719B051-E7E8-4E22-9708-5246ECE0BBC4}" srcId="{3F746821-C4F8-4F4E-8936-15F311FE093C}" destId="{DBC8AA7E-C326-4831-A8FF-7FB62DE1451E}" srcOrd="0" destOrd="0" parTransId="{BA0AE5BB-C756-4368-A2FA-B76068E406E5}" sibTransId="{21C3DDE1-F450-4CF2-9B40-1F49C2ADFFED}"/>
    <dgm:cxn modelId="{7917B186-9433-4302-93DC-3707B299EDB5}" srcId="{3F746821-C4F8-4F4E-8936-15F311FE093C}" destId="{F9CB6D56-71A2-4EB9-B991-A740614DB06C}" srcOrd="1" destOrd="0" parTransId="{0768C414-E829-4F95-A0CB-D1FAF0FC8F16}" sibTransId="{7AEE623D-A15E-422C-BCDF-005B9FDFC705}"/>
    <dgm:cxn modelId="{41896796-66F8-4134-8EA0-B952C9A3F3D8}" type="presOf" srcId="{3F746821-C4F8-4F4E-8936-15F311FE093C}" destId="{F4772E96-9643-4571-A769-7B64D0AF0E7C}" srcOrd="0" destOrd="0" presId="urn:microsoft.com/office/officeart/2008/layout/SquareAccentList"/>
    <dgm:cxn modelId="{B83A430B-4C52-4CA3-9DED-C08A61F8B0D0}" type="presParOf" srcId="{E6460EA7-2D75-49CE-A69E-4F9A35484BE2}" destId="{55D5791E-1093-4273-802C-DB4A455D2082}" srcOrd="0" destOrd="0" presId="urn:microsoft.com/office/officeart/2008/layout/SquareAccentList"/>
    <dgm:cxn modelId="{4A59A1AF-1203-4AE3-836F-AE890128E805}" type="presParOf" srcId="{55D5791E-1093-4273-802C-DB4A455D2082}" destId="{B786BD7C-1F26-4D69-9911-FB8383B8924C}" srcOrd="0" destOrd="0" presId="urn:microsoft.com/office/officeart/2008/layout/SquareAccentList"/>
    <dgm:cxn modelId="{0F5A9325-4584-4E66-A1D4-D0671271159B}" type="presParOf" srcId="{B786BD7C-1F26-4D69-9911-FB8383B8924C}" destId="{6F46813A-0A27-43B6-8EB8-CE2C6BE118B1}" srcOrd="0" destOrd="0" presId="urn:microsoft.com/office/officeart/2008/layout/SquareAccentList"/>
    <dgm:cxn modelId="{72A040A3-B12F-4706-AAEB-FDA9B18477E9}" type="presParOf" srcId="{B786BD7C-1F26-4D69-9911-FB8383B8924C}" destId="{50202D98-0EEA-4EDA-A9F9-9177D2FF7A5F}" srcOrd="1" destOrd="0" presId="urn:microsoft.com/office/officeart/2008/layout/SquareAccentList"/>
    <dgm:cxn modelId="{4F6BAE09-46C3-417C-BD4F-64949B49E007}" type="presParOf" srcId="{B786BD7C-1F26-4D69-9911-FB8383B8924C}" destId="{F4772E96-9643-4571-A769-7B64D0AF0E7C}" srcOrd="2" destOrd="0" presId="urn:microsoft.com/office/officeart/2008/layout/SquareAccentList"/>
    <dgm:cxn modelId="{553C9EC9-C2E9-4C94-B0D9-AF4CCFAB76FD}" type="presParOf" srcId="{55D5791E-1093-4273-802C-DB4A455D2082}" destId="{422B2B86-1178-4569-B55F-4B0187F9ED60}" srcOrd="1" destOrd="0" presId="urn:microsoft.com/office/officeart/2008/layout/SquareAccentList"/>
    <dgm:cxn modelId="{192E2C17-72D3-4F7A-81E1-489E427C22D2}" type="presParOf" srcId="{422B2B86-1178-4569-B55F-4B0187F9ED60}" destId="{63570D4E-4985-44C2-97A0-F6C482735E9B}" srcOrd="0" destOrd="0" presId="urn:microsoft.com/office/officeart/2008/layout/SquareAccentList"/>
    <dgm:cxn modelId="{9D720D31-0AE0-44C0-A491-22BB81F3A3CF}" type="presParOf" srcId="{63570D4E-4985-44C2-97A0-F6C482735E9B}" destId="{A20C138A-716E-4694-BDEA-959AF7045FA3}" srcOrd="0" destOrd="0" presId="urn:microsoft.com/office/officeart/2008/layout/SquareAccentList"/>
    <dgm:cxn modelId="{F6D64BBB-0A0A-4B84-B85A-8D70FC9E0EF4}" type="presParOf" srcId="{63570D4E-4985-44C2-97A0-F6C482735E9B}" destId="{0CF9A011-1053-4550-93A8-B19DBB53CD26}" srcOrd="1" destOrd="0" presId="urn:microsoft.com/office/officeart/2008/layout/SquareAccentList"/>
    <dgm:cxn modelId="{7B42EF10-CDB4-412D-8A17-0B51F8A881FD}" type="presParOf" srcId="{422B2B86-1178-4569-B55F-4B0187F9ED60}" destId="{20088015-AEE8-4B31-8FC8-4D4BEF21A9E8}" srcOrd="1" destOrd="0" presId="urn:microsoft.com/office/officeart/2008/layout/SquareAccentList"/>
    <dgm:cxn modelId="{603AC4C5-7494-4B73-B34B-21E3D81C1D6B}" type="presParOf" srcId="{20088015-AEE8-4B31-8FC8-4D4BEF21A9E8}" destId="{682C06DA-6EA1-4C9E-BF33-AFFB423AE29E}" srcOrd="0" destOrd="0" presId="urn:microsoft.com/office/officeart/2008/layout/SquareAccentList"/>
    <dgm:cxn modelId="{CBFDD06D-1957-4294-B333-4FAC395B317D}" type="presParOf" srcId="{20088015-AEE8-4B31-8FC8-4D4BEF21A9E8}" destId="{7B8B77B5-4C78-4133-AE6B-87B46E39DC08}" srcOrd="1" destOrd="0" presId="urn:microsoft.com/office/officeart/2008/layout/SquareAccentList"/>
    <dgm:cxn modelId="{11117875-F7D0-46C3-AAEC-2C961717D09E}" type="presParOf" srcId="{422B2B86-1178-4569-B55F-4B0187F9ED60}" destId="{B2C981AF-69F1-4272-AD0E-1FC8D3176259}" srcOrd="2" destOrd="0" presId="urn:microsoft.com/office/officeart/2008/layout/SquareAccentList"/>
    <dgm:cxn modelId="{B7A74762-990E-4487-AC2D-E4F93BB0E388}" type="presParOf" srcId="{B2C981AF-69F1-4272-AD0E-1FC8D3176259}" destId="{0EBCC374-01F8-4807-B8DB-CC4CC0AE6EE8}" srcOrd="0" destOrd="0" presId="urn:microsoft.com/office/officeart/2008/layout/SquareAccentList"/>
    <dgm:cxn modelId="{11ADDCDA-EC14-4F2A-BB30-823C4E616316}" type="presParOf" srcId="{B2C981AF-69F1-4272-AD0E-1FC8D3176259}" destId="{B2D2CC8D-E069-454F-8AF9-DEC98077EE52}"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914D7E-2F79-44EA-805D-55A251C758E6}" type="doc">
      <dgm:prSet loTypeId="urn:microsoft.com/office/officeart/2005/8/layout/arrow4" loCatId="process" qsTypeId="urn:microsoft.com/office/officeart/2005/8/quickstyle/simple1" qsCatId="simple" csTypeId="urn:microsoft.com/office/officeart/2005/8/colors/colorful4" csCatId="colorful" phldr="1"/>
      <dgm:spPr/>
      <dgm:t>
        <a:bodyPr/>
        <a:lstStyle/>
        <a:p>
          <a:endParaRPr lang="es-EC"/>
        </a:p>
      </dgm:t>
    </dgm:pt>
    <dgm:pt modelId="{429A61F6-BE43-4397-BC65-2F518F397275}">
      <dgm:prSet phldrT="[Texto]"/>
      <dgm:spPr/>
      <dgm:t>
        <a:bodyPr/>
        <a:lstStyle/>
        <a:p>
          <a:r>
            <a:rPr lang="es-MX" dirty="0">
              <a:solidFill>
                <a:schemeClr val="accent4">
                  <a:lumMod val="10000"/>
                </a:schemeClr>
              </a:solidFill>
            </a:rPr>
            <a:t>Subproducto producción de quesos</a:t>
          </a:r>
          <a:endParaRPr lang="es-EC" dirty="0">
            <a:solidFill>
              <a:schemeClr val="accent4">
                <a:lumMod val="10000"/>
              </a:schemeClr>
            </a:solidFill>
          </a:endParaRPr>
        </a:p>
      </dgm:t>
    </dgm:pt>
    <dgm:pt modelId="{9528A173-1104-4C7D-8000-D38C8A82D387}" type="parTrans" cxnId="{9692DE68-57EE-4841-AEFE-137E6902A2F6}">
      <dgm:prSet/>
      <dgm:spPr/>
      <dgm:t>
        <a:bodyPr/>
        <a:lstStyle/>
        <a:p>
          <a:endParaRPr lang="es-EC"/>
        </a:p>
      </dgm:t>
    </dgm:pt>
    <dgm:pt modelId="{FB977875-4163-427E-B3F7-065953C3A0E9}" type="sibTrans" cxnId="{9692DE68-57EE-4841-AEFE-137E6902A2F6}">
      <dgm:prSet/>
      <dgm:spPr/>
      <dgm:t>
        <a:bodyPr/>
        <a:lstStyle/>
        <a:p>
          <a:endParaRPr lang="es-EC"/>
        </a:p>
      </dgm:t>
    </dgm:pt>
    <dgm:pt modelId="{BED1AF3F-EE54-45BC-8DA1-D229B417474F}">
      <dgm:prSet phldrT="[Texto]"/>
      <dgm:spPr/>
      <dgm:t>
        <a:bodyPr/>
        <a:lstStyle/>
        <a:p>
          <a:r>
            <a:rPr lang="es-EC" dirty="0">
              <a:solidFill>
                <a:schemeClr val="accent4">
                  <a:lumMod val="10000"/>
                </a:schemeClr>
              </a:solidFill>
              <a:ea typeface="Corbel" panose="020B0503020204020204" pitchFamily="34" charset="0"/>
            </a:rPr>
            <a:t>Alta cantidad de nutrientes consta de 93% de agua, 5% de lactosa, 0,7 a 0,9% de proteína y 0,3 a 0,5% de grasa.</a:t>
          </a:r>
          <a:endParaRPr lang="es-EC" dirty="0">
            <a:solidFill>
              <a:schemeClr val="accent4">
                <a:lumMod val="10000"/>
              </a:schemeClr>
            </a:solidFill>
          </a:endParaRPr>
        </a:p>
      </dgm:t>
    </dgm:pt>
    <dgm:pt modelId="{069E5C72-F6D3-4294-8F2D-49A34557440B}" type="parTrans" cxnId="{0E7A1458-F21C-413D-B086-EA090D81833C}">
      <dgm:prSet/>
      <dgm:spPr/>
      <dgm:t>
        <a:bodyPr/>
        <a:lstStyle/>
        <a:p>
          <a:endParaRPr lang="es-EC"/>
        </a:p>
      </dgm:t>
    </dgm:pt>
    <dgm:pt modelId="{75A209F5-149F-4B57-9396-E19075D9384C}" type="sibTrans" cxnId="{0E7A1458-F21C-413D-B086-EA090D81833C}">
      <dgm:prSet/>
      <dgm:spPr/>
      <dgm:t>
        <a:bodyPr/>
        <a:lstStyle/>
        <a:p>
          <a:endParaRPr lang="es-EC"/>
        </a:p>
      </dgm:t>
    </dgm:pt>
    <dgm:pt modelId="{4DB46327-4359-4C5F-9F14-BAB0AA66DE4D}" type="pres">
      <dgm:prSet presAssocID="{77914D7E-2F79-44EA-805D-55A251C758E6}" presName="compositeShape" presStyleCnt="0">
        <dgm:presLayoutVars>
          <dgm:chMax val="2"/>
          <dgm:dir/>
          <dgm:resizeHandles val="exact"/>
        </dgm:presLayoutVars>
      </dgm:prSet>
      <dgm:spPr/>
    </dgm:pt>
    <dgm:pt modelId="{54484E3B-97C2-48D5-8C81-E23D4FD147AD}" type="pres">
      <dgm:prSet presAssocID="{429A61F6-BE43-4397-BC65-2F518F397275}" presName="upArrow" presStyleLbl="node1" presStyleIdx="0" presStyleCnt="2"/>
      <dgm:spPr/>
    </dgm:pt>
    <dgm:pt modelId="{44D81A59-1DF0-4BC3-8E2F-0C6F3E5DBC91}" type="pres">
      <dgm:prSet presAssocID="{429A61F6-BE43-4397-BC65-2F518F397275}" presName="upArrowText" presStyleLbl="revTx" presStyleIdx="0" presStyleCnt="2">
        <dgm:presLayoutVars>
          <dgm:chMax val="0"/>
          <dgm:bulletEnabled val="1"/>
        </dgm:presLayoutVars>
      </dgm:prSet>
      <dgm:spPr/>
    </dgm:pt>
    <dgm:pt modelId="{A8605E07-1E4E-4FED-B7FF-4612D5087648}" type="pres">
      <dgm:prSet presAssocID="{BED1AF3F-EE54-45BC-8DA1-D229B417474F}" presName="downArrow" presStyleLbl="node1" presStyleIdx="1" presStyleCnt="2"/>
      <dgm:spPr/>
    </dgm:pt>
    <dgm:pt modelId="{A6DC7630-2A91-4A12-8BE6-0734A30E86B7}" type="pres">
      <dgm:prSet presAssocID="{BED1AF3F-EE54-45BC-8DA1-D229B417474F}" presName="downArrowText" presStyleLbl="revTx" presStyleIdx="1" presStyleCnt="2">
        <dgm:presLayoutVars>
          <dgm:chMax val="0"/>
          <dgm:bulletEnabled val="1"/>
        </dgm:presLayoutVars>
      </dgm:prSet>
      <dgm:spPr/>
    </dgm:pt>
  </dgm:ptLst>
  <dgm:cxnLst>
    <dgm:cxn modelId="{6329EF10-17B5-4EE1-8707-378B9602170C}" type="presOf" srcId="{429A61F6-BE43-4397-BC65-2F518F397275}" destId="{44D81A59-1DF0-4BC3-8E2F-0C6F3E5DBC91}" srcOrd="0" destOrd="0" presId="urn:microsoft.com/office/officeart/2005/8/layout/arrow4"/>
    <dgm:cxn modelId="{1BD0E93E-F58E-480F-B0D8-E647071566FA}" type="presOf" srcId="{77914D7E-2F79-44EA-805D-55A251C758E6}" destId="{4DB46327-4359-4C5F-9F14-BAB0AA66DE4D}" srcOrd="0" destOrd="0" presId="urn:microsoft.com/office/officeart/2005/8/layout/arrow4"/>
    <dgm:cxn modelId="{9692DE68-57EE-4841-AEFE-137E6902A2F6}" srcId="{77914D7E-2F79-44EA-805D-55A251C758E6}" destId="{429A61F6-BE43-4397-BC65-2F518F397275}" srcOrd="0" destOrd="0" parTransId="{9528A173-1104-4C7D-8000-D38C8A82D387}" sibTransId="{FB977875-4163-427E-B3F7-065953C3A0E9}"/>
    <dgm:cxn modelId="{0E7A1458-F21C-413D-B086-EA090D81833C}" srcId="{77914D7E-2F79-44EA-805D-55A251C758E6}" destId="{BED1AF3F-EE54-45BC-8DA1-D229B417474F}" srcOrd="1" destOrd="0" parTransId="{069E5C72-F6D3-4294-8F2D-49A34557440B}" sibTransId="{75A209F5-149F-4B57-9396-E19075D9384C}"/>
    <dgm:cxn modelId="{D67473ED-B49D-4379-A920-83CD54F33032}" type="presOf" srcId="{BED1AF3F-EE54-45BC-8DA1-D229B417474F}" destId="{A6DC7630-2A91-4A12-8BE6-0734A30E86B7}" srcOrd="0" destOrd="0" presId="urn:microsoft.com/office/officeart/2005/8/layout/arrow4"/>
    <dgm:cxn modelId="{2210A6A9-DDE4-4B97-B132-96D1D1182C67}" type="presParOf" srcId="{4DB46327-4359-4C5F-9F14-BAB0AA66DE4D}" destId="{54484E3B-97C2-48D5-8C81-E23D4FD147AD}" srcOrd="0" destOrd="0" presId="urn:microsoft.com/office/officeart/2005/8/layout/arrow4"/>
    <dgm:cxn modelId="{7A0F55B5-93B7-449D-A6FF-9B72BB9FD13A}" type="presParOf" srcId="{4DB46327-4359-4C5F-9F14-BAB0AA66DE4D}" destId="{44D81A59-1DF0-4BC3-8E2F-0C6F3E5DBC91}" srcOrd="1" destOrd="0" presId="urn:microsoft.com/office/officeart/2005/8/layout/arrow4"/>
    <dgm:cxn modelId="{64CD2A2E-36E7-4995-934C-6B0EBC96AA0B}" type="presParOf" srcId="{4DB46327-4359-4C5F-9F14-BAB0AA66DE4D}" destId="{A8605E07-1E4E-4FED-B7FF-4612D5087648}" srcOrd="2" destOrd="0" presId="urn:microsoft.com/office/officeart/2005/8/layout/arrow4"/>
    <dgm:cxn modelId="{992DB296-79E9-409C-8F90-50A324D41ADF}" type="presParOf" srcId="{4DB46327-4359-4C5F-9F14-BAB0AA66DE4D}" destId="{A6DC7630-2A91-4A12-8BE6-0734A30E86B7}" srcOrd="3" destOrd="0" presId="urn:microsoft.com/office/officeart/2005/8/layout/arrow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0A4633-2699-42BB-A629-FA2A5265F9B3}" type="doc">
      <dgm:prSet loTypeId="urn:microsoft.com/office/officeart/2005/8/layout/arrow2" loCatId="process" qsTypeId="urn:microsoft.com/office/officeart/2005/8/quickstyle/simple1" qsCatId="simple" csTypeId="urn:microsoft.com/office/officeart/2005/8/colors/colorful4" csCatId="colorful" phldr="1"/>
      <dgm:spPr/>
    </dgm:pt>
    <dgm:pt modelId="{906D62E2-E4C4-453F-9708-E78E0C07B1D0}">
      <dgm:prSet phldrT="[Texto]" custT="1"/>
      <dgm:spPr/>
      <dgm:t>
        <a:bodyPr/>
        <a:lstStyle/>
        <a:p>
          <a:r>
            <a:rPr lang="es-EC" sz="1200" dirty="0">
              <a:solidFill>
                <a:schemeClr val="accent4">
                  <a:lumMod val="10000"/>
                </a:schemeClr>
              </a:solidFill>
            </a:rPr>
            <a:t>Los datos registrados por (AGSO), producción de 5.4 millones de litros de leche diarios </a:t>
          </a:r>
        </a:p>
      </dgm:t>
    </dgm:pt>
    <dgm:pt modelId="{3CDBF657-DDEB-42B7-86F4-102BC35CEB53}" type="parTrans" cxnId="{065C04AA-358B-47A5-8C69-7EAF70B47C10}">
      <dgm:prSet/>
      <dgm:spPr/>
      <dgm:t>
        <a:bodyPr/>
        <a:lstStyle/>
        <a:p>
          <a:endParaRPr lang="es-EC"/>
        </a:p>
      </dgm:t>
    </dgm:pt>
    <dgm:pt modelId="{41D3CB97-D119-44FD-9463-778225DB6A93}" type="sibTrans" cxnId="{065C04AA-358B-47A5-8C69-7EAF70B47C10}">
      <dgm:prSet/>
      <dgm:spPr/>
      <dgm:t>
        <a:bodyPr/>
        <a:lstStyle/>
        <a:p>
          <a:endParaRPr lang="es-EC"/>
        </a:p>
      </dgm:t>
    </dgm:pt>
    <dgm:pt modelId="{CD10EBF2-3AE0-436F-B8DB-76ABDE21E2A5}">
      <dgm:prSet phldrT="[Texto]" custT="1"/>
      <dgm:spPr/>
      <dgm:t>
        <a:bodyPr/>
        <a:lstStyle/>
        <a:p>
          <a:r>
            <a:rPr lang="es-ES" sz="1200" dirty="0">
              <a:solidFill>
                <a:schemeClr val="accent4">
                  <a:lumMod val="10000"/>
                </a:schemeClr>
              </a:solidFill>
            </a:rPr>
            <a:t> Ecuador, 1/3 producción de leche para la generar quesos</a:t>
          </a:r>
          <a:r>
            <a:rPr lang="es-419" sz="1200" dirty="0">
              <a:solidFill>
                <a:schemeClr val="accent4">
                  <a:lumMod val="10000"/>
                </a:schemeClr>
              </a:solidFill>
            </a:rPr>
            <a:t>.</a:t>
          </a:r>
          <a:endParaRPr lang="es-EC" sz="1200" dirty="0">
            <a:solidFill>
              <a:schemeClr val="accent4">
                <a:lumMod val="10000"/>
              </a:schemeClr>
            </a:solidFill>
          </a:endParaRPr>
        </a:p>
      </dgm:t>
    </dgm:pt>
    <dgm:pt modelId="{AC515CF1-C53D-4EE5-8D1C-CC328D37E38F}" type="parTrans" cxnId="{5D648AA9-8F70-4D9A-AE12-CAEEF64053CC}">
      <dgm:prSet/>
      <dgm:spPr/>
      <dgm:t>
        <a:bodyPr/>
        <a:lstStyle/>
        <a:p>
          <a:endParaRPr lang="es-EC"/>
        </a:p>
      </dgm:t>
    </dgm:pt>
    <dgm:pt modelId="{9C7E9EC5-19BF-4439-BC5F-0BE1B3F13FC1}" type="sibTrans" cxnId="{5D648AA9-8F70-4D9A-AE12-CAEEF64053CC}">
      <dgm:prSet/>
      <dgm:spPr/>
      <dgm:t>
        <a:bodyPr/>
        <a:lstStyle/>
        <a:p>
          <a:endParaRPr lang="es-EC"/>
        </a:p>
      </dgm:t>
    </dgm:pt>
    <dgm:pt modelId="{62DD2F0A-2F76-45C4-964D-57B62CF03E69}">
      <dgm:prSet phldrT="[Texto]" custT="1"/>
      <dgm:spPr/>
      <dgm:t>
        <a:bodyPr/>
        <a:lstStyle/>
        <a:p>
          <a:r>
            <a:rPr lang="es-ES" sz="1200" dirty="0">
              <a:solidFill>
                <a:schemeClr val="accent4">
                  <a:lumMod val="10000"/>
                </a:schemeClr>
              </a:solidFill>
            </a:rPr>
            <a:t>Ecuador, 1/2 producción de leche para la generar quesos</a:t>
          </a:r>
          <a:r>
            <a:rPr lang="es-419" sz="1200" dirty="0">
              <a:solidFill>
                <a:schemeClr val="accent4">
                  <a:lumMod val="10000"/>
                </a:schemeClr>
              </a:solidFill>
            </a:rPr>
            <a:t>. Carácter informal</a:t>
          </a:r>
          <a:endParaRPr lang="es-EC" sz="1200" dirty="0">
            <a:solidFill>
              <a:schemeClr val="accent4">
                <a:lumMod val="10000"/>
              </a:schemeClr>
            </a:solidFill>
          </a:endParaRPr>
        </a:p>
      </dgm:t>
    </dgm:pt>
    <dgm:pt modelId="{A6A122F3-1650-417E-B165-F6F4140C0697}" type="parTrans" cxnId="{611BCC0D-1C8E-4425-A10E-315FC25F611B}">
      <dgm:prSet/>
      <dgm:spPr/>
      <dgm:t>
        <a:bodyPr/>
        <a:lstStyle/>
        <a:p>
          <a:endParaRPr lang="es-EC"/>
        </a:p>
      </dgm:t>
    </dgm:pt>
    <dgm:pt modelId="{2EA2F695-1623-44CF-A1CB-E8D51C38EB55}" type="sibTrans" cxnId="{611BCC0D-1C8E-4425-A10E-315FC25F611B}">
      <dgm:prSet/>
      <dgm:spPr/>
      <dgm:t>
        <a:bodyPr/>
        <a:lstStyle/>
        <a:p>
          <a:endParaRPr lang="es-EC"/>
        </a:p>
      </dgm:t>
    </dgm:pt>
    <dgm:pt modelId="{52661FBA-C5CC-48EA-9B9A-A97A5AA9E3F6}" type="pres">
      <dgm:prSet presAssocID="{A10A4633-2699-42BB-A629-FA2A5265F9B3}" presName="arrowDiagram" presStyleCnt="0">
        <dgm:presLayoutVars>
          <dgm:chMax val="5"/>
          <dgm:dir/>
          <dgm:resizeHandles val="exact"/>
        </dgm:presLayoutVars>
      </dgm:prSet>
      <dgm:spPr/>
    </dgm:pt>
    <dgm:pt modelId="{512EEE9C-D5F6-4361-8A41-F9A08DE211BB}" type="pres">
      <dgm:prSet presAssocID="{A10A4633-2699-42BB-A629-FA2A5265F9B3}" presName="arrow" presStyleLbl="bgShp" presStyleIdx="0" presStyleCnt="1" custLinFactX="33834" custLinFactNeighborX="100000" custLinFactNeighborY="46823"/>
      <dgm:spPr/>
    </dgm:pt>
    <dgm:pt modelId="{95E476F8-BB28-4511-B6D2-A78D9289FE1A}" type="pres">
      <dgm:prSet presAssocID="{A10A4633-2699-42BB-A629-FA2A5265F9B3}" presName="arrowDiagram3" presStyleCnt="0"/>
      <dgm:spPr/>
    </dgm:pt>
    <dgm:pt modelId="{72C11C8A-6D36-4C5E-9061-ACCCB595CD67}" type="pres">
      <dgm:prSet presAssocID="{906D62E2-E4C4-453F-9708-E78E0C07B1D0}" presName="bullet3a" presStyleLbl="node1" presStyleIdx="0" presStyleCnt="3"/>
      <dgm:spPr/>
    </dgm:pt>
    <dgm:pt modelId="{D0F60220-F922-450E-A938-C71DB567FA74}" type="pres">
      <dgm:prSet presAssocID="{906D62E2-E4C4-453F-9708-E78E0C07B1D0}" presName="textBox3a" presStyleLbl="revTx" presStyleIdx="0" presStyleCnt="3">
        <dgm:presLayoutVars>
          <dgm:bulletEnabled val="1"/>
        </dgm:presLayoutVars>
      </dgm:prSet>
      <dgm:spPr/>
    </dgm:pt>
    <dgm:pt modelId="{3406DF85-C547-4FFE-81E3-AA77B3114C4A}" type="pres">
      <dgm:prSet presAssocID="{CD10EBF2-3AE0-436F-B8DB-76ABDE21E2A5}" presName="bullet3b" presStyleLbl="node1" presStyleIdx="1" presStyleCnt="3"/>
      <dgm:spPr/>
    </dgm:pt>
    <dgm:pt modelId="{FF445B68-437D-4244-9351-7B054680A365}" type="pres">
      <dgm:prSet presAssocID="{CD10EBF2-3AE0-436F-B8DB-76ABDE21E2A5}" presName="textBox3b" presStyleLbl="revTx" presStyleIdx="1" presStyleCnt="3">
        <dgm:presLayoutVars>
          <dgm:bulletEnabled val="1"/>
        </dgm:presLayoutVars>
      </dgm:prSet>
      <dgm:spPr/>
    </dgm:pt>
    <dgm:pt modelId="{BD6C0CF0-52FA-43C4-896F-9CAFDB5BDF5F}" type="pres">
      <dgm:prSet presAssocID="{62DD2F0A-2F76-45C4-964D-57B62CF03E69}" presName="bullet3c" presStyleLbl="node1" presStyleIdx="2" presStyleCnt="3"/>
      <dgm:spPr/>
    </dgm:pt>
    <dgm:pt modelId="{359AD92B-66D1-4E14-853B-F4762E0264B0}" type="pres">
      <dgm:prSet presAssocID="{62DD2F0A-2F76-45C4-964D-57B62CF03E69}" presName="textBox3c" presStyleLbl="revTx" presStyleIdx="2" presStyleCnt="3">
        <dgm:presLayoutVars>
          <dgm:bulletEnabled val="1"/>
        </dgm:presLayoutVars>
      </dgm:prSet>
      <dgm:spPr/>
    </dgm:pt>
  </dgm:ptLst>
  <dgm:cxnLst>
    <dgm:cxn modelId="{611BCC0D-1C8E-4425-A10E-315FC25F611B}" srcId="{A10A4633-2699-42BB-A629-FA2A5265F9B3}" destId="{62DD2F0A-2F76-45C4-964D-57B62CF03E69}" srcOrd="2" destOrd="0" parTransId="{A6A122F3-1650-417E-B165-F6F4140C0697}" sibTransId="{2EA2F695-1623-44CF-A1CB-E8D51C38EB55}"/>
    <dgm:cxn modelId="{B660AF1C-F5ED-4E75-9D7F-BC558CC593A1}" type="presOf" srcId="{A10A4633-2699-42BB-A629-FA2A5265F9B3}" destId="{52661FBA-C5CC-48EA-9B9A-A97A5AA9E3F6}" srcOrd="0" destOrd="0" presId="urn:microsoft.com/office/officeart/2005/8/layout/arrow2"/>
    <dgm:cxn modelId="{0161CD6A-8E3C-48B8-A5F5-CD718ADCAF13}" type="presOf" srcId="{906D62E2-E4C4-453F-9708-E78E0C07B1D0}" destId="{D0F60220-F922-450E-A938-C71DB567FA74}" srcOrd="0" destOrd="0" presId="urn:microsoft.com/office/officeart/2005/8/layout/arrow2"/>
    <dgm:cxn modelId="{1B9B0D80-DB95-4127-BD84-1C6C8CADB130}" type="presOf" srcId="{CD10EBF2-3AE0-436F-B8DB-76ABDE21E2A5}" destId="{FF445B68-437D-4244-9351-7B054680A365}" srcOrd="0" destOrd="0" presId="urn:microsoft.com/office/officeart/2005/8/layout/arrow2"/>
    <dgm:cxn modelId="{6DEEC082-B7E2-4F78-BF67-8797517FF072}" type="presOf" srcId="{62DD2F0A-2F76-45C4-964D-57B62CF03E69}" destId="{359AD92B-66D1-4E14-853B-F4762E0264B0}" srcOrd="0" destOrd="0" presId="urn:microsoft.com/office/officeart/2005/8/layout/arrow2"/>
    <dgm:cxn modelId="{5D648AA9-8F70-4D9A-AE12-CAEEF64053CC}" srcId="{A10A4633-2699-42BB-A629-FA2A5265F9B3}" destId="{CD10EBF2-3AE0-436F-B8DB-76ABDE21E2A5}" srcOrd="1" destOrd="0" parTransId="{AC515CF1-C53D-4EE5-8D1C-CC328D37E38F}" sibTransId="{9C7E9EC5-19BF-4439-BC5F-0BE1B3F13FC1}"/>
    <dgm:cxn modelId="{065C04AA-358B-47A5-8C69-7EAF70B47C10}" srcId="{A10A4633-2699-42BB-A629-FA2A5265F9B3}" destId="{906D62E2-E4C4-453F-9708-E78E0C07B1D0}" srcOrd="0" destOrd="0" parTransId="{3CDBF657-DDEB-42B7-86F4-102BC35CEB53}" sibTransId="{41D3CB97-D119-44FD-9463-778225DB6A93}"/>
    <dgm:cxn modelId="{DB769DDD-DFC4-4CCE-B77E-B97F00330229}" type="presParOf" srcId="{52661FBA-C5CC-48EA-9B9A-A97A5AA9E3F6}" destId="{512EEE9C-D5F6-4361-8A41-F9A08DE211BB}" srcOrd="0" destOrd="0" presId="urn:microsoft.com/office/officeart/2005/8/layout/arrow2"/>
    <dgm:cxn modelId="{4F600361-8036-458F-96CF-DFEA91BA0060}" type="presParOf" srcId="{52661FBA-C5CC-48EA-9B9A-A97A5AA9E3F6}" destId="{95E476F8-BB28-4511-B6D2-A78D9289FE1A}" srcOrd="1" destOrd="0" presId="urn:microsoft.com/office/officeart/2005/8/layout/arrow2"/>
    <dgm:cxn modelId="{E8BFA321-8D8F-4446-BB75-270B9C886AE0}" type="presParOf" srcId="{95E476F8-BB28-4511-B6D2-A78D9289FE1A}" destId="{72C11C8A-6D36-4C5E-9061-ACCCB595CD67}" srcOrd="0" destOrd="0" presId="urn:microsoft.com/office/officeart/2005/8/layout/arrow2"/>
    <dgm:cxn modelId="{AD3284EC-1B88-4055-93CF-F377C8E5FBCA}" type="presParOf" srcId="{95E476F8-BB28-4511-B6D2-A78D9289FE1A}" destId="{D0F60220-F922-450E-A938-C71DB567FA74}" srcOrd="1" destOrd="0" presId="urn:microsoft.com/office/officeart/2005/8/layout/arrow2"/>
    <dgm:cxn modelId="{431E44B6-EEA8-4388-9B7F-03AE85382F67}" type="presParOf" srcId="{95E476F8-BB28-4511-B6D2-A78D9289FE1A}" destId="{3406DF85-C547-4FFE-81E3-AA77B3114C4A}" srcOrd="2" destOrd="0" presId="urn:microsoft.com/office/officeart/2005/8/layout/arrow2"/>
    <dgm:cxn modelId="{E5ECC995-A9BA-4F92-9C73-4C2ABC4B808C}" type="presParOf" srcId="{95E476F8-BB28-4511-B6D2-A78D9289FE1A}" destId="{FF445B68-437D-4244-9351-7B054680A365}" srcOrd="3" destOrd="0" presId="urn:microsoft.com/office/officeart/2005/8/layout/arrow2"/>
    <dgm:cxn modelId="{0F9C69A9-00BC-4FD9-8094-7B0884E2FFD6}" type="presParOf" srcId="{95E476F8-BB28-4511-B6D2-A78D9289FE1A}" destId="{BD6C0CF0-52FA-43C4-896F-9CAFDB5BDF5F}" srcOrd="4" destOrd="0" presId="urn:microsoft.com/office/officeart/2005/8/layout/arrow2"/>
    <dgm:cxn modelId="{CC040DFB-FC1C-4DF7-A58C-187976AC6E48}" type="presParOf" srcId="{95E476F8-BB28-4511-B6D2-A78D9289FE1A}" destId="{359AD92B-66D1-4E14-853B-F4762E0264B0}" srcOrd="5" destOrd="0" presId="urn:microsoft.com/office/officeart/2005/8/layout/arrow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3B09D6-673F-409A-8071-88BA7A065F3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s-EC"/>
        </a:p>
      </dgm:t>
    </dgm:pt>
    <dgm:pt modelId="{A89CFE66-6585-4C19-B4E6-290DD3FAE3D5}">
      <dgm:prSet phldrT="[Texto]"/>
      <dgm:spPr/>
      <dgm:t>
        <a:bodyPr/>
        <a:lstStyle/>
        <a:p>
          <a:r>
            <a:rPr lang="es-EC" dirty="0">
              <a:solidFill>
                <a:schemeClr val="bg1">
                  <a:lumMod val="50000"/>
                </a:schemeClr>
              </a:solidFill>
            </a:rPr>
            <a:t>Bioproceso a escala industrial </a:t>
          </a:r>
        </a:p>
      </dgm:t>
    </dgm:pt>
    <dgm:pt modelId="{898CA828-AEFF-463E-8D65-7FF755DC6A2A}" type="parTrans" cxnId="{2654501B-3941-47D2-A292-7D7AC4E0BB73}">
      <dgm:prSet/>
      <dgm:spPr/>
      <dgm:t>
        <a:bodyPr/>
        <a:lstStyle/>
        <a:p>
          <a:endParaRPr lang="es-EC"/>
        </a:p>
      </dgm:t>
    </dgm:pt>
    <dgm:pt modelId="{7CA94A14-E96B-46E6-B48E-BA90167014EE}" type="sibTrans" cxnId="{2654501B-3941-47D2-A292-7D7AC4E0BB73}">
      <dgm:prSet/>
      <dgm:spPr/>
      <dgm:t>
        <a:bodyPr/>
        <a:lstStyle/>
        <a:p>
          <a:endParaRPr lang="es-EC"/>
        </a:p>
      </dgm:t>
    </dgm:pt>
    <dgm:pt modelId="{E4424823-B074-4517-AA35-D3EFF1D8B130}">
      <dgm:prSet phldrT="[Texto]"/>
      <dgm:spPr/>
      <dgm:t>
        <a:bodyPr/>
        <a:lstStyle/>
        <a:p>
          <a:r>
            <a:rPr lang="es-MX" dirty="0">
              <a:solidFill>
                <a:schemeClr val="bg1">
                  <a:lumMod val="50000"/>
                </a:schemeClr>
              </a:solidFill>
            </a:rPr>
            <a:t>Elegir sistema de expresión</a:t>
          </a:r>
          <a:endParaRPr lang="es-EC" dirty="0">
            <a:solidFill>
              <a:schemeClr val="bg1">
                <a:lumMod val="50000"/>
              </a:schemeClr>
            </a:solidFill>
          </a:endParaRPr>
        </a:p>
      </dgm:t>
    </dgm:pt>
    <dgm:pt modelId="{2D4BD680-C5A4-4399-9482-53AE6C078AF9}" type="parTrans" cxnId="{2910EC37-221B-4C22-A25F-BB1CA9797494}">
      <dgm:prSet/>
      <dgm:spPr/>
      <dgm:t>
        <a:bodyPr/>
        <a:lstStyle/>
        <a:p>
          <a:endParaRPr lang="es-EC"/>
        </a:p>
      </dgm:t>
    </dgm:pt>
    <dgm:pt modelId="{92C1900C-86A2-4D6E-94F1-23A005434214}" type="sibTrans" cxnId="{2910EC37-221B-4C22-A25F-BB1CA9797494}">
      <dgm:prSet/>
      <dgm:spPr/>
      <dgm:t>
        <a:bodyPr/>
        <a:lstStyle/>
        <a:p>
          <a:endParaRPr lang="es-EC"/>
        </a:p>
      </dgm:t>
    </dgm:pt>
    <dgm:pt modelId="{35AB384A-75A5-4D2B-AB02-00530B9855B2}">
      <dgm:prSet phldrT="[Texto]"/>
      <dgm:spPr/>
      <dgm:t>
        <a:bodyPr/>
        <a:lstStyle/>
        <a:p>
          <a:r>
            <a:rPr lang="es-MX" dirty="0">
              <a:solidFill>
                <a:schemeClr val="bg1">
                  <a:lumMod val="50000"/>
                </a:schemeClr>
              </a:solidFill>
            </a:rPr>
            <a:t>Organismo Hospedero</a:t>
          </a:r>
          <a:endParaRPr lang="es-EC" dirty="0">
            <a:solidFill>
              <a:schemeClr val="bg1">
                <a:lumMod val="50000"/>
              </a:schemeClr>
            </a:solidFill>
          </a:endParaRPr>
        </a:p>
      </dgm:t>
    </dgm:pt>
    <dgm:pt modelId="{74D394EB-778C-4AA0-967F-D978DBF5292F}" type="parTrans" cxnId="{687E307C-FA7C-47EE-AE37-25DBB2401599}">
      <dgm:prSet/>
      <dgm:spPr/>
      <dgm:t>
        <a:bodyPr/>
        <a:lstStyle/>
        <a:p>
          <a:endParaRPr lang="es-EC"/>
        </a:p>
      </dgm:t>
    </dgm:pt>
    <dgm:pt modelId="{C7BBB6C2-CD91-42DA-883C-64DB65B6B915}" type="sibTrans" cxnId="{687E307C-FA7C-47EE-AE37-25DBB2401599}">
      <dgm:prSet/>
      <dgm:spPr/>
      <dgm:t>
        <a:bodyPr/>
        <a:lstStyle/>
        <a:p>
          <a:endParaRPr lang="es-EC"/>
        </a:p>
      </dgm:t>
    </dgm:pt>
    <dgm:pt modelId="{2DF7B71D-DA08-44EB-AFEA-982F293AEE82}">
      <dgm:prSet phldrT="[Texto]"/>
      <dgm:spPr/>
      <dgm:t>
        <a:bodyPr/>
        <a:lstStyle/>
        <a:p>
          <a:r>
            <a:rPr lang="es-MX" dirty="0">
              <a:solidFill>
                <a:schemeClr val="bg1">
                  <a:lumMod val="50000"/>
                </a:schemeClr>
              </a:solidFill>
            </a:rPr>
            <a:t>Vector de Expresión</a:t>
          </a:r>
          <a:endParaRPr lang="es-EC" dirty="0">
            <a:solidFill>
              <a:schemeClr val="bg1">
                <a:lumMod val="50000"/>
              </a:schemeClr>
            </a:solidFill>
          </a:endParaRPr>
        </a:p>
      </dgm:t>
    </dgm:pt>
    <dgm:pt modelId="{AE75F88E-57A3-4880-A555-D5D45414ED0A}" type="parTrans" cxnId="{B3505DB7-2A7E-4CB3-8B02-1A23CF0644DF}">
      <dgm:prSet/>
      <dgm:spPr/>
      <dgm:t>
        <a:bodyPr/>
        <a:lstStyle/>
        <a:p>
          <a:endParaRPr lang="es-EC"/>
        </a:p>
      </dgm:t>
    </dgm:pt>
    <dgm:pt modelId="{7E9AC0F2-FA35-4B7A-99DB-0EECECEE722D}" type="sibTrans" cxnId="{B3505DB7-2A7E-4CB3-8B02-1A23CF0644DF}">
      <dgm:prSet/>
      <dgm:spPr/>
      <dgm:t>
        <a:bodyPr/>
        <a:lstStyle/>
        <a:p>
          <a:endParaRPr lang="es-EC"/>
        </a:p>
      </dgm:t>
    </dgm:pt>
    <dgm:pt modelId="{65BCD3CE-004A-457B-9CB9-4C2BF53FA3FD}">
      <dgm:prSet phldrT="[Texto]"/>
      <dgm:spPr/>
      <dgm:t>
        <a:bodyPr/>
        <a:lstStyle/>
        <a:p>
          <a:r>
            <a:rPr lang="es-MX" dirty="0">
              <a:solidFill>
                <a:schemeClr val="bg1">
                  <a:lumMod val="50000"/>
                </a:schemeClr>
              </a:solidFill>
            </a:rPr>
            <a:t>Bioprocesos</a:t>
          </a:r>
          <a:endParaRPr lang="es-EC" dirty="0">
            <a:solidFill>
              <a:schemeClr val="bg1">
                <a:lumMod val="50000"/>
              </a:schemeClr>
            </a:solidFill>
          </a:endParaRPr>
        </a:p>
      </dgm:t>
    </dgm:pt>
    <dgm:pt modelId="{E849F3A1-D7B5-462D-BEBC-AE35D1AB36F4}" type="parTrans" cxnId="{6D6B3FFD-D00C-4ED5-B2CB-58DE285B61AE}">
      <dgm:prSet/>
      <dgm:spPr/>
      <dgm:t>
        <a:bodyPr/>
        <a:lstStyle/>
        <a:p>
          <a:endParaRPr lang="es-EC"/>
        </a:p>
      </dgm:t>
    </dgm:pt>
    <dgm:pt modelId="{DB0E18B0-8CA5-4C28-A124-85115C4374A6}" type="sibTrans" cxnId="{6D6B3FFD-D00C-4ED5-B2CB-58DE285B61AE}">
      <dgm:prSet/>
      <dgm:spPr/>
      <dgm:t>
        <a:bodyPr/>
        <a:lstStyle/>
        <a:p>
          <a:endParaRPr lang="es-EC"/>
        </a:p>
      </dgm:t>
    </dgm:pt>
    <dgm:pt modelId="{77A025B8-9CBB-46DC-8A4A-81E1E2276E2E}">
      <dgm:prSet phldrT="[Texto]"/>
      <dgm:spPr/>
      <dgm:t>
        <a:bodyPr/>
        <a:lstStyle/>
        <a:p>
          <a:r>
            <a:rPr lang="es-EC" dirty="0">
              <a:solidFill>
                <a:schemeClr val="bg1">
                  <a:lumMod val="50000"/>
                </a:schemeClr>
              </a:solidFill>
            </a:rPr>
            <a:t>Producción estimada</a:t>
          </a:r>
        </a:p>
      </dgm:t>
    </dgm:pt>
    <dgm:pt modelId="{D4F786FD-87E4-4517-89B4-E2D279AE0A24}" type="parTrans" cxnId="{F497441D-8EED-4BA0-BE81-4B22ED7BC3D3}">
      <dgm:prSet/>
      <dgm:spPr/>
      <dgm:t>
        <a:bodyPr/>
        <a:lstStyle/>
        <a:p>
          <a:endParaRPr lang="es-EC"/>
        </a:p>
      </dgm:t>
    </dgm:pt>
    <dgm:pt modelId="{660ABADE-6128-4ECF-87EB-D38C08B06EE7}" type="sibTrans" cxnId="{F497441D-8EED-4BA0-BE81-4B22ED7BC3D3}">
      <dgm:prSet/>
      <dgm:spPr/>
      <dgm:t>
        <a:bodyPr/>
        <a:lstStyle/>
        <a:p>
          <a:endParaRPr lang="es-EC"/>
        </a:p>
      </dgm:t>
    </dgm:pt>
    <dgm:pt modelId="{97C97B8B-97CD-4CD3-AD68-09AB0695B832}">
      <dgm:prSet phldrT="[Texto]"/>
      <dgm:spPr/>
      <dgm:t>
        <a:bodyPr/>
        <a:lstStyle/>
        <a:p>
          <a:r>
            <a:rPr lang="es-EC" i="1" dirty="0" err="1">
              <a:solidFill>
                <a:schemeClr val="bg1">
                  <a:lumMod val="50000"/>
                </a:schemeClr>
              </a:solidFill>
            </a:rPr>
            <a:t>Escherichia</a:t>
          </a:r>
          <a:r>
            <a:rPr lang="es-EC" i="1" dirty="0">
              <a:solidFill>
                <a:schemeClr val="bg1">
                  <a:lumMod val="50000"/>
                </a:schemeClr>
              </a:solidFill>
            </a:rPr>
            <a:t> </a:t>
          </a:r>
          <a:r>
            <a:rPr lang="es-EC" i="1" dirty="0" err="1">
              <a:solidFill>
                <a:schemeClr val="bg1">
                  <a:lumMod val="50000"/>
                </a:schemeClr>
              </a:solidFill>
            </a:rPr>
            <a:t>coli</a:t>
          </a:r>
          <a:r>
            <a:rPr lang="es-EC" i="1" dirty="0">
              <a:solidFill>
                <a:schemeClr val="bg1">
                  <a:lumMod val="50000"/>
                </a:schemeClr>
              </a:solidFill>
            </a:rPr>
            <a:t> </a:t>
          </a:r>
          <a:r>
            <a:rPr lang="es-ES" dirty="0">
              <a:solidFill>
                <a:schemeClr val="bg1">
                  <a:lumMod val="50000"/>
                </a:schemeClr>
              </a:solidFill>
            </a:rPr>
            <a:t>BL21(DE3) </a:t>
          </a:r>
          <a:r>
            <a:rPr lang="es-EC" dirty="0">
              <a:solidFill>
                <a:schemeClr val="bg1">
                  <a:lumMod val="50000"/>
                </a:schemeClr>
              </a:solidFill>
            </a:rPr>
            <a:t> </a:t>
          </a:r>
        </a:p>
      </dgm:t>
    </dgm:pt>
    <dgm:pt modelId="{1F648608-2F67-4635-9DD3-81B6CF0A0E55}" type="parTrans" cxnId="{8B4EC497-C1C3-4A72-A893-EAE144B195D9}">
      <dgm:prSet/>
      <dgm:spPr/>
      <dgm:t>
        <a:bodyPr/>
        <a:lstStyle/>
        <a:p>
          <a:endParaRPr lang="es-EC"/>
        </a:p>
      </dgm:t>
    </dgm:pt>
    <dgm:pt modelId="{620ED684-61D8-4FA7-BEEE-C744FFC4E96A}" type="sibTrans" cxnId="{8B4EC497-C1C3-4A72-A893-EAE144B195D9}">
      <dgm:prSet/>
      <dgm:spPr/>
      <dgm:t>
        <a:bodyPr/>
        <a:lstStyle/>
        <a:p>
          <a:endParaRPr lang="es-EC"/>
        </a:p>
      </dgm:t>
    </dgm:pt>
    <dgm:pt modelId="{E6656E4A-2EE0-4BD8-81F2-527A1A9B7508}">
      <dgm:prSet phldrT="[Texto]"/>
      <dgm:spPr/>
      <dgm:t>
        <a:bodyPr/>
        <a:lstStyle/>
        <a:p>
          <a:r>
            <a:rPr lang="es-MX" dirty="0">
              <a:solidFill>
                <a:schemeClr val="bg1">
                  <a:lumMod val="50000"/>
                </a:schemeClr>
              </a:solidFill>
            </a:rPr>
            <a:t>pET-28 a(+)</a:t>
          </a:r>
          <a:endParaRPr lang="es-EC" dirty="0">
            <a:solidFill>
              <a:schemeClr val="bg1">
                <a:lumMod val="50000"/>
              </a:schemeClr>
            </a:solidFill>
          </a:endParaRPr>
        </a:p>
      </dgm:t>
    </dgm:pt>
    <dgm:pt modelId="{4D07651A-F25D-4D7B-855B-ABF5BD9A3A08}" type="parTrans" cxnId="{485ED3BC-D8E0-4E11-974C-DB4FDD87F33E}">
      <dgm:prSet/>
      <dgm:spPr/>
      <dgm:t>
        <a:bodyPr/>
        <a:lstStyle/>
        <a:p>
          <a:endParaRPr lang="es-EC"/>
        </a:p>
      </dgm:t>
    </dgm:pt>
    <dgm:pt modelId="{B662AB4E-9D70-47B6-A229-BDB1E8F7CB6B}" type="sibTrans" cxnId="{485ED3BC-D8E0-4E11-974C-DB4FDD87F33E}">
      <dgm:prSet/>
      <dgm:spPr/>
      <dgm:t>
        <a:bodyPr/>
        <a:lstStyle/>
        <a:p>
          <a:endParaRPr lang="es-EC"/>
        </a:p>
      </dgm:t>
    </dgm:pt>
    <dgm:pt modelId="{922C9171-A783-423A-9213-FDE14D3941C8}">
      <dgm:prSet phldrT="[Texto]"/>
      <dgm:spPr/>
      <dgm:t>
        <a:bodyPr/>
        <a:lstStyle/>
        <a:p>
          <a:r>
            <a:rPr lang="es-MX" dirty="0">
              <a:solidFill>
                <a:schemeClr val="bg1">
                  <a:lumMod val="50000"/>
                </a:schemeClr>
              </a:solidFill>
            </a:rPr>
            <a:t>Costo de implementación</a:t>
          </a:r>
          <a:endParaRPr lang="es-EC" dirty="0">
            <a:solidFill>
              <a:schemeClr val="bg1">
                <a:lumMod val="50000"/>
              </a:schemeClr>
            </a:solidFill>
          </a:endParaRPr>
        </a:p>
      </dgm:t>
    </dgm:pt>
    <dgm:pt modelId="{8CF7F2B7-4371-4BFD-9115-B0221692CC5E}" type="parTrans" cxnId="{560CBDEA-6455-499A-8497-6270B9BAA3A7}">
      <dgm:prSet/>
      <dgm:spPr/>
      <dgm:t>
        <a:bodyPr/>
        <a:lstStyle/>
        <a:p>
          <a:endParaRPr lang="es-EC"/>
        </a:p>
      </dgm:t>
    </dgm:pt>
    <dgm:pt modelId="{DB27AA39-2439-43A6-BAF4-A710F1E5A60C}" type="sibTrans" cxnId="{560CBDEA-6455-499A-8497-6270B9BAA3A7}">
      <dgm:prSet/>
      <dgm:spPr/>
      <dgm:t>
        <a:bodyPr/>
        <a:lstStyle/>
        <a:p>
          <a:endParaRPr lang="es-EC"/>
        </a:p>
      </dgm:t>
    </dgm:pt>
    <dgm:pt modelId="{55761C52-8CBA-4D42-803A-D182EA9C874D}">
      <dgm:prSet phldrT="[Texto]"/>
      <dgm:spPr/>
      <dgm:t>
        <a:bodyPr/>
        <a:lstStyle/>
        <a:p>
          <a:r>
            <a:rPr lang="es-MX" dirty="0">
              <a:solidFill>
                <a:schemeClr val="bg1">
                  <a:lumMod val="50000"/>
                </a:schemeClr>
              </a:solidFill>
            </a:rPr>
            <a:t>Procesos </a:t>
          </a:r>
          <a:r>
            <a:rPr lang="es-MX" dirty="0" err="1">
              <a:solidFill>
                <a:schemeClr val="bg1">
                  <a:lumMod val="50000"/>
                </a:schemeClr>
              </a:solidFill>
            </a:rPr>
            <a:t>Upstream</a:t>
          </a:r>
          <a:r>
            <a:rPr lang="es-MX" dirty="0">
              <a:solidFill>
                <a:schemeClr val="bg1">
                  <a:lumMod val="50000"/>
                </a:schemeClr>
              </a:solidFill>
            </a:rPr>
            <a:t> y </a:t>
          </a:r>
          <a:r>
            <a:rPr lang="es-MX" dirty="0" err="1">
              <a:solidFill>
                <a:schemeClr val="bg1">
                  <a:lumMod val="50000"/>
                </a:schemeClr>
              </a:solidFill>
            </a:rPr>
            <a:t>Downstream</a:t>
          </a:r>
          <a:r>
            <a:rPr lang="es-MX" dirty="0">
              <a:solidFill>
                <a:schemeClr val="bg1">
                  <a:lumMod val="50000"/>
                </a:schemeClr>
              </a:solidFill>
            </a:rPr>
            <a:t>.</a:t>
          </a:r>
          <a:endParaRPr lang="es-EC" dirty="0">
            <a:solidFill>
              <a:schemeClr val="bg1">
                <a:lumMod val="50000"/>
              </a:schemeClr>
            </a:solidFill>
          </a:endParaRPr>
        </a:p>
      </dgm:t>
    </dgm:pt>
    <dgm:pt modelId="{2EE079A6-DFA8-4C01-801A-BD3CB6F03543}" type="parTrans" cxnId="{87815742-AF32-4BC4-8942-ABE7BCEB0B0D}">
      <dgm:prSet/>
      <dgm:spPr/>
      <dgm:t>
        <a:bodyPr/>
        <a:lstStyle/>
        <a:p>
          <a:endParaRPr lang="es-EC"/>
        </a:p>
      </dgm:t>
    </dgm:pt>
    <dgm:pt modelId="{2A5EE33D-9894-448C-8BEB-AEEBC7A8BEF9}" type="sibTrans" cxnId="{87815742-AF32-4BC4-8942-ABE7BCEB0B0D}">
      <dgm:prSet/>
      <dgm:spPr/>
      <dgm:t>
        <a:bodyPr/>
        <a:lstStyle/>
        <a:p>
          <a:endParaRPr lang="es-EC"/>
        </a:p>
      </dgm:t>
    </dgm:pt>
    <dgm:pt modelId="{07FD0B4F-3E06-4D5E-8425-6665723B904D}">
      <dgm:prSet phldrT="[Texto]"/>
      <dgm:spPr/>
      <dgm:t>
        <a:bodyPr/>
        <a:lstStyle/>
        <a:p>
          <a:r>
            <a:rPr lang="es-MX" dirty="0">
              <a:solidFill>
                <a:schemeClr val="bg1">
                  <a:lumMod val="50000"/>
                </a:schemeClr>
              </a:solidFill>
            </a:rPr>
            <a:t>Gen de Interés</a:t>
          </a:r>
          <a:endParaRPr lang="es-EC" dirty="0">
            <a:solidFill>
              <a:schemeClr val="bg1">
                <a:lumMod val="50000"/>
              </a:schemeClr>
            </a:solidFill>
          </a:endParaRPr>
        </a:p>
      </dgm:t>
    </dgm:pt>
    <dgm:pt modelId="{9E6032BB-04D8-4F3B-8BD7-EF95BA3595E9}" type="parTrans" cxnId="{2E118232-5E1D-49E7-9E2C-B397DBDFF1FB}">
      <dgm:prSet/>
      <dgm:spPr/>
      <dgm:t>
        <a:bodyPr/>
        <a:lstStyle/>
        <a:p>
          <a:endParaRPr lang="es-EC"/>
        </a:p>
      </dgm:t>
    </dgm:pt>
    <dgm:pt modelId="{EA4AA331-CD8A-4B98-8F57-6EDB3719C07C}" type="sibTrans" cxnId="{2E118232-5E1D-49E7-9E2C-B397DBDFF1FB}">
      <dgm:prSet/>
      <dgm:spPr/>
      <dgm:t>
        <a:bodyPr/>
        <a:lstStyle/>
        <a:p>
          <a:endParaRPr lang="es-EC"/>
        </a:p>
      </dgm:t>
    </dgm:pt>
    <dgm:pt modelId="{6F0F4373-1AF3-4130-816C-791CC42E5AD1}">
      <dgm:prSet phldrT="[Texto]"/>
      <dgm:spPr/>
      <dgm:t>
        <a:bodyPr/>
        <a:lstStyle/>
        <a:p>
          <a:r>
            <a:rPr lang="es-EC" i="1" dirty="0" err="1">
              <a:solidFill>
                <a:schemeClr val="bg1">
                  <a:lumMod val="50000"/>
                </a:schemeClr>
              </a:solidFill>
            </a:rPr>
            <a:t>Kluyveromyces</a:t>
          </a:r>
          <a:r>
            <a:rPr lang="es-EC" i="1" dirty="0">
              <a:solidFill>
                <a:schemeClr val="bg1">
                  <a:lumMod val="50000"/>
                </a:schemeClr>
              </a:solidFill>
            </a:rPr>
            <a:t> </a:t>
          </a:r>
          <a:r>
            <a:rPr lang="es-EC" i="1" dirty="0" err="1">
              <a:solidFill>
                <a:schemeClr val="bg1">
                  <a:lumMod val="50000"/>
                </a:schemeClr>
              </a:solidFill>
            </a:rPr>
            <a:t>lactis</a:t>
          </a:r>
          <a:r>
            <a:rPr lang="es-EC" i="1" dirty="0">
              <a:solidFill>
                <a:schemeClr val="bg1">
                  <a:lumMod val="50000"/>
                </a:schemeClr>
              </a:solidFill>
            </a:rPr>
            <a:t> </a:t>
          </a:r>
          <a:r>
            <a:rPr lang="es-EC" dirty="0">
              <a:solidFill>
                <a:schemeClr val="bg1">
                  <a:lumMod val="50000"/>
                </a:schemeClr>
              </a:solidFill>
            </a:rPr>
            <a:t>cepa VKM Y-1339 gen β-galactosidasa (</a:t>
          </a:r>
          <a:r>
            <a:rPr lang="es-EC" i="1" dirty="0">
              <a:solidFill>
                <a:schemeClr val="bg1">
                  <a:lumMod val="50000"/>
                </a:schemeClr>
              </a:solidFill>
            </a:rPr>
            <a:t>Lac4</a:t>
          </a:r>
          <a:r>
            <a:rPr lang="es-EC" dirty="0">
              <a:solidFill>
                <a:schemeClr val="bg1">
                  <a:lumMod val="50000"/>
                </a:schemeClr>
              </a:solidFill>
            </a:rPr>
            <a:t>), </a:t>
          </a:r>
          <a:r>
            <a:rPr lang="es-EC" dirty="0" err="1">
              <a:solidFill>
                <a:schemeClr val="bg1">
                  <a:lumMod val="50000"/>
                </a:schemeClr>
              </a:solidFill>
            </a:rPr>
            <a:t>cds</a:t>
          </a:r>
          <a:r>
            <a:rPr lang="es-EC" dirty="0">
              <a:solidFill>
                <a:schemeClr val="bg1">
                  <a:lumMod val="50000"/>
                </a:schemeClr>
              </a:solidFill>
            </a:rPr>
            <a:t> completos</a:t>
          </a:r>
          <a:r>
            <a:rPr lang="es-EC" i="1" dirty="0">
              <a:solidFill>
                <a:schemeClr val="bg1">
                  <a:lumMod val="50000"/>
                </a:schemeClr>
              </a:solidFill>
            </a:rPr>
            <a:t> </a:t>
          </a:r>
          <a:endParaRPr lang="es-EC" dirty="0">
            <a:solidFill>
              <a:schemeClr val="bg1">
                <a:lumMod val="50000"/>
              </a:schemeClr>
            </a:solidFill>
          </a:endParaRPr>
        </a:p>
      </dgm:t>
    </dgm:pt>
    <dgm:pt modelId="{A1976F87-B585-4EB2-99FD-291DEAAC333E}" type="parTrans" cxnId="{24B4E156-87D7-46C5-B8B0-F086FF782C56}">
      <dgm:prSet/>
      <dgm:spPr/>
      <dgm:t>
        <a:bodyPr/>
        <a:lstStyle/>
        <a:p>
          <a:endParaRPr lang="es-EC"/>
        </a:p>
      </dgm:t>
    </dgm:pt>
    <dgm:pt modelId="{1E406EDA-A9FF-4A82-BED2-0D3FC5A05462}" type="sibTrans" cxnId="{24B4E156-87D7-46C5-B8B0-F086FF782C56}">
      <dgm:prSet/>
      <dgm:spPr/>
      <dgm:t>
        <a:bodyPr/>
        <a:lstStyle/>
        <a:p>
          <a:endParaRPr lang="es-EC"/>
        </a:p>
      </dgm:t>
    </dgm:pt>
    <dgm:pt modelId="{82782885-B7D7-4531-8A36-163327409A3D}">
      <dgm:prSet phldrT="[Texto]"/>
      <dgm:spPr/>
      <dgm:t>
        <a:bodyPr/>
        <a:lstStyle/>
        <a:p>
          <a:r>
            <a:rPr lang="es-MX" dirty="0">
              <a:solidFill>
                <a:schemeClr val="bg1">
                  <a:lumMod val="50000"/>
                </a:schemeClr>
              </a:solidFill>
            </a:rPr>
            <a:t>Formación de Cuerpos de Inclusión</a:t>
          </a:r>
          <a:endParaRPr lang="es-EC" dirty="0">
            <a:solidFill>
              <a:schemeClr val="bg1">
                <a:lumMod val="50000"/>
              </a:schemeClr>
            </a:solidFill>
          </a:endParaRPr>
        </a:p>
      </dgm:t>
    </dgm:pt>
    <dgm:pt modelId="{00476E6D-5D47-4923-A2DD-19A8B240BC71}" type="parTrans" cxnId="{3B41A0D0-BD88-4B15-A06A-9BF119F2A884}">
      <dgm:prSet/>
      <dgm:spPr/>
      <dgm:t>
        <a:bodyPr/>
        <a:lstStyle/>
        <a:p>
          <a:endParaRPr lang="es-EC"/>
        </a:p>
      </dgm:t>
    </dgm:pt>
    <dgm:pt modelId="{CD186596-90D2-4B46-9FDD-7F5FE22F80EA}" type="sibTrans" cxnId="{3B41A0D0-BD88-4B15-A06A-9BF119F2A884}">
      <dgm:prSet/>
      <dgm:spPr/>
      <dgm:t>
        <a:bodyPr/>
        <a:lstStyle/>
        <a:p>
          <a:endParaRPr lang="es-EC"/>
        </a:p>
      </dgm:t>
    </dgm:pt>
    <dgm:pt modelId="{247F74B5-24ED-4CF1-852D-D6627C388ECF}">
      <dgm:prSet/>
      <dgm:spPr/>
      <dgm:t>
        <a:bodyPr/>
        <a:lstStyle/>
        <a:p>
          <a:r>
            <a:rPr lang="es-EC" dirty="0"/>
            <a:t>Proteínas parcialmente plegadas </a:t>
          </a:r>
        </a:p>
      </dgm:t>
    </dgm:pt>
    <dgm:pt modelId="{88DD9037-9CA4-4DD1-9C46-B4E7E4694327}" type="parTrans" cxnId="{25F7B141-E2F2-4E11-A10F-2866F21C44B5}">
      <dgm:prSet/>
      <dgm:spPr/>
      <dgm:t>
        <a:bodyPr/>
        <a:lstStyle/>
        <a:p>
          <a:endParaRPr lang="es-EC"/>
        </a:p>
      </dgm:t>
    </dgm:pt>
    <dgm:pt modelId="{5A930026-CBE8-4500-BA86-CB67B7001A83}" type="sibTrans" cxnId="{25F7B141-E2F2-4E11-A10F-2866F21C44B5}">
      <dgm:prSet/>
      <dgm:spPr/>
      <dgm:t>
        <a:bodyPr/>
        <a:lstStyle/>
        <a:p>
          <a:endParaRPr lang="es-EC"/>
        </a:p>
      </dgm:t>
    </dgm:pt>
    <dgm:pt modelId="{A12570CE-73D3-43FD-A4A8-B29767F65AAC}" type="pres">
      <dgm:prSet presAssocID="{B93B09D6-673F-409A-8071-88BA7A065F38}" presName="hierChild1" presStyleCnt="0">
        <dgm:presLayoutVars>
          <dgm:chPref val="1"/>
          <dgm:dir/>
          <dgm:animOne val="branch"/>
          <dgm:animLvl val="lvl"/>
          <dgm:resizeHandles/>
        </dgm:presLayoutVars>
      </dgm:prSet>
      <dgm:spPr/>
    </dgm:pt>
    <dgm:pt modelId="{9FA51FDB-74EC-4C86-808A-97B5EB300873}" type="pres">
      <dgm:prSet presAssocID="{A89CFE66-6585-4C19-B4E6-290DD3FAE3D5}" presName="hierRoot1" presStyleCnt="0"/>
      <dgm:spPr/>
    </dgm:pt>
    <dgm:pt modelId="{2EAF4464-0124-4A37-B396-7FD2B2E9D40D}" type="pres">
      <dgm:prSet presAssocID="{A89CFE66-6585-4C19-B4E6-290DD3FAE3D5}" presName="composite" presStyleCnt="0"/>
      <dgm:spPr/>
    </dgm:pt>
    <dgm:pt modelId="{017E4C9C-D4FB-4D97-B70F-A0A90FC28B42}" type="pres">
      <dgm:prSet presAssocID="{A89CFE66-6585-4C19-B4E6-290DD3FAE3D5}" presName="background" presStyleLbl="node0" presStyleIdx="0" presStyleCnt="1"/>
      <dgm:spPr/>
    </dgm:pt>
    <dgm:pt modelId="{7BEFD065-0C68-4938-9D4B-FE7E009426F9}" type="pres">
      <dgm:prSet presAssocID="{A89CFE66-6585-4C19-B4E6-290DD3FAE3D5}" presName="text" presStyleLbl="fgAcc0" presStyleIdx="0" presStyleCnt="1">
        <dgm:presLayoutVars>
          <dgm:chPref val="3"/>
        </dgm:presLayoutVars>
      </dgm:prSet>
      <dgm:spPr/>
    </dgm:pt>
    <dgm:pt modelId="{C86AA5AC-3A04-419D-B53C-8587D4B264FF}" type="pres">
      <dgm:prSet presAssocID="{A89CFE66-6585-4C19-B4E6-290DD3FAE3D5}" presName="hierChild2" presStyleCnt="0"/>
      <dgm:spPr/>
    </dgm:pt>
    <dgm:pt modelId="{44EAB29C-F435-4BC9-8E9B-2F3CE67D8D7B}" type="pres">
      <dgm:prSet presAssocID="{2D4BD680-C5A4-4399-9482-53AE6C078AF9}" presName="Name10" presStyleLbl="parChTrans1D2" presStyleIdx="0" presStyleCnt="2"/>
      <dgm:spPr/>
    </dgm:pt>
    <dgm:pt modelId="{410822AD-421A-47B9-91D5-20B05E191A0F}" type="pres">
      <dgm:prSet presAssocID="{E4424823-B074-4517-AA35-D3EFF1D8B130}" presName="hierRoot2" presStyleCnt="0"/>
      <dgm:spPr/>
    </dgm:pt>
    <dgm:pt modelId="{47D2E611-2074-4FD3-861A-1067638B7A4C}" type="pres">
      <dgm:prSet presAssocID="{E4424823-B074-4517-AA35-D3EFF1D8B130}" presName="composite2" presStyleCnt="0"/>
      <dgm:spPr/>
    </dgm:pt>
    <dgm:pt modelId="{C310EE76-A3FB-43B6-A486-EA8F124A608E}" type="pres">
      <dgm:prSet presAssocID="{E4424823-B074-4517-AA35-D3EFF1D8B130}" presName="background2" presStyleLbl="node2" presStyleIdx="0" presStyleCnt="2"/>
      <dgm:spPr/>
    </dgm:pt>
    <dgm:pt modelId="{CEB87144-2CC0-4768-890D-91543C88054F}" type="pres">
      <dgm:prSet presAssocID="{E4424823-B074-4517-AA35-D3EFF1D8B130}" presName="text2" presStyleLbl="fgAcc2" presStyleIdx="0" presStyleCnt="2">
        <dgm:presLayoutVars>
          <dgm:chPref val="3"/>
        </dgm:presLayoutVars>
      </dgm:prSet>
      <dgm:spPr/>
    </dgm:pt>
    <dgm:pt modelId="{BB5AC919-C170-4BC9-A011-4EF2AB553E67}" type="pres">
      <dgm:prSet presAssocID="{E4424823-B074-4517-AA35-D3EFF1D8B130}" presName="hierChild3" presStyleCnt="0"/>
      <dgm:spPr/>
    </dgm:pt>
    <dgm:pt modelId="{E6E601C9-1CB0-4865-B2D2-6C3FFD14714E}" type="pres">
      <dgm:prSet presAssocID="{74D394EB-778C-4AA0-967F-D978DBF5292F}" presName="Name17" presStyleLbl="parChTrans1D3" presStyleIdx="0" presStyleCnt="6"/>
      <dgm:spPr/>
    </dgm:pt>
    <dgm:pt modelId="{263FE101-2708-4FBA-B985-8256063CB346}" type="pres">
      <dgm:prSet presAssocID="{35AB384A-75A5-4D2B-AB02-00530B9855B2}" presName="hierRoot3" presStyleCnt="0"/>
      <dgm:spPr/>
    </dgm:pt>
    <dgm:pt modelId="{8DF825BC-249E-403E-9880-0464D5A50057}" type="pres">
      <dgm:prSet presAssocID="{35AB384A-75A5-4D2B-AB02-00530B9855B2}" presName="composite3" presStyleCnt="0"/>
      <dgm:spPr/>
    </dgm:pt>
    <dgm:pt modelId="{D0FA4BFD-BFEF-458A-A522-B0385A049D65}" type="pres">
      <dgm:prSet presAssocID="{35AB384A-75A5-4D2B-AB02-00530B9855B2}" presName="background3" presStyleLbl="node3" presStyleIdx="0" presStyleCnt="6"/>
      <dgm:spPr/>
    </dgm:pt>
    <dgm:pt modelId="{19BE397D-D899-4ADC-8AB5-4E3B79327D7B}" type="pres">
      <dgm:prSet presAssocID="{35AB384A-75A5-4D2B-AB02-00530B9855B2}" presName="text3" presStyleLbl="fgAcc3" presStyleIdx="0" presStyleCnt="6">
        <dgm:presLayoutVars>
          <dgm:chPref val="3"/>
        </dgm:presLayoutVars>
      </dgm:prSet>
      <dgm:spPr/>
    </dgm:pt>
    <dgm:pt modelId="{50BC0330-055F-460A-8446-2E9F26F6F67C}" type="pres">
      <dgm:prSet presAssocID="{35AB384A-75A5-4D2B-AB02-00530B9855B2}" presName="hierChild4" presStyleCnt="0"/>
      <dgm:spPr/>
    </dgm:pt>
    <dgm:pt modelId="{D007C107-F6F9-4000-AD45-67B6427A214F}" type="pres">
      <dgm:prSet presAssocID="{1F648608-2F67-4635-9DD3-81B6CF0A0E55}" presName="Name23" presStyleLbl="parChTrans1D4" presStyleIdx="0" presStyleCnt="5"/>
      <dgm:spPr/>
    </dgm:pt>
    <dgm:pt modelId="{74656C30-3FCC-48DA-A991-853A56489FDE}" type="pres">
      <dgm:prSet presAssocID="{97C97B8B-97CD-4CD3-AD68-09AB0695B832}" presName="hierRoot4" presStyleCnt="0"/>
      <dgm:spPr/>
    </dgm:pt>
    <dgm:pt modelId="{9EBEB44A-B167-4150-A6C1-07C21F5B34FA}" type="pres">
      <dgm:prSet presAssocID="{97C97B8B-97CD-4CD3-AD68-09AB0695B832}" presName="composite4" presStyleCnt="0"/>
      <dgm:spPr/>
    </dgm:pt>
    <dgm:pt modelId="{8E50C632-EE68-46E8-8DBB-A0A6D3EBDD62}" type="pres">
      <dgm:prSet presAssocID="{97C97B8B-97CD-4CD3-AD68-09AB0695B832}" presName="background4" presStyleLbl="node4" presStyleIdx="0" presStyleCnt="5"/>
      <dgm:spPr/>
    </dgm:pt>
    <dgm:pt modelId="{9E48CD8F-399F-45E6-BB40-4075D49CA1BD}" type="pres">
      <dgm:prSet presAssocID="{97C97B8B-97CD-4CD3-AD68-09AB0695B832}" presName="text4" presStyleLbl="fgAcc4" presStyleIdx="0" presStyleCnt="5">
        <dgm:presLayoutVars>
          <dgm:chPref val="3"/>
        </dgm:presLayoutVars>
      </dgm:prSet>
      <dgm:spPr/>
    </dgm:pt>
    <dgm:pt modelId="{8996AA81-C3BC-4276-9C99-82BF2C09CB3F}" type="pres">
      <dgm:prSet presAssocID="{97C97B8B-97CD-4CD3-AD68-09AB0695B832}" presName="hierChild5" presStyleCnt="0"/>
      <dgm:spPr/>
    </dgm:pt>
    <dgm:pt modelId="{2106323A-DB8D-4324-9F87-195818ED478B}" type="pres">
      <dgm:prSet presAssocID="{AE75F88E-57A3-4880-A555-D5D45414ED0A}" presName="Name17" presStyleLbl="parChTrans1D3" presStyleIdx="1" presStyleCnt="6"/>
      <dgm:spPr/>
    </dgm:pt>
    <dgm:pt modelId="{C9097578-18FE-45EF-8416-02220EF88497}" type="pres">
      <dgm:prSet presAssocID="{2DF7B71D-DA08-44EB-AFEA-982F293AEE82}" presName="hierRoot3" presStyleCnt="0"/>
      <dgm:spPr/>
    </dgm:pt>
    <dgm:pt modelId="{EE6DE230-D70B-47EE-A629-2343AA5ACCD6}" type="pres">
      <dgm:prSet presAssocID="{2DF7B71D-DA08-44EB-AFEA-982F293AEE82}" presName="composite3" presStyleCnt="0"/>
      <dgm:spPr/>
    </dgm:pt>
    <dgm:pt modelId="{9C51302D-0978-411F-9F2C-AFD705FD337E}" type="pres">
      <dgm:prSet presAssocID="{2DF7B71D-DA08-44EB-AFEA-982F293AEE82}" presName="background3" presStyleLbl="node3" presStyleIdx="1" presStyleCnt="6"/>
      <dgm:spPr/>
    </dgm:pt>
    <dgm:pt modelId="{80B8DB28-F947-4952-9666-47E90141EAA5}" type="pres">
      <dgm:prSet presAssocID="{2DF7B71D-DA08-44EB-AFEA-982F293AEE82}" presName="text3" presStyleLbl="fgAcc3" presStyleIdx="1" presStyleCnt="6">
        <dgm:presLayoutVars>
          <dgm:chPref val="3"/>
        </dgm:presLayoutVars>
      </dgm:prSet>
      <dgm:spPr/>
    </dgm:pt>
    <dgm:pt modelId="{F7FCC3A2-366C-4E3E-85D6-53954F24342E}" type="pres">
      <dgm:prSet presAssocID="{2DF7B71D-DA08-44EB-AFEA-982F293AEE82}" presName="hierChild4" presStyleCnt="0"/>
      <dgm:spPr/>
    </dgm:pt>
    <dgm:pt modelId="{466978F9-646B-4322-B0CA-0D8A04028CB1}" type="pres">
      <dgm:prSet presAssocID="{4D07651A-F25D-4D7B-855B-ABF5BD9A3A08}" presName="Name23" presStyleLbl="parChTrans1D4" presStyleIdx="1" presStyleCnt="5"/>
      <dgm:spPr/>
    </dgm:pt>
    <dgm:pt modelId="{EE9898A6-D2B4-43D0-A546-02AA79C6C10E}" type="pres">
      <dgm:prSet presAssocID="{E6656E4A-2EE0-4BD8-81F2-527A1A9B7508}" presName="hierRoot4" presStyleCnt="0"/>
      <dgm:spPr/>
    </dgm:pt>
    <dgm:pt modelId="{46C6734F-760B-4FFE-9694-00E014CA89FB}" type="pres">
      <dgm:prSet presAssocID="{E6656E4A-2EE0-4BD8-81F2-527A1A9B7508}" presName="composite4" presStyleCnt="0"/>
      <dgm:spPr/>
    </dgm:pt>
    <dgm:pt modelId="{555A94AA-18E6-4888-81C5-83A798777804}" type="pres">
      <dgm:prSet presAssocID="{E6656E4A-2EE0-4BD8-81F2-527A1A9B7508}" presName="background4" presStyleLbl="node4" presStyleIdx="1" presStyleCnt="5"/>
      <dgm:spPr/>
    </dgm:pt>
    <dgm:pt modelId="{F93681B3-8E9B-47F1-A45A-2B7699C91186}" type="pres">
      <dgm:prSet presAssocID="{E6656E4A-2EE0-4BD8-81F2-527A1A9B7508}" presName="text4" presStyleLbl="fgAcc4" presStyleIdx="1" presStyleCnt="5">
        <dgm:presLayoutVars>
          <dgm:chPref val="3"/>
        </dgm:presLayoutVars>
      </dgm:prSet>
      <dgm:spPr/>
    </dgm:pt>
    <dgm:pt modelId="{21E5B6B3-D753-4AB1-98F4-6163DA9A5AE8}" type="pres">
      <dgm:prSet presAssocID="{E6656E4A-2EE0-4BD8-81F2-527A1A9B7508}" presName="hierChild5" presStyleCnt="0"/>
      <dgm:spPr/>
    </dgm:pt>
    <dgm:pt modelId="{E544F4A8-2DC7-49B5-96BE-C3B73C5ED574}" type="pres">
      <dgm:prSet presAssocID="{9E6032BB-04D8-4F3B-8BD7-EF95BA3595E9}" presName="Name17" presStyleLbl="parChTrans1D3" presStyleIdx="2" presStyleCnt="6"/>
      <dgm:spPr/>
    </dgm:pt>
    <dgm:pt modelId="{89C6B656-37FC-4338-98DC-C043F9073200}" type="pres">
      <dgm:prSet presAssocID="{07FD0B4F-3E06-4D5E-8425-6665723B904D}" presName="hierRoot3" presStyleCnt="0"/>
      <dgm:spPr/>
    </dgm:pt>
    <dgm:pt modelId="{C777BF5E-4C23-46B0-9C56-8E3E6E98F572}" type="pres">
      <dgm:prSet presAssocID="{07FD0B4F-3E06-4D5E-8425-6665723B904D}" presName="composite3" presStyleCnt="0"/>
      <dgm:spPr/>
    </dgm:pt>
    <dgm:pt modelId="{83A7A450-480F-42E2-BB72-D413E76F0328}" type="pres">
      <dgm:prSet presAssocID="{07FD0B4F-3E06-4D5E-8425-6665723B904D}" presName="background3" presStyleLbl="node3" presStyleIdx="2" presStyleCnt="6"/>
      <dgm:spPr/>
    </dgm:pt>
    <dgm:pt modelId="{F096BD87-CFBA-458E-B91C-EAB92AD880BE}" type="pres">
      <dgm:prSet presAssocID="{07FD0B4F-3E06-4D5E-8425-6665723B904D}" presName="text3" presStyleLbl="fgAcc3" presStyleIdx="2" presStyleCnt="6">
        <dgm:presLayoutVars>
          <dgm:chPref val="3"/>
        </dgm:presLayoutVars>
      </dgm:prSet>
      <dgm:spPr/>
    </dgm:pt>
    <dgm:pt modelId="{9350E067-2CF3-442A-A67A-E2A2AD660C72}" type="pres">
      <dgm:prSet presAssocID="{07FD0B4F-3E06-4D5E-8425-6665723B904D}" presName="hierChild4" presStyleCnt="0"/>
      <dgm:spPr/>
    </dgm:pt>
    <dgm:pt modelId="{4C1E5494-7D0A-4D9F-930E-BFF7C06F97B5}" type="pres">
      <dgm:prSet presAssocID="{A1976F87-B585-4EB2-99FD-291DEAAC333E}" presName="Name23" presStyleLbl="parChTrans1D4" presStyleIdx="2" presStyleCnt="5"/>
      <dgm:spPr/>
    </dgm:pt>
    <dgm:pt modelId="{BDA61D40-45BC-496C-B75D-77978823725E}" type="pres">
      <dgm:prSet presAssocID="{6F0F4373-1AF3-4130-816C-791CC42E5AD1}" presName="hierRoot4" presStyleCnt="0"/>
      <dgm:spPr/>
    </dgm:pt>
    <dgm:pt modelId="{1A8E0573-F435-4FC0-BD85-556C0FEB04A3}" type="pres">
      <dgm:prSet presAssocID="{6F0F4373-1AF3-4130-816C-791CC42E5AD1}" presName="composite4" presStyleCnt="0"/>
      <dgm:spPr/>
    </dgm:pt>
    <dgm:pt modelId="{826091B0-4F93-48FB-A6CC-4DF63DAD3E11}" type="pres">
      <dgm:prSet presAssocID="{6F0F4373-1AF3-4130-816C-791CC42E5AD1}" presName="background4" presStyleLbl="node4" presStyleIdx="2" presStyleCnt="5"/>
      <dgm:spPr/>
    </dgm:pt>
    <dgm:pt modelId="{0B7DD067-11F2-455D-A326-795B61A3C69E}" type="pres">
      <dgm:prSet presAssocID="{6F0F4373-1AF3-4130-816C-791CC42E5AD1}" presName="text4" presStyleLbl="fgAcc4" presStyleIdx="2" presStyleCnt="5">
        <dgm:presLayoutVars>
          <dgm:chPref val="3"/>
        </dgm:presLayoutVars>
      </dgm:prSet>
      <dgm:spPr/>
    </dgm:pt>
    <dgm:pt modelId="{FCB807C0-E93F-47CB-A7CF-05FF4D959821}" type="pres">
      <dgm:prSet presAssocID="{6F0F4373-1AF3-4130-816C-791CC42E5AD1}" presName="hierChild5" presStyleCnt="0"/>
      <dgm:spPr/>
    </dgm:pt>
    <dgm:pt modelId="{D064FF5B-69F8-4841-9917-419D5C4AC709}" type="pres">
      <dgm:prSet presAssocID="{E849F3A1-D7B5-462D-BEBC-AE35D1AB36F4}" presName="Name10" presStyleLbl="parChTrans1D2" presStyleIdx="1" presStyleCnt="2"/>
      <dgm:spPr/>
    </dgm:pt>
    <dgm:pt modelId="{CA0BFCE6-0B67-4D60-AF95-4066A24B7EC1}" type="pres">
      <dgm:prSet presAssocID="{65BCD3CE-004A-457B-9CB9-4C2BF53FA3FD}" presName="hierRoot2" presStyleCnt="0"/>
      <dgm:spPr/>
    </dgm:pt>
    <dgm:pt modelId="{DE6785E3-7BCB-4B4E-B8D0-3CF94507DFC4}" type="pres">
      <dgm:prSet presAssocID="{65BCD3CE-004A-457B-9CB9-4C2BF53FA3FD}" presName="composite2" presStyleCnt="0"/>
      <dgm:spPr/>
    </dgm:pt>
    <dgm:pt modelId="{2053FA7A-C0D7-47BC-A073-5E32C95BE47E}" type="pres">
      <dgm:prSet presAssocID="{65BCD3CE-004A-457B-9CB9-4C2BF53FA3FD}" presName="background2" presStyleLbl="node2" presStyleIdx="1" presStyleCnt="2"/>
      <dgm:spPr/>
    </dgm:pt>
    <dgm:pt modelId="{DA03FEF3-4718-4B3A-9EE3-0E9F1D458A18}" type="pres">
      <dgm:prSet presAssocID="{65BCD3CE-004A-457B-9CB9-4C2BF53FA3FD}" presName="text2" presStyleLbl="fgAcc2" presStyleIdx="1" presStyleCnt="2">
        <dgm:presLayoutVars>
          <dgm:chPref val="3"/>
        </dgm:presLayoutVars>
      </dgm:prSet>
      <dgm:spPr/>
    </dgm:pt>
    <dgm:pt modelId="{E53502FC-A6B0-4061-AB56-835BA05DA5AB}" type="pres">
      <dgm:prSet presAssocID="{65BCD3CE-004A-457B-9CB9-4C2BF53FA3FD}" presName="hierChild3" presStyleCnt="0"/>
      <dgm:spPr/>
    </dgm:pt>
    <dgm:pt modelId="{D1853C18-B16C-4BCF-8AD6-1C4052525083}" type="pres">
      <dgm:prSet presAssocID="{D4F786FD-87E4-4517-89B4-E2D279AE0A24}" presName="Name17" presStyleLbl="parChTrans1D3" presStyleIdx="3" presStyleCnt="6"/>
      <dgm:spPr/>
    </dgm:pt>
    <dgm:pt modelId="{06CCBF4B-C14A-4200-8674-123FA8651C41}" type="pres">
      <dgm:prSet presAssocID="{77A025B8-9CBB-46DC-8A4A-81E1E2276E2E}" presName="hierRoot3" presStyleCnt="0"/>
      <dgm:spPr/>
    </dgm:pt>
    <dgm:pt modelId="{95BA17A0-C81F-4189-841A-B35C0F62C696}" type="pres">
      <dgm:prSet presAssocID="{77A025B8-9CBB-46DC-8A4A-81E1E2276E2E}" presName="composite3" presStyleCnt="0"/>
      <dgm:spPr/>
    </dgm:pt>
    <dgm:pt modelId="{5D8C2085-37EF-4359-B6EB-D723951539D1}" type="pres">
      <dgm:prSet presAssocID="{77A025B8-9CBB-46DC-8A4A-81E1E2276E2E}" presName="background3" presStyleLbl="node3" presStyleIdx="3" presStyleCnt="6"/>
      <dgm:spPr/>
    </dgm:pt>
    <dgm:pt modelId="{A9B8F090-D0A7-4D41-91FF-29158A63F0FC}" type="pres">
      <dgm:prSet presAssocID="{77A025B8-9CBB-46DC-8A4A-81E1E2276E2E}" presName="text3" presStyleLbl="fgAcc3" presStyleIdx="3" presStyleCnt="6">
        <dgm:presLayoutVars>
          <dgm:chPref val="3"/>
        </dgm:presLayoutVars>
      </dgm:prSet>
      <dgm:spPr/>
    </dgm:pt>
    <dgm:pt modelId="{B107C0BD-F018-413F-8E46-0EA6FE05AC83}" type="pres">
      <dgm:prSet presAssocID="{77A025B8-9CBB-46DC-8A4A-81E1E2276E2E}" presName="hierChild4" presStyleCnt="0"/>
      <dgm:spPr/>
    </dgm:pt>
    <dgm:pt modelId="{04F687D0-3D31-441E-A848-41FFEC20CBC1}" type="pres">
      <dgm:prSet presAssocID="{00476E6D-5D47-4923-A2DD-19A8B240BC71}" presName="Name23" presStyleLbl="parChTrans1D4" presStyleIdx="3" presStyleCnt="5"/>
      <dgm:spPr/>
    </dgm:pt>
    <dgm:pt modelId="{69289DB1-E480-4850-9A1E-902FD3F16EE8}" type="pres">
      <dgm:prSet presAssocID="{82782885-B7D7-4531-8A36-163327409A3D}" presName="hierRoot4" presStyleCnt="0"/>
      <dgm:spPr/>
    </dgm:pt>
    <dgm:pt modelId="{24784CB0-1C08-4E28-B43D-CC18AAF547DE}" type="pres">
      <dgm:prSet presAssocID="{82782885-B7D7-4531-8A36-163327409A3D}" presName="composite4" presStyleCnt="0"/>
      <dgm:spPr/>
    </dgm:pt>
    <dgm:pt modelId="{93DAA1CC-BF1E-4B90-83B8-7D5066DDC91D}" type="pres">
      <dgm:prSet presAssocID="{82782885-B7D7-4531-8A36-163327409A3D}" presName="background4" presStyleLbl="node4" presStyleIdx="3" presStyleCnt="5"/>
      <dgm:spPr/>
    </dgm:pt>
    <dgm:pt modelId="{69F2CC48-3331-4173-9938-87BA18676C5D}" type="pres">
      <dgm:prSet presAssocID="{82782885-B7D7-4531-8A36-163327409A3D}" presName="text4" presStyleLbl="fgAcc4" presStyleIdx="3" presStyleCnt="5">
        <dgm:presLayoutVars>
          <dgm:chPref val="3"/>
        </dgm:presLayoutVars>
      </dgm:prSet>
      <dgm:spPr/>
    </dgm:pt>
    <dgm:pt modelId="{FF5439EB-653A-455C-907B-9C64CF30E1BE}" type="pres">
      <dgm:prSet presAssocID="{82782885-B7D7-4531-8A36-163327409A3D}" presName="hierChild5" presStyleCnt="0"/>
      <dgm:spPr/>
    </dgm:pt>
    <dgm:pt modelId="{8202A3A9-A5B7-4599-BFCB-C3A1A545077A}" type="pres">
      <dgm:prSet presAssocID="{88DD9037-9CA4-4DD1-9C46-B4E7E4694327}" presName="Name23" presStyleLbl="parChTrans1D4" presStyleIdx="4" presStyleCnt="5"/>
      <dgm:spPr/>
    </dgm:pt>
    <dgm:pt modelId="{B687B14C-48E0-4E68-8A34-DEEC6DFC6732}" type="pres">
      <dgm:prSet presAssocID="{247F74B5-24ED-4CF1-852D-D6627C388ECF}" presName="hierRoot4" presStyleCnt="0"/>
      <dgm:spPr/>
    </dgm:pt>
    <dgm:pt modelId="{98DB4773-42D9-404A-861C-B78EECBA7EB1}" type="pres">
      <dgm:prSet presAssocID="{247F74B5-24ED-4CF1-852D-D6627C388ECF}" presName="composite4" presStyleCnt="0"/>
      <dgm:spPr/>
    </dgm:pt>
    <dgm:pt modelId="{325BA307-B1F7-4E87-A012-B90F04AEF25A}" type="pres">
      <dgm:prSet presAssocID="{247F74B5-24ED-4CF1-852D-D6627C388ECF}" presName="background4" presStyleLbl="node4" presStyleIdx="4" presStyleCnt="5"/>
      <dgm:spPr/>
    </dgm:pt>
    <dgm:pt modelId="{4CA10782-7308-4FC4-AB00-9473C41CEF10}" type="pres">
      <dgm:prSet presAssocID="{247F74B5-24ED-4CF1-852D-D6627C388ECF}" presName="text4" presStyleLbl="fgAcc4" presStyleIdx="4" presStyleCnt="5">
        <dgm:presLayoutVars>
          <dgm:chPref val="3"/>
        </dgm:presLayoutVars>
      </dgm:prSet>
      <dgm:spPr/>
    </dgm:pt>
    <dgm:pt modelId="{325FB1DD-7E53-4060-938A-F71A8432E279}" type="pres">
      <dgm:prSet presAssocID="{247F74B5-24ED-4CF1-852D-D6627C388ECF}" presName="hierChild5" presStyleCnt="0"/>
      <dgm:spPr/>
    </dgm:pt>
    <dgm:pt modelId="{E8986E89-D62F-440C-A83F-EB411CE1C2D2}" type="pres">
      <dgm:prSet presAssocID="{2EE079A6-DFA8-4C01-801A-BD3CB6F03543}" presName="Name17" presStyleLbl="parChTrans1D3" presStyleIdx="4" presStyleCnt="6"/>
      <dgm:spPr/>
    </dgm:pt>
    <dgm:pt modelId="{67732B2D-3A6D-4D20-80F7-B795257D8444}" type="pres">
      <dgm:prSet presAssocID="{55761C52-8CBA-4D42-803A-D182EA9C874D}" presName="hierRoot3" presStyleCnt="0"/>
      <dgm:spPr/>
    </dgm:pt>
    <dgm:pt modelId="{B4FBB2E8-72CF-4186-BD96-8894DCFEB1D0}" type="pres">
      <dgm:prSet presAssocID="{55761C52-8CBA-4D42-803A-D182EA9C874D}" presName="composite3" presStyleCnt="0"/>
      <dgm:spPr/>
    </dgm:pt>
    <dgm:pt modelId="{5AE0AAB9-EBF7-41D2-A625-4D86C113B816}" type="pres">
      <dgm:prSet presAssocID="{55761C52-8CBA-4D42-803A-D182EA9C874D}" presName="background3" presStyleLbl="node3" presStyleIdx="4" presStyleCnt="6"/>
      <dgm:spPr/>
    </dgm:pt>
    <dgm:pt modelId="{338255FC-3E76-4036-8DBD-B3F1D00EF754}" type="pres">
      <dgm:prSet presAssocID="{55761C52-8CBA-4D42-803A-D182EA9C874D}" presName="text3" presStyleLbl="fgAcc3" presStyleIdx="4" presStyleCnt="6">
        <dgm:presLayoutVars>
          <dgm:chPref val="3"/>
        </dgm:presLayoutVars>
      </dgm:prSet>
      <dgm:spPr/>
    </dgm:pt>
    <dgm:pt modelId="{500264CD-82C6-4EB9-B096-43FBC008903F}" type="pres">
      <dgm:prSet presAssocID="{55761C52-8CBA-4D42-803A-D182EA9C874D}" presName="hierChild4" presStyleCnt="0"/>
      <dgm:spPr/>
    </dgm:pt>
    <dgm:pt modelId="{7967E2D6-3F71-4819-9A49-A2A6BA3B880C}" type="pres">
      <dgm:prSet presAssocID="{8CF7F2B7-4371-4BFD-9115-B0221692CC5E}" presName="Name17" presStyleLbl="parChTrans1D3" presStyleIdx="5" presStyleCnt="6"/>
      <dgm:spPr/>
    </dgm:pt>
    <dgm:pt modelId="{C2148B8B-EE9D-4CCD-B77C-41ADC2A00DB7}" type="pres">
      <dgm:prSet presAssocID="{922C9171-A783-423A-9213-FDE14D3941C8}" presName="hierRoot3" presStyleCnt="0"/>
      <dgm:spPr/>
    </dgm:pt>
    <dgm:pt modelId="{531D14FA-97EE-47BB-9279-CAEC85B3CF18}" type="pres">
      <dgm:prSet presAssocID="{922C9171-A783-423A-9213-FDE14D3941C8}" presName="composite3" presStyleCnt="0"/>
      <dgm:spPr/>
    </dgm:pt>
    <dgm:pt modelId="{CFE3B325-A0F9-4A76-BFEE-D2D780DC5780}" type="pres">
      <dgm:prSet presAssocID="{922C9171-A783-423A-9213-FDE14D3941C8}" presName="background3" presStyleLbl="node3" presStyleIdx="5" presStyleCnt="6"/>
      <dgm:spPr/>
    </dgm:pt>
    <dgm:pt modelId="{F33A709F-F5C5-4830-8206-69668CB0E7FC}" type="pres">
      <dgm:prSet presAssocID="{922C9171-A783-423A-9213-FDE14D3941C8}" presName="text3" presStyleLbl="fgAcc3" presStyleIdx="5" presStyleCnt="6">
        <dgm:presLayoutVars>
          <dgm:chPref val="3"/>
        </dgm:presLayoutVars>
      </dgm:prSet>
      <dgm:spPr/>
    </dgm:pt>
    <dgm:pt modelId="{E1BAD254-F307-42EB-A229-92670483B0E1}" type="pres">
      <dgm:prSet presAssocID="{922C9171-A783-423A-9213-FDE14D3941C8}" presName="hierChild4" presStyleCnt="0"/>
      <dgm:spPr/>
    </dgm:pt>
  </dgm:ptLst>
  <dgm:cxnLst>
    <dgm:cxn modelId="{470E7615-79B1-4E80-B134-B931B2E84FC9}" type="presOf" srcId="{2DF7B71D-DA08-44EB-AFEA-982F293AEE82}" destId="{80B8DB28-F947-4952-9666-47E90141EAA5}" srcOrd="0" destOrd="0" presId="urn:microsoft.com/office/officeart/2005/8/layout/hierarchy1"/>
    <dgm:cxn modelId="{346C6C16-AD45-434F-A0D7-893C32A66145}" type="presOf" srcId="{97C97B8B-97CD-4CD3-AD68-09AB0695B832}" destId="{9E48CD8F-399F-45E6-BB40-4075D49CA1BD}" srcOrd="0" destOrd="0" presId="urn:microsoft.com/office/officeart/2005/8/layout/hierarchy1"/>
    <dgm:cxn modelId="{EF678517-96B0-4D60-B8BA-D9F585C93ED6}" type="presOf" srcId="{88DD9037-9CA4-4DD1-9C46-B4E7E4694327}" destId="{8202A3A9-A5B7-4599-BFCB-C3A1A545077A}" srcOrd="0" destOrd="0" presId="urn:microsoft.com/office/officeart/2005/8/layout/hierarchy1"/>
    <dgm:cxn modelId="{2654501B-3941-47D2-A292-7D7AC4E0BB73}" srcId="{B93B09D6-673F-409A-8071-88BA7A065F38}" destId="{A89CFE66-6585-4C19-B4E6-290DD3FAE3D5}" srcOrd="0" destOrd="0" parTransId="{898CA828-AEFF-463E-8D65-7FF755DC6A2A}" sibTransId="{7CA94A14-E96B-46E6-B48E-BA90167014EE}"/>
    <dgm:cxn modelId="{F497441D-8EED-4BA0-BE81-4B22ED7BC3D3}" srcId="{65BCD3CE-004A-457B-9CB9-4C2BF53FA3FD}" destId="{77A025B8-9CBB-46DC-8A4A-81E1E2276E2E}" srcOrd="0" destOrd="0" parTransId="{D4F786FD-87E4-4517-89B4-E2D279AE0A24}" sibTransId="{660ABADE-6128-4ECF-87EB-D38C08B06EE7}"/>
    <dgm:cxn modelId="{2E118232-5E1D-49E7-9E2C-B397DBDFF1FB}" srcId="{E4424823-B074-4517-AA35-D3EFF1D8B130}" destId="{07FD0B4F-3E06-4D5E-8425-6665723B904D}" srcOrd="2" destOrd="0" parTransId="{9E6032BB-04D8-4F3B-8BD7-EF95BA3595E9}" sibTransId="{EA4AA331-CD8A-4B98-8F57-6EDB3719C07C}"/>
    <dgm:cxn modelId="{079B7135-CD6F-43CC-BC81-29406CD69F9B}" type="presOf" srcId="{65BCD3CE-004A-457B-9CB9-4C2BF53FA3FD}" destId="{DA03FEF3-4718-4B3A-9EE3-0E9F1D458A18}" srcOrd="0" destOrd="0" presId="urn:microsoft.com/office/officeart/2005/8/layout/hierarchy1"/>
    <dgm:cxn modelId="{2910EC37-221B-4C22-A25F-BB1CA9797494}" srcId="{A89CFE66-6585-4C19-B4E6-290DD3FAE3D5}" destId="{E4424823-B074-4517-AA35-D3EFF1D8B130}" srcOrd="0" destOrd="0" parTransId="{2D4BD680-C5A4-4399-9482-53AE6C078AF9}" sibTransId="{92C1900C-86A2-4D6E-94F1-23A005434214}"/>
    <dgm:cxn modelId="{7BEF033B-3DC4-40B2-8C15-28A524DF1830}" type="presOf" srcId="{07FD0B4F-3E06-4D5E-8425-6665723B904D}" destId="{F096BD87-CFBA-458E-B91C-EAB92AD880BE}" srcOrd="0" destOrd="0" presId="urn:microsoft.com/office/officeart/2005/8/layout/hierarchy1"/>
    <dgm:cxn modelId="{FCBEC25D-AB0B-4BDF-9426-16768745A504}" type="presOf" srcId="{77A025B8-9CBB-46DC-8A4A-81E1E2276E2E}" destId="{A9B8F090-D0A7-4D41-91FF-29158A63F0FC}" srcOrd="0" destOrd="0" presId="urn:microsoft.com/office/officeart/2005/8/layout/hierarchy1"/>
    <dgm:cxn modelId="{25F7B141-E2F2-4E11-A10F-2866F21C44B5}" srcId="{82782885-B7D7-4531-8A36-163327409A3D}" destId="{247F74B5-24ED-4CF1-852D-D6627C388ECF}" srcOrd="0" destOrd="0" parTransId="{88DD9037-9CA4-4DD1-9C46-B4E7E4694327}" sibTransId="{5A930026-CBE8-4500-BA86-CB67B7001A83}"/>
    <dgm:cxn modelId="{87815742-AF32-4BC4-8942-ABE7BCEB0B0D}" srcId="{65BCD3CE-004A-457B-9CB9-4C2BF53FA3FD}" destId="{55761C52-8CBA-4D42-803A-D182EA9C874D}" srcOrd="1" destOrd="0" parTransId="{2EE079A6-DFA8-4C01-801A-BD3CB6F03543}" sibTransId="{2A5EE33D-9894-448C-8BEB-AEEBC7A8BEF9}"/>
    <dgm:cxn modelId="{42898D64-7505-4152-A27C-24CAFB8D02BB}" type="presOf" srcId="{6F0F4373-1AF3-4130-816C-791CC42E5AD1}" destId="{0B7DD067-11F2-455D-A326-795B61A3C69E}" srcOrd="0" destOrd="0" presId="urn:microsoft.com/office/officeart/2005/8/layout/hierarchy1"/>
    <dgm:cxn modelId="{1762FC67-A06F-47B5-8C7C-598179C69D2D}" type="presOf" srcId="{8CF7F2B7-4371-4BFD-9115-B0221692CC5E}" destId="{7967E2D6-3F71-4819-9A49-A2A6BA3B880C}" srcOrd="0" destOrd="0" presId="urn:microsoft.com/office/officeart/2005/8/layout/hierarchy1"/>
    <dgm:cxn modelId="{36BE2D49-E4D5-4A89-8289-F08A4E64DA00}" type="presOf" srcId="{00476E6D-5D47-4923-A2DD-19A8B240BC71}" destId="{04F687D0-3D31-441E-A848-41FFEC20CBC1}" srcOrd="0" destOrd="0" presId="urn:microsoft.com/office/officeart/2005/8/layout/hierarchy1"/>
    <dgm:cxn modelId="{A82BCC54-6799-469B-AEDA-0C369D83E3FE}" type="presOf" srcId="{247F74B5-24ED-4CF1-852D-D6627C388ECF}" destId="{4CA10782-7308-4FC4-AB00-9473C41CEF10}" srcOrd="0" destOrd="0" presId="urn:microsoft.com/office/officeart/2005/8/layout/hierarchy1"/>
    <dgm:cxn modelId="{CFAB6355-02F4-4489-AF68-3B708DC66FE8}" type="presOf" srcId="{922C9171-A783-423A-9213-FDE14D3941C8}" destId="{F33A709F-F5C5-4830-8206-69668CB0E7FC}" srcOrd="0" destOrd="0" presId="urn:microsoft.com/office/officeart/2005/8/layout/hierarchy1"/>
    <dgm:cxn modelId="{24B4E156-87D7-46C5-B8B0-F086FF782C56}" srcId="{07FD0B4F-3E06-4D5E-8425-6665723B904D}" destId="{6F0F4373-1AF3-4130-816C-791CC42E5AD1}" srcOrd="0" destOrd="0" parTransId="{A1976F87-B585-4EB2-99FD-291DEAAC333E}" sibTransId="{1E406EDA-A9FF-4A82-BED2-0D3FC5A05462}"/>
    <dgm:cxn modelId="{4C4C8E77-0E82-49CC-AC1E-3200F4684D7E}" type="presOf" srcId="{74D394EB-778C-4AA0-967F-D978DBF5292F}" destId="{E6E601C9-1CB0-4865-B2D2-6C3FFD14714E}" srcOrd="0" destOrd="0" presId="urn:microsoft.com/office/officeart/2005/8/layout/hierarchy1"/>
    <dgm:cxn modelId="{229ACE78-AEF2-4F05-947F-8368FDF89978}" type="presOf" srcId="{D4F786FD-87E4-4517-89B4-E2D279AE0A24}" destId="{D1853C18-B16C-4BCF-8AD6-1C4052525083}" srcOrd="0" destOrd="0" presId="urn:microsoft.com/office/officeart/2005/8/layout/hierarchy1"/>
    <dgm:cxn modelId="{687E307C-FA7C-47EE-AE37-25DBB2401599}" srcId="{E4424823-B074-4517-AA35-D3EFF1D8B130}" destId="{35AB384A-75A5-4D2B-AB02-00530B9855B2}" srcOrd="0" destOrd="0" parTransId="{74D394EB-778C-4AA0-967F-D978DBF5292F}" sibTransId="{C7BBB6C2-CD91-42DA-883C-64DB65B6B915}"/>
    <dgm:cxn modelId="{392B967C-A7BD-49D4-AFF7-A1B0990CF3E2}" type="presOf" srcId="{E4424823-B074-4517-AA35-D3EFF1D8B130}" destId="{CEB87144-2CC0-4768-890D-91543C88054F}" srcOrd="0" destOrd="0" presId="urn:microsoft.com/office/officeart/2005/8/layout/hierarchy1"/>
    <dgm:cxn modelId="{328BAF88-14B2-4EDD-A8CC-F987B835EFB8}" type="presOf" srcId="{A1976F87-B585-4EB2-99FD-291DEAAC333E}" destId="{4C1E5494-7D0A-4D9F-930E-BFF7C06F97B5}" srcOrd="0" destOrd="0" presId="urn:microsoft.com/office/officeart/2005/8/layout/hierarchy1"/>
    <dgm:cxn modelId="{A112F38A-976F-450D-90E6-731CEB5DE5C8}" type="presOf" srcId="{1F648608-2F67-4635-9DD3-81B6CF0A0E55}" destId="{D007C107-F6F9-4000-AD45-67B6427A214F}" srcOrd="0" destOrd="0" presId="urn:microsoft.com/office/officeart/2005/8/layout/hierarchy1"/>
    <dgm:cxn modelId="{4EC35892-3F45-423B-9A06-6E00AE61C3A7}" type="presOf" srcId="{2EE079A6-DFA8-4C01-801A-BD3CB6F03543}" destId="{E8986E89-D62F-440C-A83F-EB411CE1C2D2}" srcOrd="0" destOrd="0" presId="urn:microsoft.com/office/officeart/2005/8/layout/hierarchy1"/>
    <dgm:cxn modelId="{DCEF9D92-6918-40CA-A857-039BB106049C}" type="presOf" srcId="{4D07651A-F25D-4D7B-855B-ABF5BD9A3A08}" destId="{466978F9-646B-4322-B0CA-0D8A04028CB1}" srcOrd="0" destOrd="0" presId="urn:microsoft.com/office/officeart/2005/8/layout/hierarchy1"/>
    <dgm:cxn modelId="{8B4EC497-C1C3-4A72-A893-EAE144B195D9}" srcId="{35AB384A-75A5-4D2B-AB02-00530B9855B2}" destId="{97C97B8B-97CD-4CD3-AD68-09AB0695B832}" srcOrd="0" destOrd="0" parTransId="{1F648608-2F67-4635-9DD3-81B6CF0A0E55}" sibTransId="{620ED684-61D8-4FA7-BEEE-C744FFC4E96A}"/>
    <dgm:cxn modelId="{CE243C9B-2557-4252-BDB4-963EA2870535}" type="presOf" srcId="{B93B09D6-673F-409A-8071-88BA7A065F38}" destId="{A12570CE-73D3-43FD-A4A8-B29767F65AAC}" srcOrd="0" destOrd="0" presId="urn:microsoft.com/office/officeart/2005/8/layout/hierarchy1"/>
    <dgm:cxn modelId="{2EB1DAA7-41D5-4127-BC04-11A2FD1922AE}" type="presOf" srcId="{2D4BD680-C5A4-4399-9482-53AE6C078AF9}" destId="{44EAB29C-F435-4BC9-8E9B-2F3CE67D8D7B}" srcOrd="0" destOrd="0" presId="urn:microsoft.com/office/officeart/2005/8/layout/hierarchy1"/>
    <dgm:cxn modelId="{B4402BAD-113B-40AA-AF7F-9A7DB852BD84}" type="presOf" srcId="{E849F3A1-D7B5-462D-BEBC-AE35D1AB36F4}" destId="{D064FF5B-69F8-4841-9917-419D5C4AC709}" srcOrd="0" destOrd="0" presId="urn:microsoft.com/office/officeart/2005/8/layout/hierarchy1"/>
    <dgm:cxn modelId="{3BACDBB2-BDC6-4C19-BEBA-761FE3EC0313}" type="presOf" srcId="{A89CFE66-6585-4C19-B4E6-290DD3FAE3D5}" destId="{7BEFD065-0C68-4938-9D4B-FE7E009426F9}" srcOrd="0" destOrd="0" presId="urn:microsoft.com/office/officeart/2005/8/layout/hierarchy1"/>
    <dgm:cxn modelId="{9EA752B3-F87F-4CF5-93EF-8735A385895A}" type="presOf" srcId="{55761C52-8CBA-4D42-803A-D182EA9C874D}" destId="{338255FC-3E76-4036-8DBD-B3F1D00EF754}" srcOrd="0" destOrd="0" presId="urn:microsoft.com/office/officeart/2005/8/layout/hierarchy1"/>
    <dgm:cxn modelId="{B3505DB7-2A7E-4CB3-8B02-1A23CF0644DF}" srcId="{E4424823-B074-4517-AA35-D3EFF1D8B130}" destId="{2DF7B71D-DA08-44EB-AFEA-982F293AEE82}" srcOrd="1" destOrd="0" parTransId="{AE75F88E-57A3-4880-A555-D5D45414ED0A}" sibTransId="{7E9AC0F2-FA35-4B7A-99DB-0EECECEE722D}"/>
    <dgm:cxn modelId="{485ED3BC-D8E0-4E11-974C-DB4FDD87F33E}" srcId="{2DF7B71D-DA08-44EB-AFEA-982F293AEE82}" destId="{E6656E4A-2EE0-4BD8-81F2-527A1A9B7508}" srcOrd="0" destOrd="0" parTransId="{4D07651A-F25D-4D7B-855B-ABF5BD9A3A08}" sibTransId="{B662AB4E-9D70-47B6-A229-BDB1E8F7CB6B}"/>
    <dgm:cxn modelId="{9EEB45C7-F2A1-4A6A-B8BF-070C0CAAE26B}" type="presOf" srcId="{E6656E4A-2EE0-4BD8-81F2-527A1A9B7508}" destId="{F93681B3-8E9B-47F1-A45A-2B7699C91186}" srcOrd="0" destOrd="0" presId="urn:microsoft.com/office/officeart/2005/8/layout/hierarchy1"/>
    <dgm:cxn modelId="{3B41A0D0-BD88-4B15-A06A-9BF119F2A884}" srcId="{77A025B8-9CBB-46DC-8A4A-81E1E2276E2E}" destId="{82782885-B7D7-4531-8A36-163327409A3D}" srcOrd="0" destOrd="0" parTransId="{00476E6D-5D47-4923-A2DD-19A8B240BC71}" sibTransId="{CD186596-90D2-4B46-9FDD-7F5FE22F80EA}"/>
    <dgm:cxn modelId="{741E00D3-2F9D-4A96-B289-0353D7A86DD7}" type="presOf" srcId="{82782885-B7D7-4531-8A36-163327409A3D}" destId="{69F2CC48-3331-4173-9938-87BA18676C5D}" srcOrd="0" destOrd="0" presId="urn:microsoft.com/office/officeart/2005/8/layout/hierarchy1"/>
    <dgm:cxn modelId="{5C8222E2-3C3B-4E85-B1DF-386207449EF8}" type="presOf" srcId="{35AB384A-75A5-4D2B-AB02-00530B9855B2}" destId="{19BE397D-D899-4ADC-8AB5-4E3B79327D7B}" srcOrd="0" destOrd="0" presId="urn:microsoft.com/office/officeart/2005/8/layout/hierarchy1"/>
    <dgm:cxn modelId="{560CBDEA-6455-499A-8497-6270B9BAA3A7}" srcId="{65BCD3CE-004A-457B-9CB9-4C2BF53FA3FD}" destId="{922C9171-A783-423A-9213-FDE14D3941C8}" srcOrd="2" destOrd="0" parTransId="{8CF7F2B7-4371-4BFD-9115-B0221692CC5E}" sibTransId="{DB27AA39-2439-43A6-BAF4-A710F1E5A60C}"/>
    <dgm:cxn modelId="{EC2F2DF3-E7BA-4848-B191-A582B97A4510}" type="presOf" srcId="{9E6032BB-04D8-4F3B-8BD7-EF95BA3595E9}" destId="{E544F4A8-2DC7-49B5-96BE-C3B73C5ED574}" srcOrd="0" destOrd="0" presId="urn:microsoft.com/office/officeart/2005/8/layout/hierarchy1"/>
    <dgm:cxn modelId="{6D6B3FFD-D00C-4ED5-B2CB-58DE285B61AE}" srcId="{A89CFE66-6585-4C19-B4E6-290DD3FAE3D5}" destId="{65BCD3CE-004A-457B-9CB9-4C2BF53FA3FD}" srcOrd="1" destOrd="0" parTransId="{E849F3A1-D7B5-462D-BEBC-AE35D1AB36F4}" sibTransId="{DB0E18B0-8CA5-4C28-A124-85115C4374A6}"/>
    <dgm:cxn modelId="{71820EFE-CAE5-4EA7-9682-7D8C05AEDC38}" type="presOf" srcId="{AE75F88E-57A3-4880-A555-D5D45414ED0A}" destId="{2106323A-DB8D-4324-9F87-195818ED478B}" srcOrd="0" destOrd="0" presId="urn:microsoft.com/office/officeart/2005/8/layout/hierarchy1"/>
    <dgm:cxn modelId="{51686DC7-6020-447B-A607-BD93DA506CD4}" type="presParOf" srcId="{A12570CE-73D3-43FD-A4A8-B29767F65AAC}" destId="{9FA51FDB-74EC-4C86-808A-97B5EB300873}" srcOrd="0" destOrd="0" presId="urn:microsoft.com/office/officeart/2005/8/layout/hierarchy1"/>
    <dgm:cxn modelId="{0187EEAE-65F2-4039-BEBB-00CBE2021196}" type="presParOf" srcId="{9FA51FDB-74EC-4C86-808A-97B5EB300873}" destId="{2EAF4464-0124-4A37-B396-7FD2B2E9D40D}" srcOrd="0" destOrd="0" presId="urn:microsoft.com/office/officeart/2005/8/layout/hierarchy1"/>
    <dgm:cxn modelId="{F1B4DBF5-CCE5-4558-A47D-D019415341AF}" type="presParOf" srcId="{2EAF4464-0124-4A37-B396-7FD2B2E9D40D}" destId="{017E4C9C-D4FB-4D97-B70F-A0A90FC28B42}" srcOrd="0" destOrd="0" presId="urn:microsoft.com/office/officeart/2005/8/layout/hierarchy1"/>
    <dgm:cxn modelId="{0FFDF5C3-D003-480A-8F29-A4129557C340}" type="presParOf" srcId="{2EAF4464-0124-4A37-B396-7FD2B2E9D40D}" destId="{7BEFD065-0C68-4938-9D4B-FE7E009426F9}" srcOrd="1" destOrd="0" presId="urn:microsoft.com/office/officeart/2005/8/layout/hierarchy1"/>
    <dgm:cxn modelId="{78557E9D-B03F-45F7-9B85-42B34FE63240}" type="presParOf" srcId="{9FA51FDB-74EC-4C86-808A-97B5EB300873}" destId="{C86AA5AC-3A04-419D-B53C-8587D4B264FF}" srcOrd="1" destOrd="0" presId="urn:microsoft.com/office/officeart/2005/8/layout/hierarchy1"/>
    <dgm:cxn modelId="{516250EB-2353-4650-A15C-763A04B982BB}" type="presParOf" srcId="{C86AA5AC-3A04-419D-B53C-8587D4B264FF}" destId="{44EAB29C-F435-4BC9-8E9B-2F3CE67D8D7B}" srcOrd="0" destOrd="0" presId="urn:microsoft.com/office/officeart/2005/8/layout/hierarchy1"/>
    <dgm:cxn modelId="{047E183D-835D-4F2B-B133-B38D5A93C00E}" type="presParOf" srcId="{C86AA5AC-3A04-419D-B53C-8587D4B264FF}" destId="{410822AD-421A-47B9-91D5-20B05E191A0F}" srcOrd="1" destOrd="0" presId="urn:microsoft.com/office/officeart/2005/8/layout/hierarchy1"/>
    <dgm:cxn modelId="{F7E212A7-6EBD-41BB-9C9C-E6946FC921F6}" type="presParOf" srcId="{410822AD-421A-47B9-91D5-20B05E191A0F}" destId="{47D2E611-2074-4FD3-861A-1067638B7A4C}" srcOrd="0" destOrd="0" presId="urn:microsoft.com/office/officeart/2005/8/layout/hierarchy1"/>
    <dgm:cxn modelId="{6F85AC2F-58E8-47BC-B027-4C882DC4C426}" type="presParOf" srcId="{47D2E611-2074-4FD3-861A-1067638B7A4C}" destId="{C310EE76-A3FB-43B6-A486-EA8F124A608E}" srcOrd="0" destOrd="0" presId="urn:microsoft.com/office/officeart/2005/8/layout/hierarchy1"/>
    <dgm:cxn modelId="{B76F7783-1F1C-4B90-881A-8069D977FABE}" type="presParOf" srcId="{47D2E611-2074-4FD3-861A-1067638B7A4C}" destId="{CEB87144-2CC0-4768-890D-91543C88054F}" srcOrd="1" destOrd="0" presId="urn:microsoft.com/office/officeart/2005/8/layout/hierarchy1"/>
    <dgm:cxn modelId="{5BF4C396-FF53-4429-A3AA-F56D1B07711D}" type="presParOf" srcId="{410822AD-421A-47B9-91D5-20B05E191A0F}" destId="{BB5AC919-C170-4BC9-A011-4EF2AB553E67}" srcOrd="1" destOrd="0" presId="urn:microsoft.com/office/officeart/2005/8/layout/hierarchy1"/>
    <dgm:cxn modelId="{4EBF2CF2-066E-441F-B393-054346A9AC8A}" type="presParOf" srcId="{BB5AC919-C170-4BC9-A011-4EF2AB553E67}" destId="{E6E601C9-1CB0-4865-B2D2-6C3FFD14714E}" srcOrd="0" destOrd="0" presId="urn:microsoft.com/office/officeart/2005/8/layout/hierarchy1"/>
    <dgm:cxn modelId="{7782F3AB-CF67-471C-9FF6-3854766E6EC5}" type="presParOf" srcId="{BB5AC919-C170-4BC9-A011-4EF2AB553E67}" destId="{263FE101-2708-4FBA-B985-8256063CB346}" srcOrd="1" destOrd="0" presId="urn:microsoft.com/office/officeart/2005/8/layout/hierarchy1"/>
    <dgm:cxn modelId="{8C8662F6-9E1E-4465-957D-B7BB5ABC5194}" type="presParOf" srcId="{263FE101-2708-4FBA-B985-8256063CB346}" destId="{8DF825BC-249E-403E-9880-0464D5A50057}" srcOrd="0" destOrd="0" presId="urn:microsoft.com/office/officeart/2005/8/layout/hierarchy1"/>
    <dgm:cxn modelId="{409F67B2-14D8-40B2-B3D2-9D89F9F8812C}" type="presParOf" srcId="{8DF825BC-249E-403E-9880-0464D5A50057}" destId="{D0FA4BFD-BFEF-458A-A522-B0385A049D65}" srcOrd="0" destOrd="0" presId="urn:microsoft.com/office/officeart/2005/8/layout/hierarchy1"/>
    <dgm:cxn modelId="{47BAB189-C7B4-4157-A4FA-24535276F70F}" type="presParOf" srcId="{8DF825BC-249E-403E-9880-0464D5A50057}" destId="{19BE397D-D899-4ADC-8AB5-4E3B79327D7B}" srcOrd="1" destOrd="0" presId="urn:microsoft.com/office/officeart/2005/8/layout/hierarchy1"/>
    <dgm:cxn modelId="{242DA2C5-DAD5-4A9E-A256-E91A134EB3CD}" type="presParOf" srcId="{263FE101-2708-4FBA-B985-8256063CB346}" destId="{50BC0330-055F-460A-8446-2E9F26F6F67C}" srcOrd="1" destOrd="0" presId="urn:microsoft.com/office/officeart/2005/8/layout/hierarchy1"/>
    <dgm:cxn modelId="{92945974-62CD-4107-B1C5-A3A09710B7A8}" type="presParOf" srcId="{50BC0330-055F-460A-8446-2E9F26F6F67C}" destId="{D007C107-F6F9-4000-AD45-67B6427A214F}" srcOrd="0" destOrd="0" presId="urn:microsoft.com/office/officeart/2005/8/layout/hierarchy1"/>
    <dgm:cxn modelId="{E1632D26-27EF-4F85-87E7-A63325F38A1B}" type="presParOf" srcId="{50BC0330-055F-460A-8446-2E9F26F6F67C}" destId="{74656C30-3FCC-48DA-A991-853A56489FDE}" srcOrd="1" destOrd="0" presId="urn:microsoft.com/office/officeart/2005/8/layout/hierarchy1"/>
    <dgm:cxn modelId="{152F3053-12A3-4071-9313-B8D6295D1478}" type="presParOf" srcId="{74656C30-3FCC-48DA-A991-853A56489FDE}" destId="{9EBEB44A-B167-4150-A6C1-07C21F5B34FA}" srcOrd="0" destOrd="0" presId="urn:microsoft.com/office/officeart/2005/8/layout/hierarchy1"/>
    <dgm:cxn modelId="{5AA517E0-2A46-4EF2-9635-40CA71613164}" type="presParOf" srcId="{9EBEB44A-B167-4150-A6C1-07C21F5B34FA}" destId="{8E50C632-EE68-46E8-8DBB-A0A6D3EBDD62}" srcOrd="0" destOrd="0" presId="urn:microsoft.com/office/officeart/2005/8/layout/hierarchy1"/>
    <dgm:cxn modelId="{7832BDB7-DE5A-4A42-92AF-5EEB5B005164}" type="presParOf" srcId="{9EBEB44A-B167-4150-A6C1-07C21F5B34FA}" destId="{9E48CD8F-399F-45E6-BB40-4075D49CA1BD}" srcOrd="1" destOrd="0" presId="urn:microsoft.com/office/officeart/2005/8/layout/hierarchy1"/>
    <dgm:cxn modelId="{C7A8FF3C-E064-4F25-B990-6950AA6C2400}" type="presParOf" srcId="{74656C30-3FCC-48DA-A991-853A56489FDE}" destId="{8996AA81-C3BC-4276-9C99-82BF2C09CB3F}" srcOrd="1" destOrd="0" presId="urn:microsoft.com/office/officeart/2005/8/layout/hierarchy1"/>
    <dgm:cxn modelId="{64633A7D-6F0E-4AC7-B985-F9D41EEA5853}" type="presParOf" srcId="{BB5AC919-C170-4BC9-A011-4EF2AB553E67}" destId="{2106323A-DB8D-4324-9F87-195818ED478B}" srcOrd="2" destOrd="0" presId="urn:microsoft.com/office/officeart/2005/8/layout/hierarchy1"/>
    <dgm:cxn modelId="{85C1A28E-9B94-44EE-AE23-E77A7E3AA87F}" type="presParOf" srcId="{BB5AC919-C170-4BC9-A011-4EF2AB553E67}" destId="{C9097578-18FE-45EF-8416-02220EF88497}" srcOrd="3" destOrd="0" presId="urn:microsoft.com/office/officeart/2005/8/layout/hierarchy1"/>
    <dgm:cxn modelId="{D8914874-7EAF-4EA2-8830-0FFA692E5087}" type="presParOf" srcId="{C9097578-18FE-45EF-8416-02220EF88497}" destId="{EE6DE230-D70B-47EE-A629-2343AA5ACCD6}" srcOrd="0" destOrd="0" presId="urn:microsoft.com/office/officeart/2005/8/layout/hierarchy1"/>
    <dgm:cxn modelId="{D7D09EC5-A202-4060-B6B9-1D848CCFE3B1}" type="presParOf" srcId="{EE6DE230-D70B-47EE-A629-2343AA5ACCD6}" destId="{9C51302D-0978-411F-9F2C-AFD705FD337E}" srcOrd="0" destOrd="0" presId="urn:microsoft.com/office/officeart/2005/8/layout/hierarchy1"/>
    <dgm:cxn modelId="{8716CA23-50D3-4406-96AF-D7EB0B28D8DA}" type="presParOf" srcId="{EE6DE230-D70B-47EE-A629-2343AA5ACCD6}" destId="{80B8DB28-F947-4952-9666-47E90141EAA5}" srcOrd="1" destOrd="0" presId="urn:microsoft.com/office/officeart/2005/8/layout/hierarchy1"/>
    <dgm:cxn modelId="{895A2495-AC7F-4B6D-8723-806EE6DA3393}" type="presParOf" srcId="{C9097578-18FE-45EF-8416-02220EF88497}" destId="{F7FCC3A2-366C-4E3E-85D6-53954F24342E}" srcOrd="1" destOrd="0" presId="urn:microsoft.com/office/officeart/2005/8/layout/hierarchy1"/>
    <dgm:cxn modelId="{94887651-EF9A-4DC6-9D71-61511DC8767F}" type="presParOf" srcId="{F7FCC3A2-366C-4E3E-85D6-53954F24342E}" destId="{466978F9-646B-4322-B0CA-0D8A04028CB1}" srcOrd="0" destOrd="0" presId="urn:microsoft.com/office/officeart/2005/8/layout/hierarchy1"/>
    <dgm:cxn modelId="{E6DDBD2F-B307-4225-B377-99B317470961}" type="presParOf" srcId="{F7FCC3A2-366C-4E3E-85D6-53954F24342E}" destId="{EE9898A6-D2B4-43D0-A546-02AA79C6C10E}" srcOrd="1" destOrd="0" presId="urn:microsoft.com/office/officeart/2005/8/layout/hierarchy1"/>
    <dgm:cxn modelId="{95188D59-F317-4682-9CE7-2C38D0B2509D}" type="presParOf" srcId="{EE9898A6-D2B4-43D0-A546-02AA79C6C10E}" destId="{46C6734F-760B-4FFE-9694-00E014CA89FB}" srcOrd="0" destOrd="0" presId="urn:microsoft.com/office/officeart/2005/8/layout/hierarchy1"/>
    <dgm:cxn modelId="{D00D1579-5441-4A65-B962-42186F7D1D0E}" type="presParOf" srcId="{46C6734F-760B-4FFE-9694-00E014CA89FB}" destId="{555A94AA-18E6-4888-81C5-83A798777804}" srcOrd="0" destOrd="0" presId="urn:microsoft.com/office/officeart/2005/8/layout/hierarchy1"/>
    <dgm:cxn modelId="{E5376416-DEEC-458E-9570-327117589A7B}" type="presParOf" srcId="{46C6734F-760B-4FFE-9694-00E014CA89FB}" destId="{F93681B3-8E9B-47F1-A45A-2B7699C91186}" srcOrd="1" destOrd="0" presId="urn:microsoft.com/office/officeart/2005/8/layout/hierarchy1"/>
    <dgm:cxn modelId="{DBE5EC39-B017-461F-B73A-DB281BF81DE2}" type="presParOf" srcId="{EE9898A6-D2B4-43D0-A546-02AA79C6C10E}" destId="{21E5B6B3-D753-4AB1-98F4-6163DA9A5AE8}" srcOrd="1" destOrd="0" presId="urn:microsoft.com/office/officeart/2005/8/layout/hierarchy1"/>
    <dgm:cxn modelId="{BB040305-EEEF-4E5E-927B-3513CCEF3CAF}" type="presParOf" srcId="{BB5AC919-C170-4BC9-A011-4EF2AB553E67}" destId="{E544F4A8-2DC7-49B5-96BE-C3B73C5ED574}" srcOrd="4" destOrd="0" presId="urn:microsoft.com/office/officeart/2005/8/layout/hierarchy1"/>
    <dgm:cxn modelId="{A11A7B7A-8C42-40C8-9380-39EF205380BC}" type="presParOf" srcId="{BB5AC919-C170-4BC9-A011-4EF2AB553E67}" destId="{89C6B656-37FC-4338-98DC-C043F9073200}" srcOrd="5" destOrd="0" presId="urn:microsoft.com/office/officeart/2005/8/layout/hierarchy1"/>
    <dgm:cxn modelId="{B71CC7C6-B9F4-4CD6-A8B9-163F31F9BD20}" type="presParOf" srcId="{89C6B656-37FC-4338-98DC-C043F9073200}" destId="{C777BF5E-4C23-46B0-9C56-8E3E6E98F572}" srcOrd="0" destOrd="0" presId="urn:microsoft.com/office/officeart/2005/8/layout/hierarchy1"/>
    <dgm:cxn modelId="{0FD8591A-956C-4EAB-B5E9-2EFE561D2212}" type="presParOf" srcId="{C777BF5E-4C23-46B0-9C56-8E3E6E98F572}" destId="{83A7A450-480F-42E2-BB72-D413E76F0328}" srcOrd="0" destOrd="0" presId="urn:microsoft.com/office/officeart/2005/8/layout/hierarchy1"/>
    <dgm:cxn modelId="{97B70067-C964-4FAF-B7FB-6A630E259E20}" type="presParOf" srcId="{C777BF5E-4C23-46B0-9C56-8E3E6E98F572}" destId="{F096BD87-CFBA-458E-B91C-EAB92AD880BE}" srcOrd="1" destOrd="0" presId="urn:microsoft.com/office/officeart/2005/8/layout/hierarchy1"/>
    <dgm:cxn modelId="{37D3AC6D-879A-4275-A867-379ECC265AEB}" type="presParOf" srcId="{89C6B656-37FC-4338-98DC-C043F9073200}" destId="{9350E067-2CF3-442A-A67A-E2A2AD660C72}" srcOrd="1" destOrd="0" presId="urn:microsoft.com/office/officeart/2005/8/layout/hierarchy1"/>
    <dgm:cxn modelId="{1679AD9F-0F52-4292-AE85-95389BA951BE}" type="presParOf" srcId="{9350E067-2CF3-442A-A67A-E2A2AD660C72}" destId="{4C1E5494-7D0A-4D9F-930E-BFF7C06F97B5}" srcOrd="0" destOrd="0" presId="urn:microsoft.com/office/officeart/2005/8/layout/hierarchy1"/>
    <dgm:cxn modelId="{DB84D8EA-0362-4F17-8D83-BE87FE57C496}" type="presParOf" srcId="{9350E067-2CF3-442A-A67A-E2A2AD660C72}" destId="{BDA61D40-45BC-496C-B75D-77978823725E}" srcOrd="1" destOrd="0" presId="urn:microsoft.com/office/officeart/2005/8/layout/hierarchy1"/>
    <dgm:cxn modelId="{D55342A9-F259-45D8-B112-70A027A94788}" type="presParOf" srcId="{BDA61D40-45BC-496C-B75D-77978823725E}" destId="{1A8E0573-F435-4FC0-BD85-556C0FEB04A3}" srcOrd="0" destOrd="0" presId="urn:microsoft.com/office/officeart/2005/8/layout/hierarchy1"/>
    <dgm:cxn modelId="{9DF68140-D630-4EF4-838A-B811BBFC5065}" type="presParOf" srcId="{1A8E0573-F435-4FC0-BD85-556C0FEB04A3}" destId="{826091B0-4F93-48FB-A6CC-4DF63DAD3E11}" srcOrd="0" destOrd="0" presId="urn:microsoft.com/office/officeart/2005/8/layout/hierarchy1"/>
    <dgm:cxn modelId="{F4BCF0C6-7EB6-46CC-90C1-03199F3CA532}" type="presParOf" srcId="{1A8E0573-F435-4FC0-BD85-556C0FEB04A3}" destId="{0B7DD067-11F2-455D-A326-795B61A3C69E}" srcOrd="1" destOrd="0" presId="urn:microsoft.com/office/officeart/2005/8/layout/hierarchy1"/>
    <dgm:cxn modelId="{CC71EE79-D80E-4C9C-AA26-50240048932D}" type="presParOf" srcId="{BDA61D40-45BC-496C-B75D-77978823725E}" destId="{FCB807C0-E93F-47CB-A7CF-05FF4D959821}" srcOrd="1" destOrd="0" presId="urn:microsoft.com/office/officeart/2005/8/layout/hierarchy1"/>
    <dgm:cxn modelId="{65DB2716-810D-44D7-B688-6554F81A4E6E}" type="presParOf" srcId="{C86AA5AC-3A04-419D-B53C-8587D4B264FF}" destId="{D064FF5B-69F8-4841-9917-419D5C4AC709}" srcOrd="2" destOrd="0" presId="urn:microsoft.com/office/officeart/2005/8/layout/hierarchy1"/>
    <dgm:cxn modelId="{78DDEB22-0776-44A8-BC39-39B4520756E5}" type="presParOf" srcId="{C86AA5AC-3A04-419D-B53C-8587D4B264FF}" destId="{CA0BFCE6-0B67-4D60-AF95-4066A24B7EC1}" srcOrd="3" destOrd="0" presId="urn:microsoft.com/office/officeart/2005/8/layout/hierarchy1"/>
    <dgm:cxn modelId="{F4CE9C19-D934-4BB1-AEC1-9EEA7CB44C9D}" type="presParOf" srcId="{CA0BFCE6-0B67-4D60-AF95-4066A24B7EC1}" destId="{DE6785E3-7BCB-4B4E-B8D0-3CF94507DFC4}" srcOrd="0" destOrd="0" presId="urn:microsoft.com/office/officeart/2005/8/layout/hierarchy1"/>
    <dgm:cxn modelId="{0AF3BE82-B792-4F09-A510-D32B77E7857E}" type="presParOf" srcId="{DE6785E3-7BCB-4B4E-B8D0-3CF94507DFC4}" destId="{2053FA7A-C0D7-47BC-A073-5E32C95BE47E}" srcOrd="0" destOrd="0" presId="urn:microsoft.com/office/officeart/2005/8/layout/hierarchy1"/>
    <dgm:cxn modelId="{F4D58AA6-B674-4A6B-840F-43B1816E25BA}" type="presParOf" srcId="{DE6785E3-7BCB-4B4E-B8D0-3CF94507DFC4}" destId="{DA03FEF3-4718-4B3A-9EE3-0E9F1D458A18}" srcOrd="1" destOrd="0" presId="urn:microsoft.com/office/officeart/2005/8/layout/hierarchy1"/>
    <dgm:cxn modelId="{8C570B7B-B856-49C6-BDC4-4A4749F930E0}" type="presParOf" srcId="{CA0BFCE6-0B67-4D60-AF95-4066A24B7EC1}" destId="{E53502FC-A6B0-4061-AB56-835BA05DA5AB}" srcOrd="1" destOrd="0" presId="urn:microsoft.com/office/officeart/2005/8/layout/hierarchy1"/>
    <dgm:cxn modelId="{23B2C4B6-BDDE-46B9-BCFA-0371DB779770}" type="presParOf" srcId="{E53502FC-A6B0-4061-AB56-835BA05DA5AB}" destId="{D1853C18-B16C-4BCF-8AD6-1C4052525083}" srcOrd="0" destOrd="0" presId="urn:microsoft.com/office/officeart/2005/8/layout/hierarchy1"/>
    <dgm:cxn modelId="{ED431831-2CA8-4222-8F0E-72FC080B4CAB}" type="presParOf" srcId="{E53502FC-A6B0-4061-AB56-835BA05DA5AB}" destId="{06CCBF4B-C14A-4200-8674-123FA8651C41}" srcOrd="1" destOrd="0" presId="urn:microsoft.com/office/officeart/2005/8/layout/hierarchy1"/>
    <dgm:cxn modelId="{F923FB5A-0510-465D-8A81-2FF6ED57658E}" type="presParOf" srcId="{06CCBF4B-C14A-4200-8674-123FA8651C41}" destId="{95BA17A0-C81F-4189-841A-B35C0F62C696}" srcOrd="0" destOrd="0" presId="urn:microsoft.com/office/officeart/2005/8/layout/hierarchy1"/>
    <dgm:cxn modelId="{F50FB58F-D4B0-4756-B002-2162EBDA70ED}" type="presParOf" srcId="{95BA17A0-C81F-4189-841A-B35C0F62C696}" destId="{5D8C2085-37EF-4359-B6EB-D723951539D1}" srcOrd="0" destOrd="0" presId="urn:microsoft.com/office/officeart/2005/8/layout/hierarchy1"/>
    <dgm:cxn modelId="{B5BB182F-27AE-42D0-B937-C85670D1E29B}" type="presParOf" srcId="{95BA17A0-C81F-4189-841A-B35C0F62C696}" destId="{A9B8F090-D0A7-4D41-91FF-29158A63F0FC}" srcOrd="1" destOrd="0" presId="urn:microsoft.com/office/officeart/2005/8/layout/hierarchy1"/>
    <dgm:cxn modelId="{892348B8-E8FE-4E28-AFEC-E23CC05B791F}" type="presParOf" srcId="{06CCBF4B-C14A-4200-8674-123FA8651C41}" destId="{B107C0BD-F018-413F-8E46-0EA6FE05AC83}" srcOrd="1" destOrd="0" presId="urn:microsoft.com/office/officeart/2005/8/layout/hierarchy1"/>
    <dgm:cxn modelId="{99396C1C-A570-4579-987E-4B4346D1BCFD}" type="presParOf" srcId="{B107C0BD-F018-413F-8E46-0EA6FE05AC83}" destId="{04F687D0-3D31-441E-A848-41FFEC20CBC1}" srcOrd="0" destOrd="0" presId="urn:microsoft.com/office/officeart/2005/8/layout/hierarchy1"/>
    <dgm:cxn modelId="{6B1756A3-BF73-40D0-9CF9-F34D73E393C8}" type="presParOf" srcId="{B107C0BD-F018-413F-8E46-0EA6FE05AC83}" destId="{69289DB1-E480-4850-9A1E-902FD3F16EE8}" srcOrd="1" destOrd="0" presId="urn:microsoft.com/office/officeart/2005/8/layout/hierarchy1"/>
    <dgm:cxn modelId="{9CF7DB02-DA91-41D6-9E76-FE46B264DE39}" type="presParOf" srcId="{69289DB1-E480-4850-9A1E-902FD3F16EE8}" destId="{24784CB0-1C08-4E28-B43D-CC18AAF547DE}" srcOrd="0" destOrd="0" presId="urn:microsoft.com/office/officeart/2005/8/layout/hierarchy1"/>
    <dgm:cxn modelId="{8C2649E1-2069-475E-9EAC-05CA0EEFE491}" type="presParOf" srcId="{24784CB0-1C08-4E28-B43D-CC18AAF547DE}" destId="{93DAA1CC-BF1E-4B90-83B8-7D5066DDC91D}" srcOrd="0" destOrd="0" presId="urn:microsoft.com/office/officeart/2005/8/layout/hierarchy1"/>
    <dgm:cxn modelId="{CC4B6C26-CA4D-48E1-AB11-0B767DD7358D}" type="presParOf" srcId="{24784CB0-1C08-4E28-B43D-CC18AAF547DE}" destId="{69F2CC48-3331-4173-9938-87BA18676C5D}" srcOrd="1" destOrd="0" presId="urn:microsoft.com/office/officeart/2005/8/layout/hierarchy1"/>
    <dgm:cxn modelId="{1D6CE6F2-39FB-4DFA-A367-A7A1E4082D5A}" type="presParOf" srcId="{69289DB1-E480-4850-9A1E-902FD3F16EE8}" destId="{FF5439EB-653A-455C-907B-9C64CF30E1BE}" srcOrd="1" destOrd="0" presId="urn:microsoft.com/office/officeart/2005/8/layout/hierarchy1"/>
    <dgm:cxn modelId="{49B45CDB-63B3-45DF-973B-8B8982807A0A}" type="presParOf" srcId="{FF5439EB-653A-455C-907B-9C64CF30E1BE}" destId="{8202A3A9-A5B7-4599-BFCB-C3A1A545077A}" srcOrd="0" destOrd="0" presId="urn:microsoft.com/office/officeart/2005/8/layout/hierarchy1"/>
    <dgm:cxn modelId="{FBE800A6-9B8B-4F3B-A08E-5EDF928E2CF2}" type="presParOf" srcId="{FF5439EB-653A-455C-907B-9C64CF30E1BE}" destId="{B687B14C-48E0-4E68-8A34-DEEC6DFC6732}" srcOrd="1" destOrd="0" presId="urn:microsoft.com/office/officeart/2005/8/layout/hierarchy1"/>
    <dgm:cxn modelId="{54EF05AA-1050-4B56-B488-23613D46DD23}" type="presParOf" srcId="{B687B14C-48E0-4E68-8A34-DEEC6DFC6732}" destId="{98DB4773-42D9-404A-861C-B78EECBA7EB1}" srcOrd="0" destOrd="0" presId="urn:microsoft.com/office/officeart/2005/8/layout/hierarchy1"/>
    <dgm:cxn modelId="{B20D5F17-69EC-429F-8121-7B8D0DBC99B3}" type="presParOf" srcId="{98DB4773-42D9-404A-861C-B78EECBA7EB1}" destId="{325BA307-B1F7-4E87-A012-B90F04AEF25A}" srcOrd="0" destOrd="0" presId="urn:microsoft.com/office/officeart/2005/8/layout/hierarchy1"/>
    <dgm:cxn modelId="{16A19042-DC0A-45B4-8182-1AFCE9542C29}" type="presParOf" srcId="{98DB4773-42D9-404A-861C-B78EECBA7EB1}" destId="{4CA10782-7308-4FC4-AB00-9473C41CEF10}" srcOrd="1" destOrd="0" presId="urn:microsoft.com/office/officeart/2005/8/layout/hierarchy1"/>
    <dgm:cxn modelId="{B5142061-6B71-41DC-A8E6-A07246708CFA}" type="presParOf" srcId="{B687B14C-48E0-4E68-8A34-DEEC6DFC6732}" destId="{325FB1DD-7E53-4060-938A-F71A8432E279}" srcOrd="1" destOrd="0" presId="urn:microsoft.com/office/officeart/2005/8/layout/hierarchy1"/>
    <dgm:cxn modelId="{1A07B21C-71B1-4C6E-8BCE-A08DCA4B0245}" type="presParOf" srcId="{E53502FC-A6B0-4061-AB56-835BA05DA5AB}" destId="{E8986E89-D62F-440C-A83F-EB411CE1C2D2}" srcOrd="2" destOrd="0" presId="urn:microsoft.com/office/officeart/2005/8/layout/hierarchy1"/>
    <dgm:cxn modelId="{BB9574EA-FED8-41A8-AFAD-9DDB9E19033C}" type="presParOf" srcId="{E53502FC-A6B0-4061-AB56-835BA05DA5AB}" destId="{67732B2D-3A6D-4D20-80F7-B795257D8444}" srcOrd="3" destOrd="0" presId="urn:microsoft.com/office/officeart/2005/8/layout/hierarchy1"/>
    <dgm:cxn modelId="{46E41751-8A96-4A39-9144-DDE2EB7DA81E}" type="presParOf" srcId="{67732B2D-3A6D-4D20-80F7-B795257D8444}" destId="{B4FBB2E8-72CF-4186-BD96-8894DCFEB1D0}" srcOrd="0" destOrd="0" presId="urn:microsoft.com/office/officeart/2005/8/layout/hierarchy1"/>
    <dgm:cxn modelId="{3C4B9383-C24A-4003-BC34-E615ED43981E}" type="presParOf" srcId="{B4FBB2E8-72CF-4186-BD96-8894DCFEB1D0}" destId="{5AE0AAB9-EBF7-41D2-A625-4D86C113B816}" srcOrd="0" destOrd="0" presId="urn:microsoft.com/office/officeart/2005/8/layout/hierarchy1"/>
    <dgm:cxn modelId="{4F408E23-13CC-4C83-8CDB-56FDD4A8A32F}" type="presParOf" srcId="{B4FBB2E8-72CF-4186-BD96-8894DCFEB1D0}" destId="{338255FC-3E76-4036-8DBD-B3F1D00EF754}" srcOrd="1" destOrd="0" presId="urn:microsoft.com/office/officeart/2005/8/layout/hierarchy1"/>
    <dgm:cxn modelId="{E6E23CD2-528D-43B4-9013-4D821F76DF0C}" type="presParOf" srcId="{67732B2D-3A6D-4D20-80F7-B795257D8444}" destId="{500264CD-82C6-4EB9-B096-43FBC008903F}" srcOrd="1" destOrd="0" presId="urn:microsoft.com/office/officeart/2005/8/layout/hierarchy1"/>
    <dgm:cxn modelId="{B29D934C-D96D-43C7-B47A-7DC7F6A3E232}" type="presParOf" srcId="{E53502FC-A6B0-4061-AB56-835BA05DA5AB}" destId="{7967E2D6-3F71-4819-9A49-A2A6BA3B880C}" srcOrd="4" destOrd="0" presId="urn:microsoft.com/office/officeart/2005/8/layout/hierarchy1"/>
    <dgm:cxn modelId="{379D14CF-499B-4DED-83E1-588C05C07DC2}" type="presParOf" srcId="{E53502FC-A6B0-4061-AB56-835BA05DA5AB}" destId="{C2148B8B-EE9D-4CCD-B77C-41ADC2A00DB7}" srcOrd="5" destOrd="0" presId="urn:microsoft.com/office/officeart/2005/8/layout/hierarchy1"/>
    <dgm:cxn modelId="{72852E31-7A30-4B20-A12F-DF6691B1E8F7}" type="presParOf" srcId="{C2148B8B-EE9D-4CCD-B77C-41ADC2A00DB7}" destId="{531D14FA-97EE-47BB-9279-CAEC85B3CF18}" srcOrd="0" destOrd="0" presId="urn:microsoft.com/office/officeart/2005/8/layout/hierarchy1"/>
    <dgm:cxn modelId="{F808A142-DE8F-4572-A976-C9CC21766072}" type="presParOf" srcId="{531D14FA-97EE-47BB-9279-CAEC85B3CF18}" destId="{CFE3B325-A0F9-4A76-BFEE-D2D780DC5780}" srcOrd="0" destOrd="0" presId="urn:microsoft.com/office/officeart/2005/8/layout/hierarchy1"/>
    <dgm:cxn modelId="{F5E892B5-8666-4C34-9443-7DB398505648}" type="presParOf" srcId="{531D14FA-97EE-47BB-9279-CAEC85B3CF18}" destId="{F33A709F-F5C5-4830-8206-69668CB0E7FC}" srcOrd="1" destOrd="0" presId="urn:microsoft.com/office/officeart/2005/8/layout/hierarchy1"/>
    <dgm:cxn modelId="{54F7E9A2-6F59-422C-B367-C67BAE7802D5}" type="presParOf" srcId="{C2148B8B-EE9D-4CCD-B77C-41ADC2A00DB7}" destId="{E1BAD254-F307-42EB-A229-92670483B0E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3AB610-A515-4A14-912F-9CB2E9270DDE}" type="doc">
      <dgm:prSet loTypeId="urn:microsoft.com/office/officeart/2005/8/layout/process2" loCatId="process" qsTypeId="urn:microsoft.com/office/officeart/2005/8/quickstyle/simple1" qsCatId="simple" csTypeId="urn:microsoft.com/office/officeart/2005/8/colors/colorful4" csCatId="colorful" phldr="1"/>
      <dgm:spPr/>
    </dgm:pt>
    <dgm:pt modelId="{0D4EF70C-782B-4C3D-9B94-559DC5DFD351}">
      <dgm:prSet phldrT="[Texto]" custT="1"/>
      <dgm:spPr/>
      <dgm:t>
        <a:bodyPr/>
        <a:lstStyle/>
        <a:p>
          <a:r>
            <a:rPr lang="es-EC" sz="1400" dirty="0">
              <a:solidFill>
                <a:schemeClr val="bg1">
                  <a:lumMod val="50000"/>
                </a:schemeClr>
              </a:solidFill>
            </a:rPr>
            <a:t>Es un software gratuito</a:t>
          </a:r>
        </a:p>
      </dgm:t>
    </dgm:pt>
    <dgm:pt modelId="{D84036D1-F727-4476-A69D-94391935D6C5}" type="parTrans" cxnId="{99D672FD-4676-4C5A-B852-9F7909863EBC}">
      <dgm:prSet/>
      <dgm:spPr/>
      <dgm:t>
        <a:bodyPr/>
        <a:lstStyle/>
        <a:p>
          <a:endParaRPr lang="es-EC"/>
        </a:p>
      </dgm:t>
    </dgm:pt>
    <dgm:pt modelId="{998439AA-F366-4542-A79B-A04AE2F208E3}" type="sibTrans" cxnId="{99D672FD-4676-4C5A-B852-9F7909863EBC}">
      <dgm:prSet/>
      <dgm:spPr/>
      <dgm:t>
        <a:bodyPr/>
        <a:lstStyle/>
        <a:p>
          <a:endParaRPr lang="es-EC"/>
        </a:p>
      </dgm:t>
    </dgm:pt>
    <dgm:pt modelId="{A92E1658-67BD-4070-B88A-0273B153EA2B}">
      <dgm:prSet phldrT="[Texto]" custT="1"/>
      <dgm:spPr/>
      <dgm:t>
        <a:bodyPr/>
        <a:lstStyle/>
        <a:p>
          <a:r>
            <a:rPr lang="es-EC" sz="1400" dirty="0">
              <a:solidFill>
                <a:schemeClr val="bg1">
                  <a:lumMod val="50000"/>
                </a:schemeClr>
              </a:solidFill>
            </a:rPr>
            <a:t>Ingeniería genética, la biología molecular y la biología sintética</a:t>
          </a:r>
        </a:p>
      </dgm:t>
    </dgm:pt>
    <dgm:pt modelId="{793826FE-A3B5-4CCC-B92D-6F79455B0093}" type="parTrans" cxnId="{7E613507-BC96-4107-BDC9-1A59D2A2B863}">
      <dgm:prSet/>
      <dgm:spPr/>
      <dgm:t>
        <a:bodyPr/>
        <a:lstStyle/>
        <a:p>
          <a:endParaRPr lang="es-EC"/>
        </a:p>
      </dgm:t>
    </dgm:pt>
    <dgm:pt modelId="{0007D9EB-C80B-46A1-AB2C-5B044E9FDFC4}" type="sibTrans" cxnId="{7E613507-BC96-4107-BDC9-1A59D2A2B863}">
      <dgm:prSet/>
      <dgm:spPr/>
      <dgm:t>
        <a:bodyPr/>
        <a:lstStyle/>
        <a:p>
          <a:endParaRPr lang="es-EC"/>
        </a:p>
      </dgm:t>
    </dgm:pt>
    <dgm:pt modelId="{AF06335E-5E51-453E-99F6-EB3EF2F62136}">
      <dgm:prSet phldrT="[Texto]" custT="1"/>
      <dgm:spPr/>
      <dgm:t>
        <a:bodyPr/>
        <a:lstStyle/>
        <a:p>
          <a:r>
            <a:rPr lang="es-EC" sz="1400" dirty="0">
              <a:solidFill>
                <a:schemeClr val="bg1">
                  <a:lumMod val="50000"/>
                </a:schemeClr>
              </a:solidFill>
            </a:rPr>
            <a:t>Permite diseñar experimentos de clonación, diseñar cebadores, predecir la expresión de proteínas.</a:t>
          </a:r>
        </a:p>
      </dgm:t>
    </dgm:pt>
    <dgm:pt modelId="{C37B3C6A-2967-449A-819A-0EB4580AB20D}" type="parTrans" cxnId="{03EDD178-EBDF-424C-9D90-720D6B0F62A6}">
      <dgm:prSet/>
      <dgm:spPr/>
      <dgm:t>
        <a:bodyPr/>
        <a:lstStyle/>
        <a:p>
          <a:endParaRPr lang="es-EC"/>
        </a:p>
      </dgm:t>
    </dgm:pt>
    <dgm:pt modelId="{C0D7A605-A3DB-43B8-B37A-6175A274266F}" type="sibTrans" cxnId="{03EDD178-EBDF-424C-9D90-720D6B0F62A6}">
      <dgm:prSet/>
      <dgm:spPr/>
      <dgm:t>
        <a:bodyPr/>
        <a:lstStyle/>
        <a:p>
          <a:endParaRPr lang="es-EC"/>
        </a:p>
      </dgm:t>
    </dgm:pt>
    <dgm:pt modelId="{C8AF712E-38E5-4208-A673-79139B5DBE4A}">
      <dgm:prSet phldrT="[Texto]" custT="1"/>
      <dgm:spPr/>
      <dgm:t>
        <a:bodyPr/>
        <a:lstStyle/>
        <a:p>
          <a:r>
            <a:rPr lang="es-EC" sz="1400" dirty="0">
              <a:solidFill>
                <a:schemeClr val="bg1">
                  <a:lumMod val="50000"/>
                </a:schemeClr>
              </a:solidFill>
            </a:rPr>
            <a:t>Simular los resultados de la electroforesis en gel.</a:t>
          </a:r>
        </a:p>
      </dgm:t>
    </dgm:pt>
    <dgm:pt modelId="{DA6908D4-B6E8-4D71-9F15-644B45132F18}" type="parTrans" cxnId="{8B75130E-7671-45E2-881C-CC11C9DBF195}">
      <dgm:prSet/>
      <dgm:spPr/>
      <dgm:t>
        <a:bodyPr/>
        <a:lstStyle/>
        <a:p>
          <a:endParaRPr lang="es-EC"/>
        </a:p>
      </dgm:t>
    </dgm:pt>
    <dgm:pt modelId="{4F502B11-C5A7-4D0A-AD29-39E660600C7D}" type="sibTrans" cxnId="{8B75130E-7671-45E2-881C-CC11C9DBF195}">
      <dgm:prSet/>
      <dgm:spPr/>
      <dgm:t>
        <a:bodyPr/>
        <a:lstStyle/>
        <a:p>
          <a:endParaRPr lang="es-EC"/>
        </a:p>
      </dgm:t>
    </dgm:pt>
    <dgm:pt modelId="{DD7C1759-1B7B-44B9-B9F4-501764AFA18E}" type="pres">
      <dgm:prSet presAssocID="{B93AB610-A515-4A14-912F-9CB2E9270DDE}" presName="linearFlow" presStyleCnt="0">
        <dgm:presLayoutVars>
          <dgm:resizeHandles val="exact"/>
        </dgm:presLayoutVars>
      </dgm:prSet>
      <dgm:spPr/>
    </dgm:pt>
    <dgm:pt modelId="{00239AA9-51ED-4550-AC5A-AE6BE83DD2B8}" type="pres">
      <dgm:prSet presAssocID="{0D4EF70C-782B-4C3D-9B94-559DC5DFD351}" presName="node" presStyleLbl="node1" presStyleIdx="0" presStyleCnt="4">
        <dgm:presLayoutVars>
          <dgm:bulletEnabled val="1"/>
        </dgm:presLayoutVars>
      </dgm:prSet>
      <dgm:spPr/>
    </dgm:pt>
    <dgm:pt modelId="{0A7BE6E6-CD86-4ADF-B3A0-BBE2339A027D}" type="pres">
      <dgm:prSet presAssocID="{998439AA-F366-4542-A79B-A04AE2F208E3}" presName="sibTrans" presStyleLbl="sibTrans2D1" presStyleIdx="0" presStyleCnt="3"/>
      <dgm:spPr/>
    </dgm:pt>
    <dgm:pt modelId="{81A0102B-F0DF-4272-B36C-05FAD84065CF}" type="pres">
      <dgm:prSet presAssocID="{998439AA-F366-4542-A79B-A04AE2F208E3}" presName="connectorText" presStyleLbl="sibTrans2D1" presStyleIdx="0" presStyleCnt="3"/>
      <dgm:spPr/>
    </dgm:pt>
    <dgm:pt modelId="{50CE3C56-2409-4A2B-86AA-2A23B2266DA6}" type="pres">
      <dgm:prSet presAssocID="{A92E1658-67BD-4070-B88A-0273B153EA2B}" presName="node" presStyleLbl="node1" presStyleIdx="1" presStyleCnt="4">
        <dgm:presLayoutVars>
          <dgm:bulletEnabled val="1"/>
        </dgm:presLayoutVars>
      </dgm:prSet>
      <dgm:spPr/>
    </dgm:pt>
    <dgm:pt modelId="{59FCE50F-6EA1-4D41-A6EA-0031F6A1A940}" type="pres">
      <dgm:prSet presAssocID="{0007D9EB-C80B-46A1-AB2C-5B044E9FDFC4}" presName="sibTrans" presStyleLbl="sibTrans2D1" presStyleIdx="1" presStyleCnt="3"/>
      <dgm:spPr/>
    </dgm:pt>
    <dgm:pt modelId="{8C8C186E-F4FF-4682-A8F0-F9D47A789799}" type="pres">
      <dgm:prSet presAssocID="{0007D9EB-C80B-46A1-AB2C-5B044E9FDFC4}" presName="connectorText" presStyleLbl="sibTrans2D1" presStyleIdx="1" presStyleCnt="3"/>
      <dgm:spPr/>
    </dgm:pt>
    <dgm:pt modelId="{3A548EE7-11B9-441E-A25A-3C0240CEFB0C}" type="pres">
      <dgm:prSet presAssocID="{AF06335E-5E51-453E-99F6-EB3EF2F62136}" presName="node" presStyleLbl="node1" presStyleIdx="2" presStyleCnt="4" custScaleX="102624" custScaleY="109474">
        <dgm:presLayoutVars>
          <dgm:bulletEnabled val="1"/>
        </dgm:presLayoutVars>
      </dgm:prSet>
      <dgm:spPr/>
    </dgm:pt>
    <dgm:pt modelId="{6168DE3F-A0D6-4F7D-8CCF-542528F57DFA}" type="pres">
      <dgm:prSet presAssocID="{C0D7A605-A3DB-43B8-B37A-6175A274266F}" presName="sibTrans" presStyleLbl="sibTrans2D1" presStyleIdx="2" presStyleCnt="3"/>
      <dgm:spPr/>
    </dgm:pt>
    <dgm:pt modelId="{2194393D-4A04-4CFE-B9C0-4DDB5BCD2FAF}" type="pres">
      <dgm:prSet presAssocID="{C0D7A605-A3DB-43B8-B37A-6175A274266F}" presName="connectorText" presStyleLbl="sibTrans2D1" presStyleIdx="2" presStyleCnt="3"/>
      <dgm:spPr/>
    </dgm:pt>
    <dgm:pt modelId="{EE69AD31-A0FC-4F61-A0EA-13CCA22D4717}" type="pres">
      <dgm:prSet presAssocID="{C8AF712E-38E5-4208-A673-79139B5DBE4A}" presName="node" presStyleLbl="node1" presStyleIdx="3" presStyleCnt="4">
        <dgm:presLayoutVars>
          <dgm:bulletEnabled val="1"/>
        </dgm:presLayoutVars>
      </dgm:prSet>
      <dgm:spPr/>
    </dgm:pt>
  </dgm:ptLst>
  <dgm:cxnLst>
    <dgm:cxn modelId="{BB8A9F05-38ED-4A20-83CC-407BF3C2CCF0}" type="presOf" srcId="{998439AA-F366-4542-A79B-A04AE2F208E3}" destId="{81A0102B-F0DF-4272-B36C-05FAD84065CF}" srcOrd="1" destOrd="0" presId="urn:microsoft.com/office/officeart/2005/8/layout/process2"/>
    <dgm:cxn modelId="{7E613507-BC96-4107-BDC9-1A59D2A2B863}" srcId="{B93AB610-A515-4A14-912F-9CB2E9270DDE}" destId="{A92E1658-67BD-4070-B88A-0273B153EA2B}" srcOrd="1" destOrd="0" parTransId="{793826FE-A3B5-4CCC-B92D-6F79455B0093}" sibTransId="{0007D9EB-C80B-46A1-AB2C-5B044E9FDFC4}"/>
    <dgm:cxn modelId="{8B75130E-7671-45E2-881C-CC11C9DBF195}" srcId="{B93AB610-A515-4A14-912F-9CB2E9270DDE}" destId="{C8AF712E-38E5-4208-A673-79139B5DBE4A}" srcOrd="3" destOrd="0" parTransId="{DA6908D4-B6E8-4D71-9F15-644B45132F18}" sibTransId="{4F502B11-C5A7-4D0A-AD29-39E660600C7D}"/>
    <dgm:cxn modelId="{602A7330-B53F-4732-9F05-9708FEA7D34F}" type="presOf" srcId="{C8AF712E-38E5-4208-A673-79139B5DBE4A}" destId="{EE69AD31-A0FC-4F61-A0EA-13CCA22D4717}" srcOrd="0" destOrd="0" presId="urn:microsoft.com/office/officeart/2005/8/layout/process2"/>
    <dgm:cxn modelId="{144BBC5C-F66A-4DEE-A9FC-96B4D6405782}" type="presOf" srcId="{C0D7A605-A3DB-43B8-B37A-6175A274266F}" destId="{6168DE3F-A0D6-4F7D-8CCF-542528F57DFA}" srcOrd="0" destOrd="0" presId="urn:microsoft.com/office/officeart/2005/8/layout/process2"/>
    <dgm:cxn modelId="{03EDD178-EBDF-424C-9D90-720D6B0F62A6}" srcId="{B93AB610-A515-4A14-912F-9CB2E9270DDE}" destId="{AF06335E-5E51-453E-99F6-EB3EF2F62136}" srcOrd="2" destOrd="0" parTransId="{C37B3C6A-2967-449A-819A-0EB4580AB20D}" sibTransId="{C0D7A605-A3DB-43B8-B37A-6175A274266F}"/>
    <dgm:cxn modelId="{A4A6B87A-65D7-4CC5-9481-6BDB27BBD8D1}" type="presOf" srcId="{AF06335E-5E51-453E-99F6-EB3EF2F62136}" destId="{3A548EE7-11B9-441E-A25A-3C0240CEFB0C}" srcOrd="0" destOrd="0" presId="urn:microsoft.com/office/officeart/2005/8/layout/process2"/>
    <dgm:cxn modelId="{3C73ECA2-E18E-46AC-810D-5C86FB0133E0}" type="presOf" srcId="{998439AA-F366-4542-A79B-A04AE2F208E3}" destId="{0A7BE6E6-CD86-4ADF-B3A0-BBE2339A027D}" srcOrd="0" destOrd="0" presId="urn:microsoft.com/office/officeart/2005/8/layout/process2"/>
    <dgm:cxn modelId="{FBF681B4-2EBC-43E5-8FD5-7529F2875904}" type="presOf" srcId="{A92E1658-67BD-4070-B88A-0273B153EA2B}" destId="{50CE3C56-2409-4A2B-86AA-2A23B2266DA6}" srcOrd="0" destOrd="0" presId="urn:microsoft.com/office/officeart/2005/8/layout/process2"/>
    <dgm:cxn modelId="{382968CF-8E7D-405E-BCC3-7A6D1415F02C}" type="presOf" srcId="{0D4EF70C-782B-4C3D-9B94-559DC5DFD351}" destId="{00239AA9-51ED-4550-AC5A-AE6BE83DD2B8}" srcOrd="0" destOrd="0" presId="urn:microsoft.com/office/officeart/2005/8/layout/process2"/>
    <dgm:cxn modelId="{778369CF-E83C-4552-97E1-E976AD9A41B6}" type="presOf" srcId="{0007D9EB-C80B-46A1-AB2C-5B044E9FDFC4}" destId="{8C8C186E-F4FF-4682-A8F0-F9D47A789799}" srcOrd="1" destOrd="0" presId="urn:microsoft.com/office/officeart/2005/8/layout/process2"/>
    <dgm:cxn modelId="{913785D1-2EA8-42C6-9AC2-1DA50978B3DA}" type="presOf" srcId="{B93AB610-A515-4A14-912F-9CB2E9270DDE}" destId="{DD7C1759-1B7B-44B9-B9F4-501764AFA18E}" srcOrd="0" destOrd="0" presId="urn:microsoft.com/office/officeart/2005/8/layout/process2"/>
    <dgm:cxn modelId="{4E2CA0D1-8501-440D-AF7F-187A2D5D0AA6}" type="presOf" srcId="{C0D7A605-A3DB-43B8-B37A-6175A274266F}" destId="{2194393D-4A04-4CFE-B9C0-4DDB5BCD2FAF}" srcOrd="1" destOrd="0" presId="urn:microsoft.com/office/officeart/2005/8/layout/process2"/>
    <dgm:cxn modelId="{99D672FD-4676-4C5A-B852-9F7909863EBC}" srcId="{B93AB610-A515-4A14-912F-9CB2E9270DDE}" destId="{0D4EF70C-782B-4C3D-9B94-559DC5DFD351}" srcOrd="0" destOrd="0" parTransId="{D84036D1-F727-4476-A69D-94391935D6C5}" sibTransId="{998439AA-F366-4542-A79B-A04AE2F208E3}"/>
    <dgm:cxn modelId="{1438DBFE-9EB3-4D70-A721-63A1143EADBE}" type="presOf" srcId="{0007D9EB-C80B-46A1-AB2C-5B044E9FDFC4}" destId="{59FCE50F-6EA1-4D41-A6EA-0031F6A1A940}" srcOrd="0" destOrd="0" presId="urn:microsoft.com/office/officeart/2005/8/layout/process2"/>
    <dgm:cxn modelId="{1391AB3F-CE48-4DFA-B2D5-99F25B4119D2}" type="presParOf" srcId="{DD7C1759-1B7B-44B9-B9F4-501764AFA18E}" destId="{00239AA9-51ED-4550-AC5A-AE6BE83DD2B8}" srcOrd="0" destOrd="0" presId="urn:microsoft.com/office/officeart/2005/8/layout/process2"/>
    <dgm:cxn modelId="{2785F266-C208-4E78-A11E-7042D29E14A9}" type="presParOf" srcId="{DD7C1759-1B7B-44B9-B9F4-501764AFA18E}" destId="{0A7BE6E6-CD86-4ADF-B3A0-BBE2339A027D}" srcOrd="1" destOrd="0" presId="urn:microsoft.com/office/officeart/2005/8/layout/process2"/>
    <dgm:cxn modelId="{FCC4A715-AF93-4CEB-B2C7-7B5348832EFA}" type="presParOf" srcId="{0A7BE6E6-CD86-4ADF-B3A0-BBE2339A027D}" destId="{81A0102B-F0DF-4272-B36C-05FAD84065CF}" srcOrd="0" destOrd="0" presId="urn:microsoft.com/office/officeart/2005/8/layout/process2"/>
    <dgm:cxn modelId="{EC4B775C-7C9B-4036-B388-9D2643676E78}" type="presParOf" srcId="{DD7C1759-1B7B-44B9-B9F4-501764AFA18E}" destId="{50CE3C56-2409-4A2B-86AA-2A23B2266DA6}" srcOrd="2" destOrd="0" presId="urn:microsoft.com/office/officeart/2005/8/layout/process2"/>
    <dgm:cxn modelId="{A46514BE-E179-4B5A-8F3A-4874BCF72D1B}" type="presParOf" srcId="{DD7C1759-1B7B-44B9-B9F4-501764AFA18E}" destId="{59FCE50F-6EA1-4D41-A6EA-0031F6A1A940}" srcOrd="3" destOrd="0" presId="urn:microsoft.com/office/officeart/2005/8/layout/process2"/>
    <dgm:cxn modelId="{F2DB8345-03BE-48E4-A31C-8EDF662B62AC}" type="presParOf" srcId="{59FCE50F-6EA1-4D41-A6EA-0031F6A1A940}" destId="{8C8C186E-F4FF-4682-A8F0-F9D47A789799}" srcOrd="0" destOrd="0" presId="urn:microsoft.com/office/officeart/2005/8/layout/process2"/>
    <dgm:cxn modelId="{1C6F19DE-BA14-4CEF-93E1-E59E4B712EDB}" type="presParOf" srcId="{DD7C1759-1B7B-44B9-B9F4-501764AFA18E}" destId="{3A548EE7-11B9-441E-A25A-3C0240CEFB0C}" srcOrd="4" destOrd="0" presId="urn:microsoft.com/office/officeart/2005/8/layout/process2"/>
    <dgm:cxn modelId="{2704F1D9-DA8F-4A6C-A2A9-0F20578EB435}" type="presParOf" srcId="{DD7C1759-1B7B-44B9-B9F4-501764AFA18E}" destId="{6168DE3F-A0D6-4F7D-8CCF-542528F57DFA}" srcOrd="5" destOrd="0" presId="urn:microsoft.com/office/officeart/2005/8/layout/process2"/>
    <dgm:cxn modelId="{4F5B1C41-F785-47E4-9B13-5843DC2369EA}" type="presParOf" srcId="{6168DE3F-A0D6-4F7D-8CCF-542528F57DFA}" destId="{2194393D-4A04-4CFE-B9C0-4DDB5BCD2FAF}" srcOrd="0" destOrd="0" presId="urn:microsoft.com/office/officeart/2005/8/layout/process2"/>
    <dgm:cxn modelId="{57387BEF-5D72-4B36-8E27-3A72F6706AA6}" type="presParOf" srcId="{DD7C1759-1B7B-44B9-B9F4-501764AFA18E}" destId="{EE69AD31-A0FC-4F61-A0EA-13CCA22D4717}"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3AB610-A515-4A14-912F-9CB2E9270DDE}" type="doc">
      <dgm:prSet loTypeId="urn:microsoft.com/office/officeart/2005/8/layout/process2" loCatId="process" qsTypeId="urn:microsoft.com/office/officeart/2005/8/quickstyle/simple1" qsCatId="simple" csTypeId="urn:microsoft.com/office/officeart/2005/8/colors/colorful4" csCatId="colorful" phldr="1"/>
      <dgm:spPr/>
    </dgm:pt>
    <dgm:pt modelId="{0D4EF70C-782B-4C3D-9B94-559DC5DFD351}">
      <dgm:prSet phldrT="[Texto]" custT="1"/>
      <dgm:spPr/>
      <dgm:t>
        <a:bodyPr/>
        <a:lstStyle/>
        <a:p>
          <a:r>
            <a:rPr lang="es-EC" sz="1400" dirty="0">
              <a:solidFill>
                <a:schemeClr val="bg1">
                  <a:lumMod val="50000"/>
                </a:schemeClr>
              </a:solidFill>
            </a:rPr>
            <a:t>Es un software gratuito</a:t>
          </a:r>
        </a:p>
      </dgm:t>
    </dgm:pt>
    <dgm:pt modelId="{D84036D1-F727-4476-A69D-94391935D6C5}" type="parTrans" cxnId="{99D672FD-4676-4C5A-B852-9F7909863EBC}">
      <dgm:prSet/>
      <dgm:spPr/>
      <dgm:t>
        <a:bodyPr/>
        <a:lstStyle/>
        <a:p>
          <a:endParaRPr lang="es-EC"/>
        </a:p>
      </dgm:t>
    </dgm:pt>
    <dgm:pt modelId="{998439AA-F366-4542-A79B-A04AE2F208E3}" type="sibTrans" cxnId="{99D672FD-4676-4C5A-B852-9F7909863EBC}">
      <dgm:prSet/>
      <dgm:spPr/>
      <dgm:t>
        <a:bodyPr/>
        <a:lstStyle/>
        <a:p>
          <a:endParaRPr lang="es-EC"/>
        </a:p>
      </dgm:t>
    </dgm:pt>
    <dgm:pt modelId="{A92E1658-67BD-4070-B88A-0273B153EA2B}">
      <dgm:prSet phldrT="[Texto]" custT="1"/>
      <dgm:spPr/>
      <dgm:t>
        <a:bodyPr/>
        <a:lstStyle/>
        <a:p>
          <a:r>
            <a:rPr lang="es-EC" sz="1400" dirty="0">
              <a:solidFill>
                <a:schemeClr val="bg1">
                  <a:lumMod val="50000"/>
                </a:schemeClr>
              </a:solidFill>
            </a:rPr>
            <a:t>Permite la simulación y análisis de bioprocesos.</a:t>
          </a:r>
        </a:p>
      </dgm:t>
    </dgm:pt>
    <dgm:pt modelId="{793826FE-A3B5-4CCC-B92D-6F79455B0093}" type="parTrans" cxnId="{7E613507-BC96-4107-BDC9-1A59D2A2B863}">
      <dgm:prSet/>
      <dgm:spPr/>
      <dgm:t>
        <a:bodyPr/>
        <a:lstStyle/>
        <a:p>
          <a:endParaRPr lang="es-EC"/>
        </a:p>
      </dgm:t>
    </dgm:pt>
    <dgm:pt modelId="{0007D9EB-C80B-46A1-AB2C-5B044E9FDFC4}" type="sibTrans" cxnId="{7E613507-BC96-4107-BDC9-1A59D2A2B863}">
      <dgm:prSet/>
      <dgm:spPr/>
      <dgm:t>
        <a:bodyPr/>
        <a:lstStyle/>
        <a:p>
          <a:endParaRPr lang="es-EC"/>
        </a:p>
      </dgm:t>
    </dgm:pt>
    <dgm:pt modelId="{AF06335E-5E51-453E-99F6-EB3EF2F62136}">
      <dgm:prSet phldrT="[Texto]" custT="1"/>
      <dgm:spPr/>
      <dgm:t>
        <a:bodyPr/>
        <a:lstStyle/>
        <a:p>
          <a:r>
            <a:rPr lang="es-EC" sz="1400" dirty="0">
              <a:solidFill>
                <a:schemeClr val="bg1">
                  <a:lumMod val="50000"/>
                </a:schemeClr>
              </a:solidFill>
            </a:rPr>
            <a:t>Predecir la respuesta esperada en los procesos industriales.</a:t>
          </a:r>
        </a:p>
      </dgm:t>
    </dgm:pt>
    <dgm:pt modelId="{C37B3C6A-2967-449A-819A-0EB4580AB20D}" type="parTrans" cxnId="{03EDD178-EBDF-424C-9D90-720D6B0F62A6}">
      <dgm:prSet/>
      <dgm:spPr/>
      <dgm:t>
        <a:bodyPr/>
        <a:lstStyle/>
        <a:p>
          <a:endParaRPr lang="es-EC"/>
        </a:p>
      </dgm:t>
    </dgm:pt>
    <dgm:pt modelId="{C0D7A605-A3DB-43B8-B37A-6175A274266F}" type="sibTrans" cxnId="{03EDD178-EBDF-424C-9D90-720D6B0F62A6}">
      <dgm:prSet/>
      <dgm:spPr/>
      <dgm:t>
        <a:bodyPr/>
        <a:lstStyle/>
        <a:p>
          <a:endParaRPr lang="es-EC"/>
        </a:p>
      </dgm:t>
    </dgm:pt>
    <dgm:pt modelId="{D3BB9EBE-5BB5-411B-97D4-3932889DB16D}">
      <dgm:prSet phldrT="[Texto]" custT="1"/>
      <dgm:spPr/>
      <dgm:t>
        <a:bodyPr/>
        <a:lstStyle/>
        <a:p>
          <a:r>
            <a:rPr lang="es-EC" sz="1400" dirty="0">
              <a:solidFill>
                <a:schemeClr val="bg1">
                  <a:lumMod val="50000"/>
                </a:schemeClr>
              </a:solidFill>
            </a:rPr>
            <a:t>Análisis de costes, ambientales, energías renovables.</a:t>
          </a:r>
        </a:p>
      </dgm:t>
    </dgm:pt>
    <dgm:pt modelId="{41DA6088-E75D-4F1F-87FD-2B08332FB7CC}" type="parTrans" cxnId="{1299725B-0CDE-4930-99AE-38D1921E66FD}">
      <dgm:prSet/>
      <dgm:spPr/>
      <dgm:t>
        <a:bodyPr/>
        <a:lstStyle/>
        <a:p>
          <a:endParaRPr lang="es-EC"/>
        </a:p>
      </dgm:t>
    </dgm:pt>
    <dgm:pt modelId="{CA31CE00-6B59-4631-9832-14D7F702F4C1}" type="sibTrans" cxnId="{1299725B-0CDE-4930-99AE-38D1921E66FD}">
      <dgm:prSet/>
      <dgm:spPr/>
      <dgm:t>
        <a:bodyPr/>
        <a:lstStyle/>
        <a:p>
          <a:endParaRPr lang="es-EC"/>
        </a:p>
      </dgm:t>
    </dgm:pt>
    <dgm:pt modelId="{DD7C1759-1B7B-44B9-B9F4-501764AFA18E}" type="pres">
      <dgm:prSet presAssocID="{B93AB610-A515-4A14-912F-9CB2E9270DDE}" presName="linearFlow" presStyleCnt="0">
        <dgm:presLayoutVars>
          <dgm:resizeHandles val="exact"/>
        </dgm:presLayoutVars>
      </dgm:prSet>
      <dgm:spPr/>
    </dgm:pt>
    <dgm:pt modelId="{00239AA9-51ED-4550-AC5A-AE6BE83DD2B8}" type="pres">
      <dgm:prSet presAssocID="{0D4EF70C-782B-4C3D-9B94-559DC5DFD351}" presName="node" presStyleLbl="node1" presStyleIdx="0" presStyleCnt="4">
        <dgm:presLayoutVars>
          <dgm:bulletEnabled val="1"/>
        </dgm:presLayoutVars>
      </dgm:prSet>
      <dgm:spPr/>
    </dgm:pt>
    <dgm:pt modelId="{0A7BE6E6-CD86-4ADF-B3A0-BBE2339A027D}" type="pres">
      <dgm:prSet presAssocID="{998439AA-F366-4542-A79B-A04AE2F208E3}" presName="sibTrans" presStyleLbl="sibTrans2D1" presStyleIdx="0" presStyleCnt="3"/>
      <dgm:spPr/>
    </dgm:pt>
    <dgm:pt modelId="{81A0102B-F0DF-4272-B36C-05FAD84065CF}" type="pres">
      <dgm:prSet presAssocID="{998439AA-F366-4542-A79B-A04AE2F208E3}" presName="connectorText" presStyleLbl="sibTrans2D1" presStyleIdx="0" presStyleCnt="3"/>
      <dgm:spPr/>
    </dgm:pt>
    <dgm:pt modelId="{50CE3C56-2409-4A2B-86AA-2A23B2266DA6}" type="pres">
      <dgm:prSet presAssocID="{A92E1658-67BD-4070-B88A-0273B153EA2B}" presName="node" presStyleLbl="node1" presStyleIdx="1" presStyleCnt="4">
        <dgm:presLayoutVars>
          <dgm:bulletEnabled val="1"/>
        </dgm:presLayoutVars>
      </dgm:prSet>
      <dgm:spPr/>
    </dgm:pt>
    <dgm:pt modelId="{59FCE50F-6EA1-4D41-A6EA-0031F6A1A940}" type="pres">
      <dgm:prSet presAssocID="{0007D9EB-C80B-46A1-AB2C-5B044E9FDFC4}" presName="sibTrans" presStyleLbl="sibTrans2D1" presStyleIdx="1" presStyleCnt="3"/>
      <dgm:spPr/>
    </dgm:pt>
    <dgm:pt modelId="{8C8C186E-F4FF-4682-A8F0-F9D47A789799}" type="pres">
      <dgm:prSet presAssocID="{0007D9EB-C80B-46A1-AB2C-5B044E9FDFC4}" presName="connectorText" presStyleLbl="sibTrans2D1" presStyleIdx="1" presStyleCnt="3"/>
      <dgm:spPr/>
    </dgm:pt>
    <dgm:pt modelId="{3A548EE7-11B9-441E-A25A-3C0240CEFB0C}" type="pres">
      <dgm:prSet presAssocID="{AF06335E-5E51-453E-99F6-EB3EF2F62136}" presName="node" presStyleLbl="node1" presStyleIdx="2" presStyleCnt="4">
        <dgm:presLayoutVars>
          <dgm:bulletEnabled val="1"/>
        </dgm:presLayoutVars>
      </dgm:prSet>
      <dgm:spPr/>
    </dgm:pt>
    <dgm:pt modelId="{A767C7C9-0D37-471E-A692-7246548B633B}" type="pres">
      <dgm:prSet presAssocID="{C0D7A605-A3DB-43B8-B37A-6175A274266F}" presName="sibTrans" presStyleLbl="sibTrans2D1" presStyleIdx="2" presStyleCnt="3"/>
      <dgm:spPr/>
    </dgm:pt>
    <dgm:pt modelId="{A0FC66E5-512B-423D-B6A3-49D41C109139}" type="pres">
      <dgm:prSet presAssocID="{C0D7A605-A3DB-43B8-B37A-6175A274266F}" presName="connectorText" presStyleLbl="sibTrans2D1" presStyleIdx="2" presStyleCnt="3"/>
      <dgm:spPr/>
    </dgm:pt>
    <dgm:pt modelId="{3147291D-94D4-468B-88A7-23CA78291F5E}" type="pres">
      <dgm:prSet presAssocID="{D3BB9EBE-5BB5-411B-97D4-3932889DB16D}" presName="node" presStyleLbl="node1" presStyleIdx="3" presStyleCnt="4">
        <dgm:presLayoutVars>
          <dgm:bulletEnabled val="1"/>
        </dgm:presLayoutVars>
      </dgm:prSet>
      <dgm:spPr/>
    </dgm:pt>
  </dgm:ptLst>
  <dgm:cxnLst>
    <dgm:cxn modelId="{BB8A9F05-38ED-4A20-83CC-407BF3C2CCF0}" type="presOf" srcId="{998439AA-F366-4542-A79B-A04AE2F208E3}" destId="{81A0102B-F0DF-4272-B36C-05FAD84065CF}" srcOrd="1" destOrd="0" presId="urn:microsoft.com/office/officeart/2005/8/layout/process2"/>
    <dgm:cxn modelId="{7E613507-BC96-4107-BDC9-1A59D2A2B863}" srcId="{B93AB610-A515-4A14-912F-9CB2E9270DDE}" destId="{A92E1658-67BD-4070-B88A-0273B153EA2B}" srcOrd="1" destOrd="0" parTransId="{793826FE-A3B5-4CCC-B92D-6F79455B0093}" sibTransId="{0007D9EB-C80B-46A1-AB2C-5B044E9FDFC4}"/>
    <dgm:cxn modelId="{A1B6C134-D026-42BB-A5F5-F75DA30E244A}" type="presOf" srcId="{C0D7A605-A3DB-43B8-B37A-6175A274266F}" destId="{A0FC66E5-512B-423D-B6A3-49D41C109139}" srcOrd="1" destOrd="0" presId="urn:microsoft.com/office/officeart/2005/8/layout/process2"/>
    <dgm:cxn modelId="{1299725B-0CDE-4930-99AE-38D1921E66FD}" srcId="{B93AB610-A515-4A14-912F-9CB2E9270DDE}" destId="{D3BB9EBE-5BB5-411B-97D4-3932889DB16D}" srcOrd="3" destOrd="0" parTransId="{41DA6088-E75D-4F1F-87FD-2B08332FB7CC}" sibTransId="{CA31CE00-6B59-4631-9832-14D7F702F4C1}"/>
    <dgm:cxn modelId="{CA46D277-83A7-4D42-9E28-854BCFF98FF3}" type="presOf" srcId="{C0D7A605-A3DB-43B8-B37A-6175A274266F}" destId="{A767C7C9-0D37-471E-A692-7246548B633B}" srcOrd="0" destOrd="0" presId="urn:microsoft.com/office/officeart/2005/8/layout/process2"/>
    <dgm:cxn modelId="{03EDD178-EBDF-424C-9D90-720D6B0F62A6}" srcId="{B93AB610-A515-4A14-912F-9CB2E9270DDE}" destId="{AF06335E-5E51-453E-99F6-EB3EF2F62136}" srcOrd="2" destOrd="0" parTransId="{C37B3C6A-2967-449A-819A-0EB4580AB20D}" sibTransId="{C0D7A605-A3DB-43B8-B37A-6175A274266F}"/>
    <dgm:cxn modelId="{A4A6B87A-65D7-4CC5-9481-6BDB27BBD8D1}" type="presOf" srcId="{AF06335E-5E51-453E-99F6-EB3EF2F62136}" destId="{3A548EE7-11B9-441E-A25A-3C0240CEFB0C}" srcOrd="0" destOrd="0" presId="urn:microsoft.com/office/officeart/2005/8/layout/process2"/>
    <dgm:cxn modelId="{3C73ECA2-E18E-46AC-810D-5C86FB0133E0}" type="presOf" srcId="{998439AA-F366-4542-A79B-A04AE2F208E3}" destId="{0A7BE6E6-CD86-4ADF-B3A0-BBE2339A027D}" srcOrd="0" destOrd="0" presId="urn:microsoft.com/office/officeart/2005/8/layout/process2"/>
    <dgm:cxn modelId="{FBF681B4-2EBC-43E5-8FD5-7529F2875904}" type="presOf" srcId="{A92E1658-67BD-4070-B88A-0273B153EA2B}" destId="{50CE3C56-2409-4A2B-86AA-2A23B2266DA6}" srcOrd="0" destOrd="0" presId="urn:microsoft.com/office/officeart/2005/8/layout/process2"/>
    <dgm:cxn modelId="{382968CF-8E7D-405E-BCC3-7A6D1415F02C}" type="presOf" srcId="{0D4EF70C-782B-4C3D-9B94-559DC5DFD351}" destId="{00239AA9-51ED-4550-AC5A-AE6BE83DD2B8}" srcOrd="0" destOrd="0" presId="urn:microsoft.com/office/officeart/2005/8/layout/process2"/>
    <dgm:cxn modelId="{778369CF-E83C-4552-97E1-E976AD9A41B6}" type="presOf" srcId="{0007D9EB-C80B-46A1-AB2C-5B044E9FDFC4}" destId="{8C8C186E-F4FF-4682-A8F0-F9D47A789799}" srcOrd="1" destOrd="0" presId="urn:microsoft.com/office/officeart/2005/8/layout/process2"/>
    <dgm:cxn modelId="{913785D1-2EA8-42C6-9AC2-1DA50978B3DA}" type="presOf" srcId="{B93AB610-A515-4A14-912F-9CB2E9270DDE}" destId="{DD7C1759-1B7B-44B9-B9F4-501764AFA18E}" srcOrd="0" destOrd="0" presId="urn:microsoft.com/office/officeart/2005/8/layout/process2"/>
    <dgm:cxn modelId="{4AE7F1E8-7EF7-4AA4-B024-BDE41FA85891}" type="presOf" srcId="{D3BB9EBE-5BB5-411B-97D4-3932889DB16D}" destId="{3147291D-94D4-468B-88A7-23CA78291F5E}" srcOrd="0" destOrd="0" presId="urn:microsoft.com/office/officeart/2005/8/layout/process2"/>
    <dgm:cxn modelId="{99D672FD-4676-4C5A-B852-9F7909863EBC}" srcId="{B93AB610-A515-4A14-912F-9CB2E9270DDE}" destId="{0D4EF70C-782B-4C3D-9B94-559DC5DFD351}" srcOrd="0" destOrd="0" parTransId="{D84036D1-F727-4476-A69D-94391935D6C5}" sibTransId="{998439AA-F366-4542-A79B-A04AE2F208E3}"/>
    <dgm:cxn modelId="{1438DBFE-9EB3-4D70-A721-63A1143EADBE}" type="presOf" srcId="{0007D9EB-C80B-46A1-AB2C-5B044E9FDFC4}" destId="{59FCE50F-6EA1-4D41-A6EA-0031F6A1A940}" srcOrd="0" destOrd="0" presId="urn:microsoft.com/office/officeart/2005/8/layout/process2"/>
    <dgm:cxn modelId="{1391AB3F-CE48-4DFA-B2D5-99F25B4119D2}" type="presParOf" srcId="{DD7C1759-1B7B-44B9-B9F4-501764AFA18E}" destId="{00239AA9-51ED-4550-AC5A-AE6BE83DD2B8}" srcOrd="0" destOrd="0" presId="urn:microsoft.com/office/officeart/2005/8/layout/process2"/>
    <dgm:cxn modelId="{2785F266-C208-4E78-A11E-7042D29E14A9}" type="presParOf" srcId="{DD7C1759-1B7B-44B9-B9F4-501764AFA18E}" destId="{0A7BE6E6-CD86-4ADF-B3A0-BBE2339A027D}" srcOrd="1" destOrd="0" presId="urn:microsoft.com/office/officeart/2005/8/layout/process2"/>
    <dgm:cxn modelId="{FCC4A715-AF93-4CEB-B2C7-7B5348832EFA}" type="presParOf" srcId="{0A7BE6E6-CD86-4ADF-B3A0-BBE2339A027D}" destId="{81A0102B-F0DF-4272-B36C-05FAD84065CF}" srcOrd="0" destOrd="0" presId="urn:microsoft.com/office/officeart/2005/8/layout/process2"/>
    <dgm:cxn modelId="{EC4B775C-7C9B-4036-B388-9D2643676E78}" type="presParOf" srcId="{DD7C1759-1B7B-44B9-B9F4-501764AFA18E}" destId="{50CE3C56-2409-4A2B-86AA-2A23B2266DA6}" srcOrd="2" destOrd="0" presId="urn:microsoft.com/office/officeart/2005/8/layout/process2"/>
    <dgm:cxn modelId="{A46514BE-E179-4B5A-8F3A-4874BCF72D1B}" type="presParOf" srcId="{DD7C1759-1B7B-44B9-B9F4-501764AFA18E}" destId="{59FCE50F-6EA1-4D41-A6EA-0031F6A1A940}" srcOrd="3" destOrd="0" presId="urn:microsoft.com/office/officeart/2005/8/layout/process2"/>
    <dgm:cxn modelId="{F2DB8345-03BE-48E4-A31C-8EDF662B62AC}" type="presParOf" srcId="{59FCE50F-6EA1-4D41-A6EA-0031F6A1A940}" destId="{8C8C186E-F4FF-4682-A8F0-F9D47A789799}" srcOrd="0" destOrd="0" presId="urn:microsoft.com/office/officeart/2005/8/layout/process2"/>
    <dgm:cxn modelId="{1C6F19DE-BA14-4CEF-93E1-E59E4B712EDB}" type="presParOf" srcId="{DD7C1759-1B7B-44B9-B9F4-501764AFA18E}" destId="{3A548EE7-11B9-441E-A25A-3C0240CEFB0C}" srcOrd="4" destOrd="0" presId="urn:microsoft.com/office/officeart/2005/8/layout/process2"/>
    <dgm:cxn modelId="{D6E13B4E-F8EF-4B3F-A5A8-D2D88596FE52}" type="presParOf" srcId="{DD7C1759-1B7B-44B9-B9F4-501764AFA18E}" destId="{A767C7C9-0D37-471E-A692-7246548B633B}" srcOrd="5" destOrd="0" presId="urn:microsoft.com/office/officeart/2005/8/layout/process2"/>
    <dgm:cxn modelId="{F95FAA4D-7CA0-4BF1-A0F5-47E155148F61}" type="presParOf" srcId="{A767C7C9-0D37-471E-A692-7246548B633B}" destId="{A0FC66E5-512B-423D-B6A3-49D41C109139}" srcOrd="0" destOrd="0" presId="urn:microsoft.com/office/officeart/2005/8/layout/process2"/>
    <dgm:cxn modelId="{43446032-2EE1-4B2C-A102-AE309A58DFE7}" type="presParOf" srcId="{DD7C1759-1B7B-44B9-B9F4-501764AFA18E}" destId="{3147291D-94D4-468B-88A7-23CA78291F5E}" srcOrd="6" destOrd="0" presId="urn:microsoft.com/office/officeart/2005/8/layout/process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CB6F5C-D5FF-438F-B9B2-EBE0C773D957}"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FB8515AD-F246-4551-871F-E05BEFEBC7BF}">
      <dgm:prSet phldrT="[Texto]"/>
      <dgm:spPr/>
      <dgm:t>
        <a:bodyPr/>
        <a:lstStyle/>
        <a:p>
          <a:r>
            <a:rPr lang="es-MX" b="1" dirty="0">
              <a:solidFill>
                <a:schemeClr val="bg1">
                  <a:lumMod val="50000"/>
                </a:schemeClr>
              </a:solidFill>
            </a:rPr>
            <a:t>Obtención de Secuencias</a:t>
          </a:r>
          <a:endParaRPr lang="es-EC" b="1" dirty="0">
            <a:solidFill>
              <a:schemeClr val="bg1">
                <a:lumMod val="50000"/>
              </a:schemeClr>
            </a:solidFill>
          </a:endParaRPr>
        </a:p>
      </dgm:t>
    </dgm:pt>
    <dgm:pt modelId="{1A1ACEF2-58BA-4E6E-B257-F0F292B8FA7E}" type="parTrans" cxnId="{709EC10E-4A92-4CB7-870A-0D3AD64A4EEF}">
      <dgm:prSet/>
      <dgm:spPr/>
      <dgm:t>
        <a:bodyPr/>
        <a:lstStyle/>
        <a:p>
          <a:endParaRPr lang="es-EC"/>
        </a:p>
      </dgm:t>
    </dgm:pt>
    <dgm:pt modelId="{EE8F3B90-2695-479E-947D-C99E81E1CFAE}" type="sibTrans" cxnId="{709EC10E-4A92-4CB7-870A-0D3AD64A4EEF}">
      <dgm:prSet/>
      <dgm:spPr/>
      <dgm:t>
        <a:bodyPr/>
        <a:lstStyle/>
        <a:p>
          <a:endParaRPr lang="es-EC"/>
        </a:p>
      </dgm:t>
    </dgm:pt>
    <dgm:pt modelId="{CFF42222-39D3-47C8-9564-2CBE76E51B93}">
      <dgm:prSet phldrT="[Texto]"/>
      <dgm:spPr/>
      <dgm:t>
        <a:bodyPr/>
        <a:lstStyle/>
        <a:p>
          <a:r>
            <a:rPr lang="es-EC" dirty="0">
              <a:solidFill>
                <a:schemeClr val="bg1">
                  <a:lumMod val="50000"/>
                </a:schemeClr>
              </a:solidFill>
            </a:rPr>
            <a:t>El gen β-galactosidasa (</a:t>
          </a:r>
          <a:r>
            <a:rPr lang="es-EC" i="1" dirty="0">
              <a:solidFill>
                <a:schemeClr val="bg1">
                  <a:lumMod val="50000"/>
                </a:schemeClr>
              </a:solidFill>
            </a:rPr>
            <a:t>Lac4</a:t>
          </a:r>
          <a:r>
            <a:rPr lang="es-EC" dirty="0">
              <a:solidFill>
                <a:schemeClr val="bg1">
                  <a:lumMod val="50000"/>
                </a:schemeClr>
              </a:solidFill>
            </a:rPr>
            <a:t>), de </a:t>
          </a:r>
          <a:r>
            <a:rPr lang="es-EC" i="1" dirty="0" err="1">
              <a:solidFill>
                <a:schemeClr val="bg1">
                  <a:lumMod val="50000"/>
                </a:schemeClr>
              </a:solidFill>
            </a:rPr>
            <a:t>Kluyveromyces</a:t>
          </a:r>
          <a:r>
            <a:rPr lang="es-EC" i="1" dirty="0">
              <a:solidFill>
                <a:schemeClr val="bg1">
                  <a:lumMod val="50000"/>
                </a:schemeClr>
              </a:solidFill>
            </a:rPr>
            <a:t> </a:t>
          </a:r>
          <a:r>
            <a:rPr lang="es-EC" i="1" dirty="0" err="1">
              <a:solidFill>
                <a:schemeClr val="bg1">
                  <a:lumMod val="50000"/>
                </a:schemeClr>
              </a:solidFill>
            </a:rPr>
            <a:t>lactis</a:t>
          </a:r>
          <a:r>
            <a:rPr lang="es-EC" i="1" dirty="0">
              <a:solidFill>
                <a:schemeClr val="bg1">
                  <a:lumMod val="50000"/>
                </a:schemeClr>
              </a:solidFill>
            </a:rPr>
            <a:t> </a:t>
          </a:r>
          <a:r>
            <a:rPr lang="es-EC" dirty="0">
              <a:solidFill>
                <a:schemeClr val="bg1">
                  <a:lumMod val="50000"/>
                </a:schemeClr>
              </a:solidFill>
            </a:rPr>
            <a:t>cepa VKM Y-1339 (Número de accesión: MT469915.1). El vector pET-28 a (+)  se obtuvo de una base de datos preexistente en el software.</a:t>
          </a:r>
        </a:p>
      </dgm:t>
    </dgm:pt>
    <dgm:pt modelId="{BA64EF1F-F29E-4307-8040-B83A462CBC07}" type="parTrans" cxnId="{5AFF9A65-9A1E-4B35-B096-A8C9A1FF987E}">
      <dgm:prSet/>
      <dgm:spPr/>
      <dgm:t>
        <a:bodyPr/>
        <a:lstStyle/>
        <a:p>
          <a:endParaRPr lang="es-EC"/>
        </a:p>
      </dgm:t>
    </dgm:pt>
    <dgm:pt modelId="{24C36700-DC94-41D6-93D3-A0A465C40F5D}" type="sibTrans" cxnId="{5AFF9A65-9A1E-4B35-B096-A8C9A1FF987E}">
      <dgm:prSet/>
      <dgm:spPr/>
      <dgm:t>
        <a:bodyPr/>
        <a:lstStyle/>
        <a:p>
          <a:endParaRPr lang="es-EC"/>
        </a:p>
      </dgm:t>
    </dgm:pt>
    <dgm:pt modelId="{D6742A3F-5157-494F-919B-3A8D79EAFC2C}">
      <dgm:prSet phldrT="[Texto]"/>
      <dgm:spPr/>
      <dgm:t>
        <a:bodyPr/>
        <a:lstStyle/>
        <a:p>
          <a:r>
            <a:rPr lang="es-EC" b="1" dirty="0">
              <a:solidFill>
                <a:schemeClr val="bg1">
                  <a:lumMod val="50000"/>
                </a:schemeClr>
              </a:solidFill>
            </a:rPr>
            <a:t>PCR </a:t>
          </a:r>
          <a:r>
            <a:rPr lang="es-EC" b="1" i="1" dirty="0">
              <a:solidFill>
                <a:schemeClr val="bg1">
                  <a:lumMod val="50000"/>
                </a:schemeClr>
              </a:solidFill>
            </a:rPr>
            <a:t>in </a:t>
          </a:r>
          <a:r>
            <a:rPr lang="es-EC" b="1" i="1" dirty="0" err="1">
              <a:solidFill>
                <a:schemeClr val="bg1">
                  <a:lumMod val="50000"/>
                </a:schemeClr>
              </a:solidFill>
            </a:rPr>
            <a:t>silico</a:t>
          </a:r>
          <a:endParaRPr lang="es-EC" b="1" dirty="0">
            <a:solidFill>
              <a:schemeClr val="bg1">
                <a:lumMod val="50000"/>
              </a:schemeClr>
            </a:solidFill>
          </a:endParaRPr>
        </a:p>
      </dgm:t>
    </dgm:pt>
    <dgm:pt modelId="{D82692F1-B5B3-4E92-B431-D421926FB3E1}" type="parTrans" cxnId="{C4ED4526-61DE-4F0F-BCD3-D3915FD115BA}">
      <dgm:prSet/>
      <dgm:spPr/>
      <dgm:t>
        <a:bodyPr/>
        <a:lstStyle/>
        <a:p>
          <a:endParaRPr lang="es-EC"/>
        </a:p>
      </dgm:t>
    </dgm:pt>
    <dgm:pt modelId="{ABF110FA-3DB9-4D32-86DB-251B5274AD4A}" type="sibTrans" cxnId="{C4ED4526-61DE-4F0F-BCD3-D3915FD115BA}">
      <dgm:prSet/>
      <dgm:spPr/>
      <dgm:t>
        <a:bodyPr/>
        <a:lstStyle/>
        <a:p>
          <a:endParaRPr lang="es-EC"/>
        </a:p>
      </dgm:t>
    </dgm:pt>
    <dgm:pt modelId="{58D3404B-F7C4-4B5D-AFE5-17EBE05F3128}">
      <dgm:prSet phldrT="[Texto]"/>
      <dgm:spPr/>
      <dgm:t>
        <a:bodyPr/>
        <a:lstStyle/>
        <a:p>
          <a:r>
            <a:rPr lang="es-EC" dirty="0">
              <a:solidFill>
                <a:schemeClr val="bg1">
                  <a:lumMod val="50000"/>
                </a:schemeClr>
              </a:solidFill>
            </a:rPr>
            <a:t>Los </a:t>
          </a:r>
          <a:r>
            <a:rPr lang="es-EC" dirty="0" err="1">
              <a:solidFill>
                <a:schemeClr val="bg1">
                  <a:lumMod val="50000"/>
                </a:schemeClr>
              </a:solidFill>
            </a:rPr>
            <a:t>primers</a:t>
          </a:r>
          <a:r>
            <a:rPr lang="es-EC" dirty="0">
              <a:solidFill>
                <a:schemeClr val="bg1">
                  <a:lumMod val="50000"/>
                </a:schemeClr>
              </a:solidFill>
            </a:rPr>
            <a:t> se diseñaron en el programa </a:t>
          </a:r>
          <a:r>
            <a:rPr lang="es-EC" dirty="0" err="1">
              <a:solidFill>
                <a:schemeClr val="bg1">
                  <a:lumMod val="50000"/>
                </a:schemeClr>
              </a:solidFill>
            </a:rPr>
            <a:t>Benchling</a:t>
          </a:r>
          <a:r>
            <a:rPr lang="es-EC" dirty="0">
              <a:solidFill>
                <a:schemeClr val="bg1">
                  <a:lumMod val="50000"/>
                </a:schemeClr>
              </a:solidFill>
            </a:rPr>
            <a:t>, Enzimas </a:t>
          </a:r>
          <a:r>
            <a:rPr lang="es-EC" i="1" dirty="0" err="1">
              <a:solidFill>
                <a:schemeClr val="bg1">
                  <a:lumMod val="50000"/>
                </a:schemeClr>
              </a:solidFill>
            </a:rPr>
            <a:t>BamH</a:t>
          </a:r>
          <a:r>
            <a:rPr lang="es-EC" dirty="0" err="1">
              <a:solidFill>
                <a:schemeClr val="bg1">
                  <a:lumMod val="50000"/>
                </a:schemeClr>
              </a:solidFill>
            </a:rPr>
            <a:t>I</a:t>
          </a:r>
          <a:r>
            <a:rPr lang="es-EC" dirty="0">
              <a:solidFill>
                <a:schemeClr val="bg1">
                  <a:lumMod val="50000"/>
                </a:schemeClr>
              </a:solidFill>
            </a:rPr>
            <a:t> , </a:t>
          </a:r>
          <a:r>
            <a:rPr lang="es-EC" i="1" dirty="0" err="1">
              <a:solidFill>
                <a:schemeClr val="bg1">
                  <a:lumMod val="50000"/>
                </a:schemeClr>
              </a:solidFill>
            </a:rPr>
            <a:t>Nhe</a:t>
          </a:r>
          <a:r>
            <a:rPr lang="es-EC" dirty="0" err="1">
              <a:solidFill>
                <a:schemeClr val="bg1">
                  <a:lumMod val="50000"/>
                </a:schemeClr>
              </a:solidFill>
            </a:rPr>
            <a:t>I</a:t>
          </a:r>
          <a:r>
            <a:rPr lang="es-EC" dirty="0">
              <a:solidFill>
                <a:schemeClr val="bg1">
                  <a:lumMod val="50000"/>
                </a:schemeClr>
              </a:solidFill>
            </a:rPr>
            <a:t>.</a:t>
          </a:r>
        </a:p>
      </dgm:t>
    </dgm:pt>
    <dgm:pt modelId="{0A906C15-CE7F-468A-ADF8-D221C2B046CB}" type="parTrans" cxnId="{86ADFBC0-2CF5-453A-9A7B-E3497B72DA0A}">
      <dgm:prSet/>
      <dgm:spPr/>
      <dgm:t>
        <a:bodyPr/>
        <a:lstStyle/>
        <a:p>
          <a:endParaRPr lang="es-EC"/>
        </a:p>
      </dgm:t>
    </dgm:pt>
    <dgm:pt modelId="{30C7A664-38A3-4FF9-8586-E185165DC20D}" type="sibTrans" cxnId="{86ADFBC0-2CF5-453A-9A7B-E3497B72DA0A}">
      <dgm:prSet/>
      <dgm:spPr/>
      <dgm:t>
        <a:bodyPr/>
        <a:lstStyle/>
        <a:p>
          <a:endParaRPr lang="es-EC"/>
        </a:p>
      </dgm:t>
    </dgm:pt>
    <dgm:pt modelId="{E2B65FBF-F1A4-4912-9D50-8AE5022D9BA2}">
      <dgm:prSet phldrT="[Texto]"/>
      <dgm:spPr/>
      <dgm:t>
        <a:bodyPr/>
        <a:lstStyle/>
        <a:p>
          <a:r>
            <a:rPr lang="es-EC" b="1" dirty="0">
              <a:solidFill>
                <a:schemeClr val="bg1">
                  <a:lumMod val="50000"/>
                </a:schemeClr>
              </a:solidFill>
            </a:rPr>
            <a:t>Transformación bacteriana mediante Choque térmico</a:t>
          </a:r>
          <a:endParaRPr lang="es-EC" dirty="0">
            <a:solidFill>
              <a:schemeClr val="bg1">
                <a:lumMod val="50000"/>
              </a:schemeClr>
            </a:solidFill>
          </a:endParaRPr>
        </a:p>
      </dgm:t>
    </dgm:pt>
    <dgm:pt modelId="{80A7313A-1623-46E4-904C-82DAB16219AB}" type="parTrans" cxnId="{F295676F-E470-4AE4-AB84-495A56376DD0}">
      <dgm:prSet/>
      <dgm:spPr/>
      <dgm:t>
        <a:bodyPr/>
        <a:lstStyle/>
        <a:p>
          <a:endParaRPr lang="es-EC"/>
        </a:p>
      </dgm:t>
    </dgm:pt>
    <dgm:pt modelId="{6BE7D385-161D-4AA1-8463-8E5E8D54ABDC}" type="sibTrans" cxnId="{F295676F-E470-4AE4-AB84-495A56376DD0}">
      <dgm:prSet/>
      <dgm:spPr/>
      <dgm:t>
        <a:bodyPr/>
        <a:lstStyle/>
        <a:p>
          <a:endParaRPr lang="es-EC"/>
        </a:p>
      </dgm:t>
    </dgm:pt>
    <dgm:pt modelId="{AC53FC76-8FE3-4C4C-A759-2F02718E3078}">
      <dgm:prSet phldrT="[Texto]"/>
      <dgm:spPr/>
      <dgm:t>
        <a:bodyPr/>
        <a:lstStyle/>
        <a:p>
          <a:r>
            <a:rPr lang="es-EC" dirty="0">
              <a:solidFill>
                <a:schemeClr val="bg1">
                  <a:lumMod val="50000"/>
                </a:schemeClr>
              </a:solidFill>
            </a:rPr>
            <a:t>0.5</a:t>
          </a:r>
          <a:r>
            <a:rPr lang="es-EC" dirty="0"/>
            <a:t>μL de</a:t>
          </a:r>
          <a:r>
            <a:rPr lang="es-EC" dirty="0">
              <a:solidFill>
                <a:schemeClr val="bg1">
                  <a:lumMod val="50000"/>
                </a:schemeClr>
              </a:solidFill>
            </a:rPr>
            <a:t> células de la cepa de </a:t>
          </a:r>
          <a:r>
            <a:rPr lang="es-EC" i="1" dirty="0" err="1">
              <a:solidFill>
                <a:schemeClr val="bg1">
                  <a:lumMod val="50000"/>
                </a:schemeClr>
              </a:solidFill>
            </a:rPr>
            <a:t>Escherichia</a:t>
          </a:r>
          <a:r>
            <a:rPr lang="es-EC" i="1" dirty="0">
              <a:solidFill>
                <a:schemeClr val="bg1">
                  <a:lumMod val="50000"/>
                </a:schemeClr>
              </a:solidFill>
            </a:rPr>
            <a:t> </a:t>
          </a:r>
          <a:r>
            <a:rPr lang="es-EC" i="1" dirty="0" err="1">
              <a:solidFill>
                <a:schemeClr val="bg1">
                  <a:lumMod val="50000"/>
                </a:schemeClr>
              </a:solidFill>
            </a:rPr>
            <a:t>coli</a:t>
          </a:r>
          <a:r>
            <a:rPr lang="es-EC" i="1" dirty="0">
              <a:solidFill>
                <a:schemeClr val="bg1">
                  <a:lumMod val="50000"/>
                </a:schemeClr>
              </a:solidFill>
            </a:rPr>
            <a:t> </a:t>
          </a:r>
          <a:r>
            <a:rPr lang="es-EC" dirty="0">
              <a:solidFill>
                <a:schemeClr val="bg1">
                  <a:lumMod val="50000"/>
                </a:schemeClr>
              </a:solidFill>
            </a:rPr>
            <a:t>BL21(DE3) se mezcló con </a:t>
          </a:r>
          <a:r>
            <a:rPr lang="es-EC" dirty="0"/>
            <a:t>0.1 μg de plásmido pET-28 a(+)</a:t>
          </a:r>
          <a:r>
            <a:rPr lang="es-EC" dirty="0">
              <a:solidFill>
                <a:schemeClr val="bg1">
                  <a:lumMod val="50000"/>
                </a:schemeClr>
              </a:solidFill>
            </a:rPr>
            <a:t> </a:t>
          </a:r>
          <a:r>
            <a:rPr lang="es-EC" dirty="0"/>
            <a:t>se incubó en hielo por 30 min, la posterior choque de calor en un baño maría a 42°C por 30 </a:t>
          </a:r>
          <a:r>
            <a:rPr lang="es-EC" dirty="0" err="1"/>
            <a:t>seg</a:t>
          </a:r>
          <a:r>
            <a:rPr lang="es-EC" dirty="0">
              <a:solidFill>
                <a:schemeClr val="bg1">
                  <a:lumMod val="50000"/>
                </a:schemeClr>
              </a:solidFill>
            </a:rPr>
            <a:t>.</a:t>
          </a:r>
        </a:p>
      </dgm:t>
    </dgm:pt>
    <dgm:pt modelId="{058E7A49-DFAD-4E7A-962E-1E743ABE37E8}" type="parTrans" cxnId="{421C0F32-A268-4682-BD2F-0D3FDB3F71DD}">
      <dgm:prSet/>
      <dgm:spPr/>
      <dgm:t>
        <a:bodyPr/>
        <a:lstStyle/>
        <a:p>
          <a:endParaRPr lang="es-EC"/>
        </a:p>
      </dgm:t>
    </dgm:pt>
    <dgm:pt modelId="{C88B1534-B132-444B-8D85-D43710F01215}" type="sibTrans" cxnId="{421C0F32-A268-4682-BD2F-0D3FDB3F71DD}">
      <dgm:prSet/>
      <dgm:spPr/>
      <dgm:t>
        <a:bodyPr/>
        <a:lstStyle/>
        <a:p>
          <a:endParaRPr lang="es-EC"/>
        </a:p>
      </dgm:t>
    </dgm:pt>
    <dgm:pt modelId="{48AD3843-78E9-42F7-99B4-D06E08388212}">
      <dgm:prSet/>
      <dgm:spPr/>
      <dgm:t>
        <a:bodyPr/>
        <a:lstStyle/>
        <a:p>
          <a:r>
            <a:rPr lang="es-EC" dirty="0"/>
            <a:t>C.</a:t>
          </a:r>
        </a:p>
      </dgm:t>
    </dgm:pt>
    <dgm:pt modelId="{EFCAB6B3-20E7-4903-BF4E-E99B0B293EDB}" type="parTrans" cxnId="{F01CEAE2-9368-4672-8A95-FFA5C05C653E}">
      <dgm:prSet/>
      <dgm:spPr/>
      <dgm:t>
        <a:bodyPr/>
        <a:lstStyle/>
        <a:p>
          <a:endParaRPr lang="es-EC"/>
        </a:p>
      </dgm:t>
    </dgm:pt>
    <dgm:pt modelId="{76CADE24-9DF0-43D4-9C00-2CFDE6D54A4D}" type="sibTrans" cxnId="{F01CEAE2-9368-4672-8A95-FFA5C05C653E}">
      <dgm:prSet/>
      <dgm:spPr/>
      <dgm:t>
        <a:bodyPr/>
        <a:lstStyle/>
        <a:p>
          <a:endParaRPr lang="es-EC"/>
        </a:p>
      </dgm:t>
    </dgm:pt>
    <dgm:pt modelId="{7C54F7F6-B50C-4C2E-B4F8-9E084953F060}" type="pres">
      <dgm:prSet presAssocID="{28CB6F5C-D5FF-438F-B9B2-EBE0C773D957}" presName="Name0" presStyleCnt="0">
        <dgm:presLayoutVars>
          <dgm:chMax/>
          <dgm:chPref/>
          <dgm:dir/>
        </dgm:presLayoutVars>
      </dgm:prSet>
      <dgm:spPr/>
    </dgm:pt>
    <dgm:pt modelId="{CE8C6642-A51E-4105-9422-DFE00F24E409}" type="pres">
      <dgm:prSet presAssocID="{FB8515AD-F246-4551-871F-E05BEFEBC7BF}" presName="parenttextcomposite" presStyleCnt="0"/>
      <dgm:spPr/>
    </dgm:pt>
    <dgm:pt modelId="{F2DEAD76-E8FB-4198-94EC-9F4E515481C3}" type="pres">
      <dgm:prSet presAssocID="{FB8515AD-F246-4551-871F-E05BEFEBC7BF}" presName="parenttext" presStyleLbl="revTx" presStyleIdx="0" presStyleCnt="3">
        <dgm:presLayoutVars>
          <dgm:chMax/>
          <dgm:chPref val="2"/>
          <dgm:bulletEnabled val="1"/>
        </dgm:presLayoutVars>
      </dgm:prSet>
      <dgm:spPr/>
    </dgm:pt>
    <dgm:pt modelId="{73BEF50C-86C6-47A3-83BC-A96444F1BF9D}" type="pres">
      <dgm:prSet presAssocID="{FB8515AD-F246-4551-871F-E05BEFEBC7BF}" presName="composite" presStyleCnt="0"/>
      <dgm:spPr/>
    </dgm:pt>
    <dgm:pt modelId="{95A73761-8345-4282-B99E-6B65B1440A09}" type="pres">
      <dgm:prSet presAssocID="{FB8515AD-F246-4551-871F-E05BEFEBC7BF}" presName="chevron1" presStyleLbl="alignNode1" presStyleIdx="0" presStyleCnt="21"/>
      <dgm:spPr/>
    </dgm:pt>
    <dgm:pt modelId="{61997C72-C0C0-4AA3-B9D7-FB9EF49DB47E}" type="pres">
      <dgm:prSet presAssocID="{FB8515AD-F246-4551-871F-E05BEFEBC7BF}" presName="chevron2" presStyleLbl="alignNode1" presStyleIdx="1" presStyleCnt="21"/>
      <dgm:spPr/>
    </dgm:pt>
    <dgm:pt modelId="{1167C9E2-3963-4A83-9B35-2A05CAC9159F}" type="pres">
      <dgm:prSet presAssocID="{FB8515AD-F246-4551-871F-E05BEFEBC7BF}" presName="chevron3" presStyleLbl="alignNode1" presStyleIdx="2" presStyleCnt="21"/>
      <dgm:spPr/>
    </dgm:pt>
    <dgm:pt modelId="{67DFC004-00C6-4839-810F-D7144913601B}" type="pres">
      <dgm:prSet presAssocID="{FB8515AD-F246-4551-871F-E05BEFEBC7BF}" presName="chevron4" presStyleLbl="alignNode1" presStyleIdx="3" presStyleCnt="21"/>
      <dgm:spPr/>
    </dgm:pt>
    <dgm:pt modelId="{32A4337B-BD0C-430C-9141-AAF7E0060D39}" type="pres">
      <dgm:prSet presAssocID="{FB8515AD-F246-4551-871F-E05BEFEBC7BF}" presName="chevron5" presStyleLbl="alignNode1" presStyleIdx="4" presStyleCnt="21"/>
      <dgm:spPr/>
    </dgm:pt>
    <dgm:pt modelId="{F08681C2-749D-4911-B13B-C8D54C3237C9}" type="pres">
      <dgm:prSet presAssocID="{FB8515AD-F246-4551-871F-E05BEFEBC7BF}" presName="chevron6" presStyleLbl="alignNode1" presStyleIdx="5" presStyleCnt="21"/>
      <dgm:spPr/>
    </dgm:pt>
    <dgm:pt modelId="{E06688AF-31C4-46F9-9493-35C8119F281A}" type="pres">
      <dgm:prSet presAssocID="{FB8515AD-F246-4551-871F-E05BEFEBC7BF}" presName="chevron7" presStyleLbl="alignNode1" presStyleIdx="6" presStyleCnt="21"/>
      <dgm:spPr/>
    </dgm:pt>
    <dgm:pt modelId="{E3CC80B3-E5E3-49E8-90EC-DCCE1671794D}" type="pres">
      <dgm:prSet presAssocID="{FB8515AD-F246-4551-871F-E05BEFEBC7BF}" presName="childtext" presStyleLbl="solidFgAcc1" presStyleIdx="0" presStyleCnt="3">
        <dgm:presLayoutVars>
          <dgm:chMax/>
          <dgm:chPref val="0"/>
          <dgm:bulletEnabled val="1"/>
        </dgm:presLayoutVars>
      </dgm:prSet>
      <dgm:spPr/>
    </dgm:pt>
    <dgm:pt modelId="{133A993B-EF44-480D-9373-A38ABC42B284}" type="pres">
      <dgm:prSet presAssocID="{EE8F3B90-2695-479E-947D-C99E81E1CFAE}" presName="sibTrans" presStyleCnt="0"/>
      <dgm:spPr/>
    </dgm:pt>
    <dgm:pt modelId="{D3DB4181-9BA9-4E30-B52F-3FA71BF98C33}" type="pres">
      <dgm:prSet presAssocID="{D6742A3F-5157-494F-919B-3A8D79EAFC2C}" presName="parenttextcomposite" presStyleCnt="0"/>
      <dgm:spPr/>
    </dgm:pt>
    <dgm:pt modelId="{E4772069-D91F-45C0-A22B-880E67D55D16}" type="pres">
      <dgm:prSet presAssocID="{D6742A3F-5157-494F-919B-3A8D79EAFC2C}" presName="parenttext" presStyleLbl="revTx" presStyleIdx="1" presStyleCnt="3">
        <dgm:presLayoutVars>
          <dgm:chMax/>
          <dgm:chPref val="2"/>
          <dgm:bulletEnabled val="1"/>
        </dgm:presLayoutVars>
      </dgm:prSet>
      <dgm:spPr/>
    </dgm:pt>
    <dgm:pt modelId="{23972006-1FE8-4975-A65A-B69BEBA2FF41}" type="pres">
      <dgm:prSet presAssocID="{D6742A3F-5157-494F-919B-3A8D79EAFC2C}" presName="composite" presStyleCnt="0"/>
      <dgm:spPr/>
    </dgm:pt>
    <dgm:pt modelId="{C1076B0B-E8A7-4EBF-82A9-EAC70BE2AE8C}" type="pres">
      <dgm:prSet presAssocID="{D6742A3F-5157-494F-919B-3A8D79EAFC2C}" presName="chevron1" presStyleLbl="alignNode1" presStyleIdx="7" presStyleCnt="21"/>
      <dgm:spPr/>
    </dgm:pt>
    <dgm:pt modelId="{2C7DF0D6-17DE-4FD6-95EA-80419816BC02}" type="pres">
      <dgm:prSet presAssocID="{D6742A3F-5157-494F-919B-3A8D79EAFC2C}" presName="chevron2" presStyleLbl="alignNode1" presStyleIdx="8" presStyleCnt="21"/>
      <dgm:spPr/>
    </dgm:pt>
    <dgm:pt modelId="{92BC4F39-1AFC-4205-B9C6-9F2D8036DE3E}" type="pres">
      <dgm:prSet presAssocID="{D6742A3F-5157-494F-919B-3A8D79EAFC2C}" presName="chevron3" presStyleLbl="alignNode1" presStyleIdx="9" presStyleCnt="21"/>
      <dgm:spPr/>
    </dgm:pt>
    <dgm:pt modelId="{95454863-2099-4C92-8ED8-9FC38A0764F8}" type="pres">
      <dgm:prSet presAssocID="{D6742A3F-5157-494F-919B-3A8D79EAFC2C}" presName="chevron4" presStyleLbl="alignNode1" presStyleIdx="10" presStyleCnt="21"/>
      <dgm:spPr/>
    </dgm:pt>
    <dgm:pt modelId="{0D6E51A5-1060-49F8-9B60-D70C98D8C331}" type="pres">
      <dgm:prSet presAssocID="{D6742A3F-5157-494F-919B-3A8D79EAFC2C}" presName="chevron5" presStyleLbl="alignNode1" presStyleIdx="11" presStyleCnt="21"/>
      <dgm:spPr/>
    </dgm:pt>
    <dgm:pt modelId="{2CFF6C47-8E0F-40B9-ACCF-C61090C1FD85}" type="pres">
      <dgm:prSet presAssocID="{D6742A3F-5157-494F-919B-3A8D79EAFC2C}" presName="chevron6" presStyleLbl="alignNode1" presStyleIdx="12" presStyleCnt="21"/>
      <dgm:spPr/>
    </dgm:pt>
    <dgm:pt modelId="{CC054308-18B6-45B7-8B56-69774ABA0778}" type="pres">
      <dgm:prSet presAssocID="{D6742A3F-5157-494F-919B-3A8D79EAFC2C}" presName="chevron7" presStyleLbl="alignNode1" presStyleIdx="13" presStyleCnt="21"/>
      <dgm:spPr/>
    </dgm:pt>
    <dgm:pt modelId="{45390CC6-F367-4A0F-95C9-9EAAB71259FC}" type="pres">
      <dgm:prSet presAssocID="{D6742A3F-5157-494F-919B-3A8D79EAFC2C}" presName="childtext" presStyleLbl="solidFgAcc1" presStyleIdx="1" presStyleCnt="3">
        <dgm:presLayoutVars>
          <dgm:chMax/>
          <dgm:chPref val="0"/>
          <dgm:bulletEnabled val="1"/>
        </dgm:presLayoutVars>
      </dgm:prSet>
      <dgm:spPr/>
    </dgm:pt>
    <dgm:pt modelId="{9E0EE889-7647-449A-9C9E-D3BDA5F745AB}" type="pres">
      <dgm:prSet presAssocID="{ABF110FA-3DB9-4D32-86DB-251B5274AD4A}" presName="sibTrans" presStyleCnt="0"/>
      <dgm:spPr/>
    </dgm:pt>
    <dgm:pt modelId="{386575FF-062E-4169-B88A-1B44A7129EDF}" type="pres">
      <dgm:prSet presAssocID="{E2B65FBF-F1A4-4912-9D50-8AE5022D9BA2}" presName="parenttextcomposite" presStyleCnt="0"/>
      <dgm:spPr/>
    </dgm:pt>
    <dgm:pt modelId="{506E5D57-6AA9-4B16-9156-07E17305EE6B}" type="pres">
      <dgm:prSet presAssocID="{E2B65FBF-F1A4-4912-9D50-8AE5022D9BA2}" presName="parenttext" presStyleLbl="revTx" presStyleIdx="2" presStyleCnt="3">
        <dgm:presLayoutVars>
          <dgm:chMax/>
          <dgm:chPref val="2"/>
          <dgm:bulletEnabled val="1"/>
        </dgm:presLayoutVars>
      </dgm:prSet>
      <dgm:spPr/>
    </dgm:pt>
    <dgm:pt modelId="{4B2B3C0C-DDF9-48A9-91F4-B41C2321E7AF}" type="pres">
      <dgm:prSet presAssocID="{E2B65FBF-F1A4-4912-9D50-8AE5022D9BA2}" presName="composite" presStyleCnt="0"/>
      <dgm:spPr/>
    </dgm:pt>
    <dgm:pt modelId="{C7203135-E843-454B-977D-88EB081D0E65}" type="pres">
      <dgm:prSet presAssocID="{E2B65FBF-F1A4-4912-9D50-8AE5022D9BA2}" presName="chevron1" presStyleLbl="alignNode1" presStyleIdx="14" presStyleCnt="21"/>
      <dgm:spPr/>
    </dgm:pt>
    <dgm:pt modelId="{A1D53DDA-20F7-412C-B523-DBC15802E310}" type="pres">
      <dgm:prSet presAssocID="{E2B65FBF-F1A4-4912-9D50-8AE5022D9BA2}" presName="chevron2" presStyleLbl="alignNode1" presStyleIdx="15" presStyleCnt="21"/>
      <dgm:spPr/>
    </dgm:pt>
    <dgm:pt modelId="{F1AE916B-5AF8-4276-BE45-6666D4679139}" type="pres">
      <dgm:prSet presAssocID="{E2B65FBF-F1A4-4912-9D50-8AE5022D9BA2}" presName="chevron3" presStyleLbl="alignNode1" presStyleIdx="16" presStyleCnt="21"/>
      <dgm:spPr/>
    </dgm:pt>
    <dgm:pt modelId="{160BE058-DED5-4E57-BD0C-644C0E7C32C8}" type="pres">
      <dgm:prSet presAssocID="{E2B65FBF-F1A4-4912-9D50-8AE5022D9BA2}" presName="chevron4" presStyleLbl="alignNode1" presStyleIdx="17" presStyleCnt="21"/>
      <dgm:spPr/>
    </dgm:pt>
    <dgm:pt modelId="{BC3FCAFB-6F4F-41B2-BA64-B926153B096E}" type="pres">
      <dgm:prSet presAssocID="{E2B65FBF-F1A4-4912-9D50-8AE5022D9BA2}" presName="chevron5" presStyleLbl="alignNode1" presStyleIdx="18" presStyleCnt="21"/>
      <dgm:spPr/>
    </dgm:pt>
    <dgm:pt modelId="{76D4E545-CDCC-4E29-9709-E3368B52A6B2}" type="pres">
      <dgm:prSet presAssocID="{E2B65FBF-F1A4-4912-9D50-8AE5022D9BA2}" presName="chevron6" presStyleLbl="alignNode1" presStyleIdx="19" presStyleCnt="21"/>
      <dgm:spPr/>
    </dgm:pt>
    <dgm:pt modelId="{46BF6744-4484-4A61-B8CA-EA4424F0AAA3}" type="pres">
      <dgm:prSet presAssocID="{E2B65FBF-F1A4-4912-9D50-8AE5022D9BA2}" presName="chevron7" presStyleLbl="alignNode1" presStyleIdx="20" presStyleCnt="21"/>
      <dgm:spPr/>
    </dgm:pt>
    <dgm:pt modelId="{2B937EDC-C8EA-4B6F-99FD-96342F7CAB0D}" type="pres">
      <dgm:prSet presAssocID="{E2B65FBF-F1A4-4912-9D50-8AE5022D9BA2}" presName="childtext" presStyleLbl="solidFgAcc1" presStyleIdx="2" presStyleCnt="3" custScaleX="97398" custScaleY="109502">
        <dgm:presLayoutVars>
          <dgm:chMax/>
          <dgm:chPref val="0"/>
          <dgm:bulletEnabled val="1"/>
        </dgm:presLayoutVars>
      </dgm:prSet>
      <dgm:spPr/>
    </dgm:pt>
  </dgm:ptLst>
  <dgm:cxnLst>
    <dgm:cxn modelId="{D5D67200-1E1D-4C8F-BB98-E9DEADC5A3E3}" type="presOf" srcId="{28CB6F5C-D5FF-438F-B9B2-EBE0C773D957}" destId="{7C54F7F6-B50C-4C2E-B4F8-9E084953F060}" srcOrd="0" destOrd="0" presId="urn:microsoft.com/office/officeart/2008/layout/VerticalAccentList"/>
    <dgm:cxn modelId="{709EC10E-4A92-4CB7-870A-0D3AD64A4EEF}" srcId="{28CB6F5C-D5FF-438F-B9B2-EBE0C773D957}" destId="{FB8515AD-F246-4551-871F-E05BEFEBC7BF}" srcOrd="0" destOrd="0" parTransId="{1A1ACEF2-58BA-4E6E-B257-F0F292B8FA7E}" sibTransId="{EE8F3B90-2695-479E-947D-C99E81E1CFAE}"/>
    <dgm:cxn modelId="{34137019-F8F3-43C2-A9D6-959492FD0A3B}" type="presOf" srcId="{CFF42222-39D3-47C8-9564-2CBE76E51B93}" destId="{E3CC80B3-E5E3-49E8-90EC-DCCE1671794D}" srcOrd="0" destOrd="0" presId="urn:microsoft.com/office/officeart/2008/layout/VerticalAccentList"/>
    <dgm:cxn modelId="{30C48E19-53CB-48E6-AA9F-C229967E88A1}" type="presOf" srcId="{48AD3843-78E9-42F7-99B4-D06E08388212}" destId="{2B937EDC-C8EA-4B6F-99FD-96342F7CAB0D}" srcOrd="0" destOrd="1" presId="urn:microsoft.com/office/officeart/2008/layout/VerticalAccentList"/>
    <dgm:cxn modelId="{C4ED4526-61DE-4F0F-BCD3-D3915FD115BA}" srcId="{28CB6F5C-D5FF-438F-B9B2-EBE0C773D957}" destId="{D6742A3F-5157-494F-919B-3A8D79EAFC2C}" srcOrd="1" destOrd="0" parTransId="{D82692F1-B5B3-4E92-B431-D421926FB3E1}" sibTransId="{ABF110FA-3DB9-4D32-86DB-251B5274AD4A}"/>
    <dgm:cxn modelId="{421C0F32-A268-4682-BD2F-0D3FDB3F71DD}" srcId="{E2B65FBF-F1A4-4912-9D50-8AE5022D9BA2}" destId="{AC53FC76-8FE3-4C4C-A759-2F02718E3078}" srcOrd="0" destOrd="0" parTransId="{058E7A49-DFAD-4E7A-962E-1E743ABE37E8}" sibTransId="{C88B1534-B132-444B-8D85-D43710F01215}"/>
    <dgm:cxn modelId="{5AFF9A65-9A1E-4B35-B096-A8C9A1FF987E}" srcId="{FB8515AD-F246-4551-871F-E05BEFEBC7BF}" destId="{CFF42222-39D3-47C8-9564-2CBE76E51B93}" srcOrd="0" destOrd="0" parTransId="{BA64EF1F-F29E-4307-8040-B83A462CBC07}" sibTransId="{24C36700-DC94-41D6-93D3-A0A465C40F5D}"/>
    <dgm:cxn modelId="{C2809049-A60F-46EA-9C97-5883F8AD192F}" type="presOf" srcId="{E2B65FBF-F1A4-4912-9D50-8AE5022D9BA2}" destId="{506E5D57-6AA9-4B16-9156-07E17305EE6B}" srcOrd="0" destOrd="0" presId="urn:microsoft.com/office/officeart/2008/layout/VerticalAccentList"/>
    <dgm:cxn modelId="{F295676F-E470-4AE4-AB84-495A56376DD0}" srcId="{28CB6F5C-D5FF-438F-B9B2-EBE0C773D957}" destId="{E2B65FBF-F1A4-4912-9D50-8AE5022D9BA2}" srcOrd="2" destOrd="0" parTransId="{80A7313A-1623-46E4-904C-82DAB16219AB}" sibTransId="{6BE7D385-161D-4AA1-8463-8E5E8D54ABDC}"/>
    <dgm:cxn modelId="{7EA87A52-D79C-4404-9A07-35F628F9D0EE}" type="presOf" srcId="{D6742A3F-5157-494F-919B-3A8D79EAFC2C}" destId="{E4772069-D91F-45C0-A22B-880E67D55D16}" srcOrd="0" destOrd="0" presId="urn:microsoft.com/office/officeart/2008/layout/VerticalAccentList"/>
    <dgm:cxn modelId="{F76ED186-BFE6-4B44-8FFD-BBB043E588EF}" type="presOf" srcId="{58D3404B-F7C4-4B5D-AFE5-17EBE05F3128}" destId="{45390CC6-F367-4A0F-95C9-9EAAB71259FC}" srcOrd="0" destOrd="0" presId="urn:microsoft.com/office/officeart/2008/layout/VerticalAccentList"/>
    <dgm:cxn modelId="{86ADFBC0-2CF5-453A-9A7B-E3497B72DA0A}" srcId="{D6742A3F-5157-494F-919B-3A8D79EAFC2C}" destId="{58D3404B-F7C4-4B5D-AFE5-17EBE05F3128}" srcOrd="0" destOrd="0" parTransId="{0A906C15-CE7F-468A-ADF8-D221C2B046CB}" sibTransId="{30C7A664-38A3-4FF9-8586-E185165DC20D}"/>
    <dgm:cxn modelId="{16178FD3-716E-4E32-BFE1-715BEAE9CF30}" type="presOf" srcId="{AC53FC76-8FE3-4C4C-A759-2F02718E3078}" destId="{2B937EDC-C8EA-4B6F-99FD-96342F7CAB0D}" srcOrd="0" destOrd="0" presId="urn:microsoft.com/office/officeart/2008/layout/VerticalAccentList"/>
    <dgm:cxn modelId="{F01CEAE2-9368-4672-8A95-FFA5C05C653E}" srcId="{E2B65FBF-F1A4-4912-9D50-8AE5022D9BA2}" destId="{48AD3843-78E9-42F7-99B4-D06E08388212}" srcOrd="1" destOrd="0" parTransId="{EFCAB6B3-20E7-4903-BF4E-E99B0B293EDB}" sibTransId="{76CADE24-9DF0-43D4-9C00-2CFDE6D54A4D}"/>
    <dgm:cxn modelId="{82C8F2E5-FE19-4494-ABB5-9817177112FB}" type="presOf" srcId="{FB8515AD-F246-4551-871F-E05BEFEBC7BF}" destId="{F2DEAD76-E8FB-4198-94EC-9F4E515481C3}" srcOrd="0" destOrd="0" presId="urn:microsoft.com/office/officeart/2008/layout/VerticalAccentList"/>
    <dgm:cxn modelId="{341D1404-2F92-44AD-BEE9-4593D16FBB6D}" type="presParOf" srcId="{7C54F7F6-B50C-4C2E-B4F8-9E084953F060}" destId="{CE8C6642-A51E-4105-9422-DFE00F24E409}" srcOrd="0" destOrd="0" presId="urn:microsoft.com/office/officeart/2008/layout/VerticalAccentList"/>
    <dgm:cxn modelId="{CB7BB8B2-FCA1-4161-81E7-199D15125383}" type="presParOf" srcId="{CE8C6642-A51E-4105-9422-DFE00F24E409}" destId="{F2DEAD76-E8FB-4198-94EC-9F4E515481C3}" srcOrd="0" destOrd="0" presId="urn:microsoft.com/office/officeart/2008/layout/VerticalAccentList"/>
    <dgm:cxn modelId="{AFC73C5C-F50F-4C26-9338-423F0A2483F1}" type="presParOf" srcId="{7C54F7F6-B50C-4C2E-B4F8-9E084953F060}" destId="{73BEF50C-86C6-47A3-83BC-A96444F1BF9D}" srcOrd="1" destOrd="0" presId="urn:microsoft.com/office/officeart/2008/layout/VerticalAccentList"/>
    <dgm:cxn modelId="{72F5C0EE-1CE7-4596-9924-25029DBEAF43}" type="presParOf" srcId="{73BEF50C-86C6-47A3-83BC-A96444F1BF9D}" destId="{95A73761-8345-4282-B99E-6B65B1440A09}" srcOrd="0" destOrd="0" presId="urn:microsoft.com/office/officeart/2008/layout/VerticalAccentList"/>
    <dgm:cxn modelId="{9F268A4B-A921-437B-B3E3-DCD13E9080C8}" type="presParOf" srcId="{73BEF50C-86C6-47A3-83BC-A96444F1BF9D}" destId="{61997C72-C0C0-4AA3-B9D7-FB9EF49DB47E}" srcOrd="1" destOrd="0" presId="urn:microsoft.com/office/officeart/2008/layout/VerticalAccentList"/>
    <dgm:cxn modelId="{CDED052E-F72B-4EA5-B6B4-C66CDF8FA226}" type="presParOf" srcId="{73BEF50C-86C6-47A3-83BC-A96444F1BF9D}" destId="{1167C9E2-3963-4A83-9B35-2A05CAC9159F}" srcOrd="2" destOrd="0" presId="urn:microsoft.com/office/officeart/2008/layout/VerticalAccentList"/>
    <dgm:cxn modelId="{8351F201-F17F-47A3-8904-E36E4310A69A}" type="presParOf" srcId="{73BEF50C-86C6-47A3-83BC-A96444F1BF9D}" destId="{67DFC004-00C6-4839-810F-D7144913601B}" srcOrd="3" destOrd="0" presId="urn:microsoft.com/office/officeart/2008/layout/VerticalAccentList"/>
    <dgm:cxn modelId="{22E7BDBA-4D37-49F7-8251-E391F0E044A1}" type="presParOf" srcId="{73BEF50C-86C6-47A3-83BC-A96444F1BF9D}" destId="{32A4337B-BD0C-430C-9141-AAF7E0060D39}" srcOrd="4" destOrd="0" presId="urn:microsoft.com/office/officeart/2008/layout/VerticalAccentList"/>
    <dgm:cxn modelId="{BBD504B6-8163-4BFE-A9E1-BB152C45A75E}" type="presParOf" srcId="{73BEF50C-86C6-47A3-83BC-A96444F1BF9D}" destId="{F08681C2-749D-4911-B13B-C8D54C3237C9}" srcOrd="5" destOrd="0" presId="urn:microsoft.com/office/officeart/2008/layout/VerticalAccentList"/>
    <dgm:cxn modelId="{30C3781E-DB8F-48E2-94F9-8C73CB16EEC3}" type="presParOf" srcId="{73BEF50C-86C6-47A3-83BC-A96444F1BF9D}" destId="{E06688AF-31C4-46F9-9493-35C8119F281A}" srcOrd="6" destOrd="0" presId="urn:microsoft.com/office/officeart/2008/layout/VerticalAccentList"/>
    <dgm:cxn modelId="{35C7FEAF-6051-4C8C-ACF8-91AE1E171075}" type="presParOf" srcId="{73BEF50C-86C6-47A3-83BC-A96444F1BF9D}" destId="{E3CC80B3-E5E3-49E8-90EC-DCCE1671794D}" srcOrd="7" destOrd="0" presId="urn:microsoft.com/office/officeart/2008/layout/VerticalAccentList"/>
    <dgm:cxn modelId="{3EB64A49-2F5A-4E4F-A05F-4412D4B63A93}" type="presParOf" srcId="{7C54F7F6-B50C-4C2E-B4F8-9E084953F060}" destId="{133A993B-EF44-480D-9373-A38ABC42B284}" srcOrd="2" destOrd="0" presId="urn:microsoft.com/office/officeart/2008/layout/VerticalAccentList"/>
    <dgm:cxn modelId="{DE053AB8-5363-4129-A69A-57C454ABFDF5}" type="presParOf" srcId="{7C54F7F6-B50C-4C2E-B4F8-9E084953F060}" destId="{D3DB4181-9BA9-4E30-B52F-3FA71BF98C33}" srcOrd="3" destOrd="0" presId="urn:microsoft.com/office/officeart/2008/layout/VerticalAccentList"/>
    <dgm:cxn modelId="{2F5A7F57-7EB0-460D-929F-34FD209CA116}" type="presParOf" srcId="{D3DB4181-9BA9-4E30-B52F-3FA71BF98C33}" destId="{E4772069-D91F-45C0-A22B-880E67D55D16}" srcOrd="0" destOrd="0" presId="urn:microsoft.com/office/officeart/2008/layout/VerticalAccentList"/>
    <dgm:cxn modelId="{6A574C88-096F-48A9-8858-F11BEA8B3435}" type="presParOf" srcId="{7C54F7F6-B50C-4C2E-B4F8-9E084953F060}" destId="{23972006-1FE8-4975-A65A-B69BEBA2FF41}" srcOrd="4" destOrd="0" presId="urn:microsoft.com/office/officeart/2008/layout/VerticalAccentList"/>
    <dgm:cxn modelId="{D9579817-45B3-4521-9A1D-6800CD0634B3}" type="presParOf" srcId="{23972006-1FE8-4975-A65A-B69BEBA2FF41}" destId="{C1076B0B-E8A7-4EBF-82A9-EAC70BE2AE8C}" srcOrd="0" destOrd="0" presId="urn:microsoft.com/office/officeart/2008/layout/VerticalAccentList"/>
    <dgm:cxn modelId="{5568D0C1-8312-4DAD-AFFC-78A1649DDEBD}" type="presParOf" srcId="{23972006-1FE8-4975-A65A-B69BEBA2FF41}" destId="{2C7DF0D6-17DE-4FD6-95EA-80419816BC02}" srcOrd="1" destOrd="0" presId="urn:microsoft.com/office/officeart/2008/layout/VerticalAccentList"/>
    <dgm:cxn modelId="{A7C844CF-3F28-4BAD-8B60-D535898A9E8C}" type="presParOf" srcId="{23972006-1FE8-4975-A65A-B69BEBA2FF41}" destId="{92BC4F39-1AFC-4205-B9C6-9F2D8036DE3E}" srcOrd="2" destOrd="0" presId="urn:microsoft.com/office/officeart/2008/layout/VerticalAccentList"/>
    <dgm:cxn modelId="{B553DB66-AC43-4563-9C1C-041C96489A2F}" type="presParOf" srcId="{23972006-1FE8-4975-A65A-B69BEBA2FF41}" destId="{95454863-2099-4C92-8ED8-9FC38A0764F8}" srcOrd="3" destOrd="0" presId="urn:microsoft.com/office/officeart/2008/layout/VerticalAccentList"/>
    <dgm:cxn modelId="{5341DF01-FCE0-4B1E-B1A8-529E306BBBB5}" type="presParOf" srcId="{23972006-1FE8-4975-A65A-B69BEBA2FF41}" destId="{0D6E51A5-1060-49F8-9B60-D70C98D8C331}" srcOrd="4" destOrd="0" presId="urn:microsoft.com/office/officeart/2008/layout/VerticalAccentList"/>
    <dgm:cxn modelId="{26974C4F-4B1C-4A6C-BF1A-DA62C8DBB359}" type="presParOf" srcId="{23972006-1FE8-4975-A65A-B69BEBA2FF41}" destId="{2CFF6C47-8E0F-40B9-ACCF-C61090C1FD85}" srcOrd="5" destOrd="0" presId="urn:microsoft.com/office/officeart/2008/layout/VerticalAccentList"/>
    <dgm:cxn modelId="{3C335834-3790-459D-9A6D-8C7BBAA90CB8}" type="presParOf" srcId="{23972006-1FE8-4975-A65A-B69BEBA2FF41}" destId="{CC054308-18B6-45B7-8B56-69774ABA0778}" srcOrd="6" destOrd="0" presId="urn:microsoft.com/office/officeart/2008/layout/VerticalAccentList"/>
    <dgm:cxn modelId="{DF90B405-9B6C-4E76-8A0A-11E57E1C139A}" type="presParOf" srcId="{23972006-1FE8-4975-A65A-B69BEBA2FF41}" destId="{45390CC6-F367-4A0F-95C9-9EAAB71259FC}" srcOrd="7" destOrd="0" presId="urn:microsoft.com/office/officeart/2008/layout/VerticalAccentList"/>
    <dgm:cxn modelId="{5273AE39-A9AB-44AA-A01A-9963A85AAC8D}" type="presParOf" srcId="{7C54F7F6-B50C-4C2E-B4F8-9E084953F060}" destId="{9E0EE889-7647-449A-9C9E-D3BDA5F745AB}" srcOrd="5" destOrd="0" presId="urn:microsoft.com/office/officeart/2008/layout/VerticalAccentList"/>
    <dgm:cxn modelId="{CD8FD6A1-E499-4B71-B15D-A321731DCDE4}" type="presParOf" srcId="{7C54F7F6-B50C-4C2E-B4F8-9E084953F060}" destId="{386575FF-062E-4169-B88A-1B44A7129EDF}" srcOrd="6" destOrd="0" presId="urn:microsoft.com/office/officeart/2008/layout/VerticalAccentList"/>
    <dgm:cxn modelId="{57E6DAAC-687F-41C0-B928-0CF7C9C8F776}" type="presParOf" srcId="{386575FF-062E-4169-B88A-1B44A7129EDF}" destId="{506E5D57-6AA9-4B16-9156-07E17305EE6B}" srcOrd="0" destOrd="0" presId="urn:microsoft.com/office/officeart/2008/layout/VerticalAccentList"/>
    <dgm:cxn modelId="{F370475F-08B1-4BC8-91BF-4B24B8377662}" type="presParOf" srcId="{7C54F7F6-B50C-4C2E-B4F8-9E084953F060}" destId="{4B2B3C0C-DDF9-48A9-91F4-B41C2321E7AF}" srcOrd="7" destOrd="0" presId="urn:microsoft.com/office/officeart/2008/layout/VerticalAccentList"/>
    <dgm:cxn modelId="{E8304651-157B-46DA-9414-D3449A953F7A}" type="presParOf" srcId="{4B2B3C0C-DDF9-48A9-91F4-B41C2321E7AF}" destId="{C7203135-E843-454B-977D-88EB081D0E65}" srcOrd="0" destOrd="0" presId="urn:microsoft.com/office/officeart/2008/layout/VerticalAccentList"/>
    <dgm:cxn modelId="{DDF4E73E-EBB1-43FB-A01E-531AEF2B238A}" type="presParOf" srcId="{4B2B3C0C-DDF9-48A9-91F4-B41C2321E7AF}" destId="{A1D53DDA-20F7-412C-B523-DBC15802E310}" srcOrd="1" destOrd="0" presId="urn:microsoft.com/office/officeart/2008/layout/VerticalAccentList"/>
    <dgm:cxn modelId="{6085C49B-9C87-4D52-9645-A351268C5F85}" type="presParOf" srcId="{4B2B3C0C-DDF9-48A9-91F4-B41C2321E7AF}" destId="{F1AE916B-5AF8-4276-BE45-6666D4679139}" srcOrd="2" destOrd="0" presId="urn:microsoft.com/office/officeart/2008/layout/VerticalAccentList"/>
    <dgm:cxn modelId="{D1C0BD4B-984B-4336-A40D-63313B352F91}" type="presParOf" srcId="{4B2B3C0C-DDF9-48A9-91F4-B41C2321E7AF}" destId="{160BE058-DED5-4E57-BD0C-644C0E7C32C8}" srcOrd="3" destOrd="0" presId="urn:microsoft.com/office/officeart/2008/layout/VerticalAccentList"/>
    <dgm:cxn modelId="{56A55F32-9475-4465-996E-D0E8FAABBA3D}" type="presParOf" srcId="{4B2B3C0C-DDF9-48A9-91F4-B41C2321E7AF}" destId="{BC3FCAFB-6F4F-41B2-BA64-B926153B096E}" srcOrd="4" destOrd="0" presId="urn:microsoft.com/office/officeart/2008/layout/VerticalAccentList"/>
    <dgm:cxn modelId="{19D30AE2-E04E-4706-9C02-98E6A3FB67E5}" type="presParOf" srcId="{4B2B3C0C-DDF9-48A9-91F4-B41C2321E7AF}" destId="{76D4E545-CDCC-4E29-9709-E3368B52A6B2}" srcOrd="5" destOrd="0" presId="urn:microsoft.com/office/officeart/2008/layout/VerticalAccentList"/>
    <dgm:cxn modelId="{E5D1DA38-33F2-472F-90D9-41B08416B762}" type="presParOf" srcId="{4B2B3C0C-DDF9-48A9-91F4-B41C2321E7AF}" destId="{46BF6744-4484-4A61-B8CA-EA4424F0AAA3}" srcOrd="6" destOrd="0" presId="urn:microsoft.com/office/officeart/2008/layout/VerticalAccentList"/>
    <dgm:cxn modelId="{0D737C43-94F4-4ED4-BA42-BCFBE8250FD0}" type="presParOf" srcId="{4B2B3C0C-DDF9-48A9-91F4-B41C2321E7AF}" destId="{2B937EDC-C8EA-4B6F-99FD-96342F7CAB0D}"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7345E-4D32-4B72-B86B-D7A387713960}">
      <dsp:nvSpPr>
        <dsp:cNvPr id="0" name=""/>
        <dsp:cNvSpPr/>
      </dsp:nvSpPr>
      <dsp:spPr>
        <a:xfrm>
          <a:off x="1784574" y="2111685"/>
          <a:ext cx="492393" cy="1694962"/>
        </a:xfrm>
        <a:custGeom>
          <a:avLst/>
          <a:gdLst/>
          <a:ahLst/>
          <a:cxnLst/>
          <a:rect l="0" t="0" r="0" b="0"/>
          <a:pathLst>
            <a:path>
              <a:moveTo>
                <a:pt x="0" y="0"/>
              </a:moveTo>
              <a:lnTo>
                <a:pt x="246196" y="0"/>
              </a:lnTo>
              <a:lnTo>
                <a:pt x="246196" y="1694962"/>
              </a:lnTo>
              <a:lnTo>
                <a:pt x="492393" y="16949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C" sz="600" kern="1200"/>
        </a:p>
      </dsp:txBody>
      <dsp:txXfrm>
        <a:off x="1986645" y="2915040"/>
        <a:ext cx="88251" cy="88251"/>
      </dsp:txXfrm>
    </dsp:sp>
    <dsp:sp modelId="{93286340-8A69-4DAB-9CC7-254F1328D685}">
      <dsp:nvSpPr>
        <dsp:cNvPr id="0" name=""/>
        <dsp:cNvSpPr/>
      </dsp:nvSpPr>
      <dsp:spPr>
        <a:xfrm>
          <a:off x="1784574" y="2111685"/>
          <a:ext cx="492393" cy="595638"/>
        </a:xfrm>
        <a:custGeom>
          <a:avLst/>
          <a:gdLst/>
          <a:ahLst/>
          <a:cxnLst/>
          <a:rect l="0" t="0" r="0" b="0"/>
          <a:pathLst>
            <a:path>
              <a:moveTo>
                <a:pt x="0" y="0"/>
              </a:moveTo>
              <a:lnTo>
                <a:pt x="246196" y="0"/>
              </a:lnTo>
              <a:lnTo>
                <a:pt x="246196" y="595638"/>
              </a:lnTo>
              <a:lnTo>
                <a:pt x="492393" y="59563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011451" y="2390184"/>
        <a:ext cx="38640" cy="38640"/>
      </dsp:txXfrm>
    </dsp:sp>
    <dsp:sp modelId="{3E5D0B55-1DAD-4EA5-A096-303944E72985}">
      <dsp:nvSpPr>
        <dsp:cNvPr id="0" name=""/>
        <dsp:cNvSpPr/>
      </dsp:nvSpPr>
      <dsp:spPr>
        <a:xfrm>
          <a:off x="1784574" y="1608000"/>
          <a:ext cx="492393" cy="503685"/>
        </a:xfrm>
        <a:custGeom>
          <a:avLst/>
          <a:gdLst/>
          <a:ahLst/>
          <a:cxnLst/>
          <a:rect l="0" t="0" r="0" b="0"/>
          <a:pathLst>
            <a:path>
              <a:moveTo>
                <a:pt x="0" y="503685"/>
              </a:moveTo>
              <a:lnTo>
                <a:pt x="246196" y="503685"/>
              </a:lnTo>
              <a:lnTo>
                <a:pt x="246196" y="0"/>
              </a:lnTo>
              <a:lnTo>
                <a:pt x="492393"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013161" y="1842233"/>
        <a:ext cx="35218" cy="35218"/>
      </dsp:txXfrm>
    </dsp:sp>
    <dsp:sp modelId="{F2443450-4713-4CEF-87A6-8034A2B3CFAE}">
      <dsp:nvSpPr>
        <dsp:cNvPr id="0" name=""/>
        <dsp:cNvSpPr/>
      </dsp:nvSpPr>
      <dsp:spPr>
        <a:xfrm>
          <a:off x="1784574" y="508676"/>
          <a:ext cx="492393" cy="1603009"/>
        </a:xfrm>
        <a:custGeom>
          <a:avLst/>
          <a:gdLst/>
          <a:ahLst/>
          <a:cxnLst/>
          <a:rect l="0" t="0" r="0" b="0"/>
          <a:pathLst>
            <a:path>
              <a:moveTo>
                <a:pt x="0" y="1603009"/>
              </a:moveTo>
              <a:lnTo>
                <a:pt x="246196" y="1603009"/>
              </a:lnTo>
              <a:lnTo>
                <a:pt x="246196" y="0"/>
              </a:lnTo>
              <a:lnTo>
                <a:pt x="492393"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C" sz="700" kern="1200">
            <a:solidFill>
              <a:schemeClr val="bg1">
                <a:lumMod val="50000"/>
              </a:schemeClr>
            </a:solidFill>
          </a:endParaRPr>
        </a:p>
      </dsp:txBody>
      <dsp:txXfrm>
        <a:off x="1988848" y="1268257"/>
        <a:ext cx="83846" cy="83846"/>
      </dsp:txXfrm>
    </dsp:sp>
    <dsp:sp modelId="{0B06C2D3-A487-40DE-BBBA-0084793B8BED}">
      <dsp:nvSpPr>
        <dsp:cNvPr id="0" name=""/>
        <dsp:cNvSpPr/>
      </dsp:nvSpPr>
      <dsp:spPr>
        <a:xfrm rot="16200000">
          <a:off x="-718538" y="1712028"/>
          <a:ext cx="4206913" cy="79931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800" kern="1200" dirty="0">
              <a:solidFill>
                <a:schemeClr val="bg1">
                  <a:lumMod val="50000"/>
                </a:schemeClr>
              </a:solidFill>
            </a:rPr>
            <a:t>Uso de enzimas</a:t>
          </a:r>
        </a:p>
      </dsp:txBody>
      <dsp:txXfrm>
        <a:off x="-718538" y="1712028"/>
        <a:ext cx="4206913" cy="799313"/>
      </dsp:txXfrm>
    </dsp:sp>
    <dsp:sp modelId="{603057ED-4090-4FA2-9603-86F241D1C008}">
      <dsp:nvSpPr>
        <dsp:cNvPr id="0" name=""/>
        <dsp:cNvSpPr/>
      </dsp:nvSpPr>
      <dsp:spPr>
        <a:xfrm>
          <a:off x="2276967" y="8837"/>
          <a:ext cx="3859528" cy="99967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accent4">
                  <a:lumMod val="10000"/>
                </a:schemeClr>
              </a:solidFill>
            </a:rPr>
            <a:t>Creciente uso de enzimas en los sectores industriales: alimentos, detergentes, textiles, fines terapéuticos y diagnóstico.</a:t>
          </a:r>
        </a:p>
      </dsp:txBody>
      <dsp:txXfrm>
        <a:off x="2276967" y="8837"/>
        <a:ext cx="3859528" cy="999677"/>
      </dsp:txXfrm>
    </dsp:sp>
    <dsp:sp modelId="{09D1927E-E1D8-44AA-AF28-CC82F3983113}">
      <dsp:nvSpPr>
        <dsp:cNvPr id="0" name=""/>
        <dsp:cNvSpPr/>
      </dsp:nvSpPr>
      <dsp:spPr>
        <a:xfrm>
          <a:off x="2276967" y="1208343"/>
          <a:ext cx="3950686" cy="79931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accent4">
                  <a:lumMod val="10000"/>
                </a:schemeClr>
              </a:solidFill>
            </a:rPr>
            <a:t>La producción de proteínas recombinantes biológicamente activas surge en la década de 1980.</a:t>
          </a:r>
          <a:endParaRPr lang="es-EC" sz="1800" kern="1200" dirty="0">
            <a:solidFill>
              <a:schemeClr val="accent4">
                <a:lumMod val="10000"/>
              </a:schemeClr>
            </a:solidFill>
          </a:endParaRPr>
        </a:p>
      </dsp:txBody>
      <dsp:txXfrm>
        <a:off x="2276967" y="1208343"/>
        <a:ext cx="3950686" cy="799313"/>
      </dsp:txXfrm>
    </dsp:sp>
    <dsp:sp modelId="{DFC031B3-917D-4DF0-B31A-1FD6D65ACC07}">
      <dsp:nvSpPr>
        <dsp:cNvPr id="0" name=""/>
        <dsp:cNvSpPr/>
      </dsp:nvSpPr>
      <dsp:spPr>
        <a:xfrm>
          <a:off x="2276967" y="2207485"/>
          <a:ext cx="3859528" cy="99967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a:solidFill>
                <a:schemeClr val="accent4">
                  <a:lumMod val="10000"/>
                </a:schemeClr>
              </a:solidFill>
            </a:rPr>
            <a:t>Ecuador no tiene desarrollo en la producción de enzimas.</a:t>
          </a:r>
          <a:endParaRPr lang="es-EC" sz="1800" kern="1200" dirty="0">
            <a:solidFill>
              <a:schemeClr val="accent4">
                <a:lumMod val="10000"/>
              </a:schemeClr>
            </a:solidFill>
          </a:endParaRPr>
        </a:p>
      </dsp:txBody>
      <dsp:txXfrm>
        <a:off x="2276967" y="2207485"/>
        <a:ext cx="3859528" cy="999677"/>
      </dsp:txXfrm>
    </dsp:sp>
    <dsp:sp modelId="{0E9FB8C4-05CD-4E55-86E5-7DA798336F09}">
      <dsp:nvSpPr>
        <dsp:cNvPr id="0" name=""/>
        <dsp:cNvSpPr/>
      </dsp:nvSpPr>
      <dsp:spPr>
        <a:xfrm>
          <a:off x="2276967" y="3406991"/>
          <a:ext cx="3950686" cy="79931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accent4">
                  <a:lumMod val="10000"/>
                </a:schemeClr>
              </a:solidFill>
            </a:rPr>
            <a:t>Se estima que 1/3 de industrias se basen en procesos Biotecnológicos, INDEUREC. SA</a:t>
          </a:r>
          <a:endParaRPr lang="es-EC" sz="1800" kern="1200" dirty="0">
            <a:solidFill>
              <a:schemeClr val="accent4">
                <a:lumMod val="10000"/>
              </a:schemeClr>
            </a:solidFill>
          </a:endParaRPr>
        </a:p>
      </dsp:txBody>
      <dsp:txXfrm>
        <a:off x="2276967" y="3406991"/>
        <a:ext cx="3950686" cy="7993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DACEF-5C3E-4130-8F3F-CF7051B57778}">
      <dsp:nvSpPr>
        <dsp:cNvPr id="0" name=""/>
        <dsp:cNvSpPr/>
      </dsp:nvSpPr>
      <dsp:spPr>
        <a:xfrm>
          <a:off x="3027940" y="0"/>
          <a:ext cx="2868964" cy="2869401"/>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27C4FF-4279-4ADB-94C7-4CA410A2D7F3}">
      <dsp:nvSpPr>
        <dsp:cNvPr id="0" name=""/>
        <dsp:cNvSpPr/>
      </dsp:nvSpPr>
      <dsp:spPr>
        <a:xfrm>
          <a:off x="3662075" y="1035940"/>
          <a:ext cx="1594228" cy="796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0" kern="1200" dirty="0">
              <a:solidFill>
                <a:schemeClr val="accent4">
                  <a:lumMod val="10000"/>
                </a:schemeClr>
              </a:solidFill>
            </a:rPr>
            <a:t>Evaluación de bacterias que producen β-galactosidasa, </a:t>
          </a:r>
        </a:p>
        <a:p>
          <a:pPr marL="0" lvl="0" indent="0" algn="ctr" defTabSz="488950">
            <a:lnSpc>
              <a:spcPct val="90000"/>
            </a:lnSpc>
            <a:spcBef>
              <a:spcPct val="0"/>
            </a:spcBef>
            <a:spcAft>
              <a:spcPct val="35000"/>
            </a:spcAft>
            <a:buNone/>
          </a:pPr>
          <a:r>
            <a:rPr lang="es-EC" sz="1100" b="0" kern="1200" dirty="0">
              <a:solidFill>
                <a:schemeClr val="accent4">
                  <a:lumMod val="10000"/>
                </a:schemeClr>
              </a:solidFill>
            </a:rPr>
            <a:t>1. marcador de resistencia.</a:t>
          </a:r>
        </a:p>
      </dsp:txBody>
      <dsp:txXfrm>
        <a:off x="3662075" y="1035940"/>
        <a:ext cx="1594228" cy="796923"/>
      </dsp:txXfrm>
    </dsp:sp>
    <dsp:sp modelId="{D8BF5835-41F4-46DC-B59B-C70C77E9F1D4}">
      <dsp:nvSpPr>
        <dsp:cNvPr id="0" name=""/>
        <dsp:cNvSpPr/>
      </dsp:nvSpPr>
      <dsp:spPr>
        <a:xfrm>
          <a:off x="2231095" y="1648683"/>
          <a:ext cx="2868964" cy="2869401"/>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07982B-9E55-44EF-8315-E93313F8032E}">
      <dsp:nvSpPr>
        <dsp:cNvPr id="0" name=""/>
        <dsp:cNvSpPr/>
      </dsp:nvSpPr>
      <dsp:spPr>
        <a:xfrm>
          <a:off x="2868463" y="2694161"/>
          <a:ext cx="1594228" cy="796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0" i="1" kern="1200" dirty="0">
              <a:solidFill>
                <a:schemeClr val="accent4">
                  <a:lumMod val="10000"/>
                </a:schemeClr>
              </a:solidFill>
            </a:rPr>
            <a:t>2. Cribado azul-blanco de colonias bacterianas utilizando IPTG y X-Gal </a:t>
          </a:r>
          <a:endParaRPr lang="es-EC" sz="1100" b="0" kern="1200" dirty="0">
            <a:solidFill>
              <a:schemeClr val="accent4">
                <a:lumMod val="10000"/>
              </a:schemeClr>
            </a:solidFill>
          </a:endParaRPr>
        </a:p>
      </dsp:txBody>
      <dsp:txXfrm>
        <a:off x="2868463" y="2694161"/>
        <a:ext cx="1594228" cy="796923"/>
      </dsp:txXfrm>
    </dsp:sp>
    <dsp:sp modelId="{737BC14A-AE96-46F4-AAFB-0EA9E5193D9A}">
      <dsp:nvSpPr>
        <dsp:cNvPr id="0" name=""/>
        <dsp:cNvSpPr/>
      </dsp:nvSpPr>
      <dsp:spPr>
        <a:xfrm>
          <a:off x="3232135" y="3494661"/>
          <a:ext cx="2464884" cy="2465872"/>
        </a:xfrm>
        <a:prstGeom prst="blockArc">
          <a:avLst>
            <a:gd name="adj1" fmla="val 13500000"/>
            <a:gd name="adj2" fmla="val 10800000"/>
            <a:gd name="adj3" fmla="val 1274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1D189-D766-495D-9D8E-D939C57A356B}">
      <dsp:nvSpPr>
        <dsp:cNvPr id="0" name=""/>
        <dsp:cNvSpPr/>
      </dsp:nvSpPr>
      <dsp:spPr>
        <a:xfrm>
          <a:off x="3665846" y="4354766"/>
          <a:ext cx="1594228" cy="796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C" sz="1100" b="0" kern="1200" dirty="0">
              <a:solidFill>
                <a:schemeClr val="accent4">
                  <a:lumMod val="10000"/>
                </a:schemeClr>
              </a:solidFill>
            </a:rPr>
            <a:t>Determinación de la actividad enzimática de β-galactosidasa</a:t>
          </a:r>
        </a:p>
      </dsp:txBody>
      <dsp:txXfrm>
        <a:off x="3665846" y="4354766"/>
        <a:ext cx="1594228" cy="796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A5AA0-849B-4EE3-836F-B17972457336}">
      <dsp:nvSpPr>
        <dsp:cNvPr id="0" name=""/>
        <dsp:cNvSpPr/>
      </dsp:nvSpPr>
      <dsp:spPr>
        <a:xfrm>
          <a:off x="1402044" y="0"/>
          <a:ext cx="1929436" cy="1071909"/>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kern="1200" dirty="0">
              <a:solidFill>
                <a:schemeClr val="accent4">
                  <a:lumMod val="10000"/>
                </a:schemeClr>
              </a:solidFill>
            </a:rPr>
            <a:t>Fuente</a:t>
          </a:r>
          <a:endParaRPr lang="es-EC" sz="3600" kern="1200" dirty="0">
            <a:solidFill>
              <a:schemeClr val="accent4">
                <a:lumMod val="10000"/>
              </a:schemeClr>
            </a:solidFill>
          </a:endParaRPr>
        </a:p>
      </dsp:txBody>
      <dsp:txXfrm>
        <a:off x="1433439" y="31395"/>
        <a:ext cx="1866646" cy="1009119"/>
      </dsp:txXfrm>
    </dsp:sp>
    <dsp:sp modelId="{1056A310-5AF7-4911-8BAB-4E5D7BEDA09D}">
      <dsp:nvSpPr>
        <dsp:cNvPr id="0" name=""/>
        <dsp:cNvSpPr/>
      </dsp:nvSpPr>
      <dsp:spPr>
        <a:xfrm>
          <a:off x="4189008" y="0"/>
          <a:ext cx="1929436" cy="1071909"/>
        </a:xfrm>
        <a:prstGeom prst="roundRect">
          <a:avLst>
            <a:gd name="adj" fmla="val 10000"/>
          </a:avLst>
        </a:prstGeom>
        <a:solidFill>
          <a:schemeClr val="accent4">
            <a:tint val="40000"/>
            <a:alpha val="90000"/>
            <a:hueOff val="55972"/>
            <a:satOff val="14919"/>
            <a:lumOff val="-799"/>
            <a:alphaOff val="0"/>
          </a:schemeClr>
        </a:solidFill>
        <a:ln w="25400" cap="flat" cmpd="sng" algn="ctr">
          <a:solidFill>
            <a:schemeClr val="accent4">
              <a:tint val="40000"/>
              <a:alpha val="90000"/>
              <a:hueOff val="55972"/>
              <a:satOff val="14919"/>
              <a:lumOff val="-7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kern="1200" dirty="0">
              <a:solidFill>
                <a:schemeClr val="accent4">
                  <a:lumMod val="10000"/>
                </a:schemeClr>
              </a:solidFill>
            </a:rPr>
            <a:t>Uso</a:t>
          </a:r>
          <a:endParaRPr lang="es-EC" sz="3600" kern="1200" dirty="0">
            <a:solidFill>
              <a:schemeClr val="accent4">
                <a:lumMod val="10000"/>
              </a:schemeClr>
            </a:solidFill>
          </a:endParaRPr>
        </a:p>
      </dsp:txBody>
      <dsp:txXfrm>
        <a:off x="4220403" y="31395"/>
        <a:ext cx="1866646" cy="1009119"/>
      </dsp:txXfrm>
    </dsp:sp>
    <dsp:sp modelId="{D351FB49-8662-40D4-B2C0-4F3C330B9EB1}">
      <dsp:nvSpPr>
        <dsp:cNvPr id="0" name=""/>
        <dsp:cNvSpPr/>
      </dsp:nvSpPr>
      <dsp:spPr>
        <a:xfrm>
          <a:off x="3358278" y="4555613"/>
          <a:ext cx="803931" cy="803931"/>
        </a:xfrm>
        <a:prstGeom prst="triangle">
          <a:avLst/>
        </a:prstGeom>
        <a:solidFill>
          <a:schemeClr val="accent4">
            <a:tint val="40000"/>
            <a:alpha val="90000"/>
            <a:hueOff val="111945"/>
            <a:satOff val="29839"/>
            <a:lumOff val="-1597"/>
            <a:alphaOff val="0"/>
          </a:schemeClr>
        </a:solidFill>
        <a:ln w="25400" cap="flat" cmpd="sng" algn="ctr">
          <a:solidFill>
            <a:schemeClr val="accent4">
              <a:tint val="40000"/>
              <a:alpha val="90000"/>
              <a:hueOff val="111945"/>
              <a:satOff val="29839"/>
              <a:lumOff val="-1597"/>
              <a:alphaOff val="0"/>
            </a:schemeClr>
          </a:solidFill>
          <a:prstDash val="solid"/>
        </a:ln>
        <a:effectLst/>
      </dsp:spPr>
      <dsp:style>
        <a:lnRef idx="2">
          <a:scrgbClr r="0" g="0" b="0"/>
        </a:lnRef>
        <a:fillRef idx="1">
          <a:scrgbClr r="0" g="0" b="0"/>
        </a:fillRef>
        <a:effectRef idx="0">
          <a:scrgbClr r="0" g="0" b="0"/>
        </a:effectRef>
        <a:fontRef idx="minor"/>
      </dsp:style>
    </dsp:sp>
    <dsp:sp modelId="{9259F1DF-41FE-4525-92EB-4EDA5B68967E}">
      <dsp:nvSpPr>
        <dsp:cNvPr id="0" name=""/>
        <dsp:cNvSpPr/>
      </dsp:nvSpPr>
      <dsp:spPr>
        <a:xfrm rot="240000">
          <a:off x="1347712" y="4211119"/>
          <a:ext cx="4825063" cy="337401"/>
        </a:xfrm>
        <a:prstGeom prst="rect">
          <a:avLst/>
        </a:prstGeom>
        <a:solidFill>
          <a:schemeClr val="accent4">
            <a:tint val="40000"/>
            <a:alpha val="90000"/>
            <a:hueOff val="167917"/>
            <a:satOff val="44758"/>
            <a:lumOff val="-2396"/>
            <a:alphaOff val="0"/>
          </a:schemeClr>
        </a:solidFill>
        <a:ln w="25400" cap="flat" cmpd="sng" algn="ctr">
          <a:solidFill>
            <a:schemeClr val="accent4">
              <a:tint val="40000"/>
              <a:alpha val="90000"/>
              <a:hueOff val="167917"/>
              <a:satOff val="44758"/>
              <a:lumOff val="-2396"/>
              <a:alphaOff val="0"/>
            </a:schemeClr>
          </a:solidFill>
          <a:prstDash val="solid"/>
        </a:ln>
        <a:effectLst/>
      </dsp:spPr>
      <dsp:style>
        <a:lnRef idx="2">
          <a:scrgbClr r="0" g="0" b="0"/>
        </a:lnRef>
        <a:fillRef idx="1">
          <a:scrgbClr r="0" g="0" b="0"/>
        </a:fillRef>
        <a:effectRef idx="0">
          <a:scrgbClr r="0" g="0" b="0"/>
        </a:effectRef>
        <a:fontRef idx="minor"/>
      </dsp:style>
    </dsp:sp>
    <dsp:sp modelId="{7D790793-7038-4229-A083-15D27678C8F6}">
      <dsp:nvSpPr>
        <dsp:cNvPr id="0" name=""/>
        <dsp:cNvSpPr/>
      </dsp:nvSpPr>
      <dsp:spPr>
        <a:xfrm rot="240000">
          <a:off x="4249935" y="3603278"/>
          <a:ext cx="1914771" cy="66125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accent4">
                  <a:lumMod val="10000"/>
                </a:schemeClr>
              </a:solidFill>
            </a:rPr>
            <a:t>Producción de prebióticos de leche </a:t>
          </a:r>
          <a:r>
            <a:rPr lang="es-EC" sz="1200" kern="1200" dirty="0" err="1">
              <a:solidFill>
                <a:schemeClr val="accent4">
                  <a:lumMod val="10000"/>
                </a:schemeClr>
              </a:solidFill>
            </a:rPr>
            <a:t>galacto</a:t>
          </a:r>
          <a:r>
            <a:rPr lang="es-EC" sz="1200" kern="1200" dirty="0">
              <a:solidFill>
                <a:schemeClr val="accent4">
                  <a:lumMod val="10000"/>
                </a:schemeClr>
              </a:solidFill>
            </a:rPr>
            <a:t>-oligosacáridos (GOS)</a:t>
          </a:r>
        </a:p>
      </dsp:txBody>
      <dsp:txXfrm>
        <a:off x="4282215" y="3635558"/>
        <a:ext cx="1850211" cy="596695"/>
      </dsp:txXfrm>
    </dsp:sp>
    <dsp:sp modelId="{68231502-52D4-47F1-BAB7-1D9FE2C9FEE5}">
      <dsp:nvSpPr>
        <dsp:cNvPr id="0" name=""/>
        <dsp:cNvSpPr/>
      </dsp:nvSpPr>
      <dsp:spPr>
        <a:xfrm rot="240000">
          <a:off x="4303531" y="2895818"/>
          <a:ext cx="1914771" cy="661255"/>
        </a:xfrm>
        <a:prstGeom prst="roundRect">
          <a:avLst/>
        </a:prstGeom>
        <a:solidFill>
          <a:schemeClr val="accent4">
            <a:hueOff val="32149"/>
            <a:satOff val="8187"/>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accent4">
                  <a:lumMod val="10000"/>
                </a:schemeClr>
              </a:solidFill>
            </a:rPr>
            <a:t>Hidrólisis de lactosa en leche y derivados como el suero de leche</a:t>
          </a:r>
        </a:p>
      </dsp:txBody>
      <dsp:txXfrm>
        <a:off x="4335811" y="2928098"/>
        <a:ext cx="1850211" cy="596695"/>
      </dsp:txXfrm>
    </dsp:sp>
    <dsp:sp modelId="{BABB93C7-5D01-4C3F-9E1F-C93D7A942FAA}">
      <dsp:nvSpPr>
        <dsp:cNvPr id="0" name=""/>
        <dsp:cNvSpPr/>
      </dsp:nvSpPr>
      <dsp:spPr>
        <a:xfrm rot="240000">
          <a:off x="4357126" y="2188358"/>
          <a:ext cx="1914771" cy="661255"/>
        </a:xfrm>
        <a:prstGeom prst="roundRect">
          <a:avLst/>
        </a:prstGeom>
        <a:solidFill>
          <a:schemeClr val="accent4">
            <a:hueOff val="64297"/>
            <a:satOff val="16374"/>
            <a:lumOff val="-2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accent4">
                  <a:lumMod val="10000"/>
                </a:schemeClr>
              </a:solidFill>
            </a:rPr>
            <a:t>Cataliza la hidrólisis de la lactosa.</a:t>
          </a:r>
          <a:endParaRPr lang="es-ES" sz="1200" kern="1200" dirty="0">
            <a:solidFill>
              <a:schemeClr val="accent4">
                <a:lumMod val="10000"/>
              </a:schemeClr>
            </a:solidFill>
          </a:endParaRPr>
        </a:p>
      </dsp:txBody>
      <dsp:txXfrm>
        <a:off x="4389406" y="2220638"/>
        <a:ext cx="1850211" cy="596695"/>
      </dsp:txXfrm>
    </dsp:sp>
    <dsp:sp modelId="{00DC854B-18D2-482C-9B7C-94FE76C3B421}">
      <dsp:nvSpPr>
        <dsp:cNvPr id="0" name=""/>
        <dsp:cNvSpPr/>
      </dsp:nvSpPr>
      <dsp:spPr>
        <a:xfrm rot="240000">
          <a:off x="4410722" y="1480898"/>
          <a:ext cx="1914771" cy="661255"/>
        </a:xfrm>
        <a:prstGeom prst="roundRect">
          <a:avLst/>
        </a:prstGeom>
        <a:solidFill>
          <a:schemeClr val="accent4">
            <a:hueOff val="96446"/>
            <a:satOff val="24561"/>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accent4">
                  <a:lumMod val="10000"/>
                </a:schemeClr>
              </a:solidFill>
            </a:rPr>
            <a:t>Suplemento digestivo.</a:t>
          </a:r>
          <a:endParaRPr lang="es-EC" sz="1200" kern="1200" dirty="0">
            <a:solidFill>
              <a:schemeClr val="accent4">
                <a:lumMod val="10000"/>
              </a:schemeClr>
            </a:solidFill>
          </a:endParaRPr>
        </a:p>
      </dsp:txBody>
      <dsp:txXfrm>
        <a:off x="4443002" y="1513178"/>
        <a:ext cx="1850211" cy="596695"/>
      </dsp:txXfrm>
    </dsp:sp>
    <dsp:sp modelId="{9074F39D-5912-424B-952A-C89BB31A7A75}">
      <dsp:nvSpPr>
        <dsp:cNvPr id="0" name=""/>
        <dsp:cNvSpPr/>
      </dsp:nvSpPr>
      <dsp:spPr>
        <a:xfrm rot="240000">
          <a:off x="1462972" y="3410334"/>
          <a:ext cx="1914771" cy="661255"/>
        </a:xfrm>
        <a:prstGeom prst="roundRect">
          <a:avLst/>
        </a:prstGeom>
        <a:solidFill>
          <a:schemeClr val="accent4">
            <a:hueOff val="128595"/>
            <a:satOff val="32748"/>
            <a:lumOff val="-5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accent4">
                  <a:lumMod val="10000"/>
                </a:schemeClr>
              </a:solidFill>
            </a:rPr>
            <a:t>Fuentes Naturales, microorganismos, hongos, células animales y vegetales</a:t>
          </a:r>
          <a:endParaRPr lang="es-EC" sz="1200" kern="1200" dirty="0">
            <a:solidFill>
              <a:schemeClr val="accent4">
                <a:lumMod val="10000"/>
              </a:schemeClr>
            </a:solidFill>
          </a:endParaRPr>
        </a:p>
      </dsp:txBody>
      <dsp:txXfrm>
        <a:off x="1495252" y="3442614"/>
        <a:ext cx="1850211" cy="596695"/>
      </dsp:txXfrm>
    </dsp:sp>
    <dsp:sp modelId="{1D0673F3-9005-43C0-81A2-792ADBA077DE}">
      <dsp:nvSpPr>
        <dsp:cNvPr id="0" name=""/>
        <dsp:cNvSpPr/>
      </dsp:nvSpPr>
      <dsp:spPr>
        <a:xfrm rot="240000">
          <a:off x="1516568" y="2702874"/>
          <a:ext cx="1914771" cy="661255"/>
        </a:xfrm>
        <a:prstGeom prst="roundRect">
          <a:avLst/>
        </a:prstGeom>
        <a:solidFill>
          <a:schemeClr val="accent4">
            <a:hueOff val="160743"/>
            <a:satOff val="40935"/>
            <a:lumOff val="-65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accent4">
                  <a:lumMod val="10000"/>
                </a:schemeClr>
              </a:solidFill>
            </a:rPr>
            <a:t>Producción Mundial de β –galactosidasa, es de 5,75 millones de </a:t>
          </a:r>
          <a:r>
            <a:rPr lang="es-EC" sz="1200" b="0" i="0" kern="1200" dirty="0">
              <a:solidFill>
                <a:schemeClr val="accent4">
                  <a:lumMod val="10000"/>
                </a:schemeClr>
              </a:solidFill>
            </a:rPr>
            <a:t>Tm</a:t>
          </a:r>
          <a:r>
            <a:rPr lang="es-EC" sz="1200" b="1" i="0" kern="1200" dirty="0">
              <a:solidFill>
                <a:schemeClr val="accent4">
                  <a:lumMod val="10000"/>
                </a:schemeClr>
              </a:solidFill>
            </a:rPr>
            <a:t> /</a:t>
          </a:r>
          <a:r>
            <a:rPr lang="es-EC" sz="1200" kern="1200" dirty="0">
              <a:solidFill>
                <a:schemeClr val="accent4">
                  <a:lumMod val="10000"/>
                </a:schemeClr>
              </a:solidFill>
            </a:rPr>
            <a:t> año.</a:t>
          </a:r>
        </a:p>
      </dsp:txBody>
      <dsp:txXfrm>
        <a:off x="1548848" y="2735154"/>
        <a:ext cx="1850211" cy="596695"/>
      </dsp:txXfrm>
    </dsp:sp>
    <dsp:sp modelId="{1B242D5A-A063-4864-AEEE-417D1D766627}">
      <dsp:nvSpPr>
        <dsp:cNvPr id="0" name=""/>
        <dsp:cNvSpPr/>
      </dsp:nvSpPr>
      <dsp:spPr>
        <a:xfrm rot="240000">
          <a:off x="1612682" y="1717558"/>
          <a:ext cx="1898279" cy="897097"/>
        </a:xfrm>
        <a:prstGeom prst="roundRect">
          <a:avLst/>
        </a:prstGeom>
        <a:solidFill>
          <a:schemeClr val="accent4">
            <a:hueOff val="192892"/>
            <a:satOff val="49122"/>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accent4">
                  <a:lumMod val="10000"/>
                </a:schemeClr>
              </a:solidFill>
            </a:rPr>
            <a:t>Producción de la enzima  se realiza en microorganismos  seguros FDA, </a:t>
          </a:r>
          <a:r>
            <a:rPr lang="es-EC" sz="1200" i="1" kern="1200" dirty="0" err="1">
              <a:solidFill>
                <a:schemeClr val="accent4">
                  <a:lumMod val="10000"/>
                </a:schemeClr>
              </a:solidFill>
            </a:rPr>
            <a:t>Kluyveromyces</a:t>
          </a:r>
          <a:r>
            <a:rPr lang="es-EC" sz="1200" i="1" kern="1200" dirty="0">
              <a:solidFill>
                <a:schemeClr val="accent4">
                  <a:lumMod val="10000"/>
                </a:schemeClr>
              </a:solidFill>
            </a:rPr>
            <a:t> </a:t>
          </a:r>
          <a:r>
            <a:rPr lang="es-EC" sz="1200" i="1" kern="1200" dirty="0" err="1">
              <a:solidFill>
                <a:schemeClr val="accent4">
                  <a:lumMod val="10000"/>
                </a:schemeClr>
              </a:solidFill>
            </a:rPr>
            <a:t>lactis</a:t>
          </a:r>
          <a:r>
            <a:rPr lang="es-EC" sz="1200" i="1" kern="1200" dirty="0">
              <a:solidFill>
                <a:schemeClr val="accent4">
                  <a:lumMod val="10000"/>
                </a:schemeClr>
              </a:solidFill>
            </a:rPr>
            <a:t> </a:t>
          </a:r>
          <a:endParaRPr lang="es-EC" sz="1200" kern="1200" dirty="0">
            <a:solidFill>
              <a:schemeClr val="accent4">
                <a:lumMod val="10000"/>
              </a:schemeClr>
            </a:solidFill>
          </a:endParaRPr>
        </a:p>
      </dsp:txBody>
      <dsp:txXfrm>
        <a:off x="1656475" y="1761351"/>
        <a:ext cx="1810693" cy="809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6813A-0A27-43B6-8EB8-CE2C6BE118B1}">
      <dsp:nvSpPr>
        <dsp:cNvPr id="0" name=""/>
        <dsp:cNvSpPr/>
      </dsp:nvSpPr>
      <dsp:spPr>
        <a:xfrm>
          <a:off x="14138" y="844802"/>
          <a:ext cx="3997295" cy="47027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sp>
    <dsp:sp modelId="{50202D98-0EEA-4EDA-A9F9-9177D2FF7A5F}">
      <dsp:nvSpPr>
        <dsp:cNvPr id="0" name=""/>
        <dsp:cNvSpPr/>
      </dsp:nvSpPr>
      <dsp:spPr>
        <a:xfrm>
          <a:off x="14138" y="1021417"/>
          <a:ext cx="293655" cy="293655"/>
        </a:xfrm>
        <a:prstGeom prst="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772E96-9643-4571-A769-7B64D0AF0E7C}">
      <dsp:nvSpPr>
        <dsp:cNvPr id="0" name=""/>
        <dsp:cNvSpPr/>
      </dsp:nvSpPr>
      <dsp:spPr>
        <a:xfrm>
          <a:off x="14138" y="0"/>
          <a:ext cx="3997295" cy="844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s-419" sz="3200" kern="1200" dirty="0">
              <a:solidFill>
                <a:schemeClr val="accent4">
                  <a:lumMod val="10000"/>
                </a:schemeClr>
              </a:solidFill>
            </a:rPr>
            <a:t>Características</a:t>
          </a:r>
          <a:endParaRPr lang="es-ES" sz="3200" kern="1200" dirty="0">
            <a:solidFill>
              <a:schemeClr val="accent4">
                <a:lumMod val="10000"/>
              </a:schemeClr>
            </a:solidFill>
          </a:endParaRPr>
        </a:p>
      </dsp:txBody>
      <dsp:txXfrm>
        <a:off x="14138" y="0"/>
        <a:ext cx="3997295" cy="844802"/>
      </dsp:txXfrm>
    </dsp:sp>
    <dsp:sp modelId="{A20C138A-716E-4694-BDEA-959AF7045FA3}">
      <dsp:nvSpPr>
        <dsp:cNvPr id="0" name=""/>
        <dsp:cNvSpPr/>
      </dsp:nvSpPr>
      <dsp:spPr>
        <a:xfrm>
          <a:off x="14138" y="1705919"/>
          <a:ext cx="293648" cy="293648"/>
        </a:xfrm>
        <a:prstGeom prst="rect">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CF9A011-1053-4550-93A8-B19DBB53CD26}">
      <dsp:nvSpPr>
        <dsp:cNvPr id="0" name=""/>
        <dsp:cNvSpPr/>
      </dsp:nvSpPr>
      <dsp:spPr>
        <a:xfrm>
          <a:off x="293949" y="1510496"/>
          <a:ext cx="3717484" cy="684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419" sz="1400" kern="1200" dirty="0">
              <a:solidFill>
                <a:schemeClr val="bg1">
                  <a:lumMod val="50000"/>
                </a:schemeClr>
              </a:solidFill>
            </a:rPr>
            <a:t>Gran problema de contaminación genera </a:t>
          </a:r>
          <a:r>
            <a:rPr lang="es-EC" sz="1400" kern="1200" dirty="0">
              <a:solidFill>
                <a:schemeClr val="bg1">
                  <a:lumMod val="50000"/>
                </a:schemeClr>
              </a:solidFill>
            </a:rPr>
            <a:t>3,5 kg de (DBO) y 6,8 kg (DQO)</a:t>
          </a:r>
          <a:r>
            <a:rPr lang="es-419" sz="1400" kern="1200" dirty="0">
              <a:solidFill>
                <a:schemeClr val="bg1">
                  <a:lumMod val="50000"/>
                </a:schemeClr>
              </a:solidFill>
            </a:rPr>
            <a:t> </a:t>
          </a:r>
          <a:endParaRPr lang="es-ES" sz="1400" kern="1200" dirty="0">
            <a:solidFill>
              <a:schemeClr val="bg1">
                <a:lumMod val="50000"/>
              </a:schemeClr>
            </a:solidFill>
          </a:endParaRPr>
        </a:p>
      </dsp:txBody>
      <dsp:txXfrm>
        <a:off x="293949" y="1510496"/>
        <a:ext cx="3717484" cy="684495"/>
      </dsp:txXfrm>
    </dsp:sp>
    <dsp:sp modelId="{682C06DA-6EA1-4C9E-BF33-AFFB423AE29E}">
      <dsp:nvSpPr>
        <dsp:cNvPr id="0" name=""/>
        <dsp:cNvSpPr/>
      </dsp:nvSpPr>
      <dsp:spPr>
        <a:xfrm>
          <a:off x="14138" y="2390415"/>
          <a:ext cx="293648" cy="293648"/>
        </a:xfrm>
        <a:prstGeom prst="rect">
          <a:avLst/>
        </a:prstGeom>
        <a:solidFill>
          <a:schemeClr val="lt1">
            <a:hueOff val="0"/>
            <a:satOff val="0"/>
            <a:lumOff val="0"/>
            <a:alphaOff val="0"/>
          </a:schemeClr>
        </a:solidFill>
        <a:ln w="9525" cap="flat" cmpd="sng" algn="ctr">
          <a:solidFill>
            <a:schemeClr val="accent2">
              <a:shade val="50000"/>
              <a:hueOff val="-150673"/>
              <a:satOff val="-506"/>
              <a:lumOff val="2680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B8B77B5-4C78-4133-AE6B-87B46E39DC08}">
      <dsp:nvSpPr>
        <dsp:cNvPr id="0" name=""/>
        <dsp:cNvSpPr/>
      </dsp:nvSpPr>
      <dsp:spPr>
        <a:xfrm>
          <a:off x="293949" y="2194991"/>
          <a:ext cx="3717484" cy="684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S" sz="1400" kern="1200" dirty="0">
              <a:solidFill>
                <a:schemeClr val="bg1">
                  <a:lumMod val="50000"/>
                </a:schemeClr>
              </a:solidFill>
            </a:rPr>
            <a:t>Fermentación        Etanol, GOS, ésteres de azúcar, enzimas y proteínas</a:t>
          </a:r>
        </a:p>
      </dsp:txBody>
      <dsp:txXfrm>
        <a:off x="293949" y="2194991"/>
        <a:ext cx="3717484" cy="684495"/>
      </dsp:txXfrm>
    </dsp:sp>
    <dsp:sp modelId="{0EBCC374-01F8-4807-B8DB-CC4CC0AE6EE8}">
      <dsp:nvSpPr>
        <dsp:cNvPr id="0" name=""/>
        <dsp:cNvSpPr/>
      </dsp:nvSpPr>
      <dsp:spPr>
        <a:xfrm>
          <a:off x="14138" y="3074910"/>
          <a:ext cx="293648" cy="293648"/>
        </a:xfrm>
        <a:prstGeom prst="rect">
          <a:avLst/>
        </a:prstGeom>
        <a:solidFill>
          <a:schemeClr val="lt1">
            <a:hueOff val="0"/>
            <a:satOff val="0"/>
            <a:lumOff val="0"/>
            <a:alphaOff val="0"/>
          </a:schemeClr>
        </a:solidFill>
        <a:ln w="9525" cap="flat" cmpd="sng" algn="ctr">
          <a:solidFill>
            <a:schemeClr val="accent2">
              <a:shade val="50000"/>
              <a:hueOff val="-150673"/>
              <a:satOff val="-506"/>
              <a:lumOff val="2680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2D2CC8D-E069-454F-8AF9-DEC98077EE52}">
      <dsp:nvSpPr>
        <dsp:cNvPr id="0" name=""/>
        <dsp:cNvSpPr/>
      </dsp:nvSpPr>
      <dsp:spPr>
        <a:xfrm>
          <a:off x="293949" y="2879487"/>
          <a:ext cx="3717484" cy="684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dirty="0">
              <a:solidFill>
                <a:schemeClr val="bg1">
                  <a:lumMod val="50000"/>
                </a:schemeClr>
              </a:solidFill>
            </a:rPr>
            <a:t>Producción de enzimas: α-amilasa, </a:t>
          </a:r>
          <a:r>
            <a:rPr lang="es-EC" sz="1400" kern="1200" dirty="0" err="1">
              <a:solidFill>
                <a:schemeClr val="bg1">
                  <a:lumMod val="50000"/>
                </a:schemeClr>
              </a:solidFill>
            </a:rPr>
            <a:t>cutinasa</a:t>
          </a:r>
          <a:r>
            <a:rPr lang="es-EC" sz="1400" kern="1200" dirty="0">
              <a:solidFill>
                <a:schemeClr val="bg1">
                  <a:lumMod val="50000"/>
                </a:schemeClr>
              </a:solidFill>
            </a:rPr>
            <a:t>, enzima convertidora de angiotensina-I y β-galactosidasa</a:t>
          </a:r>
          <a:r>
            <a:rPr lang="es-419" sz="1400" kern="1200" dirty="0">
              <a:solidFill>
                <a:schemeClr val="accent4">
                  <a:lumMod val="10000"/>
                </a:schemeClr>
              </a:solidFill>
            </a:rPr>
            <a:t>.</a:t>
          </a:r>
          <a:endParaRPr lang="es-ES" sz="1400" kern="1200" dirty="0">
            <a:solidFill>
              <a:schemeClr val="accent4">
                <a:lumMod val="10000"/>
              </a:schemeClr>
            </a:solidFill>
          </a:endParaRPr>
        </a:p>
      </dsp:txBody>
      <dsp:txXfrm>
        <a:off x="293949" y="2879487"/>
        <a:ext cx="3717484" cy="684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84E3B-97C2-48D5-8C81-E23D4FD147AD}">
      <dsp:nvSpPr>
        <dsp:cNvPr id="0" name=""/>
        <dsp:cNvSpPr/>
      </dsp:nvSpPr>
      <dsp:spPr>
        <a:xfrm>
          <a:off x="1897" y="0"/>
          <a:ext cx="1138281" cy="1054699"/>
        </a:xfrm>
        <a:prstGeom prst="up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D81A59-1DF0-4BC3-8E2F-0C6F3E5DBC91}">
      <dsp:nvSpPr>
        <dsp:cNvPr id="0" name=""/>
        <dsp:cNvSpPr/>
      </dsp:nvSpPr>
      <dsp:spPr>
        <a:xfrm>
          <a:off x="1174327" y="0"/>
          <a:ext cx="1931629" cy="1054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marL="0" lvl="0" indent="0" algn="l" defTabSz="533400">
            <a:lnSpc>
              <a:spcPct val="90000"/>
            </a:lnSpc>
            <a:spcBef>
              <a:spcPct val="0"/>
            </a:spcBef>
            <a:spcAft>
              <a:spcPct val="35000"/>
            </a:spcAft>
            <a:buNone/>
          </a:pPr>
          <a:r>
            <a:rPr lang="es-MX" sz="1200" kern="1200" dirty="0">
              <a:solidFill>
                <a:schemeClr val="accent4">
                  <a:lumMod val="10000"/>
                </a:schemeClr>
              </a:solidFill>
            </a:rPr>
            <a:t>Subproducto producción de quesos</a:t>
          </a:r>
          <a:endParaRPr lang="es-EC" sz="1200" kern="1200" dirty="0">
            <a:solidFill>
              <a:schemeClr val="accent4">
                <a:lumMod val="10000"/>
              </a:schemeClr>
            </a:solidFill>
          </a:endParaRPr>
        </a:p>
      </dsp:txBody>
      <dsp:txXfrm>
        <a:off x="1174327" y="0"/>
        <a:ext cx="1931629" cy="1054699"/>
      </dsp:txXfrm>
    </dsp:sp>
    <dsp:sp modelId="{A8605E07-1E4E-4FED-B7FF-4612D5087648}">
      <dsp:nvSpPr>
        <dsp:cNvPr id="0" name=""/>
        <dsp:cNvSpPr/>
      </dsp:nvSpPr>
      <dsp:spPr>
        <a:xfrm>
          <a:off x="343381" y="1142590"/>
          <a:ext cx="1138281" cy="1054699"/>
        </a:xfrm>
        <a:prstGeom prst="downArrow">
          <a:avLst/>
        </a:prstGeom>
        <a:solidFill>
          <a:schemeClr val="accent4">
            <a:hueOff val="192892"/>
            <a:satOff val="49122"/>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C7630-2A91-4A12-8BE6-0734A30E86B7}">
      <dsp:nvSpPr>
        <dsp:cNvPr id="0" name=""/>
        <dsp:cNvSpPr/>
      </dsp:nvSpPr>
      <dsp:spPr>
        <a:xfrm>
          <a:off x="1515811" y="1142590"/>
          <a:ext cx="1931629" cy="1054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0" rIns="85344" bIns="85344" numCol="1" spcCol="1270" anchor="ctr" anchorCtr="0">
          <a:noAutofit/>
        </a:bodyPr>
        <a:lstStyle/>
        <a:p>
          <a:pPr marL="0" lvl="0" indent="0" algn="l" defTabSz="533400">
            <a:lnSpc>
              <a:spcPct val="90000"/>
            </a:lnSpc>
            <a:spcBef>
              <a:spcPct val="0"/>
            </a:spcBef>
            <a:spcAft>
              <a:spcPct val="35000"/>
            </a:spcAft>
            <a:buNone/>
          </a:pPr>
          <a:r>
            <a:rPr lang="es-EC" sz="1200" kern="1200" dirty="0">
              <a:solidFill>
                <a:schemeClr val="accent4">
                  <a:lumMod val="10000"/>
                </a:schemeClr>
              </a:solidFill>
              <a:ea typeface="Corbel" panose="020B0503020204020204" pitchFamily="34" charset="0"/>
            </a:rPr>
            <a:t>Alta cantidad de nutrientes consta de 93% de agua, 5% de lactosa, 0,7 a 0,9% de proteína y 0,3 a 0,5% de grasa.</a:t>
          </a:r>
          <a:endParaRPr lang="es-EC" sz="1200" kern="1200" dirty="0">
            <a:solidFill>
              <a:schemeClr val="accent4">
                <a:lumMod val="10000"/>
              </a:schemeClr>
            </a:solidFill>
          </a:endParaRPr>
        </a:p>
      </dsp:txBody>
      <dsp:txXfrm>
        <a:off x="1515811" y="1142590"/>
        <a:ext cx="1931629" cy="1054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EEE9C-D5F6-4361-8A41-F9A08DE211BB}">
      <dsp:nvSpPr>
        <dsp:cNvPr id="0" name=""/>
        <dsp:cNvSpPr/>
      </dsp:nvSpPr>
      <dsp:spPr>
        <a:xfrm>
          <a:off x="0" y="853995"/>
          <a:ext cx="4778232" cy="2986395"/>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11C8A-6D36-4C5E-9061-ACCCB595CD67}">
      <dsp:nvSpPr>
        <dsp:cNvPr id="0" name=""/>
        <dsp:cNvSpPr/>
      </dsp:nvSpPr>
      <dsp:spPr>
        <a:xfrm>
          <a:off x="606835" y="2488207"/>
          <a:ext cx="124234" cy="12423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F60220-F922-450E-A938-C71DB567FA74}">
      <dsp:nvSpPr>
        <dsp:cNvPr id="0" name=""/>
        <dsp:cNvSpPr/>
      </dsp:nvSpPr>
      <dsp:spPr>
        <a:xfrm>
          <a:off x="668952" y="2550324"/>
          <a:ext cx="1113328" cy="863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29" tIns="0" rIns="0" bIns="0" numCol="1" spcCol="1270" anchor="t" anchorCtr="0">
          <a:noAutofit/>
        </a:bodyPr>
        <a:lstStyle/>
        <a:p>
          <a:pPr marL="0" lvl="0" indent="0" algn="l" defTabSz="533400">
            <a:lnSpc>
              <a:spcPct val="90000"/>
            </a:lnSpc>
            <a:spcBef>
              <a:spcPct val="0"/>
            </a:spcBef>
            <a:spcAft>
              <a:spcPct val="35000"/>
            </a:spcAft>
            <a:buNone/>
          </a:pPr>
          <a:r>
            <a:rPr lang="es-EC" sz="1200" kern="1200" dirty="0">
              <a:solidFill>
                <a:schemeClr val="accent4">
                  <a:lumMod val="10000"/>
                </a:schemeClr>
              </a:solidFill>
            </a:rPr>
            <a:t>Los datos registrados por (AGSO), producción de 5.4 millones de litros de leche diarios </a:t>
          </a:r>
        </a:p>
      </dsp:txBody>
      <dsp:txXfrm>
        <a:off x="668952" y="2550324"/>
        <a:ext cx="1113328" cy="863068"/>
      </dsp:txXfrm>
    </dsp:sp>
    <dsp:sp modelId="{3406DF85-C547-4FFE-81E3-AA77B3114C4A}">
      <dsp:nvSpPr>
        <dsp:cNvPr id="0" name=""/>
        <dsp:cNvSpPr/>
      </dsp:nvSpPr>
      <dsp:spPr>
        <a:xfrm>
          <a:off x="1703440" y="1676505"/>
          <a:ext cx="224576" cy="224576"/>
        </a:xfrm>
        <a:prstGeom prst="ellipse">
          <a:avLst/>
        </a:prstGeom>
        <a:solidFill>
          <a:schemeClr val="accent4">
            <a:hueOff val="96446"/>
            <a:satOff val="24561"/>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45B68-437D-4244-9351-7B054680A365}">
      <dsp:nvSpPr>
        <dsp:cNvPr id="0" name=""/>
        <dsp:cNvSpPr/>
      </dsp:nvSpPr>
      <dsp:spPr>
        <a:xfrm>
          <a:off x="1815728" y="1788794"/>
          <a:ext cx="1146775" cy="162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999" tIns="0" rIns="0" bIns="0" numCol="1" spcCol="1270" anchor="t" anchorCtr="0">
          <a:noAutofit/>
        </a:bodyPr>
        <a:lstStyle/>
        <a:p>
          <a:pPr marL="0" lvl="0" indent="0" algn="l" defTabSz="533400">
            <a:lnSpc>
              <a:spcPct val="90000"/>
            </a:lnSpc>
            <a:spcBef>
              <a:spcPct val="0"/>
            </a:spcBef>
            <a:spcAft>
              <a:spcPct val="35000"/>
            </a:spcAft>
            <a:buNone/>
          </a:pPr>
          <a:r>
            <a:rPr lang="es-ES" sz="1200" kern="1200" dirty="0">
              <a:solidFill>
                <a:schemeClr val="accent4">
                  <a:lumMod val="10000"/>
                </a:schemeClr>
              </a:solidFill>
            </a:rPr>
            <a:t> Ecuador, 1/3 producción de leche para la generar quesos</a:t>
          </a:r>
          <a:r>
            <a:rPr lang="es-419" sz="1200" kern="1200" dirty="0">
              <a:solidFill>
                <a:schemeClr val="accent4">
                  <a:lumMod val="10000"/>
                </a:schemeClr>
              </a:solidFill>
            </a:rPr>
            <a:t>.</a:t>
          </a:r>
          <a:endParaRPr lang="es-EC" sz="1200" kern="1200" dirty="0">
            <a:solidFill>
              <a:schemeClr val="accent4">
                <a:lumMod val="10000"/>
              </a:schemeClr>
            </a:solidFill>
          </a:endParaRPr>
        </a:p>
      </dsp:txBody>
      <dsp:txXfrm>
        <a:off x="1815728" y="1788794"/>
        <a:ext cx="1146775" cy="1624599"/>
      </dsp:txXfrm>
    </dsp:sp>
    <dsp:sp modelId="{BD6C0CF0-52FA-43C4-896F-9CAFDB5BDF5F}">
      <dsp:nvSpPr>
        <dsp:cNvPr id="0" name=""/>
        <dsp:cNvSpPr/>
      </dsp:nvSpPr>
      <dsp:spPr>
        <a:xfrm>
          <a:off x="3022232" y="1182555"/>
          <a:ext cx="310585" cy="310585"/>
        </a:xfrm>
        <a:prstGeom prst="ellipse">
          <a:avLst/>
        </a:prstGeom>
        <a:solidFill>
          <a:schemeClr val="accent4">
            <a:hueOff val="192892"/>
            <a:satOff val="49122"/>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9AD92B-66D1-4E14-853B-F4762E0264B0}">
      <dsp:nvSpPr>
        <dsp:cNvPr id="0" name=""/>
        <dsp:cNvSpPr/>
      </dsp:nvSpPr>
      <dsp:spPr>
        <a:xfrm>
          <a:off x="3177524" y="1337848"/>
          <a:ext cx="1146775" cy="207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73" tIns="0" rIns="0" bIns="0" numCol="1" spcCol="1270" anchor="t" anchorCtr="0">
          <a:noAutofit/>
        </a:bodyPr>
        <a:lstStyle/>
        <a:p>
          <a:pPr marL="0" lvl="0" indent="0" algn="l" defTabSz="533400">
            <a:lnSpc>
              <a:spcPct val="90000"/>
            </a:lnSpc>
            <a:spcBef>
              <a:spcPct val="0"/>
            </a:spcBef>
            <a:spcAft>
              <a:spcPct val="35000"/>
            </a:spcAft>
            <a:buNone/>
          </a:pPr>
          <a:r>
            <a:rPr lang="es-ES" sz="1200" kern="1200" dirty="0">
              <a:solidFill>
                <a:schemeClr val="accent4">
                  <a:lumMod val="10000"/>
                </a:schemeClr>
              </a:solidFill>
            </a:rPr>
            <a:t>Ecuador, 1/2 producción de leche para la generar quesos</a:t>
          </a:r>
          <a:r>
            <a:rPr lang="es-419" sz="1200" kern="1200" dirty="0">
              <a:solidFill>
                <a:schemeClr val="accent4">
                  <a:lumMod val="10000"/>
                </a:schemeClr>
              </a:solidFill>
            </a:rPr>
            <a:t>. Carácter informal</a:t>
          </a:r>
          <a:endParaRPr lang="es-EC" sz="1200" kern="1200" dirty="0">
            <a:solidFill>
              <a:schemeClr val="accent4">
                <a:lumMod val="10000"/>
              </a:schemeClr>
            </a:solidFill>
          </a:endParaRPr>
        </a:p>
      </dsp:txBody>
      <dsp:txXfrm>
        <a:off x="3177524" y="1337848"/>
        <a:ext cx="1146775" cy="20755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E2D6-3F71-4819-9A49-A2A6BA3B880C}">
      <dsp:nvSpPr>
        <dsp:cNvPr id="0" name=""/>
        <dsp:cNvSpPr/>
      </dsp:nvSpPr>
      <dsp:spPr>
        <a:xfrm>
          <a:off x="8623091" y="2062124"/>
          <a:ext cx="1614378" cy="384148"/>
        </a:xfrm>
        <a:custGeom>
          <a:avLst/>
          <a:gdLst/>
          <a:ahLst/>
          <a:cxnLst/>
          <a:rect l="0" t="0" r="0" b="0"/>
          <a:pathLst>
            <a:path>
              <a:moveTo>
                <a:pt x="0" y="0"/>
              </a:moveTo>
              <a:lnTo>
                <a:pt x="0" y="261786"/>
              </a:lnTo>
              <a:lnTo>
                <a:pt x="1614378" y="261786"/>
              </a:lnTo>
              <a:lnTo>
                <a:pt x="1614378" y="3841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986E89-D62F-440C-A83F-EB411CE1C2D2}">
      <dsp:nvSpPr>
        <dsp:cNvPr id="0" name=""/>
        <dsp:cNvSpPr/>
      </dsp:nvSpPr>
      <dsp:spPr>
        <a:xfrm>
          <a:off x="8577371" y="2062124"/>
          <a:ext cx="91440" cy="384148"/>
        </a:xfrm>
        <a:custGeom>
          <a:avLst/>
          <a:gdLst/>
          <a:ahLst/>
          <a:cxnLst/>
          <a:rect l="0" t="0" r="0" b="0"/>
          <a:pathLst>
            <a:path>
              <a:moveTo>
                <a:pt x="45720" y="0"/>
              </a:moveTo>
              <a:lnTo>
                <a:pt x="45720" y="3841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02A3A9-A5B7-4599-BFCB-C3A1A545077A}">
      <dsp:nvSpPr>
        <dsp:cNvPr id="0" name=""/>
        <dsp:cNvSpPr/>
      </dsp:nvSpPr>
      <dsp:spPr>
        <a:xfrm>
          <a:off x="6962992" y="4507907"/>
          <a:ext cx="91440" cy="384148"/>
        </a:xfrm>
        <a:custGeom>
          <a:avLst/>
          <a:gdLst/>
          <a:ahLst/>
          <a:cxnLst/>
          <a:rect l="0" t="0" r="0" b="0"/>
          <a:pathLst>
            <a:path>
              <a:moveTo>
                <a:pt x="45720" y="0"/>
              </a:moveTo>
              <a:lnTo>
                <a:pt x="45720" y="38414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F687D0-3D31-441E-A848-41FFEC20CBC1}">
      <dsp:nvSpPr>
        <dsp:cNvPr id="0" name=""/>
        <dsp:cNvSpPr/>
      </dsp:nvSpPr>
      <dsp:spPr>
        <a:xfrm>
          <a:off x="6962992" y="3285016"/>
          <a:ext cx="91440" cy="384148"/>
        </a:xfrm>
        <a:custGeom>
          <a:avLst/>
          <a:gdLst/>
          <a:ahLst/>
          <a:cxnLst/>
          <a:rect l="0" t="0" r="0" b="0"/>
          <a:pathLst>
            <a:path>
              <a:moveTo>
                <a:pt x="45720" y="0"/>
              </a:moveTo>
              <a:lnTo>
                <a:pt x="45720" y="38414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853C18-B16C-4BCF-8AD6-1C4052525083}">
      <dsp:nvSpPr>
        <dsp:cNvPr id="0" name=""/>
        <dsp:cNvSpPr/>
      </dsp:nvSpPr>
      <dsp:spPr>
        <a:xfrm>
          <a:off x="7008712" y="2062124"/>
          <a:ext cx="1614378" cy="384148"/>
        </a:xfrm>
        <a:custGeom>
          <a:avLst/>
          <a:gdLst/>
          <a:ahLst/>
          <a:cxnLst/>
          <a:rect l="0" t="0" r="0" b="0"/>
          <a:pathLst>
            <a:path>
              <a:moveTo>
                <a:pt x="1614378" y="0"/>
              </a:moveTo>
              <a:lnTo>
                <a:pt x="1614378" y="261786"/>
              </a:lnTo>
              <a:lnTo>
                <a:pt x="0" y="261786"/>
              </a:lnTo>
              <a:lnTo>
                <a:pt x="0" y="3841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4FF5B-69F8-4841-9917-419D5C4AC709}">
      <dsp:nvSpPr>
        <dsp:cNvPr id="0" name=""/>
        <dsp:cNvSpPr/>
      </dsp:nvSpPr>
      <dsp:spPr>
        <a:xfrm>
          <a:off x="6201523" y="839232"/>
          <a:ext cx="2421567" cy="384148"/>
        </a:xfrm>
        <a:custGeom>
          <a:avLst/>
          <a:gdLst/>
          <a:ahLst/>
          <a:cxnLst/>
          <a:rect l="0" t="0" r="0" b="0"/>
          <a:pathLst>
            <a:path>
              <a:moveTo>
                <a:pt x="0" y="0"/>
              </a:moveTo>
              <a:lnTo>
                <a:pt x="0" y="261786"/>
              </a:lnTo>
              <a:lnTo>
                <a:pt x="2421567" y="261786"/>
              </a:lnTo>
              <a:lnTo>
                <a:pt x="2421567" y="3841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E5494-7D0A-4D9F-930E-BFF7C06F97B5}">
      <dsp:nvSpPr>
        <dsp:cNvPr id="0" name=""/>
        <dsp:cNvSpPr/>
      </dsp:nvSpPr>
      <dsp:spPr>
        <a:xfrm>
          <a:off x="5348614" y="3285016"/>
          <a:ext cx="91440" cy="384148"/>
        </a:xfrm>
        <a:custGeom>
          <a:avLst/>
          <a:gdLst/>
          <a:ahLst/>
          <a:cxnLst/>
          <a:rect l="0" t="0" r="0" b="0"/>
          <a:pathLst>
            <a:path>
              <a:moveTo>
                <a:pt x="45720" y="0"/>
              </a:moveTo>
              <a:lnTo>
                <a:pt x="45720" y="38414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44F4A8-2DC7-49B5-96BE-C3B73C5ED574}">
      <dsp:nvSpPr>
        <dsp:cNvPr id="0" name=""/>
        <dsp:cNvSpPr/>
      </dsp:nvSpPr>
      <dsp:spPr>
        <a:xfrm>
          <a:off x="3779955" y="2062124"/>
          <a:ext cx="1614378" cy="384148"/>
        </a:xfrm>
        <a:custGeom>
          <a:avLst/>
          <a:gdLst/>
          <a:ahLst/>
          <a:cxnLst/>
          <a:rect l="0" t="0" r="0" b="0"/>
          <a:pathLst>
            <a:path>
              <a:moveTo>
                <a:pt x="0" y="0"/>
              </a:moveTo>
              <a:lnTo>
                <a:pt x="0" y="261786"/>
              </a:lnTo>
              <a:lnTo>
                <a:pt x="1614378" y="261786"/>
              </a:lnTo>
              <a:lnTo>
                <a:pt x="1614378" y="3841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6978F9-646B-4322-B0CA-0D8A04028CB1}">
      <dsp:nvSpPr>
        <dsp:cNvPr id="0" name=""/>
        <dsp:cNvSpPr/>
      </dsp:nvSpPr>
      <dsp:spPr>
        <a:xfrm>
          <a:off x="3734235" y="3285016"/>
          <a:ext cx="91440" cy="384148"/>
        </a:xfrm>
        <a:custGeom>
          <a:avLst/>
          <a:gdLst/>
          <a:ahLst/>
          <a:cxnLst/>
          <a:rect l="0" t="0" r="0" b="0"/>
          <a:pathLst>
            <a:path>
              <a:moveTo>
                <a:pt x="45720" y="0"/>
              </a:moveTo>
              <a:lnTo>
                <a:pt x="45720" y="38414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06323A-DB8D-4324-9F87-195818ED478B}">
      <dsp:nvSpPr>
        <dsp:cNvPr id="0" name=""/>
        <dsp:cNvSpPr/>
      </dsp:nvSpPr>
      <dsp:spPr>
        <a:xfrm>
          <a:off x="3734235" y="2062124"/>
          <a:ext cx="91440" cy="384148"/>
        </a:xfrm>
        <a:custGeom>
          <a:avLst/>
          <a:gdLst/>
          <a:ahLst/>
          <a:cxnLst/>
          <a:rect l="0" t="0" r="0" b="0"/>
          <a:pathLst>
            <a:path>
              <a:moveTo>
                <a:pt x="45720" y="0"/>
              </a:moveTo>
              <a:lnTo>
                <a:pt x="45720" y="3841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7C107-F6F9-4000-AD45-67B6427A214F}">
      <dsp:nvSpPr>
        <dsp:cNvPr id="0" name=""/>
        <dsp:cNvSpPr/>
      </dsp:nvSpPr>
      <dsp:spPr>
        <a:xfrm>
          <a:off x="2119857" y="3285016"/>
          <a:ext cx="91440" cy="384148"/>
        </a:xfrm>
        <a:custGeom>
          <a:avLst/>
          <a:gdLst/>
          <a:ahLst/>
          <a:cxnLst/>
          <a:rect l="0" t="0" r="0" b="0"/>
          <a:pathLst>
            <a:path>
              <a:moveTo>
                <a:pt x="45720" y="0"/>
              </a:moveTo>
              <a:lnTo>
                <a:pt x="45720" y="38414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601C9-1CB0-4865-B2D2-6C3FFD14714E}">
      <dsp:nvSpPr>
        <dsp:cNvPr id="0" name=""/>
        <dsp:cNvSpPr/>
      </dsp:nvSpPr>
      <dsp:spPr>
        <a:xfrm>
          <a:off x="2165577" y="2062124"/>
          <a:ext cx="1614378" cy="384148"/>
        </a:xfrm>
        <a:custGeom>
          <a:avLst/>
          <a:gdLst/>
          <a:ahLst/>
          <a:cxnLst/>
          <a:rect l="0" t="0" r="0" b="0"/>
          <a:pathLst>
            <a:path>
              <a:moveTo>
                <a:pt x="1614378" y="0"/>
              </a:moveTo>
              <a:lnTo>
                <a:pt x="1614378" y="261786"/>
              </a:lnTo>
              <a:lnTo>
                <a:pt x="0" y="261786"/>
              </a:lnTo>
              <a:lnTo>
                <a:pt x="0" y="38414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AB29C-F435-4BC9-8E9B-2F3CE67D8D7B}">
      <dsp:nvSpPr>
        <dsp:cNvPr id="0" name=""/>
        <dsp:cNvSpPr/>
      </dsp:nvSpPr>
      <dsp:spPr>
        <a:xfrm>
          <a:off x="3779955" y="839232"/>
          <a:ext cx="2421567" cy="384148"/>
        </a:xfrm>
        <a:custGeom>
          <a:avLst/>
          <a:gdLst/>
          <a:ahLst/>
          <a:cxnLst/>
          <a:rect l="0" t="0" r="0" b="0"/>
          <a:pathLst>
            <a:path>
              <a:moveTo>
                <a:pt x="2421567" y="0"/>
              </a:moveTo>
              <a:lnTo>
                <a:pt x="2421567" y="261786"/>
              </a:lnTo>
              <a:lnTo>
                <a:pt x="0" y="261786"/>
              </a:lnTo>
              <a:lnTo>
                <a:pt x="0" y="3841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7E4C9C-D4FB-4D97-B70F-A0A90FC28B42}">
      <dsp:nvSpPr>
        <dsp:cNvPr id="0" name=""/>
        <dsp:cNvSpPr/>
      </dsp:nvSpPr>
      <dsp:spPr>
        <a:xfrm>
          <a:off x="5541096" y="489"/>
          <a:ext cx="1320855" cy="8387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FD065-0C68-4938-9D4B-FE7E009426F9}">
      <dsp:nvSpPr>
        <dsp:cNvPr id="0" name=""/>
        <dsp:cNvSpPr/>
      </dsp:nvSpPr>
      <dsp:spPr>
        <a:xfrm>
          <a:off x="5687857" y="139913"/>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kern="1200" dirty="0">
              <a:solidFill>
                <a:schemeClr val="bg1">
                  <a:lumMod val="50000"/>
                </a:schemeClr>
              </a:solidFill>
            </a:rPr>
            <a:t>Bioproceso a escala industrial </a:t>
          </a:r>
        </a:p>
      </dsp:txBody>
      <dsp:txXfrm>
        <a:off x="5712423" y="164479"/>
        <a:ext cx="1271723" cy="789611"/>
      </dsp:txXfrm>
    </dsp:sp>
    <dsp:sp modelId="{C310EE76-A3FB-43B6-A486-EA8F124A608E}">
      <dsp:nvSpPr>
        <dsp:cNvPr id="0" name=""/>
        <dsp:cNvSpPr/>
      </dsp:nvSpPr>
      <dsp:spPr>
        <a:xfrm>
          <a:off x="3119528" y="1223381"/>
          <a:ext cx="1320855" cy="83874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87144-2CC0-4768-890D-91543C88054F}">
      <dsp:nvSpPr>
        <dsp:cNvPr id="0" name=""/>
        <dsp:cNvSpPr/>
      </dsp:nvSpPr>
      <dsp:spPr>
        <a:xfrm>
          <a:off x="3266290" y="1362805"/>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bg1">
                  <a:lumMod val="50000"/>
                </a:schemeClr>
              </a:solidFill>
            </a:rPr>
            <a:t>Elegir sistema de expresión</a:t>
          </a:r>
          <a:endParaRPr lang="es-EC" sz="1000" kern="1200" dirty="0">
            <a:solidFill>
              <a:schemeClr val="bg1">
                <a:lumMod val="50000"/>
              </a:schemeClr>
            </a:solidFill>
          </a:endParaRPr>
        </a:p>
      </dsp:txBody>
      <dsp:txXfrm>
        <a:off x="3290856" y="1387371"/>
        <a:ext cx="1271723" cy="789611"/>
      </dsp:txXfrm>
    </dsp:sp>
    <dsp:sp modelId="{D0FA4BFD-BFEF-458A-A522-B0385A049D65}">
      <dsp:nvSpPr>
        <dsp:cNvPr id="0" name=""/>
        <dsp:cNvSpPr/>
      </dsp:nvSpPr>
      <dsp:spPr>
        <a:xfrm>
          <a:off x="1505149" y="2446273"/>
          <a:ext cx="1320855" cy="8387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E397D-D899-4ADC-8AB5-4E3B79327D7B}">
      <dsp:nvSpPr>
        <dsp:cNvPr id="0" name=""/>
        <dsp:cNvSpPr/>
      </dsp:nvSpPr>
      <dsp:spPr>
        <a:xfrm>
          <a:off x="1651911" y="2585696"/>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bg1">
                  <a:lumMod val="50000"/>
                </a:schemeClr>
              </a:solidFill>
            </a:rPr>
            <a:t>Organismo Hospedero</a:t>
          </a:r>
          <a:endParaRPr lang="es-EC" sz="1000" kern="1200" dirty="0">
            <a:solidFill>
              <a:schemeClr val="bg1">
                <a:lumMod val="50000"/>
              </a:schemeClr>
            </a:solidFill>
          </a:endParaRPr>
        </a:p>
      </dsp:txBody>
      <dsp:txXfrm>
        <a:off x="1676477" y="2610262"/>
        <a:ext cx="1271723" cy="789611"/>
      </dsp:txXfrm>
    </dsp:sp>
    <dsp:sp modelId="{8E50C632-EE68-46E8-8DBB-A0A6D3EBDD62}">
      <dsp:nvSpPr>
        <dsp:cNvPr id="0" name=""/>
        <dsp:cNvSpPr/>
      </dsp:nvSpPr>
      <dsp:spPr>
        <a:xfrm>
          <a:off x="1505149" y="3669164"/>
          <a:ext cx="1320855" cy="8387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8CD8F-399F-45E6-BB40-4075D49CA1BD}">
      <dsp:nvSpPr>
        <dsp:cNvPr id="0" name=""/>
        <dsp:cNvSpPr/>
      </dsp:nvSpPr>
      <dsp:spPr>
        <a:xfrm>
          <a:off x="1651911" y="3808588"/>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i="1" kern="1200" dirty="0" err="1">
              <a:solidFill>
                <a:schemeClr val="bg1">
                  <a:lumMod val="50000"/>
                </a:schemeClr>
              </a:solidFill>
            </a:rPr>
            <a:t>Escherichia</a:t>
          </a:r>
          <a:r>
            <a:rPr lang="es-EC" sz="1000" i="1" kern="1200" dirty="0">
              <a:solidFill>
                <a:schemeClr val="bg1">
                  <a:lumMod val="50000"/>
                </a:schemeClr>
              </a:solidFill>
            </a:rPr>
            <a:t> </a:t>
          </a:r>
          <a:r>
            <a:rPr lang="es-EC" sz="1000" i="1" kern="1200" dirty="0" err="1">
              <a:solidFill>
                <a:schemeClr val="bg1">
                  <a:lumMod val="50000"/>
                </a:schemeClr>
              </a:solidFill>
            </a:rPr>
            <a:t>coli</a:t>
          </a:r>
          <a:r>
            <a:rPr lang="es-EC" sz="1000" i="1" kern="1200" dirty="0">
              <a:solidFill>
                <a:schemeClr val="bg1">
                  <a:lumMod val="50000"/>
                </a:schemeClr>
              </a:solidFill>
            </a:rPr>
            <a:t> </a:t>
          </a:r>
          <a:r>
            <a:rPr lang="es-ES" sz="1000" kern="1200" dirty="0">
              <a:solidFill>
                <a:schemeClr val="bg1">
                  <a:lumMod val="50000"/>
                </a:schemeClr>
              </a:solidFill>
            </a:rPr>
            <a:t>BL21(DE3) </a:t>
          </a:r>
          <a:r>
            <a:rPr lang="es-EC" sz="1000" kern="1200" dirty="0">
              <a:solidFill>
                <a:schemeClr val="bg1">
                  <a:lumMod val="50000"/>
                </a:schemeClr>
              </a:solidFill>
            </a:rPr>
            <a:t> </a:t>
          </a:r>
        </a:p>
      </dsp:txBody>
      <dsp:txXfrm>
        <a:off x="1676477" y="3833154"/>
        <a:ext cx="1271723" cy="789611"/>
      </dsp:txXfrm>
    </dsp:sp>
    <dsp:sp modelId="{9C51302D-0978-411F-9F2C-AFD705FD337E}">
      <dsp:nvSpPr>
        <dsp:cNvPr id="0" name=""/>
        <dsp:cNvSpPr/>
      </dsp:nvSpPr>
      <dsp:spPr>
        <a:xfrm>
          <a:off x="3119528" y="2446273"/>
          <a:ext cx="1320855" cy="8387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B8DB28-F947-4952-9666-47E90141EAA5}">
      <dsp:nvSpPr>
        <dsp:cNvPr id="0" name=""/>
        <dsp:cNvSpPr/>
      </dsp:nvSpPr>
      <dsp:spPr>
        <a:xfrm>
          <a:off x="3266290" y="2585696"/>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bg1">
                  <a:lumMod val="50000"/>
                </a:schemeClr>
              </a:solidFill>
            </a:rPr>
            <a:t>Vector de Expresión</a:t>
          </a:r>
          <a:endParaRPr lang="es-EC" sz="1000" kern="1200" dirty="0">
            <a:solidFill>
              <a:schemeClr val="bg1">
                <a:lumMod val="50000"/>
              </a:schemeClr>
            </a:solidFill>
          </a:endParaRPr>
        </a:p>
      </dsp:txBody>
      <dsp:txXfrm>
        <a:off x="3290856" y="2610262"/>
        <a:ext cx="1271723" cy="789611"/>
      </dsp:txXfrm>
    </dsp:sp>
    <dsp:sp modelId="{555A94AA-18E6-4888-81C5-83A798777804}">
      <dsp:nvSpPr>
        <dsp:cNvPr id="0" name=""/>
        <dsp:cNvSpPr/>
      </dsp:nvSpPr>
      <dsp:spPr>
        <a:xfrm>
          <a:off x="3119528" y="3669164"/>
          <a:ext cx="1320855" cy="8387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681B3-8E9B-47F1-A45A-2B7699C91186}">
      <dsp:nvSpPr>
        <dsp:cNvPr id="0" name=""/>
        <dsp:cNvSpPr/>
      </dsp:nvSpPr>
      <dsp:spPr>
        <a:xfrm>
          <a:off x="3266290" y="3808588"/>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bg1">
                  <a:lumMod val="50000"/>
                </a:schemeClr>
              </a:solidFill>
            </a:rPr>
            <a:t>pET-28 a(+)</a:t>
          </a:r>
          <a:endParaRPr lang="es-EC" sz="1000" kern="1200" dirty="0">
            <a:solidFill>
              <a:schemeClr val="bg1">
                <a:lumMod val="50000"/>
              </a:schemeClr>
            </a:solidFill>
          </a:endParaRPr>
        </a:p>
      </dsp:txBody>
      <dsp:txXfrm>
        <a:off x="3290856" y="3833154"/>
        <a:ext cx="1271723" cy="789611"/>
      </dsp:txXfrm>
    </dsp:sp>
    <dsp:sp modelId="{83A7A450-480F-42E2-BB72-D413E76F0328}">
      <dsp:nvSpPr>
        <dsp:cNvPr id="0" name=""/>
        <dsp:cNvSpPr/>
      </dsp:nvSpPr>
      <dsp:spPr>
        <a:xfrm>
          <a:off x="4733906" y="2446273"/>
          <a:ext cx="1320855" cy="8387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6BD87-CFBA-458E-B91C-EAB92AD880BE}">
      <dsp:nvSpPr>
        <dsp:cNvPr id="0" name=""/>
        <dsp:cNvSpPr/>
      </dsp:nvSpPr>
      <dsp:spPr>
        <a:xfrm>
          <a:off x="4880668" y="2585696"/>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bg1">
                  <a:lumMod val="50000"/>
                </a:schemeClr>
              </a:solidFill>
            </a:rPr>
            <a:t>Gen de Interés</a:t>
          </a:r>
          <a:endParaRPr lang="es-EC" sz="1000" kern="1200" dirty="0">
            <a:solidFill>
              <a:schemeClr val="bg1">
                <a:lumMod val="50000"/>
              </a:schemeClr>
            </a:solidFill>
          </a:endParaRPr>
        </a:p>
      </dsp:txBody>
      <dsp:txXfrm>
        <a:off x="4905234" y="2610262"/>
        <a:ext cx="1271723" cy="789611"/>
      </dsp:txXfrm>
    </dsp:sp>
    <dsp:sp modelId="{826091B0-4F93-48FB-A6CC-4DF63DAD3E11}">
      <dsp:nvSpPr>
        <dsp:cNvPr id="0" name=""/>
        <dsp:cNvSpPr/>
      </dsp:nvSpPr>
      <dsp:spPr>
        <a:xfrm>
          <a:off x="4733906" y="3669164"/>
          <a:ext cx="1320855" cy="8387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DD067-11F2-455D-A326-795B61A3C69E}">
      <dsp:nvSpPr>
        <dsp:cNvPr id="0" name=""/>
        <dsp:cNvSpPr/>
      </dsp:nvSpPr>
      <dsp:spPr>
        <a:xfrm>
          <a:off x="4880668" y="3808588"/>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i="1" kern="1200" dirty="0" err="1">
              <a:solidFill>
                <a:schemeClr val="bg1">
                  <a:lumMod val="50000"/>
                </a:schemeClr>
              </a:solidFill>
            </a:rPr>
            <a:t>Kluyveromyces</a:t>
          </a:r>
          <a:r>
            <a:rPr lang="es-EC" sz="1000" i="1" kern="1200" dirty="0">
              <a:solidFill>
                <a:schemeClr val="bg1">
                  <a:lumMod val="50000"/>
                </a:schemeClr>
              </a:solidFill>
            </a:rPr>
            <a:t> </a:t>
          </a:r>
          <a:r>
            <a:rPr lang="es-EC" sz="1000" i="1" kern="1200" dirty="0" err="1">
              <a:solidFill>
                <a:schemeClr val="bg1">
                  <a:lumMod val="50000"/>
                </a:schemeClr>
              </a:solidFill>
            </a:rPr>
            <a:t>lactis</a:t>
          </a:r>
          <a:r>
            <a:rPr lang="es-EC" sz="1000" i="1" kern="1200" dirty="0">
              <a:solidFill>
                <a:schemeClr val="bg1">
                  <a:lumMod val="50000"/>
                </a:schemeClr>
              </a:solidFill>
            </a:rPr>
            <a:t> </a:t>
          </a:r>
          <a:r>
            <a:rPr lang="es-EC" sz="1000" kern="1200" dirty="0">
              <a:solidFill>
                <a:schemeClr val="bg1">
                  <a:lumMod val="50000"/>
                </a:schemeClr>
              </a:solidFill>
            </a:rPr>
            <a:t>cepa VKM Y-1339 gen β-galactosidasa (</a:t>
          </a:r>
          <a:r>
            <a:rPr lang="es-EC" sz="1000" i="1" kern="1200" dirty="0">
              <a:solidFill>
                <a:schemeClr val="bg1">
                  <a:lumMod val="50000"/>
                </a:schemeClr>
              </a:solidFill>
            </a:rPr>
            <a:t>Lac4</a:t>
          </a:r>
          <a:r>
            <a:rPr lang="es-EC" sz="1000" kern="1200" dirty="0">
              <a:solidFill>
                <a:schemeClr val="bg1">
                  <a:lumMod val="50000"/>
                </a:schemeClr>
              </a:solidFill>
            </a:rPr>
            <a:t>), </a:t>
          </a:r>
          <a:r>
            <a:rPr lang="es-EC" sz="1000" kern="1200" dirty="0" err="1">
              <a:solidFill>
                <a:schemeClr val="bg1">
                  <a:lumMod val="50000"/>
                </a:schemeClr>
              </a:solidFill>
            </a:rPr>
            <a:t>cds</a:t>
          </a:r>
          <a:r>
            <a:rPr lang="es-EC" sz="1000" kern="1200" dirty="0">
              <a:solidFill>
                <a:schemeClr val="bg1">
                  <a:lumMod val="50000"/>
                </a:schemeClr>
              </a:solidFill>
            </a:rPr>
            <a:t> completos</a:t>
          </a:r>
          <a:r>
            <a:rPr lang="es-EC" sz="1000" i="1" kern="1200" dirty="0">
              <a:solidFill>
                <a:schemeClr val="bg1">
                  <a:lumMod val="50000"/>
                </a:schemeClr>
              </a:solidFill>
            </a:rPr>
            <a:t> </a:t>
          </a:r>
          <a:endParaRPr lang="es-EC" sz="1000" kern="1200" dirty="0">
            <a:solidFill>
              <a:schemeClr val="bg1">
                <a:lumMod val="50000"/>
              </a:schemeClr>
            </a:solidFill>
          </a:endParaRPr>
        </a:p>
      </dsp:txBody>
      <dsp:txXfrm>
        <a:off x="4905234" y="3833154"/>
        <a:ext cx="1271723" cy="789611"/>
      </dsp:txXfrm>
    </dsp:sp>
    <dsp:sp modelId="{2053FA7A-C0D7-47BC-A073-5E32C95BE47E}">
      <dsp:nvSpPr>
        <dsp:cNvPr id="0" name=""/>
        <dsp:cNvSpPr/>
      </dsp:nvSpPr>
      <dsp:spPr>
        <a:xfrm>
          <a:off x="7962663" y="1223381"/>
          <a:ext cx="1320855" cy="83874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3FEF3-4718-4B3A-9EE3-0E9F1D458A18}">
      <dsp:nvSpPr>
        <dsp:cNvPr id="0" name=""/>
        <dsp:cNvSpPr/>
      </dsp:nvSpPr>
      <dsp:spPr>
        <a:xfrm>
          <a:off x="8109425" y="1362805"/>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bg1">
                  <a:lumMod val="50000"/>
                </a:schemeClr>
              </a:solidFill>
            </a:rPr>
            <a:t>Bioprocesos</a:t>
          </a:r>
          <a:endParaRPr lang="es-EC" sz="1000" kern="1200" dirty="0">
            <a:solidFill>
              <a:schemeClr val="bg1">
                <a:lumMod val="50000"/>
              </a:schemeClr>
            </a:solidFill>
          </a:endParaRPr>
        </a:p>
      </dsp:txBody>
      <dsp:txXfrm>
        <a:off x="8133991" y="1387371"/>
        <a:ext cx="1271723" cy="789611"/>
      </dsp:txXfrm>
    </dsp:sp>
    <dsp:sp modelId="{5D8C2085-37EF-4359-B6EB-D723951539D1}">
      <dsp:nvSpPr>
        <dsp:cNvPr id="0" name=""/>
        <dsp:cNvSpPr/>
      </dsp:nvSpPr>
      <dsp:spPr>
        <a:xfrm>
          <a:off x="6348285" y="2446273"/>
          <a:ext cx="1320855" cy="8387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B8F090-D0A7-4D41-91FF-29158A63F0FC}">
      <dsp:nvSpPr>
        <dsp:cNvPr id="0" name=""/>
        <dsp:cNvSpPr/>
      </dsp:nvSpPr>
      <dsp:spPr>
        <a:xfrm>
          <a:off x="6495047" y="2585696"/>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kern="1200" dirty="0">
              <a:solidFill>
                <a:schemeClr val="bg1">
                  <a:lumMod val="50000"/>
                </a:schemeClr>
              </a:solidFill>
            </a:rPr>
            <a:t>Producción estimada</a:t>
          </a:r>
        </a:p>
      </dsp:txBody>
      <dsp:txXfrm>
        <a:off x="6519613" y="2610262"/>
        <a:ext cx="1271723" cy="789611"/>
      </dsp:txXfrm>
    </dsp:sp>
    <dsp:sp modelId="{93DAA1CC-BF1E-4B90-83B8-7D5066DDC91D}">
      <dsp:nvSpPr>
        <dsp:cNvPr id="0" name=""/>
        <dsp:cNvSpPr/>
      </dsp:nvSpPr>
      <dsp:spPr>
        <a:xfrm>
          <a:off x="6348285" y="3669164"/>
          <a:ext cx="1320855" cy="8387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F2CC48-3331-4173-9938-87BA18676C5D}">
      <dsp:nvSpPr>
        <dsp:cNvPr id="0" name=""/>
        <dsp:cNvSpPr/>
      </dsp:nvSpPr>
      <dsp:spPr>
        <a:xfrm>
          <a:off x="6495047" y="3808588"/>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bg1">
                  <a:lumMod val="50000"/>
                </a:schemeClr>
              </a:solidFill>
            </a:rPr>
            <a:t>Formación de Cuerpos de Inclusión</a:t>
          </a:r>
          <a:endParaRPr lang="es-EC" sz="1000" kern="1200" dirty="0">
            <a:solidFill>
              <a:schemeClr val="bg1">
                <a:lumMod val="50000"/>
              </a:schemeClr>
            </a:solidFill>
          </a:endParaRPr>
        </a:p>
      </dsp:txBody>
      <dsp:txXfrm>
        <a:off x="6519613" y="3833154"/>
        <a:ext cx="1271723" cy="789611"/>
      </dsp:txXfrm>
    </dsp:sp>
    <dsp:sp modelId="{325BA307-B1F7-4E87-A012-B90F04AEF25A}">
      <dsp:nvSpPr>
        <dsp:cNvPr id="0" name=""/>
        <dsp:cNvSpPr/>
      </dsp:nvSpPr>
      <dsp:spPr>
        <a:xfrm>
          <a:off x="6348285" y="4892056"/>
          <a:ext cx="1320855" cy="8387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A10782-7308-4FC4-AB00-9473C41CEF10}">
      <dsp:nvSpPr>
        <dsp:cNvPr id="0" name=""/>
        <dsp:cNvSpPr/>
      </dsp:nvSpPr>
      <dsp:spPr>
        <a:xfrm>
          <a:off x="6495047" y="5031480"/>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C" sz="1000" kern="1200" dirty="0"/>
            <a:t>Proteínas parcialmente plegadas </a:t>
          </a:r>
        </a:p>
      </dsp:txBody>
      <dsp:txXfrm>
        <a:off x="6519613" y="5056046"/>
        <a:ext cx="1271723" cy="789611"/>
      </dsp:txXfrm>
    </dsp:sp>
    <dsp:sp modelId="{5AE0AAB9-EBF7-41D2-A625-4D86C113B816}">
      <dsp:nvSpPr>
        <dsp:cNvPr id="0" name=""/>
        <dsp:cNvSpPr/>
      </dsp:nvSpPr>
      <dsp:spPr>
        <a:xfrm>
          <a:off x="7962663" y="2446273"/>
          <a:ext cx="1320855" cy="8387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255FC-3E76-4036-8DBD-B3F1D00EF754}">
      <dsp:nvSpPr>
        <dsp:cNvPr id="0" name=""/>
        <dsp:cNvSpPr/>
      </dsp:nvSpPr>
      <dsp:spPr>
        <a:xfrm>
          <a:off x="8109425" y="2585696"/>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bg1">
                  <a:lumMod val="50000"/>
                </a:schemeClr>
              </a:solidFill>
            </a:rPr>
            <a:t>Procesos </a:t>
          </a:r>
          <a:r>
            <a:rPr lang="es-MX" sz="1000" kern="1200" dirty="0" err="1">
              <a:solidFill>
                <a:schemeClr val="bg1">
                  <a:lumMod val="50000"/>
                </a:schemeClr>
              </a:solidFill>
            </a:rPr>
            <a:t>Upstream</a:t>
          </a:r>
          <a:r>
            <a:rPr lang="es-MX" sz="1000" kern="1200" dirty="0">
              <a:solidFill>
                <a:schemeClr val="bg1">
                  <a:lumMod val="50000"/>
                </a:schemeClr>
              </a:solidFill>
            </a:rPr>
            <a:t> y </a:t>
          </a:r>
          <a:r>
            <a:rPr lang="es-MX" sz="1000" kern="1200" dirty="0" err="1">
              <a:solidFill>
                <a:schemeClr val="bg1">
                  <a:lumMod val="50000"/>
                </a:schemeClr>
              </a:solidFill>
            </a:rPr>
            <a:t>Downstream</a:t>
          </a:r>
          <a:r>
            <a:rPr lang="es-MX" sz="1000" kern="1200" dirty="0">
              <a:solidFill>
                <a:schemeClr val="bg1">
                  <a:lumMod val="50000"/>
                </a:schemeClr>
              </a:solidFill>
            </a:rPr>
            <a:t>.</a:t>
          </a:r>
          <a:endParaRPr lang="es-EC" sz="1000" kern="1200" dirty="0">
            <a:solidFill>
              <a:schemeClr val="bg1">
                <a:lumMod val="50000"/>
              </a:schemeClr>
            </a:solidFill>
          </a:endParaRPr>
        </a:p>
      </dsp:txBody>
      <dsp:txXfrm>
        <a:off x="8133991" y="2610262"/>
        <a:ext cx="1271723" cy="789611"/>
      </dsp:txXfrm>
    </dsp:sp>
    <dsp:sp modelId="{CFE3B325-A0F9-4A76-BFEE-D2D780DC5780}">
      <dsp:nvSpPr>
        <dsp:cNvPr id="0" name=""/>
        <dsp:cNvSpPr/>
      </dsp:nvSpPr>
      <dsp:spPr>
        <a:xfrm>
          <a:off x="9577042" y="2446273"/>
          <a:ext cx="1320855" cy="83874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A709F-F5C5-4830-8206-69668CB0E7FC}">
      <dsp:nvSpPr>
        <dsp:cNvPr id="0" name=""/>
        <dsp:cNvSpPr/>
      </dsp:nvSpPr>
      <dsp:spPr>
        <a:xfrm>
          <a:off x="9723804" y="2585696"/>
          <a:ext cx="1320855" cy="83874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solidFill>
                <a:schemeClr val="bg1">
                  <a:lumMod val="50000"/>
                </a:schemeClr>
              </a:solidFill>
            </a:rPr>
            <a:t>Costo de implementación</a:t>
          </a:r>
          <a:endParaRPr lang="es-EC" sz="1000" kern="1200" dirty="0">
            <a:solidFill>
              <a:schemeClr val="bg1">
                <a:lumMod val="50000"/>
              </a:schemeClr>
            </a:solidFill>
          </a:endParaRPr>
        </a:p>
      </dsp:txBody>
      <dsp:txXfrm>
        <a:off x="9748370" y="2610262"/>
        <a:ext cx="1271723" cy="7896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39AA9-51ED-4550-AC5A-AE6BE83DD2B8}">
      <dsp:nvSpPr>
        <dsp:cNvPr id="0" name=""/>
        <dsp:cNvSpPr/>
      </dsp:nvSpPr>
      <dsp:spPr>
        <a:xfrm>
          <a:off x="1784311" y="1956"/>
          <a:ext cx="2461117" cy="61527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1">
                  <a:lumMod val="50000"/>
                </a:schemeClr>
              </a:solidFill>
            </a:rPr>
            <a:t>Es un software gratuito</a:t>
          </a:r>
        </a:p>
      </dsp:txBody>
      <dsp:txXfrm>
        <a:off x="1802332" y="19977"/>
        <a:ext cx="2425075" cy="579237"/>
      </dsp:txXfrm>
    </dsp:sp>
    <dsp:sp modelId="{0A7BE6E6-CD86-4ADF-B3A0-BBE2339A027D}">
      <dsp:nvSpPr>
        <dsp:cNvPr id="0" name=""/>
        <dsp:cNvSpPr/>
      </dsp:nvSpPr>
      <dsp:spPr>
        <a:xfrm rot="5400000">
          <a:off x="2899505" y="632617"/>
          <a:ext cx="230729" cy="27687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rot="-5400000">
        <a:off x="2931808" y="655690"/>
        <a:ext cx="166125" cy="161510"/>
      </dsp:txXfrm>
    </dsp:sp>
    <dsp:sp modelId="{50CE3C56-2409-4A2B-86AA-2A23B2266DA6}">
      <dsp:nvSpPr>
        <dsp:cNvPr id="0" name=""/>
        <dsp:cNvSpPr/>
      </dsp:nvSpPr>
      <dsp:spPr>
        <a:xfrm>
          <a:off x="1784311" y="924875"/>
          <a:ext cx="2461117" cy="615279"/>
        </a:xfrm>
        <a:prstGeom prst="roundRect">
          <a:avLst>
            <a:gd name="adj" fmla="val 10000"/>
          </a:avLst>
        </a:prstGeom>
        <a:solidFill>
          <a:schemeClr val="accent4">
            <a:hueOff val="64297"/>
            <a:satOff val="16374"/>
            <a:lumOff val="-2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1">
                  <a:lumMod val="50000"/>
                </a:schemeClr>
              </a:solidFill>
            </a:rPr>
            <a:t>Ingeniería genética, la biología molecular y la biología sintética</a:t>
          </a:r>
        </a:p>
      </dsp:txBody>
      <dsp:txXfrm>
        <a:off x="1802332" y="942896"/>
        <a:ext cx="2425075" cy="579237"/>
      </dsp:txXfrm>
    </dsp:sp>
    <dsp:sp modelId="{59FCE50F-6EA1-4D41-A6EA-0031F6A1A940}">
      <dsp:nvSpPr>
        <dsp:cNvPr id="0" name=""/>
        <dsp:cNvSpPr/>
      </dsp:nvSpPr>
      <dsp:spPr>
        <a:xfrm rot="5400000">
          <a:off x="2899505" y="1555536"/>
          <a:ext cx="230729" cy="276875"/>
        </a:xfrm>
        <a:prstGeom prst="rightArrow">
          <a:avLst>
            <a:gd name="adj1" fmla="val 60000"/>
            <a:gd name="adj2" fmla="val 50000"/>
          </a:avLst>
        </a:prstGeom>
        <a:solidFill>
          <a:schemeClr val="accent4">
            <a:hueOff val="96446"/>
            <a:satOff val="24561"/>
            <a:lumOff val="-39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rot="-5400000">
        <a:off x="2931808" y="1578609"/>
        <a:ext cx="166125" cy="161510"/>
      </dsp:txXfrm>
    </dsp:sp>
    <dsp:sp modelId="{3A548EE7-11B9-441E-A25A-3C0240CEFB0C}">
      <dsp:nvSpPr>
        <dsp:cNvPr id="0" name=""/>
        <dsp:cNvSpPr/>
      </dsp:nvSpPr>
      <dsp:spPr>
        <a:xfrm>
          <a:off x="1752021" y="1847794"/>
          <a:ext cx="2525697" cy="673570"/>
        </a:xfrm>
        <a:prstGeom prst="roundRect">
          <a:avLst>
            <a:gd name="adj" fmla="val 10000"/>
          </a:avLst>
        </a:prstGeom>
        <a:solidFill>
          <a:schemeClr val="accent4">
            <a:hueOff val="128595"/>
            <a:satOff val="32748"/>
            <a:lumOff val="-5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1">
                  <a:lumMod val="50000"/>
                </a:schemeClr>
              </a:solidFill>
            </a:rPr>
            <a:t>Permite diseñar experimentos de clonación, diseñar cebadores, predecir la expresión de proteínas.</a:t>
          </a:r>
        </a:p>
      </dsp:txBody>
      <dsp:txXfrm>
        <a:off x="1771749" y="1867522"/>
        <a:ext cx="2486241" cy="634114"/>
      </dsp:txXfrm>
    </dsp:sp>
    <dsp:sp modelId="{6168DE3F-A0D6-4F7D-8CCF-542528F57DFA}">
      <dsp:nvSpPr>
        <dsp:cNvPr id="0" name=""/>
        <dsp:cNvSpPr/>
      </dsp:nvSpPr>
      <dsp:spPr>
        <a:xfrm rot="5400000">
          <a:off x="2899505" y="2536746"/>
          <a:ext cx="230729" cy="276875"/>
        </a:xfrm>
        <a:prstGeom prst="rightArrow">
          <a:avLst>
            <a:gd name="adj1" fmla="val 60000"/>
            <a:gd name="adj2" fmla="val 50000"/>
          </a:avLst>
        </a:prstGeom>
        <a:solidFill>
          <a:schemeClr val="accent4">
            <a:hueOff val="192892"/>
            <a:satOff val="49122"/>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rot="-5400000">
        <a:off x="2931808" y="2559819"/>
        <a:ext cx="166125" cy="161510"/>
      </dsp:txXfrm>
    </dsp:sp>
    <dsp:sp modelId="{EE69AD31-A0FC-4F61-A0EA-13CCA22D4717}">
      <dsp:nvSpPr>
        <dsp:cNvPr id="0" name=""/>
        <dsp:cNvSpPr/>
      </dsp:nvSpPr>
      <dsp:spPr>
        <a:xfrm>
          <a:off x="1784311" y="2829004"/>
          <a:ext cx="2461117" cy="615279"/>
        </a:xfrm>
        <a:prstGeom prst="roundRect">
          <a:avLst>
            <a:gd name="adj" fmla="val 10000"/>
          </a:avLst>
        </a:prstGeom>
        <a:solidFill>
          <a:schemeClr val="accent4">
            <a:hueOff val="192892"/>
            <a:satOff val="49122"/>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1">
                  <a:lumMod val="50000"/>
                </a:schemeClr>
              </a:solidFill>
            </a:rPr>
            <a:t>Simular los resultados de la electroforesis en gel.</a:t>
          </a:r>
        </a:p>
      </dsp:txBody>
      <dsp:txXfrm>
        <a:off x="1802332" y="2847025"/>
        <a:ext cx="2425075" cy="5792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39AA9-51ED-4550-AC5A-AE6BE83DD2B8}">
      <dsp:nvSpPr>
        <dsp:cNvPr id="0" name=""/>
        <dsp:cNvSpPr/>
      </dsp:nvSpPr>
      <dsp:spPr>
        <a:xfrm>
          <a:off x="1933183" y="3568"/>
          <a:ext cx="2653703" cy="6634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1">
                  <a:lumMod val="50000"/>
                </a:schemeClr>
              </a:solidFill>
            </a:rPr>
            <a:t>Es un software gratuito</a:t>
          </a:r>
        </a:p>
      </dsp:txBody>
      <dsp:txXfrm>
        <a:off x="1952614" y="22999"/>
        <a:ext cx="2614841" cy="624563"/>
      </dsp:txXfrm>
    </dsp:sp>
    <dsp:sp modelId="{0A7BE6E6-CD86-4ADF-B3A0-BBE2339A027D}">
      <dsp:nvSpPr>
        <dsp:cNvPr id="0" name=""/>
        <dsp:cNvSpPr/>
      </dsp:nvSpPr>
      <dsp:spPr>
        <a:xfrm rot="5400000">
          <a:off x="3135642" y="683580"/>
          <a:ext cx="248784" cy="2985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rot="-5400000">
        <a:off x="3170472" y="708459"/>
        <a:ext cx="179125" cy="174149"/>
      </dsp:txXfrm>
    </dsp:sp>
    <dsp:sp modelId="{50CE3C56-2409-4A2B-86AA-2A23B2266DA6}">
      <dsp:nvSpPr>
        <dsp:cNvPr id="0" name=""/>
        <dsp:cNvSpPr/>
      </dsp:nvSpPr>
      <dsp:spPr>
        <a:xfrm>
          <a:off x="1933183" y="998707"/>
          <a:ext cx="2653703" cy="663425"/>
        </a:xfrm>
        <a:prstGeom prst="roundRect">
          <a:avLst>
            <a:gd name="adj" fmla="val 10000"/>
          </a:avLst>
        </a:prstGeom>
        <a:solidFill>
          <a:schemeClr val="accent4">
            <a:hueOff val="64297"/>
            <a:satOff val="16374"/>
            <a:lumOff val="-26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1">
                  <a:lumMod val="50000"/>
                </a:schemeClr>
              </a:solidFill>
            </a:rPr>
            <a:t>Permite la simulación y análisis de bioprocesos.</a:t>
          </a:r>
        </a:p>
      </dsp:txBody>
      <dsp:txXfrm>
        <a:off x="1952614" y="1018138"/>
        <a:ext cx="2614841" cy="624563"/>
      </dsp:txXfrm>
    </dsp:sp>
    <dsp:sp modelId="{59FCE50F-6EA1-4D41-A6EA-0031F6A1A940}">
      <dsp:nvSpPr>
        <dsp:cNvPr id="0" name=""/>
        <dsp:cNvSpPr/>
      </dsp:nvSpPr>
      <dsp:spPr>
        <a:xfrm rot="5400000">
          <a:off x="3135642" y="1678719"/>
          <a:ext cx="248784" cy="298541"/>
        </a:xfrm>
        <a:prstGeom prst="rightArrow">
          <a:avLst>
            <a:gd name="adj1" fmla="val 60000"/>
            <a:gd name="adj2" fmla="val 50000"/>
          </a:avLst>
        </a:prstGeom>
        <a:solidFill>
          <a:schemeClr val="accent4">
            <a:hueOff val="96446"/>
            <a:satOff val="24561"/>
            <a:lumOff val="-39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rot="-5400000">
        <a:off x="3170472" y="1703598"/>
        <a:ext cx="179125" cy="174149"/>
      </dsp:txXfrm>
    </dsp:sp>
    <dsp:sp modelId="{3A548EE7-11B9-441E-A25A-3C0240CEFB0C}">
      <dsp:nvSpPr>
        <dsp:cNvPr id="0" name=""/>
        <dsp:cNvSpPr/>
      </dsp:nvSpPr>
      <dsp:spPr>
        <a:xfrm>
          <a:off x="1933183" y="1993846"/>
          <a:ext cx="2653703" cy="663425"/>
        </a:xfrm>
        <a:prstGeom prst="roundRect">
          <a:avLst>
            <a:gd name="adj" fmla="val 10000"/>
          </a:avLst>
        </a:prstGeom>
        <a:solidFill>
          <a:schemeClr val="accent4">
            <a:hueOff val="128595"/>
            <a:satOff val="32748"/>
            <a:lumOff val="-5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1">
                  <a:lumMod val="50000"/>
                </a:schemeClr>
              </a:solidFill>
            </a:rPr>
            <a:t>Predecir la respuesta esperada en los procesos industriales.</a:t>
          </a:r>
        </a:p>
      </dsp:txBody>
      <dsp:txXfrm>
        <a:off x="1952614" y="2013277"/>
        <a:ext cx="2614841" cy="624563"/>
      </dsp:txXfrm>
    </dsp:sp>
    <dsp:sp modelId="{A767C7C9-0D37-471E-A692-7246548B633B}">
      <dsp:nvSpPr>
        <dsp:cNvPr id="0" name=""/>
        <dsp:cNvSpPr/>
      </dsp:nvSpPr>
      <dsp:spPr>
        <a:xfrm rot="5400000">
          <a:off x="3135642" y="2673858"/>
          <a:ext cx="248784" cy="298541"/>
        </a:xfrm>
        <a:prstGeom prst="rightArrow">
          <a:avLst>
            <a:gd name="adj1" fmla="val 60000"/>
            <a:gd name="adj2" fmla="val 50000"/>
          </a:avLst>
        </a:prstGeom>
        <a:solidFill>
          <a:schemeClr val="accent4">
            <a:hueOff val="192892"/>
            <a:satOff val="49122"/>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rot="-5400000">
        <a:off x="3170472" y="2698737"/>
        <a:ext cx="179125" cy="174149"/>
      </dsp:txXfrm>
    </dsp:sp>
    <dsp:sp modelId="{3147291D-94D4-468B-88A7-23CA78291F5E}">
      <dsp:nvSpPr>
        <dsp:cNvPr id="0" name=""/>
        <dsp:cNvSpPr/>
      </dsp:nvSpPr>
      <dsp:spPr>
        <a:xfrm>
          <a:off x="1933183" y="2988985"/>
          <a:ext cx="2653703" cy="663425"/>
        </a:xfrm>
        <a:prstGeom prst="roundRect">
          <a:avLst>
            <a:gd name="adj" fmla="val 10000"/>
          </a:avLst>
        </a:prstGeom>
        <a:solidFill>
          <a:schemeClr val="accent4">
            <a:hueOff val="192892"/>
            <a:satOff val="49122"/>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1">
                  <a:lumMod val="50000"/>
                </a:schemeClr>
              </a:solidFill>
            </a:rPr>
            <a:t>Análisis de costes, ambientales, energías renovables.</a:t>
          </a:r>
        </a:p>
      </dsp:txBody>
      <dsp:txXfrm>
        <a:off x="1952614" y="3008416"/>
        <a:ext cx="2614841" cy="6245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EAD76-E8FB-4198-94EC-9F4E515481C3}">
      <dsp:nvSpPr>
        <dsp:cNvPr id="0" name=""/>
        <dsp:cNvSpPr/>
      </dsp:nvSpPr>
      <dsp:spPr>
        <a:xfrm>
          <a:off x="88840" y="356471"/>
          <a:ext cx="5312693" cy="48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MX" sz="1600" b="1" kern="1200" dirty="0">
              <a:solidFill>
                <a:schemeClr val="bg1">
                  <a:lumMod val="50000"/>
                </a:schemeClr>
              </a:solidFill>
            </a:rPr>
            <a:t>Obtención de Secuencias</a:t>
          </a:r>
          <a:endParaRPr lang="es-EC" sz="1600" b="1" kern="1200" dirty="0">
            <a:solidFill>
              <a:schemeClr val="bg1">
                <a:lumMod val="50000"/>
              </a:schemeClr>
            </a:solidFill>
          </a:endParaRPr>
        </a:p>
      </dsp:txBody>
      <dsp:txXfrm>
        <a:off x="88840" y="356471"/>
        <a:ext cx="5312693" cy="482972"/>
      </dsp:txXfrm>
    </dsp:sp>
    <dsp:sp modelId="{95A73761-8345-4282-B99E-6B65B1440A09}">
      <dsp:nvSpPr>
        <dsp:cNvPr id="0" name=""/>
        <dsp:cNvSpPr/>
      </dsp:nvSpPr>
      <dsp:spPr>
        <a:xfrm>
          <a:off x="88840" y="839443"/>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97C72-C0C0-4AA3-B9D7-FB9EF49DB47E}">
      <dsp:nvSpPr>
        <dsp:cNvPr id="0" name=""/>
        <dsp:cNvSpPr/>
      </dsp:nvSpPr>
      <dsp:spPr>
        <a:xfrm>
          <a:off x="835568" y="839443"/>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67C9E2-3963-4A83-9B35-2A05CAC9159F}">
      <dsp:nvSpPr>
        <dsp:cNvPr id="0" name=""/>
        <dsp:cNvSpPr/>
      </dsp:nvSpPr>
      <dsp:spPr>
        <a:xfrm>
          <a:off x="1582887" y="839443"/>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DFC004-00C6-4839-810F-D7144913601B}">
      <dsp:nvSpPr>
        <dsp:cNvPr id="0" name=""/>
        <dsp:cNvSpPr/>
      </dsp:nvSpPr>
      <dsp:spPr>
        <a:xfrm>
          <a:off x="2329616" y="839443"/>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A4337B-BD0C-430C-9141-AAF7E0060D39}">
      <dsp:nvSpPr>
        <dsp:cNvPr id="0" name=""/>
        <dsp:cNvSpPr/>
      </dsp:nvSpPr>
      <dsp:spPr>
        <a:xfrm>
          <a:off x="3076935" y="839443"/>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8681C2-749D-4911-B13B-C8D54C3237C9}">
      <dsp:nvSpPr>
        <dsp:cNvPr id="0" name=""/>
        <dsp:cNvSpPr/>
      </dsp:nvSpPr>
      <dsp:spPr>
        <a:xfrm>
          <a:off x="3823663" y="839443"/>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688AF-31C4-46F9-9493-35C8119F281A}">
      <dsp:nvSpPr>
        <dsp:cNvPr id="0" name=""/>
        <dsp:cNvSpPr/>
      </dsp:nvSpPr>
      <dsp:spPr>
        <a:xfrm>
          <a:off x="4570982" y="839443"/>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CC80B3-E5E3-49E8-90EC-DCCE1671794D}">
      <dsp:nvSpPr>
        <dsp:cNvPr id="0" name=""/>
        <dsp:cNvSpPr/>
      </dsp:nvSpPr>
      <dsp:spPr>
        <a:xfrm>
          <a:off x="88840" y="937827"/>
          <a:ext cx="5381758" cy="78706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577850">
            <a:lnSpc>
              <a:spcPct val="90000"/>
            </a:lnSpc>
            <a:spcBef>
              <a:spcPct val="0"/>
            </a:spcBef>
            <a:spcAft>
              <a:spcPct val="35000"/>
            </a:spcAft>
            <a:buNone/>
          </a:pPr>
          <a:r>
            <a:rPr lang="es-EC" sz="1300" kern="1200" dirty="0">
              <a:solidFill>
                <a:schemeClr val="bg1">
                  <a:lumMod val="50000"/>
                </a:schemeClr>
              </a:solidFill>
            </a:rPr>
            <a:t>El gen β-galactosidasa (</a:t>
          </a:r>
          <a:r>
            <a:rPr lang="es-EC" sz="1300" i="1" kern="1200" dirty="0">
              <a:solidFill>
                <a:schemeClr val="bg1">
                  <a:lumMod val="50000"/>
                </a:schemeClr>
              </a:solidFill>
            </a:rPr>
            <a:t>Lac4</a:t>
          </a:r>
          <a:r>
            <a:rPr lang="es-EC" sz="1300" kern="1200" dirty="0">
              <a:solidFill>
                <a:schemeClr val="bg1">
                  <a:lumMod val="50000"/>
                </a:schemeClr>
              </a:solidFill>
            </a:rPr>
            <a:t>), de </a:t>
          </a:r>
          <a:r>
            <a:rPr lang="es-EC" sz="1300" i="1" kern="1200" dirty="0" err="1">
              <a:solidFill>
                <a:schemeClr val="bg1">
                  <a:lumMod val="50000"/>
                </a:schemeClr>
              </a:solidFill>
            </a:rPr>
            <a:t>Kluyveromyces</a:t>
          </a:r>
          <a:r>
            <a:rPr lang="es-EC" sz="1300" i="1" kern="1200" dirty="0">
              <a:solidFill>
                <a:schemeClr val="bg1">
                  <a:lumMod val="50000"/>
                </a:schemeClr>
              </a:solidFill>
            </a:rPr>
            <a:t> </a:t>
          </a:r>
          <a:r>
            <a:rPr lang="es-EC" sz="1300" i="1" kern="1200" dirty="0" err="1">
              <a:solidFill>
                <a:schemeClr val="bg1">
                  <a:lumMod val="50000"/>
                </a:schemeClr>
              </a:solidFill>
            </a:rPr>
            <a:t>lactis</a:t>
          </a:r>
          <a:r>
            <a:rPr lang="es-EC" sz="1300" i="1" kern="1200" dirty="0">
              <a:solidFill>
                <a:schemeClr val="bg1">
                  <a:lumMod val="50000"/>
                </a:schemeClr>
              </a:solidFill>
            </a:rPr>
            <a:t> </a:t>
          </a:r>
          <a:r>
            <a:rPr lang="es-EC" sz="1300" kern="1200" dirty="0">
              <a:solidFill>
                <a:schemeClr val="bg1">
                  <a:lumMod val="50000"/>
                </a:schemeClr>
              </a:solidFill>
            </a:rPr>
            <a:t>cepa VKM Y-1339 (Número de accesión: MT469915.1). El vector pET-28 a (+)  se obtuvo de una base de datos preexistente en el software.</a:t>
          </a:r>
        </a:p>
      </dsp:txBody>
      <dsp:txXfrm>
        <a:off x="88840" y="937827"/>
        <a:ext cx="5381758" cy="787065"/>
      </dsp:txXfrm>
    </dsp:sp>
    <dsp:sp modelId="{E4772069-D91F-45C0-A22B-880E67D55D16}">
      <dsp:nvSpPr>
        <dsp:cNvPr id="0" name=""/>
        <dsp:cNvSpPr/>
      </dsp:nvSpPr>
      <dsp:spPr>
        <a:xfrm>
          <a:off x="88840" y="1929804"/>
          <a:ext cx="5312693" cy="48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C" sz="1600" b="1" kern="1200" dirty="0">
              <a:solidFill>
                <a:schemeClr val="bg1">
                  <a:lumMod val="50000"/>
                </a:schemeClr>
              </a:solidFill>
            </a:rPr>
            <a:t>PCR </a:t>
          </a:r>
          <a:r>
            <a:rPr lang="es-EC" sz="1600" b="1" i="1" kern="1200" dirty="0">
              <a:solidFill>
                <a:schemeClr val="bg1">
                  <a:lumMod val="50000"/>
                </a:schemeClr>
              </a:solidFill>
            </a:rPr>
            <a:t>in </a:t>
          </a:r>
          <a:r>
            <a:rPr lang="es-EC" sz="1600" b="1" i="1" kern="1200" dirty="0" err="1">
              <a:solidFill>
                <a:schemeClr val="bg1">
                  <a:lumMod val="50000"/>
                </a:schemeClr>
              </a:solidFill>
            </a:rPr>
            <a:t>silico</a:t>
          </a:r>
          <a:endParaRPr lang="es-EC" sz="1600" b="1" kern="1200" dirty="0">
            <a:solidFill>
              <a:schemeClr val="bg1">
                <a:lumMod val="50000"/>
              </a:schemeClr>
            </a:solidFill>
          </a:endParaRPr>
        </a:p>
      </dsp:txBody>
      <dsp:txXfrm>
        <a:off x="88840" y="1929804"/>
        <a:ext cx="5312693" cy="482972"/>
      </dsp:txXfrm>
    </dsp:sp>
    <dsp:sp modelId="{C1076B0B-E8A7-4EBF-82A9-EAC70BE2AE8C}">
      <dsp:nvSpPr>
        <dsp:cNvPr id="0" name=""/>
        <dsp:cNvSpPr/>
      </dsp:nvSpPr>
      <dsp:spPr>
        <a:xfrm>
          <a:off x="88840" y="2412776"/>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7DF0D6-17DE-4FD6-95EA-80419816BC02}">
      <dsp:nvSpPr>
        <dsp:cNvPr id="0" name=""/>
        <dsp:cNvSpPr/>
      </dsp:nvSpPr>
      <dsp:spPr>
        <a:xfrm>
          <a:off x="835568" y="2412776"/>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C4F39-1AFC-4205-B9C6-9F2D8036DE3E}">
      <dsp:nvSpPr>
        <dsp:cNvPr id="0" name=""/>
        <dsp:cNvSpPr/>
      </dsp:nvSpPr>
      <dsp:spPr>
        <a:xfrm>
          <a:off x="1582887" y="2412776"/>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454863-2099-4C92-8ED8-9FC38A0764F8}">
      <dsp:nvSpPr>
        <dsp:cNvPr id="0" name=""/>
        <dsp:cNvSpPr/>
      </dsp:nvSpPr>
      <dsp:spPr>
        <a:xfrm>
          <a:off x="2329616" y="2412776"/>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E51A5-1060-49F8-9B60-D70C98D8C331}">
      <dsp:nvSpPr>
        <dsp:cNvPr id="0" name=""/>
        <dsp:cNvSpPr/>
      </dsp:nvSpPr>
      <dsp:spPr>
        <a:xfrm>
          <a:off x="3076935" y="2412776"/>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F6C47-8E0F-40B9-ACCF-C61090C1FD85}">
      <dsp:nvSpPr>
        <dsp:cNvPr id="0" name=""/>
        <dsp:cNvSpPr/>
      </dsp:nvSpPr>
      <dsp:spPr>
        <a:xfrm>
          <a:off x="3823663" y="2412776"/>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54308-18B6-45B7-8B56-69774ABA0778}">
      <dsp:nvSpPr>
        <dsp:cNvPr id="0" name=""/>
        <dsp:cNvSpPr/>
      </dsp:nvSpPr>
      <dsp:spPr>
        <a:xfrm>
          <a:off x="4570982" y="2412776"/>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390CC6-F367-4A0F-95C9-9EAAB71259FC}">
      <dsp:nvSpPr>
        <dsp:cNvPr id="0" name=""/>
        <dsp:cNvSpPr/>
      </dsp:nvSpPr>
      <dsp:spPr>
        <a:xfrm>
          <a:off x="88840" y="2511159"/>
          <a:ext cx="5381758" cy="78706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577850">
            <a:lnSpc>
              <a:spcPct val="90000"/>
            </a:lnSpc>
            <a:spcBef>
              <a:spcPct val="0"/>
            </a:spcBef>
            <a:spcAft>
              <a:spcPct val="35000"/>
            </a:spcAft>
            <a:buNone/>
          </a:pPr>
          <a:r>
            <a:rPr lang="es-EC" sz="1300" kern="1200" dirty="0">
              <a:solidFill>
                <a:schemeClr val="bg1">
                  <a:lumMod val="50000"/>
                </a:schemeClr>
              </a:solidFill>
            </a:rPr>
            <a:t>Los </a:t>
          </a:r>
          <a:r>
            <a:rPr lang="es-EC" sz="1300" kern="1200" dirty="0" err="1">
              <a:solidFill>
                <a:schemeClr val="bg1">
                  <a:lumMod val="50000"/>
                </a:schemeClr>
              </a:solidFill>
            </a:rPr>
            <a:t>primers</a:t>
          </a:r>
          <a:r>
            <a:rPr lang="es-EC" sz="1300" kern="1200" dirty="0">
              <a:solidFill>
                <a:schemeClr val="bg1">
                  <a:lumMod val="50000"/>
                </a:schemeClr>
              </a:solidFill>
            </a:rPr>
            <a:t> se diseñaron en el programa </a:t>
          </a:r>
          <a:r>
            <a:rPr lang="es-EC" sz="1300" kern="1200" dirty="0" err="1">
              <a:solidFill>
                <a:schemeClr val="bg1">
                  <a:lumMod val="50000"/>
                </a:schemeClr>
              </a:solidFill>
            </a:rPr>
            <a:t>Benchling</a:t>
          </a:r>
          <a:r>
            <a:rPr lang="es-EC" sz="1300" kern="1200" dirty="0">
              <a:solidFill>
                <a:schemeClr val="bg1">
                  <a:lumMod val="50000"/>
                </a:schemeClr>
              </a:solidFill>
            </a:rPr>
            <a:t>, Enzimas </a:t>
          </a:r>
          <a:r>
            <a:rPr lang="es-EC" sz="1300" i="1" kern="1200" dirty="0" err="1">
              <a:solidFill>
                <a:schemeClr val="bg1">
                  <a:lumMod val="50000"/>
                </a:schemeClr>
              </a:solidFill>
            </a:rPr>
            <a:t>BamH</a:t>
          </a:r>
          <a:r>
            <a:rPr lang="es-EC" sz="1300" kern="1200" dirty="0" err="1">
              <a:solidFill>
                <a:schemeClr val="bg1">
                  <a:lumMod val="50000"/>
                </a:schemeClr>
              </a:solidFill>
            </a:rPr>
            <a:t>I</a:t>
          </a:r>
          <a:r>
            <a:rPr lang="es-EC" sz="1300" kern="1200" dirty="0">
              <a:solidFill>
                <a:schemeClr val="bg1">
                  <a:lumMod val="50000"/>
                </a:schemeClr>
              </a:solidFill>
            </a:rPr>
            <a:t> , </a:t>
          </a:r>
          <a:r>
            <a:rPr lang="es-EC" sz="1300" i="1" kern="1200" dirty="0" err="1">
              <a:solidFill>
                <a:schemeClr val="bg1">
                  <a:lumMod val="50000"/>
                </a:schemeClr>
              </a:solidFill>
            </a:rPr>
            <a:t>Nhe</a:t>
          </a:r>
          <a:r>
            <a:rPr lang="es-EC" sz="1300" kern="1200" dirty="0" err="1">
              <a:solidFill>
                <a:schemeClr val="bg1">
                  <a:lumMod val="50000"/>
                </a:schemeClr>
              </a:solidFill>
            </a:rPr>
            <a:t>I</a:t>
          </a:r>
          <a:r>
            <a:rPr lang="es-EC" sz="1300" kern="1200" dirty="0">
              <a:solidFill>
                <a:schemeClr val="bg1">
                  <a:lumMod val="50000"/>
                </a:schemeClr>
              </a:solidFill>
            </a:rPr>
            <a:t>.</a:t>
          </a:r>
        </a:p>
      </dsp:txBody>
      <dsp:txXfrm>
        <a:off x="88840" y="2511159"/>
        <a:ext cx="5381758" cy="787065"/>
      </dsp:txXfrm>
    </dsp:sp>
    <dsp:sp modelId="{506E5D57-6AA9-4B16-9156-07E17305EE6B}">
      <dsp:nvSpPr>
        <dsp:cNvPr id="0" name=""/>
        <dsp:cNvSpPr/>
      </dsp:nvSpPr>
      <dsp:spPr>
        <a:xfrm>
          <a:off x="88840" y="3503136"/>
          <a:ext cx="5312693" cy="48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s-EC" sz="1600" b="1" kern="1200" dirty="0">
              <a:solidFill>
                <a:schemeClr val="bg1">
                  <a:lumMod val="50000"/>
                </a:schemeClr>
              </a:solidFill>
            </a:rPr>
            <a:t>Transformación bacteriana mediante Choque térmico</a:t>
          </a:r>
          <a:endParaRPr lang="es-EC" sz="1600" kern="1200" dirty="0">
            <a:solidFill>
              <a:schemeClr val="bg1">
                <a:lumMod val="50000"/>
              </a:schemeClr>
            </a:solidFill>
          </a:endParaRPr>
        </a:p>
      </dsp:txBody>
      <dsp:txXfrm>
        <a:off x="88840" y="3503136"/>
        <a:ext cx="5312693" cy="482972"/>
      </dsp:txXfrm>
    </dsp:sp>
    <dsp:sp modelId="{C7203135-E843-454B-977D-88EB081D0E65}">
      <dsp:nvSpPr>
        <dsp:cNvPr id="0" name=""/>
        <dsp:cNvSpPr/>
      </dsp:nvSpPr>
      <dsp:spPr>
        <a:xfrm>
          <a:off x="88840" y="3986109"/>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53DDA-20F7-412C-B523-DBC15802E310}">
      <dsp:nvSpPr>
        <dsp:cNvPr id="0" name=""/>
        <dsp:cNvSpPr/>
      </dsp:nvSpPr>
      <dsp:spPr>
        <a:xfrm>
          <a:off x="835568" y="3986109"/>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E916B-5AF8-4276-BE45-6666D4679139}">
      <dsp:nvSpPr>
        <dsp:cNvPr id="0" name=""/>
        <dsp:cNvSpPr/>
      </dsp:nvSpPr>
      <dsp:spPr>
        <a:xfrm>
          <a:off x="1582887" y="3986109"/>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0BE058-DED5-4E57-BD0C-644C0E7C32C8}">
      <dsp:nvSpPr>
        <dsp:cNvPr id="0" name=""/>
        <dsp:cNvSpPr/>
      </dsp:nvSpPr>
      <dsp:spPr>
        <a:xfrm>
          <a:off x="2329616" y="3986109"/>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3FCAFB-6F4F-41B2-BA64-B926153B096E}">
      <dsp:nvSpPr>
        <dsp:cNvPr id="0" name=""/>
        <dsp:cNvSpPr/>
      </dsp:nvSpPr>
      <dsp:spPr>
        <a:xfrm>
          <a:off x="3076935" y="3986109"/>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D4E545-CDCC-4E29-9709-E3368B52A6B2}">
      <dsp:nvSpPr>
        <dsp:cNvPr id="0" name=""/>
        <dsp:cNvSpPr/>
      </dsp:nvSpPr>
      <dsp:spPr>
        <a:xfrm>
          <a:off x="3823663" y="3986109"/>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F6744-4484-4A61-B8CA-EA4424F0AAA3}">
      <dsp:nvSpPr>
        <dsp:cNvPr id="0" name=""/>
        <dsp:cNvSpPr/>
      </dsp:nvSpPr>
      <dsp:spPr>
        <a:xfrm>
          <a:off x="4570982" y="3986109"/>
          <a:ext cx="1243170" cy="983832"/>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37EDC-C8EA-4B6F-99FD-96342F7CAB0D}">
      <dsp:nvSpPr>
        <dsp:cNvPr id="0" name=""/>
        <dsp:cNvSpPr/>
      </dsp:nvSpPr>
      <dsp:spPr>
        <a:xfrm>
          <a:off x="158856" y="4047098"/>
          <a:ext cx="5241725" cy="86185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577850">
            <a:lnSpc>
              <a:spcPct val="90000"/>
            </a:lnSpc>
            <a:spcBef>
              <a:spcPct val="0"/>
            </a:spcBef>
            <a:spcAft>
              <a:spcPct val="35000"/>
            </a:spcAft>
            <a:buNone/>
          </a:pPr>
          <a:r>
            <a:rPr lang="es-EC" sz="1300" kern="1200" dirty="0">
              <a:solidFill>
                <a:schemeClr val="bg1">
                  <a:lumMod val="50000"/>
                </a:schemeClr>
              </a:solidFill>
            </a:rPr>
            <a:t>0.5</a:t>
          </a:r>
          <a:r>
            <a:rPr lang="es-EC" sz="1300" kern="1200" dirty="0"/>
            <a:t>μL de</a:t>
          </a:r>
          <a:r>
            <a:rPr lang="es-EC" sz="1300" kern="1200" dirty="0">
              <a:solidFill>
                <a:schemeClr val="bg1">
                  <a:lumMod val="50000"/>
                </a:schemeClr>
              </a:solidFill>
            </a:rPr>
            <a:t> células de la cepa de </a:t>
          </a:r>
          <a:r>
            <a:rPr lang="es-EC" sz="1300" i="1" kern="1200" dirty="0" err="1">
              <a:solidFill>
                <a:schemeClr val="bg1">
                  <a:lumMod val="50000"/>
                </a:schemeClr>
              </a:solidFill>
            </a:rPr>
            <a:t>Escherichia</a:t>
          </a:r>
          <a:r>
            <a:rPr lang="es-EC" sz="1300" i="1" kern="1200" dirty="0">
              <a:solidFill>
                <a:schemeClr val="bg1">
                  <a:lumMod val="50000"/>
                </a:schemeClr>
              </a:solidFill>
            </a:rPr>
            <a:t> </a:t>
          </a:r>
          <a:r>
            <a:rPr lang="es-EC" sz="1300" i="1" kern="1200" dirty="0" err="1">
              <a:solidFill>
                <a:schemeClr val="bg1">
                  <a:lumMod val="50000"/>
                </a:schemeClr>
              </a:solidFill>
            </a:rPr>
            <a:t>coli</a:t>
          </a:r>
          <a:r>
            <a:rPr lang="es-EC" sz="1300" i="1" kern="1200" dirty="0">
              <a:solidFill>
                <a:schemeClr val="bg1">
                  <a:lumMod val="50000"/>
                </a:schemeClr>
              </a:solidFill>
            </a:rPr>
            <a:t> </a:t>
          </a:r>
          <a:r>
            <a:rPr lang="es-EC" sz="1300" kern="1200" dirty="0">
              <a:solidFill>
                <a:schemeClr val="bg1">
                  <a:lumMod val="50000"/>
                </a:schemeClr>
              </a:solidFill>
            </a:rPr>
            <a:t>BL21(DE3) se mezcló con </a:t>
          </a:r>
          <a:r>
            <a:rPr lang="es-EC" sz="1300" kern="1200" dirty="0"/>
            <a:t>0.1 μg de plásmido pET-28 a(+)</a:t>
          </a:r>
          <a:r>
            <a:rPr lang="es-EC" sz="1300" kern="1200" dirty="0">
              <a:solidFill>
                <a:schemeClr val="bg1">
                  <a:lumMod val="50000"/>
                </a:schemeClr>
              </a:solidFill>
            </a:rPr>
            <a:t> </a:t>
          </a:r>
          <a:r>
            <a:rPr lang="es-EC" sz="1300" kern="1200" dirty="0"/>
            <a:t>se incubó en hielo por 30 min, la posterior choque de calor en un baño maría a 42°C por 30 </a:t>
          </a:r>
          <a:r>
            <a:rPr lang="es-EC" sz="1300" kern="1200" dirty="0" err="1"/>
            <a:t>seg</a:t>
          </a:r>
          <a:r>
            <a:rPr lang="es-EC" sz="1300" kern="1200" dirty="0">
              <a:solidFill>
                <a:schemeClr val="bg1">
                  <a:lumMod val="50000"/>
                </a:schemeClr>
              </a:solidFill>
            </a:rPr>
            <a:t>.</a:t>
          </a:r>
        </a:p>
        <a:p>
          <a:pPr marL="0" lvl="0" indent="0" algn="l" defTabSz="577850">
            <a:lnSpc>
              <a:spcPct val="90000"/>
            </a:lnSpc>
            <a:spcBef>
              <a:spcPct val="0"/>
            </a:spcBef>
            <a:spcAft>
              <a:spcPct val="35000"/>
            </a:spcAft>
            <a:buNone/>
          </a:pPr>
          <a:r>
            <a:rPr lang="es-EC" sz="1300" kern="1200" dirty="0"/>
            <a:t>C.</a:t>
          </a:r>
        </a:p>
      </dsp:txBody>
      <dsp:txXfrm>
        <a:off x="158856" y="4047098"/>
        <a:ext cx="5241725" cy="86185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FE628-B31C-43D4-B6FC-3947A663D94A}" type="datetimeFigureOut">
              <a:rPr lang="es-ES" smtClean="0"/>
              <a:t>01/04/2021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602EF-88DD-4AC2-A94F-4FF61C1EEAC5}" type="slidenum">
              <a:rPr lang="es-ES" smtClean="0"/>
              <a:t>‹Nº›</a:t>
            </a:fld>
            <a:endParaRPr lang="es-ES"/>
          </a:p>
        </p:txBody>
      </p:sp>
    </p:spTree>
    <p:extLst>
      <p:ext uri="{BB962C8B-B14F-4D97-AF65-F5344CB8AC3E}">
        <p14:creationId xmlns:p14="http://schemas.microsoft.com/office/powerpoint/2010/main" val="342590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0117CEA-A66C-4869-BF3D-D563D8FAAE93}" type="slidenum">
              <a:rPr lang="es-MX" smtClean="0">
                <a:solidFill>
                  <a:prstClr val="black"/>
                </a:solidFill>
              </a:rPr>
              <a:pPr/>
              <a:t>2</a:t>
            </a:fld>
            <a:endParaRPr lang="es-MX">
              <a:solidFill>
                <a:prstClr val="black"/>
              </a:solidFill>
            </a:endParaRPr>
          </a:p>
        </p:txBody>
      </p:sp>
    </p:spTree>
    <p:extLst>
      <p:ext uri="{BB962C8B-B14F-4D97-AF65-F5344CB8AC3E}">
        <p14:creationId xmlns:p14="http://schemas.microsoft.com/office/powerpoint/2010/main" val="1897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MKL </a:t>
            </a:r>
            <a:r>
              <a:rPr lang="es-419" dirty="0" err="1"/>
              <a:t>Mackonkey</a:t>
            </a:r>
            <a:r>
              <a:rPr lang="es-419" baseline="0" dirty="0"/>
              <a:t> para e. coli y Pseudomonas aeruginosa</a:t>
            </a:r>
          </a:p>
          <a:p>
            <a:r>
              <a:rPr lang="es-419" baseline="0" dirty="0"/>
              <a:t>Manitol para </a:t>
            </a:r>
            <a:r>
              <a:rPr lang="es-419" baseline="0" dirty="0" err="1"/>
              <a:t>stap</a:t>
            </a:r>
            <a:r>
              <a:rPr lang="es-419" baseline="0" dirty="0"/>
              <a:t>. Aureus.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Las cepas aisladas presentaron reacción negativa para la prueba Oxidasa y Catalasa. No se evidencia formación de burbujas ni cambio de color. Los bacilos catalasa negativos, Gram-positivos y en forma de varilla fueron considerados presuntos microorganismos ácido lácticos. Se seleccionaron y almacenaron tres o cuatro colonias de cada cultura. </a:t>
            </a:r>
          </a:p>
          <a:p>
            <a:endParaRPr lang="es-ES" dirty="0"/>
          </a:p>
        </p:txBody>
      </p:sp>
      <p:sp>
        <p:nvSpPr>
          <p:cNvPr id="4" name="Marcador de número de diapositiva 3"/>
          <p:cNvSpPr>
            <a:spLocks noGrp="1"/>
          </p:cNvSpPr>
          <p:nvPr>
            <p:ph type="sldNum" sz="quarter" idx="10"/>
          </p:nvPr>
        </p:nvSpPr>
        <p:spPr/>
        <p:txBody>
          <a:bodyPr/>
          <a:lstStyle/>
          <a:p>
            <a:fld id="{DB54025C-42E1-4DAF-AD64-5E31CBA9F86A}" type="slidenum">
              <a:rPr lang="es-ES" smtClean="0">
                <a:solidFill>
                  <a:prstClr val="black"/>
                </a:solidFill>
              </a:rPr>
              <a:pPr/>
              <a:t>10</a:t>
            </a:fld>
            <a:endParaRPr lang="es-ES">
              <a:solidFill>
                <a:prstClr val="black"/>
              </a:solidFill>
            </a:endParaRPr>
          </a:p>
        </p:txBody>
      </p:sp>
    </p:spTree>
    <p:extLst>
      <p:ext uri="{BB962C8B-B14F-4D97-AF65-F5344CB8AC3E}">
        <p14:creationId xmlns:p14="http://schemas.microsoft.com/office/powerpoint/2010/main" val="12334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La conservación de las propiedades organolépticas está asociada a la presencia de Coliformes totales (Pazmiño, 2013). Aun cuando no se logró identificar la presencia de coliformes la chicha cumple con las características propias de este tipo de bebidas.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err="1">
                <a:solidFill>
                  <a:schemeClr val="tx1"/>
                </a:solidFill>
                <a:effectLst/>
                <a:latin typeface="+mn-lt"/>
                <a:ea typeface="+mn-ea"/>
                <a:cs typeface="+mn-cs"/>
              </a:rPr>
              <a:t>Asi</a:t>
            </a:r>
            <a:r>
              <a:rPr lang="es-EC" sz="1200" kern="1200" dirty="0">
                <a:solidFill>
                  <a:schemeClr val="tx1"/>
                </a:solidFill>
                <a:effectLst/>
                <a:latin typeface="+mn-lt"/>
                <a:ea typeface="+mn-ea"/>
                <a:cs typeface="+mn-cs"/>
              </a:rPr>
              <a:t> como lo reporta Rojas, B. (2013) donde describe esta bebida de color pardo oscuro o un color similar, con un aroma propio característico de la bebida, inconfundible y de sabor agridulce; sensación ligera de gas producto de la fermentación. La fermentación se presenta de forma tumultuosa del mosto, tornándose turbio y espumoso por el CO2 que</a:t>
            </a:r>
            <a:r>
              <a:rPr lang="es-EC" sz="1200" kern="1200" baseline="0" dirty="0">
                <a:solidFill>
                  <a:schemeClr val="tx1"/>
                </a:solidFill>
                <a:effectLst/>
                <a:latin typeface="+mn-lt"/>
                <a:ea typeface="+mn-ea"/>
                <a:cs typeface="+mn-cs"/>
              </a:rPr>
              <a:t> sumado a la presencia del etanol se le denomina </a:t>
            </a:r>
            <a:r>
              <a:rPr lang="es-EC" sz="1200" kern="1200" baseline="0" dirty="0" err="1">
                <a:solidFill>
                  <a:schemeClr val="tx1"/>
                </a:solidFill>
                <a:effectLst/>
                <a:latin typeface="+mn-lt"/>
                <a:ea typeface="+mn-ea"/>
                <a:cs typeface="+mn-cs"/>
              </a:rPr>
              <a:t>flavor</a:t>
            </a:r>
            <a:r>
              <a:rPr lang="es-EC" sz="1200" kern="1200" baseline="0" dirty="0">
                <a:solidFill>
                  <a:schemeClr val="tx1"/>
                </a:solidFill>
                <a:effectLst/>
                <a:latin typeface="+mn-lt"/>
                <a:ea typeface="+mn-ea"/>
                <a:cs typeface="+mn-cs"/>
              </a:rPr>
              <a:t> que influye en el aroma y el sabor </a:t>
            </a:r>
            <a:r>
              <a:rPr lang="es-EC" sz="1200" kern="1200" dirty="0">
                <a:solidFill>
                  <a:schemeClr val="tx1"/>
                </a:solidFill>
                <a:effectLst/>
                <a:latin typeface="+mn-lt"/>
                <a:ea typeface="+mn-ea"/>
                <a:cs typeface="+mn-cs"/>
              </a:rPr>
              <a:t>(Rojas, 2013).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AISLAMIENTO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Según Rivera, L. (2014) reporta una concentraciones elevadas en la etapa fermentativa y final. En el caso de las levaduras se reporta una diferencia de 0.5 Log UFC/mL entre la etapa </a:t>
            </a:r>
            <a:r>
              <a:rPr lang="es-EC" sz="1200" kern="1200" dirty="0" err="1">
                <a:solidFill>
                  <a:schemeClr val="tx1"/>
                </a:solidFill>
                <a:effectLst/>
                <a:latin typeface="+mn-lt"/>
                <a:ea typeface="+mn-ea"/>
                <a:cs typeface="+mn-cs"/>
              </a:rPr>
              <a:t>incial</a:t>
            </a:r>
            <a:r>
              <a:rPr lang="es-EC" sz="1200" kern="1200" dirty="0">
                <a:solidFill>
                  <a:schemeClr val="tx1"/>
                </a:solidFill>
                <a:effectLst/>
                <a:latin typeface="+mn-lt"/>
                <a:ea typeface="+mn-ea"/>
                <a:cs typeface="+mn-cs"/>
              </a:rPr>
              <a:t> y fermentativa. La etapa inicial en donde existe variedad de azucares se producen mayor número de levaduras (</a:t>
            </a:r>
            <a:r>
              <a:rPr lang="es-EC" sz="1200" kern="1200" dirty="0" err="1">
                <a:solidFill>
                  <a:schemeClr val="tx1"/>
                </a:solidFill>
                <a:effectLst/>
                <a:latin typeface="+mn-lt"/>
                <a:ea typeface="+mn-ea"/>
                <a:cs typeface="+mn-cs"/>
              </a:rPr>
              <a:t>Ajay</a:t>
            </a:r>
            <a:r>
              <a:rPr lang="es-EC" sz="1200" kern="1200" dirty="0">
                <a:solidFill>
                  <a:schemeClr val="tx1"/>
                </a:solidFill>
                <a:effectLst/>
                <a:latin typeface="+mn-lt"/>
                <a:ea typeface="+mn-ea"/>
                <a:cs typeface="+mn-cs"/>
              </a:rPr>
              <a:t> &amp; </a:t>
            </a:r>
            <a:r>
              <a:rPr lang="es-EC" sz="1200" kern="1200" dirty="0" err="1">
                <a:solidFill>
                  <a:schemeClr val="tx1"/>
                </a:solidFill>
                <a:effectLst/>
                <a:latin typeface="+mn-lt"/>
                <a:ea typeface="+mn-ea"/>
                <a:cs typeface="+mn-cs"/>
              </a:rPr>
              <a:t>Sanjay</a:t>
            </a:r>
            <a:r>
              <a:rPr lang="es-EC" sz="1200" kern="1200" dirty="0">
                <a:solidFill>
                  <a:schemeClr val="tx1"/>
                </a:solidFill>
                <a:effectLst/>
                <a:latin typeface="+mn-lt"/>
                <a:ea typeface="+mn-ea"/>
                <a:cs typeface="+mn-cs"/>
              </a:rPr>
              <a:t>, 2008).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En la etapa inicial y fermentativa la población de levaduras es elevada por la baja concentración de alcohol y ácidos orgánicos (Rivera, 2014). Los recuentros microbianos de levaduras en la etapa inicial son superiores a los de la etapa fermentativa. Según </a:t>
            </a:r>
            <a:r>
              <a:rPr lang="es-EC" sz="1200" kern="1200" dirty="0" err="1">
                <a:solidFill>
                  <a:schemeClr val="tx1"/>
                </a:solidFill>
                <a:effectLst/>
                <a:latin typeface="+mn-lt"/>
                <a:ea typeface="+mn-ea"/>
                <a:cs typeface="+mn-cs"/>
              </a:rPr>
              <a:t>Verapinto</a:t>
            </a:r>
            <a:r>
              <a:rPr lang="es-EC" sz="1200" kern="1200" dirty="0">
                <a:solidFill>
                  <a:schemeClr val="tx1"/>
                </a:solidFill>
                <a:effectLst/>
                <a:latin typeface="+mn-lt"/>
                <a:ea typeface="+mn-ea"/>
                <a:cs typeface="+mn-cs"/>
              </a:rPr>
              <a:t> (2009) la escasa presencia de este tipo de microorganismos se debe a un grado alcohólico alto, ya que a partir de los 13°GL se convierte en una sustancia tóxica inhibitoria de crecimiento.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La presencia de sedimentación, indica que hubo precipitación de los sólidos insolubles: gomas, proteínas, levaduras, cuando la fermentación ha terminado</a:t>
            </a:r>
            <a:r>
              <a:rPr lang="es-EC" sz="1200" kern="1200" baseline="0" dirty="0">
                <a:solidFill>
                  <a:schemeClr val="tx1"/>
                </a:solidFill>
                <a:effectLst/>
                <a:latin typeface="+mn-lt"/>
                <a:ea typeface="+mn-ea"/>
                <a:cs typeface="+mn-cs"/>
              </a:rPr>
              <a:t> </a:t>
            </a:r>
            <a:r>
              <a:rPr lang="es-EC" sz="1200" kern="1200" dirty="0">
                <a:solidFill>
                  <a:schemeClr val="tx1"/>
                </a:solidFill>
                <a:effectLst/>
                <a:latin typeface="+mn-lt"/>
                <a:ea typeface="+mn-ea"/>
                <a:cs typeface="+mn-cs"/>
              </a:rPr>
              <a:t>(Ara Rojas </a:t>
            </a:r>
            <a:r>
              <a:rPr lang="es-EC" sz="1200" i="1" kern="1200" dirty="0">
                <a:solidFill>
                  <a:schemeClr val="tx1"/>
                </a:solidFill>
                <a:effectLst/>
                <a:latin typeface="+mn-lt"/>
                <a:ea typeface="+mn-ea"/>
                <a:cs typeface="+mn-cs"/>
              </a:rPr>
              <a:t>et al</a:t>
            </a:r>
            <a:r>
              <a:rPr lang="es-EC" sz="1200" kern="1200" dirty="0">
                <a:solidFill>
                  <a:schemeClr val="tx1"/>
                </a:solidFill>
                <a:effectLst/>
                <a:latin typeface="+mn-lt"/>
                <a:ea typeface="+mn-ea"/>
                <a:cs typeface="+mn-cs"/>
              </a:rPr>
              <a:t>., 2017; Fula, 2010). </a:t>
            </a: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endParaRPr lang="es-419" dirty="0"/>
          </a:p>
        </p:txBody>
      </p:sp>
      <p:sp>
        <p:nvSpPr>
          <p:cNvPr id="4" name="Marcador de número de diapositiva 3"/>
          <p:cNvSpPr>
            <a:spLocks noGrp="1"/>
          </p:cNvSpPr>
          <p:nvPr>
            <p:ph type="sldNum" sz="quarter" idx="10"/>
          </p:nvPr>
        </p:nvSpPr>
        <p:spPr/>
        <p:txBody>
          <a:bodyPr/>
          <a:lstStyle/>
          <a:p>
            <a:fld id="{839602EF-88DD-4AC2-A94F-4FF61C1EEAC5}" type="slidenum">
              <a:rPr lang="es-ES" smtClean="0"/>
              <a:t>14</a:t>
            </a:fld>
            <a:endParaRPr lang="es-ES"/>
          </a:p>
        </p:txBody>
      </p:sp>
    </p:spTree>
    <p:extLst>
      <p:ext uri="{BB962C8B-B14F-4D97-AF65-F5344CB8AC3E}">
        <p14:creationId xmlns:p14="http://schemas.microsoft.com/office/powerpoint/2010/main" val="265273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839602EF-88DD-4AC2-A94F-4FF61C1EEAC5}" type="slidenum">
              <a:rPr lang="es-ES" smtClean="0"/>
              <a:t>15</a:t>
            </a:fld>
            <a:endParaRPr lang="es-ES"/>
          </a:p>
        </p:txBody>
      </p:sp>
    </p:spTree>
    <p:extLst>
      <p:ext uri="{BB962C8B-B14F-4D97-AF65-F5344CB8AC3E}">
        <p14:creationId xmlns:p14="http://schemas.microsoft.com/office/powerpoint/2010/main" val="2996613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(Pazmiño </a:t>
            </a:r>
            <a:r>
              <a:rPr lang="es-EC" sz="1200" i="1" kern="1200" dirty="0">
                <a:solidFill>
                  <a:schemeClr val="tx1"/>
                </a:solidFill>
                <a:effectLst/>
                <a:latin typeface="+mn-lt"/>
                <a:ea typeface="+mn-ea"/>
                <a:cs typeface="+mn-cs"/>
              </a:rPr>
              <a:t>et al.</a:t>
            </a:r>
            <a:r>
              <a:rPr lang="es-EC" sz="1200" kern="1200" dirty="0">
                <a:solidFill>
                  <a:schemeClr val="tx1"/>
                </a:solidFill>
                <a:effectLst/>
                <a:latin typeface="+mn-lt"/>
                <a:ea typeface="+mn-ea"/>
                <a:cs typeface="+mn-cs"/>
              </a:rPr>
              <a:t>, 2014)</a:t>
            </a:r>
            <a:r>
              <a:rPr lang="es-EC" sz="1200" kern="1200" baseline="0" dirty="0">
                <a:solidFill>
                  <a:schemeClr val="tx1"/>
                </a:solidFill>
                <a:effectLst/>
                <a:latin typeface="+mn-lt"/>
                <a:ea typeface="+mn-ea"/>
                <a:cs typeface="+mn-cs"/>
              </a:rPr>
              <a:t> define menciona que los grados de alcohol dependen del tiempo de fermentación.</a:t>
            </a:r>
            <a:r>
              <a:rPr lang="es-EC" sz="1200" kern="1200" dirty="0">
                <a:solidFill>
                  <a:schemeClr val="tx1"/>
                </a:solidFill>
                <a:effectLst/>
                <a:latin typeface="+mn-lt"/>
                <a:ea typeface="+mn-ea"/>
                <a:cs typeface="+mn-cs"/>
              </a:rPr>
              <a:t> El intervalo del grado alcohólico obtenidos en esta investigación es de 0° a 10°  porcentaje similar a lo reportado por </a:t>
            </a:r>
            <a:r>
              <a:rPr lang="es-EC" sz="1200" kern="1200" dirty="0" err="1">
                <a:solidFill>
                  <a:schemeClr val="tx1"/>
                </a:solidFill>
                <a:effectLst/>
                <a:latin typeface="+mn-lt"/>
                <a:ea typeface="+mn-ea"/>
                <a:cs typeface="+mn-cs"/>
              </a:rPr>
              <a:t>Liguori</a:t>
            </a:r>
            <a:r>
              <a:rPr lang="es-EC" sz="1200" kern="1200" dirty="0">
                <a:solidFill>
                  <a:schemeClr val="tx1"/>
                </a:solidFill>
                <a:effectLst/>
                <a:latin typeface="+mn-lt"/>
                <a:ea typeface="+mn-ea"/>
                <a:cs typeface="+mn-cs"/>
              </a:rPr>
              <a:t> </a:t>
            </a:r>
            <a:r>
              <a:rPr lang="es-EC" sz="1200" i="1" kern="1200" dirty="0">
                <a:solidFill>
                  <a:schemeClr val="tx1"/>
                </a:solidFill>
                <a:effectLst/>
                <a:latin typeface="+mn-lt"/>
                <a:ea typeface="+mn-ea"/>
                <a:cs typeface="+mn-cs"/>
              </a:rPr>
              <a:t>en el </a:t>
            </a:r>
            <a:r>
              <a:rPr lang="es-EC" sz="1200" kern="1200" dirty="0">
                <a:solidFill>
                  <a:schemeClr val="tx1"/>
                </a:solidFill>
                <a:effectLst/>
                <a:latin typeface="+mn-lt"/>
                <a:ea typeface="+mn-ea"/>
                <a:cs typeface="+mn-cs"/>
              </a:rPr>
              <a:t>(2015) donde menciona que el contenido de alcohol es del 2 al 12% con tendencia a aumentar dejando reposar la bebida durante algunas semanas o a su vez por la adición de fuentes de azúcar (Rivera, 2014). Estas consideración se basan en la</a:t>
            </a:r>
            <a:r>
              <a:rPr lang="es-EC" sz="1200" kern="1200" baseline="0" dirty="0">
                <a:solidFill>
                  <a:schemeClr val="tx1"/>
                </a:solidFill>
                <a:effectLst/>
                <a:latin typeface="+mn-lt"/>
                <a:ea typeface="+mn-ea"/>
                <a:cs typeface="+mn-cs"/>
              </a:rPr>
              <a:t> elaboración de la</a:t>
            </a:r>
            <a:r>
              <a:rPr lang="es-EC" sz="1200" kern="1200" dirty="0">
                <a:solidFill>
                  <a:schemeClr val="tx1"/>
                </a:solidFill>
                <a:effectLst/>
                <a:latin typeface="+mn-lt"/>
                <a:ea typeface="+mn-ea"/>
                <a:cs typeface="+mn-cs"/>
              </a:rPr>
              <a:t> cerveza ya que se considera bebidas de bajas concentraciones de alcohol por la similitud en el proceso de obtención y elaboración (Guamán, 2013).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Según la norma NTE-INEN 2262:2003, para la cerveza, determina un intervalo de 2 a 5 grados de alcohol.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Los valores para el grado alcohólico de la chicha tienen relación con la concentración de azúcares del maíz y la cantidad de azúcares del mosto que serán el sustrato para la fermentación (Granadillo &amp; Rodríguez, 2014)</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M</a:t>
            </a:r>
            <a:r>
              <a:rPr lang="es-EC" sz="1200" kern="1200" baseline="-25000" dirty="0">
                <a:solidFill>
                  <a:schemeClr val="tx1"/>
                </a:solidFill>
                <a:effectLst/>
                <a:latin typeface="+mn-lt"/>
                <a:ea typeface="+mn-ea"/>
                <a:cs typeface="+mn-cs"/>
              </a:rPr>
              <a:t>2</a:t>
            </a:r>
            <a:r>
              <a:rPr lang="es-EC" sz="1200" kern="1200" dirty="0">
                <a:solidFill>
                  <a:schemeClr val="tx1"/>
                </a:solidFill>
                <a:effectLst/>
                <a:latin typeface="+mn-lt"/>
                <a:ea typeface="+mn-ea"/>
                <a:cs typeface="+mn-cs"/>
              </a:rPr>
              <a:t> presenta menor cantidad de sólidos solubles en la bebida en relación de M</a:t>
            </a:r>
            <a:r>
              <a:rPr lang="es-EC" sz="1200" kern="1200" baseline="-25000" dirty="0">
                <a:solidFill>
                  <a:schemeClr val="tx1"/>
                </a:solidFill>
                <a:effectLst/>
                <a:latin typeface="+mn-lt"/>
                <a:ea typeface="+mn-ea"/>
                <a:cs typeface="+mn-cs"/>
              </a:rPr>
              <a:t>1. </a:t>
            </a:r>
            <a:r>
              <a:rPr lang="es-EC" sz="1200" kern="1200" dirty="0">
                <a:solidFill>
                  <a:schemeClr val="tx1"/>
                </a:solidFill>
                <a:effectLst/>
                <a:latin typeface="+mn-lt"/>
                <a:ea typeface="+mn-ea"/>
                <a:cs typeface="+mn-cs"/>
              </a:rPr>
              <a:t>Según Rivera, L. (2014) los grados Brix pueden estar en un rango de 4 a 12.</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Aun cuando este porcentaje varía de una muestra a otra no superan la unidad. A menor cantidad de sólidos solubles en la bebida existe mayor fermentación (Monar </a:t>
            </a:r>
            <a:r>
              <a:rPr lang="es-EC" sz="1200" i="1" kern="1200" dirty="0">
                <a:solidFill>
                  <a:schemeClr val="tx1"/>
                </a:solidFill>
                <a:effectLst/>
                <a:latin typeface="+mn-lt"/>
                <a:ea typeface="+mn-ea"/>
                <a:cs typeface="+mn-cs"/>
              </a:rPr>
              <a:t>et al.</a:t>
            </a:r>
            <a:r>
              <a:rPr lang="es-EC" sz="1200" kern="1200" dirty="0">
                <a:solidFill>
                  <a:schemeClr val="tx1"/>
                </a:solidFill>
                <a:effectLst/>
                <a:latin typeface="+mn-lt"/>
                <a:ea typeface="+mn-ea"/>
                <a:cs typeface="+mn-cs"/>
              </a:rPr>
              <a:t>,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Los valores de pH para ambas muestras fluctúan entre 3 y 4, acidez 0.4% (ácido láctico). Barbosa, </a:t>
            </a:r>
            <a:r>
              <a:rPr lang="es-EC" sz="1200" i="1" kern="1200" dirty="0">
                <a:solidFill>
                  <a:schemeClr val="tx1"/>
                </a:solidFill>
                <a:effectLst/>
                <a:latin typeface="+mn-lt"/>
                <a:ea typeface="+mn-ea"/>
                <a:cs typeface="+mn-cs"/>
              </a:rPr>
              <a:t>et al.</a:t>
            </a:r>
            <a:r>
              <a:rPr lang="es-EC" sz="1200" kern="1200" dirty="0">
                <a:solidFill>
                  <a:schemeClr val="tx1"/>
                </a:solidFill>
                <a:effectLst/>
                <a:latin typeface="+mn-lt"/>
                <a:ea typeface="+mn-ea"/>
                <a:cs typeface="+mn-cs"/>
              </a:rPr>
              <a:t> (2018) reporta valores de pH semejantes a esta investigación cuando analizaba chicha de jora, de yuca y morocho; acorde con lo descrito por los autores el pH de la chicha de jora se encontraba entre 2,62 y 4,14. Semejante a lo descrito por </a:t>
            </a:r>
            <a:r>
              <a:rPr lang="es-EC" sz="1200" kern="1200" dirty="0" err="1">
                <a:solidFill>
                  <a:schemeClr val="tx1"/>
                </a:solidFill>
                <a:effectLst/>
                <a:latin typeface="+mn-lt"/>
                <a:ea typeface="+mn-ea"/>
                <a:cs typeface="+mn-cs"/>
              </a:rPr>
              <a:t>Huaman</a:t>
            </a:r>
            <a:r>
              <a:rPr lang="es-EC" sz="1200" kern="1200" dirty="0">
                <a:solidFill>
                  <a:schemeClr val="tx1"/>
                </a:solidFill>
                <a:effectLst/>
                <a:latin typeface="+mn-lt"/>
                <a:ea typeface="+mn-ea"/>
                <a:cs typeface="+mn-cs"/>
              </a:rPr>
              <a:t> (2011) donde detalla la disminución de pH de 6.5 a 3.57 en su investigación.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Los valores de pH de un proceso de fermentación son importantes por su efecto sobre la levadura, el color, sabor y turbidez de la chicha de maíz (Ara Rojas </a:t>
            </a:r>
            <a:r>
              <a:rPr lang="es-EC" sz="1200" i="1" kern="1200" dirty="0">
                <a:solidFill>
                  <a:schemeClr val="tx1"/>
                </a:solidFill>
                <a:effectLst/>
                <a:latin typeface="+mn-lt"/>
                <a:ea typeface="+mn-ea"/>
                <a:cs typeface="+mn-cs"/>
              </a:rPr>
              <a:t>et al.</a:t>
            </a:r>
            <a:r>
              <a:rPr lang="es-EC" sz="1200" kern="1200" dirty="0">
                <a:solidFill>
                  <a:schemeClr val="tx1"/>
                </a:solidFill>
                <a:effectLst/>
                <a:latin typeface="+mn-lt"/>
                <a:ea typeface="+mn-ea"/>
                <a:cs typeface="+mn-cs"/>
              </a:rPr>
              <a:t>, 2017; Rojas, 2013). A niveles bajos de pH la actividad de las levaduras disminuye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DB54025C-42E1-4DAF-AD64-5E31CBA9F86A}" type="slidenum">
              <a:rPr lang="es-ES" smtClean="0">
                <a:solidFill>
                  <a:prstClr val="black"/>
                </a:solidFill>
              </a:rPr>
              <a:pPr/>
              <a:t>16</a:t>
            </a:fld>
            <a:endParaRPr lang="es-ES">
              <a:solidFill>
                <a:prstClr val="black"/>
              </a:solidFill>
            </a:endParaRPr>
          </a:p>
        </p:txBody>
      </p:sp>
    </p:spTree>
    <p:extLst>
      <p:ext uri="{BB962C8B-B14F-4D97-AF65-F5344CB8AC3E}">
        <p14:creationId xmlns:p14="http://schemas.microsoft.com/office/powerpoint/2010/main" val="315095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Estas colonias mostraron ser Gram positivas, no esporuladas, anaerobias facultativas, oxidasa y catalasa negativa. Este resultado concuerda con lo descrito por Rivera, L. (2014) donde menciona que las bacterias ácido lácticas aisladas fueron bacilos Gram positivos. En el caso de </a:t>
            </a:r>
            <a:r>
              <a:rPr lang="es-EC" sz="1200" kern="1200" dirty="0" err="1">
                <a:solidFill>
                  <a:schemeClr val="tx1"/>
                </a:solidFill>
                <a:effectLst/>
                <a:latin typeface="+mn-lt"/>
                <a:ea typeface="+mn-ea"/>
                <a:cs typeface="+mn-cs"/>
              </a:rPr>
              <a:t>Trávez</a:t>
            </a:r>
            <a:r>
              <a:rPr lang="es-EC" sz="1200" kern="1200" dirty="0">
                <a:solidFill>
                  <a:schemeClr val="tx1"/>
                </a:solidFill>
                <a:effectLst/>
                <a:latin typeface="+mn-lt"/>
                <a:ea typeface="+mn-ea"/>
                <a:cs typeface="+mn-cs"/>
              </a:rPr>
              <a:t>, J. (2014) realizó también la identificación de endosporas y las define como bacilos Gram positivos. </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Según MacFaddin en el 2003 los anaerobios estrictos además de no tolerar la presencia de oxígeno, tienen ausencia del sistema de citocromo oxidasa</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El sistema citocromo oxidasa utiliza el oxígeno como aceptor final del hidrogeno produciendo peróxido de hidrogeno y por medio de la catalasa elimina el peróxido de hidrogeno acumulado, que es toxico para los microorganismos (MacFaddin, 2003).</a:t>
            </a:r>
            <a:endParaRPr lang="es-419" dirty="0"/>
          </a:p>
        </p:txBody>
      </p:sp>
      <p:sp>
        <p:nvSpPr>
          <p:cNvPr id="4" name="Marcador de número de diapositiva 3"/>
          <p:cNvSpPr>
            <a:spLocks noGrp="1"/>
          </p:cNvSpPr>
          <p:nvPr>
            <p:ph type="sldNum" sz="quarter" idx="10"/>
          </p:nvPr>
        </p:nvSpPr>
        <p:spPr/>
        <p:txBody>
          <a:bodyPr/>
          <a:lstStyle/>
          <a:p>
            <a:fld id="{839602EF-88DD-4AC2-A94F-4FF61C1EEAC5}" type="slidenum">
              <a:rPr lang="es-ES" smtClean="0"/>
              <a:t>20</a:t>
            </a:fld>
            <a:endParaRPr lang="es-ES"/>
          </a:p>
        </p:txBody>
      </p:sp>
    </p:spTree>
    <p:extLst>
      <p:ext uri="{BB962C8B-B14F-4D97-AF65-F5344CB8AC3E}">
        <p14:creationId xmlns:p14="http://schemas.microsoft.com/office/powerpoint/2010/main" val="332914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Estas colonias mostraron ser Gram positivas, no esporuladas, anaerobias facultativas, oxidasa y catalasa negativa. Este resultado concuerda con lo descrito por Rivera, L. (2014) donde menciona que las bacterias ácido lácticas aisladas fueron bacilos Gram positivos. En el caso de </a:t>
            </a:r>
            <a:r>
              <a:rPr lang="es-EC" sz="1200" kern="1200" dirty="0" err="1">
                <a:solidFill>
                  <a:schemeClr val="tx1"/>
                </a:solidFill>
                <a:effectLst/>
                <a:latin typeface="+mn-lt"/>
                <a:ea typeface="+mn-ea"/>
                <a:cs typeface="+mn-cs"/>
              </a:rPr>
              <a:t>Trávez</a:t>
            </a:r>
            <a:r>
              <a:rPr lang="es-EC" sz="1200" kern="1200" dirty="0">
                <a:solidFill>
                  <a:schemeClr val="tx1"/>
                </a:solidFill>
                <a:effectLst/>
                <a:latin typeface="+mn-lt"/>
                <a:ea typeface="+mn-ea"/>
                <a:cs typeface="+mn-cs"/>
              </a:rPr>
              <a:t>, J. (2014) realizó también la identificación de endosporas y las define como bacilos Gram positivos. </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Según MacFaddin en el 2003 los anaerobios estrictos además de no tolerar la presencia de oxígeno, tienen ausencia del sistema de citocromo oxidasa</a:t>
            </a:r>
          </a:p>
          <a:p>
            <a:endParaRPr lang="es-EC" sz="1200" kern="1200" dirty="0">
              <a:solidFill>
                <a:schemeClr val="tx1"/>
              </a:solidFill>
              <a:effectLst/>
              <a:latin typeface="+mn-lt"/>
              <a:ea typeface="+mn-ea"/>
              <a:cs typeface="+mn-cs"/>
            </a:endParaRPr>
          </a:p>
          <a:p>
            <a:r>
              <a:rPr lang="es-EC" sz="1200" kern="1200" dirty="0">
                <a:solidFill>
                  <a:schemeClr val="tx1"/>
                </a:solidFill>
                <a:effectLst/>
                <a:latin typeface="+mn-lt"/>
                <a:ea typeface="+mn-ea"/>
                <a:cs typeface="+mn-cs"/>
              </a:rPr>
              <a:t>El sistema citocromo oxidasa utiliza el oxígeno como aceptor final del hidrogeno produciendo peróxido de hidrogeno y por medio de la catalasa elimina el peróxido de hidrogeno acumulado, que es toxico para los microorganismos (MacFaddin, 2003).</a:t>
            </a:r>
            <a:endParaRPr lang="es-419" dirty="0"/>
          </a:p>
        </p:txBody>
      </p:sp>
      <p:sp>
        <p:nvSpPr>
          <p:cNvPr id="4" name="Marcador de número de diapositiva 3"/>
          <p:cNvSpPr>
            <a:spLocks noGrp="1"/>
          </p:cNvSpPr>
          <p:nvPr>
            <p:ph type="sldNum" sz="quarter" idx="10"/>
          </p:nvPr>
        </p:nvSpPr>
        <p:spPr/>
        <p:txBody>
          <a:bodyPr/>
          <a:lstStyle/>
          <a:p>
            <a:fld id="{839602EF-88DD-4AC2-A94F-4FF61C1EEAC5}" type="slidenum">
              <a:rPr lang="es-ES" smtClean="0"/>
              <a:t>21</a:t>
            </a:fld>
            <a:endParaRPr lang="es-ES"/>
          </a:p>
        </p:txBody>
      </p:sp>
    </p:spTree>
    <p:extLst>
      <p:ext uri="{BB962C8B-B14F-4D97-AF65-F5344CB8AC3E}">
        <p14:creationId xmlns:p14="http://schemas.microsoft.com/office/powerpoint/2010/main" val="2070751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bin"/><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E4F9B871-F0D0-4C19-AA76-437A155BC319}" type="datetimeFigureOut">
              <a:rPr lang="es-EC" smtClean="0">
                <a:solidFill>
                  <a:prstClr val="black">
                    <a:tint val="75000"/>
                  </a:prstClr>
                </a:solidFill>
              </a:rPr>
              <a:pPr/>
              <a:t>1/4/2021</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E903480-75AE-4D02-90D7-0E211BDE1AE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932800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E4F9B871-F0D0-4C19-AA76-437A155BC319}" type="datetimeFigureOut">
              <a:rPr lang="es-EC" smtClean="0">
                <a:solidFill>
                  <a:prstClr val="black">
                    <a:tint val="75000"/>
                  </a:prstClr>
                </a:solidFill>
              </a:rPr>
              <a:pPr/>
              <a:t>1/4/2021</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E903480-75AE-4D02-90D7-0E211BDE1AE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36806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E4F9B871-F0D0-4C19-AA76-437A155BC319}" type="datetimeFigureOut">
              <a:rPr lang="es-EC" smtClean="0">
                <a:solidFill>
                  <a:prstClr val="black">
                    <a:tint val="75000"/>
                  </a:prstClr>
                </a:solidFill>
              </a:rPr>
              <a:pPr/>
              <a:t>1/4/2021</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E903480-75AE-4D02-90D7-0E211BDE1AE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538628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4" name="Rectangle 25"/>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sp>
        <p:nvSpPr>
          <p:cNvPr id="5" name="Rectangle 26"/>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6" name="Rectangle 27"/>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pic>
        <p:nvPicPr>
          <p:cNvPr id="7" name="Picture 48" descr="bannner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89984" y="260351"/>
            <a:ext cx="1056216"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a:solidFill>
                <a:srgbClr val="000000"/>
              </a:solidFill>
            </a:endParaRPr>
          </a:p>
        </p:txBody>
      </p:sp>
      <p:pic>
        <p:nvPicPr>
          <p:cNvPr id="9" name="Picture 49" descr="LOGO ESPE ORIGINAL cop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185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4" name="Rectangle 25"/>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sp>
        <p:nvSpPr>
          <p:cNvPr id="5" name="Rectangle 26"/>
          <p:cNvSpPr>
            <a:spLocks noChangeArrowheads="1"/>
          </p:cNvSpPr>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sz="1400">
              <a:solidFill>
                <a:srgbClr val="000000"/>
              </a:solidFill>
            </a:endParaRPr>
          </a:p>
        </p:txBody>
      </p:sp>
      <p:sp>
        <p:nvSpPr>
          <p:cNvPr id="6" name="Rectangle 27"/>
          <p:cNvSpPr>
            <a:spLocks noChangeArrowheads="1"/>
          </p:cNvSpPr>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s-EC" altLang="es-EC" sz="1400">
              <a:solidFill>
                <a:srgbClr val="000000"/>
              </a:solidFill>
            </a:endParaRPr>
          </a:p>
        </p:txBody>
      </p:sp>
      <p:pic>
        <p:nvPicPr>
          <p:cNvPr id="7" name="Picture 48" descr="bannner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89984" y="260351"/>
            <a:ext cx="1056216"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a:solidFill>
                <a:srgbClr val="000000"/>
              </a:solidFill>
            </a:endParaRPr>
          </a:p>
        </p:txBody>
      </p:sp>
      <p:pic>
        <p:nvPicPr>
          <p:cNvPr id="9" name="Picture 49" descr="LOGO ESPE ORIGINAL cop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06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372870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el estilo de texto del patrón</a:t>
            </a:r>
          </a:p>
        </p:txBody>
      </p:sp>
    </p:spTree>
    <p:extLst>
      <p:ext uri="{BB962C8B-B14F-4D97-AF65-F5344CB8AC3E}">
        <p14:creationId xmlns:p14="http://schemas.microsoft.com/office/powerpoint/2010/main" val="45534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152404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071540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3167363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22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E4F9B871-F0D0-4C19-AA76-437A155BC319}" type="datetimeFigureOut">
              <a:rPr lang="es-EC" smtClean="0">
                <a:solidFill>
                  <a:prstClr val="black">
                    <a:tint val="75000"/>
                  </a:prstClr>
                </a:solidFill>
              </a:rPr>
              <a:pPr/>
              <a:t>1/4/2021</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E903480-75AE-4D02-90D7-0E211BDE1AE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107189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4105715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319200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1794153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47038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4F9B871-F0D0-4C19-AA76-437A155BC319}" type="datetimeFigureOut">
              <a:rPr lang="es-EC" smtClean="0">
                <a:solidFill>
                  <a:prstClr val="black">
                    <a:tint val="75000"/>
                  </a:prstClr>
                </a:solidFill>
              </a:rPr>
              <a:pPr/>
              <a:t>1/4/2021</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E903480-75AE-4D02-90D7-0E211BDE1AE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88184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E4F9B871-F0D0-4C19-AA76-437A155BC319}" type="datetimeFigureOut">
              <a:rPr lang="es-EC" smtClean="0">
                <a:solidFill>
                  <a:prstClr val="black">
                    <a:tint val="75000"/>
                  </a:prstClr>
                </a:solidFill>
              </a:rPr>
              <a:pPr/>
              <a:t>1/4/2021</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E903480-75AE-4D02-90D7-0E211BDE1AE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50293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E4F9B871-F0D0-4C19-AA76-437A155BC319}" type="datetimeFigureOut">
              <a:rPr lang="es-EC" smtClean="0">
                <a:solidFill>
                  <a:prstClr val="black">
                    <a:tint val="75000"/>
                  </a:prstClr>
                </a:solidFill>
              </a:rPr>
              <a:pPr/>
              <a:t>1/4/2021</a:t>
            </a:fld>
            <a:endParaRPr lang="es-EC">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AE903480-75AE-4D02-90D7-0E211BDE1AE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70463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E4F9B871-F0D0-4C19-AA76-437A155BC319}" type="datetimeFigureOut">
              <a:rPr lang="es-EC" smtClean="0">
                <a:solidFill>
                  <a:prstClr val="black">
                    <a:tint val="75000"/>
                  </a:prstClr>
                </a:solidFill>
              </a:rPr>
              <a:pPr/>
              <a:t>1/4/2021</a:t>
            </a:fld>
            <a:endParaRPr lang="es-EC">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AE903480-75AE-4D02-90D7-0E211BDE1AE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02581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4F9B871-F0D0-4C19-AA76-437A155BC319}" type="datetimeFigureOut">
              <a:rPr lang="es-EC" smtClean="0">
                <a:solidFill>
                  <a:prstClr val="black">
                    <a:tint val="75000"/>
                  </a:prstClr>
                </a:solidFill>
              </a:rPr>
              <a:pPr/>
              <a:t>1/4/2021</a:t>
            </a:fld>
            <a:endParaRPr lang="es-EC">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AE903480-75AE-4D02-90D7-0E211BDE1AE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13319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4F9B871-F0D0-4C19-AA76-437A155BC319}" type="datetimeFigureOut">
              <a:rPr lang="es-EC" smtClean="0">
                <a:solidFill>
                  <a:prstClr val="black">
                    <a:tint val="75000"/>
                  </a:prstClr>
                </a:solidFill>
              </a:rPr>
              <a:pPr/>
              <a:t>1/4/2021</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E903480-75AE-4D02-90D7-0E211BDE1AE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03108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4F9B871-F0D0-4C19-AA76-437A155BC319}" type="datetimeFigureOut">
              <a:rPr lang="es-EC" smtClean="0">
                <a:solidFill>
                  <a:prstClr val="black">
                    <a:tint val="75000"/>
                  </a:prstClr>
                </a:solidFill>
              </a:rPr>
              <a:pPr/>
              <a:t>1/4/2021</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E903480-75AE-4D02-90D7-0E211BDE1AE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86747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9B871-F0D0-4C19-AA76-437A155BC319}" type="datetimeFigureOut">
              <a:rPr lang="es-EC" smtClean="0">
                <a:solidFill>
                  <a:prstClr val="black">
                    <a:tint val="75000"/>
                  </a:prstClr>
                </a:solidFill>
              </a:rPr>
              <a:pPr/>
              <a:t>1/4/2021</a:t>
            </a:fld>
            <a:endParaRPr lang="es-EC">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03480-75AE-4D02-90D7-0E211BDE1AE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857776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a:solidFill>
                <a:srgbClr val="000000"/>
              </a:solidFill>
            </a:endParaRPr>
          </a:p>
        </p:txBody>
      </p:sp>
      <p:sp>
        <p:nvSpPr>
          <p:cNvPr id="1027"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s-EC" altLang="es-EC">
              <a:solidFill>
                <a:srgbClr val="000000"/>
              </a:solidFill>
            </a:endParaRPr>
          </a:p>
        </p:txBody>
      </p:sp>
      <p:sp>
        <p:nvSpPr>
          <p:cNvPr id="1028"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a:solidFill>
                <a:srgbClr val="000000"/>
              </a:solidFill>
            </a:endParaRPr>
          </a:p>
        </p:txBody>
      </p:sp>
      <p:sp>
        <p:nvSpPr>
          <p:cNvPr id="1029"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C">
              <a:solidFill>
                <a:srgbClr val="000000"/>
              </a:solidFill>
            </a:endParaRPr>
          </a:p>
        </p:txBody>
      </p:sp>
      <p:pic>
        <p:nvPicPr>
          <p:cNvPr id="1030"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887598"/>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ipervinculo1.docx"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iperv&#237;nculo%202.docx" TargetMode="External"/><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hyperlink" Target="hiperv&#237;nculo3.docx"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0.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png"/><Relationship Id="rId7"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www.who.int/es" TargetMode="External"/><Relationship Id="rId11" Type="http://schemas.microsoft.com/office/2007/relationships/diagramDrawing" Target="../diagrams/drawing1.xml"/><Relationship Id="rId5" Type="http://schemas.openxmlformats.org/officeDocument/2006/relationships/image" Target="../media/image8.jpeg"/><Relationship Id="rId10" Type="http://schemas.openxmlformats.org/officeDocument/2006/relationships/diagramColors" Target="../diagrams/colors1.xml"/><Relationship Id="rId4" Type="http://schemas.openxmlformats.org/officeDocument/2006/relationships/hyperlink" Target="mailto:https://www.agroalimentando.com" TargetMode="External"/><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6" Type="http://schemas.openxmlformats.org/officeDocument/2006/relationships/image" Target="../media/image70.png"/><Relationship Id="rId21" Type="http://schemas.openxmlformats.org/officeDocument/2006/relationships/image" Target="../media/image65.png"/><Relationship Id="rId25" Type="http://schemas.openxmlformats.org/officeDocument/2006/relationships/image" Target="../media/image69.png"/><Relationship Id="rId1" Type="http://schemas.openxmlformats.org/officeDocument/2006/relationships/slideLayout" Target="../slideLayouts/slideLayout14.xml"/><Relationship Id="rId24" Type="http://schemas.openxmlformats.org/officeDocument/2006/relationships/image" Target="../media/image68.png"/><Relationship Id="rId23" Type="http://schemas.openxmlformats.org/officeDocument/2006/relationships/image" Target="../media/image67.png"/><Relationship Id="rId19" Type="http://schemas.openxmlformats.org/officeDocument/2006/relationships/image" Target="../media/image63.png"/><Relationship Id="rId27" Type="http://schemas.openxmlformats.org/officeDocument/2006/relationships/image" Target="../media/image72.png"/><Relationship Id="rId22" Type="http://schemas.openxmlformats.org/officeDocument/2006/relationships/image" Target="../media/image6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9.png"/><Relationship Id="rId7" Type="http://schemas.openxmlformats.org/officeDocument/2006/relationships/diagramData" Target="../diagrams/data2.xml"/><Relationship Id="rId2" Type="http://schemas.openxmlformats.org/officeDocument/2006/relationships/hyperlink" Target="mailto:https://www.nestle.com.ec" TargetMode="External"/><Relationship Id="rId1" Type="http://schemas.openxmlformats.org/officeDocument/2006/relationships/slideLayout" Target="../slideLayouts/slideLayout14.xml"/><Relationship Id="rId6" Type="http://schemas.openxmlformats.org/officeDocument/2006/relationships/slide" Target="slide3.xml"/><Relationship Id="rId11" Type="http://schemas.microsoft.com/office/2007/relationships/diagramDrawing" Target="../diagrams/drawing2.xml"/><Relationship Id="rId5" Type="http://schemas.openxmlformats.org/officeDocument/2006/relationships/hyperlink" Target="mailto:https://www.agroalimentando.com" TargetMode="External"/><Relationship Id="rId10" Type="http://schemas.openxmlformats.org/officeDocument/2006/relationships/diagramColors" Target="../diagrams/colors2.xml"/><Relationship Id="rId4" Type="http://schemas.openxmlformats.org/officeDocument/2006/relationships/image" Target="../media/image10.png"/><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hyperlink" Target="mailto:https://www.eltelegrafo.com.ec/noticias/economia/4/suero-de-leche-no-mezclar-con-leche" TargetMode="Externa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diagramLayout" Target="../diagrams/layout3.xml"/><Relationship Id="rId7" Type="http://schemas.openxmlformats.org/officeDocument/2006/relationships/image" Target="../media/image11.jpeg"/><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diagramData" Target="../diagrams/data3.xml"/><Relationship Id="rId16" Type="http://schemas.openxmlformats.org/officeDocument/2006/relationships/diagramQuickStyle" Target="../diagrams/quickStyle5.xml"/><Relationship Id="rId1" Type="http://schemas.openxmlformats.org/officeDocument/2006/relationships/slideLayout" Target="../slideLayouts/slideLayout14.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5" Type="http://schemas.openxmlformats.org/officeDocument/2006/relationships/diagramLayout" Target="../diagrams/layout5.xml"/><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diagramQuickStyle" Target="../diagrams/quickStyle8.xml"/><Relationship Id="rId3" Type="http://schemas.openxmlformats.org/officeDocument/2006/relationships/image" Target="../media/image13.png"/><Relationship Id="rId7" Type="http://schemas.openxmlformats.org/officeDocument/2006/relationships/diagramColors" Target="../diagrams/colors7.xml"/><Relationship Id="rId12" Type="http://schemas.openxmlformats.org/officeDocument/2006/relationships/diagramLayout" Target="../diagrams/layout8.xml"/><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diagramQuickStyle" Target="../diagrams/quickStyle7.xml"/><Relationship Id="rId11" Type="http://schemas.openxmlformats.org/officeDocument/2006/relationships/diagramData" Target="../diagrams/data8.xml"/><Relationship Id="rId5" Type="http://schemas.openxmlformats.org/officeDocument/2006/relationships/diagramLayout" Target="../diagrams/layout7.xml"/><Relationship Id="rId15" Type="http://schemas.microsoft.com/office/2007/relationships/diagramDrawing" Target="../diagrams/drawing8.xml"/><Relationship Id="rId10" Type="http://schemas.openxmlformats.org/officeDocument/2006/relationships/hyperlink" Target="mailto:https://www.intelligen.com)." TargetMode="External"/><Relationship Id="rId4" Type="http://schemas.openxmlformats.org/officeDocument/2006/relationships/diagramData" Target="../diagrams/data7.xml"/><Relationship Id="rId9" Type="http://schemas.openxmlformats.org/officeDocument/2006/relationships/hyperlink" Target="mailto:https://www.benchling.com" TargetMode="External"/><Relationship Id="rId14" Type="http://schemas.openxmlformats.org/officeDocument/2006/relationships/diagramColors" Target="../diagrams/colors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diagramLayout" Target="../diagrams/layout9.xml"/><Relationship Id="rId7" Type="http://schemas.openxmlformats.org/officeDocument/2006/relationships/image" Target="../media/image14.png"/><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hyperlink" Target="mailto:https://www.uco.es/dptos/bioquimica-biol-mol/pdfs/48%20TRANSFORMACION%20E%20COLI%20CON%20PLASMIDO%20RECOMBINANTE.pdf" TargetMode="External"/><Relationship Id="rId4" Type="http://schemas.openxmlformats.org/officeDocument/2006/relationships/diagramQuickStyle" Target="../diagrams/quickStyle9.xm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37609" y="1850713"/>
            <a:ext cx="8920747" cy="1815882"/>
          </a:xfrm>
          <a:prstGeom prst="rect">
            <a:avLst/>
          </a:prstGeom>
        </p:spPr>
        <p:txBody>
          <a:bodyPr wrap="square">
            <a:spAutoFit/>
          </a:bodyPr>
          <a:lstStyle/>
          <a:p>
            <a:pPr algn="ctr"/>
            <a:r>
              <a:rPr lang="es-EC" sz="2800" b="1" dirty="0">
                <a:solidFill>
                  <a:prstClr val="black"/>
                </a:solidFill>
                <a:latin typeface="Arial" panose="020B0604020202020204" pitchFamily="34" charset="0"/>
                <a:cs typeface="Arial" panose="020B0604020202020204" pitchFamily="34" charset="0"/>
              </a:rPr>
              <a:t>TEMA: </a:t>
            </a:r>
            <a:r>
              <a:rPr lang="es-ES" sz="2800" dirty="0">
                <a:solidFill>
                  <a:prstClr val="black"/>
                </a:solidFill>
                <a:latin typeface="Arial" panose="020B0604020202020204" pitchFamily="34" charset="0"/>
                <a:cs typeface="Arial" panose="020B0604020202020204" pitchFamily="34" charset="0"/>
              </a:rPr>
              <a:t>Diseño de un bioproceso encaminado a la producción industrial de β-galactosidasa producida en </a:t>
            </a:r>
            <a:r>
              <a:rPr lang="es-ES" sz="2800" i="1" dirty="0" err="1">
                <a:solidFill>
                  <a:prstClr val="black"/>
                </a:solidFill>
                <a:latin typeface="Arial" panose="020B0604020202020204" pitchFamily="34" charset="0"/>
                <a:cs typeface="Arial" panose="020B0604020202020204" pitchFamily="34" charset="0"/>
              </a:rPr>
              <a:t>Escherichia</a:t>
            </a:r>
            <a:r>
              <a:rPr lang="es-ES" sz="2800" i="1" dirty="0">
                <a:solidFill>
                  <a:prstClr val="black"/>
                </a:solidFill>
                <a:latin typeface="Arial" panose="020B0604020202020204" pitchFamily="34" charset="0"/>
                <a:cs typeface="Arial" panose="020B0604020202020204" pitchFamily="34" charset="0"/>
              </a:rPr>
              <a:t> </a:t>
            </a:r>
            <a:r>
              <a:rPr lang="es-ES" sz="2800" i="1" dirty="0" err="1">
                <a:solidFill>
                  <a:prstClr val="black"/>
                </a:solidFill>
                <a:latin typeface="Arial" panose="020B0604020202020204" pitchFamily="34" charset="0"/>
                <a:cs typeface="Arial" panose="020B0604020202020204" pitchFamily="34" charset="0"/>
              </a:rPr>
              <a:t>coli</a:t>
            </a:r>
            <a:r>
              <a:rPr lang="es-ES" sz="2800" i="1" dirty="0">
                <a:solidFill>
                  <a:prstClr val="black"/>
                </a:solidFill>
                <a:latin typeface="Arial" panose="020B0604020202020204" pitchFamily="34" charset="0"/>
                <a:cs typeface="Arial" panose="020B0604020202020204" pitchFamily="34" charset="0"/>
              </a:rPr>
              <a:t> </a:t>
            </a:r>
            <a:r>
              <a:rPr lang="es-ES" sz="2800" dirty="0">
                <a:solidFill>
                  <a:prstClr val="black"/>
                </a:solidFill>
                <a:latin typeface="Arial" panose="020B0604020202020204" pitchFamily="34" charset="0"/>
                <a:cs typeface="Arial" panose="020B0604020202020204" pitchFamily="34" charset="0"/>
              </a:rPr>
              <a:t>mediante el uso de programas bioinformáticos.</a:t>
            </a:r>
          </a:p>
        </p:txBody>
      </p:sp>
      <p:sp>
        <p:nvSpPr>
          <p:cNvPr id="3" name="Rectángulo 2"/>
          <p:cNvSpPr/>
          <p:nvPr/>
        </p:nvSpPr>
        <p:spPr>
          <a:xfrm>
            <a:off x="3601870" y="4463677"/>
            <a:ext cx="5659358" cy="428259"/>
          </a:xfrm>
          <a:prstGeom prst="rect">
            <a:avLst/>
          </a:prstGeom>
        </p:spPr>
        <p:txBody>
          <a:bodyPr wrap="square">
            <a:spAutoFit/>
          </a:bodyPr>
          <a:lstStyle/>
          <a:p>
            <a:pPr algn="ctr">
              <a:lnSpc>
                <a:spcPct val="107000"/>
              </a:lnSpc>
            </a:pPr>
            <a:r>
              <a:rPr lang="es-EC" sz="2200" b="1" dirty="0">
                <a:solidFill>
                  <a:prstClr val="black"/>
                </a:solidFill>
                <a:latin typeface="Arial" panose="020B0604020202020204" pitchFamily="34" charset="0"/>
                <a:ea typeface="Calibri" panose="020F0502020204030204" pitchFamily="34" charset="0"/>
                <a:cs typeface="Arial" panose="020B0604020202020204" pitchFamily="34" charset="0"/>
              </a:rPr>
              <a:t>AUTOR: </a:t>
            </a:r>
            <a:r>
              <a:rPr lang="es-EC" sz="2200" dirty="0">
                <a:solidFill>
                  <a:prstClr val="black"/>
                </a:solidFill>
                <a:latin typeface="Arial" panose="020B0604020202020204" pitchFamily="34" charset="0"/>
                <a:ea typeface="Calibri" panose="020F0502020204030204" pitchFamily="34" charset="0"/>
                <a:cs typeface="Arial" panose="020B0604020202020204" pitchFamily="34" charset="0"/>
              </a:rPr>
              <a:t>Paredes Sánchez Alexandra</a:t>
            </a:r>
            <a:endParaRPr lang="es-ES" sz="2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8" name="Rectángulo 7"/>
          <p:cNvSpPr/>
          <p:nvPr/>
        </p:nvSpPr>
        <p:spPr>
          <a:xfrm>
            <a:off x="4128832" y="5275751"/>
            <a:ext cx="4605433" cy="367216"/>
          </a:xfrm>
          <a:prstGeom prst="rect">
            <a:avLst/>
          </a:prstGeom>
        </p:spPr>
        <p:txBody>
          <a:bodyPr wrap="square">
            <a:spAutoFit/>
          </a:bodyPr>
          <a:lstStyle/>
          <a:p>
            <a:pPr algn="ctr">
              <a:lnSpc>
                <a:spcPct val="107000"/>
              </a:lnSpc>
            </a:pPr>
            <a:r>
              <a:rPr lang="es-EC" dirty="0">
                <a:solidFill>
                  <a:prstClr val="black"/>
                </a:solidFill>
                <a:latin typeface="Arial" panose="020B0604020202020204" pitchFamily="34" charset="0"/>
                <a:ea typeface="Calibri" panose="020F0502020204030204" pitchFamily="34" charset="0"/>
                <a:cs typeface="Arial" panose="020B0604020202020204" pitchFamily="34" charset="0"/>
              </a:rPr>
              <a:t>Sangolquí, 25 de Marzo del 2021</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3074" name="Picture 2" descr="Repositorio de la Universidad de Fuerzas Armadas ESPE: Carrera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7423" y="90153"/>
            <a:ext cx="1635232" cy="163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a 12">
            <a:extLst>
              <a:ext uri="{FF2B5EF4-FFF2-40B4-BE49-F238E27FC236}">
                <a16:creationId xmlns:a16="http://schemas.microsoft.com/office/drawing/2014/main" id="{F19BCBD6-22AE-43BD-A6E5-628B1F473137}"/>
              </a:ext>
            </a:extLst>
          </p:cNvPr>
          <p:cNvGraphicFramePr/>
          <p:nvPr>
            <p:extLst>
              <p:ext uri="{D42A27DB-BD31-4B8C-83A1-F6EECF244321}">
                <p14:modId xmlns:p14="http://schemas.microsoft.com/office/powerpoint/2010/main" val="1545820403"/>
              </p:ext>
            </p:extLst>
          </p:nvPr>
        </p:nvGraphicFramePr>
        <p:xfrm>
          <a:off x="-1767295" y="395724"/>
          <a:ext cx="8128000" cy="5960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ítulo 1">
            <a:extLst>
              <a:ext uri="{FF2B5EF4-FFF2-40B4-BE49-F238E27FC236}">
                <a16:creationId xmlns:a16="http://schemas.microsoft.com/office/drawing/2014/main" id="{BB2C6333-8D91-49AA-81CA-1BBB794FD806}"/>
              </a:ext>
            </a:extLst>
          </p:cNvPr>
          <p:cNvSpPr txBox="1">
            <a:spLocks/>
          </p:cNvSpPr>
          <p:nvPr/>
        </p:nvSpPr>
        <p:spPr>
          <a:xfrm>
            <a:off x="304800" y="335316"/>
            <a:ext cx="11220265"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kern="0" dirty="0">
                <a:solidFill>
                  <a:schemeClr val="bg1">
                    <a:lumMod val="50000"/>
                  </a:schemeClr>
                </a:solidFill>
                <a:effectLst/>
              </a:rPr>
              <a:t>Sistema de expresión </a:t>
            </a:r>
            <a:r>
              <a:rPr lang="es-EC" sz="2800" kern="0" dirty="0" err="1">
                <a:solidFill>
                  <a:schemeClr val="bg1">
                    <a:lumMod val="50000"/>
                  </a:schemeClr>
                </a:solidFill>
                <a:effectLst/>
              </a:rPr>
              <a:t>Escherichia</a:t>
            </a:r>
            <a:r>
              <a:rPr lang="es-EC" sz="2800" kern="0" dirty="0">
                <a:solidFill>
                  <a:schemeClr val="bg1">
                    <a:lumMod val="50000"/>
                  </a:schemeClr>
                </a:solidFill>
                <a:effectLst/>
              </a:rPr>
              <a:t> </a:t>
            </a:r>
            <a:r>
              <a:rPr lang="es-EC" sz="2800" kern="0" dirty="0" err="1">
                <a:solidFill>
                  <a:schemeClr val="bg1">
                    <a:lumMod val="50000"/>
                  </a:schemeClr>
                </a:solidFill>
                <a:effectLst/>
              </a:rPr>
              <a:t>coli</a:t>
            </a:r>
            <a:r>
              <a:rPr lang="es-EC" sz="2800" kern="0" dirty="0">
                <a:solidFill>
                  <a:schemeClr val="bg1">
                    <a:lumMod val="50000"/>
                  </a:schemeClr>
                </a:solidFill>
                <a:effectLst/>
              </a:rPr>
              <a:t> BL21(DE3)  recombinante</a:t>
            </a:r>
            <a:endParaRPr lang="es-ES" sz="2800" i="0" kern="0" dirty="0">
              <a:solidFill>
                <a:schemeClr val="bg1">
                  <a:lumMod val="50000"/>
                </a:schemeClr>
              </a:solidFill>
            </a:endParaRPr>
          </a:p>
        </p:txBody>
      </p:sp>
      <p:sp>
        <p:nvSpPr>
          <p:cNvPr id="16" name="Rectángulo 15">
            <a:extLst>
              <a:ext uri="{FF2B5EF4-FFF2-40B4-BE49-F238E27FC236}">
                <a16:creationId xmlns:a16="http://schemas.microsoft.com/office/drawing/2014/main" id="{39C56803-AF44-40CD-BD7D-8CC807B936F9}"/>
              </a:ext>
            </a:extLst>
          </p:cNvPr>
          <p:cNvSpPr/>
          <p:nvPr/>
        </p:nvSpPr>
        <p:spPr>
          <a:xfrm>
            <a:off x="4360985" y="1252056"/>
            <a:ext cx="6096000" cy="523220"/>
          </a:xfrm>
          <a:prstGeom prst="rect">
            <a:avLst/>
          </a:prstGeom>
          <a:solidFill>
            <a:schemeClr val="accent2">
              <a:lumMod val="60000"/>
              <a:lumOff val="40000"/>
            </a:schemeClr>
          </a:solidFill>
        </p:spPr>
        <p:txBody>
          <a:bodyPr>
            <a:spAutoFit/>
          </a:bodyPr>
          <a:lstStyle/>
          <a:p>
            <a:r>
              <a:rPr lang="es-EC" sz="1400" dirty="0">
                <a:solidFill>
                  <a:schemeClr val="accent4">
                    <a:lumMod val="10000"/>
                  </a:schemeClr>
                </a:solidFill>
              </a:rPr>
              <a:t>En un medio LB con kanamicina sobrevivirán únicamente las bacterias que incorporaron el vector</a:t>
            </a:r>
          </a:p>
        </p:txBody>
      </p:sp>
      <p:pic>
        <p:nvPicPr>
          <p:cNvPr id="20" name="Imagen 19">
            <a:extLst>
              <a:ext uri="{FF2B5EF4-FFF2-40B4-BE49-F238E27FC236}">
                <a16:creationId xmlns:a16="http://schemas.microsoft.com/office/drawing/2014/main" id="{4ADF8D54-5B73-41B2-B6F6-A26B5AA0B534}"/>
              </a:ext>
            </a:extLst>
          </p:cNvPr>
          <p:cNvPicPr>
            <a:picLocks noChangeAspect="1"/>
          </p:cNvPicPr>
          <p:nvPr/>
        </p:nvPicPr>
        <p:blipFill rotWithShape="1">
          <a:blip r:embed="rId8"/>
          <a:srcRect l="30192" t="52993" r="30085" b="25235"/>
          <a:stretch/>
        </p:blipFill>
        <p:spPr>
          <a:xfrm>
            <a:off x="4352393" y="3844209"/>
            <a:ext cx="6104592" cy="1881112"/>
          </a:xfrm>
          <a:prstGeom prst="rect">
            <a:avLst/>
          </a:prstGeom>
        </p:spPr>
      </p:pic>
      <p:sp>
        <p:nvSpPr>
          <p:cNvPr id="21" name="Rectángulo 20">
            <a:extLst>
              <a:ext uri="{FF2B5EF4-FFF2-40B4-BE49-F238E27FC236}">
                <a16:creationId xmlns:a16="http://schemas.microsoft.com/office/drawing/2014/main" id="{C40CCF27-5C63-4490-A3D6-2683FFC4F134}"/>
              </a:ext>
            </a:extLst>
          </p:cNvPr>
          <p:cNvSpPr/>
          <p:nvPr/>
        </p:nvSpPr>
        <p:spPr>
          <a:xfrm>
            <a:off x="4360985" y="3255650"/>
            <a:ext cx="7995139" cy="588559"/>
          </a:xfrm>
          <a:prstGeom prst="rect">
            <a:avLst/>
          </a:prstGeom>
        </p:spPr>
        <p:txBody>
          <a:bodyPr wrap="square">
            <a:spAutoFit/>
          </a:bodyPr>
          <a:lstStyle/>
          <a:p>
            <a:pPr>
              <a:spcAft>
                <a:spcPts val="1000"/>
              </a:spcAft>
            </a:pPr>
            <a:r>
              <a:rPr lang="es-EC" sz="1200" b="1" dirty="0">
                <a:solidFill>
                  <a:schemeClr val="accent4">
                    <a:lumMod val="10000"/>
                  </a:schemeClr>
                </a:solidFill>
                <a:ea typeface="Corbel" panose="020B0503020204020204" pitchFamily="34" charset="0"/>
                <a:cs typeface="Corbel" panose="020B0503020204020204" pitchFamily="34" charset="0"/>
              </a:rPr>
              <a:t>Tabla 2</a:t>
            </a:r>
            <a:endParaRPr lang="es-EC" sz="1200" i="1" dirty="0">
              <a:solidFill>
                <a:schemeClr val="accent4">
                  <a:lumMod val="10000"/>
                </a:schemeClr>
              </a:solidFill>
              <a:ea typeface="Corbel" panose="020B0503020204020204" pitchFamily="34" charset="0"/>
              <a:cs typeface="Corbel" panose="020B0503020204020204" pitchFamily="34" charset="0"/>
            </a:endParaRPr>
          </a:p>
          <a:p>
            <a:pPr>
              <a:lnSpc>
                <a:spcPct val="107000"/>
              </a:lnSpc>
              <a:spcAft>
                <a:spcPts val="800"/>
              </a:spcAft>
            </a:pPr>
            <a:r>
              <a:rPr lang="es-EC" sz="1200" i="1" dirty="0">
                <a:solidFill>
                  <a:schemeClr val="accent4">
                    <a:lumMod val="10000"/>
                  </a:schemeClr>
                </a:solidFill>
                <a:ea typeface="Corbel" panose="020B0503020204020204" pitchFamily="34" charset="0"/>
                <a:cs typeface="Corbel" panose="020B0503020204020204" pitchFamily="34" charset="0"/>
              </a:rPr>
              <a:t>Descripción de los ensayos reacción A, B y control para determinar la actividad enzimática de β-galactosidasa.</a:t>
            </a:r>
            <a:endParaRPr lang="es-EC" sz="1200" dirty="0">
              <a:solidFill>
                <a:schemeClr val="accent4">
                  <a:lumMod val="10000"/>
                </a:schemeClr>
              </a:solidFill>
              <a:effectLst/>
              <a:ea typeface="Corbel" panose="020B0503020204020204" pitchFamily="34" charset="0"/>
              <a:cs typeface="Corbel" panose="020B0503020204020204" pitchFamily="34" charset="0"/>
            </a:endParaRPr>
          </a:p>
        </p:txBody>
      </p:sp>
      <p:sp>
        <p:nvSpPr>
          <p:cNvPr id="25" name="Rectángulo 24">
            <a:extLst>
              <a:ext uri="{FF2B5EF4-FFF2-40B4-BE49-F238E27FC236}">
                <a16:creationId xmlns:a16="http://schemas.microsoft.com/office/drawing/2014/main" id="{996F1DC2-7362-4AE5-A179-BC4EE8D0DFA7}"/>
              </a:ext>
            </a:extLst>
          </p:cNvPr>
          <p:cNvSpPr/>
          <p:nvPr/>
        </p:nvSpPr>
        <p:spPr>
          <a:xfrm>
            <a:off x="859686" y="6321257"/>
            <a:ext cx="1643399" cy="319126"/>
          </a:xfrm>
          <a:prstGeom prst="rect">
            <a:avLst/>
          </a:prstGeom>
        </p:spPr>
        <p:txBody>
          <a:bodyPr wrap="none">
            <a:spAutoFit/>
          </a:bodyPr>
          <a:lstStyle/>
          <a:p>
            <a:pPr algn="just">
              <a:lnSpc>
                <a:spcPct val="150000"/>
              </a:lnSpc>
              <a:spcAft>
                <a:spcPts val="800"/>
              </a:spcAft>
            </a:pP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Autor: Paredes, A. (2021)</a:t>
            </a:r>
            <a:endParaRPr lang="es-ES" sz="1600" dirty="0">
              <a:solidFill>
                <a:schemeClr val="bg1">
                  <a:lumMod val="50000"/>
                </a:schemeClr>
              </a:solidFill>
              <a:effectLst/>
              <a:latin typeface="Corbel" panose="020B0503020204020204" pitchFamily="34" charset="0"/>
              <a:ea typeface="Corbel" panose="020B0503020204020204" pitchFamily="34" charset="0"/>
              <a:cs typeface="Corbel" panose="020B0503020204020204" pitchFamily="34" charset="0"/>
            </a:endParaRPr>
          </a:p>
        </p:txBody>
      </p:sp>
      <p:sp>
        <p:nvSpPr>
          <p:cNvPr id="22" name="Rectángulo 21">
            <a:extLst>
              <a:ext uri="{FF2B5EF4-FFF2-40B4-BE49-F238E27FC236}">
                <a16:creationId xmlns:a16="http://schemas.microsoft.com/office/drawing/2014/main" id="{146410A9-426C-46F4-97CC-6D410DDEFF83}"/>
              </a:ext>
            </a:extLst>
          </p:cNvPr>
          <p:cNvSpPr/>
          <p:nvPr/>
        </p:nvSpPr>
        <p:spPr>
          <a:xfrm>
            <a:off x="4360985" y="2586543"/>
            <a:ext cx="6096000" cy="738664"/>
          </a:xfrm>
          <a:prstGeom prst="rect">
            <a:avLst/>
          </a:prstGeom>
          <a:solidFill>
            <a:schemeClr val="accent3">
              <a:lumMod val="60000"/>
              <a:lumOff val="40000"/>
            </a:schemeClr>
          </a:solidFill>
        </p:spPr>
        <p:txBody>
          <a:bodyPr>
            <a:spAutoFit/>
          </a:bodyPr>
          <a:lstStyle/>
          <a:p>
            <a:r>
              <a:rPr lang="es-EC" sz="1400" dirty="0">
                <a:solidFill>
                  <a:schemeClr val="accent4">
                    <a:lumMod val="10000"/>
                  </a:schemeClr>
                </a:solidFill>
                <a:latin typeface="Arial" panose="020B0604020202020204" pitchFamily="34" charset="0"/>
                <a:ea typeface="Corbel" panose="020B0503020204020204" pitchFamily="34" charset="0"/>
              </a:rPr>
              <a:t>Se realizará mediante el operón </a:t>
            </a:r>
            <a:r>
              <a:rPr lang="es-EC" sz="1400" dirty="0" err="1">
                <a:solidFill>
                  <a:schemeClr val="accent4">
                    <a:lumMod val="10000"/>
                  </a:schemeClr>
                </a:solidFill>
                <a:latin typeface="Arial" panose="020B0604020202020204" pitchFamily="34" charset="0"/>
                <a:ea typeface="Corbel" panose="020B0503020204020204" pitchFamily="34" charset="0"/>
              </a:rPr>
              <a:t>lac</a:t>
            </a:r>
            <a:r>
              <a:rPr lang="es-EC" sz="1400" dirty="0">
                <a:solidFill>
                  <a:schemeClr val="accent4">
                    <a:lumMod val="10000"/>
                  </a:schemeClr>
                </a:solidFill>
                <a:latin typeface="Arial" panose="020B0604020202020204" pitchFamily="34" charset="0"/>
                <a:ea typeface="Corbel" panose="020B0503020204020204" pitchFamily="34" charset="0"/>
              </a:rPr>
              <a:t>, Donde el medio suplementado con X-gal e </a:t>
            </a:r>
            <a:r>
              <a:rPr lang="es-EC" sz="1400" dirty="0" err="1">
                <a:solidFill>
                  <a:schemeClr val="accent4">
                    <a:lumMod val="10000"/>
                  </a:schemeClr>
                </a:solidFill>
                <a:latin typeface="Arial" panose="020B0604020202020204" pitchFamily="34" charset="0"/>
                <a:ea typeface="Corbel" panose="020B0503020204020204" pitchFamily="34" charset="0"/>
              </a:rPr>
              <a:t>Isopropil</a:t>
            </a:r>
            <a:r>
              <a:rPr lang="es-EC" sz="1400" dirty="0">
                <a:solidFill>
                  <a:schemeClr val="accent4">
                    <a:lumMod val="10000"/>
                  </a:schemeClr>
                </a:solidFill>
                <a:latin typeface="Arial" panose="020B0604020202020204" pitchFamily="34" charset="0"/>
                <a:ea typeface="Corbel" panose="020B0503020204020204" pitchFamily="34" charset="0"/>
              </a:rPr>
              <a:t>-</a:t>
            </a:r>
            <a:r>
              <a:rPr lang="el-GR" sz="1400" dirty="0">
                <a:solidFill>
                  <a:schemeClr val="accent4">
                    <a:lumMod val="10000"/>
                  </a:schemeClr>
                </a:solidFill>
                <a:latin typeface="Arial" panose="020B0604020202020204" pitchFamily="34" charset="0"/>
                <a:ea typeface="Corbel" panose="020B0503020204020204" pitchFamily="34" charset="0"/>
              </a:rPr>
              <a:t>β-</a:t>
            </a:r>
            <a:r>
              <a:rPr lang="es-EC" sz="1400" dirty="0">
                <a:solidFill>
                  <a:schemeClr val="accent4">
                    <a:lumMod val="10000"/>
                  </a:schemeClr>
                </a:solidFill>
                <a:latin typeface="Arial" panose="020B0604020202020204" pitchFamily="34" charset="0"/>
                <a:ea typeface="Corbel" panose="020B0503020204020204" pitchFamily="34" charset="0"/>
              </a:rPr>
              <a:t>D-1-tiogalactopiranósido (IPTG) produce colonias azules o blancas.</a:t>
            </a:r>
            <a:endParaRPr lang="es-EC" sz="1400" dirty="0">
              <a:solidFill>
                <a:schemeClr val="accent4">
                  <a:lumMod val="10000"/>
                </a:schemeClr>
              </a:solidFill>
            </a:endParaRPr>
          </a:p>
        </p:txBody>
      </p:sp>
      <p:sp>
        <p:nvSpPr>
          <p:cNvPr id="3" name="Rectángulo 2">
            <a:extLst>
              <a:ext uri="{FF2B5EF4-FFF2-40B4-BE49-F238E27FC236}">
                <a16:creationId xmlns:a16="http://schemas.microsoft.com/office/drawing/2014/main" id="{C7EDB8D3-8A7F-4B15-8B17-EB50D96E60CA}"/>
              </a:ext>
            </a:extLst>
          </p:cNvPr>
          <p:cNvSpPr/>
          <p:nvPr/>
        </p:nvSpPr>
        <p:spPr>
          <a:xfrm>
            <a:off x="4352393" y="5725321"/>
            <a:ext cx="6664824" cy="261610"/>
          </a:xfrm>
          <a:prstGeom prst="rect">
            <a:avLst/>
          </a:prstGeom>
        </p:spPr>
        <p:txBody>
          <a:bodyPr wrap="square">
            <a:spAutoFit/>
          </a:bodyPr>
          <a:lstStyle/>
          <a:p>
            <a:r>
              <a:rPr lang="es-EC" sz="1100" dirty="0">
                <a:solidFill>
                  <a:schemeClr val="accent4">
                    <a:lumMod val="10000"/>
                  </a:schemeClr>
                </a:solidFill>
                <a:latin typeface="Arial" panose="020B0604020202020204" pitchFamily="34" charset="0"/>
                <a:ea typeface="Corbel" panose="020B0503020204020204" pitchFamily="34" charset="0"/>
              </a:rPr>
              <a:t>Medir la absorbancia a 420 nm utilizando un espectrofotómetro con intervalos de 2,5,10,30 minutos </a:t>
            </a:r>
            <a:endParaRPr lang="es-EC" sz="1100" dirty="0">
              <a:solidFill>
                <a:schemeClr val="accent4">
                  <a:lumMod val="10000"/>
                </a:schemeClr>
              </a:solidFill>
            </a:endParaRPr>
          </a:p>
        </p:txBody>
      </p:sp>
    </p:spTree>
    <p:extLst>
      <p:ext uri="{BB962C8B-B14F-4D97-AF65-F5344CB8AC3E}">
        <p14:creationId xmlns:p14="http://schemas.microsoft.com/office/powerpoint/2010/main" val="134644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81254D6-5BD3-4E96-9FAB-279AA7D51C15}"/>
              </a:ext>
            </a:extLst>
          </p:cNvPr>
          <p:cNvSpPr txBox="1">
            <a:spLocks noGrp="1"/>
          </p:cNvSpPr>
          <p:nvPr>
            <p:ph type="title"/>
          </p:nvPr>
        </p:nvSpPr>
        <p:spPr>
          <a:xfrm>
            <a:off x="212035" y="274638"/>
            <a:ext cx="12138991"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800" dirty="0">
                <a:solidFill>
                  <a:schemeClr val="bg1">
                    <a:lumMod val="50000"/>
                  </a:schemeClr>
                </a:solidFill>
                <a:effectLst/>
              </a:rPr>
              <a:t>Evaluación técnico-económico de la producción de β-galactosidasa.</a:t>
            </a:r>
            <a:endParaRPr lang="es-ES" sz="2800" i="0" kern="0" dirty="0">
              <a:solidFill>
                <a:schemeClr val="bg1">
                  <a:lumMod val="50000"/>
                </a:schemeClr>
              </a:solidFill>
            </a:endParaRPr>
          </a:p>
        </p:txBody>
      </p:sp>
      <p:sp>
        <p:nvSpPr>
          <p:cNvPr id="2" name="Rectángulo 1">
            <a:extLst>
              <a:ext uri="{FF2B5EF4-FFF2-40B4-BE49-F238E27FC236}">
                <a16:creationId xmlns:a16="http://schemas.microsoft.com/office/drawing/2014/main" id="{ABEA0666-A151-412D-8988-9DB731162A0A}"/>
              </a:ext>
            </a:extLst>
          </p:cNvPr>
          <p:cNvSpPr/>
          <p:nvPr/>
        </p:nvSpPr>
        <p:spPr>
          <a:xfrm>
            <a:off x="410817" y="692275"/>
            <a:ext cx="6096000" cy="557845"/>
          </a:xfrm>
          <a:prstGeom prst="rect">
            <a:avLst/>
          </a:prstGeom>
        </p:spPr>
        <p:txBody>
          <a:bodyPr>
            <a:spAutoFit/>
          </a:bodyPr>
          <a:lstStyle/>
          <a:p>
            <a:pPr algn="just">
              <a:spcAft>
                <a:spcPts val="1000"/>
              </a:spcAft>
            </a:pPr>
            <a:r>
              <a:rPr lang="es-EC" sz="1100" b="1" dirty="0">
                <a:solidFill>
                  <a:schemeClr val="accent4">
                    <a:lumMod val="10000"/>
                  </a:schemeClr>
                </a:solidFill>
                <a:ea typeface="Corbel" panose="020B0503020204020204" pitchFamily="34" charset="0"/>
                <a:cs typeface="Corbel" panose="020B0503020204020204" pitchFamily="34" charset="0"/>
              </a:rPr>
              <a:t>Figura 1</a:t>
            </a:r>
            <a:endParaRPr lang="es-EC" sz="1100" i="1" dirty="0">
              <a:solidFill>
                <a:schemeClr val="accent4">
                  <a:lumMod val="10000"/>
                </a:schemeClr>
              </a:solidFill>
              <a:ea typeface="Corbel" panose="020B0503020204020204" pitchFamily="34" charset="0"/>
              <a:cs typeface="Corbel" panose="020B0503020204020204" pitchFamily="34" charset="0"/>
            </a:endParaRPr>
          </a:p>
          <a:p>
            <a:pPr>
              <a:lnSpc>
                <a:spcPct val="107000"/>
              </a:lnSpc>
              <a:spcAft>
                <a:spcPts val="800"/>
              </a:spcAft>
            </a:pPr>
            <a:r>
              <a:rPr lang="es-EC" sz="1100" i="1" dirty="0">
                <a:solidFill>
                  <a:schemeClr val="accent4">
                    <a:lumMod val="10000"/>
                  </a:schemeClr>
                </a:solidFill>
                <a:ea typeface="Corbel" panose="020B0503020204020204" pitchFamily="34" charset="0"/>
                <a:cs typeface="Corbel" panose="020B0503020204020204" pitchFamily="34" charset="0"/>
              </a:rPr>
              <a:t>Diagrama de Flujo para la producción de β-Galactosidasa</a:t>
            </a:r>
            <a:endParaRPr lang="es-EC" sz="1100" dirty="0">
              <a:solidFill>
                <a:schemeClr val="accent4">
                  <a:lumMod val="10000"/>
                </a:schemeClr>
              </a:solidFill>
              <a:ea typeface="Corbel" panose="020B0503020204020204" pitchFamily="34" charset="0"/>
              <a:cs typeface="Corbel" panose="020B0503020204020204" pitchFamily="34" charset="0"/>
            </a:endParaRPr>
          </a:p>
        </p:txBody>
      </p:sp>
      <p:sp>
        <p:nvSpPr>
          <p:cNvPr id="6" name="Rectángulo 5">
            <a:extLst>
              <a:ext uri="{FF2B5EF4-FFF2-40B4-BE49-F238E27FC236}">
                <a16:creationId xmlns:a16="http://schemas.microsoft.com/office/drawing/2014/main" id="{629A2FCA-70CE-4AB9-ABB8-A19F8263C279}"/>
              </a:ext>
            </a:extLst>
          </p:cNvPr>
          <p:cNvSpPr/>
          <p:nvPr/>
        </p:nvSpPr>
        <p:spPr>
          <a:xfrm>
            <a:off x="859686" y="6321257"/>
            <a:ext cx="1643399" cy="319126"/>
          </a:xfrm>
          <a:prstGeom prst="rect">
            <a:avLst/>
          </a:prstGeom>
        </p:spPr>
        <p:txBody>
          <a:bodyPr wrap="none">
            <a:spAutoFit/>
          </a:bodyPr>
          <a:lstStyle/>
          <a:p>
            <a:pPr algn="just">
              <a:lnSpc>
                <a:spcPct val="150000"/>
              </a:lnSpc>
              <a:spcAft>
                <a:spcPts val="800"/>
              </a:spcAft>
            </a:pP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Autor: Paredes, A. (2021)</a:t>
            </a:r>
            <a:endParaRPr lang="es-ES" sz="1600" dirty="0">
              <a:solidFill>
                <a:schemeClr val="bg1">
                  <a:lumMod val="50000"/>
                </a:schemeClr>
              </a:solidFill>
              <a:effectLst/>
              <a:latin typeface="Corbel" panose="020B0503020204020204" pitchFamily="34" charset="0"/>
              <a:ea typeface="Corbel" panose="020B0503020204020204" pitchFamily="34" charset="0"/>
              <a:cs typeface="Corbel" panose="020B0503020204020204" pitchFamily="34" charset="0"/>
            </a:endParaRPr>
          </a:p>
        </p:txBody>
      </p:sp>
      <p:pic>
        <p:nvPicPr>
          <p:cNvPr id="5" name="Marcador de contenido 4">
            <a:hlinkClick r:id="rId2" action="ppaction://hlinkfile"/>
            <a:extLst>
              <a:ext uri="{FF2B5EF4-FFF2-40B4-BE49-F238E27FC236}">
                <a16:creationId xmlns:a16="http://schemas.microsoft.com/office/drawing/2014/main" id="{A9A1F13B-9F84-477F-9157-43C35CB3FFB9}"/>
              </a:ext>
            </a:extLst>
          </p:cNvPr>
          <p:cNvPicPr>
            <a:picLocks noGrp="1"/>
          </p:cNvPicPr>
          <p:nvPr>
            <p:ph idx="1"/>
          </p:nvPr>
        </p:nvPicPr>
        <p:blipFill rotWithShape="1">
          <a:blip r:embed="rId3"/>
          <a:srcRect l="17948" t="30148" r="37654" b="17573"/>
          <a:stretch/>
        </p:blipFill>
        <p:spPr bwMode="auto">
          <a:xfrm>
            <a:off x="0" y="1250120"/>
            <a:ext cx="9406101" cy="5454370"/>
          </a:xfrm>
          <a:prstGeom prst="rect">
            <a:avLst/>
          </a:prstGeom>
          <a:ln>
            <a:noFill/>
          </a:ln>
          <a:extLst>
            <a:ext uri="{53640926-AAD7-44D8-BBD7-CCE9431645EC}">
              <a14:shadowObscured xmlns:a14="http://schemas.microsoft.com/office/drawing/2010/main"/>
            </a:ext>
          </a:extLst>
        </p:spPr>
      </p:pic>
      <p:sp>
        <p:nvSpPr>
          <p:cNvPr id="7" name="Rectángulo 6">
            <a:extLst>
              <a:ext uri="{FF2B5EF4-FFF2-40B4-BE49-F238E27FC236}">
                <a16:creationId xmlns:a16="http://schemas.microsoft.com/office/drawing/2014/main" id="{75EF62D0-DACC-4F60-BA22-D8786DE84030}"/>
              </a:ext>
            </a:extLst>
          </p:cNvPr>
          <p:cNvSpPr/>
          <p:nvPr/>
        </p:nvSpPr>
        <p:spPr>
          <a:xfrm>
            <a:off x="6215270" y="901148"/>
            <a:ext cx="3190831" cy="348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a:t>Downstream</a:t>
            </a:r>
            <a:endParaRPr lang="es-EC"/>
          </a:p>
        </p:txBody>
      </p:sp>
    </p:spTree>
    <p:extLst>
      <p:ext uri="{BB962C8B-B14F-4D97-AF65-F5344CB8AC3E}">
        <p14:creationId xmlns:p14="http://schemas.microsoft.com/office/powerpoint/2010/main" val="2283599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81254D6-5BD3-4E96-9FAB-279AA7D51C15}"/>
              </a:ext>
            </a:extLst>
          </p:cNvPr>
          <p:cNvSpPr txBox="1">
            <a:spLocks noGrp="1"/>
          </p:cNvSpPr>
          <p:nvPr>
            <p:ph type="title"/>
          </p:nvPr>
        </p:nvSpPr>
        <p:spPr>
          <a:xfrm>
            <a:off x="0" y="274638"/>
            <a:ext cx="121920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800" dirty="0">
                <a:solidFill>
                  <a:schemeClr val="bg1">
                    <a:lumMod val="50000"/>
                  </a:schemeClr>
                </a:solidFill>
                <a:effectLst/>
              </a:rPr>
              <a:t>Evaluación técnico-económico de la producción de β-galactosidasa.</a:t>
            </a:r>
            <a:endParaRPr lang="es-ES" sz="2800" i="0" kern="0" dirty="0">
              <a:solidFill>
                <a:schemeClr val="bg1">
                  <a:lumMod val="50000"/>
                </a:schemeClr>
              </a:solidFill>
            </a:endParaRPr>
          </a:p>
        </p:txBody>
      </p:sp>
      <p:pic>
        <p:nvPicPr>
          <p:cNvPr id="8" name="Marcador de contenido 7">
            <a:extLst>
              <a:ext uri="{FF2B5EF4-FFF2-40B4-BE49-F238E27FC236}">
                <a16:creationId xmlns:a16="http://schemas.microsoft.com/office/drawing/2014/main" id="{12712929-65C8-4B9A-AEE4-0D30AF77690D}"/>
              </a:ext>
            </a:extLst>
          </p:cNvPr>
          <p:cNvPicPr>
            <a:picLocks noGrp="1" noChangeAspect="1"/>
          </p:cNvPicPr>
          <p:nvPr>
            <p:ph idx="1"/>
          </p:nvPr>
        </p:nvPicPr>
        <p:blipFill rotWithShape="1">
          <a:blip r:embed="rId2"/>
          <a:srcRect r="55103" b="34046"/>
          <a:stretch/>
        </p:blipFill>
        <p:spPr>
          <a:xfrm>
            <a:off x="6648496" y="1507079"/>
            <a:ext cx="5363428" cy="4429748"/>
          </a:xfrm>
          <a:prstGeom prst="rect">
            <a:avLst/>
          </a:prstGeom>
        </p:spPr>
      </p:pic>
      <p:pic>
        <p:nvPicPr>
          <p:cNvPr id="9" name="Imagen 8">
            <a:hlinkClick r:id="rId3" action="ppaction://hlinkfile"/>
            <a:extLst>
              <a:ext uri="{FF2B5EF4-FFF2-40B4-BE49-F238E27FC236}">
                <a16:creationId xmlns:a16="http://schemas.microsoft.com/office/drawing/2014/main" id="{6A82F37E-E45A-4A4E-8394-5CFFD28E42ED}"/>
              </a:ext>
            </a:extLst>
          </p:cNvPr>
          <p:cNvPicPr>
            <a:picLocks noChangeAspect="1"/>
          </p:cNvPicPr>
          <p:nvPr/>
        </p:nvPicPr>
        <p:blipFill rotWithShape="1">
          <a:blip r:embed="rId4"/>
          <a:srcRect l="29082" t="50501" r="34400" b="19998"/>
          <a:stretch/>
        </p:blipFill>
        <p:spPr>
          <a:xfrm>
            <a:off x="490281" y="1200772"/>
            <a:ext cx="5172493" cy="2349291"/>
          </a:xfrm>
          <a:prstGeom prst="rect">
            <a:avLst/>
          </a:prstGeom>
        </p:spPr>
      </p:pic>
      <p:sp>
        <p:nvSpPr>
          <p:cNvPr id="10" name="Rectángulo 9">
            <a:extLst>
              <a:ext uri="{FF2B5EF4-FFF2-40B4-BE49-F238E27FC236}">
                <a16:creationId xmlns:a16="http://schemas.microsoft.com/office/drawing/2014/main" id="{F647C9CE-E179-43AB-BBAE-7425EB86FE99}"/>
              </a:ext>
            </a:extLst>
          </p:cNvPr>
          <p:cNvSpPr/>
          <p:nvPr/>
        </p:nvSpPr>
        <p:spPr>
          <a:xfrm>
            <a:off x="236871" y="769220"/>
            <a:ext cx="6096000" cy="557845"/>
          </a:xfrm>
          <a:prstGeom prst="rect">
            <a:avLst/>
          </a:prstGeom>
        </p:spPr>
        <p:txBody>
          <a:bodyPr>
            <a:spAutoFit/>
          </a:bodyPr>
          <a:lstStyle/>
          <a:p>
            <a:pPr>
              <a:spcAft>
                <a:spcPts val="1000"/>
              </a:spcAft>
            </a:pPr>
            <a:r>
              <a:rPr lang="es-EC" sz="1100" b="1" dirty="0">
                <a:solidFill>
                  <a:schemeClr val="accent4">
                    <a:lumMod val="10000"/>
                  </a:schemeClr>
                </a:solidFill>
                <a:ea typeface="Corbel" panose="020B0503020204020204" pitchFamily="34" charset="0"/>
                <a:cs typeface="Corbel" panose="020B0503020204020204" pitchFamily="34" charset="0"/>
              </a:rPr>
              <a:t>Tabla 3</a:t>
            </a:r>
            <a:endParaRPr lang="es-EC" sz="1100" i="1" dirty="0">
              <a:solidFill>
                <a:schemeClr val="accent4">
                  <a:lumMod val="10000"/>
                </a:schemeClr>
              </a:solidFill>
              <a:ea typeface="Corbel" panose="020B0503020204020204" pitchFamily="34" charset="0"/>
              <a:cs typeface="Corbel" panose="020B0503020204020204" pitchFamily="34" charset="0"/>
            </a:endParaRPr>
          </a:p>
          <a:p>
            <a:pPr>
              <a:lnSpc>
                <a:spcPct val="107000"/>
              </a:lnSpc>
              <a:spcAft>
                <a:spcPts val="800"/>
              </a:spcAft>
            </a:pPr>
            <a:r>
              <a:rPr lang="es-EC" sz="1100" i="1" dirty="0">
                <a:solidFill>
                  <a:schemeClr val="accent4">
                    <a:lumMod val="10000"/>
                  </a:schemeClr>
                </a:solidFill>
                <a:ea typeface="Corbel" panose="020B0503020204020204" pitchFamily="34" charset="0"/>
                <a:cs typeface="Corbel" panose="020B0503020204020204" pitchFamily="34" charset="0"/>
              </a:rPr>
              <a:t>Descripción del bioproceso para la producción de β-Galactosidasa.</a:t>
            </a:r>
            <a:endParaRPr lang="es-EC" sz="1100" dirty="0">
              <a:solidFill>
                <a:schemeClr val="accent4">
                  <a:lumMod val="10000"/>
                </a:schemeClr>
              </a:solidFill>
              <a:effectLst/>
              <a:ea typeface="Corbel" panose="020B0503020204020204" pitchFamily="34" charset="0"/>
              <a:cs typeface="Corbel" panose="020B0503020204020204" pitchFamily="34" charset="0"/>
            </a:endParaRPr>
          </a:p>
        </p:txBody>
      </p:sp>
      <p:sp>
        <p:nvSpPr>
          <p:cNvPr id="11" name="Rectángulo 10">
            <a:extLst>
              <a:ext uri="{FF2B5EF4-FFF2-40B4-BE49-F238E27FC236}">
                <a16:creationId xmlns:a16="http://schemas.microsoft.com/office/drawing/2014/main" id="{ECBB21C7-9CC7-4453-8886-84208D17FA4A}"/>
              </a:ext>
            </a:extLst>
          </p:cNvPr>
          <p:cNvSpPr/>
          <p:nvPr/>
        </p:nvSpPr>
        <p:spPr>
          <a:xfrm>
            <a:off x="6648496" y="678651"/>
            <a:ext cx="4761032" cy="738985"/>
          </a:xfrm>
          <a:prstGeom prst="rect">
            <a:avLst/>
          </a:prstGeom>
        </p:spPr>
        <p:txBody>
          <a:bodyPr wrap="square">
            <a:spAutoFit/>
          </a:bodyPr>
          <a:lstStyle/>
          <a:p>
            <a:pPr algn="just">
              <a:spcAft>
                <a:spcPts val="1000"/>
              </a:spcAft>
            </a:pPr>
            <a:r>
              <a:rPr lang="es-EC" sz="1100" b="1" dirty="0">
                <a:solidFill>
                  <a:schemeClr val="accent4">
                    <a:lumMod val="10000"/>
                  </a:schemeClr>
                </a:solidFill>
                <a:ea typeface="Corbel" panose="020B0503020204020204" pitchFamily="34" charset="0"/>
                <a:cs typeface="Corbel" panose="020B0503020204020204" pitchFamily="34" charset="0"/>
              </a:rPr>
              <a:t>Figura 2</a:t>
            </a:r>
            <a:endParaRPr lang="es-EC" sz="1100" i="1" dirty="0">
              <a:solidFill>
                <a:schemeClr val="accent4">
                  <a:lumMod val="10000"/>
                </a:schemeClr>
              </a:solidFill>
              <a:ea typeface="Corbel" panose="020B0503020204020204" pitchFamily="34" charset="0"/>
              <a:cs typeface="Corbel" panose="020B0503020204020204" pitchFamily="34" charset="0"/>
            </a:endParaRPr>
          </a:p>
          <a:p>
            <a:pPr>
              <a:lnSpc>
                <a:spcPct val="107000"/>
              </a:lnSpc>
              <a:spcAft>
                <a:spcPts val="800"/>
              </a:spcAft>
            </a:pPr>
            <a:r>
              <a:rPr lang="es-EC" sz="1100" i="1" dirty="0">
                <a:solidFill>
                  <a:schemeClr val="accent4">
                    <a:lumMod val="10000"/>
                  </a:schemeClr>
                </a:solidFill>
                <a:ea typeface="Corbel" panose="020B0503020204020204" pitchFamily="34" charset="0"/>
                <a:cs typeface="Corbel" panose="020B0503020204020204" pitchFamily="34" charset="0"/>
              </a:rPr>
              <a:t> Análisis en </a:t>
            </a:r>
            <a:r>
              <a:rPr lang="es-EC" sz="1100" i="1" dirty="0" err="1">
                <a:solidFill>
                  <a:schemeClr val="accent4">
                    <a:lumMod val="10000"/>
                  </a:schemeClr>
                </a:solidFill>
                <a:ea typeface="Corbel" panose="020B0503020204020204" pitchFamily="34" charset="0"/>
                <a:cs typeface="Corbel" panose="020B0503020204020204" pitchFamily="34" charset="0"/>
              </a:rPr>
              <a:t>SuperPro</a:t>
            </a:r>
            <a:r>
              <a:rPr lang="es-EC" sz="1100" i="1" dirty="0">
                <a:solidFill>
                  <a:schemeClr val="accent4">
                    <a:lumMod val="10000"/>
                  </a:schemeClr>
                </a:solidFill>
                <a:ea typeface="Corbel" panose="020B0503020204020204" pitchFamily="34" charset="0"/>
                <a:cs typeface="Corbel" panose="020B0503020204020204" pitchFamily="34" charset="0"/>
              </a:rPr>
              <a:t> </a:t>
            </a:r>
            <a:r>
              <a:rPr lang="es-EC" sz="1100" i="1" dirty="0" err="1">
                <a:solidFill>
                  <a:schemeClr val="accent4">
                    <a:lumMod val="10000"/>
                  </a:schemeClr>
                </a:solidFill>
                <a:ea typeface="Corbel" panose="020B0503020204020204" pitchFamily="34" charset="0"/>
                <a:cs typeface="Corbel" panose="020B0503020204020204" pitchFamily="34" charset="0"/>
              </a:rPr>
              <a:t>Designer</a:t>
            </a:r>
            <a:r>
              <a:rPr lang="es-EC" sz="1100" i="1" dirty="0">
                <a:solidFill>
                  <a:schemeClr val="accent4">
                    <a:lumMod val="10000"/>
                  </a:schemeClr>
                </a:solidFill>
                <a:ea typeface="Corbel" panose="020B0503020204020204" pitchFamily="34" charset="0"/>
                <a:cs typeface="Corbel" panose="020B0503020204020204" pitchFamily="34" charset="0"/>
              </a:rPr>
              <a:t>, evaluación de impacto ambiental, costo de implementación y producción</a:t>
            </a:r>
            <a:endParaRPr lang="es-EC" sz="1100" dirty="0">
              <a:solidFill>
                <a:schemeClr val="accent4">
                  <a:lumMod val="10000"/>
                </a:schemeClr>
              </a:solidFill>
              <a:ea typeface="Corbel" panose="020B0503020204020204" pitchFamily="34" charset="0"/>
              <a:cs typeface="Corbel" panose="020B0503020204020204" pitchFamily="34" charset="0"/>
            </a:endParaRPr>
          </a:p>
        </p:txBody>
      </p:sp>
      <p:pic>
        <p:nvPicPr>
          <p:cNvPr id="12" name="Imagen 11">
            <a:hlinkClick r:id="rId5" action="ppaction://hlinkfile"/>
            <a:extLst>
              <a:ext uri="{FF2B5EF4-FFF2-40B4-BE49-F238E27FC236}">
                <a16:creationId xmlns:a16="http://schemas.microsoft.com/office/drawing/2014/main" id="{67BC6D65-1E26-4ACF-A4A0-33A24F542FAE}"/>
              </a:ext>
            </a:extLst>
          </p:cNvPr>
          <p:cNvPicPr>
            <a:picLocks noChangeAspect="1"/>
          </p:cNvPicPr>
          <p:nvPr/>
        </p:nvPicPr>
        <p:blipFill rotWithShape="1">
          <a:blip r:embed="rId6"/>
          <a:srcRect l="23059" t="37804" r="22538" b="26808"/>
          <a:stretch/>
        </p:blipFill>
        <p:spPr>
          <a:xfrm>
            <a:off x="146833" y="3891041"/>
            <a:ext cx="6276076" cy="2295222"/>
          </a:xfrm>
          <a:prstGeom prst="rect">
            <a:avLst/>
          </a:prstGeom>
        </p:spPr>
      </p:pic>
      <p:sp>
        <p:nvSpPr>
          <p:cNvPr id="13" name="Rectángulo 12">
            <a:extLst>
              <a:ext uri="{FF2B5EF4-FFF2-40B4-BE49-F238E27FC236}">
                <a16:creationId xmlns:a16="http://schemas.microsoft.com/office/drawing/2014/main" id="{EB6B5DB7-144C-427A-BDB3-700111EF6164}"/>
              </a:ext>
            </a:extLst>
          </p:cNvPr>
          <p:cNvSpPr/>
          <p:nvPr/>
        </p:nvSpPr>
        <p:spPr>
          <a:xfrm>
            <a:off x="236871" y="3333196"/>
            <a:ext cx="6096000" cy="557845"/>
          </a:xfrm>
          <a:prstGeom prst="rect">
            <a:avLst/>
          </a:prstGeom>
        </p:spPr>
        <p:txBody>
          <a:bodyPr>
            <a:spAutoFit/>
          </a:bodyPr>
          <a:lstStyle/>
          <a:p>
            <a:pPr>
              <a:spcAft>
                <a:spcPts val="1000"/>
              </a:spcAft>
            </a:pPr>
            <a:r>
              <a:rPr lang="es-EC" sz="1100" b="1" dirty="0">
                <a:solidFill>
                  <a:schemeClr val="accent4">
                    <a:lumMod val="10000"/>
                  </a:schemeClr>
                </a:solidFill>
                <a:ea typeface="Corbel" panose="020B0503020204020204" pitchFamily="34" charset="0"/>
                <a:cs typeface="Corbel" panose="020B0503020204020204" pitchFamily="34" charset="0"/>
              </a:rPr>
              <a:t>Tabla 4</a:t>
            </a:r>
            <a:endParaRPr lang="es-EC" sz="1100" i="1" dirty="0">
              <a:solidFill>
                <a:schemeClr val="accent4">
                  <a:lumMod val="10000"/>
                </a:schemeClr>
              </a:solidFill>
              <a:ea typeface="Corbel" panose="020B0503020204020204" pitchFamily="34" charset="0"/>
              <a:cs typeface="Corbel" panose="020B0503020204020204" pitchFamily="34" charset="0"/>
            </a:endParaRPr>
          </a:p>
          <a:p>
            <a:pPr>
              <a:lnSpc>
                <a:spcPct val="107000"/>
              </a:lnSpc>
              <a:spcAft>
                <a:spcPts val="800"/>
              </a:spcAft>
            </a:pPr>
            <a:r>
              <a:rPr lang="es-EC" sz="1100" i="1" dirty="0">
                <a:solidFill>
                  <a:schemeClr val="accent4">
                    <a:lumMod val="10000"/>
                  </a:schemeClr>
                </a:solidFill>
                <a:ea typeface="Corbel" panose="020B0503020204020204" pitchFamily="34" charset="0"/>
                <a:cs typeface="Corbel" panose="020B0503020204020204" pitchFamily="34" charset="0"/>
              </a:rPr>
              <a:t>Costos Fijos para la producción de β-Galactosidasa.</a:t>
            </a:r>
            <a:endParaRPr lang="es-EC" sz="1100" dirty="0">
              <a:solidFill>
                <a:schemeClr val="accent4">
                  <a:lumMod val="10000"/>
                </a:schemeClr>
              </a:solidFill>
              <a:effectLst/>
              <a:ea typeface="Corbel" panose="020B0503020204020204" pitchFamily="34" charset="0"/>
              <a:cs typeface="Corbel" panose="020B0503020204020204" pitchFamily="34" charset="0"/>
            </a:endParaRPr>
          </a:p>
        </p:txBody>
      </p:sp>
    </p:spTree>
    <p:extLst>
      <p:ext uri="{BB962C8B-B14F-4D97-AF65-F5344CB8AC3E}">
        <p14:creationId xmlns:p14="http://schemas.microsoft.com/office/powerpoint/2010/main" val="379781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
        <p:nvSpPr>
          <p:cNvPr id="4" name="Título 1"/>
          <p:cNvSpPr txBox="1">
            <a:spLocks/>
          </p:cNvSpPr>
          <p:nvPr/>
        </p:nvSpPr>
        <p:spPr>
          <a:xfrm>
            <a:off x="269789" y="2720182"/>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7200" i="0" kern="0" dirty="0">
                <a:solidFill>
                  <a:prstClr val="black"/>
                </a:solidFill>
              </a:rPr>
              <a:t>Resultados y Discusión</a:t>
            </a:r>
          </a:p>
        </p:txBody>
      </p:sp>
    </p:spTree>
    <p:extLst>
      <p:ext uri="{BB962C8B-B14F-4D97-AF65-F5344CB8AC3E}">
        <p14:creationId xmlns:p14="http://schemas.microsoft.com/office/powerpoint/2010/main" val="527890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7364039" y="3341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419" i="0" kern="0" dirty="0">
                <a:solidFill>
                  <a:prstClr val="black"/>
                </a:solidFill>
              </a:rPr>
              <a:t>Clonación</a:t>
            </a:r>
            <a:endParaRPr lang="es-ES" i="0" kern="0" dirty="0"/>
          </a:p>
        </p:txBody>
      </p:sp>
      <p:sp>
        <p:nvSpPr>
          <p:cNvPr id="22" name="Rectángulo 21"/>
          <p:cNvSpPr/>
          <p:nvPr/>
        </p:nvSpPr>
        <p:spPr>
          <a:xfrm>
            <a:off x="859686" y="6321257"/>
            <a:ext cx="1643399" cy="319126"/>
          </a:xfrm>
          <a:prstGeom prst="rect">
            <a:avLst/>
          </a:prstGeom>
        </p:spPr>
        <p:txBody>
          <a:bodyPr wrap="none">
            <a:spAutoFit/>
          </a:bodyPr>
          <a:lstStyle/>
          <a:p>
            <a:pPr algn="just">
              <a:lnSpc>
                <a:spcPct val="150000"/>
              </a:lnSpc>
              <a:spcAft>
                <a:spcPts val="800"/>
              </a:spcAft>
            </a:pP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Autor: Paredes, A. (2021)</a:t>
            </a:r>
            <a:endParaRPr lang="es-ES" sz="1600" dirty="0">
              <a:solidFill>
                <a:schemeClr val="bg1">
                  <a:lumMod val="50000"/>
                </a:schemeClr>
              </a:solidFill>
              <a:effectLst/>
              <a:latin typeface="Corbel" panose="020B0503020204020204" pitchFamily="34" charset="0"/>
              <a:ea typeface="Corbel" panose="020B0503020204020204" pitchFamily="34" charset="0"/>
              <a:cs typeface="Corbel" panose="020B0503020204020204" pitchFamily="34" charset="0"/>
            </a:endParaRPr>
          </a:p>
        </p:txBody>
      </p:sp>
      <p:pic>
        <p:nvPicPr>
          <p:cNvPr id="2" name="Imagen 1">
            <a:extLst>
              <a:ext uri="{FF2B5EF4-FFF2-40B4-BE49-F238E27FC236}">
                <a16:creationId xmlns:a16="http://schemas.microsoft.com/office/drawing/2014/main" id="{B2024EB3-6FA7-4AA0-A5CC-3A07E68435F7}"/>
              </a:ext>
            </a:extLst>
          </p:cNvPr>
          <p:cNvPicPr>
            <a:picLocks noChangeAspect="1"/>
          </p:cNvPicPr>
          <p:nvPr/>
        </p:nvPicPr>
        <p:blipFill rotWithShape="1">
          <a:blip r:embed="rId3"/>
          <a:srcRect l="39062" t="23782" r="22376" b="11658"/>
          <a:stretch/>
        </p:blipFill>
        <p:spPr>
          <a:xfrm>
            <a:off x="6778793" y="625724"/>
            <a:ext cx="5613374" cy="5283757"/>
          </a:xfrm>
          <a:prstGeom prst="rect">
            <a:avLst/>
          </a:prstGeom>
        </p:spPr>
      </p:pic>
      <p:pic>
        <p:nvPicPr>
          <p:cNvPr id="7" name="Imagen 6">
            <a:extLst>
              <a:ext uri="{FF2B5EF4-FFF2-40B4-BE49-F238E27FC236}">
                <a16:creationId xmlns:a16="http://schemas.microsoft.com/office/drawing/2014/main" id="{A68EC97B-82CF-4C0A-BBA8-6AE42C940242}"/>
              </a:ext>
            </a:extLst>
          </p:cNvPr>
          <p:cNvPicPr/>
          <p:nvPr/>
        </p:nvPicPr>
        <p:blipFill rotWithShape="1">
          <a:blip r:embed="rId4"/>
          <a:srcRect l="25400" t="23217" r="3339" b="40075"/>
          <a:stretch/>
        </p:blipFill>
        <p:spPr bwMode="auto">
          <a:xfrm>
            <a:off x="161675" y="1303468"/>
            <a:ext cx="6564625" cy="1765985"/>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D41AD633-3668-4325-8871-E9AA25F4FCEB}"/>
              </a:ext>
            </a:extLst>
          </p:cNvPr>
          <p:cNvPicPr/>
          <p:nvPr/>
        </p:nvPicPr>
        <p:blipFill rotWithShape="1">
          <a:blip r:embed="rId5"/>
          <a:srcRect l="26105" t="23531" r="4927" b="21878"/>
          <a:stretch/>
        </p:blipFill>
        <p:spPr bwMode="auto">
          <a:xfrm>
            <a:off x="109155" y="3120926"/>
            <a:ext cx="6782937" cy="3011656"/>
          </a:xfrm>
          <a:prstGeom prst="rect">
            <a:avLst/>
          </a:prstGeom>
          <a:ln>
            <a:no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268AC6E6-51AA-45CF-8A41-7F1BE27B1385}"/>
              </a:ext>
            </a:extLst>
          </p:cNvPr>
          <p:cNvSpPr/>
          <p:nvPr/>
        </p:nvSpPr>
        <p:spPr>
          <a:xfrm>
            <a:off x="137679" y="526498"/>
            <a:ext cx="5758153" cy="786177"/>
          </a:xfrm>
          <a:prstGeom prst="rect">
            <a:avLst/>
          </a:prstGeom>
        </p:spPr>
        <p:txBody>
          <a:bodyPr wrap="square">
            <a:spAutoFit/>
          </a:bodyPr>
          <a:lstStyle/>
          <a:p>
            <a:pPr algn="just">
              <a:spcAft>
                <a:spcPts val="1000"/>
              </a:spcAft>
            </a:pPr>
            <a:r>
              <a:rPr lang="es-EC" sz="1200" b="1" dirty="0">
                <a:solidFill>
                  <a:schemeClr val="accent4">
                    <a:lumMod val="10000"/>
                  </a:schemeClr>
                </a:solidFill>
                <a:ea typeface="Corbel" panose="020B0503020204020204" pitchFamily="34" charset="0"/>
                <a:cs typeface="Corbel" panose="020B0503020204020204" pitchFamily="34" charset="0"/>
              </a:rPr>
              <a:t>Figura 3</a:t>
            </a:r>
            <a:endParaRPr lang="es-EC" sz="1200" i="1" dirty="0">
              <a:solidFill>
                <a:schemeClr val="accent4">
                  <a:lumMod val="10000"/>
                </a:schemeClr>
              </a:solidFill>
              <a:ea typeface="Corbel" panose="020B0503020204020204" pitchFamily="34" charset="0"/>
              <a:cs typeface="Corbel" panose="020B0503020204020204" pitchFamily="34" charset="0"/>
            </a:endParaRPr>
          </a:p>
          <a:p>
            <a:pPr>
              <a:lnSpc>
                <a:spcPct val="107000"/>
              </a:lnSpc>
              <a:spcAft>
                <a:spcPts val="800"/>
              </a:spcAft>
            </a:pPr>
            <a:r>
              <a:rPr lang="es-ES" sz="1200" i="1" dirty="0">
                <a:solidFill>
                  <a:schemeClr val="accent4">
                    <a:lumMod val="10000"/>
                  </a:schemeClr>
                </a:solidFill>
                <a:ea typeface="Corbel" panose="020B0503020204020204" pitchFamily="34" charset="0"/>
                <a:cs typeface="Corbel" panose="020B0503020204020204" pitchFamily="34" charset="0"/>
              </a:rPr>
              <a:t>a) Secuencia codificante para el gen de β-galactosidasa (Lac4), </a:t>
            </a:r>
            <a:r>
              <a:rPr lang="es-ES" sz="1200" i="1" dirty="0" err="1">
                <a:solidFill>
                  <a:schemeClr val="accent4">
                    <a:lumMod val="10000"/>
                  </a:schemeClr>
                </a:solidFill>
                <a:ea typeface="Corbel" panose="020B0503020204020204" pitchFamily="34" charset="0"/>
                <a:cs typeface="Corbel" panose="020B0503020204020204" pitchFamily="34" charset="0"/>
              </a:rPr>
              <a:t>cds</a:t>
            </a:r>
            <a:r>
              <a:rPr lang="es-ES" sz="1200" i="1" dirty="0">
                <a:solidFill>
                  <a:schemeClr val="accent4">
                    <a:lumMod val="10000"/>
                  </a:schemeClr>
                </a:solidFill>
                <a:ea typeface="Corbel" panose="020B0503020204020204" pitchFamily="34" charset="0"/>
                <a:cs typeface="Corbel" panose="020B0503020204020204" pitchFamily="34" charset="0"/>
              </a:rPr>
              <a:t> completos de </a:t>
            </a:r>
            <a:r>
              <a:rPr lang="es-ES" sz="1200" i="1" dirty="0" err="1">
                <a:solidFill>
                  <a:schemeClr val="accent4">
                    <a:lumMod val="10000"/>
                  </a:schemeClr>
                </a:solidFill>
                <a:ea typeface="Corbel" panose="020B0503020204020204" pitchFamily="34" charset="0"/>
                <a:cs typeface="Corbel" panose="020B0503020204020204" pitchFamily="34" charset="0"/>
              </a:rPr>
              <a:t>Kluyveromyces</a:t>
            </a:r>
            <a:r>
              <a:rPr lang="es-ES" sz="1200" i="1" dirty="0">
                <a:solidFill>
                  <a:schemeClr val="accent4">
                    <a:lumMod val="10000"/>
                  </a:schemeClr>
                </a:solidFill>
                <a:ea typeface="Corbel" panose="020B0503020204020204" pitchFamily="34" charset="0"/>
                <a:cs typeface="Corbel" panose="020B0503020204020204" pitchFamily="34" charset="0"/>
              </a:rPr>
              <a:t> </a:t>
            </a:r>
            <a:r>
              <a:rPr lang="es-ES" sz="1200" i="1" dirty="0" err="1">
                <a:solidFill>
                  <a:schemeClr val="accent4">
                    <a:lumMod val="10000"/>
                  </a:schemeClr>
                </a:solidFill>
                <a:ea typeface="Corbel" panose="020B0503020204020204" pitchFamily="34" charset="0"/>
                <a:cs typeface="Corbel" panose="020B0503020204020204" pitchFamily="34" charset="0"/>
              </a:rPr>
              <a:t>lactis</a:t>
            </a:r>
            <a:r>
              <a:rPr lang="es-ES" sz="1200" i="1" dirty="0">
                <a:solidFill>
                  <a:schemeClr val="accent4">
                    <a:lumMod val="10000"/>
                  </a:schemeClr>
                </a:solidFill>
                <a:ea typeface="Corbel" panose="020B0503020204020204" pitchFamily="34" charset="0"/>
                <a:cs typeface="Corbel" panose="020B0503020204020204" pitchFamily="34" charset="0"/>
              </a:rPr>
              <a:t> cepa VKM Y-1339 b) Secuencia del vector de expresión </a:t>
            </a:r>
            <a:endParaRPr lang="es-EC" sz="1200" dirty="0">
              <a:solidFill>
                <a:schemeClr val="accent4">
                  <a:lumMod val="10000"/>
                </a:schemeClr>
              </a:solidFill>
              <a:ea typeface="Corbel" panose="020B0503020204020204" pitchFamily="34" charset="0"/>
              <a:cs typeface="Corbel" panose="020B0503020204020204" pitchFamily="34" charset="0"/>
            </a:endParaRPr>
          </a:p>
        </p:txBody>
      </p:sp>
      <p:sp>
        <p:nvSpPr>
          <p:cNvPr id="5" name="Rectángulo 4">
            <a:extLst>
              <a:ext uri="{FF2B5EF4-FFF2-40B4-BE49-F238E27FC236}">
                <a16:creationId xmlns:a16="http://schemas.microsoft.com/office/drawing/2014/main" id="{D0C1A846-E1F7-41A9-A03E-C6EE963E9365}"/>
              </a:ext>
            </a:extLst>
          </p:cNvPr>
          <p:cNvSpPr/>
          <p:nvPr/>
        </p:nvSpPr>
        <p:spPr>
          <a:xfrm>
            <a:off x="6901195" y="372609"/>
            <a:ext cx="784189" cy="276999"/>
          </a:xfrm>
          <a:prstGeom prst="rect">
            <a:avLst/>
          </a:prstGeom>
        </p:spPr>
        <p:txBody>
          <a:bodyPr wrap="none">
            <a:spAutoFit/>
          </a:bodyPr>
          <a:lstStyle/>
          <a:p>
            <a:pPr algn="just">
              <a:spcAft>
                <a:spcPts val="1000"/>
              </a:spcAft>
            </a:pPr>
            <a:r>
              <a:rPr lang="es-EC" sz="1200" b="1" dirty="0">
                <a:solidFill>
                  <a:schemeClr val="accent4">
                    <a:lumMod val="10000"/>
                  </a:schemeClr>
                </a:solidFill>
                <a:ea typeface="Corbel" panose="020B0503020204020204" pitchFamily="34" charset="0"/>
                <a:cs typeface="Corbel" panose="020B0503020204020204" pitchFamily="34" charset="0"/>
              </a:rPr>
              <a:t>Figura 4</a:t>
            </a:r>
            <a:endParaRPr lang="es-EC" sz="1200" i="1" dirty="0">
              <a:solidFill>
                <a:schemeClr val="accent4">
                  <a:lumMod val="10000"/>
                </a:schemeClr>
              </a:solidFill>
              <a:ea typeface="Corbel" panose="020B0503020204020204" pitchFamily="34" charset="0"/>
              <a:cs typeface="Corbel" panose="020B0503020204020204" pitchFamily="34" charset="0"/>
            </a:endParaRPr>
          </a:p>
        </p:txBody>
      </p:sp>
      <p:sp>
        <p:nvSpPr>
          <p:cNvPr id="6" name="Rectángulo 5">
            <a:extLst>
              <a:ext uri="{FF2B5EF4-FFF2-40B4-BE49-F238E27FC236}">
                <a16:creationId xmlns:a16="http://schemas.microsoft.com/office/drawing/2014/main" id="{094CA106-3796-4AD7-9610-A306286EEF62}"/>
              </a:ext>
            </a:extLst>
          </p:cNvPr>
          <p:cNvSpPr/>
          <p:nvPr/>
        </p:nvSpPr>
        <p:spPr>
          <a:xfrm>
            <a:off x="109182" y="1378734"/>
            <a:ext cx="409433" cy="381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solidFill>
                  <a:schemeClr val="accent4">
                    <a:lumMod val="10000"/>
                  </a:schemeClr>
                </a:solidFill>
              </a:rPr>
              <a:t>A</a:t>
            </a:r>
            <a:endParaRPr lang="es-EC">
              <a:solidFill>
                <a:schemeClr val="accent4">
                  <a:lumMod val="10000"/>
                </a:schemeClr>
              </a:solidFill>
            </a:endParaRPr>
          </a:p>
        </p:txBody>
      </p:sp>
      <p:sp>
        <p:nvSpPr>
          <p:cNvPr id="14" name="Rectángulo 13">
            <a:extLst>
              <a:ext uri="{FF2B5EF4-FFF2-40B4-BE49-F238E27FC236}">
                <a16:creationId xmlns:a16="http://schemas.microsoft.com/office/drawing/2014/main" id="{9BDF427C-2F69-4013-867E-CCED8A5B97B2}"/>
              </a:ext>
            </a:extLst>
          </p:cNvPr>
          <p:cNvSpPr/>
          <p:nvPr/>
        </p:nvSpPr>
        <p:spPr>
          <a:xfrm>
            <a:off x="-67037" y="3017981"/>
            <a:ext cx="409433" cy="381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solidFill>
                  <a:schemeClr val="accent4">
                    <a:lumMod val="10000"/>
                  </a:schemeClr>
                </a:solidFill>
              </a:rPr>
              <a:t>B</a:t>
            </a:r>
            <a:endParaRPr lang="es-EC">
              <a:solidFill>
                <a:schemeClr val="accent4">
                  <a:lumMod val="10000"/>
                </a:schemeClr>
              </a:solidFill>
            </a:endParaRPr>
          </a:p>
        </p:txBody>
      </p:sp>
      <p:pic>
        <p:nvPicPr>
          <p:cNvPr id="12" name="Imagen 11">
            <a:extLst>
              <a:ext uri="{FF2B5EF4-FFF2-40B4-BE49-F238E27FC236}">
                <a16:creationId xmlns:a16="http://schemas.microsoft.com/office/drawing/2014/main" id="{38C67046-0334-4B8A-9F68-71C674A40FB4}"/>
              </a:ext>
            </a:extLst>
          </p:cNvPr>
          <p:cNvPicPr/>
          <p:nvPr/>
        </p:nvPicPr>
        <p:blipFill rotWithShape="1">
          <a:blip r:embed="rId6"/>
          <a:srcRect l="22930" t="24472" r="55551" b="9956"/>
          <a:stretch/>
        </p:blipFill>
        <p:spPr bwMode="auto">
          <a:xfrm>
            <a:off x="8241954" y="1176411"/>
            <a:ext cx="2800350" cy="4797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410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0449B5D-B3A4-4F35-AA95-A513148F35A0}"/>
              </a:ext>
            </a:extLst>
          </p:cNvPr>
          <p:cNvPicPr>
            <a:picLocks noChangeAspect="1"/>
          </p:cNvPicPr>
          <p:nvPr/>
        </p:nvPicPr>
        <p:blipFill rotWithShape="1">
          <a:blip r:embed="rId3"/>
          <a:srcRect l="38884" t="26655" r="19807" b="16292"/>
          <a:stretch/>
        </p:blipFill>
        <p:spPr>
          <a:xfrm>
            <a:off x="203470" y="1065509"/>
            <a:ext cx="6591533" cy="5118564"/>
          </a:xfrm>
          <a:prstGeom prst="rect">
            <a:avLst/>
          </a:prstGeom>
        </p:spPr>
      </p:pic>
      <p:pic>
        <p:nvPicPr>
          <p:cNvPr id="6" name="Imagen 5">
            <a:extLst>
              <a:ext uri="{FF2B5EF4-FFF2-40B4-BE49-F238E27FC236}">
                <a16:creationId xmlns:a16="http://schemas.microsoft.com/office/drawing/2014/main" id="{1D3C7D6B-5106-4E7A-AC65-EC351518428E}"/>
              </a:ext>
            </a:extLst>
          </p:cNvPr>
          <p:cNvPicPr>
            <a:picLocks noChangeAspect="1"/>
          </p:cNvPicPr>
          <p:nvPr/>
        </p:nvPicPr>
        <p:blipFill rotWithShape="1">
          <a:blip r:embed="rId4"/>
          <a:srcRect l="46079" t="38729" r="30655" b="15470"/>
          <a:stretch/>
        </p:blipFill>
        <p:spPr>
          <a:xfrm>
            <a:off x="7868788" y="1445030"/>
            <a:ext cx="3938899" cy="4359521"/>
          </a:xfrm>
          <a:prstGeom prst="rect">
            <a:avLst/>
          </a:prstGeom>
        </p:spPr>
      </p:pic>
      <p:sp>
        <p:nvSpPr>
          <p:cNvPr id="7" name="Título 1">
            <a:extLst>
              <a:ext uri="{FF2B5EF4-FFF2-40B4-BE49-F238E27FC236}">
                <a16:creationId xmlns:a16="http://schemas.microsoft.com/office/drawing/2014/main" id="{8658E57A-0B76-437C-ABA8-835FD96C3ADC}"/>
              </a:ext>
            </a:extLst>
          </p:cNvPr>
          <p:cNvSpPr txBox="1">
            <a:spLocks/>
          </p:cNvSpPr>
          <p:nvPr/>
        </p:nvSpPr>
        <p:spPr>
          <a:xfrm>
            <a:off x="1156712" y="219690"/>
            <a:ext cx="4043644"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dirty="0">
                <a:solidFill>
                  <a:srgbClr val="000000"/>
                </a:solidFill>
                <a:latin typeface="Arial" panose="020B0604020202020204" pitchFamily="34" charset="0"/>
                <a:ea typeface="Times New Roman" panose="02020603050405020304" pitchFamily="18" charset="0"/>
              </a:rPr>
              <a:t>Molécula Híbrida</a:t>
            </a:r>
            <a:endParaRPr lang="es-EC" sz="3600" dirty="0">
              <a:solidFill>
                <a:srgbClr val="000000"/>
              </a:solidFill>
              <a:effectLst/>
              <a:latin typeface="Times New Roman" panose="02020603050405020304" pitchFamily="18" charset="0"/>
              <a:ea typeface="Times New Roman" panose="02020603050405020304" pitchFamily="18" charset="0"/>
            </a:endParaRPr>
          </a:p>
          <a:p>
            <a:endParaRPr lang="es-ES" i="0" kern="0" dirty="0"/>
          </a:p>
        </p:txBody>
      </p:sp>
      <p:sp>
        <p:nvSpPr>
          <p:cNvPr id="9" name="Rectángulo 8">
            <a:extLst>
              <a:ext uri="{FF2B5EF4-FFF2-40B4-BE49-F238E27FC236}">
                <a16:creationId xmlns:a16="http://schemas.microsoft.com/office/drawing/2014/main" id="{F15CF622-451B-4F23-AE7D-4EBE321DC60D}"/>
              </a:ext>
            </a:extLst>
          </p:cNvPr>
          <p:cNvSpPr/>
          <p:nvPr/>
        </p:nvSpPr>
        <p:spPr>
          <a:xfrm>
            <a:off x="859686" y="6321257"/>
            <a:ext cx="1643399" cy="319126"/>
          </a:xfrm>
          <a:prstGeom prst="rect">
            <a:avLst/>
          </a:prstGeom>
        </p:spPr>
        <p:txBody>
          <a:bodyPr wrap="none">
            <a:spAutoFit/>
          </a:bodyPr>
          <a:lstStyle/>
          <a:p>
            <a:pPr algn="just">
              <a:lnSpc>
                <a:spcPct val="150000"/>
              </a:lnSpc>
              <a:spcAft>
                <a:spcPts val="800"/>
              </a:spcAft>
            </a:pP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Autor: Paredes, A. (2021)</a:t>
            </a:r>
            <a:endParaRPr lang="es-ES" sz="1600" dirty="0">
              <a:solidFill>
                <a:schemeClr val="bg1">
                  <a:lumMod val="50000"/>
                </a:schemeClr>
              </a:solidFill>
              <a:effectLst/>
              <a:latin typeface="Corbel" panose="020B0503020204020204" pitchFamily="34" charset="0"/>
              <a:ea typeface="Corbel" panose="020B0503020204020204" pitchFamily="34" charset="0"/>
              <a:cs typeface="Corbel" panose="020B0503020204020204" pitchFamily="34" charset="0"/>
            </a:endParaRPr>
          </a:p>
        </p:txBody>
      </p:sp>
      <p:sp>
        <p:nvSpPr>
          <p:cNvPr id="10" name="Rectángulo 9">
            <a:extLst>
              <a:ext uri="{FF2B5EF4-FFF2-40B4-BE49-F238E27FC236}">
                <a16:creationId xmlns:a16="http://schemas.microsoft.com/office/drawing/2014/main" id="{AB9AADB6-9699-4D34-805A-BE9D6D628490}"/>
              </a:ext>
            </a:extLst>
          </p:cNvPr>
          <p:cNvSpPr/>
          <p:nvPr/>
        </p:nvSpPr>
        <p:spPr>
          <a:xfrm>
            <a:off x="169458" y="761036"/>
            <a:ext cx="784189" cy="276999"/>
          </a:xfrm>
          <a:prstGeom prst="rect">
            <a:avLst/>
          </a:prstGeom>
        </p:spPr>
        <p:txBody>
          <a:bodyPr wrap="none">
            <a:spAutoFit/>
          </a:bodyPr>
          <a:lstStyle/>
          <a:p>
            <a:pPr algn="just">
              <a:spcAft>
                <a:spcPts val="1000"/>
              </a:spcAft>
            </a:pPr>
            <a:r>
              <a:rPr lang="es-EC" sz="1200" b="1" dirty="0">
                <a:solidFill>
                  <a:schemeClr val="accent4">
                    <a:lumMod val="10000"/>
                  </a:schemeClr>
                </a:solidFill>
                <a:ea typeface="Corbel" panose="020B0503020204020204" pitchFamily="34" charset="0"/>
                <a:cs typeface="Corbel" panose="020B0503020204020204" pitchFamily="34" charset="0"/>
              </a:rPr>
              <a:t>Figura 5</a:t>
            </a:r>
            <a:endParaRPr lang="es-EC" sz="1200" i="1" dirty="0">
              <a:solidFill>
                <a:schemeClr val="accent4">
                  <a:lumMod val="10000"/>
                </a:schemeClr>
              </a:solidFill>
              <a:ea typeface="Corbel" panose="020B0503020204020204" pitchFamily="34" charset="0"/>
              <a:cs typeface="Corbel" panose="020B0503020204020204" pitchFamily="34" charset="0"/>
            </a:endParaRPr>
          </a:p>
        </p:txBody>
      </p:sp>
      <p:sp>
        <p:nvSpPr>
          <p:cNvPr id="11" name="Rectángulo 10">
            <a:extLst>
              <a:ext uri="{FF2B5EF4-FFF2-40B4-BE49-F238E27FC236}">
                <a16:creationId xmlns:a16="http://schemas.microsoft.com/office/drawing/2014/main" id="{98169494-C090-4744-8919-E7C8EAB57B04}"/>
              </a:ext>
            </a:extLst>
          </p:cNvPr>
          <p:cNvSpPr/>
          <p:nvPr/>
        </p:nvSpPr>
        <p:spPr>
          <a:xfrm>
            <a:off x="7252025" y="373750"/>
            <a:ext cx="4721850" cy="1328569"/>
          </a:xfrm>
          <a:prstGeom prst="rect">
            <a:avLst/>
          </a:prstGeom>
        </p:spPr>
        <p:txBody>
          <a:bodyPr wrap="square">
            <a:spAutoFit/>
          </a:bodyPr>
          <a:lstStyle/>
          <a:p>
            <a:pPr algn="just">
              <a:spcAft>
                <a:spcPts val="1000"/>
              </a:spcAft>
            </a:pPr>
            <a:r>
              <a:rPr lang="es-EC" sz="1200" b="1" dirty="0">
                <a:solidFill>
                  <a:schemeClr val="accent4">
                    <a:lumMod val="10000"/>
                  </a:schemeClr>
                </a:solidFill>
                <a:ea typeface="Corbel" panose="020B0503020204020204" pitchFamily="34" charset="0"/>
                <a:cs typeface="Corbel" panose="020B0503020204020204" pitchFamily="34" charset="0"/>
              </a:rPr>
              <a:t>Figura 6</a:t>
            </a:r>
          </a:p>
          <a:p>
            <a:pPr algn="just">
              <a:spcAft>
                <a:spcPts val="1000"/>
              </a:spcAft>
            </a:pPr>
            <a:r>
              <a:rPr lang="es-EC" sz="1200" i="1" dirty="0">
                <a:solidFill>
                  <a:schemeClr val="accent4">
                    <a:lumMod val="10000"/>
                  </a:schemeClr>
                </a:solidFill>
                <a:ea typeface="Corbel" panose="020B0503020204020204" pitchFamily="34" charset="0"/>
                <a:cs typeface="Corbel" panose="020B0503020204020204" pitchFamily="34" charset="0"/>
              </a:rPr>
              <a:t>Electroforesis in </a:t>
            </a:r>
            <a:r>
              <a:rPr lang="es-EC" sz="1200" i="1" dirty="0" err="1">
                <a:solidFill>
                  <a:schemeClr val="accent4">
                    <a:lumMod val="10000"/>
                  </a:schemeClr>
                </a:solidFill>
                <a:ea typeface="Corbel" panose="020B0503020204020204" pitchFamily="34" charset="0"/>
                <a:cs typeface="Corbel" panose="020B0503020204020204" pitchFamily="34" charset="0"/>
              </a:rPr>
              <a:t>silico</a:t>
            </a:r>
            <a:r>
              <a:rPr lang="es-EC" sz="1200" i="1" dirty="0">
                <a:solidFill>
                  <a:schemeClr val="accent4">
                    <a:lumMod val="10000"/>
                  </a:schemeClr>
                </a:solidFill>
                <a:ea typeface="Corbel" panose="020B0503020204020204" pitchFamily="34" charset="0"/>
                <a:cs typeface="Corbel" panose="020B0503020204020204" pitchFamily="34" charset="0"/>
              </a:rPr>
              <a:t> de los productos obtenidos de la digestión con </a:t>
            </a:r>
            <a:r>
              <a:rPr lang="es-EC" sz="1200" i="1" dirty="0" err="1">
                <a:solidFill>
                  <a:schemeClr val="accent4">
                    <a:lumMod val="10000"/>
                  </a:schemeClr>
                </a:solidFill>
                <a:ea typeface="Corbel" panose="020B0503020204020204" pitchFamily="34" charset="0"/>
                <a:cs typeface="Corbel" panose="020B0503020204020204" pitchFamily="34" charset="0"/>
              </a:rPr>
              <a:t>BamHI</a:t>
            </a:r>
            <a:r>
              <a:rPr lang="es-EC" sz="1200" i="1" dirty="0">
                <a:solidFill>
                  <a:schemeClr val="accent4">
                    <a:lumMod val="10000"/>
                  </a:schemeClr>
                </a:solidFill>
                <a:ea typeface="Corbel" panose="020B0503020204020204" pitchFamily="34" charset="0"/>
                <a:cs typeface="Corbel" panose="020B0503020204020204" pitchFamily="34" charset="0"/>
              </a:rPr>
              <a:t> y </a:t>
            </a:r>
            <a:r>
              <a:rPr lang="es-EC" sz="1200" i="1" dirty="0" err="1">
                <a:solidFill>
                  <a:schemeClr val="accent4">
                    <a:lumMod val="10000"/>
                  </a:schemeClr>
                </a:solidFill>
                <a:ea typeface="Corbel" panose="020B0503020204020204" pitchFamily="34" charset="0"/>
                <a:cs typeface="Corbel" panose="020B0503020204020204" pitchFamily="34" charset="0"/>
              </a:rPr>
              <a:t>NheI</a:t>
            </a:r>
            <a:r>
              <a:rPr lang="es-EC" sz="1200" i="1" dirty="0">
                <a:solidFill>
                  <a:schemeClr val="accent4">
                    <a:lumMod val="10000"/>
                  </a:schemeClr>
                </a:solidFill>
                <a:ea typeface="Corbel" panose="020B0503020204020204" pitchFamily="34" charset="0"/>
                <a:cs typeface="Corbel" panose="020B0503020204020204" pitchFamily="34" charset="0"/>
              </a:rPr>
              <a:t>, Fragmento de PCR : 1) fragmento del Plásmido pET-28 a (+)  5.3 kB, 2) fragmento de </a:t>
            </a:r>
            <a:r>
              <a:rPr lang="el-GR" sz="1200" i="1" dirty="0">
                <a:solidFill>
                  <a:schemeClr val="accent4">
                    <a:lumMod val="10000"/>
                  </a:schemeClr>
                </a:solidFill>
                <a:ea typeface="Corbel" panose="020B0503020204020204" pitchFamily="34" charset="0"/>
                <a:cs typeface="Corbel" panose="020B0503020204020204" pitchFamily="34" charset="0"/>
              </a:rPr>
              <a:t>β-</a:t>
            </a:r>
            <a:r>
              <a:rPr lang="es-EC" sz="1200" i="1" dirty="0">
                <a:solidFill>
                  <a:schemeClr val="accent4">
                    <a:lumMod val="10000"/>
                  </a:schemeClr>
                </a:solidFill>
                <a:ea typeface="Corbel" panose="020B0503020204020204" pitchFamily="34" charset="0"/>
                <a:cs typeface="Corbel" panose="020B0503020204020204" pitchFamily="34" charset="0"/>
              </a:rPr>
              <a:t>galactosidasa 3.1 kB 3) Fragmento de pET-28 a (+)- </a:t>
            </a:r>
            <a:r>
              <a:rPr lang="es-EC" sz="1200" i="1" dirty="0" err="1">
                <a:solidFill>
                  <a:schemeClr val="accent4">
                    <a:lumMod val="10000"/>
                  </a:schemeClr>
                </a:solidFill>
                <a:ea typeface="Corbel" panose="020B0503020204020204" pitchFamily="34" charset="0"/>
                <a:cs typeface="Corbel" panose="020B0503020204020204" pitchFamily="34" charset="0"/>
              </a:rPr>
              <a:t>BgaL</a:t>
            </a:r>
            <a:r>
              <a:rPr lang="es-EC" sz="1200" i="1" dirty="0">
                <a:solidFill>
                  <a:schemeClr val="accent4">
                    <a:lumMod val="10000"/>
                  </a:schemeClr>
                </a:solidFill>
                <a:ea typeface="Corbel" panose="020B0503020204020204" pitchFamily="34" charset="0"/>
                <a:cs typeface="Corbel" panose="020B0503020204020204" pitchFamily="34" charset="0"/>
              </a:rPr>
              <a:t> Fragmentos de 5.3 Kb y 3.1 KB, Ladder: 3 kb Plus.</a:t>
            </a:r>
          </a:p>
        </p:txBody>
      </p:sp>
    </p:spTree>
    <p:extLst>
      <p:ext uri="{BB962C8B-B14F-4D97-AF65-F5344CB8AC3E}">
        <p14:creationId xmlns:p14="http://schemas.microsoft.com/office/powerpoint/2010/main" val="1786981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536418" y="866586"/>
            <a:ext cx="545433" cy="44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prstClr val="black"/>
                </a:solidFill>
              </a:rPr>
              <a:t>A</a:t>
            </a:r>
            <a:endParaRPr lang="es-ES" b="1" dirty="0">
              <a:solidFill>
                <a:prstClr val="black"/>
              </a:solidFill>
            </a:endParaRPr>
          </a:p>
        </p:txBody>
      </p:sp>
      <p:sp>
        <p:nvSpPr>
          <p:cNvPr id="15" name="Rectángulo 14"/>
          <p:cNvSpPr/>
          <p:nvPr/>
        </p:nvSpPr>
        <p:spPr>
          <a:xfrm>
            <a:off x="3679827" y="690871"/>
            <a:ext cx="545433" cy="44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prstClr val="black"/>
                </a:solidFill>
              </a:rPr>
              <a:t>B</a:t>
            </a:r>
            <a:endParaRPr lang="es-ES" b="1" dirty="0">
              <a:solidFill>
                <a:prstClr val="black"/>
              </a:solidFill>
            </a:endParaRPr>
          </a:p>
        </p:txBody>
      </p:sp>
      <p:sp>
        <p:nvSpPr>
          <p:cNvPr id="17" name="Título 1"/>
          <p:cNvSpPr txBox="1">
            <a:spLocks/>
          </p:cNvSpPr>
          <p:nvPr/>
        </p:nvSpPr>
        <p:spPr>
          <a:xfrm>
            <a:off x="-2738982" y="-6002"/>
            <a:ext cx="14930982"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419" sz="3100" kern="0" dirty="0">
                <a:solidFill>
                  <a:prstClr val="black"/>
                </a:solidFill>
              </a:rPr>
              <a:t>Determinación de clones recombinantes y Actividad enzimática </a:t>
            </a:r>
            <a:endParaRPr lang="es-ES" sz="3100" kern="0" dirty="0"/>
          </a:p>
        </p:txBody>
      </p:sp>
      <p:sp>
        <p:nvSpPr>
          <p:cNvPr id="19" name="Rectángulo 18"/>
          <p:cNvSpPr/>
          <p:nvPr/>
        </p:nvSpPr>
        <p:spPr>
          <a:xfrm>
            <a:off x="4561410" y="456374"/>
            <a:ext cx="1154483" cy="319126"/>
          </a:xfrm>
          <a:prstGeom prst="rect">
            <a:avLst/>
          </a:prstGeom>
        </p:spPr>
        <p:txBody>
          <a:bodyPr wrap="none">
            <a:spAutoFit/>
          </a:bodyPr>
          <a:lstStyle/>
          <a:p>
            <a:pPr algn="just">
              <a:lnSpc>
                <a:spcPct val="150000"/>
              </a:lnSpc>
              <a:spcAft>
                <a:spcPts val="800"/>
              </a:spcAft>
            </a:pP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a:t>
            </a:r>
            <a:r>
              <a:rPr lang="es-EC" sz="1100" dirty="0" err="1">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Xu</a:t>
            </a: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 </a:t>
            </a:r>
            <a:r>
              <a:rPr lang="es-EC" sz="1100" i="1"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et al</a:t>
            </a: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 2016).</a:t>
            </a:r>
            <a:endParaRPr lang="es-ES" sz="1600" dirty="0">
              <a:solidFill>
                <a:schemeClr val="bg1">
                  <a:lumMod val="50000"/>
                </a:schemeClr>
              </a:solidFill>
              <a:effectLst/>
              <a:latin typeface="Corbel" panose="020B0503020204020204" pitchFamily="34" charset="0"/>
              <a:ea typeface="Corbel" panose="020B0503020204020204" pitchFamily="34" charset="0"/>
              <a:cs typeface="Corbel" panose="020B0503020204020204" pitchFamily="34" charset="0"/>
            </a:endParaRPr>
          </a:p>
        </p:txBody>
      </p:sp>
      <p:pic>
        <p:nvPicPr>
          <p:cNvPr id="2" name="Imagen 1">
            <a:extLst>
              <a:ext uri="{FF2B5EF4-FFF2-40B4-BE49-F238E27FC236}">
                <a16:creationId xmlns:a16="http://schemas.microsoft.com/office/drawing/2014/main" id="{21F54648-1334-4ED0-91E7-FC77CDD68538}"/>
              </a:ext>
            </a:extLst>
          </p:cNvPr>
          <p:cNvPicPr>
            <a:picLocks noChangeAspect="1"/>
          </p:cNvPicPr>
          <p:nvPr/>
        </p:nvPicPr>
        <p:blipFill rotWithShape="1">
          <a:blip r:embed="rId3"/>
          <a:srcRect l="48867" t="42786" r="29038" b="16640"/>
          <a:stretch/>
        </p:blipFill>
        <p:spPr>
          <a:xfrm>
            <a:off x="312912" y="866586"/>
            <a:ext cx="3210802" cy="3315003"/>
          </a:xfrm>
          <a:prstGeom prst="ellipse">
            <a:avLst/>
          </a:prstGeom>
          <a:ln>
            <a:noFill/>
          </a:ln>
          <a:effectLst>
            <a:softEdge rad="112500"/>
          </a:effectLst>
        </p:spPr>
      </p:pic>
      <p:pic>
        <p:nvPicPr>
          <p:cNvPr id="3" name="Imagen 2">
            <a:extLst>
              <a:ext uri="{FF2B5EF4-FFF2-40B4-BE49-F238E27FC236}">
                <a16:creationId xmlns:a16="http://schemas.microsoft.com/office/drawing/2014/main" id="{C087F387-A232-44F6-AC1B-E1C63D3697A8}"/>
              </a:ext>
            </a:extLst>
          </p:cNvPr>
          <p:cNvPicPr>
            <a:picLocks noChangeAspect="1"/>
          </p:cNvPicPr>
          <p:nvPr/>
        </p:nvPicPr>
        <p:blipFill rotWithShape="1">
          <a:blip r:embed="rId4"/>
          <a:srcRect l="46992" t="35410" r="26524" b="16171"/>
          <a:stretch/>
        </p:blipFill>
        <p:spPr>
          <a:xfrm>
            <a:off x="3523714" y="922276"/>
            <a:ext cx="3116744" cy="3203622"/>
          </a:xfrm>
          <a:prstGeom prst="ellipse">
            <a:avLst/>
          </a:prstGeom>
          <a:ln>
            <a:noFill/>
          </a:ln>
          <a:effectLst>
            <a:softEdge rad="112500"/>
          </a:effectLst>
        </p:spPr>
      </p:pic>
      <p:pic>
        <p:nvPicPr>
          <p:cNvPr id="21" name="Imagen 20">
            <a:extLst>
              <a:ext uri="{FF2B5EF4-FFF2-40B4-BE49-F238E27FC236}">
                <a16:creationId xmlns:a16="http://schemas.microsoft.com/office/drawing/2014/main" id="{666FBC8D-423C-40D5-93C0-B2DE2159C0ED}"/>
              </a:ext>
            </a:extLst>
          </p:cNvPr>
          <p:cNvPicPr>
            <a:picLocks noChangeAspect="1"/>
          </p:cNvPicPr>
          <p:nvPr/>
        </p:nvPicPr>
        <p:blipFill rotWithShape="1">
          <a:blip r:embed="rId5"/>
          <a:srcRect l="37266" t="40413" r="22187" b="22277"/>
          <a:stretch/>
        </p:blipFill>
        <p:spPr>
          <a:xfrm>
            <a:off x="7439480" y="1332651"/>
            <a:ext cx="4447768" cy="2301013"/>
          </a:xfrm>
          <a:prstGeom prst="rect">
            <a:avLst/>
          </a:prstGeom>
        </p:spPr>
      </p:pic>
      <p:sp>
        <p:nvSpPr>
          <p:cNvPr id="22" name="Rectángulo 21">
            <a:extLst>
              <a:ext uri="{FF2B5EF4-FFF2-40B4-BE49-F238E27FC236}">
                <a16:creationId xmlns:a16="http://schemas.microsoft.com/office/drawing/2014/main" id="{41C224AF-6C51-4AD1-8BAC-AB5445A4E838}"/>
              </a:ext>
            </a:extLst>
          </p:cNvPr>
          <p:cNvSpPr/>
          <p:nvPr/>
        </p:nvSpPr>
        <p:spPr>
          <a:xfrm>
            <a:off x="461327" y="6335680"/>
            <a:ext cx="1643399" cy="319126"/>
          </a:xfrm>
          <a:prstGeom prst="rect">
            <a:avLst/>
          </a:prstGeom>
        </p:spPr>
        <p:txBody>
          <a:bodyPr wrap="none">
            <a:spAutoFit/>
          </a:bodyPr>
          <a:lstStyle/>
          <a:p>
            <a:pPr algn="just">
              <a:lnSpc>
                <a:spcPct val="150000"/>
              </a:lnSpc>
              <a:spcAft>
                <a:spcPts val="800"/>
              </a:spcAft>
            </a:pP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Autor: Paredes, A. (2021)</a:t>
            </a:r>
            <a:endParaRPr lang="es-ES" sz="1600" dirty="0">
              <a:solidFill>
                <a:schemeClr val="bg1">
                  <a:lumMod val="50000"/>
                </a:schemeClr>
              </a:solidFill>
              <a:effectLst/>
              <a:latin typeface="Corbel" panose="020B0503020204020204" pitchFamily="34" charset="0"/>
              <a:ea typeface="Corbel" panose="020B0503020204020204" pitchFamily="34" charset="0"/>
              <a:cs typeface="Corbel" panose="020B0503020204020204" pitchFamily="34" charset="0"/>
            </a:endParaRPr>
          </a:p>
        </p:txBody>
      </p:sp>
      <p:sp>
        <p:nvSpPr>
          <p:cNvPr id="23" name="Rectángulo 22">
            <a:extLst>
              <a:ext uri="{FF2B5EF4-FFF2-40B4-BE49-F238E27FC236}">
                <a16:creationId xmlns:a16="http://schemas.microsoft.com/office/drawing/2014/main" id="{498081E9-4770-4B34-B88F-F011130EBCCC}"/>
              </a:ext>
            </a:extLst>
          </p:cNvPr>
          <p:cNvSpPr/>
          <p:nvPr/>
        </p:nvSpPr>
        <p:spPr>
          <a:xfrm>
            <a:off x="363206" y="4059948"/>
            <a:ext cx="6098961" cy="959237"/>
          </a:xfrm>
          <a:prstGeom prst="rect">
            <a:avLst/>
          </a:prstGeom>
        </p:spPr>
        <p:txBody>
          <a:bodyPr wrap="square">
            <a:spAutoFit/>
          </a:bodyPr>
          <a:lstStyle/>
          <a:p>
            <a:pPr algn="just">
              <a:spcAft>
                <a:spcPts val="1000"/>
              </a:spcAft>
            </a:pPr>
            <a:r>
              <a:rPr lang="es-EC" sz="1200" b="1" dirty="0">
                <a:solidFill>
                  <a:schemeClr val="accent4">
                    <a:lumMod val="10000"/>
                  </a:schemeClr>
                </a:solidFill>
                <a:ea typeface="Corbel" panose="020B0503020204020204" pitchFamily="34" charset="0"/>
                <a:cs typeface="Corbel" panose="020B0503020204020204" pitchFamily="34" charset="0"/>
              </a:rPr>
              <a:t>Figura 7</a:t>
            </a:r>
          </a:p>
          <a:p>
            <a:pPr algn="just">
              <a:spcAft>
                <a:spcPts val="1000"/>
              </a:spcAft>
            </a:pPr>
            <a:r>
              <a:rPr lang="es-EC" sz="1200" i="1" dirty="0">
                <a:solidFill>
                  <a:schemeClr val="accent4">
                    <a:lumMod val="10000"/>
                  </a:schemeClr>
                </a:solidFill>
                <a:ea typeface="Corbel" panose="020B0503020204020204" pitchFamily="34" charset="0"/>
                <a:cs typeface="Corbel" panose="020B0503020204020204" pitchFamily="34" charset="0"/>
              </a:rPr>
              <a:t>a) Prueba de gen de resistencia a Kanamicina, colonias amarillentas son característica </a:t>
            </a:r>
            <a:r>
              <a:rPr lang="es-EC" sz="1200" i="1" dirty="0" err="1">
                <a:solidFill>
                  <a:schemeClr val="accent4">
                    <a:lumMod val="10000"/>
                  </a:schemeClr>
                </a:solidFill>
                <a:ea typeface="Corbel" panose="020B0503020204020204" pitchFamily="34" charset="0"/>
                <a:cs typeface="Corbel" panose="020B0503020204020204" pitchFamily="34" charset="0"/>
              </a:rPr>
              <a:t>Escherichia</a:t>
            </a:r>
            <a:r>
              <a:rPr lang="es-EC" sz="1200" i="1" dirty="0">
                <a:solidFill>
                  <a:schemeClr val="accent4">
                    <a:lumMod val="10000"/>
                  </a:schemeClr>
                </a:solidFill>
                <a:ea typeface="Corbel" panose="020B0503020204020204" pitchFamily="34" charset="0"/>
                <a:cs typeface="Corbel" panose="020B0503020204020204" pitchFamily="34" charset="0"/>
              </a:rPr>
              <a:t> </a:t>
            </a:r>
            <a:r>
              <a:rPr lang="es-EC" sz="1200" i="1" dirty="0" err="1">
                <a:solidFill>
                  <a:schemeClr val="accent4">
                    <a:lumMod val="10000"/>
                  </a:schemeClr>
                </a:solidFill>
                <a:ea typeface="Corbel" panose="020B0503020204020204" pitchFamily="34" charset="0"/>
                <a:cs typeface="Corbel" panose="020B0503020204020204" pitchFamily="34" charset="0"/>
              </a:rPr>
              <a:t>coli</a:t>
            </a:r>
            <a:r>
              <a:rPr lang="es-EC" sz="1200" i="1" dirty="0">
                <a:solidFill>
                  <a:schemeClr val="accent4">
                    <a:lumMod val="10000"/>
                  </a:schemeClr>
                </a:solidFill>
                <a:ea typeface="Corbel" panose="020B0503020204020204" pitchFamily="34" charset="0"/>
                <a:cs typeface="Corbel" panose="020B0503020204020204" pitchFamily="34" charset="0"/>
              </a:rPr>
              <a:t>. b) Cribado azul-blanco de colonias bacterianas utilizando IPTG y X-Gal; </a:t>
            </a:r>
            <a:r>
              <a:rPr lang="es-ES" sz="1200" i="1" dirty="0">
                <a:solidFill>
                  <a:schemeClr val="accent4">
                    <a:lumMod val="10000"/>
                  </a:schemeClr>
                </a:solidFill>
                <a:ea typeface="Corbel" panose="020B0503020204020204" pitchFamily="34" charset="0"/>
                <a:cs typeface="Corbel" panose="020B0503020204020204" pitchFamily="34" charset="0"/>
              </a:rPr>
              <a:t>colonias blancas indican los clones recombinantes.</a:t>
            </a:r>
            <a:endParaRPr lang="es-EC" sz="1200" i="1" dirty="0">
              <a:solidFill>
                <a:schemeClr val="accent4">
                  <a:lumMod val="10000"/>
                </a:schemeClr>
              </a:solidFill>
              <a:ea typeface="Corbel" panose="020B0503020204020204" pitchFamily="34" charset="0"/>
              <a:cs typeface="Corbel" panose="020B0503020204020204" pitchFamily="34" charset="0"/>
            </a:endParaRPr>
          </a:p>
        </p:txBody>
      </p:sp>
      <p:sp>
        <p:nvSpPr>
          <p:cNvPr id="24" name="Rectángulo 23">
            <a:extLst>
              <a:ext uri="{FF2B5EF4-FFF2-40B4-BE49-F238E27FC236}">
                <a16:creationId xmlns:a16="http://schemas.microsoft.com/office/drawing/2014/main" id="{500CFEB2-67F7-43E6-83B8-D246CC2FD5D4}"/>
              </a:ext>
            </a:extLst>
          </p:cNvPr>
          <p:cNvSpPr/>
          <p:nvPr/>
        </p:nvSpPr>
        <p:spPr>
          <a:xfrm>
            <a:off x="6546620" y="374495"/>
            <a:ext cx="5801493" cy="959237"/>
          </a:xfrm>
          <a:prstGeom prst="rect">
            <a:avLst/>
          </a:prstGeom>
        </p:spPr>
        <p:txBody>
          <a:bodyPr wrap="square">
            <a:spAutoFit/>
          </a:bodyPr>
          <a:lstStyle/>
          <a:p>
            <a:pPr algn="just">
              <a:spcAft>
                <a:spcPts val="1000"/>
              </a:spcAft>
            </a:pPr>
            <a:r>
              <a:rPr lang="es-EC" sz="1200" b="1" dirty="0">
                <a:solidFill>
                  <a:schemeClr val="accent4">
                    <a:lumMod val="10000"/>
                  </a:schemeClr>
                </a:solidFill>
                <a:ea typeface="Corbel" panose="020B0503020204020204" pitchFamily="34" charset="0"/>
                <a:cs typeface="Corbel" panose="020B0503020204020204" pitchFamily="34" charset="0"/>
              </a:rPr>
              <a:t>Figura 8</a:t>
            </a:r>
          </a:p>
          <a:p>
            <a:pPr algn="just">
              <a:spcAft>
                <a:spcPts val="1000"/>
              </a:spcAft>
            </a:pPr>
            <a:r>
              <a:rPr lang="es-EC" sz="1200" i="1" dirty="0">
                <a:solidFill>
                  <a:schemeClr val="accent4">
                    <a:lumMod val="10000"/>
                  </a:schemeClr>
                </a:solidFill>
                <a:ea typeface="Corbel" panose="020B0503020204020204" pitchFamily="34" charset="0"/>
                <a:cs typeface="Corbel" panose="020B0503020204020204" pitchFamily="34" charset="0"/>
              </a:rPr>
              <a:t>a) </a:t>
            </a:r>
            <a:r>
              <a:rPr lang="es-ES" sz="1200" i="1" dirty="0">
                <a:solidFill>
                  <a:schemeClr val="accent4">
                    <a:lumMod val="10000"/>
                  </a:schemeClr>
                </a:solidFill>
                <a:ea typeface="Corbel" panose="020B0503020204020204" pitchFamily="34" charset="0"/>
                <a:cs typeface="Corbel" panose="020B0503020204020204" pitchFamily="34" charset="0"/>
              </a:rPr>
              <a:t>Valores de la actividad de la β-galactosidasa ácida después de diferentes tiempos de incubación a 25 y 37 ° C</a:t>
            </a:r>
            <a:r>
              <a:rPr lang="es-EC" sz="1200" i="1" dirty="0">
                <a:solidFill>
                  <a:schemeClr val="accent4">
                    <a:lumMod val="10000"/>
                  </a:schemeClr>
                </a:solidFill>
                <a:ea typeface="Corbel" panose="020B0503020204020204" pitchFamily="34" charset="0"/>
                <a:cs typeface="Corbel" panose="020B0503020204020204" pitchFamily="34" charset="0"/>
              </a:rPr>
              <a:t>. b) hidrólisis de orto-</a:t>
            </a:r>
            <a:r>
              <a:rPr lang="es-EC" sz="1200" i="1" dirty="0" err="1">
                <a:solidFill>
                  <a:schemeClr val="accent4">
                    <a:lumMod val="10000"/>
                  </a:schemeClr>
                </a:solidFill>
                <a:ea typeface="Corbel" panose="020B0503020204020204" pitchFamily="34" charset="0"/>
                <a:cs typeface="Corbel" panose="020B0503020204020204" pitchFamily="34" charset="0"/>
              </a:rPr>
              <a:t>nitrofenol</a:t>
            </a:r>
            <a:r>
              <a:rPr lang="es-EC" sz="1200" i="1" dirty="0">
                <a:solidFill>
                  <a:schemeClr val="accent4">
                    <a:lumMod val="10000"/>
                  </a:schemeClr>
                </a:solidFill>
                <a:ea typeface="Corbel" panose="020B0503020204020204" pitchFamily="34" charset="0"/>
                <a:cs typeface="Corbel" panose="020B0503020204020204" pitchFamily="34" charset="0"/>
              </a:rPr>
              <a:t>-beta-D-</a:t>
            </a:r>
            <a:r>
              <a:rPr lang="es-EC" sz="1200" i="1" dirty="0" err="1">
                <a:solidFill>
                  <a:schemeClr val="accent4">
                    <a:lumMod val="10000"/>
                  </a:schemeClr>
                </a:solidFill>
                <a:ea typeface="Corbel" panose="020B0503020204020204" pitchFamily="34" charset="0"/>
                <a:cs typeface="Corbel" panose="020B0503020204020204" pitchFamily="34" charset="0"/>
              </a:rPr>
              <a:t>galactopiranósido</a:t>
            </a:r>
            <a:r>
              <a:rPr lang="es-EC" sz="1200" i="1" dirty="0">
                <a:solidFill>
                  <a:schemeClr val="accent4">
                    <a:lumMod val="10000"/>
                  </a:schemeClr>
                </a:solidFill>
                <a:ea typeface="Corbel" panose="020B0503020204020204" pitchFamily="34" charset="0"/>
                <a:cs typeface="Corbel" panose="020B0503020204020204" pitchFamily="34" charset="0"/>
              </a:rPr>
              <a:t> ONPG </a:t>
            </a:r>
          </a:p>
        </p:txBody>
      </p:sp>
      <p:pic>
        <p:nvPicPr>
          <p:cNvPr id="25" name="Imagen 24">
            <a:extLst>
              <a:ext uri="{FF2B5EF4-FFF2-40B4-BE49-F238E27FC236}">
                <a16:creationId xmlns:a16="http://schemas.microsoft.com/office/drawing/2014/main" id="{E36A0086-AFFA-4C3B-90E7-EE05D05D9FB2}"/>
              </a:ext>
            </a:extLst>
          </p:cNvPr>
          <p:cNvPicPr/>
          <p:nvPr/>
        </p:nvPicPr>
        <p:blipFill rotWithShape="1">
          <a:blip r:embed="rId6"/>
          <a:srcRect l="38029" t="12350" r="33201" b="22956"/>
          <a:stretch/>
        </p:blipFill>
        <p:spPr bwMode="auto">
          <a:xfrm>
            <a:off x="7170511" y="3950221"/>
            <a:ext cx="1733519" cy="2182361"/>
          </a:xfrm>
          <a:prstGeom prst="rect">
            <a:avLst/>
          </a:prstGeom>
          <a:ln>
            <a:noFill/>
          </a:ln>
          <a:extLst>
            <a:ext uri="{53640926-AAD7-44D8-BBD7-CCE9431645EC}">
              <a14:shadowObscured xmlns:a14="http://schemas.microsoft.com/office/drawing/2010/main"/>
            </a:ext>
          </a:extLst>
        </p:spPr>
      </p:pic>
      <p:sp>
        <p:nvSpPr>
          <p:cNvPr id="26" name="Rectángulo 25">
            <a:extLst>
              <a:ext uri="{FF2B5EF4-FFF2-40B4-BE49-F238E27FC236}">
                <a16:creationId xmlns:a16="http://schemas.microsoft.com/office/drawing/2014/main" id="{33559FB5-8CD6-473C-9F56-B0B8BE6CFDA3}"/>
              </a:ext>
            </a:extLst>
          </p:cNvPr>
          <p:cNvSpPr/>
          <p:nvPr/>
        </p:nvSpPr>
        <p:spPr>
          <a:xfrm>
            <a:off x="7277444" y="1424889"/>
            <a:ext cx="545433" cy="44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prstClr val="black"/>
                </a:solidFill>
              </a:rPr>
              <a:t>A</a:t>
            </a:r>
            <a:endParaRPr lang="es-ES" b="1" dirty="0">
              <a:solidFill>
                <a:prstClr val="black"/>
              </a:solidFill>
            </a:endParaRPr>
          </a:p>
        </p:txBody>
      </p:sp>
      <p:sp>
        <p:nvSpPr>
          <p:cNvPr id="27" name="Rectángulo 26">
            <a:extLst>
              <a:ext uri="{FF2B5EF4-FFF2-40B4-BE49-F238E27FC236}">
                <a16:creationId xmlns:a16="http://schemas.microsoft.com/office/drawing/2014/main" id="{E6FFC99E-C9DB-498F-8116-04F38A694A64}"/>
              </a:ext>
            </a:extLst>
          </p:cNvPr>
          <p:cNvSpPr/>
          <p:nvPr/>
        </p:nvSpPr>
        <p:spPr>
          <a:xfrm>
            <a:off x="7133014" y="4000043"/>
            <a:ext cx="545433" cy="44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prstClr val="black"/>
                </a:solidFill>
              </a:rPr>
              <a:t>B</a:t>
            </a:r>
            <a:endParaRPr lang="es-ES" b="1" dirty="0">
              <a:solidFill>
                <a:prstClr val="black"/>
              </a:solidFill>
            </a:endParaRPr>
          </a:p>
        </p:txBody>
      </p:sp>
      <p:sp>
        <p:nvSpPr>
          <p:cNvPr id="29" name="Rectángulo 28">
            <a:extLst>
              <a:ext uri="{FF2B5EF4-FFF2-40B4-BE49-F238E27FC236}">
                <a16:creationId xmlns:a16="http://schemas.microsoft.com/office/drawing/2014/main" id="{D14BBB49-FCA3-4EBA-A7E4-B54FDAE94DD6}"/>
              </a:ext>
            </a:extLst>
          </p:cNvPr>
          <p:cNvSpPr/>
          <p:nvPr/>
        </p:nvSpPr>
        <p:spPr>
          <a:xfrm>
            <a:off x="9221540" y="2339421"/>
            <a:ext cx="1508746" cy="369332"/>
          </a:xfrm>
          <a:prstGeom prst="rect">
            <a:avLst/>
          </a:prstGeom>
        </p:spPr>
        <p:txBody>
          <a:bodyPr wrap="none">
            <a:spAutoFit/>
          </a:bodyPr>
          <a:lstStyle/>
          <a:p>
            <a:r>
              <a:rPr lang="es-EC" sz="1400" dirty="0">
                <a:solidFill>
                  <a:schemeClr val="accent4">
                    <a:lumMod val="10000"/>
                  </a:schemeClr>
                </a:solidFill>
              </a:rPr>
              <a:t>0.1984 (U / </a:t>
            </a:r>
            <a:r>
              <a:rPr lang="es-EC" sz="1400" dirty="0" err="1">
                <a:solidFill>
                  <a:schemeClr val="accent4">
                    <a:lumMod val="10000"/>
                  </a:schemeClr>
                </a:solidFill>
              </a:rPr>
              <a:t>mL</a:t>
            </a:r>
            <a:r>
              <a:rPr lang="es-EC" dirty="0">
                <a:solidFill>
                  <a:schemeClr val="accent4">
                    <a:lumMod val="10000"/>
                  </a:schemeClr>
                </a:solidFill>
              </a:rPr>
              <a:t>) </a:t>
            </a:r>
          </a:p>
        </p:txBody>
      </p:sp>
      <p:sp>
        <p:nvSpPr>
          <p:cNvPr id="31" name="Rectángulo 30">
            <a:extLst>
              <a:ext uri="{FF2B5EF4-FFF2-40B4-BE49-F238E27FC236}">
                <a16:creationId xmlns:a16="http://schemas.microsoft.com/office/drawing/2014/main" id="{69F6D3F2-9B46-4BDF-876E-AA0801A0E950}"/>
              </a:ext>
            </a:extLst>
          </p:cNvPr>
          <p:cNvSpPr/>
          <p:nvPr/>
        </p:nvSpPr>
        <p:spPr>
          <a:xfrm>
            <a:off x="9086205" y="1335167"/>
            <a:ext cx="1426994" cy="307777"/>
          </a:xfrm>
          <a:prstGeom prst="rect">
            <a:avLst/>
          </a:prstGeom>
        </p:spPr>
        <p:txBody>
          <a:bodyPr wrap="none">
            <a:spAutoFit/>
          </a:bodyPr>
          <a:lstStyle/>
          <a:p>
            <a:r>
              <a:rPr lang="es-EC" sz="1400" dirty="0">
                <a:solidFill>
                  <a:schemeClr val="accent4">
                    <a:lumMod val="10000"/>
                  </a:schemeClr>
                </a:solidFill>
              </a:rPr>
              <a:t>0.4552 (U / </a:t>
            </a:r>
            <a:r>
              <a:rPr lang="es-EC" sz="1400" dirty="0" err="1">
                <a:solidFill>
                  <a:schemeClr val="accent4">
                    <a:lumMod val="10000"/>
                  </a:schemeClr>
                </a:solidFill>
              </a:rPr>
              <a:t>mL</a:t>
            </a:r>
            <a:r>
              <a:rPr lang="es-EC" sz="1400" dirty="0">
                <a:solidFill>
                  <a:schemeClr val="accent4">
                    <a:lumMod val="10000"/>
                  </a:schemeClr>
                </a:solidFill>
              </a:rPr>
              <a:t>)</a:t>
            </a:r>
          </a:p>
        </p:txBody>
      </p:sp>
      <p:sp>
        <p:nvSpPr>
          <p:cNvPr id="5" name="Rectángulo 4">
            <a:extLst>
              <a:ext uri="{FF2B5EF4-FFF2-40B4-BE49-F238E27FC236}">
                <a16:creationId xmlns:a16="http://schemas.microsoft.com/office/drawing/2014/main" id="{E9D1426F-699B-4152-956A-25DFD7A9C2A6}"/>
              </a:ext>
            </a:extLst>
          </p:cNvPr>
          <p:cNvSpPr/>
          <p:nvPr/>
        </p:nvSpPr>
        <p:spPr>
          <a:xfrm>
            <a:off x="7377559" y="3569156"/>
            <a:ext cx="4139613" cy="430887"/>
          </a:xfrm>
          <a:prstGeom prst="rect">
            <a:avLst/>
          </a:prstGeom>
        </p:spPr>
        <p:txBody>
          <a:bodyPr wrap="square">
            <a:spAutoFit/>
          </a:bodyPr>
          <a:lstStyle/>
          <a:p>
            <a:r>
              <a:rPr lang="fi-FI" sz="1100" dirty="0">
                <a:solidFill>
                  <a:schemeClr val="accent4">
                    <a:lumMod val="10000"/>
                  </a:schemeClr>
                </a:solidFill>
              </a:rPr>
              <a:t>Plasencia (2019)</a:t>
            </a:r>
          </a:p>
          <a:p>
            <a:r>
              <a:rPr lang="es-ES" sz="1100" dirty="0">
                <a:solidFill>
                  <a:schemeClr val="accent4">
                    <a:lumMod val="10000"/>
                  </a:schemeClr>
                </a:solidFill>
              </a:rPr>
              <a:t>de 0.461 (U /</a:t>
            </a:r>
            <a:r>
              <a:rPr lang="es-ES" sz="1100" dirty="0" err="1">
                <a:solidFill>
                  <a:schemeClr val="accent4">
                    <a:lumMod val="10000"/>
                  </a:schemeClr>
                </a:solidFill>
              </a:rPr>
              <a:t>mL</a:t>
            </a:r>
            <a:r>
              <a:rPr lang="es-ES" sz="1100" dirty="0">
                <a:solidFill>
                  <a:schemeClr val="accent4">
                    <a:lumMod val="10000"/>
                  </a:schemeClr>
                </a:solidFill>
              </a:rPr>
              <a:t>) a 37°C y a 0.1 (U /</a:t>
            </a:r>
            <a:r>
              <a:rPr lang="es-ES" sz="1100" dirty="0" err="1">
                <a:solidFill>
                  <a:schemeClr val="accent4">
                    <a:lumMod val="10000"/>
                  </a:schemeClr>
                </a:solidFill>
              </a:rPr>
              <a:t>mL</a:t>
            </a:r>
            <a:r>
              <a:rPr lang="es-ES" sz="1100" dirty="0">
                <a:solidFill>
                  <a:schemeClr val="accent4">
                    <a:lumMod val="10000"/>
                  </a:schemeClr>
                </a:solidFill>
              </a:rPr>
              <a:t>) a 25°. </a:t>
            </a:r>
            <a:r>
              <a:rPr lang="fi-FI" sz="1100" dirty="0">
                <a:solidFill>
                  <a:schemeClr val="accent4">
                    <a:lumMod val="10000"/>
                  </a:schemeClr>
                </a:solidFill>
              </a:rPr>
              <a:t> </a:t>
            </a:r>
            <a:endParaRPr lang="es-EC" dirty="0">
              <a:solidFill>
                <a:schemeClr val="accent4">
                  <a:lumMod val="10000"/>
                </a:schemeClr>
              </a:solidFill>
            </a:endParaRPr>
          </a:p>
        </p:txBody>
      </p:sp>
      <p:sp>
        <p:nvSpPr>
          <p:cNvPr id="7" name="Rectángulo 6">
            <a:extLst>
              <a:ext uri="{FF2B5EF4-FFF2-40B4-BE49-F238E27FC236}">
                <a16:creationId xmlns:a16="http://schemas.microsoft.com/office/drawing/2014/main" id="{3560FA7C-5583-4273-B0F9-B566114915B6}"/>
              </a:ext>
            </a:extLst>
          </p:cNvPr>
          <p:cNvSpPr/>
          <p:nvPr/>
        </p:nvSpPr>
        <p:spPr>
          <a:xfrm>
            <a:off x="6839041" y="5913718"/>
            <a:ext cx="2064989" cy="369332"/>
          </a:xfrm>
          <a:prstGeom prst="rect">
            <a:avLst/>
          </a:prstGeom>
        </p:spPr>
        <p:txBody>
          <a:bodyPr wrap="none">
            <a:spAutoFit/>
          </a:bodyPr>
          <a:lstStyle/>
          <a:p>
            <a:r>
              <a:rPr lang="es-EC" dirty="0"/>
              <a:t> </a:t>
            </a:r>
            <a:r>
              <a:rPr lang="es-EC" sz="1000" dirty="0">
                <a:solidFill>
                  <a:schemeClr val="accent4">
                    <a:lumMod val="10000"/>
                  </a:schemeClr>
                </a:solidFill>
              </a:rPr>
              <a:t>(Murphy, Ryan, &amp; Walsh, 2020).</a:t>
            </a:r>
          </a:p>
        </p:txBody>
      </p:sp>
      <p:pic>
        <p:nvPicPr>
          <p:cNvPr id="28" name="Imagen 27">
            <a:extLst>
              <a:ext uri="{FF2B5EF4-FFF2-40B4-BE49-F238E27FC236}">
                <a16:creationId xmlns:a16="http://schemas.microsoft.com/office/drawing/2014/main" id="{E91AD4EA-71B7-469F-9E22-906B0132F487}"/>
              </a:ext>
            </a:extLst>
          </p:cNvPr>
          <p:cNvPicPr/>
          <p:nvPr/>
        </p:nvPicPr>
        <p:blipFill rotWithShape="1">
          <a:blip r:embed="rId7"/>
          <a:srcRect l="6846" t="31181" r="31181" b="33626"/>
          <a:stretch/>
        </p:blipFill>
        <p:spPr bwMode="auto">
          <a:xfrm>
            <a:off x="8774129" y="4569171"/>
            <a:ext cx="3400116" cy="8475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027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DDE619-DB4E-4C68-9460-6642E849786D}"/>
              </a:ext>
            </a:extLst>
          </p:cNvPr>
          <p:cNvSpPr>
            <a:spLocks noGrp="1"/>
          </p:cNvSpPr>
          <p:nvPr>
            <p:ph type="title"/>
          </p:nvPr>
        </p:nvSpPr>
        <p:spPr>
          <a:xfrm>
            <a:off x="202860" y="101754"/>
            <a:ext cx="10972800" cy="1143000"/>
          </a:xfrm>
        </p:spPr>
        <p:txBody>
          <a:bodyPr/>
          <a:lstStyle/>
          <a:p>
            <a:pPr algn="l"/>
            <a:r>
              <a:rPr lang="es-EC" dirty="0">
                <a:solidFill>
                  <a:schemeClr val="accent4">
                    <a:lumMod val="10000"/>
                  </a:schemeClr>
                </a:solidFill>
                <a:effectLst/>
              </a:rPr>
              <a:t>Crecimiento Biomasa Medio de Cultivo</a:t>
            </a:r>
            <a:endParaRPr lang="es-EC" dirty="0">
              <a:solidFill>
                <a:schemeClr val="accent4">
                  <a:lumMod val="10000"/>
                </a:schemeClr>
              </a:solidFill>
            </a:endParaRPr>
          </a:p>
        </p:txBody>
      </p:sp>
      <mc:AlternateContent xmlns:mc="http://schemas.openxmlformats.org/markup-compatibility/2006" xmlns:a14="http://schemas.microsoft.com/office/drawing/2010/main">
        <mc:Choice Requires="a14">
          <p:graphicFrame>
            <p:nvGraphicFramePr>
              <p:cNvPr id="4" name="Marcador de contenido 3">
                <a:extLst>
                  <a:ext uri="{FF2B5EF4-FFF2-40B4-BE49-F238E27FC236}">
                    <a16:creationId xmlns:a16="http://schemas.microsoft.com/office/drawing/2014/main" id="{52C6E025-22FE-4E4B-84B8-B60234FC0C68}"/>
                  </a:ext>
                </a:extLst>
              </p:cNvPr>
              <p:cNvGraphicFramePr>
                <a:graphicFrameLocks noGrp="1"/>
              </p:cNvGraphicFramePr>
              <p:nvPr>
                <p:ph idx="1"/>
                <p:extLst>
                  <p:ext uri="{D42A27DB-BD31-4B8C-83A1-F6EECF244321}">
                    <p14:modId xmlns:p14="http://schemas.microsoft.com/office/powerpoint/2010/main" val="1367500479"/>
                  </p:ext>
                </p:extLst>
              </p:nvPr>
            </p:nvGraphicFramePr>
            <p:xfrm>
              <a:off x="375138" y="1962845"/>
              <a:ext cx="3563816" cy="1718203"/>
            </p:xfrm>
            <a:graphic>
              <a:graphicData uri="http://schemas.openxmlformats.org/drawingml/2006/table">
                <a:tbl>
                  <a:tblPr firstRow="1" firstCol="1" bandRow="1">
                    <a:tableStyleId>{5C22544A-7EE6-4342-B048-85BDC9FD1C3A}</a:tableStyleId>
                  </a:tblPr>
                  <a:tblGrid>
                    <a:gridCol w="1302789">
                      <a:extLst>
                        <a:ext uri="{9D8B030D-6E8A-4147-A177-3AD203B41FA5}">
                          <a16:colId xmlns:a16="http://schemas.microsoft.com/office/drawing/2014/main" val="183864269"/>
                        </a:ext>
                      </a:extLst>
                    </a:gridCol>
                    <a:gridCol w="1202468">
                      <a:extLst>
                        <a:ext uri="{9D8B030D-6E8A-4147-A177-3AD203B41FA5}">
                          <a16:colId xmlns:a16="http://schemas.microsoft.com/office/drawing/2014/main" val="1428100303"/>
                        </a:ext>
                      </a:extLst>
                    </a:gridCol>
                    <a:gridCol w="1058559">
                      <a:extLst>
                        <a:ext uri="{9D8B030D-6E8A-4147-A177-3AD203B41FA5}">
                          <a16:colId xmlns:a16="http://schemas.microsoft.com/office/drawing/2014/main" val="2584389439"/>
                        </a:ext>
                      </a:extLst>
                    </a:gridCol>
                  </a:tblGrid>
                  <a:tr h="199659">
                    <a:tc>
                      <a:txBody>
                        <a:bodyPr/>
                        <a:lstStyle/>
                        <a:p>
                          <a:pPr>
                            <a:lnSpc>
                              <a:spcPct val="107000"/>
                            </a:lnSpc>
                            <a:spcAft>
                              <a:spcPts val="0"/>
                            </a:spcAft>
                          </a:pPr>
                          <a:r>
                            <a:rPr lang="es-EC" sz="1100">
                              <a:effectLst/>
                            </a:rPr>
                            <a:t>Parámetros</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Matraz 500 mL</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F 2000 L</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3307448541"/>
                      </a:ext>
                    </a:extLst>
                  </a:tr>
                  <a:tr h="237314">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s-EC" sz="1100">
                                    <a:effectLst/>
                                    <a:latin typeface="Cambria Math" panose="02040503050406030204" pitchFamily="18" charset="0"/>
                                  </a:rPr>
                                  <m:t>𝜇</m:t>
                                </m:r>
                                <m:r>
                                  <a:rPr lang="es-MX" sz="1100">
                                    <a:effectLst/>
                                    <a:latin typeface="Cambria Math" panose="02040503050406030204" pitchFamily="18" charset="0"/>
                                  </a:rPr>
                                  <m:t> </m:t>
                                </m:r>
                                <m:r>
                                  <a:rPr lang="es-MX" sz="1100">
                                    <a:effectLst/>
                                    <a:latin typeface="Cambria Math" panose="02040503050406030204" pitchFamily="18" charset="0"/>
                                  </a:rPr>
                                  <m:t>𝑚𝑎𝑥</m:t>
                                </m:r>
                                <m:d>
                                  <m:dPr>
                                    <m:begChr m:val="["/>
                                    <m:endChr m:val="]"/>
                                    <m:ctrlPr>
                                      <a:rPr lang="es-EC" sz="1100" i="1">
                                        <a:effectLst/>
                                        <a:latin typeface="Cambria Math" panose="02040503050406030204" pitchFamily="18" charset="0"/>
                                      </a:rPr>
                                    </m:ctrlPr>
                                  </m:dPr>
                                  <m:e>
                                    <m:sSup>
                                      <m:sSupPr>
                                        <m:ctrlPr>
                                          <a:rPr lang="es-EC" sz="1100" i="1">
                                            <a:effectLst/>
                                            <a:latin typeface="Cambria Math" panose="02040503050406030204" pitchFamily="18" charset="0"/>
                                          </a:rPr>
                                        </m:ctrlPr>
                                      </m:sSupPr>
                                      <m:e>
                                        <m:r>
                                          <a:rPr lang="es-MX" sz="1100">
                                            <a:effectLst/>
                                            <a:latin typeface="Cambria Math" panose="02040503050406030204" pitchFamily="18" charset="0"/>
                                          </a:rPr>
                                          <m:t>h</m:t>
                                        </m:r>
                                      </m:e>
                                      <m:sup>
                                        <m:r>
                                          <a:rPr lang="es-MX" sz="1100">
                                            <a:effectLst/>
                                            <a:latin typeface="Cambria Math" panose="02040503050406030204" pitchFamily="18" charset="0"/>
                                          </a:rPr>
                                          <m:t>−1</m:t>
                                        </m:r>
                                      </m:sup>
                                    </m:sSup>
                                  </m:e>
                                </m:d>
                              </m:oMath>
                            </m:oMathPara>
                          </a14:m>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0.46</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0.46</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666679864"/>
                      </a:ext>
                    </a:extLst>
                  </a:tr>
                  <a:tr h="210227">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s-EC" sz="1100">
                                    <a:effectLst/>
                                    <a:latin typeface="Cambria Math" panose="02040503050406030204" pitchFamily="18" charset="0"/>
                                  </a:rPr>
                                  <m:t>𝑇</m:t>
                                </m:r>
                                <m:r>
                                  <a:rPr lang="es-EC" sz="1100">
                                    <a:effectLst/>
                                    <a:latin typeface="Cambria Math" panose="02040503050406030204" pitchFamily="18" charset="0"/>
                                  </a:rPr>
                                  <m:t> </m:t>
                                </m:r>
                                <m:d>
                                  <m:dPr>
                                    <m:begChr m:val="["/>
                                    <m:endChr m:val="]"/>
                                    <m:ctrlPr>
                                      <a:rPr lang="es-EC" sz="1100" i="1">
                                        <a:effectLst/>
                                        <a:latin typeface="Cambria Math" panose="02040503050406030204" pitchFamily="18" charset="0"/>
                                      </a:rPr>
                                    </m:ctrlPr>
                                  </m:dPr>
                                  <m:e>
                                    <m:r>
                                      <a:rPr lang="es-EC" sz="1100">
                                        <a:effectLst/>
                                        <a:latin typeface="Cambria Math" panose="02040503050406030204" pitchFamily="18" charset="0"/>
                                      </a:rPr>
                                      <m:t>°</m:t>
                                    </m:r>
                                    <m:r>
                                      <a:rPr lang="es-EC" sz="1100">
                                        <a:effectLst/>
                                        <a:latin typeface="Cambria Math" panose="02040503050406030204" pitchFamily="18" charset="0"/>
                                      </a:rPr>
                                      <m:t>𝐶</m:t>
                                    </m:r>
                                  </m:e>
                                </m:d>
                              </m:oMath>
                            </m:oMathPara>
                          </a14:m>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37</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37</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593068738"/>
                      </a:ext>
                    </a:extLst>
                  </a:tr>
                  <a:tr h="210227">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𝑋</m:t>
                                    </m:r>
                                  </m:e>
                                  <m:sub>
                                    <m:r>
                                      <a:rPr lang="es-EC" sz="1100">
                                        <a:effectLst/>
                                        <a:latin typeface="Cambria Math" panose="02040503050406030204" pitchFamily="18" charset="0"/>
                                      </a:rPr>
                                      <m:t>𝑜</m:t>
                                    </m:r>
                                  </m:sub>
                                </m:sSub>
                                <m:d>
                                  <m:dPr>
                                    <m:begChr m:val="["/>
                                    <m:endChr m:val="]"/>
                                    <m:ctrlPr>
                                      <a:rPr lang="es-EC" sz="1100" i="1">
                                        <a:effectLst/>
                                        <a:latin typeface="Cambria Math" panose="02040503050406030204" pitchFamily="18" charset="0"/>
                                      </a:rPr>
                                    </m:ctrlPr>
                                  </m:dPr>
                                  <m:e>
                                    <m:r>
                                      <a:rPr lang="es-EC" sz="1100">
                                        <a:effectLst/>
                                        <a:latin typeface="Cambria Math" panose="02040503050406030204" pitchFamily="18" charset="0"/>
                                      </a:rPr>
                                      <m:t>𝑔</m:t>
                                    </m:r>
                                    <m:r>
                                      <a:rPr lang="es-EC" sz="1100">
                                        <a:effectLst/>
                                        <a:latin typeface="Cambria Math" panose="02040503050406030204" pitchFamily="18" charset="0"/>
                                      </a:rPr>
                                      <m:t>/</m:t>
                                    </m:r>
                                    <m:r>
                                      <a:rPr lang="es-EC" sz="1100">
                                        <a:effectLst/>
                                        <a:latin typeface="Cambria Math" panose="02040503050406030204" pitchFamily="18" charset="0"/>
                                      </a:rPr>
                                      <m:t>𝐿</m:t>
                                    </m:r>
                                  </m:e>
                                </m:d>
                              </m:oMath>
                            </m:oMathPara>
                          </a14:m>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0.2</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20</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3871372495"/>
                      </a:ext>
                    </a:extLst>
                  </a:tr>
                  <a:tr h="210227">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s-EC" sz="1100">
                                    <a:effectLst/>
                                    <a:latin typeface="Cambria Math" panose="02040503050406030204" pitchFamily="18" charset="0"/>
                                  </a:rPr>
                                  <m:t>𝑡</m:t>
                                </m:r>
                                <m:r>
                                  <a:rPr lang="es-EC" sz="1100">
                                    <a:effectLst/>
                                    <a:latin typeface="Cambria Math" panose="02040503050406030204" pitchFamily="18" charset="0"/>
                                  </a:rPr>
                                  <m:t> </m:t>
                                </m:r>
                                <m:d>
                                  <m:dPr>
                                    <m:begChr m:val="["/>
                                    <m:endChr m:val="]"/>
                                    <m:ctrlPr>
                                      <a:rPr lang="es-EC" sz="1100" i="1">
                                        <a:effectLst/>
                                        <a:latin typeface="Cambria Math" panose="02040503050406030204" pitchFamily="18" charset="0"/>
                                      </a:rPr>
                                    </m:ctrlPr>
                                  </m:dPr>
                                  <m:e>
                                    <m:r>
                                      <a:rPr lang="es-EC" sz="1100">
                                        <a:effectLst/>
                                        <a:latin typeface="Cambria Math" panose="02040503050406030204" pitchFamily="18" charset="0"/>
                                      </a:rPr>
                                      <m:t>h</m:t>
                                    </m:r>
                                  </m:e>
                                </m:d>
                              </m:oMath>
                            </m:oMathPara>
                          </a14:m>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6</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6</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568951355"/>
                      </a:ext>
                    </a:extLst>
                  </a:tr>
                  <a:tr h="230095">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𝑋</m:t>
                                    </m:r>
                                  </m:e>
                                  <m:sub>
                                    <m:r>
                                      <a:rPr lang="es-EC" sz="1100">
                                        <a:effectLst/>
                                        <a:latin typeface="Cambria Math" panose="02040503050406030204" pitchFamily="18" charset="0"/>
                                      </a:rPr>
                                      <m:t>𝑓</m:t>
                                    </m:r>
                                  </m:sub>
                                </m:sSub>
                                <m:d>
                                  <m:dPr>
                                    <m:begChr m:val="["/>
                                    <m:endChr m:val="]"/>
                                    <m:ctrlPr>
                                      <a:rPr lang="es-EC" sz="1100" i="1">
                                        <a:effectLst/>
                                        <a:latin typeface="Cambria Math" panose="02040503050406030204" pitchFamily="18" charset="0"/>
                                      </a:rPr>
                                    </m:ctrlPr>
                                  </m:dPr>
                                  <m:e>
                                    <m:r>
                                      <a:rPr lang="es-EC" sz="1100">
                                        <a:effectLst/>
                                        <a:latin typeface="Cambria Math" panose="02040503050406030204" pitchFamily="18" charset="0"/>
                                      </a:rPr>
                                      <m:t>𝑔</m:t>
                                    </m:r>
                                    <m:r>
                                      <a:rPr lang="es-EC" sz="1100">
                                        <a:effectLst/>
                                        <a:latin typeface="Cambria Math" panose="02040503050406030204" pitchFamily="18" charset="0"/>
                                      </a:rPr>
                                      <m:t>/</m:t>
                                    </m:r>
                                    <m:r>
                                      <a:rPr lang="es-EC" sz="1100">
                                        <a:effectLst/>
                                        <a:latin typeface="Cambria Math" panose="02040503050406030204" pitchFamily="18" charset="0"/>
                                      </a:rPr>
                                      <m:t>𝐿</m:t>
                                    </m:r>
                                  </m:e>
                                </m:d>
                              </m:oMath>
                            </m:oMathPara>
                          </a14:m>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2</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30</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1005930676"/>
                      </a:ext>
                    </a:extLst>
                  </a:tr>
                  <a:tr h="210227">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s-EC" sz="1100">
                                    <a:effectLst/>
                                    <a:latin typeface="Cambria Math" panose="02040503050406030204" pitchFamily="18" charset="0"/>
                                  </a:rPr>
                                  <m:t>𝑉</m:t>
                                </m:r>
                                <m:d>
                                  <m:dPr>
                                    <m:begChr m:val="["/>
                                    <m:endChr m:val="]"/>
                                    <m:ctrlPr>
                                      <a:rPr lang="es-EC" sz="1100" i="1">
                                        <a:effectLst/>
                                        <a:latin typeface="Cambria Math" panose="02040503050406030204" pitchFamily="18" charset="0"/>
                                      </a:rPr>
                                    </m:ctrlPr>
                                  </m:dPr>
                                  <m:e>
                                    <m:r>
                                      <a:rPr lang="es-EC" sz="1100">
                                        <a:effectLst/>
                                        <a:latin typeface="Cambria Math" panose="02040503050406030204" pitchFamily="18" charset="0"/>
                                      </a:rPr>
                                      <m:t>𝐿</m:t>
                                    </m:r>
                                  </m:e>
                                </m:d>
                              </m:oMath>
                            </m:oMathPara>
                          </a14:m>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0.5</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2000</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1048135810"/>
                      </a:ext>
                    </a:extLst>
                  </a:tr>
                  <a:tr h="210227">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𝐾</m:t>
                                    </m:r>
                                  </m:e>
                                  <m:sub>
                                    <m:r>
                                      <a:rPr lang="es-EC" sz="1100">
                                        <a:effectLst/>
                                        <a:latin typeface="Cambria Math" panose="02040503050406030204" pitchFamily="18" charset="0"/>
                                      </a:rPr>
                                      <m:t>𝑠</m:t>
                                    </m:r>
                                  </m:sub>
                                </m:sSub>
                              </m:oMath>
                            </m:oMathPara>
                          </a14:m>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0.6</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dirty="0">
                              <a:effectLst/>
                            </a:rPr>
                            <a:t>0.6</a:t>
                          </a:r>
                          <a:endParaRPr lang="es-EC" sz="11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1212505602"/>
                      </a:ext>
                    </a:extLst>
                  </a:tr>
                </a:tbl>
              </a:graphicData>
            </a:graphic>
          </p:graphicFrame>
        </mc:Choice>
        <mc:Fallback xmlns="">
          <p:graphicFrame>
            <p:nvGraphicFramePr>
              <p:cNvPr id="4" name="Marcador de contenido 3">
                <a:extLst>
                  <a:ext uri="{FF2B5EF4-FFF2-40B4-BE49-F238E27FC236}">
                    <a16:creationId xmlns:a16="http://schemas.microsoft.com/office/drawing/2014/main" id="{52C6E025-22FE-4E4B-84B8-B60234FC0C68}"/>
                  </a:ext>
                </a:extLst>
              </p:cNvPr>
              <p:cNvGraphicFramePr>
                <a:graphicFrameLocks noGrp="1"/>
              </p:cNvGraphicFramePr>
              <p:nvPr>
                <p:ph idx="1"/>
                <p:extLst>
                  <p:ext uri="{D42A27DB-BD31-4B8C-83A1-F6EECF244321}">
                    <p14:modId xmlns:p14="http://schemas.microsoft.com/office/powerpoint/2010/main" val="1367500479"/>
                  </p:ext>
                </p:extLst>
              </p:nvPr>
            </p:nvGraphicFramePr>
            <p:xfrm>
              <a:off x="375138" y="1962845"/>
              <a:ext cx="3563816" cy="1718203"/>
            </p:xfrm>
            <a:graphic>
              <a:graphicData uri="http://schemas.openxmlformats.org/drawingml/2006/table">
                <a:tbl>
                  <a:tblPr firstRow="1" firstCol="1" bandRow="1">
                    <a:tableStyleId>{5C22544A-7EE6-4342-B048-85BDC9FD1C3A}</a:tableStyleId>
                  </a:tblPr>
                  <a:tblGrid>
                    <a:gridCol w="1302789">
                      <a:extLst>
                        <a:ext uri="{9D8B030D-6E8A-4147-A177-3AD203B41FA5}">
                          <a16:colId xmlns:a16="http://schemas.microsoft.com/office/drawing/2014/main" val="183864269"/>
                        </a:ext>
                      </a:extLst>
                    </a:gridCol>
                    <a:gridCol w="1202468">
                      <a:extLst>
                        <a:ext uri="{9D8B030D-6E8A-4147-A177-3AD203B41FA5}">
                          <a16:colId xmlns:a16="http://schemas.microsoft.com/office/drawing/2014/main" val="1428100303"/>
                        </a:ext>
                      </a:extLst>
                    </a:gridCol>
                    <a:gridCol w="1058559">
                      <a:extLst>
                        <a:ext uri="{9D8B030D-6E8A-4147-A177-3AD203B41FA5}">
                          <a16:colId xmlns:a16="http://schemas.microsoft.com/office/drawing/2014/main" val="2584389439"/>
                        </a:ext>
                      </a:extLst>
                    </a:gridCol>
                  </a:tblGrid>
                  <a:tr h="199659">
                    <a:tc>
                      <a:txBody>
                        <a:bodyPr/>
                        <a:lstStyle/>
                        <a:p>
                          <a:pPr>
                            <a:lnSpc>
                              <a:spcPct val="107000"/>
                            </a:lnSpc>
                            <a:spcAft>
                              <a:spcPts val="0"/>
                            </a:spcAft>
                          </a:pPr>
                          <a:r>
                            <a:rPr lang="es-EC" sz="1100">
                              <a:effectLst/>
                            </a:rPr>
                            <a:t>Parámetros</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Matraz 500 mL</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F 2000 L</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3307448541"/>
                      </a:ext>
                    </a:extLst>
                  </a:tr>
                  <a:tr h="237314">
                    <a:tc>
                      <a:txBody>
                        <a:bodyPr/>
                        <a:lstStyle/>
                        <a:p>
                          <a:endParaRPr lang="es-EC"/>
                        </a:p>
                      </a:txBody>
                      <a:tcPr marL="68580" marR="68580" marT="0" marB="0">
                        <a:blipFill>
                          <a:blip r:embed="rId2"/>
                          <a:stretch>
                            <a:fillRect l="-467" t="-105128" r="-175701" b="-558974"/>
                          </a:stretch>
                        </a:blipFill>
                      </a:tcPr>
                    </a:tc>
                    <a:tc>
                      <a:txBody>
                        <a:bodyPr/>
                        <a:lstStyle/>
                        <a:p>
                          <a:pPr algn="ctr">
                            <a:lnSpc>
                              <a:spcPct val="107000"/>
                            </a:lnSpc>
                            <a:spcAft>
                              <a:spcPts val="0"/>
                            </a:spcAft>
                          </a:pPr>
                          <a:r>
                            <a:rPr lang="es-EC" sz="1100">
                              <a:effectLst/>
                            </a:rPr>
                            <a:t>0.46</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0.46</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666679864"/>
                      </a:ext>
                    </a:extLst>
                  </a:tr>
                  <a:tr h="210227">
                    <a:tc>
                      <a:txBody>
                        <a:bodyPr/>
                        <a:lstStyle/>
                        <a:p>
                          <a:endParaRPr lang="es-EC"/>
                        </a:p>
                      </a:txBody>
                      <a:tcPr marL="68580" marR="68580" marT="0" marB="0">
                        <a:blipFill>
                          <a:blip r:embed="rId2"/>
                          <a:stretch>
                            <a:fillRect l="-467" t="-228571" r="-175701" b="-522857"/>
                          </a:stretch>
                        </a:blipFill>
                      </a:tcPr>
                    </a:tc>
                    <a:tc>
                      <a:txBody>
                        <a:bodyPr/>
                        <a:lstStyle/>
                        <a:p>
                          <a:pPr algn="ctr">
                            <a:lnSpc>
                              <a:spcPct val="107000"/>
                            </a:lnSpc>
                            <a:spcAft>
                              <a:spcPts val="0"/>
                            </a:spcAft>
                          </a:pPr>
                          <a:r>
                            <a:rPr lang="es-EC" sz="1100">
                              <a:effectLst/>
                            </a:rPr>
                            <a:t>37</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37</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593068738"/>
                      </a:ext>
                    </a:extLst>
                  </a:tr>
                  <a:tr h="210227">
                    <a:tc>
                      <a:txBody>
                        <a:bodyPr/>
                        <a:lstStyle/>
                        <a:p>
                          <a:endParaRPr lang="es-EC"/>
                        </a:p>
                      </a:txBody>
                      <a:tcPr marL="68580" marR="68580" marT="0" marB="0">
                        <a:blipFill>
                          <a:blip r:embed="rId2"/>
                          <a:stretch>
                            <a:fillRect l="-467" t="-338235" r="-175701" b="-438235"/>
                          </a:stretch>
                        </a:blipFill>
                      </a:tcPr>
                    </a:tc>
                    <a:tc>
                      <a:txBody>
                        <a:bodyPr/>
                        <a:lstStyle/>
                        <a:p>
                          <a:pPr algn="ctr">
                            <a:lnSpc>
                              <a:spcPct val="107000"/>
                            </a:lnSpc>
                            <a:spcAft>
                              <a:spcPts val="0"/>
                            </a:spcAft>
                          </a:pPr>
                          <a:r>
                            <a:rPr lang="es-EC" sz="1100">
                              <a:effectLst/>
                            </a:rPr>
                            <a:t>0.2</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20</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3871372495"/>
                      </a:ext>
                    </a:extLst>
                  </a:tr>
                  <a:tr h="210227">
                    <a:tc>
                      <a:txBody>
                        <a:bodyPr/>
                        <a:lstStyle/>
                        <a:p>
                          <a:endParaRPr lang="es-EC"/>
                        </a:p>
                      </a:txBody>
                      <a:tcPr marL="68580" marR="68580" marT="0" marB="0">
                        <a:blipFill>
                          <a:blip r:embed="rId2"/>
                          <a:stretch>
                            <a:fillRect l="-467" t="-425714" r="-175701" b="-325714"/>
                          </a:stretch>
                        </a:blipFill>
                      </a:tcPr>
                    </a:tc>
                    <a:tc>
                      <a:txBody>
                        <a:bodyPr/>
                        <a:lstStyle/>
                        <a:p>
                          <a:pPr algn="ctr">
                            <a:lnSpc>
                              <a:spcPct val="107000"/>
                            </a:lnSpc>
                            <a:spcAft>
                              <a:spcPts val="0"/>
                            </a:spcAft>
                          </a:pPr>
                          <a:r>
                            <a:rPr lang="es-EC" sz="1100">
                              <a:effectLst/>
                            </a:rPr>
                            <a:t>6</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6</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568951355"/>
                      </a:ext>
                    </a:extLst>
                  </a:tr>
                  <a:tr h="230095">
                    <a:tc>
                      <a:txBody>
                        <a:bodyPr/>
                        <a:lstStyle/>
                        <a:p>
                          <a:endParaRPr lang="es-EC"/>
                        </a:p>
                      </a:txBody>
                      <a:tcPr marL="68580" marR="68580" marT="0" marB="0">
                        <a:blipFill>
                          <a:blip r:embed="rId2"/>
                          <a:stretch>
                            <a:fillRect l="-467" t="-484211" r="-175701" b="-200000"/>
                          </a:stretch>
                        </a:blipFill>
                      </a:tcPr>
                    </a:tc>
                    <a:tc>
                      <a:txBody>
                        <a:bodyPr/>
                        <a:lstStyle/>
                        <a:p>
                          <a:pPr algn="ctr">
                            <a:lnSpc>
                              <a:spcPct val="107000"/>
                            </a:lnSpc>
                            <a:spcAft>
                              <a:spcPts val="0"/>
                            </a:spcAft>
                          </a:pPr>
                          <a:r>
                            <a:rPr lang="es-EC" sz="1100">
                              <a:effectLst/>
                            </a:rPr>
                            <a:t>2</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30</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1005930676"/>
                      </a:ext>
                    </a:extLst>
                  </a:tr>
                  <a:tr h="210227">
                    <a:tc>
                      <a:txBody>
                        <a:bodyPr/>
                        <a:lstStyle/>
                        <a:p>
                          <a:endParaRPr lang="es-EC"/>
                        </a:p>
                      </a:txBody>
                      <a:tcPr marL="68580" marR="68580" marT="0" marB="0">
                        <a:blipFill>
                          <a:blip r:embed="rId2"/>
                          <a:stretch>
                            <a:fillRect l="-467" t="-652941" r="-175701" b="-123529"/>
                          </a:stretch>
                        </a:blipFill>
                      </a:tcPr>
                    </a:tc>
                    <a:tc>
                      <a:txBody>
                        <a:bodyPr/>
                        <a:lstStyle/>
                        <a:p>
                          <a:pPr algn="ctr">
                            <a:lnSpc>
                              <a:spcPct val="107000"/>
                            </a:lnSpc>
                            <a:spcAft>
                              <a:spcPts val="0"/>
                            </a:spcAft>
                          </a:pPr>
                          <a:r>
                            <a:rPr lang="es-EC" sz="1100">
                              <a:effectLst/>
                            </a:rPr>
                            <a:t>0.5</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a:effectLst/>
                            </a:rPr>
                            <a:t>2000</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1048135810"/>
                      </a:ext>
                    </a:extLst>
                  </a:tr>
                  <a:tr h="210227">
                    <a:tc>
                      <a:txBody>
                        <a:bodyPr/>
                        <a:lstStyle/>
                        <a:p>
                          <a:endParaRPr lang="es-EC"/>
                        </a:p>
                      </a:txBody>
                      <a:tcPr marL="68580" marR="68580" marT="0" marB="0">
                        <a:blipFill>
                          <a:blip r:embed="rId2"/>
                          <a:stretch>
                            <a:fillRect l="-467" t="-731429" r="-175701" b="-20000"/>
                          </a:stretch>
                        </a:blipFill>
                      </a:tcPr>
                    </a:tc>
                    <a:tc>
                      <a:txBody>
                        <a:bodyPr/>
                        <a:lstStyle/>
                        <a:p>
                          <a:pPr algn="ctr">
                            <a:lnSpc>
                              <a:spcPct val="107000"/>
                            </a:lnSpc>
                            <a:spcAft>
                              <a:spcPts val="0"/>
                            </a:spcAft>
                          </a:pPr>
                          <a:r>
                            <a:rPr lang="es-EC" sz="1100">
                              <a:effectLst/>
                            </a:rPr>
                            <a:t>0.6</a:t>
                          </a:r>
                          <a:endParaRPr lang="es-EC" sz="11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100" dirty="0">
                              <a:effectLst/>
                            </a:rPr>
                            <a:t>0.6</a:t>
                          </a:r>
                          <a:endParaRPr lang="es-EC" sz="11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1212505602"/>
                      </a:ext>
                    </a:extLst>
                  </a:tr>
                </a:tbl>
              </a:graphicData>
            </a:graphic>
          </p:graphicFrame>
        </mc:Fallback>
      </mc:AlternateContent>
      <p:sp>
        <p:nvSpPr>
          <p:cNvPr id="5" name="Rectángulo 4">
            <a:extLst>
              <a:ext uri="{FF2B5EF4-FFF2-40B4-BE49-F238E27FC236}">
                <a16:creationId xmlns:a16="http://schemas.microsoft.com/office/drawing/2014/main" id="{D830F554-3277-4337-B257-4523B6C02956}"/>
              </a:ext>
            </a:extLst>
          </p:cNvPr>
          <p:cNvSpPr/>
          <p:nvPr/>
        </p:nvSpPr>
        <p:spPr>
          <a:xfrm>
            <a:off x="375138" y="1223678"/>
            <a:ext cx="6096000" cy="557845"/>
          </a:xfrm>
          <a:prstGeom prst="rect">
            <a:avLst/>
          </a:prstGeom>
        </p:spPr>
        <p:txBody>
          <a:bodyPr>
            <a:spAutoFit/>
          </a:bodyPr>
          <a:lstStyle/>
          <a:p>
            <a:pPr>
              <a:spcAft>
                <a:spcPts val="1000"/>
              </a:spcAft>
            </a:pPr>
            <a:r>
              <a:rPr lang="es-EC" sz="1100" b="1" dirty="0">
                <a:solidFill>
                  <a:schemeClr val="accent4">
                    <a:lumMod val="10000"/>
                  </a:schemeClr>
                </a:solidFill>
                <a:ea typeface="Corbel" panose="020B0503020204020204" pitchFamily="34" charset="0"/>
                <a:cs typeface="Corbel" panose="020B0503020204020204" pitchFamily="34" charset="0"/>
              </a:rPr>
              <a:t>Tabla 5</a:t>
            </a:r>
            <a:endParaRPr lang="es-EC" sz="1100" i="1" dirty="0">
              <a:solidFill>
                <a:schemeClr val="accent4">
                  <a:lumMod val="10000"/>
                </a:schemeClr>
              </a:solidFill>
              <a:ea typeface="Corbel" panose="020B0503020204020204" pitchFamily="34" charset="0"/>
              <a:cs typeface="Corbel" panose="020B0503020204020204" pitchFamily="34" charset="0"/>
            </a:endParaRPr>
          </a:p>
          <a:p>
            <a:pPr>
              <a:lnSpc>
                <a:spcPct val="107000"/>
              </a:lnSpc>
              <a:spcAft>
                <a:spcPts val="800"/>
              </a:spcAft>
            </a:pPr>
            <a:r>
              <a:rPr lang="es-ES" sz="1100" i="1" dirty="0">
                <a:solidFill>
                  <a:schemeClr val="accent4">
                    <a:lumMod val="10000"/>
                  </a:schemeClr>
                </a:solidFill>
                <a:ea typeface="Corbel" panose="020B0503020204020204" pitchFamily="34" charset="0"/>
                <a:cs typeface="Corbel" panose="020B0503020204020204" pitchFamily="34" charset="0"/>
              </a:rPr>
              <a:t>Parámetros cinéticos de las etapas de propagación de </a:t>
            </a:r>
            <a:r>
              <a:rPr lang="es-ES" sz="1100" i="1" dirty="0" err="1">
                <a:solidFill>
                  <a:schemeClr val="accent4">
                    <a:lumMod val="10000"/>
                  </a:schemeClr>
                </a:solidFill>
                <a:ea typeface="Corbel" panose="020B0503020204020204" pitchFamily="34" charset="0"/>
                <a:cs typeface="Corbel" panose="020B0503020204020204" pitchFamily="34" charset="0"/>
              </a:rPr>
              <a:t>Escherichia</a:t>
            </a:r>
            <a:r>
              <a:rPr lang="es-ES" sz="1100" i="1" dirty="0">
                <a:solidFill>
                  <a:schemeClr val="accent4">
                    <a:lumMod val="10000"/>
                  </a:schemeClr>
                </a:solidFill>
                <a:ea typeface="Corbel" panose="020B0503020204020204" pitchFamily="34" charset="0"/>
                <a:cs typeface="Corbel" panose="020B0503020204020204" pitchFamily="34" charset="0"/>
              </a:rPr>
              <a:t> </a:t>
            </a:r>
            <a:r>
              <a:rPr lang="es-ES" sz="1100" i="1" dirty="0" err="1">
                <a:solidFill>
                  <a:schemeClr val="accent4">
                    <a:lumMod val="10000"/>
                  </a:schemeClr>
                </a:solidFill>
                <a:ea typeface="Corbel" panose="020B0503020204020204" pitchFamily="34" charset="0"/>
                <a:cs typeface="Corbel" panose="020B0503020204020204" pitchFamily="34" charset="0"/>
              </a:rPr>
              <a:t>coli</a:t>
            </a:r>
            <a:r>
              <a:rPr lang="es-ES" sz="1100" i="1" dirty="0">
                <a:solidFill>
                  <a:schemeClr val="accent4">
                    <a:lumMod val="10000"/>
                  </a:schemeClr>
                </a:solidFill>
                <a:ea typeface="Corbel" panose="020B0503020204020204" pitchFamily="34" charset="0"/>
                <a:cs typeface="Corbel" panose="020B0503020204020204" pitchFamily="34" charset="0"/>
              </a:rPr>
              <a:t>.</a:t>
            </a:r>
            <a:r>
              <a:rPr lang="es-EC" sz="1100" i="1" dirty="0">
                <a:solidFill>
                  <a:schemeClr val="accent4">
                    <a:lumMod val="10000"/>
                  </a:schemeClr>
                </a:solidFill>
                <a:ea typeface="Corbel" panose="020B0503020204020204" pitchFamily="34" charset="0"/>
                <a:cs typeface="Corbel" panose="020B0503020204020204" pitchFamily="34" charset="0"/>
              </a:rPr>
              <a:t>.</a:t>
            </a:r>
            <a:endParaRPr lang="es-EC" sz="1100" dirty="0">
              <a:solidFill>
                <a:schemeClr val="accent4">
                  <a:lumMod val="10000"/>
                </a:schemeClr>
              </a:solidFill>
              <a:effectLst/>
              <a:ea typeface="Corbel" panose="020B0503020204020204" pitchFamily="34" charset="0"/>
              <a:cs typeface="Corbel" panose="020B0503020204020204" pitchFamily="34" charset="0"/>
            </a:endParaRPr>
          </a:p>
        </p:txBody>
      </p:sp>
      <p:pic>
        <p:nvPicPr>
          <p:cNvPr id="7" name="Imagen 6">
            <a:extLst>
              <a:ext uri="{FF2B5EF4-FFF2-40B4-BE49-F238E27FC236}">
                <a16:creationId xmlns:a16="http://schemas.microsoft.com/office/drawing/2014/main" id="{017148F0-4FE3-4BEB-A51B-E0E4F2C1C845}"/>
              </a:ext>
            </a:extLst>
          </p:cNvPr>
          <p:cNvPicPr/>
          <p:nvPr/>
        </p:nvPicPr>
        <p:blipFill rotWithShape="1">
          <a:blip r:embed="rId3">
            <a:extLst>
              <a:ext uri="{28A0092B-C50C-407E-A947-70E740481C1C}">
                <a14:useLocalDpi xmlns:a14="http://schemas.microsoft.com/office/drawing/2010/main" val="0"/>
              </a:ext>
            </a:extLst>
          </a:blip>
          <a:srcRect t="5878" r="3374" b="5181"/>
          <a:stretch/>
        </p:blipFill>
        <p:spPr bwMode="auto">
          <a:xfrm>
            <a:off x="5689260" y="1620025"/>
            <a:ext cx="3936364" cy="2037154"/>
          </a:xfrm>
          <a:prstGeom prst="rect">
            <a:avLst/>
          </a:prstGeom>
          <a:noFill/>
          <a:ln>
            <a:no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71ED609F-6888-409E-89F2-E2CB9524C6DD}"/>
              </a:ext>
            </a:extLst>
          </p:cNvPr>
          <p:cNvSpPr/>
          <p:nvPr/>
        </p:nvSpPr>
        <p:spPr>
          <a:xfrm>
            <a:off x="5689260" y="673254"/>
            <a:ext cx="5801493" cy="774571"/>
          </a:xfrm>
          <a:prstGeom prst="rect">
            <a:avLst/>
          </a:prstGeom>
        </p:spPr>
        <p:txBody>
          <a:bodyPr wrap="square">
            <a:spAutoFit/>
          </a:bodyPr>
          <a:lstStyle/>
          <a:p>
            <a:pPr algn="just">
              <a:spcAft>
                <a:spcPts val="1000"/>
              </a:spcAft>
            </a:pPr>
            <a:r>
              <a:rPr lang="es-EC" sz="1200" b="1" dirty="0">
                <a:solidFill>
                  <a:schemeClr val="accent4">
                    <a:lumMod val="10000"/>
                  </a:schemeClr>
                </a:solidFill>
                <a:ea typeface="Corbel" panose="020B0503020204020204" pitchFamily="34" charset="0"/>
                <a:cs typeface="Corbel" panose="020B0503020204020204" pitchFamily="34" charset="0"/>
              </a:rPr>
              <a:t>Figura 9</a:t>
            </a:r>
          </a:p>
          <a:p>
            <a:pPr algn="just">
              <a:spcAft>
                <a:spcPts val="1000"/>
              </a:spcAft>
            </a:pPr>
            <a:r>
              <a:rPr lang="es-EC" sz="1200" i="1" dirty="0">
                <a:solidFill>
                  <a:schemeClr val="accent4">
                    <a:lumMod val="10000"/>
                  </a:schemeClr>
                </a:solidFill>
                <a:ea typeface="Corbel" panose="020B0503020204020204" pitchFamily="34" charset="0"/>
                <a:cs typeface="Corbel" panose="020B0503020204020204" pitchFamily="34" charset="0"/>
              </a:rPr>
              <a:t>a) </a:t>
            </a:r>
            <a:r>
              <a:rPr lang="es-ES" sz="1200" i="1" dirty="0">
                <a:solidFill>
                  <a:schemeClr val="accent4">
                    <a:lumMod val="10000"/>
                  </a:schemeClr>
                </a:solidFill>
                <a:ea typeface="Corbel" panose="020B0503020204020204" pitchFamily="34" charset="0"/>
                <a:cs typeface="Corbel" panose="020B0503020204020204" pitchFamily="34" charset="0"/>
              </a:rPr>
              <a:t>Cinética de crecimiento de Biomasa en fermentador matraz 500 </a:t>
            </a:r>
            <a:r>
              <a:rPr lang="es-ES" sz="1200" i="1" dirty="0" err="1">
                <a:solidFill>
                  <a:schemeClr val="accent4">
                    <a:lumMod val="10000"/>
                  </a:schemeClr>
                </a:solidFill>
                <a:ea typeface="Corbel" panose="020B0503020204020204" pitchFamily="34" charset="0"/>
                <a:cs typeface="Corbel" panose="020B0503020204020204" pitchFamily="34" charset="0"/>
              </a:rPr>
              <a:t>mL</a:t>
            </a:r>
            <a:r>
              <a:rPr lang="es-EC" sz="1200" i="1" dirty="0">
                <a:solidFill>
                  <a:schemeClr val="accent4">
                    <a:lumMod val="10000"/>
                  </a:schemeClr>
                </a:solidFill>
                <a:ea typeface="Corbel" panose="020B0503020204020204" pitchFamily="34" charset="0"/>
                <a:cs typeface="Corbel" panose="020B0503020204020204" pitchFamily="34" charset="0"/>
              </a:rPr>
              <a:t> b) Cinética de crecimiento de Biomasa en fermentador principal Fermentador 2000 L.</a:t>
            </a:r>
          </a:p>
        </p:txBody>
      </p:sp>
      <p:pic>
        <p:nvPicPr>
          <p:cNvPr id="10" name="Imagen 9">
            <a:extLst>
              <a:ext uri="{FF2B5EF4-FFF2-40B4-BE49-F238E27FC236}">
                <a16:creationId xmlns:a16="http://schemas.microsoft.com/office/drawing/2014/main" id="{E95D1D4C-59E0-473F-8334-63C7A5814C34}"/>
              </a:ext>
            </a:extLst>
          </p:cNvPr>
          <p:cNvPicPr>
            <a:picLocks noChangeAspect="1"/>
          </p:cNvPicPr>
          <p:nvPr/>
        </p:nvPicPr>
        <p:blipFill rotWithShape="1">
          <a:blip r:embed="rId4"/>
          <a:srcRect l="20096" t="43060" r="69204" b="48409"/>
          <a:stretch/>
        </p:blipFill>
        <p:spPr>
          <a:xfrm>
            <a:off x="1346321" y="4157599"/>
            <a:ext cx="2049873" cy="918879"/>
          </a:xfrm>
          <a:prstGeom prst="rect">
            <a:avLst/>
          </a:prstGeom>
        </p:spPr>
      </p:pic>
      <p:pic>
        <p:nvPicPr>
          <p:cNvPr id="11" name="Imagen 10">
            <a:extLst>
              <a:ext uri="{FF2B5EF4-FFF2-40B4-BE49-F238E27FC236}">
                <a16:creationId xmlns:a16="http://schemas.microsoft.com/office/drawing/2014/main" id="{4EEAD283-A122-4356-A8CD-F125F058C748}"/>
              </a:ext>
            </a:extLst>
          </p:cNvPr>
          <p:cNvPicPr>
            <a:picLocks noChangeAspect="1"/>
          </p:cNvPicPr>
          <p:nvPr/>
        </p:nvPicPr>
        <p:blipFill rotWithShape="1">
          <a:blip r:embed="rId5"/>
          <a:srcRect l="19615" t="56731" r="67692" b="32666"/>
          <a:stretch/>
        </p:blipFill>
        <p:spPr>
          <a:xfrm>
            <a:off x="844884" y="5058032"/>
            <a:ext cx="2428870" cy="1140836"/>
          </a:xfrm>
          <a:prstGeom prst="rect">
            <a:avLst/>
          </a:prstGeom>
        </p:spPr>
      </p:pic>
      <p:sp>
        <p:nvSpPr>
          <p:cNvPr id="12" name="Rectángulo 11">
            <a:extLst>
              <a:ext uri="{FF2B5EF4-FFF2-40B4-BE49-F238E27FC236}">
                <a16:creationId xmlns:a16="http://schemas.microsoft.com/office/drawing/2014/main" id="{F47C0D1C-3627-41FF-8297-3B63A14DC7FB}"/>
              </a:ext>
            </a:extLst>
          </p:cNvPr>
          <p:cNvSpPr/>
          <p:nvPr/>
        </p:nvSpPr>
        <p:spPr>
          <a:xfrm>
            <a:off x="782353" y="3846554"/>
            <a:ext cx="2416046" cy="369332"/>
          </a:xfrm>
          <a:prstGeom prst="rect">
            <a:avLst/>
          </a:prstGeom>
        </p:spPr>
        <p:txBody>
          <a:bodyPr wrap="none">
            <a:spAutoFit/>
          </a:bodyPr>
          <a:lstStyle/>
          <a:p>
            <a:r>
              <a:rPr lang="es-EC" dirty="0">
                <a:solidFill>
                  <a:srgbClr val="000000"/>
                </a:solidFill>
                <a:latin typeface="Arial" panose="020B0604020202020204" pitchFamily="34" charset="0"/>
                <a:ea typeface="Corbel" panose="020B0503020204020204" pitchFamily="34" charset="0"/>
              </a:rPr>
              <a:t>Ecuación  de Monod  </a:t>
            </a:r>
            <a:endParaRPr lang="es-EC" dirty="0"/>
          </a:p>
        </p:txBody>
      </p:sp>
      <p:sp>
        <p:nvSpPr>
          <p:cNvPr id="13" name="Rectángulo 12">
            <a:extLst>
              <a:ext uri="{FF2B5EF4-FFF2-40B4-BE49-F238E27FC236}">
                <a16:creationId xmlns:a16="http://schemas.microsoft.com/office/drawing/2014/main" id="{835BF969-8489-4AA3-A18D-2B37F46254A6}"/>
              </a:ext>
            </a:extLst>
          </p:cNvPr>
          <p:cNvSpPr/>
          <p:nvPr/>
        </p:nvSpPr>
        <p:spPr>
          <a:xfrm>
            <a:off x="3110232" y="4276850"/>
            <a:ext cx="828722" cy="369332"/>
          </a:xfrm>
          <a:prstGeom prst="rect">
            <a:avLst/>
          </a:prstGeom>
        </p:spPr>
        <p:txBody>
          <a:bodyPr wrap="square">
            <a:spAutoFit/>
          </a:bodyPr>
          <a:lstStyle/>
          <a:p>
            <a:r>
              <a:rPr lang="es-EC" dirty="0">
                <a:solidFill>
                  <a:srgbClr val="000000"/>
                </a:solidFill>
                <a:latin typeface="Arial" panose="020B0604020202020204" pitchFamily="34" charset="0"/>
                <a:ea typeface="Corbel" panose="020B0503020204020204" pitchFamily="34" charset="0"/>
              </a:rPr>
              <a:t>(1)</a:t>
            </a:r>
            <a:endParaRPr lang="es-EC" dirty="0"/>
          </a:p>
        </p:txBody>
      </p:sp>
      <p:sp>
        <p:nvSpPr>
          <p:cNvPr id="14" name="Rectángulo 13">
            <a:extLst>
              <a:ext uri="{FF2B5EF4-FFF2-40B4-BE49-F238E27FC236}">
                <a16:creationId xmlns:a16="http://schemas.microsoft.com/office/drawing/2014/main" id="{C1AC0CF1-4C4A-4DD2-BCC2-F5F7BB7EF2EF}"/>
              </a:ext>
            </a:extLst>
          </p:cNvPr>
          <p:cNvSpPr/>
          <p:nvPr/>
        </p:nvSpPr>
        <p:spPr>
          <a:xfrm>
            <a:off x="803561" y="4873366"/>
            <a:ext cx="2428870" cy="369332"/>
          </a:xfrm>
          <a:prstGeom prst="rect">
            <a:avLst/>
          </a:prstGeom>
        </p:spPr>
        <p:txBody>
          <a:bodyPr wrap="none">
            <a:spAutoFit/>
          </a:bodyPr>
          <a:lstStyle/>
          <a:p>
            <a:r>
              <a:rPr lang="es-EC" dirty="0" err="1">
                <a:solidFill>
                  <a:srgbClr val="000000"/>
                </a:solidFill>
                <a:latin typeface="Arial" panose="020B0604020202020204" pitchFamily="34" charset="0"/>
                <a:ea typeface="Corbel" panose="020B0503020204020204" pitchFamily="34" charset="0"/>
              </a:rPr>
              <a:t>Aborthey</a:t>
            </a:r>
            <a:r>
              <a:rPr lang="es-EC" dirty="0">
                <a:solidFill>
                  <a:srgbClr val="000000"/>
                </a:solidFill>
                <a:latin typeface="Arial" panose="020B0604020202020204" pitchFamily="34" charset="0"/>
                <a:ea typeface="Corbel" panose="020B0503020204020204" pitchFamily="34" charset="0"/>
              </a:rPr>
              <a:t>- Williamson </a:t>
            </a:r>
            <a:endParaRPr lang="es-EC" dirty="0"/>
          </a:p>
        </p:txBody>
      </p:sp>
      <p:sp>
        <p:nvSpPr>
          <p:cNvPr id="15" name="Rectángulo 14">
            <a:extLst>
              <a:ext uri="{FF2B5EF4-FFF2-40B4-BE49-F238E27FC236}">
                <a16:creationId xmlns:a16="http://schemas.microsoft.com/office/drawing/2014/main" id="{DF9CEA7E-F3B4-405F-A2A7-5892055C4CD0}"/>
              </a:ext>
            </a:extLst>
          </p:cNvPr>
          <p:cNvSpPr/>
          <p:nvPr/>
        </p:nvSpPr>
        <p:spPr>
          <a:xfrm>
            <a:off x="3110232" y="5469882"/>
            <a:ext cx="828722" cy="369332"/>
          </a:xfrm>
          <a:prstGeom prst="rect">
            <a:avLst/>
          </a:prstGeom>
        </p:spPr>
        <p:txBody>
          <a:bodyPr wrap="square">
            <a:spAutoFit/>
          </a:bodyPr>
          <a:lstStyle/>
          <a:p>
            <a:r>
              <a:rPr lang="es-EC" dirty="0">
                <a:solidFill>
                  <a:srgbClr val="000000"/>
                </a:solidFill>
                <a:latin typeface="Arial" panose="020B0604020202020204" pitchFamily="34" charset="0"/>
                <a:ea typeface="Corbel" panose="020B0503020204020204" pitchFamily="34" charset="0"/>
              </a:rPr>
              <a:t>(2)</a:t>
            </a:r>
            <a:endParaRPr lang="es-EC" dirty="0"/>
          </a:p>
        </p:txBody>
      </p:sp>
      <p:pic>
        <p:nvPicPr>
          <p:cNvPr id="16" name="Imagen 15">
            <a:extLst>
              <a:ext uri="{FF2B5EF4-FFF2-40B4-BE49-F238E27FC236}">
                <a16:creationId xmlns:a16="http://schemas.microsoft.com/office/drawing/2014/main" id="{AA17781D-F7F6-4291-A79C-7B6E5EFE802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1542" y="3749758"/>
            <a:ext cx="4171571" cy="2399525"/>
          </a:xfrm>
          <a:prstGeom prst="rect">
            <a:avLst/>
          </a:prstGeom>
          <a:noFill/>
        </p:spPr>
      </p:pic>
      <p:sp>
        <p:nvSpPr>
          <p:cNvPr id="17" name="Rectángulo 16">
            <a:extLst>
              <a:ext uri="{FF2B5EF4-FFF2-40B4-BE49-F238E27FC236}">
                <a16:creationId xmlns:a16="http://schemas.microsoft.com/office/drawing/2014/main" id="{B581CE3C-3C87-4325-8F08-615B26C8B6BA}"/>
              </a:ext>
            </a:extLst>
          </p:cNvPr>
          <p:cNvSpPr/>
          <p:nvPr/>
        </p:nvSpPr>
        <p:spPr>
          <a:xfrm>
            <a:off x="8468139" y="5984334"/>
            <a:ext cx="755843" cy="2004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a:solidFill>
                  <a:schemeClr val="accent4">
                    <a:lumMod val="10000"/>
                  </a:schemeClr>
                </a:solidFill>
              </a:rPr>
              <a:t>Sustrato</a:t>
            </a:r>
            <a:endParaRPr lang="es-EC" sz="1050">
              <a:solidFill>
                <a:schemeClr val="accent4">
                  <a:lumMod val="10000"/>
                </a:schemeClr>
              </a:solidFill>
            </a:endParaRPr>
          </a:p>
        </p:txBody>
      </p:sp>
      <p:sp>
        <p:nvSpPr>
          <p:cNvPr id="18" name="Rectángulo 17">
            <a:extLst>
              <a:ext uri="{FF2B5EF4-FFF2-40B4-BE49-F238E27FC236}">
                <a16:creationId xmlns:a16="http://schemas.microsoft.com/office/drawing/2014/main" id="{0C88573A-B4DD-4FA5-8755-8724BBD0E736}"/>
              </a:ext>
            </a:extLst>
          </p:cNvPr>
          <p:cNvSpPr/>
          <p:nvPr/>
        </p:nvSpPr>
        <p:spPr>
          <a:xfrm>
            <a:off x="5577603" y="1473842"/>
            <a:ext cx="545433" cy="44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prstClr val="black"/>
                </a:solidFill>
              </a:rPr>
              <a:t>A</a:t>
            </a:r>
            <a:endParaRPr lang="es-ES" b="1" dirty="0">
              <a:solidFill>
                <a:prstClr val="black"/>
              </a:solidFill>
            </a:endParaRPr>
          </a:p>
        </p:txBody>
      </p:sp>
      <p:sp>
        <p:nvSpPr>
          <p:cNvPr id="19" name="Rectángulo 18">
            <a:extLst>
              <a:ext uri="{FF2B5EF4-FFF2-40B4-BE49-F238E27FC236}">
                <a16:creationId xmlns:a16="http://schemas.microsoft.com/office/drawing/2014/main" id="{C043A074-7ABA-43A9-AC6E-EC9A7D3E5031}"/>
              </a:ext>
            </a:extLst>
          </p:cNvPr>
          <p:cNvSpPr/>
          <p:nvPr/>
        </p:nvSpPr>
        <p:spPr>
          <a:xfrm>
            <a:off x="5577602" y="3688965"/>
            <a:ext cx="545433" cy="44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prstClr val="black"/>
                </a:solidFill>
              </a:rPr>
              <a:t>B</a:t>
            </a:r>
            <a:endParaRPr lang="es-ES" b="1" dirty="0">
              <a:solidFill>
                <a:prstClr val="black"/>
              </a:solidFill>
            </a:endParaRPr>
          </a:p>
        </p:txBody>
      </p:sp>
      <p:sp>
        <p:nvSpPr>
          <p:cNvPr id="20" name="Rectángulo 19">
            <a:extLst>
              <a:ext uri="{FF2B5EF4-FFF2-40B4-BE49-F238E27FC236}">
                <a16:creationId xmlns:a16="http://schemas.microsoft.com/office/drawing/2014/main" id="{666D7747-C8DC-4FFE-856A-BA665BA0DB00}"/>
              </a:ext>
            </a:extLst>
          </p:cNvPr>
          <p:cNvSpPr/>
          <p:nvPr/>
        </p:nvSpPr>
        <p:spPr>
          <a:xfrm>
            <a:off x="859686" y="6321257"/>
            <a:ext cx="1643399" cy="319126"/>
          </a:xfrm>
          <a:prstGeom prst="rect">
            <a:avLst/>
          </a:prstGeom>
        </p:spPr>
        <p:txBody>
          <a:bodyPr wrap="none">
            <a:spAutoFit/>
          </a:bodyPr>
          <a:lstStyle/>
          <a:p>
            <a:pPr algn="just">
              <a:lnSpc>
                <a:spcPct val="150000"/>
              </a:lnSpc>
              <a:spcAft>
                <a:spcPts val="800"/>
              </a:spcAft>
            </a:pP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Autor: Paredes, A. (2021)</a:t>
            </a:r>
            <a:endParaRPr lang="es-ES" sz="1600" dirty="0">
              <a:solidFill>
                <a:schemeClr val="bg1">
                  <a:lumMod val="50000"/>
                </a:schemeClr>
              </a:solidFill>
              <a:effectLst/>
              <a:latin typeface="Corbel" panose="020B0503020204020204" pitchFamily="34" charset="0"/>
              <a:ea typeface="Corbel" panose="020B0503020204020204" pitchFamily="34" charset="0"/>
              <a:cs typeface="Corbel" panose="020B0503020204020204" pitchFamily="34" charset="0"/>
            </a:endParaRPr>
          </a:p>
        </p:txBody>
      </p:sp>
      <p:sp>
        <p:nvSpPr>
          <p:cNvPr id="3" name="Rectángulo 2">
            <a:extLst>
              <a:ext uri="{FF2B5EF4-FFF2-40B4-BE49-F238E27FC236}">
                <a16:creationId xmlns:a16="http://schemas.microsoft.com/office/drawing/2014/main" id="{783DE9A8-43D5-4C50-8FCF-2A0A4962A4CF}"/>
              </a:ext>
            </a:extLst>
          </p:cNvPr>
          <p:cNvSpPr/>
          <p:nvPr/>
        </p:nvSpPr>
        <p:spPr>
          <a:xfrm>
            <a:off x="9625624" y="2837563"/>
            <a:ext cx="2474554" cy="600164"/>
          </a:xfrm>
          <a:prstGeom prst="rect">
            <a:avLst/>
          </a:prstGeom>
          <a:solidFill>
            <a:schemeClr val="accent2">
              <a:lumMod val="40000"/>
              <a:lumOff val="60000"/>
            </a:schemeClr>
          </a:solidFill>
        </p:spPr>
        <p:txBody>
          <a:bodyPr wrap="square">
            <a:spAutoFit/>
          </a:bodyPr>
          <a:lstStyle/>
          <a:p>
            <a:r>
              <a:rPr lang="es-EC" sz="1100" dirty="0">
                <a:solidFill>
                  <a:schemeClr val="accent4">
                    <a:lumMod val="10000"/>
                  </a:schemeClr>
                </a:solidFill>
                <a:latin typeface="Arial" panose="020B0604020202020204" pitchFamily="34" charset="0"/>
                <a:ea typeface="Corbel" panose="020B0503020204020204" pitchFamily="34" charset="0"/>
              </a:rPr>
              <a:t>Comportamiento del crecimiento celular en estas etapas, Selecciona  inóculos viables.</a:t>
            </a:r>
            <a:endParaRPr lang="es-EC" sz="1100" dirty="0">
              <a:solidFill>
                <a:schemeClr val="accent4">
                  <a:lumMod val="10000"/>
                </a:schemeClr>
              </a:solidFill>
            </a:endParaRPr>
          </a:p>
        </p:txBody>
      </p:sp>
      <p:sp>
        <p:nvSpPr>
          <p:cNvPr id="6" name="Rectángulo 5">
            <a:extLst>
              <a:ext uri="{FF2B5EF4-FFF2-40B4-BE49-F238E27FC236}">
                <a16:creationId xmlns:a16="http://schemas.microsoft.com/office/drawing/2014/main" id="{633E3198-2937-475B-AD8D-C30F1B9C2B81}"/>
              </a:ext>
            </a:extLst>
          </p:cNvPr>
          <p:cNvSpPr/>
          <p:nvPr/>
        </p:nvSpPr>
        <p:spPr>
          <a:xfrm>
            <a:off x="9739020" y="1732766"/>
            <a:ext cx="1934583" cy="1038746"/>
          </a:xfrm>
          <a:prstGeom prst="rect">
            <a:avLst/>
          </a:prstGeom>
        </p:spPr>
        <p:txBody>
          <a:bodyPr wrap="square">
            <a:spAutoFit/>
          </a:bodyPr>
          <a:lstStyle/>
          <a:p>
            <a:r>
              <a:rPr lang="es-EC" sz="1050" dirty="0">
                <a:solidFill>
                  <a:srgbClr val="000000"/>
                </a:solidFill>
                <a:latin typeface="Arial" panose="020B0604020202020204" pitchFamily="34" charset="0"/>
                <a:ea typeface="Corbel" panose="020B0503020204020204" pitchFamily="34" charset="0"/>
              </a:rPr>
              <a:t>Latencia- 1.5 horas</a:t>
            </a:r>
          </a:p>
          <a:p>
            <a:r>
              <a:rPr lang="es-EC" sz="1000" dirty="0">
                <a:solidFill>
                  <a:srgbClr val="000000"/>
                </a:solidFill>
                <a:latin typeface="Arial" panose="020B0604020202020204" pitchFamily="34" charset="0"/>
                <a:ea typeface="Corbel" panose="020B0503020204020204" pitchFamily="34" charset="0"/>
              </a:rPr>
              <a:t> fase exponencial -3 horas </a:t>
            </a:r>
          </a:p>
          <a:p>
            <a:r>
              <a:rPr lang="es-EC" sz="1000" dirty="0">
                <a:solidFill>
                  <a:srgbClr val="000000"/>
                </a:solidFill>
                <a:latin typeface="Arial" panose="020B0604020202020204" pitchFamily="34" charset="0"/>
                <a:ea typeface="Corbel" panose="020B0503020204020204" pitchFamily="34" charset="0"/>
              </a:rPr>
              <a:t> Proceso de fermentación -7 horas</a:t>
            </a:r>
          </a:p>
          <a:p>
            <a:r>
              <a:rPr lang="es-MX" sz="1000" dirty="0">
                <a:solidFill>
                  <a:srgbClr val="000000"/>
                </a:solidFill>
                <a:latin typeface="Arial" panose="020B0604020202020204" pitchFamily="34" charset="0"/>
                <a:ea typeface="Corbel" panose="020B0503020204020204" pitchFamily="34" charset="0"/>
              </a:rPr>
              <a:t>1</a:t>
            </a:r>
            <a:r>
              <a:rPr lang="es-EC" sz="1000" dirty="0">
                <a:solidFill>
                  <a:srgbClr val="000000"/>
                </a:solidFill>
                <a:latin typeface="Arial" panose="020B0604020202020204" pitchFamily="34" charset="0"/>
                <a:ea typeface="Corbel" panose="020B0503020204020204" pitchFamily="34" charset="0"/>
              </a:rPr>
              <a:t>.8 g/L</a:t>
            </a:r>
          </a:p>
          <a:p>
            <a:r>
              <a:rPr lang="es-EC" sz="1000" dirty="0">
                <a:solidFill>
                  <a:srgbClr val="000000"/>
                </a:solidFill>
                <a:latin typeface="Arial" panose="020B0604020202020204" pitchFamily="34" charset="0"/>
                <a:ea typeface="Corbel" panose="020B0503020204020204" pitchFamily="34" charset="0"/>
              </a:rPr>
              <a:t> </a:t>
            </a:r>
            <a:r>
              <a:rPr lang="es-EC" sz="1000" dirty="0">
                <a:latin typeface="Arial" panose="020B0604020202020204" pitchFamily="34" charset="0"/>
                <a:ea typeface="Corbel" panose="020B0503020204020204" pitchFamily="34" charset="0"/>
              </a:rPr>
              <a:t>(</a:t>
            </a:r>
            <a:r>
              <a:rPr lang="es-EC" sz="1000" dirty="0">
                <a:solidFill>
                  <a:schemeClr val="accent4">
                    <a:lumMod val="10000"/>
                  </a:schemeClr>
                </a:solidFill>
                <a:latin typeface="Arial" panose="020B0604020202020204" pitchFamily="34" charset="0"/>
                <a:ea typeface="Corbel" panose="020B0503020204020204" pitchFamily="34" charset="0"/>
              </a:rPr>
              <a:t>Carvajal &amp; Rodríguez, 2017</a:t>
            </a:r>
            <a:r>
              <a:rPr lang="es-EC" sz="1100" dirty="0">
                <a:solidFill>
                  <a:schemeClr val="accent4">
                    <a:lumMod val="10000"/>
                  </a:schemeClr>
                </a:solidFill>
                <a:latin typeface="Arial" panose="020B0604020202020204" pitchFamily="34" charset="0"/>
                <a:ea typeface="Corbel" panose="020B0503020204020204" pitchFamily="34" charset="0"/>
              </a:rPr>
              <a:t>. </a:t>
            </a:r>
            <a:endParaRPr lang="es-EC" dirty="0">
              <a:solidFill>
                <a:schemeClr val="accent4">
                  <a:lumMod val="10000"/>
                </a:schemeClr>
              </a:solidFill>
            </a:endParaRPr>
          </a:p>
        </p:txBody>
      </p:sp>
    </p:spTree>
    <p:extLst>
      <p:ext uri="{BB962C8B-B14F-4D97-AF65-F5344CB8AC3E}">
        <p14:creationId xmlns:p14="http://schemas.microsoft.com/office/powerpoint/2010/main" val="200847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4EC3D-2E48-4CAC-B508-176D95BC49D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13BCFB56-3029-4805-BCDF-7B4F151A5082}"/>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2F66F4B6-1972-48BA-8818-9C207CB5214A}"/>
              </a:ext>
            </a:extLst>
          </p:cNvPr>
          <p:cNvPicPr>
            <a:picLocks noChangeAspect="1"/>
          </p:cNvPicPr>
          <p:nvPr/>
        </p:nvPicPr>
        <p:blipFill rotWithShape="1">
          <a:blip r:embed="rId2"/>
          <a:srcRect l="16341" t="29200" r="15039" b="9148"/>
          <a:stretch/>
        </p:blipFill>
        <p:spPr>
          <a:xfrm>
            <a:off x="1" y="499471"/>
            <a:ext cx="12391012" cy="6358529"/>
          </a:xfrm>
          <a:prstGeom prst="rect">
            <a:avLst/>
          </a:prstGeom>
        </p:spPr>
      </p:pic>
      <p:sp>
        <p:nvSpPr>
          <p:cNvPr id="6" name="Título 1">
            <a:extLst>
              <a:ext uri="{FF2B5EF4-FFF2-40B4-BE49-F238E27FC236}">
                <a16:creationId xmlns:a16="http://schemas.microsoft.com/office/drawing/2014/main" id="{8617A4B4-5CF4-4F0F-A15D-0C6522BFC412}"/>
              </a:ext>
            </a:extLst>
          </p:cNvPr>
          <p:cNvSpPr txBox="1">
            <a:spLocks/>
          </p:cNvSpPr>
          <p:nvPr/>
        </p:nvSpPr>
        <p:spPr>
          <a:xfrm>
            <a:off x="-975183" y="0"/>
            <a:ext cx="12710613"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419" sz="2600" kern="0" dirty="0">
                <a:solidFill>
                  <a:prstClr val="black"/>
                </a:solidFill>
              </a:rPr>
              <a:t>Diagrama de flujo del Bioproceso para la producción de </a:t>
            </a:r>
            <a:r>
              <a:rPr lang="es-EC" sz="2600" dirty="0">
                <a:solidFill>
                  <a:schemeClr val="accent4">
                    <a:lumMod val="10000"/>
                  </a:schemeClr>
                </a:solidFill>
                <a:effectLst/>
              </a:rPr>
              <a:t>β-galactosidasa</a:t>
            </a:r>
            <a:r>
              <a:rPr lang="es-EC" sz="2600" dirty="0">
                <a:effectLst/>
              </a:rPr>
              <a:t> </a:t>
            </a:r>
            <a:r>
              <a:rPr lang="es-419" sz="2600" kern="0" dirty="0">
                <a:solidFill>
                  <a:prstClr val="black"/>
                </a:solidFill>
              </a:rPr>
              <a:t> </a:t>
            </a:r>
            <a:endParaRPr lang="es-ES" sz="2600" kern="0" dirty="0"/>
          </a:p>
        </p:txBody>
      </p:sp>
      <p:sp>
        <p:nvSpPr>
          <p:cNvPr id="7" name="Rectángulo 6">
            <a:extLst>
              <a:ext uri="{FF2B5EF4-FFF2-40B4-BE49-F238E27FC236}">
                <a16:creationId xmlns:a16="http://schemas.microsoft.com/office/drawing/2014/main" id="{3CC313B5-09D5-4E48-8AE8-7D5A931E0BDA}"/>
              </a:ext>
            </a:extLst>
          </p:cNvPr>
          <p:cNvSpPr/>
          <p:nvPr/>
        </p:nvSpPr>
        <p:spPr>
          <a:xfrm>
            <a:off x="437655" y="6202618"/>
            <a:ext cx="1643399" cy="319126"/>
          </a:xfrm>
          <a:prstGeom prst="rect">
            <a:avLst/>
          </a:prstGeom>
        </p:spPr>
        <p:txBody>
          <a:bodyPr wrap="none">
            <a:spAutoFit/>
          </a:bodyPr>
          <a:lstStyle/>
          <a:p>
            <a:pPr algn="just">
              <a:lnSpc>
                <a:spcPct val="150000"/>
              </a:lnSpc>
              <a:spcAft>
                <a:spcPts val="800"/>
              </a:spcAft>
            </a:pP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Autor: Paredes, A. (2021)</a:t>
            </a:r>
            <a:endParaRPr lang="es-ES" sz="1600" dirty="0">
              <a:solidFill>
                <a:schemeClr val="bg1">
                  <a:lumMod val="50000"/>
                </a:schemeClr>
              </a:solidFill>
              <a:effectLst/>
              <a:latin typeface="Corbel" panose="020B0503020204020204" pitchFamily="34" charset="0"/>
              <a:ea typeface="Corbel" panose="020B0503020204020204" pitchFamily="34" charset="0"/>
              <a:cs typeface="Corbel" panose="020B0503020204020204" pitchFamily="34" charset="0"/>
            </a:endParaRPr>
          </a:p>
        </p:txBody>
      </p:sp>
      <p:sp>
        <p:nvSpPr>
          <p:cNvPr id="8" name="Rectángulo 7">
            <a:extLst>
              <a:ext uri="{FF2B5EF4-FFF2-40B4-BE49-F238E27FC236}">
                <a16:creationId xmlns:a16="http://schemas.microsoft.com/office/drawing/2014/main" id="{6694CF9F-9CF8-46A0-A623-5B7F429D71D9}"/>
              </a:ext>
            </a:extLst>
          </p:cNvPr>
          <p:cNvSpPr/>
          <p:nvPr/>
        </p:nvSpPr>
        <p:spPr>
          <a:xfrm>
            <a:off x="5744817" y="4144616"/>
            <a:ext cx="702365" cy="40087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solidFill>
                  <a:schemeClr val="accent4">
                    <a:lumMod val="10000"/>
                  </a:schemeClr>
                </a:solidFill>
              </a:rPr>
              <a:t>177.137 kg/</a:t>
            </a:r>
            <a:r>
              <a:rPr lang="es-MX" sz="1000" dirty="0" err="1">
                <a:solidFill>
                  <a:schemeClr val="accent4">
                    <a:lumMod val="10000"/>
                  </a:schemeClr>
                </a:solidFill>
              </a:rPr>
              <a:t>batch</a:t>
            </a:r>
            <a:endParaRPr lang="es-EC" sz="1000" dirty="0">
              <a:solidFill>
                <a:schemeClr val="accent4">
                  <a:lumMod val="10000"/>
                </a:schemeClr>
              </a:solidFill>
            </a:endParaRPr>
          </a:p>
        </p:txBody>
      </p:sp>
      <p:sp>
        <p:nvSpPr>
          <p:cNvPr id="9" name="Rectángulo 8">
            <a:extLst>
              <a:ext uri="{FF2B5EF4-FFF2-40B4-BE49-F238E27FC236}">
                <a16:creationId xmlns:a16="http://schemas.microsoft.com/office/drawing/2014/main" id="{D98FA133-A924-47AF-8E24-7954CAAC61A0}"/>
              </a:ext>
            </a:extLst>
          </p:cNvPr>
          <p:cNvSpPr/>
          <p:nvPr/>
        </p:nvSpPr>
        <p:spPr>
          <a:xfrm>
            <a:off x="5751557" y="5841067"/>
            <a:ext cx="702365" cy="40087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solidFill>
                  <a:schemeClr val="accent4">
                    <a:lumMod val="10000"/>
                  </a:schemeClr>
                </a:solidFill>
              </a:rPr>
              <a:t>350 kg/</a:t>
            </a:r>
            <a:r>
              <a:rPr lang="es-MX" sz="1000" dirty="0" err="1">
                <a:solidFill>
                  <a:schemeClr val="accent4">
                    <a:lumMod val="10000"/>
                  </a:schemeClr>
                </a:solidFill>
              </a:rPr>
              <a:t>batch</a:t>
            </a:r>
            <a:endParaRPr lang="es-EC" sz="1000" dirty="0">
              <a:solidFill>
                <a:schemeClr val="accent4">
                  <a:lumMod val="10000"/>
                </a:schemeClr>
              </a:solidFill>
            </a:endParaRPr>
          </a:p>
        </p:txBody>
      </p:sp>
      <p:sp>
        <p:nvSpPr>
          <p:cNvPr id="11" name="Rectángulo 10">
            <a:extLst>
              <a:ext uri="{FF2B5EF4-FFF2-40B4-BE49-F238E27FC236}">
                <a16:creationId xmlns:a16="http://schemas.microsoft.com/office/drawing/2014/main" id="{B8C7D3E0-1C2B-40CA-A33A-B5F3CBC98ED8}"/>
              </a:ext>
            </a:extLst>
          </p:cNvPr>
          <p:cNvSpPr/>
          <p:nvPr/>
        </p:nvSpPr>
        <p:spPr>
          <a:xfrm>
            <a:off x="7818784" y="2537670"/>
            <a:ext cx="1034818" cy="431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solidFill>
                  <a:schemeClr val="accent4">
                    <a:lumMod val="10000"/>
                  </a:schemeClr>
                </a:solidFill>
              </a:rPr>
              <a:t>Recuperación 80% enzima</a:t>
            </a:r>
            <a:endParaRPr lang="es-EC" sz="1000" dirty="0">
              <a:solidFill>
                <a:schemeClr val="accent4">
                  <a:lumMod val="10000"/>
                </a:schemeClr>
              </a:solidFill>
            </a:endParaRPr>
          </a:p>
        </p:txBody>
      </p:sp>
      <p:sp>
        <p:nvSpPr>
          <p:cNvPr id="12" name="Rectángulo 11">
            <a:extLst>
              <a:ext uri="{FF2B5EF4-FFF2-40B4-BE49-F238E27FC236}">
                <a16:creationId xmlns:a16="http://schemas.microsoft.com/office/drawing/2014/main" id="{7D7EAC82-CC52-4BDB-A266-1C000B068E87}"/>
              </a:ext>
            </a:extLst>
          </p:cNvPr>
          <p:cNvSpPr/>
          <p:nvPr/>
        </p:nvSpPr>
        <p:spPr>
          <a:xfrm>
            <a:off x="9601201" y="3893344"/>
            <a:ext cx="828259" cy="4008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solidFill>
                  <a:schemeClr val="accent4">
                    <a:lumMod val="10000"/>
                  </a:schemeClr>
                </a:solidFill>
              </a:rPr>
              <a:t>0.22 </a:t>
            </a:r>
            <a:r>
              <a:rPr lang="es-MX" sz="1000" dirty="0" err="1">
                <a:solidFill>
                  <a:schemeClr val="accent4">
                    <a:lumMod val="10000"/>
                  </a:schemeClr>
                </a:solidFill>
              </a:rPr>
              <a:t>um</a:t>
            </a:r>
            <a:endParaRPr lang="es-MX" sz="1000" dirty="0">
              <a:solidFill>
                <a:schemeClr val="accent4">
                  <a:lumMod val="10000"/>
                </a:schemeClr>
              </a:solidFill>
            </a:endParaRPr>
          </a:p>
          <a:p>
            <a:pPr algn="ctr"/>
            <a:r>
              <a:rPr lang="es-MX" sz="1000" dirty="0">
                <a:solidFill>
                  <a:schemeClr val="accent4">
                    <a:lumMod val="10000"/>
                  </a:schemeClr>
                </a:solidFill>
              </a:rPr>
              <a:t>Concentrar enzima</a:t>
            </a:r>
            <a:endParaRPr lang="es-EC" sz="1000" dirty="0">
              <a:solidFill>
                <a:schemeClr val="accent4">
                  <a:lumMod val="10000"/>
                </a:schemeClr>
              </a:solidFill>
            </a:endParaRPr>
          </a:p>
        </p:txBody>
      </p:sp>
      <p:sp>
        <p:nvSpPr>
          <p:cNvPr id="13" name="Rectángulo 12">
            <a:extLst>
              <a:ext uri="{FF2B5EF4-FFF2-40B4-BE49-F238E27FC236}">
                <a16:creationId xmlns:a16="http://schemas.microsoft.com/office/drawing/2014/main" id="{8FF99CC5-1D61-4CD0-9886-F346CC953F8B}"/>
              </a:ext>
            </a:extLst>
          </p:cNvPr>
          <p:cNvSpPr/>
          <p:nvPr/>
        </p:nvSpPr>
        <p:spPr>
          <a:xfrm>
            <a:off x="10713863" y="1468245"/>
            <a:ext cx="968558" cy="431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solidFill>
                  <a:schemeClr val="accent4">
                    <a:lumMod val="10000"/>
                  </a:schemeClr>
                </a:solidFill>
              </a:rPr>
              <a:t>Eficiencia  80% </a:t>
            </a:r>
          </a:p>
          <a:p>
            <a:pPr algn="ctr"/>
            <a:r>
              <a:rPr lang="es-EC" sz="1000" dirty="0">
                <a:solidFill>
                  <a:schemeClr val="accent4">
                    <a:lumMod val="10000"/>
                  </a:schemeClr>
                </a:solidFill>
              </a:rPr>
              <a:t>Q </a:t>
            </a:r>
            <a:r>
              <a:rPr lang="es-EC" sz="1000" dirty="0" err="1">
                <a:solidFill>
                  <a:schemeClr val="accent4">
                    <a:lumMod val="10000"/>
                  </a:schemeClr>
                </a:solidFill>
              </a:rPr>
              <a:t>Sepharose</a:t>
            </a:r>
            <a:endParaRPr lang="es-EC" sz="1000" dirty="0">
              <a:solidFill>
                <a:schemeClr val="accent4">
                  <a:lumMod val="10000"/>
                </a:schemeClr>
              </a:solidFill>
            </a:endParaRPr>
          </a:p>
        </p:txBody>
      </p:sp>
      <p:sp>
        <p:nvSpPr>
          <p:cNvPr id="14" name="Rectángulo 13">
            <a:extLst>
              <a:ext uri="{FF2B5EF4-FFF2-40B4-BE49-F238E27FC236}">
                <a16:creationId xmlns:a16="http://schemas.microsoft.com/office/drawing/2014/main" id="{8498AF41-E2AD-4ECD-BAD9-4FDB77C7DCEB}"/>
              </a:ext>
            </a:extLst>
          </p:cNvPr>
          <p:cNvSpPr/>
          <p:nvPr/>
        </p:nvSpPr>
        <p:spPr>
          <a:xfrm>
            <a:off x="9264419" y="2206070"/>
            <a:ext cx="968558" cy="431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err="1">
                <a:solidFill>
                  <a:schemeClr val="accent4">
                    <a:lumMod val="10000"/>
                  </a:schemeClr>
                </a:solidFill>
              </a:rPr>
              <a:t>TrisHCl</a:t>
            </a:r>
            <a:r>
              <a:rPr lang="es-MX" sz="800" dirty="0">
                <a:solidFill>
                  <a:schemeClr val="accent4">
                    <a:lumMod val="10000"/>
                  </a:schemeClr>
                </a:solidFill>
              </a:rPr>
              <a:t>        </a:t>
            </a:r>
            <a:endParaRPr lang="es-EC" sz="800" dirty="0">
              <a:solidFill>
                <a:schemeClr val="accent4">
                  <a:lumMod val="10000"/>
                </a:schemeClr>
              </a:solidFill>
            </a:endParaRPr>
          </a:p>
        </p:txBody>
      </p:sp>
      <p:sp>
        <p:nvSpPr>
          <p:cNvPr id="15" name="Rectángulo 14">
            <a:extLst>
              <a:ext uri="{FF2B5EF4-FFF2-40B4-BE49-F238E27FC236}">
                <a16:creationId xmlns:a16="http://schemas.microsoft.com/office/drawing/2014/main" id="{A41E6504-7393-4FE9-BBD7-9ED4DB35D319}"/>
              </a:ext>
            </a:extLst>
          </p:cNvPr>
          <p:cNvSpPr/>
          <p:nvPr/>
        </p:nvSpPr>
        <p:spPr>
          <a:xfrm>
            <a:off x="3107374" y="3228560"/>
            <a:ext cx="1292088" cy="400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solidFill>
                  <a:schemeClr val="accent4">
                    <a:lumMod val="10000"/>
                  </a:schemeClr>
                </a:solidFill>
              </a:rPr>
              <a:t>T=37°C-25°C</a:t>
            </a:r>
          </a:p>
          <a:p>
            <a:pPr algn="ctr"/>
            <a:r>
              <a:rPr lang="es-MX" sz="1000" dirty="0">
                <a:solidFill>
                  <a:schemeClr val="accent4">
                    <a:lumMod val="10000"/>
                  </a:schemeClr>
                </a:solidFill>
              </a:rPr>
              <a:t>pH=7.2</a:t>
            </a:r>
          </a:p>
          <a:p>
            <a:pPr algn="ctr"/>
            <a:r>
              <a:rPr lang="es-MX" sz="1000" dirty="0">
                <a:solidFill>
                  <a:schemeClr val="accent4">
                    <a:lumMod val="10000"/>
                  </a:schemeClr>
                </a:solidFill>
              </a:rPr>
              <a:t>OD=20%</a:t>
            </a:r>
            <a:endParaRPr lang="es-EC" sz="1000" dirty="0">
              <a:solidFill>
                <a:schemeClr val="accent4">
                  <a:lumMod val="10000"/>
                </a:schemeClr>
              </a:solidFill>
            </a:endParaRPr>
          </a:p>
        </p:txBody>
      </p:sp>
      <p:sp>
        <p:nvSpPr>
          <p:cNvPr id="5" name="Rectángulo 4">
            <a:extLst>
              <a:ext uri="{FF2B5EF4-FFF2-40B4-BE49-F238E27FC236}">
                <a16:creationId xmlns:a16="http://schemas.microsoft.com/office/drawing/2014/main" id="{0275672D-AA38-4CB6-882E-AD2A32EA26DF}"/>
              </a:ext>
            </a:extLst>
          </p:cNvPr>
          <p:cNvSpPr/>
          <p:nvPr/>
        </p:nvSpPr>
        <p:spPr>
          <a:xfrm>
            <a:off x="11251151" y="5133454"/>
            <a:ext cx="968558" cy="577081"/>
          </a:xfrm>
          <a:prstGeom prst="rect">
            <a:avLst/>
          </a:prstGeom>
        </p:spPr>
        <p:txBody>
          <a:bodyPr wrap="square">
            <a:spAutoFit/>
          </a:bodyPr>
          <a:lstStyle/>
          <a:p>
            <a:r>
              <a:rPr lang="es-EC" sz="1050" dirty="0" err="1">
                <a:solidFill>
                  <a:schemeClr val="accent4">
                    <a:lumMod val="10000"/>
                  </a:schemeClr>
                </a:solidFill>
                <a:latin typeface="Arial" panose="020B0604020202020204" pitchFamily="34" charset="0"/>
                <a:ea typeface="Corbel" panose="020B0503020204020204" pitchFamily="34" charset="0"/>
              </a:rPr>
              <a:t>Sephadex</a:t>
            </a:r>
            <a:r>
              <a:rPr lang="es-EC" sz="1050" dirty="0">
                <a:solidFill>
                  <a:schemeClr val="accent4">
                    <a:lumMod val="10000"/>
                  </a:schemeClr>
                </a:solidFill>
                <a:latin typeface="Arial" panose="020B0604020202020204" pitchFamily="34" charset="0"/>
                <a:ea typeface="Corbel" panose="020B0503020204020204" pitchFamily="34" charset="0"/>
              </a:rPr>
              <a:t> S-200</a:t>
            </a:r>
          </a:p>
          <a:p>
            <a:r>
              <a:rPr lang="es-EC" sz="1050" dirty="0">
                <a:solidFill>
                  <a:schemeClr val="accent4">
                    <a:lumMod val="10000"/>
                  </a:schemeClr>
                </a:solidFill>
                <a:latin typeface="Arial" panose="020B0604020202020204" pitchFamily="34" charset="0"/>
                <a:ea typeface="Corbel" panose="020B0503020204020204" pitchFamily="34" charset="0"/>
              </a:rPr>
              <a:t>5-250 </a:t>
            </a:r>
            <a:r>
              <a:rPr lang="es-EC" sz="1050" dirty="0" err="1">
                <a:solidFill>
                  <a:schemeClr val="accent4">
                    <a:lumMod val="10000"/>
                  </a:schemeClr>
                </a:solidFill>
                <a:latin typeface="Arial" panose="020B0604020202020204" pitchFamily="34" charset="0"/>
                <a:ea typeface="Corbel" panose="020B0503020204020204" pitchFamily="34" charset="0"/>
              </a:rPr>
              <a:t>KDa</a:t>
            </a:r>
            <a:r>
              <a:rPr lang="es-EC" sz="1050" dirty="0">
                <a:solidFill>
                  <a:schemeClr val="accent4">
                    <a:lumMod val="10000"/>
                  </a:schemeClr>
                </a:solidFill>
                <a:latin typeface="Arial" panose="020B0604020202020204" pitchFamily="34" charset="0"/>
                <a:ea typeface="Corbel" panose="020B0503020204020204" pitchFamily="34" charset="0"/>
              </a:rPr>
              <a:t> </a:t>
            </a:r>
            <a:endParaRPr lang="es-EC" sz="1050" dirty="0">
              <a:solidFill>
                <a:schemeClr val="accent4">
                  <a:lumMod val="10000"/>
                </a:schemeClr>
              </a:solidFill>
            </a:endParaRPr>
          </a:p>
        </p:txBody>
      </p:sp>
      <p:sp>
        <p:nvSpPr>
          <p:cNvPr id="16" name="Rectángulo 15">
            <a:extLst>
              <a:ext uri="{FF2B5EF4-FFF2-40B4-BE49-F238E27FC236}">
                <a16:creationId xmlns:a16="http://schemas.microsoft.com/office/drawing/2014/main" id="{4BFF7522-9D33-4142-9B32-75951A276910}"/>
              </a:ext>
            </a:extLst>
          </p:cNvPr>
          <p:cNvSpPr/>
          <p:nvPr/>
        </p:nvSpPr>
        <p:spPr>
          <a:xfrm>
            <a:off x="7635144" y="5537492"/>
            <a:ext cx="1336578" cy="431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solidFill>
                  <a:schemeClr val="accent4">
                    <a:lumMod val="10000"/>
                  </a:schemeClr>
                </a:solidFill>
              </a:rPr>
              <a:t>Acrecentar filtración de solutos permeables</a:t>
            </a:r>
            <a:endParaRPr lang="es-EC" sz="1000" dirty="0">
              <a:solidFill>
                <a:schemeClr val="accent4">
                  <a:lumMod val="10000"/>
                </a:schemeClr>
              </a:solidFill>
            </a:endParaRPr>
          </a:p>
        </p:txBody>
      </p:sp>
      <p:sp>
        <p:nvSpPr>
          <p:cNvPr id="17" name="Rectángulo 16">
            <a:extLst>
              <a:ext uri="{FF2B5EF4-FFF2-40B4-BE49-F238E27FC236}">
                <a16:creationId xmlns:a16="http://schemas.microsoft.com/office/drawing/2014/main" id="{C7C75513-F578-4A36-81D3-DAF7C65F0A5A}"/>
              </a:ext>
            </a:extLst>
          </p:cNvPr>
          <p:cNvSpPr/>
          <p:nvPr/>
        </p:nvSpPr>
        <p:spPr>
          <a:xfrm>
            <a:off x="9629544" y="4211893"/>
            <a:ext cx="968558" cy="431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a:solidFill>
                  <a:schemeClr val="accent4">
                    <a:lumMod val="10000"/>
                  </a:schemeClr>
                </a:solidFill>
              </a:rPr>
              <a:t>Citrato        </a:t>
            </a:r>
            <a:endParaRPr lang="es-EC" sz="800" dirty="0">
              <a:solidFill>
                <a:schemeClr val="accent4">
                  <a:lumMod val="10000"/>
                </a:schemeClr>
              </a:solidFill>
            </a:endParaRPr>
          </a:p>
        </p:txBody>
      </p:sp>
      <p:sp>
        <p:nvSpPr>
          <p:cNvPr id="18" name="Rectángulo 17">
            <a:extLst>
              <a:ext uri="{FF2B5EF4-FFF2-40B4-BE49-F238E27FC236}">
                <a16:creationId xmlns:a16="http://schemas.microsoft.com/office/drawing/2014/main" id="{F6CD049A-21EC-46FC-8A63-F6547F1BEC9C}"/>
              </a:ext>
            </a:extLst>
          </p:cNvPr>
          <p:cNvSpPr/>
          <p:nvPr/>
        </p:nvSpPr>
        <p:spPr>
          <a:xfrm>
            <a:off x="3201003" y="1831629"/>
            <a:ext cx="728869" cy="306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a:solidFill>
                  <a:schemeClr val="accent4">
                    <a:lumMod val="10000"/>
                  </a:schemeClr>
                </a:solidFill>
              </a:rPr>
              <a:t>IPTG</a:t>
            </a:r>
          </a:p>
          <a:p>
            <a:pPr algn="ctr"/>
            <a:r>
              <a:rPr lang="es-MX" sz="800" dirty="0">
                <a:solidFill>
                  <a:schemeClr val="accent4">
                    <a:lumMod val="10000"/>
                  </a:schemeClr>
                </a:solidFill>
              </a:rPr>
              <a:t>Kanamicina</a:t>
            </a:r>
            <a:endParaRPr lang="es-EC" sz="800" dirty="0">
              <a:solidFill>
                <a:schemeClr val="accent4">
                  <a:lumMod val="10000"/>
                </a:schemeClr>
              </a:solidFill>
            </a:endParaRPr>
          </a:p>
        </p:txBody>
      </p:sp>
    </p:spTree>
    <p:extLst>
      <p:ext uri="{BB962C8B-B14F-4D97-AF65-F5344CB8AC3E}">
        <p14:creationId xmlns:p14="http://schemas.microsoft.com/office/powerpoint/2010/main" val="3262094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6B54716-0816-49CB-A2FF-A2BBF55A5CDD}"/>
              </a:ext>
            </a:extLst>
          </p:cNvPr>
          <p:cNvPicPr/>
          <p:nvPr/>
        </p:nvPicPr>
        <p:blipFill rotWithShape="1">
          <a:blip r:embed="rId2"/>
          <a:srcRect l="4336" t="24674" r="45538" b="33373"/>
          <a:stretch/>
        </p:blipFill>
        <p:spPr bwMode="auto">
          <a:xfrm>
            <a:off x="1179616" y="1012236"/>
            <a:ext cx="8939233" cy="4580181"/>
          </a:xfrm>
          <a:prstGeom prst="rect">
            <a:avLst/>
          </a:prstGeom>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D1B1C3A0-A1C8-47CF-805E-F17E341E134B}"/>
              </a:ext>
            </a:extLst>
          </p:cNvPr>
          <p:cNvSpPr/>
          <p:nvPr/>
        </p:nvSpPr>
        <p:spPr>
          <a:xfrm>
            <a:off x="2888780" y="113403"/>
            <a:ext cx="6003042" cy="53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MX" dirty="0">
                <a:solidFill>
                  <a:srgbClr val="7030A0"/>
                </a:solidFill>
                <a:effectLst/>
                <a:latin typeface="Arial" panose="020B0604020202020204" pitchFamily="34" charset="0"/>
                <a:ea typeface="Corbel" panose="020B0503020204020204" pitchFamily="34" charset="0"/>
                <a:cs typeface="Corbel" panose="020B0503020204020204" pitchFamily="34" charset="0"/>
              </a:rPr>
              <a:t>Recuperación y Purificación de Cuerpos de Inclusión</a:t>
            </a:r>
            <a:endParaRPr lang="es-EC" dirty="0">
              <a:effectLst/>
              <a:latin typeface="Corbel" panose="020B0503020204020204" pitchFamily="34" charset="0"/>
              <a:ea typeface="Corbel" panose="020B0503020204020204" pitchFamily="34" charset="0"/>
              <a:cs typeface="Corbel" panose="020B0503020204020204" pitchFamily="34" charset="0"/>
            </a:endParaRPr>
          </a:p>
        </p:txBody>
      </p:sp>
      <p:sp>
        <p:nvSpPr>
          <p:cNvPr id="6" name="Rectángulo 5">
            <a:extLst>
              <a:ext uri="{FF2B5EF4-FFF2-40B4-BE49-F238E27FC236}">
                <a16:creationId xmlns:a16="http://schemas.microsoft.com/office/drawing/2014/main" id="{F4B470D0-B536-4747-9F50-738BD90EA277}"/>
              </a:ext>
            </a:extLst>
          </p:cNvPr>
          <p:cNvSpPr/>
          <p:nvPr/>
        </p:nvSpPr>
        <p:spPr>
          <a:xfrm>
            <a:off x="4876800" y="4860234"/>
            <a:ext cx="702365" cy="40087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solidFill>
                  <a:schemeClr val="accent4">
                    <a:lumMod val="10000"/>
                  </a:schemeClr>
                </a:solidFill>
              </a:rPr>
              <a:t>40 kg/</a:t>
            </a:r>
            <a:r>
              <a:rPr lang="es-MX" sz="1000" dirty="0" err="1">
                <a:solidFill>
                  <a:schemeClr val="accent4">
                    <a:lumMod val="10000"/>
                  </a:schemeClr>
                </a:solidFill>
              </a:rPr>
              <a:t>batch</a:t>
            </a:r>
            <a:endParaRPr lang="es-EC" sz="1000" dirty="0">
              <a:solidFill>
                <a:schemeClr val="accent4">
                  <a:lumMod val="10000"/>
                </a:schemeClr>
              </a:solidFill>
            </a:endParaRPr>
          </a:p>
        </p:txBody>
      </p:sp>
      <p:sp>
        <p:nvSpPr>
          <p:cNvPr id="7" name="Rectángulo 6">
            <a:extLst>
              <a:ext uri="{FF2B5EF4-FFF2-40B4-BE49-F238E27FC236}">
                <a16:creationId xmlns:a16="http://schemas.microsoft.com/office/drawing/2014/main" id="{5B6EC127-5D27-441D-AF52-DEA0C388994A}"/>
              </a:ext>
            </a:extLst>
          </p:cNvPr>
          <p:cNvSpPr/>
          <p:nvPr/>
        </p:nvSpPr>
        <p:spPr>
          <a:xfrm>
            <a:off x="5055705" y="3228560"/>
            <a:ext cx="702365" cy="40087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solidFill>
                  <a:schemeClr val="accent4">
                    <a:lumMod val="10000"/>
                  </a:schemeClr>
                </a:solidFill>
              </a:rPr>
              <a:t>40 kg/</a:t>
            </a:r>
            <a:r>
              <a:rPr lang="es-MX" sz="1000" dirty="0" err="1">
                <a:solidFill>
                  <a:schemeClr val="accent4">
                    <a:lumMod val="10000"/>
                  </a:schemeClr>
                </a:solidFill>
              </a:rPr>
              <a:t>batch</a:t>
            </a:r>
            <a:endParaRPr lang="es-EC" sz="1000" dirty="0">
              <a:solidFill>
                <a:schemeClr val="accent4">
                  <a:lumMod val="10000"/>
                </a:schemeClr>
              </a:solidFill>
            </a:endParaRPr>
          </a:p>
        </p:txBody>
      </p:sp>
      <p:sp>
        <p:nvSpPr>
          <p:cNvPr id="9" name="Rectángulo 8">
            <a:extLst>
              <a:ext uri="{FF2B5EF4-FFF2-40B4-BE49-F238E27FC236}">
                <a16:creationId xmlns:a16="http://schemas.microsoft.com/office/drawing/2014/main" id="{874DD309-B455-4922-AEA0-B1D62C4C214E}"/>
              </a:ext>
            </a:extLst>
          </p:cNvPr>
          <p:cNvSpPr/>
          <p:nvPr/>
        </p:nvSpPr>
        <p:spPr>
          <a:xfrm>
            <a:off x="762529" y="1771168"/>
            <a:ext cx="2073003" cy="230832"/>
          </a:xfrm>
          <a:prstGeom prst="rect">
            <a:avLst/>
          </a:prstGeom>
        </p:spPr>
        <p:txBody>
          <a:bodyPr wrap="none">
            <a:spAutoFit/>
          </a:bodyPr>
          <a:lstStyle/>
          <a:p>
            <a:r>
              <a:rPr lang="es-EC" sz="900" dirty="0">
                <a:solidFill>
                  <a:schemeClr val="accent4">
                    <a:lumMod val="10000"/>
                  </a:schemeClr>
                </a:solidFill>
                <a:latin typeface="Arial" panose="020B0604020202020204" pitchFamily="34" charset="0"/>
                <a:ea typeface="Corbel" panose="020B0503020204020204" pitchFamily="34" charset="0"/>
              </a:rPr>
              <a:t>(0.05 M, pH=6.8, con NaCl 500 </a:t>
            </a:r>
            <a:r>
              <a:rPr lang="es-EC" sz="900" dirty="0" err="1">
                <a:solidFill>
                  <a:schemeClr val="accent4">
                    <a:lumMod val="10000"/>
                  </a:schemeClr>
                </a:solidFill>
                <a:latin typeface="Arial" panose="020B0604020202020204" pitchFamily="34" charset="0"/>
                <a:ea typeface="Corbel" panose="020B0503020204020204" pitchFamily="34" charset="0"/>
              </a:rPr>
              <a:t>mM</a:t>
            </a:r>
            <a:r>
              <a:rPr lang="es-EC" sz="900" dirty="0">
                <a:solidFill>
                  <a:schemeClr val="accent4">
                    <a:lumMod val="10000"/>
                  </a:schemeClr>
                </a:solidFill>
                <a:latin typeface="Arial" panose="020B0604020202020204" pitchFamily="34" charset="0"/>
                <a:ea typeface="Corbel" panose="020B0503020204020204" pitchFamily="34" charset="0"/>
              </a:rPr>
              <a:t>) </a:t>
            </a:r>
            <a:endParaRPr lang="es-EC" sz="900" dirty="0">
              <a:solidFill>
                <a:schemeClr val="accent4">
                  <a:lumMod val="10000"/>
                </a:schemeClr>
              </a:solidFill>
            </a:endParaRPr>
          </a:p>
        </p:txBody>
      </p:sp>
      <p:sp>
        <p:nvSpPr>
          <p:cNvPr id="10" name="Rectángulo 9">
            <a:extLst>
              <a:ext uri="{FF2B5EF4-FFF2-40B4-BE49-F238E27FC236}">
                <a16:creationId xmlns:a16="http://schemas.microsoft.com/office/drawing/2014/main" id="{307DE295-B2FB-4B38-8191-2166315B655A}"/>
              </a:ext>
            </a:extLst>
          </p:cNvPr>
          <p:cNvSpPr/>
          <p:nvPr/>
        </p:nvSpPr>
        <p:spPr>
          <a:xfrm>
            <a:off x="3892771" y="733316"/>
            <a:ext cx="2693366" cy="369332"/>
          </a:xfrm>
          <a:prstGeom prst="rect">
            <a:avLst/>
          </a:prstGeom>
        </p:spPr>
        <p:txBody>
          <a:bodyPr wrap="none">
            <a:spAutoFit/>
          </a:bodyPr>
          <a:lstStyle/>
          <a:p>
            <a:r>
              <a:rPr lang="es-EC" sz="1000" dirty="0">
                <a:solidFill>
                  <a:schemeClr val="accent4">
                    <a:lumMod val="10000"/>
                  </a:schemeClr>
                </a:solidFill>
                <a:latin typeface="Arial" panose="020B0604020202020204" pitchFamily="34" charset="0"/>
                <a:ea typeface="Corbel" panose="020B0503020204020204" pitchFamily="34" charset="0"/>
              </a:rPr>
              <a:t>(0.5% Triton-X100, Tris-HCl, 100 </a:t>
            </a:r>
            <a:r>
              <a:rPr lang="es-EC" sz="1000" dirty="0" err="1">
                <a:solidFill>
                  <a:schemeClr val="accent4">
                    <a:lumMod val="10000"/>
                  </a:schemeClr>
                </a:solidFill>
                <a:latin typeface="Arial" panose="020B0604020202020204" pitchFamily="34" charset="0"/>
                <a:ea typeface="Corbel" panose="020B0503020204020204" pitchFamily="34" charset="0"/>
              </a:rPr>
              <a:t>mM</a:t>
            </a:r>
            <a:r>
              <a:rPr lang="es-EC" sz="1000" dirty="0">
                <a:solidFill>
                  <a:schemeClr val="accent4">
                    <a:lumMod val="10000"/>
                  </a:schemeClr>
                </a:solidFill>
                <a:latin typeface="Arial" panose="020B0604020202020204" pitchFamily="34" charset="0"/>
                <a:ea typeface="Corbel" panose="020B0503020204020204" pitchFamily="34" charset="0"/>
              </a:rPr>
              <a:t> NaCl</a:t>
            </a:r>
            <a:r>
              <a:rPr lang="es-EC" dirty="0">
                <a:latin typeface="Arial" panose="020B0604020202020204" pitchFamily="34" charset="0"/>
                <a:ea typeface="Corbel" panose="020B0503020204020204" pitchFamily="34" charset="0"/>
              </a:rPr>
              <a:t>)</a:t>
            </a:r>
            <a:endParaRPr lang="es-EC" dirty="0"/>
          </a:p>
        </p:txBody>
      </p:sp>
      <p:sp>
        <p:nvSpPr>
          <p:cNvPr id="11" name="Rectángulo 10">
            <a:extLst>
              <a:ext uri="{FF2B5EF4-FFF2-40B4-BE49-F238E27FC236}">
                <a16:creationId xmlns:a16="http://schemas.microsoft.com/office/drawing/2014/main" id="{E96D6305-C7B8-4EED-92D8-751673AD4EDE}"/>
              </a:ext>
            </a:extLst>
          </p:cNvPr>
          <p:cNvSpPr/>
          <p:nvPr/>
        </p:nvSpPr>
        <p:spPr>
          <a:xfrm>
            <a:off x="8608595" y="1461119"/>
            <a:ext cx="2569934" cy="400110"/>
          </a:xfrm>
          <a:prstGeom prst="rect">
            <a:avLst/>
          </a:prstGeom>
        </p:spPr>
        <p:txBody>
          <a:bodyPr wrap="none">
            <a:spAutoFit/>
          </a:bodyPr>
          <a:lstStyle/>
          <a:p>
            <a:r>
              <a:rPr lang="es-EC" sz="1000" dirty="0">
                <a:solidFill>
                  <a:schemeClr val="accent4">
                    <a:lumMod val="10000"/>
                  </a:schemeClr>
                </a:solidFill>
                <a:latin typeface="Arial" panose="020B0604020202020204" pitchFamily="34" charset="0"/>
                <a:ea typeface="Corbel" panose="020B0503020204020204" pitchFamily="34" charset="0"/>
              </a:rPr>
              <a:t>(Buffer fosfato 0.05mM, 0.05 M y pH=6.8) </a:t>
            </a:r>
          </a:p>
          <a:p>
            <a:r>
              <a:rPr lang="es-EC" sz="1000" dirty="0">
                <a:solidFill>
                  <a:schemeClr val="accent4">
                    <a:lumMod val="10000"/>
                  </a:schemeClr>
                </a:solidFill>
                <a:latin typeface="Arial" panose="020B0604020202020204" pitchFamily="34" charset="0"/>
                <a:ea typeface="Corbel" panose="020B0503020204020204" pitchFamily="34" charset="0"/>
              </a:rPr>
              <a:t>con </a:t>
            </a:r>
            <a:r>
              <a:rPr lang="es-EC" sz="1000" dirty="0" err="1">
                <a:solidFill>
                  <a:schemeClr val="accent4">
                    <a:lumMod val="10000"/>
                  </a:schemeClr>
                </a:solidFill>
                <a:latin typeface="Arial" panose="020B0604020202020204" pitchFamily="34" charset="0"/>
                <a:ea typeface="Corbel" panose="020B0503020204020204" pitchFamily="34" charset="0"/>
              </a:rPr>
              <a:t>DNAsas</a:t>
            </a:r>
            <a:endParaRPr lang="es-EC" sz="1000" dirty="0">
              <a:solidFill>
                <a:schemeClr val="accent4">
                  <a:lumMod val="10000"/>
                </a:schemeClr>
              </a:solidFill>
            </a:endParaRPr>
          </a:p>
        </p:txBody>
      </p:sp>
      <p:sp>
        <p:nvSpPr>
          <p:cNvPr id="12" name="Rectángulo 11">
            <a:extLst>
              <a:ext uri="{FF2B5EF4-FFF2-40B4-BE49-F238E27FC236}">
                <a16:creationId xmlns:a16="http://schemas.microsoft.com/office/drawing/2014/main" id="{62FB34D9-7A5C-4394-9CCF-9D5011C37EF3}"/>
              </a:ext>
            </a:extLst>
          </p:cNvPr>
          <p:cNvSpPr/>
          <p:nvPr/>
        </p:nvSpPr>
        <p:spPr>
          <a:xfrm>
            <a:off x="4280452" y="5552138"/>
            <a:ext cx="4611370" cy="537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MX" sz="1400" dirty="0">
                <a:solidFill>
                  <a:srgbClr val="7030A0"/>
                </a:solidFill>
                <a:effectLst/>
                <a:latin typeface="Arial" panose="020B0604020202020204" pitchFamily="34" charset="0"/>
                <a:ea typeface="Corbel" panose="020B0503020204020204" pitchFamily="34" charset="0"/>
                <a:cs typeface="Corbel" panose="020B0503020204020204" pitchFamily="34" charset="0"/>
              </a:rPr>
              <a:t>Solubilización  y  </a:t>
            </a:r>
            <a:r>
              <a:rPr lang="es-MX" sz="1400" dirty="0" err="1">
                <a:solidFill>
                  <a:srgbClr val="7030A0"/>
                </a:solidFill>
                <a:effectLst/>
                <a:latin typeface="Arial" panose="020B0604020202020204" pitchFamily="34" charset="0"/>
                <a:ea typeface="Corbel" panose="020B0503020204020204" pitchFamily="34" charset="0"/>
                <a:cs typeface="Corbel" panose="020B0503020204020204" pitchFamily="34" charset="0"/>
              </a:rPr>
              <a:t>Replegamiento</a:t>
            </a:r>
            <a:endParaRPr lang="es-EC" sz="1400" dirty="0">
              <a:effectLst/>
              <a:latin typeface="Corbel" panose="020B0503020204020204" pitchFamily="34" charset="0"/>
              <a:ea typeface="Corbel" panose="020B0503020204020204" pitchFamily="34" charset="0"/>
              <a:cs typeface="Corbel" panose="020B0503020204020204" pitchFamily="34" charset="0"/>
            </a:endParaRPr>
          </a:p>
        </p:txBody>
      </p:sp>
      <p:sp>
        <p:nvSpPr>
          <p:cNvPr id="13" name="Rectángulo 12">
            <a:extLst>
              <a:ext uri="{FF2B5EF4-FFF2-40B4-BE49-F238E27FC236}">
                <a16:creationId xmlns:a16="http://schemas.microsoft.com/office/drawing/2014/main" id="{6E757F31-E2D5-4021-8929-8CED393285C6}"/>
              </a:ext>
            </a:extLst>
          </p:cNvPr>
          <p:cNvSpPr/>
          <p:nvPr/>
        </p:nvSpPr>
        <p:spPr>
          <a:xfrm>
            <a:off x="4280452" y="4094922"/>
            <a:ext cx="2824301" cy="1506624"/>
          </a:xfrm>
          <a:prstGeom prst="rect">
            <a:avLst/>
          </a:prstGeom>
          <a:noFill/>
          <a:ln>
            <a:solidFill>
              <a:srgbClr val="6D29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a:extLst>
              <a:ext uri="{FF2B5EF4-FFF2-40B4-BE49-F238E27FC236}">
                <a16:creationId xmlns:a16="http://schemas.microsoft.com/office/drawing/2014/main" id="{D52D6002-C24A-4CA0-A731-30D936AA5B13}"/>
              </a:ext>
            </a:extLst>
          </p:cNvPr>
          <p:cNvSpPr/>
          <p:nvPr/>
        </p:nvSpPr>
        <p:spPr>
          <a:xfrm>
            <a:off x="6730164" y="3597356"/>
            <a:ext cx="2638597" cy="415498"/>
          </a:xfrm>
          <a:prstGeom prst="rect">
            <a:avLst/>
          </a:prstGeom>
        </p:spPr>
        <p:txBody>
          <a:bodyPr wrap="square">
            <a:spAutoFit/>
          </a:bodyPr>
          <a:lstStyle/>
          <a:p>
            <a:r>
              <a:rPr lang="es-EC" sz="1050" dirty="0">
                <a:solidFill>
                  <a:schemeClr val="accent4">
                    <a:lumMod val="10000"/>
                  </a:schemeClr>
                </a:solidFill>
                <a:latin typeface="Arial" panose="020B0604020202020204" pitchFamily="34" charset="0"/>
                <a:ea typeface="Corbel" panose="020B0503020204020204" pitchFamily="34" charset="0"/>
              </a:rPr>
              <a:t>(0.1 M sulfato de sodio, urea 8 M, </a:t>
            </a:r>
            <a:r>
              <a:rPr lang="es-EC" sz="1050" dirty="0" err="1">
                <a:solidFill>
                  <a:schemeClr val="accent4">
                    <a:lumMod val="10000"/>
                  </a:schemeClr>
                </a:solidFill>
                <a:latin typeface="Arial" panose="020B0604020202020204" pitchFamily="34" charset="0"/>
                <a:ea typeface="Corbel" panose="020B0503020204020204" pitchFamily="34" charset="0"/>
              </a:rPr>
              <a:t>ditiotreil</a:t>
            </a:r>
            <a:r>
              <a:rPr lang="es-EC" sz="1050" dirty="0">
                <a:solidFill>
                  <a:schemeClr val="accent4">
                    <a:lumMod val="10000"/>
                  </a:schemeClr>
                </a:solidFill>
                <a:latin typeface="Arial" panose="020B0604020202020204" pitchFamily="34" charset="0"/>
                <a:ea typeface="Corbel" panose="020B0503020204020204" pitchFamily="34" charset="0"/>
              </a:rPr>
              <a:t> (DDT) 10mM, </a:t>
            </a:r>
            <a:r>
              <a:rPr lang="es-EC" sz="1050" dirty="0" err="1">
                <a:solidFill>
                  <a:schemeClr val="accent4">
                    <a:lumMod val="10000"/>
                  </a:schemeClr>
                </a:solidFill>
                <a:latin typeface="Arial" panose="020B0604020202020204" pitchFamily="34" charset="0"/>
                <a:ea typeface="Corbel" panose="020B0503020204020204" pitchFamily="34" charset="0"/>
              </a:rPr>
              <a:t>Tis</a:t>
            </a:r>
            <a:r>
              <a:rPr lang="es-EC" sz="1050" dirty="0">
                <a:solidFill>
                  <a:schemeClr val="accent4">
                    <a:lumMod val="10000"/>
                  </a:schemeClr>
                </a:solidFill>
                <a:latin typeface="Arial" panose="020B0604020202020204" pitchFamily="34" charset="0"/>
                <a:ea typeface="Corbel" panose="020B0503020204020204" pitchFamily="34" charset="0"/>
              </a:rPr>
              <a:t> 50mM, pH=9), </a:t>
            </a:r>
            <a:endParaRPr lang="es-EC" sz="1050" dirty="0">
              <a:solidFill>
                <a:schemeClr val="accent4">
                  <a:lumMod val="10000"/>
                </a:schemeClr>
              </a:solidFill>
            </a:endParaRPr>
          </a:p>
        </p:txBody>
      </p:sp>
      <p:sp>
        <p:nvSpPr>
          <p:cNvPr id="15" name="Rectángulo 14">
            <a:extLst>
              <a:ext uri="{FF2B5EF4-FFF2-40B4-BE49-F238E27FC236}">
                <a16:creationId xmlns:a16="http://schemas.microsoft.com/office/drawing/2014/main" id="{97FEFF11-4058-4B9B-B2B0-278D1D5C6C5F}"/>
              </a:ext>
            </a:extLst>
          </p:cNvPr>
          <p:cNvSpPr/>
          <p:nvPr/>
        </p:nvSpPr>
        <p:spPr>
          <a:xfrm>
            <a:off x="7049984" y="5445654"/>
            <a:ext cx="3962400" cy="400110"/>
          </a:xfrm>
          <a:prstGeom prst="rect">
            <a:avLst/>
          </a:prstGeom>
        </p:spPr>
        <p:txBody>
          <a:bodyPr wrap="square">
            <a:spAutoFit/>
          </a:bodyPr>
          <a:lstStyle/>
          <a:p>
            <a:r>
              <a:rPr lang="es-EC" sz="1000" dirty="0">
                <a:solidFill>
                  <a:schemeClr val="accent4">
                    <a:lumMod val="10000"/>
                  </a:schemeClr>
                </a:solidFill>
                <a:latin typeface="Arial" panose="020B0604020202020204" pitchFamily="34" charset="0"/>
                <a:ea typeface="Corbel" panose="020B0503020204020204" pitchFamily="34" charset="0"/>
              </a:rPr>
              <a:t>(Urea 3M, glicerol al 15%, NaCl 300mM, Tris 50mM, glicina 20mM, fosfato de sodio 75mM, cisteína 4mM, glutatión 5mM, </a:t>
            </a:r>
            <a:r>
              <a:rPr lang="es-EC" sz="1000" dirty="0" err="1">
                <a:solidFill>
                  <a:schemeClr val="accent4">
                    <a:lumMod val="10000"/>
                  </a:schemeClr>
                </a:solidFill>
                <a:latin typeface="Arial" panose="020B0604020202020204" pitchFamily="34" charset="0"/>
                <a:ea typeface="Corbel" panose="020B0503020204020204" pitchFamily="34" charset="0"/>
              </a:rPr>
              <a:t>ph</a:t>
            </a:r>
            <a:r>
              <a:rPr lang="es-EC" sz="1000" dirty="0">
                <a:solidFill>
                  <a:schemeClr val="accent4">
                    <a:lumMod val="10000"/>
                  </a:schemeClr>
                </a:solidFill>
                <a:latin typeface="Arial" panose="020B0604020202020204" pitchFamily="34" charset="0"/>
                <a:ea typeface="Corbel" panose="020B0503020204020204" pitchFamily="34" charset="0"/>
              </a:rPr>
              <a:t>=8,2) </a:t>
            </a:r>
            <a:endParaRPr lang="es-EC" sz="1000" dirty="0">
              <a:solidFill>
                <a:schemeClr val="accent4">
                  <a:lumMod val="10000"/>
                </a:schemeClr>
              </a:solidFill>
            </a:endParaRPr>
          </a:p>
        </p:txBody>
      </p:sp>
      <p:sp>
        <p:nvSpPr>
          <p:cNvPr id="16" name="Rectángulo 15">
            <a:extLst>
              <a:ext uri="{FF2B5EF4-FFF2-40B4-BE49-F238E27FC236}">
                <a16:creationId xmlns:a16="http://schemas.microsoft.com/office/drawing/2014/main" id="{E6508F46-336E-4CEC-9FD1-A59A4BA27AD2}"/>
              </a:ext>
            </a:extLst>
          </p:cNvPr>
          <p:cNvSpPr/>
          <p:nvPr/>
        </p:nvSpPr>
        <p:spPr>
          <a:xfrm>
            <a:off x="280972" y="5466343"/>
            <a:ext cx="1651414" cy="477054"/>
          </a:xfrm>
          <a:prstGeom prst="rect">
            <a:avLst/>
          </a:prstGeom>
        </p:spPr>
        <p:txBody>
          <a:bodyPr wrap="none">
            <a:spAutoFit/>
          </a:bodyPr>
          <a:lstStyle/>
          <a:p>
            <a:r>
              <a:rPr lang="es-EC" sz="1400" dirty="0">
                <a:solidFill>
                  <a:srgbClr val="000000"/>
                </a:solidFill>
                <a:latin typeface="Arial" panose="020B0604020202020204" pitchFamily="34" charset="0"/>
                <a:ea typeface="Corbel" panose="020B0503020204020204" pitchFamily="34" charset="0"/>
              </a:rPr>
              <a:t>(</a:t>
            </a:r>
            <a:r>
              <a:rPr lang="es-EC" sz="1050" dirty="0" err="1">
                <a:solidFill>
                  <a:srgbClr val="000000"/>
                </a:solidFill>
                <a:latin typeface="Arial" panose="020B0604020202020204" pitchFamily="34" charset="0"/>
                <a:ea typeface="Corbel" panose="020B0503020204020204" pitchFamily="34" charset="0"/>
              </a:rPr>
              <a:t>Martarello</a:t>
            </a:r>
            <a:r>
              <a:rPr lang="es-EC" sz="1050" dirty="0">
                <a:solidFill>
                  <a:srgbClr val="000000"/>
                </a:solidFill>
                <a:latin typeface="Arial" panose="020B0604020202020204" pitchFamily="34" charset="0"/>
                <a:ea typeface="Corbel" panose="020B0503020204020204" pitchFamily="34" charset="0"/>
              </a:rPr>
              <a:t> </a:t>
            </a:r>
            <a:r>
              <a:rPr lang="es-EC" sz="1050" i="1" dirty="0">
                <a:solidFill>
                  <a:srgbClr val="000000"/>
                </a:solidFill>
                <a:latin typeface="Arial" panose="020B0604020202020204" pitchFamily="34" charset="0"/>
                <a:ea typeface="Corbel" panose="020B0503020204020204" pitchFamily="34" charset="0"/>
              </a:rPr>
              <a:t>et al</a:t>
            </a:r>
            <a:r>
              <a:rPr lang="es-EC" sz="1050" dirty="0">
                <a:solidFill>
                  <a:srgbClr val="000000"/>
                </a:solidFill>
                <a:latin typeface="Arial" panose="020B0604020202020204" pitchFamily="34" charset="0"/>
                <a:ea typeface="Corbel" panose="020B0503020204020204" pitchFamily="34" charset="0"/>
              </a:rPr>
              <a:t>., 2019)</a:t>
            </a:r>
          </a:p>
          <a:p>
            <a:r>
              <a:rPr lang="es-EC" sz="1100" i="1" dirty="0">
                <a:solidFill>
                  <a:schemeClr val="accent4">
                    <a:lumMod val="10000"/>
                  </a:schemeClr>
                </a:solidFill>
              </a:rPr>
              <a:t>Aspergillus </a:t>
            </a:r>
            <a:r>
              <a:rPr lang="es-EC" sz="1100" i="1" dirty="0" err="1">
                <a:solidFill>
                  <a:schemeClr val="accent4">
                    <a:lumMod val="10000"/>
                  </a:schemeClr>
                </a:solidFill>
              </a:rPr>
              <a:t>niger</a:t>
            </a:r>
            <a:r>
              <a:rPr lang="es-EC" sz="1100" i="1" dirty="0">
                <a:solidFill>
                  <a:schemeClr val="accent4">
                    <a:lumMod val="10000"/>
                  </a:schemeClr>
                </a:solidFill>
              </a:rPr>
              <a:t> </a:t>
            </a:r>
          </a:p>
        </p:txBody>
      </p:sp>
      <p:sp>
        <p:nvSpPr>
          <p:cNvPr id="17" name="Rectángulo 16">
            <a:extLst>
              <a:ext uri="{FF2B5EF4-FFF2-40B4-BE49-F238E27FC236}">
                <a16:creationId xmlns:a16="http://schemas.microsoft.com/office/drawing/2014/main" id="{AD911305-D3AF-4235-8DC9-E0A55EA8C8E6}"/>
              </a:ext>
            </a:extLst>
          </p:cNvPr>
          <p:cNvSpPr/>
          <p:nvPr/>
        </p:nvSpPr>
        <p:spPr>
          <a:xfrm>
            <a:off x="1574382" y="733316"/>
            <a:ext cx="702365" cy="40087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accent4">
                    <a:lumMod val="10000"/>
                  </a:schemeClr>
                </a:solidFill>
              </a:rPr>
              <a:t>A</a:t>
            </a:r>
            <a:endParaRPr lang="es-EC" sz="1400" b="1" dirty="0">
              <a:solidFill>
                <a:schemeClr val="accent4">
                  <a:lumMod val="10000"/>
                </a:schemeClr>
              </a:solidFill>
            </a:endParaRPr>
          </a:p>
        </p:txBody>
      </p:sp>
      <p:sp>
        <p:nvSpPr>
          <p:cNvPr id="18" name="Rectángulo 17">
            <a:extLst>
              <a:ext uri="{FF2B5EF4-FFF2-40B4-BE49-F238E27FC236}">
                <a16:creationId xmlns:a16="http://schemas.microsoft.com/office/drawing/2014/main" id="{68F853B2-451C-4F81-A015-5F74887C81DB}"/>
              </a:ext>
            </a:extLst>
          </p:cNvPr>
          <p:cNvSpPr/>
          <p:nvPr/>
        </p:nvSpPr>
        <p:spPr>
          <a:xfrm>
            <a:off x="3314479" y="4465458"/>
            <a:ext cx="702365" cy="40087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accent4">
                    <a:lumMod val="10000"/>
                  </a:schemeClr>
                </a:solidFill>
              </a:rPr>
              <a:t>B</a:t>
            </a:r>
            <a:endParaRPr lang="es-EC" sz="1400" b="1" dirty="0">
              <a:solidFill>
                <a:schemeClr val="accent4">
                  <a:lumMod val="10000"/>
                </a:schemeClr>
              </a:solidFill>
            </a:endParaRPr>
          </a:p>
        </p:txBody>
      </p:sp>
    </p:spTree>
    <p:extLst>
      <p:ext uri="{BB962C8B-B14F-4D97-AF65-F5344CB8AC3E}">
        <p14:creationId xmlns:p14="http://schemas.microsoft.com/office/powerpoint/2010/main" val="314215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1700" y="549819"/>
            <a:ext cx="10972800" cy="1143000"/>
          </a:xfrm>
        </p:spPr>
        <p:txBody>
          <a:bodyPr/>
          <a:lstStyle/>
          <a:p>
            <a:pPr algn="l"/>
            <a:r>
              <a:rPr lang="es-ES" sz="3600" i="0" dirty="0">
                <a:solidFill>
                  <a:schemeClr val="accent4">
                    <a:lumMod val="10000"/>
                  </a:schemeClr>
                </a:solidFill>
                <a:effectLst/>
              </a:rPr>
              <a:t>INTRODUCCIÓN</a:t>
            </a:r>
          </a:p>
        </p:txBody>
      </p:sp>
      <p:pic>
        <p:nvPicPr>
          <p:cNvPr id="4" name="4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7747" y="5946975"/>
            <a:ext cx="2999874" cy="85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AgroAlimentando">
            <a:hlinkClick r:id="rId4"/>
            <a:extLst>
              <a:ext uri="{FF2B5EF4-FFF2-40B4-BE49-F238E27FC236}">
                <a16:creationId xmlns:a16="http://schemas.microsoft.com/office/drawing/2014/main" id="{36910852-68C5-47D2-AEE2-A0A331D504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216" y="1130887"/>
            <a:ext cx="3753363" cy="379089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hlinkClick r:id="rId4"/>
            <a:extLst>
              <a:ext uri="{FF2B5EF4-FFF2-40B4-BE49-F238E27FC236}">
                <a16:creationId xmlns:a16="http://schemas.microsoft.com/office/drawing/2014/main" id="{01903217-E784-4F5A-BE55-2A6632440824}"/>
              </a:ext>
            </a:extLst>
          </p:cNvPr>
          <p:cNvSpPr/>
          <p:nvPr/>
        </p:nvSpPr>
        <p:spPr>
          <a:xfrm>
            <a:off x="1330273" y="4921784"/>
            <a:ext cx="3057247" cy="318933"/>
          </a:xfrm>
          <a:prstGeom prst="rect">
            <a:avLst/>
          </a:prstGeom>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Aft>
                <a:spcPts val="800"/>
              </a:spcAft>
            </a:pPr>
            <a:r>
              <a:rPr lang="es-EC" sz="1100" dirty="0">
                <a:solidFill>
                  <a:schemeClr val="accent4">
                    <a:lumMod val="10000"/>
                  </a:schemeClr>
                </a:solidFill>
                <a:latin typeface="Times New Roman" panose="02020603050405020304" pitchFamily="18" charset="0"/>
                <a:ea typeface="Corbel" panose="020B0503020204020204" pitchFamily="34" charset="0"/>
                <a:cs typeface="Corbel" panose="020B0503020204020204" pitchFamily="34" charset="0"/>
              </a:rPr>
              <a:t>Tomado de: </a:t>
            </a:r>
            <a:r>
              <a:rPr lang="es-ES" sz="1100" u="sng" dirty="0">
                <a:solidFill>
                  <a:schemeClr val="accent4">
                    <a:lumMod val="10000"/>
                  </a:schemeClr>
                </a:solidFill>
                <a:hlinkClick r:id="rId6">
                  <a:extLst>
                    <a:ext uri="{A12FA001-AC4F-418D-AE19-62706E023703}">
                      <ahyp:hlinkClr xmlns:ahyp="http://schemas.microsoft.com/office/drawing/2018/hyperlinkcolor" val="tx"/>
                    </a:ext>
                  </a:extLst>
                </a:hlinkClick>
              </a:rPr>
              <a:t>https://www.</a:t>
            </a:r>
            <a:r>
              <a:rPr lang="es-ES" sz="1100" u="sng" dirty="0">
                <a:solidFill>
                  <a:schemeClr val="accent4">
                    <a:lumMod val="10000"/>
                  </a:schemeClr>
                </a:solidFill>
              </a:rPr>
              <a:t>agroalimentando.com</a:t>
            </a:r>
            <a:endParaRPr lang="es-ES" sz="1600" u="sng" dirty="0">
              <a:solidFill>
                <a:schemeClr val="accent4">
                  <a:lumMod val="10000"/>
                </a:schemeClr>
              </a:solidFill>
              <a:effectLst/>
              <a:latin typeface="Corbel" panose="020B0503020204020204" pitchFamily="34" charset="0"/>
              <a:ea typeface="Corbel" panose="020B0503020204020204" pitchFamily="34" charset="0"/>
              <a:cs typeface="Corbel" panose="020B0503020204020204" pitchFamily="34" charset="0"/>
            </a:endParaRPr>
          </a:p>
        </p:txBody>
      </p:sp>
      <p:graphicFrame>
        <p:nvGraphicFramePr>
          <p:cNvPr id="12" name="Marcador de contenido 3">
            <a:extLst>
              <a:ext uri="{FF2B5EF4-FFF2-40B4-BE49-F238E27FC236}">
                <a16:creationId xmlns:a16="http://schemas.microsoft.com/office/drawing/2014/main" id="{1D41284E-C808-4F5F-9953-8009C3482FB8}"/>
              </a:ext>
            </a:extLst>
          </p:cNvPr>
          <p:cNvGraphicFramePr>
            <a:graphicFrameLocks/>
          </p:cNvGraphicFramePr>
          <p:nvPr>
            <p:extLst>
              <p:ext uri="{D42A27DB-BD31-4B8C-83A1-F6EECF244321}">
                <p14:modId xmlns:p14="http://schemas.microsoft.com/office/powerpoint/2010/main" val="887153170"/>
              </p:ext>
            </p:extLst>
          </p:nvPr>
        </p:nvGraphicFramePr>
        <p:xfrm>
          <a:off x="4866661" y="1121319"/>
          <a:ext cx="7180959" cy="42151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35701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08162" y="-9329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a:solidFill>
                  <a:schemeClr val="bg1">
                    <a:lumMod val="50000"/>
                  </a:schemeClr>
                </a:solidFill>
                <a:effectLst/>
              </a:rPr>
              <a:t>Evaluación técnico-económico</a:t>
            </a:r>
            <a:r>
              <a:rPr lang="es-419" i="0" kern="0">
                <a:solidFill>
                  <a:prstClr val="black"/>
                </a:solidFill>
              </a:rPr>
              <a:t> </a:t>
            </a:r>
            <a:endParaRPr lang="es-ES" i="0" kern="0" dirty="0"/>
          </a:p>
        </p:txBody>
      </p:sp>
      <p:sp>
        <p:nvSpPr>
          <p:cNvPr id="8"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solidFill>
                <a:prstClr val="black"/>
              </a:solidFill>
            </a:endParaRPr>
          </a:p>
        </p:txBody>
      </p:sp>
      <p:pic>
        <p:nvPicPr>
          <p:cNvPr id="6" name="Imagen 5">
            <a:extLst>
              <a:ext uri="{FF2B5EF4-FFF2-40B4-BE49-F238E27FC236}">
                <a16:creationId xmlns:a16="http://schemas.microsoft.com/office/drawing/2014/main" id="{BE91AEFB-7469-4123-A165-366E3318A3C3}"/>
              </a:ext>
            </a:extLst>
          </p:cNvPr>
          <p:cNvPicPr>
            <a:picLocks noChangeAspect="1"/>
          </p:cNvPicPr>
          <p:nvPr/>
        </p:nvPicPr>
        <p:blipFill rotWithShape="1">
          <a:blip r:embed="rId3"/>
          <a:srcRect l="29039" t="67300" r="30769" b="18632"/>
          <a:stretch/>
        </p:blipFill>
        <p:spPr>
          <a:xfrm>
            <a:off x="569843" y="1386391"/>
            <a:ext cx="5543518" cy="1090923"/>
          </a:xfrm>
          <a:prstGeom prst="rect">
            <a:avLst/>
          </a:prstGeom>
        </p:spPr>
      </p:pic>
      <p:sp>
        <p:nvSpPr>
          <p:cNvPr id="25" name="Rectángulo 24">
            <a:extLst>
              <a:ext uri="{FF2B5EF4-FFF2-40B4-BE49-F238E27FC236}">
                <a16:creationId xmlns:a16="http://schemas.microsoft.com/office/drawing/2014/main" id="{1BF0B919-FF16-4836-9484-A40D564A377A}"/>
              </a:ext>
            </a:extLst>
          </p:cNvPr>
          <p:cNvSpPr/>
          <p:nvPr/>
        </p:nvSpPr>
        <p:spPr>
          <a:xfrm>
            <a:off x="528295" y="793882"/>
            <a:ext cx="6096000" cy="557845"/>
          </a:xfrm>
          <a:prstGeom prst="rect">
            <a:avLst/>
          </a:prstGeom>
        </p:spPr>
        <p:txBody>
          <a:bodyPr>
            <a:spAutoFit/>
          </a:bodyPr>
          <a:lstStyle/>
          <a:p>
            <a:pPr>
              <a:spcAft>
                <a:spcPts val="1000"/>
              </a:spcAft>
            </a:pPr>
            <a:r>
              <a:rPr lang="es-EC" sz="1050" b="1" dirty="0">
                <a:solidFill>
                  <a:schemeClr val="accent4">
                    <a:lumMod val="10000"/>
                  </a:schemeClr>
                </a:solidFill>
                <a:ea typeface="Corbel" panose="020B0503020204020204" pitchFamily="34" charset="0"/>
                <a:cs typeface="Corbel" panose="020B0503020204020204" pitchFamily="34" charset="0"/>
              </a:rPr>
              <a:t>Tabla 6</a:t>
            </a:r>
            <a:endParaRPr lang="es-EC" sz="1050" i="1" dirty="0">
              <a:solidFill>
                <a:schemeClr val="accent4">
                  <a:lumMod val="10000"/>
                </a:schemeClr>
              </a:solidFill>
              <a:ea typeface="Corbel" panose="020B0503020204020204" pitchFamily="34" charset="0"/>
              <a:cs typeface="Corbel" panose="020B0503020204020204" pitchFamily="34" charset="0"/>
            </a:endParaRPr>
          </a:p>
          <a:p>
            <a:pPr>
              <a:lnSpc>
                <a:spcPct val="107000"/>
              </a:lnSpc>
              <a:spcAft>
                <a:spcPts val="800"/>
              </a:spcAft>
            </a:pPr>
            <a:r>
              <a:rPr lang="es-ES" sz="1050" i="1" dirty="0">
                <a:solidFill>
                  <a:schemeClr val="accent4">
                    <a:lumMod val="10000"/>
                  </a:schemeClr>
                </a:solidFill>
                <a:ea typeface="Corbel" panose="020B0503020204020204" pitchFamily="34" charset="0"/>
                <a:cs typeface="Corbel" panose="020B0503020204020204" pitchFamily="34" charset="0"/>
              </a:rPr>
              <a:t>Producción de β-galactosidasa con respecto al sustrato (</a:t>
            </a:r>
            <a:r>
              <a:rPr lang="es-ES" sz="1050" i="1" dirty="0" err="1">
                <a:solidFill>
                  <a:schemeClr val="accent4">
                    <a:lumMod val="10000"/>
                  </a:schemeClr>
                </a:solidFill>
                <a:ea typeface="Corbel" panose="020B0503020204020204" pitchFamily="34" charset="0"/>
                <a:cs typeface="Corbel" panose="020B0503020204020204" pitchFamily="34" charset="0"/>
              </a:rPr>
              <a:t>SuperPro</a:t>
            </a:r>
            <a:r>
              <a:rPr lang="es-ES" sz="1050" i="1" dirty="0">
                <a:solidFill>
                  <a:schemeClr val="accent4">
                    <a:lumMod val="10000"/>
                  </a:schemeClr>
                </a:solidFill>
                <a:ea typeface="Corbel" panose="020B0503020204020204" pitchFamily="34" charset="0"/>
                <a:cs typeface="Corbel" panose="020B0503020204020204" pitchFamily="34" charset="0"/>
              </a:rPr>
              <a:t> </a:t>
            </a:r>
            <a:r>
              <a:rPr lang="es-ES" sz="1050" i="1" dirty="0" err="1">
                <a:solidFill>
                  <a:schemeClr val="accent4">
                    <a:lumMod val="10000"/>
                  </a:schemeClr>
                </a:solidFill>
                <a:ea typeface="Corbel" panose="020B0503020204020204" pitchFamily="34" charset="0"/>
                <a:cs typeface="Corbel" panose="020B0503020204020204" pitchFamily="34" charset="0"/>
              </a:rPr>
              <a:t>Designer</a:t>
            </a:r>
            <a:r>
              <a:rPr lang="es-ES" sz="1050" i="1" dirty="0">
                <a:solidFill>
                  <a:schemeClr val="accent4">
                    <a:lumMod val="10000"/>
                  </a:schemeClr>
                </a:solidFill>
                <a:ea typeface="Corbel" panose="020B0503020204020204" pitchFamily="34" charset="0"/>
                <a:cs typeface="Corbel" panose="020B0503020204020204" pitchFamily="34" charset="0"/>
              </a:rPr>
              <a:t>)</a:t>
            </a:r>
            <a:r>
              <a:rPr lang="es-EC" sz="1100" i="1" dirty="0">
                <a:solidFill>
                  <a:schemeClr val="accent4">
                    <a:lumMod val="10000"/>
                  </a:schemeClr>
                </a:solidFill>
                <a:ea typeface="Corbel" panose="020B0503020204020204" pitchFamily="34" charset="0"/>
                <a:cs typeface="Corbel" panose="020B0503020204020204" pitchFamily="34" charset="0"/>
              </a:rPr>
              <a:t>.</a:t>
            </a:r>
            <a:endParaRPr lang="es-EC" sz="1100" dirty="0">
              <a:solidFill>
                <a:schemeClr val="accent4">
                  <a:lumMod val="10000"/>
                </a:schemeClr>
              </a:solidFill>
              <a:effectLst/>
              <a:ea typeface="Corbel" panose="020B0503020204020204" pitchFamily="34" charset="0"/>
              <a:cs typeface="Corbel" panose="020B0503020204020204" pitchFamily="34" charset="0"/>
            </a:endParaRPr>
          </a:p>
        </p:txBody>
      </p:sp>
      <p:sp>
        <p:nvSpPr>
          <p:cNvPr id="26" name="Rectángulo 25">
            <a:extLst>
              <a:ext uri="{FF2B5EF4-FFF2-40B4-BE49-F238E27FC236}">
                <a16:creationId xmlns:a16="http://schemas.microsoft.com/office/drawing/2014/main" id="{6C99FEF9-946E-410F-9B9B-EBA15C47AB92}"/>
              </a:ext>
            </a:extLst>
          </p:cNvPr>
          <p:cNvSpPr/>
          <p:nvPr/>
        </p:nvSpPr>
        <p:spPr>
          <a:xfrm>
            <a:off x="859686" y="6321257"/>
            <a:ext cx="1643399" cy="319126"/>
          </a:xfrm>
          <a:prstGeom prst="rect">
            <a:avLst/>
          </a:prstGeom>
        </p:spPr>
        <p:txBody>
          <a:bodyPr wrap="none">
            <a:spAutoFit/>
          </a:bodyPr>
          <a:lstStyle/>
          <a:p>
            <a:pPr algn="just">
              <a:lnSpc>
                <a:spcPct val="150000"/>
              </a:lnSpc>
              <a:spcAft>
                <a:spcPts val="800"/>
              </a:spcAft>
            </a:pP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Autor: Paredes, A. (2021)</a:t>
            </a:r>
            <a:endParaRPr lang="es-ES" sz="1600" dirty="0">
              <a:solidFill>
                <a:schemeClr val="bg1">
                  <a:lumMod val="50000"/>
                </a:schemeClr>
              </a:solidFill>
              <a:effectLst/>
              <a:latin typeface="Corbel" panose="020B0503020204020204" pitchFamily="34" charset="0"/>
              <a:ea typeface="Corbel" panose="020B0503020204020204" pitchFamily="34" charset="0"/>
              <a:cs typeface="Corbel" panose="020B0503020204020204" pitchFamily="34" charset="0"/>
            </a:endParaRPr>
          </a:p>
        </p:txBody>
      </p:sp>
      <p:pic>
        <p:nvPicPr>
          <p:cNvPr id="7" name="Imagen 6">
            <a:extLst>
              <a:ext uri="{FF2B5EF4-FFF2-40B4-BE49-F238E27FC236}">
                <a16:creationId xmlns:a16="http://schemas.microsoft.com/office/drawing/2014/main" id="{0E9DFF63-AEDE-4701-91C7-28409F0A7F2B}"/>
              </a:ext>
            </a:extLst>
          </p:cNvPr>
          <p:cNvPicPr>
            <a:picLocks noChangeAspect="1"/>
          </p:cNvPicPr>
          <p:nvPr/>
        </p:nvPicPr>
        <p:blipFill rotWithShape="1">
          <a:blip r:embed="rId4"/>
          <a:srcRect l="4423" t="47255" r="66457" b="20367"/>
          <a:stretch/>
        </p:blipFill>
        <p:spPr>
          <a:xfrm>
            <a:off x="7152592" y="1433966"/>
            <a:ext cx="4320705" cy="2700975"/>
          </a:xfrm>
          <a:prstGeom prst="rect">
            <a:avLst/>
          </a:prstGeom>
        </p:spPr>
      </p:pic>
      <p:sp>
        <p:nvSpPr>
          <p:cNvPr id="30" name="Rectángulo 29">
            <a:extLst>
              <a:ext uri="{FF2B5EF4-FFF2-40B4-BE49-F238E27FC236}">
                <a16:creationId xmlns:a16="http://schemas.microsoft.com/office/drawing/2014/main" id="{2B93A2AD-67C7-4597-A5AF-40721D07C4B7}"/>
              </a:ext>
            </a:extLst>
          </p:cNvPr>
          <p:cNvSpPr/>
          <p:nvPr/>
        </p:nvSpPr>
        <p:spPr>
          <a:xfrm>
            <a:off x="7204057" y="657986"/>
            <a:ext cx="4217773" cy="728405"/>
          </a:xfrm>
          <a:prstGeom prst="rect">
            <a:avLst/>
          </a:prstGeom>
        </p:spPr>
        <p:txBody>
          <a:bodyPr wrap="square">
            <a:spAutoFit/>
          </a:bodyPr>
          <a:lstStyle/>
          <a:p>
            <a:pPr>
              <a:spcAft>
                <a:spcPts val="1000"/>
              </a:spcAft>
            </a:pPr>
            <a:r>
              <a:rPr lang="es-EC" sz="1050" b="1" dirty="0">
                <a:solidFill>
                  <a:schemeClr val="accent4">
                    <a:lumMod val="10000"/>
                  </a:schemeClr>
                </a:solidFill>
                <a:ea typeface="Corbel" panose="020B0503020204020204" pitchFamily="34" charset="0"/>
                <a:cs typeface="Corbel" panose="020B0503020204020204" pitchFamily="34" charset="0"/>
              </a:rPr>
              <a:t>Tabla 7</a:t>
            </a:r>
            <a:endParaRPr lang="es-EC" sz="1050" i="1" dirty="0">
              <a:solidFill>
                <a:schemeClr val="accent4">
                  <a:lumMod val="10000"/>
                </a:schemeClr>
              </a:solidFill>
              <a:ea typeface="Corbel" panose="020B0503020204020204" pitchFamily="34" charset="0"/>
              <a:cs typeface="Corbel" panose="020B0503020204020204" pitchFamily="34" charset="0"/>
            </a:endParaRPr>
          </a:p>
          <a:p>
            <a:pPr>
              <a:spcAft>
                <a:spcPts val="800"/>
              </a:spcAft>
            </a:pPr>
            <a:r>
              <a:rPr lang="es-ES" sz="1050" i="1" dirty="0">
                <a:solidFill>
                  <a:schemeClr val="accent4">
                    <a:lumMod val="10000"/>
                  </a:schemeClr>
                </a:solidFill>
                <a:ea typeface="Corbel" panose="020B0503020204020204" pitchFamily="34" charset="0"/>
                <a:cs typeface="Corbel" panose="020B0503020204020204" pitchFamily="34" charset="0"/>
              </a:rPr>
              <a:t>Resumen del Costo de materias primas para la producción de β-galactosidasa recombinante (</a:t>
            </a:r>
            <a:r>
              <a:rPr lang="es-ES" sz="1050" i="1" dirty="0" err="1">
                <a:solidFill>
                  <a:schemeClr val="accent4">
                    <a:lumMod val="10000"/>
                  </a:schemeClr>
                </a:solidFill>
                <a:ea typeface="Corbel" panose="020B0503020204020204" pitchFamily="34" charset="0"/>
                <a:cs typeface="Corbel" panose="020B0503020204020204" pitchFamily="34" charset="0"/>
              </a:rPr>
              <a:t>SuperPro</a:t>
            </a:r>
            <a:r>
              <a:rPr lang="es-ES" sz="1050" i="1" dirty="0">
                <a:solidFill>
                  <a:schemeClr val="accent4">
                    <a:lumMod val="10000"/>
                  </a:schemeClr>
                </a:solidFill>
                <a:ea typeface="Corbel" panose="020B0503020204020204" pitchFamily="34" charset="0"/>
                <a:cs typeface="Corbel" panose="020B0503020204020204" pitchFamily="34" charset="0"/>
              </a:rPr>
              <a:t> </a:t>
            </a:r>
            <a:r>
              <a:rPr lang="es-ES" sz="1050" i="1" dirty="0" err="1">
                <a:solidFill>
                  <a:schemeClr val="accent4">
                    <a:lumMod val="10000"/>
                  </a:schemeClr>
                </a:solidFill>
                <a:ea typeface="Corbel" panose="020B0503020204020204" pitchFamily="34" charset="0"/>
                <a:cs typeface="Corbel" panose="020B0503020204020204" pitchFamily="34" charset="0"/>
              </a:rPr>
              <a:t>Designer</a:t>
            </a:r>
            <a:r>
              <a:rPr lang="es-ES" sz="1050" i="1" dirty="0">
                <a:solidFill>
                  <a:schemeClr val="accent4">
                    <a:lumMod val="10000"/>
                  </a:schemeClr>
                </a:solidFill>
                <a:ea typeface="Corbel" panose="020B0503020204020204" pitchFamily="34" charset="0"/>
                <a:cs typeface="Corbel" panose="020B0503020204020204" pitchFamily="34" charset="0"/>
              </a:rPr>
              <a:t>)</a:t>
            </a:r>
            <a:r>
              <a:rPr lang="es-EC" sz="1050" i="1" dirty="0">
                <a:solidFill>
                  <a:schemeClr val="accent4">
                    <a:lumMod val="10000"/>
                  </a:schemeClr>
                </a:solidFill>
                <a:ea typeface="Corbel" panose="020B0503020204020204" pitchFamily="34" charset="0"/>
                <a:cs typeface="Corbel" panose="020B0503020204020204" pitchFamily="34" charset="0"/>
              </a:rPr>
              <a:t>.</a:t>
            </a:r>
            <a:endParaRPr lang="es-EC" sz="1050" dirty="0">
              <a:solidFill>
                <a:schemeClr val="accent4">
                  <a:lumMod val="10000"/>
                </a:schemeClr>
              </a:solidFill>
              <a:effectLst/>
              <a:ea typeface="Corbel" panose="020B0503020204020204" pitchFamily="34" charset="0"/>
              <a:cs typeface="Corbel" panose="020B0503020204020204" pitchFamily="34" charset="0"/>
            </a:endParaRPr>
          </a:p>
        </p:txBody>
      </p:sp>
      <p:pic>
        <p:nvPicPr>
          <p:cNvPr id="9" name="Imagen 8">
            <a:extLst>
              <a:ext uri="{FF2B5EF4-FFF2-40B4-BE49-F238E27FC236}">
                <a16:creationId xmlns:a16="http://schemas.microsoft.com/office/drawing/2014/main" id="{92DDCCB8-77E4-421C-AECC-949649F7373D}"/>
              </a:ext>
            </a:extLst>
          </p:cNvPr>
          <p:cNvPicPr>
            <a:picLocks noChangeAspect="1"/>
          </p:cNvPicPr>
          <p:nvPr/>
        </p:nvPicPr>
        <p:blipFill rotWithShape="1">
          <a:blip r:embed="rId5"/>
          <a:srcRect l="9277" t="35902" r="70056" b="35307"/>
          <a:stretch/>
        </p:blipFill>
        <p:spPr>
          <a:xfrm>
            <a:off x="2266121" y="3568237"/>
            <a:ext cx="3154018" cy="2470338"/>
          </a:xfrm>
          <a:prstGeom prst="rect">
            <a:avLst/>
          </a:prstGeom>
        </p:spPr>
      </p:pic>
      <p:sp>
        <p:nvSpPr>
          <p:cNvPr id="31" name="Rectángulo 30">
            <a:extLst>
              <a:ext uri="{FF2B5EF4-FFF2-40B4-BE49-F238E27FC236}">
                <a16:creationId xmlns:a16="http://schemas.microsoft.com/office/drawing/2014/main" id="{6D3A2897-2955-40E2-9BB5-076E89955A0F}"/>
              </a:ext>
            </a:extLst>
          </p:cNvPr>
          <p:cNvSpPr/>
          <p:nvPr/>
        </p:nvSpPr>
        <p:spPr>
          <a:xfrm>
            <a:off x="583095" y="2999854"/>
            <a:ext cx="4944853" cy="705321"/>
          </a:xfrm>
          <a:prstGeom prst="rect">
            <a:avLst/>
          </a:prstGeom>
        </p:spPr>
        <p:txBody>
          <a:bodyPr wrap="square">
            <a:spAutoFit/>
          </a:bodyPr>
          <a:lstStyle/>
          <a:p>
            <a:pPr>
              <a:spcAft>
                <a:spcPts val="1000"/>
              </a:spcAft>
            </a:pPr>
            <a:r>
              <a:rPr lang="es-EC" sz="1050" b="1" dirty="0">
                <a:solidFill>
                  <a:schemeClr val="accent4">
                    <a:lumMod val="10000"/>
                  </a:schemeClr>
                </a:solidFill>
                <a:ea typeface="Corbel" panose="020B0503020204020204" pitchFamily="34" charset="0"/>
                <a:cs typeface="Corbel" panose="020B0503020204020204" pitchFamily="34" charset="0"/>
              </a:rPr>
              <a:t>Tabla 8</a:t>
            </a:r>
            <a:endParaRPr lang="es-EC" sz="1050" i="1" dirty="0">
              <a:solidFill>
                <a:schemeClr val="accent4">
                  <a:lumMod val="10000"/>
                </a:schemeClr>
              </a:solidFill>
              <a:ea typeface="Corbel" panose="020B0503020204020204" pitchFamily="34" charset="0"/>
              <a:cs typeface="Corbel" panose="020B0503020204020204" pitchFamily="34" charset="0"/>
            </a:endParaRPr>
          </a:p>
          <a:p>
            <a:pPr>
              <a:spcAft>
                <a:spcPts val="800"/>
              </a:spcAft>
            </a:pPr>
            <a:r>
              <a:rPr lang="es-ES" sz="1050" i="1" dirty="0">
                <a:solidFill>
                  <a:schemeClr val="accent4">
                    <a:lumMod val="10000"/>
                  </a:schemeClr>
                </a:solidFill>
                <a:ea typeface="Corbel" panose="020B0503020204020204" pitchFamily="34" charset="0"/>
                <a:cs typeface="Corbel" panose="020B0503020204020204" pitchFamily="34" charset="0"/>
              </a:rPr>
              <a:t>Estimación de costos de operación utilizando suero de leche (</a:t>
            </a:r>
            <a:r>
              <a:rPr lang="es-ES" sz="1050" i="1" dirty="0" err="1">
                <a:solidFill>
                  <a:schemeClr val="accent4">
                    <a:lumMod val="10000"/>
                  </a:schemeClr>
                </a:solidFill>
                <a:ea typeface="Corbel" panose="020B0503020204020204" pitchFamily="34" charset="0"/>
                <a:cs typeface="Corbel" panose="020B0503020204020204" pitchFamily="34" charset="0"/>
              </a:rPr>
              <a:t>SuperPro</a:t>
            </a:r>
            <a:r>
              <a:rPr lang="es-ES" sz="1050" i="1" dirty="0">
                <a:solidFill>
                  <a:schemeClr val="accent4">
                    <a:lumMod val="10000"/>
                  </a:schemeClr>
                </a:solidFill>
                <a:ea typeface="Corbel" panose="020B0503020204020204" pitchFamily="34" charset="0"/>
                <a:cs typeface="Corbel" panose="020B0503020204020204" pitchFamily="34" charset="0"/>
              </a:rPr>
              <a:t> </a:t>
            </a:r>
            <a:r>
              <a:rPr lang="es-ES" sz="1050" i="1" dirty="0" err="1">
                <a:solidFill>
                  <a:schemeClr val="accent4">
                    <a:lumMod val="10000"/>
                  </a:schemeClr>
                </a:solidFill>
                <a:ea typeface="Corbel" panose="020B0503020204020204" pitchFamily="34" charset="0"/>
                <a:cs typeface="Corbel" panose="020B0503020204020204" pitchFamily="34" charset="0"/>
              </a:rPr>
              <a:t>Designer</a:t>
            </a:r>
            <a:r>
              <a:rPr lang="es-ES" sz="1050" i="1" dirty="0">
                <a:solidFill>
                  <a:schemeClr val="accent4">
                    <a:lumMod val="10000"/>
                  </a:schemeClr>
                </a:solidFill>
                <a:ea typeface="Corbel" panose="020B0503020204020204" pitchFamily="34" charset="0"/>
                <a:cs typeface="Corbel" panose="020B0503020204020204" pitchFamily="34" charset="0"/>
              </a:rPr>
              <a:t>)</a:t>
            </a:r>
            <a:r>
              <a:rPr lang="es-EC" sz="1050" i="1" dirty="0">
                <a:solidFill>
                  <a:schemeClr val="accent4">
                    <a:lumMod val="10000"/>
                  </a:schemeClr>
                </a:solidFill>
                <a:ea typeface="Corbel" panose="020B0503020204020204" pitchFamily="34" charset="0"/>
                <a:cs typeface="Corbel" panose="020B0503020204020204" pitchFamily="34" charset="0"/>
              </a:rPr>
              <a:t>.</a:t>
            </a:r>
            <a:endParaRPr lang="es-EC" sz="1050" dirty="0">
              <a:solidFill>
                <a:schemeClr val="accent4">
                  <a:lumMod val="10000"/>
                </a:schemeClr>
              </a:solidFill>
              <a:effectLst/>
              <a:ea typeface="Corbel" panose="020B0503020204020204" pitchFamily="34" charset="0"/>
              <a:cs typeface="Corbel" panose="020B0503020204020204" pitchFamily="34" charset="0"/>
            </a:endParaRPr>
          </a:p>
        </p:txBody>
      </p:sp>
      <p:sp>
        <p:nvSpPr>
          <p:cNvPr id="2" name="Rectángulo 1">
            <a:extLst>
              <a:ext uri="{FF2B5EF4-FFF2-40B4-BE49-F238E27FC236}">
                <a16:creationId xmlns:a16="http://schemas.microsoft.com/office/drawing/2014/main" id="{53C4540B-A158-4343-B5BA-830664CC11F3}"/>
              </a:ext>
            </a:extLst>
          </p:cNvPr>
          <p:cNvSpPr/>
          <p:nvPr/>
        </p:nvSpPr>
        <p:spPr>
          <a:xfrm>
            <a:off x="569843" y="2477314"/>
            <a:ext cx="5526157" cy="246221"/>
          </a:xfrm>
          <a:prstGeom prst="rect">
            <a:avLst/>
          </a:prstGeom>
        </p:spPr>
        <p:txBody>
          <a:bodyPr wrap="square">
            <a:spAutoFit/>
          </a:bodyPr>
          <a:lstStyle/>
          <a:p>
            <a:r>
              <a:rPr lang="es-EC" sz="1000" dirty="0">
                <a:solidFill>
                  <a:schemeClr val="accent4">
                    <a:lumMod val="10000"/>
                  </a:schemeClr>
                </a:solidFill>
                <a:latin typeface="Arial" panose="020B0604020202020204" pitchFamily="34" charset="0"/>
                <a:ea typeface="Corbel" panose="020B0503020204020204" pitchFamily="34" charset="0"/>
              </a:rPr>
              <a:t>Carvajal &amp; Rodríguez (2017)  150 Kg/</a:t>
            </a:r>
            <a:r>
              <a:rPr lang="es-EC" sz="1000" dirty="0" err="1">
                <a:solidFill>
                  <a:schemeClr val="accent4">
                    <a:lumMod val="10000"/>
                  </a:schemeClr>
                </a:solidFill>
                <a:latin typeface="Arial" panose="020B0604020202020204" pitchFamily="34" charset="0"/>
                <a:ea typeface="Corbel" panose="020B0503020204020204" pitchFamily="34" charset="0"/>
              </a:rPr>
              <a:t>Batch</a:t>
            </a:r>
            <a:r>
              <a:rPr lang="es-EC" sz="1000" dirty="0">
                <a:solidFill>
                  <a:schemeClr val="accent4">
                    <a:lumMod val="10000"/>
                  </a:schemeClr>
                </a:solidFill>
                <a:latin typeface="Arial" panose="020B0604020202020204" pitchFamily="34" charset="0"/>
                <a:ea typeface="Corbel" panose="020B0503020204020204" pitchFamily="34" charset="0"/>
              </a:rPr>
              <a:t> en suero y </a:t>
            </a:r>
            <a:r>
              <a:rPr lang="es-EC" sz="1000" i="1" dirty="0">
                <a:solidFill>
                  <a:schemeClr val="accent4">
                    <a:lumMod val="10000"/>
                  </a:schemeClr>
                </a:solidFill>
                <a:latin typeface="Arial" panose="020B0604020202020204" pitchFamily="34" charset="0"/>
                <a:ea typeface="Corbel" panose="020B0503020204020204" pitchFamily="34" charset="0"/>
              </a:rPr>
              <a:t>E. </a:t>
            </a:r>
            <a:r>
              <a:rPr lang="es-EC" sz="1000" i="1" dirty="0" err="1">
                <a:solidFill>
                  <a:schemeClr val="accent4">
                    <a:lumMod val="10000"/>
                  </a:schemeClr>
                </a:solidFill>
                <a:latin typeface="Arial" panose="020B0604020202020204" pitchFamily="34" charset="0"/>
                <a:ea typeface="Corbel" panose="020B0503020204020204" pitchFamily="34" charset="0"/>
              </a:rPr>
              <a:t>coli</a:t>
            </a:r>
            <a:endParaRPr lang="es-EC" sz="1000" i="1" dirty="0">
              <a:solidFill>
                <a:schemeClr val="accent4">
                  <a:lumMod val="10000"/>
                </a:schemeClr>
              </a:solidFill>
            </a:endParaRPr>
          </a:p>
        </p:txBody>
      </p:sp>
    </p:spTree>
    <p:extLst>
      <p:ext uri="{BB962C8B-B14F-4D97-AF65-F5344CB8AC3E}">
        <p14:creationId xmlns:p14="http://schemas.microsoft.com/office/powerpoint/2010/main" val="950785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08162" y="-93291"/>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a:solidFill>
                  <a:schemeClr val="bg1">
                    <a:lumMod val="50000"/>
                  </a:schemeClr>
                </a:solidFill>
                <a:effectLst/>
              </a:rPr>
              <a:t>Evaluación técnico-económico</a:t>
            </a:r>
            <a:r>
              <a:rPr lang="es-419" i="0" kern="0">
                <a:solidFill>
                  <a:prstClr val="black"/>
                </a:solidFill>
              </a:rPr>
              <a:t> </a:t>
            </a:r>
            <a:endParaRPr lang="es-ES" i="0" kern="0" dirty="0"/>
          </a:p>
        </p:txBody>
      </p:sp>
      <p:sp>
        <p:nvSpPr>
          <p:cNvPr id="8"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solidFill>
                <a:prstClr val="black"/>
              </a:solidFill>
            </a:endParaRPr>
          </a:p>
        </p:txBody>
      </p:sp>
      <p:sp>
        <p:nvSpPr>
          <p:cNvPr id="26" name="Rectángulo 25">
            <a:extLst>
              <a:ext uri="{FF2B5EF4-FFF2-40B4-BE49-F238E27FC236}">
                <a16:creationId xmlns:a16="http://schemas.microsoft.com/office/drawing/2014/main" id="{6C99FEF9-946E-410F-9B9B-EBA15C47AB92}"/>
              </a:ext>
            </a:extLst>
          </p:cNvPr>
          <p:cNvSpPr/>
          <p:nvPr/>
        </p:nvSpPr>
        <p:spPr>
          <a:xfrm>
            <a:off x="859686" y="6321257"/>
            <a:ext cx="1643399" cy="319126"/>
          </a:xfrm>
          <a:prstGeom prst="rect">
            <a:avLst/>
          </a:prstGeom>
        </p:spPr>
        <p:txBody>
          <a:bodyPr wrap="none">
            <a:spAutoFit/>
          </a:bodyPr>
          <a:lstStyle/>
          <a:p>
            <a:pPr algn="just">
              <a:lnSpc>
                <a:spcPct val="150000"/>
              </a:lnSpc>
              <a:spcAft>
                <a:spcPts val="800"/>
              </a:spcAft>
            </a:pP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Autor: Paredes, A. (2021)</a:t>
            </a:r>
            <a:endParaRPr lang="es-ES" sz="1600" dirty="0">
              <a:solidFill>
                <a:schemeClr val="bg1">
                  <a:lumMod val="50000"/>
                </a:schemeClr>
              </a:solidFill>
              <a:effectLst/>
              <a:latin typeface="Corbel" panose="020B0503020204020204" pitchFamily="34" charset="0"/>
              <a:ea typeface="Corbel" panose="020B0503020204020204" pitchFamily="34" charset="0"/>
              <a:cs typeface="Corbel" panose="020B0503020204020204" pitchFamily="34" charset="0"/>
            </a:endParaRPr>
          </a:p>
        </p:txBody>
      </p:sp>
      <p:sp>
        <p:nvSpPr>
          <p:cNvPr id="30" name="Rectángulo 29">
            <a:extLst>
              <a:ext uri="{FF2B5EF4-FFF2-40B4-BE49-F238E27FC236}">
                <a16:creationId xmlns:a16="http://schemas.microsoft.com/office/drawing/2014/main" id="{2B93A2AD-67C7-4597-A5AF-40721D07C4B7}"/>
              </a:ext>
            </a:extLst>
          </p:cNvPr>
          <p:cNvSpPr/>
          <p:nvPr/>
        </p:nvSpPr>
        <p:spPr>
          <a:xfrm>
            <a:off x="6471138" y="423605"/>
            <a:ext cx="6096000" cy="728405"/>
          </a:xfrm>
          <a:prstGeom prst="rect">
            <a:avLst/>
          </a:prstGeom>
        </p:spPr>
        <p:txBody>
          <a:bodyPr wrap="square">
            <a:spAutoFit/>
          </a:bodyPr>
          <a:lstStyle/>
          <a:p>
            <a:pPr>
              <a:spcAft>
                <a:spcPts val="1000"/>
              </a:spcAft>
            </a:pPr>
            <a:r>
              <a:rPr lang="es-EC" sz="1050" b="1" dirty="0">
                <a:solidFill>
                  <a:schemeClr val="accent4">
                    <a:lumMod val="10000"/>
                  </a:schemeClr>
                </a:solidFill>
                <a:ea typeface="Corbel" panose="020B0503020204020204" pitchFamily="34" charset="0"/>
                <a:cs typeface="Corbel" panose="020B0503020204020204" pitchFamily="34" charset="0"/>
              </a:rPr>
              <a:t>Tabla 9</a:t>
            </a:r>
            <a:endParaRPr lang="es-EC" sz="1050" i="1" dirty="0">
              <a:solidFill>
                <a:schemeClr val="accent4">
                  <a:lumMod val="10000"/>
                </a:schemeClr>
              </a:solidFill>
              <a:ea typeface="Corbel" panose="020B0503020204020204" pitchFamily="34" charset="0"/>
              <a:cs typeface="Corbel" panose="020B0503020204020204" pitchFamily="34" charset="0"/>
            </a:endParaRPr>
          </a:p>
          <a:p>
            <a:pPr>
              <a:spcAft>
                <a:spcPts val="800"/>
              </a:spcAft>
            </a:pPr>
            <a:r>
              <a:rPr lang="es-ES" sz="1050" i="1" dirty="0">
                <a:solidFill>
                  <a:schemeClr val="accent4">
                    <a:lumMod val="10000"/>
                  </a:schemeClr>
                </a:solidFill>
                <a:ea typeface="Corbel" panose="020B0503020204020204" pitchFamily="34" charset="0"/>
                <a:cs typeface="Corbel" panose="020B0503020204020204" pitchFamily="34" charset="0"/>
              </a:rPr>
              <a:t>Principales compuestos de desecho emitidos en la producción de β-galactosidasa (</a:t>
            </a:r>
            <a:r>
              <a:rPr lang="es-ES" sz="1050" i="1" dirty="0" err="1">
                <a:solidFill>
                  <a:schemeClr val="accent4">
                    <a:lumMod val="10000"/>
                  </a:schemeClr>
                </a:solidFill>
                <a:ea typeface="Corbel" panose="020B0503020204020204" pitchFamily="34" charset="0"/>
                <a:cs typeface="Corbel" panose="020B0503020204020204" pitchFamily="34" charset="0"/>
              </a:rPr>
              <a:t>SuperPro</a:t>
            </a:r>
            <a:r>
              <a:rPr lang="es-ES" sz="1050" i="1" dirty="0">
                <a:solidFill>
                  <a:schemeClr val="accent4">
                    <a:lumMod val="10000"/>
                  </a:schemeClr>
                </a:solidFill>
                <a:ea typeface="Corbel" panose="020B0503020204020204" pitchFamily="34" charset="0"/>
                <a:cs typeface="Corbel" panose="020B0503020204020204" pitchFamily="34" charset="0"/>
              </a:rPr>
              <a:t> </a:t>
            </a:r>
            <a:r>
              <a:rPr lang="es-ES" sz="1050" i="1" dirty="0" err="1">
                <a:solidFill>
                  <a:schemeClr val="accent4">
                    <a:lumMod val="10000"/>
                  </a:schemeClr>
                </a:solidFill>
                <a:ea typeface="Corbel" panose="020B0503020204020204" pitchFamily="34" charset="0"/>
                <a:cs typeface="Corbel" panose="020B0503020204020204" pitchFamily="34" charset="0"/>
              </a:rPr>
              <a:t>Designer</a:t>
            </a:r>
            <a:r>
              <a:rPr lang="es-ES" sz="1050" i="1" dirty="0">
                <a:solidFill>
                  <a:schemeClr val="accent4">
                    <a:lumMod val="10000"/>
                  </a:schemeClr>
                </a:solidFill>
                <a:ea typeface="Corbel" panose="020B0503020204020204" pitchFamily="34" charset="0"/>
                <a:cs typeface="Corbel" panose="020B0503020204020204" pitchFamily="34" charset="0"/>
              </a:rPr>
              <a:t>)</a:t>
            </a:r>
            <a:r>
              <a:rPr lang="es-EC" sz="1050" i="1" dirty="0">
                <a:solidFill>
                  <a:schemeClr val="accent4">
                    <a:lumMod val="10000"/>
                  </a:schemeClr>
                </a:solidFill>
                <a:ea typeface="Corbel" panose="020B0503020204020204" pitchFamily="34" charset="0"/>
                <a:cs typeface="Corbel" panose="020B0503020204020204" pitchFamily="34" charset="0"/>
              </a:rPr>
              <a:t>.</a:t>
            </a:r>
            <a:endParaRPr lang="es-EC" sz="1050" dirty="0">
              <a:solidFill>
                <a:schemeClr val="accent4">
                  <a:lumMod val="10000"/>
                </a:schemeClr>
              </a:solidFill>
              <a:effectLst/>
              <a:ea typeface="Corbel" panose="020B0503020204020204" pitchFamily="34" charset="0"/>
              <a:cs typeface="Corbel" panose="020B0503020204020204" pitchFamily="34" charset="0"/>
            </a:endParaRPr>
          </a:p>
        </p:txBody>
      </p:sp>
      <p:pic>
        <p:nvPicPr>
          <p:cNvPr id="13" name="Imagen 12">
            <a:extLst>
              <a:ext uri="{FF2B5EF4-FFF2-40B4-BE49-F238E27FC236}">
                <a16:creationId xmlns:a16="http://schemas.microsoft.com/office/drawing/2014/main" id="{EE4B30A0-60EC-4D22-BE3C-BE78F923AC5D}"/>
              </a:ext>
            </a:extLst>
          </p:cNvPr>
          <p:cNvPicPr/>
          <p:nvPr/>
        </p:nvPicPr>
        <p:blipFill rotWithShape="1">
          <a:blip r:embed="rId3">
            <a:extLst>
              <a:ext uri="{28A0092B-C50C-407E-A947-70E740481C1C}">
                <a14:useLocalDpi xmlns:a14="http://schemas.microsoft.com/office/drawing/2010/main" val="0"/>
              </a:ext>
            </a:extLst>
          </a:blip>
          <a:srcRect l="10295" t="4304" r="2990" b="3565"/>
          <a:stretch/>
        </p:blipFill>
        <p:spPr bwMode="auto">
          <a:xfrm>
            <a:off x="1367465" y="1185257"/>
            <a:ext cx="4155662" cy="2731392"/>
          </a:xfrm>
          <a:prstGeom prst="rect">
            <a:avLst/>
          </a:prstGeom>
          <a:noFill/>
        </p:spPr>
      </p:pic>
      <p:sp>
        <p:nvSpPr>
          <p:cNvPr id="14" name="Rectángulo 13">
            <a:extLst>
              <a:ext uri="{FF2B5EF4-FFF2-40B4-BE49-F238E27FC236}">
                <a16:creationId xmlns:a16="http://schemas.microsoft.com/office/drawing/2014/main" id="{D22A1419-DFB8-4D76-9751-4D8723BD2CD6}"/>
              </a:ext>
            </a:extLst>
          </p:cNvPr>
          <p:cNvSpPr/>
          <p:nvPr/>
        </p:nvSpPr>
        <p:spPr>
          <a:xfrm>
            <a:off x="442393" y="655108"/>
            <a:ext cx="5801493" cy="551433"/>
          </a:xfrm>
          <a:prstGeom prst="rect">
            <a:avLst/>
          </a:prstGeom>
        </p:spPr>
        <p:txBody>
          <a:bodyPr wrap="square">
            <a:spAutoFit/>
          </a:bodyPr>
          <a:lstStyle/>
          <a:p>
            <a:pPr algn="just">
              <a:spcAft>
                <a:spcPts val="1000"/>
              </a:spcAft>
            </a:pPr>
            <a:r>
              <a:rPr lang="es-EC" sz="1050" b="1" dirty="0">
                <a:solidFill>
                  <a:schemeClr val="accent4">
                    <a:lumMod val="10000"/>
                  </a:schemeClr>
                </a:solidFill>
                <a:ea typeface="Corbel" panose="020B0503020204020204" pitchFamily="34" charset="0"/>
                <a:cs typeface="Corbel" panose="020B0503020204020204" pitchFamily="34" charset="0"/>
              </a:rPr>
              <a:t>Figura 10</a:t>
            </a:r>
          </a:p>
          <a:p>
            <a:pPr algn="just">
              <a:spcAft>
                <a:spcPts val="1000"/>
              </a:spcAft>
            </a:pPr>
            <a:r>
              <a:rPr lang="es-ES" sz="1050" i="1" dirty="0">
                <a:solidFill>
                  <a:schemeClr val="accent4">
                    <a:lumMod val="10000"/>
                  </a:schemeClr>
                </a:solidFill>
                <a:ea typeface="Corbel" panose="020B0503020204020204" pitchFamily="34" charset="0"/>
                <a:cs typeface="Corbel" panose="020B0503020204020204" pitchFamily="34" charset="0"/>
              </a:rPr>
              <a:t>Composición de costos dependientes para la producción de β-galactosidasa recombinante</a:t>
            </a:r>
            <a:r>
              <a:rPr lang="es-ES" sz="1100" i="1" dirty="0">
                <a:solidFill>
                  <a:schemeClr val="accent4">
                    <a:lumMod val="10000"/>
                  </a:schemeClr>
                </a:solidFill>
                <a:ea typeface="Corbel" panose="020B0503020204020204" pitchFamily="34" charset="0"/>
                <a:cs typeface="Corbel" panose="020B0503020204020204" pitchFamily="34" charset="0"/>
              </a:rPr>
              <a:t>.</a:t>
            </a:r>
            <a:endParaRPr lang="es-EC" sz="1100" i="1" dirty="0">
              <a:solidFill>
                <a:schemeClr val="accent4">
                  <a:lumMod val="10000"/>
                </a:schemeClr>
              </a:solidFill>
              <a:ea typeface="Corbel" panose="020B0503020204020204" pitchFamily="34" charset="0"/>
              <a:cs typeface="Corbel" panose="020B0503020204020204" pitchFamily="34" charset="0"/>
            </a:endParaRPr>
          </a:p>
        </p:txBody>
      </p:sp>
      <p:pic>
        <p:nvPicPr>
          <p:cNvPr id="2" name="Imagen 1">
            <a:extLst>
              <a:ext uri="{FF2B5EF4-FFF2-40B4-BE49-F238E27FC236}">
                <a16:creationId xmlns:a16="http://schemas.microsoft.com/office/drawing/2014/main" id="{439561CF-7598-4642-B54B-ED8E20E70A5F}"/>
              </a:ext>
            </a:extLst>
          </p:cNvPr>
          <p:cNvPicPr>
            <a:picLocks noChangeAspect="1"/>
          </p:cNvPicPr>
          <p:nvPr/>
        </p:nvPicPr>
        <p:blipFill rotWithShape="1">
          <a:blip r:embed="rId4"/>
          <a:srcRect l="30234" t="51198" r="27660" b="15219"/>
          <a:stretch/>
        </p:blipFill>
        <p:spPr>
          <a:xfrm>
            <a:off x="6448199" y="1273053"/>
            <a:ext cx="5722659" cy="2566191"/>
          </a:xfrm>
          <a:prstGeom prst="rect">
            <a:avLst/>
          </a:prstGeom>
        </p:spPr>
      </p:pic>
      <p:pic>
        <p:nvPicPr>
          <p:cNvPr id="16" name="Imagen 15">
            <a:extLst>
              <a:ext uri="{FF2B5EF4-FFF2-40B4-BE49-F238E27FC236}">
                <a16:creationId xmlns:a16="http://schemas.microsoft.com/office/drawing/2014/main" id="{EA0D7410-2F53-40F3-B6A6-2F5E0BC64DE2}"/>
              </a:ext>
            </a:extLst>
          </p:cNvPr>
          <p:cNvPicPr/>
          <p:nvPr/>
        </p:nvPicPr>
        <p:blipFill rotWithShape="1">
          <a:blip r:embed="rId5"/>
          <a:srcRect l="27753" t="40197" r="27044" b="39704"/>
          <a:stretch/>
        </p:blipFill>
        <p:spPr bwMode="auto">
          <a:xfrm>
            <a:off x="399915" y="4429671"/>
            <a:ext cx="5886450" cy="1471295"/>
          </a:xfrm>
          <a:prstGeom prst="rect">
            <a:avLst/>
          </a:prstGeom>
          <a:ln>
            <a:noFill/>
          </a:ln>
          <a:extLst>
            <a:ext uri="{53640926-AAD7-44D8-BBD7-CCE9431645EC}">
              <a14:shadowObscured xmlns:a14="http://schemas.microsoft.com/office/drawing/2010/main"/>
            </a:ext>
          </a:extLst>
        </p:spPr>
      </p:pic>
      <p:sp>
        <p:nvSpPr>
          <p:cNvPr id="18" name="Rectángulo 17">
            <a:extLst>
              <a:ext uri="{FF2B5EF4-FFF2-40B4-BE49-F238E27FC236}">
                <a16:creationId xmlns:a16="http://schemas.microsoft.com/office/drawing/2014/main" id="{86570429-1AA2-4287-B300-7FD05A94C53C}"/>
              </a:ext>
            </a:extLst>
          </p:cNvPr>
          <p:cNvSpPr/>
          <p:nvPr/>
        </p:nvSpPr>
        <p:spPr>
          <a:xfrm>
            <a:off x="420638" y="3925073"/>
            <a:ext cx="6260050" cy="559127"/>
          </a:xfrm>
          <a:prstGeom prst="rect">
            <a:avLst/>
          </a:prstGeom>
        </p:spPr>
        <p:txBody>
          <a:bodyPr wrap="square">
            <a:spAutoFit/>
          </a:bodyPr>
          <a:lstStyle/>
          <a:p>
            <a:pPr>
              <a:spcAft>
                <a:spcPts val="1000"/>
              </a:spcAft>
            </a:pPr>
            <a:r>
              <a:rPr lang="es-EC" sz="1050" b="1" dirty="0">
                <a:solidFill>
                  <a:schemeClr val="accent4">
                    <a:lumMod val="10000"/>
                  </a:schemeClr>
                </a:solidFill>
                <a:ea typeface="Corbel" panose="020B0503020204020204" pitchFamily="34" charset="0"/>
                <a:cs typeface="Corbel" panose="020B0503020204020204" pitchFamily="34" charset="0"/>
              </a:rPr>
              <a:t>Tabla 10</a:t>
            </a:r>
          </a:p>
          <a:p>
            <a:pPr>
              <a:spcAft>
                <a:spcPts val="1000"/>
              </a:spcAft>
            </a:pPr>
            <a:r>
              <a:rPr lang="es-ES" sz="1050" i="1" dirty="0">
                <a:solidFill>
                  <a:schemeClr val="accent4">
                    <a:lumMod val="10000"/>
                  </a:schemeClr>
                </a:solidFill>
                <a:ea typeface="Corbel" panose="020B0503020204020204" pitchFamily="34" charset="0"/>
                <a:cs typeface="Corbel" panose="020B0503020204020204" pitchFamily="34" charset="0"/>
              </a:rPr>
              <a:t>Tiempo estimado para la producción de β-galactosidasa por </a:t>
            </a:r>
            <a:r>
              <a:rPr lang="es-ES" sz="1050" i="1" dirty="0" err="1">
                <a:solidFill>
                  <a:schemeClr val="accent4">
                    <a:lumMod val="10000"/>
                  </a:schemeClr>
                </a:solidFill>
                <a:ea typeface="Corbel" panose="020B0503020204020204" pitchFamily="34" charset="0"/>
                <a:cs typeface="Corbel" panose="020B0503020204020204" pitchFamily="34" charset="0"/>
              </a:rPr>
              <a:t>batch</a:t>
            </a:r>
            <a:r>
              <a:rPr lang="es-ES" sz="1050" i="1" dirty="0">
                <a:solidFill>
                  <a:schemeClr val="accent4">
                    <a:lumMod val="10000"/>
                  </a:schemeClr>
                </a:solidFill>
                <a:ea typeface="Corbel" panose="020B0503020204020204" pitchFamily="34" charset="0"/>
                <a:cs typeface="Corbel" panose="020B0503020204020204" pitchFamily="34" charset="0"/>
              </a:rPr>
              <a:t> (</a:t>
            </a:r>
            <a:r>
              <a:rPr lang="es-ES" sz="1050" i="1" dirty="0" err="1">
                <a:solidFill>
                  <a:schemeClr val="accent4">
                    <a:lumMod val="10000"/>
                  </a:schemeClr>
                </a:solidFill>
                <a:ea typeface="Corbel" panose="020B0503020204020204" pitchFamily="34" charset="0"/>
                <a:cs typeface="Corbel" panose="020B0503020204020204" pitchFamily="34" charset="0"/>
              </a:rPr>
              <a:t>SuperPro</a:t>
            </a:r>
            <a:r>
              <a:rPr lang="es-ES" sz="1050" i="1" dirty="0">
                <a:solidFill>
                  <a:schemeClr val="accent4">
                    <a:lumMod val="10000"/>
                  </a:schemeClr>
                </a:solidFill>
                <a:ea typeface="Corbel" panose="020B0503020204020204" pitchFamily="34" charset="0"/>
                <a:cs typeface="Corbel" panose="020B0503020204020204" pitchFamily="34" charset="0"/>
              </a:rPr>
              <a:t> </a:t>
            </a:r>
            <a:r>
              <a:rPr lang="es-ES" sz="1050" i="1" dirty="0" err="1">
                <a:solidFill>
                  <a:schemeClr val="accent4">
                    <a:lumMod val="10000"/>
                  </a:schemeClr>
                </a:solidFill>
                <a:ea typeface="Corbel" panose="020B0503020204020204" pitchFamily="34" charset="0"/>
                <a:cs typeface="Corbel" panose="020B0503020204020204" pitchFamily="34" charset="0"/>
              </a:rPr>
              <a:t>Designer</a:t>
            </a:r>
            <a:r>
              <a:rPr lang="es-ES" sz="1050" i="1" dirty="0">
                <a:solidFill>
                  <a:schemeClr val="accent4">
                    <a:lumMod val="10000"/>
                  </a:schemeClr>
                </a:solidFill>
                <a:ea typeface="Corbel" panose="020B0503020204020204" pitchFamily="34" charset="0"/>
                <a:cs typeface="Corbel" panose="020B0503020204020204" pitchFamily="34" charset="0"/>
              </a:rPr>
              <a:t>)</a:t>
            </a:r>
            <a:r>
              <a:rPr lang="es-EC" sz="1050" i="1" dirty="0">
                <a:solidFill>
                  <a:schemeClr val="accent4">
                    <a:lumMod val="10000"/>
                  </a:schemeClr>
                </a:solidFill>
                <a:ea typeface="Corbel" panose="020B0503020204020204" pitchFamily="34" charset="0"/>
                <a:cs typeface="Corbel" panose="020B0503020204020204" pitchFamily="34" charset="0"/>
              </a:rPr>
              <a:t>.</a:t>
            </a:r>
            <a:endParaRPr lang="es-EC" sz="1100" dirty="0">
              <a:solidFill>
                <a:schemeClr val="accent4">
                  <a:lumMod val="10000"/>
                </a:schemeClr>
              </a:solidFill>
              <a:effectLst/>
              <a:ea typeface="Corbel" panose="020B0503020204020204" pitchFamily="34" charset="0"/>
              <a:cs typeface="Corbel" panose="020B0503020204020204" pitchFamily="34" charset="0"/>
            </a:endParaRPr>
          </a:p>
        </p:txBody>
      </p:sp>
      <p:pic>
        <p:nvPicPr>
          <p:cNvPr id="20" name="Marcador de contenido 3">
            <a:extLst>
              <a:ext uri="{FF2B5EF4-FFF2-40B4-BE49-F238E27FC236}">
                <a16:creationId xmlns:a16="http://schemas.microsoft.com/office/drawing/2014/main" id="{8F281F94-71A1-4C5F-B238-9E581F38D4AF}"/>
              </a:ext>
            </a:extLst>
          </p:cNvPr>
          <p:cNvPicPr>
            <a:picLocks noGrp="1" noChangeAspect="1"/>
          </p:cNvPicPr>
          <p:nvPr>
            <p:ph idx="1"/>
          </p:nvPr>
        </p:nvPicPr>
        <p:blipFill rotWithShape="1">
          <a:blip r:embed="rId6"/>
          <a:srcRect l="30000" t="62402" r="30192" b="18976"/>
          <a:stretch/>
        </p:blipFill>
        <p:spPr>
          <a:xfrm>
            <a:off x="6612606" y="4484200"/>
            <a:ext cx="5179479" cy="1362237"/>
          </a:xfrm>
          <a:prstGeom prst="rect">
            <a:avLst/>
          </a:prstGeom>
        </p:spPr>
      </p:pic>
      <p:sp>
        <p:nvSpPr>
          <p:cNvPr id="21" name="Rectángulo 20">
            <a:extLst>
              <a:ext uri="{FF2B5EF4-FFF2-40B4-BE49-F238E27FC236}">
                <a16:creationId xmlns:a16="http://schemas.microsoft.com/office/drawing/2014/main" id="{BDDBB809-1829-444F-AB7A-6CF10CCB3C91}"/>
              </a:ext>
            </a:extLst>
          </p:cNvPr>
          <p:cNvSpPr/>
          <p:nvPr/>
        </p:nvSpPr>
        <p:spPr>
          <a:xfrm>
            <a:off x="6612606" y="3908225"/>
            <a:ext cx="6260050" cy="536044"/>
          </a:xfrm>
          <a:prstGeom prst="rect">
            <a:avLst/>
          </a:prstGeom>
        </p:spPr>
        <p:txBody>
          <a:bodyPr wrap="square">
            <a:spAutoFit/>
          </a:bodyPr>
          <a:lstStyle/>
          <a:p>
            <a:pPr>
              <a:spcAft>
                <a:spcPts val="1000"/>
              </a:spcAft>
            </a:pPr>
            <a:r>
              <a:rPr lang="es-EC" sz="1000" b="1" dirty="0">
                <a:solidFill>
                  <a:schemeClr val="accent4">
                    <a:lumMod val="10000"/>
                  </a:schemeClr>
                </a:solidFill>
                <a:ea typeface="Corbel" panose="020B0503020204020204" pitchFamily="34" charset="0"/>
                <a:cs typeface="Corbel" panose="020B0503020204020204" pitchFamily="34" charset="0"/>
              </a:rPr>
              <a:t>Tabla 11</a:t>
            </a:r>
          </a:p>
          <a:p>
            <a:pPr>
              <a:spcAft>
                <a:spcPts val="1000"/>
              </a:spcAft>
            </a:pPr>
            <a:r>
              <a:rPr lang="es-ES" sz="1000" i="1" dirty="0">
                <a:solidFill>
                  <a:schemeClr val="accent4">
                    <a:lumMod val="10000"/>
                  </a:schemeClr>
                </a:solidFill>
                <a:ea typeface="Corbel" panose="020B0503020204020204" pitchFamily="34" charset="0"/>
                <a:cs typeface="Corbel" panose="020B0503020204020204" pitchFamily="34" charset="0"/>
              </a:rPr>
              <a:t>Tiempo estimado para la producción de β-galactosidasa por </a:t>
            </a:r>
            <a:r>
              <a:rPr lang="es-ES" sz="1000" i="1" dirty="0" err="1">
                <a:solidFill>
                  <a:schemeClr val="accent4">
                    <a:lumMod val="10000"/>
                  </a:schemeClr>
                </a:solidFill>
                <a:ea typeface="Corbel" panose="020B0503020204020204" pitchFamily="34" charset="0"/>
                <a:cs typeface="Corbel" panose="020B0503020204020204" pitchFamily="34" charset="0"/>
              </a:rPr>
              <a:t>batch</a:t>
            </a:r>
            <a:r>
              <a:rPr lang="es-ES" sz="1000" i="1" dirty="0">
                <a:solidFill>
                  <a:schemeClr val="accent4">
                    <a:lumMod val="10000"/>
                  </a:schemeClr>
                </a:solidFill>
                <a:ea typeface="Corbel" panose="020B0503020204020204" pitchFamily="34" charset="0"/>
                <a:cs typeface="Corbel" panose="020B0503020204020204" pitchFamily="34" charset="0"/>
              </a:rPr>
              <a:t> (</a:t>
            </a:r>
            <a:r>
              <a:rPr lang="es-ES" sz="1000" i="1" dirty="0" err="1">
                <a:solidFill>
                  <a:schemeClr val="accent4">
                    <a:lumMod val="10000"/>
                  </a:schemeClr>
                </a:solidFill>
                <a:ea typeface="Corbel" panose="020B0503020204020204" pitchFamily="34" charset="0"/>
                <a:cs typeface="Corbel" panose="020B0503020204020204" pitchFamily="34" charset="0"/>
              </a:rPr>
              <a:t>SuperPro</a:t>
            </a:r>
            <a:r>
              <a:rPr lang="es-ES" sz="1000" i="1" dirty="0">
                <a:solidFill>
                  <a:schemeClr val="accent4">
                    <a:lumMod val="10000"/>
                  </a:schemeClr>
                </a:solidFill>
                <a:ea typeface="Corbel" panose="020B0503020204020204" pitchFamily="34" charset="0"/>
                <a:cs typeface="Corbel" panose="020B0503020204020204" pitchFamily="34" charset="0"/>
              </a:rPr>
              <a:t> </a:t>
            </a:r>
            <a:r>
              <a:rPr lang="es-ES" sz="1000" i="1" dirty="0" err="1">
                <a:solidFill>
                  <a:schemeClr val="accent4">
                    <a:lumMod val="10000"/>
                  </a:schemeClr>
                </a:solidFill>
                <a:ea typeface="Corbel" panose="020B0503020204020204" pitchFamily="34" charset="0"/>
                <a:cs typeface="Corbel" panose="020B0503020204020204" pitchFamily="34" charset="0"/>
              </a:rPr>
              <a:t>Designer</a:t>
            </a:r>
            <a:r>
              <a:rPr lang="es-ES" sz="1000" i="1" dirty="0">
                <a:solidFill>
                  <a:schemeClr val="accent4">
                    <a:lumMod val="10000"/>
                  </a:schemeClr>
                </a:solidFill>
                <a:ea typeface="Corbel" panose="020B0503020204020204" pitchFamily="34" charset="0"/>
                <a:cs typeface="Corbel" panose="020B0503020204020204" pitchFamily="34" charset="0"/>
              </a:rPr>
              <a:t>)</a:t>
            </a:r>
            <a:r>
              <a:rPr lang="es-EC" sz="1050" i="1" dirty="0">
                <a:solidFill>
                  <a:schemeClr val="accent4">
                    <a:lumMod val="10000"/>
                  </a:schemeClr>
                </a:solidFill>
                <a:ea typeface="Corbel" panose="020B0503020204020204" pitchFamily="34" charset="0"/>
                <a:cs typeface="Corbel" panose="020B0503020204020204" pitchFamily="34" charset="0"/>
              </a:rPr>
              <a:t>.</a:t>
            </a:r>
            <a:endParaRPr lang="es-EC" sz="1050" dirty="0">
              <a:solidFill>
                <a:schemeClr val="accent4">
                  <a:lumMod val="10000"/>
                </a:schemeClr>
              </a:solidFill>
              <a:effectLst/>
              <a:ea typeface="Corbel" panose="020B0503020204020204" pitchFamily="34" charset="0"/>
              <a:cs typeface="Corbel" panose="020B0503020204020204" pitchFamily="34" charset="0"/>
            </a:endParaRPr>
          </a:p>
        </p:txBody>
      </p:sp>
      <p:sp>
        <p:nvSpPr>
          <p:cNvPr id="3" name="Rectángulo 2">
            <a:extLst>
              <a:ext uri="{FF2B5EF4-FFF2-40B4-BE49-F238E27FC236}">
                <a16:creationId xmlns:a16="http://schemas.microsoft.com/office/drawing/2014/main" id="{92D99C4D-7F3A-4A9C-83BB-E09B6E9743EB}"/>
              </a:ext>
            </a:extLst>
          </p:cNvPr>
          <p:cNvSpPr/>
          <p:nvPr/>
        </p:nvSpPr>
        <p:spPr>
          <a:xfrm>
            <a:off x="9742631" y="1040416"/>
            <a:ext cx="1774845" cy="261610"/>
          </a:xfrm>
          <a:prstGeom prst="rect">
            <a:avLst/>
          </a:prstGeom>
        </p:spPr>
        <p:txBody>
          <a:bodyPr wrap="none">
            <a:spAutoFit/>
          </a:bodyPr>
          <a:lstStyle/>
          <a:p>
            <a:r>
              <a:rPr lang="es-ES" sz="1000" dirty="0">
                <a:solidFill>
                  <a:schemeClr val="accent4">
                    <a:lumMod val="10000"/>
                  </a:schemeClr>
                </a:solidFill>
                <a:latin typeface="Arial" panose="020B0604020202020204" pitchFamily="34" charset="0"/>
                <a:ea typeface="Corbel" panose="020B0503020204020204" pitchFamily="34" charset="0"/>
              </a:rPr>
              <a:t> </a:t>
            </a:r>
            <a:r>
              <a:rPr lang="es-MX" sz="1000" dirty="0">
                <a:solidFill>
                  <a:schemeClr val="accent4">
                    <a:lumMod val="10000"/>
                  </a:schemeClr>
                </a:solidFill>
                <a:latin typeface="Arial" panose="020B0604020202020204" pitchFamily="34" charset="0"/>
                <a:ea typeface="Corbel" panose="020B0503020204020204" pitchFamily="34" charset="0"/>
              </a:rPr>
              <a:t>(Espín &amp; Ballesteros, 2021</a:t>
            </a:r>
            <a:r>
              <a:rPr lang="es-MX" sz="1100" dirty="0">
                <a:solidFill>
                  <a:schemeClr val="accent4">
                    <a:lumMod val="10000"/>
                  </a:schemeClr>
                </a:solidFill>
                <a:latin typeface="Arial" panose="020B0604020202020204" pitchFamily="34" charset="0"/>
                <a:ea typeface="Corbel" panose="020B0503020204020204" pitchFamily="34" charset="0"/>
              </a:rPr>
              <a:t>)</a:t>
            </a:r>
            <a:endParaRPr lang="es-EC" sz="1100" dirty="0">
              <a:solidFill>
                <a:schemeClr val="accent4">
                  <a:lumMod val="10000"/>
                </a:schemeClr>
              </a:solidFill>
            </a:endParaRPr>
          </a:p>
        </p:txBody>
      </p:sp>
      <p:sp>
        <p:nvSpPr>
          <p:cNvPr id="5" name="Rectángulo 4">
            <a:extLst>
              <a:ext uri="{FF2B5EF4-FFF2-40B4-BE49-F238E27FC236}">
                <a16:creationId xmlns:a16="http://schemas.microsoft.com/office/drawing/2014/main" id="{F92CDDAB-C4D3-4D69-A2E9-1A2E76795F06}"/>
              </a:ext>
            </a:extLst>
          </p:cNvPr>
          <p:cNvSpPr/>
          <p:nvPr/>
        </p:nvSpPr>
        <p:spPr>
          <a:xfrm>
            <a:off x="7752182" y="3125797"/>
            <a:ext cx="1484702" cy="369332"/>
          </a:xfrm>
          <a:prstGeom prst="rect">
            <a:avLst/>
          </a:prstGeom>
        </p:spPr>
        <p:txBody>
          <a:bodyPr wrap="none">
            <a:spAutoFit/>
          </a:bodyPr>
          <a:lstStyle/>
          <a:p>
            <a:r>
              <a:rPr lang="es-EC" dirty="0">
                <a:solidFill>
                  <a:srgbClr val="000000"/>
                </a:solidFill>
                <a:latin typeface="Arial" panose="020B0604020202020204" pitchFamily="34" charset="0"/>
                <a:ea typeface="Times New Roman" panose="02020603050405020304" pitchFamily="18" charset="0"/>
              </a:rPr>
              <a:t> </a:t>
            </a:r>
            <a:r>
              <a:rPr lang="es-EC" sz="1050" dirty="0">
                <a:solidFill>
                  <a:schemeClr val="accent4">
                    <a:lumMod val="10000"/>
                  </a:schemeClr>
                </a:solidFill>
                <a:latin typeface="Arial" panose="020B0604020202020204" pitchFamily="34" charset="0"/>
                <a:ea typeface="Times New Roman" panose="02020603050405020304" pitchFamily="18" charset="0"/>
              </a:rPr>
              <a:t>(</a:t>
            </a:r>
            <a:r>
              <a:rPr lang="es-EC" sz="1050" dirty="0" err="1">
                <a:solidFill>
                  <a:schemeClr val="accent4">
                    <a:lumMod val="10000"/>
                  </a:schemeClr>
                </a:solidFill>
                <a:latin typeface="Arial" panose="020B0604020202020204" pitchFamily="34" charset="0"/>
                <a:ea typeface="Times New Roman" panose="02020603050405020304" pitchFamily="18" charset="0"/>
              </a:rPr>
              <a:t>Ngatia</a:t>
            </a:r>
            <a:r>
              <a:rPr lang="es-EC" sz="1050" dirty="0">
                <a:solidFill>
                  <a:schemeClr val="accent4">
                    <a:lumMod val="10000"/>
                  </a:schemeClr>
                </a:solidFill>
                <a:latin typeface="Arial" panose="020B0604020202020204" pitchFamily="34" charset="0"/>
                <a:ea typeface="Times New Roman" panose="02020603050405020304" pitchFamily="18" charset="0"/>
              </a:rPr>
              <a:t> </a:t>
            </a:r>
            <a:r>
              <a:rPr lang="es-EC" sz="1050" i="1" dirty="0">
                <a:solidFill>
                  <a:schemeClr val="accent4">
                    <a:lumMod val="10000"/>
                  </a:schemeClr>
                </a:solidFill>
                <a:latin typeface="Arial" panose="020B0604020202020204" pitchFamily="34" charset="0"/>
                <a:ea typeface="Times New Roman" panose="02020603050405020304" pitchFamily="18" charset="0"/>
              </a:rPr>
              <a:t>et al</a:t>
            </a:r>
            <a:r>
              <a:rPr lang="es-EC" sz="1050" dirty="0">
                <a:solidFill>
                  <a:schemeClr val="accent4">
                    <a:lumMod val="10000"/>
                  </a:schemeClr>
                </a:solidFill>
                <a:latin typeface="Arial" panose="020B0604020202020204" pitchFamily="34" charset="0"/>
                <a:ea typeface="Times New Roman" panose="02020603050405020304" pitchFamily="18" charset="0"/>
              </a:rPr>
              <a:t>., 2019)</a:t>
            </a:r>
            <a:endParaRPr lang="es-EC" dirty="0">
              <a:solidFill>
                <a:schemeClr val="accent4">
                  <a:lumMod val="10000"/>
                </a:schemeClr>
              </a:solidFill>
            </a:endParaRPr>
          </a:p>
        </p:txBody>
      </p:sp>
      <p:sp>
        <p:nvSpPr>
          <p:cNvPr id="15" name="Rectángulo 14">
            <a:extLst>
              <a:ext uri="{FF2B5EF4-FFF2-40B4-BE49-F238E27FC236}">
                <a16:creationId xmlns:a16="http://schemas.microsoft.com/office/drawing/2014/main" id="{B3B39162-518B-49B3-9C28-FA5C03FB92C6}"/>
              </a:ext>
            </a:extLst>
          </p:cNvPr>
          <p:cNvSpPr/>
          <p:nvPr/>
        </p:nvSpPr>
        <p:spPr>
          <a:xfrm>
            <a:off x="7821111" y="3469912"/>
            <a:ext cx="1346844" cy="369332"/>
          </a:xfrm>
          <a:prstGeom prst="rect">
            <a:avLst/>
          </a:prstGeom>
        </p:spPr>
        <p:txBody>
          <a:bodyPr wrap="none">
            <a:spAutoFit/>
          </a:bodyPr>
          <a:lstStyle/>
          <a:p>
            <a:r>
              <a:rPr lang="es-EC" dirty="0"/>
              <a:t> </a:t>
            </a:r>
            <a:r>
              <a:rPr lang="es-MX" sz="1000" dirty="0">
                <a:solidFill>
                  <a:schemeClr val="accent4">
                    <a:lumMod val="10000"/>
                  </a:schemeClr>
                </a:solidFill>
              </a:rPr>
              <a:t>(Hernández, 2019)</a:t>
            </a:r>
            <a:r>
              <a:rPr lang="es-EC" sz="1000" dirty="0">
                <a:solidFill>
                  <a:schemeClr val="accent4">
                    <a:lumMod val="10000"/>
                  </a:schemeClr>
                </a:solidFill>
              </a:rPr>
              <a:t>.</a:t>
            </a:r>
            <a:endParaRPr lang="es-EC" dirty="0">
              <a:solidFill>
                <a:schemeClr val="accent4">
                  <a:lumMod val="10000"/>
                </a:schemeClr>
              </a:solidFill>
            </a:endParaRPr>
          </a:p>
        </p:txBody>
      </p:sp>
    </p:spTree>
    <p:extLst>
      <p:ext uri="{BB962C8B-B14F-4D97-AF65-F5344CB8AC3E}">
        <p14:creationId xmlns:p14="http://schemas.microsoft.com/office/powerpoint/2010/main" val="1152198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7807-9415-42D3-9713-93EB7EFD91D4}"/>
              </a:ext>
            </a:extLst>
          </p:cNvPr>
          <p:cNvSpPr>
            <a:spLocks noGrp="1"/>
          </p:cNvSpPr>
          <p:nvPr>
            <p:ph type="title"/>
          </p:nvPr>
        </p:nvSpPr>
        <p:spPr>
          <a:xfrm>
            <a:off x="-1617785" y="0"/>
            <a:ext cx="10972800" cy="1143000"/>
          </a:xfrm>
        </p:spPr>
        <p:txBody>
          <a:bodyPr/>
          <a:lstStyle/>
          <a:p>
            <a:r>
              <a:rPr lang="es-ES" dirty="0">
                <a:solidFill>
                  <a:schemeClr val="bg1">
                    <a:lumMod val="50000"/>
                  </a:schemeClr>
                </a:solidFill>
                <a:effectLst/>
              </a:rPr>
              <a:t>Rentabilidad del Proyecto</a:t>
            </a:r>
            <a:br>
              <a:rPr lang="es-ES" i="0" dirty="0"/>
            </a:br>
            <a:endParaRPr lang="es-EC" dirty="0"/>
          </a:p>
        </p:txBody>
      </p:sp>
      <p:sp>
        <p:nvSpPr>
          <p:cNvPr id="6" name="Rectángulo 5">
            <a:extLst>
              <a:ext uri="{FF2B5EF4-FFF2-40B4-BE49-F238E27FC236}">
                <a16:creationId xmlns:a16="http://schemas.microsoft.com/office/drawing/2014/main" id="{01FC239F-D5E7-4609-9A21-B515C5C72465}"/>
              </a:ext>
            </a:extLst>
          </p:cNvPr>
          <p:cNvSpPr/>
          <p:nvPr/>
        </p:nvSpPr>
        <p:spPr>
          <a:xfrm>
            <a:off x="376349" y="794341"/>
            <a:ext cx="5046435" cy="738664"/>
          </a:xfrm>
          <a:prstGeom prst="rect">
            <a:avLst/>
          </a:prstGeom>
          <a:solidFill>
            <a:schemeClr val="tx2">
              <a:lumMod val="60000"/>
              <a:lumOff val="40000"/>
            </a:schemeClr>
          </a:solidFill>
        </p:spPr>
        <p:txBody>
          <a:bodyPr wrap="square">
            <a:spAutoFit/>
          </a:bodyPr>
          <a:lstStyle/>
          <a:p>
            <a:pPr algn="just"/>
            <a:r>
              <a:rPr lang="es-EC" sz="1400" dirty="0">
                <a:solidFill>
                  <a:srgbClr val="000000"/>
                </a:solidFill>
                <a:latin typeface="Arial" panose="020B0604020202020204" pitchFamily="34" charset="0"/>
                <a:ea typeface="Times New Roman" panose="02020603050405020304" pitchFamily="18" charset="0"/>
              </a:rPr>
              <a:t>Para el análisis de la oferta y demanda se considera que la oferta es 3 puntos menor que la demanda y crece anualmente en un 3.8%, en los últimos 5 años. </a:t>
            </a:r>
            <a:endParaRPr lang="es-EC" sz="1400" dirty="0"/>
          </a:p>
        </p:txBody>
      </p:sp>
      <p:graphicFrame>
        <p:nvGraphicFramePr>
          <p:cNvPr id="7" name="Tabla 6">
            <a:extLst>
              <a:ext uri="{FF2B5EF4-FFF2-40B4-BE49-F238E27FC236}">
                <a16:creationId xmlns:a16="http://schemas.microsoft.com/office/drawing/2014/main" id="{37F6E2DA-C49E-45EF-A2CD-C4908E5C61F9}"/>
              </a:ext>
            </a:extLst>
          </p:cNvPr>
          <p:cNvGraphicFramePr>
            <a:graphicFrameLocks noGrp="1"/>
          </p:cNvGraphicFramePr>
          <p:nvPr>
            <p:extLst>
              <p:ext uri="{D42A27DB-BD31-4B8C-83A1-F6EECF244321}">
                <p14:modId xmlns:p14="http://schemas.microsoft.com/office/powerpoint/2010/main" val="1112456929"/>
              </p:ext>
            </p:extLst>
          </p:nvPr>
        </p:nvGraphicFramePr>
        <p:xfrm>
          <a:off x="5718311" y="1157935"/>
          <a:ext cx="3132438" cy="2117623"/>
        </p:xfrm>
        <a:graphic>
          <a:graphicData uri="http://schemas.openxmlformats.org/drawingml/2006/table">
            <a:tbl>
              <a:tblPr firstRow="1" firstCol="1" bandRow="1">
                <a:tableStyleId>{5C22544A-7EE6-4342-B048-85BDC9FD1C3A}</a:tableStyleId>
              </a:tblPr>
              <a:tblGrid>
                <a:gridCol w="1169859">
                  <a:extLst>
                    <a:ext uri="{9D8B030D-6E8A-4147-A177-3AD203B41FA5}">
                      <a16:colId xmlns:a16="http://schemas.microsoft.com/office/drawing/2014/main" val="1855415809"/>
                    </a:ext>
                  </a:extLst>
                </a:gridCol>
                <a:gridCol w="1962579">
                  <a:extLst>
                    <a:ext uri="{9D8B030D-6E8A-4147-A177-3AD203B41FA5}">
                      <a16:colId xmlns:a16="http://schemas.microsoft.com/office/drawing/2014/main" val="183450298"/>
                    </a:ext>
                  </a:extLst>
                </a:gridCol>
              </a:tblGrid>
              <a:tr h="630693">
                <a:tc>
                  <a:txBody>
                    <a:bodyPr/>
                    <a:lstStyle/>
                    <a:p>
                      <a:pPr algn="ctr">
                        <a:lnSpc>
                          <a:spcPct val="150000"/>
                        </a:lnSpc>
                        <a:spcAft>
                          <a:spcPts val="0"/>
                        </a:spcAft>
                      </a:pPr>
                      <a:r>
                        <a:rPr lang="es-EC" sz="1400" dirty="0">
                          <a:effectLst/>
                        </a:rPr>
                        <a:t>Año</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50000"/>
                        </a:lnSpc>
                        <a:spcAft>
                          <a:spcPts val="0"/>
                        </a:spcAft>
                      </a:pPr>
                      <a:r>
                        <a:rPr lang="es-EC" sz="1400" dirty="0">
                          <a:effectLst/>
                        </a:rPr>
                        <a:t>Consumo en Kilogramo</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2432557425"/>
                  </a:ext>
                </a:extLst>
              </a:tr>
              <a:tr h="297386">
                <a:tc>
                  <a:txBody>
                    <a:bodyPr/>
                    <a:lstStyle/>
                    <a:p>
                      <a:pPr algn="ctr">
                        <a:lnSpc>
                          <a:spcPct val="150000"/>
                        </a:lnSpc>
                        <a:spcAft>
                          <a:spcPts val="0"/>
                        </a:spcAft>
                      </a:pPr>
                      <a:r>
                        <a:rPr lang="es-EC" sz="1400">
                          <a:effectLst/>
                        </a:rPr>
                        <a:t>2016</a:t>
                      </a:r>
                      <a:endParaRPr lang="es-EC" sz="14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400" dirty="0">
                          <a:effectLst/>
                        </a:rPr>
                        <a:t>12000</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nchor="b"/>
                </a:tc>
                <a:extLst>
                  <a:ext uri="{0D108BD9-81ED-4DB2-BD59-A6C34878D82A}">
                    <a16:rowId xmlns:a16="http://schemas.microsoft.com/office/drawing/2014/main" val="1328429431"/>
                  </a:ext>
                </a:extLst>
              </a:tr>
              <a:tr h="297386">
                <a:tc>
                  <a:txBody>
                    <a:bodyPr/>
                    <a:lstStyle/>
                    <a:p>
                      <a:pPr algn="ctr">
                        <a:lnSpc>
                          <a:spcPct val="150000"/>
                        </a:lnSpc>
                        <a:spcAft>
                          <a:spcPts val="0"/>
                        </a:spcAft>
                      </a:pPr>
                      <a:r>
                        <a:rPr lang="es-EC" sz="1400">
                          <a:effectLst/>
                        </a:rPr>
                        <a:t>2017</a:t>
                      </a:r>
                      <a:endParaRPr lang="es-EC" sz="14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400" dirty="0">
                          <a:effectLst/>
                        </a:rPr>
                        <a:t>12600</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nchor="b"/>
                </a:tc>
                <a:extLst>
                  <a:ext uri="{0D108BD9-81ED-4DB2-BD59-A6C34878D82A}">
                    <a16:rowId xmlns:a16="http://schemas.microsoft.com/office/drawing/2014/main" val="1519861494"/>
                  </a:ext>
                </a:extLst>
              </a:tr>
              <a:tr h="297386">
                <a:tc>
                  <a:txBody>
                    <a:bodyPr/>
                    <a:lstStyle/>
                    <a:p>
                      <a:pPr algn="ctr">
                        <a:lnSpc>
                          <a:spcPct val="150000"/>
                        </a:lnSpc>
                        <a:spcAft>
                          <a:spcPts val="0"/>
                        </a:spcAft>
                      </a:pPr>
                      <a:r>
                        <a:rPr lang="es-EC" sz="1400">
                          <a:effectLst/>
                        </a:rPr>
                        <a:t>2018</a:t>
                      </a:r>
                      <a:endParaRPr lang="es-EC" sz="14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400" dirty="0">
                          <a:effectLst/>
                        </a:rPr>
                        <a:t>13230</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nchor="b"/>
                </a:tc>
                <a:extLst>
                  <a:ext uri="{0D108BD9-81ED-4DB2-BD59-A6C34878D82A}">
                    <a16:rowId xmlns:a16="http://schemas.microsoft.com/office/drawing/2014/main" val="557631431"/>
                  </a:ext>
                </a:extLst>
              </a:tr>
              <a:tr h="297386">
                <a:tc>
                  <a:txBody>
                    <a:bodyPr/>
                    <a:lstStyle/>
                    <a:p>
                      <a:pPr algn="ctr">
                        <a:lnSpc>
                          <a:spcPct val="150000"/>
                        </a:lnSpc>
                        <a:spcAft>
                          <a:spcPts val="0"/>
                        </a:spcAft>
                      </a:pPr>
                      <a:r>
                        <a:rPr lang="es-EC" sz="1400">
                          <a:effectLst/>
                        </a:rPr>
                        <a:t>2019</a:t>
                      </a:r>
                      <a:endParaRPr lang="es-EC" sz="14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400" dirty="0">
                          <a:effectLst/>
                        </a:rPr>
                        <a:t>13891.5</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nchor="b"/>
                </a:tc>
                <a:extLst>
                  <a:ext uri="{0D108BD9-81ED-4DB2-BD59-A6C34878D82A}">
                    <a16:rowId xmlns:a16="http://schemas.microsoft.com/office/drawing/2014/main" val="1149708214"/>
                  </a:ext>
                </a:extLst>
              </a:tr>
              <a:tr h="297386">
                <a:tc>
                  <a:txBody>
                    <a:bodyPr/>
                    <a:lstStyle/>
                    <a:p>
                      <a:pPr algn="ctr">
                        <a:lnSpc>
                          <a:spcPct val="150000"/>
                        </a:lnSpc>
                        <a:spcAft>
                          <a:spcPts val="0"/>
                        </a:spcAft>
                      </a:pPr>
                      <a:r>
                        <a:rPr lang="es-EC" sz="1400">
                          <a:effectLst/>
                        </a:rPr>
                        <a:t>2020</a:t>
                      </a:r>
                      <a:endParaRPr lang="es-EC" sz="14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07000"/>
                        </a:lnSpc>
                        <a:spcAft>
                          <a:spcPts val="0"/>
                        </a:spcAft>
                      </a:pPr>
                      <a:r>
                        <a:rPr lang="es-EC" sz="1400" dirty="0">
                          <a:effectLst/>
                        </a:rPr>
                        <a:t>14586.075</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nchor="b"/>
                </a:tc>
                <a:extLst>
                  <a:ext uri="{0D108BD9-81ED-4DB2-BD59-A6C34878D82A}">
                    <a16:rowId xmlns:a16="http://schemas.microsoft.com/office/drawing/2014/main" val="2879062557"/>
                  </a:ext>
                </a:extLst>
              </a:tr>
            </a:tbl>
          </a:graphicData>
        </a:graphic>
      </p:graphicFrame>
      <p:sp>
        <p:nvSpPr>
          <p:cNvPr id="9" name="Rectángulo 8">
            <a:extLst>
              <a:ext uri="{FF2B5EF4-FFF2-40B4-BE49-F238E27FC236}">
                <a16:creationId xmlns:a16="http://schemas.microsoft.com/office/drawing/2014/main" id="{F1A41CA8-5BD1-44D9-9F48-091CF315EB64}"/>
              </a:ext>
            </a:extLst>
          </p:cNvPr>
          <p:cNvSpPr/>
          <p:nvPr/>
        </p:nvSpPr>
        <p:spPr>
          <a:xfrm>
            <a:off x="5721244" y="586679"/>
            <a:ext cx="6259009" cy="559127"/>
          </a:xfrm>
          <a:prstGeom prst="rect">
            <a:avLst/>
          </a:prstGeom>
        </p:spPr>
        <p:txBody>
          <a:bodyPr wrap="square">
            <a:spAutoFit/>
          </a:bodyPr>
          <a:lstStyle/>
          <a:p>
            <a:pPr>
              <a:spcAft>
                <a:spcPts val="1000"/>
              </a:spcAft>
            </a:pPr>
            <a:r>
              <a:rPr lang="es-EC" sz="1100" b="1" dirty="0">
                <a:solidFill>
                  <a:schemeClr val="accent4">
                    <a:lumMod val="10000"/>
                  </a:schemeClr>
                </a:solidFill>
                <a:ea typeface="Corbel" panose="020B0503020204020204" pitchFamily="34" charset="0"/>
                <a:cs typeface="Corbel" panose="020B0503020204020204" pitchFamily="34" charset="0"/>
              </a:rPr>
              <a:t>Tabla 13</a:t>
            </a:r>
          </a:p>
          <a:p>
            <a:pPr>
              <a:spcAft>
                <a:spcPts val="1000"/>
              </a:spcAft>
            </a:pPr>
            <a:r>
              <a:rPr lang="es-ES" sz="1100" i="1" dirty="0">
                <a:solidFill>
                  <a:schemeClr val="accent4">
                    <a:lumMod val="10000"/>
                  </a:schemeClr>
                </a:solidFill>
                <a:ea typeface="Corbel" panose="020B0503020204020204" pitchFamily="34" charset="0"/>
                <a:cs typeface="Corbel" panose="020B0503020204020204" pitchFamily="34" charset="0"/>
              </a:rPr>
              <a:t>Proyección de β-galactosidasa consumidas en los últimos 5 años, Proyección de la Demanda</a:t>
            </a:r>
            <a:r>
              <a:rPr lang="es-EC" sz="1100" i="1" dirty="0">
                <a:solidFill>
                  <a:schemeClr val="accent4">
                    <a:lumMod val="10000"/>
                  </a:schemeClr>
                </a:solidFill>
                <a:ea typeface="Corbel" panose="020B0503020204020204" pitchFamily="34" charset="0"/>
                <a:cs typeface="Corbel" panose="020B0503020204020204" pitchFamily="34" charset="0"/>
              </a:rPr>
              <a:t>.</a:t>
            </a:r>
            <a:endParaRPr lang="es-EC" sz="1100" dirty="0">
              <a:solidFill>
                <a:schemeClr val="accent4">
                  <a:lumMod val="10000"/>
                </a:schemeClr>
              </a:solidFill>
              <a:effectLst/>
              <a:ea typeface="Corbel" panose="020B0503020204020204" pitchFamily="34" charset="0"/>
              <a:cs typeface="Corbel" panose="020B0503020204020204" pitchFamily="34" charset="0"/>
            </a:endParaRPr>
          </a:p>
        </p:txBody>
      </p:sp>
      <mc:AlternateContent xmlns:mc="http://schemas.openxmlformats.org/markup-compatibility/2006" xmlns:a14="http://schemas.microsoft.com/office/drawing/2010/main">
        <mc:Choice Requires="a14">
          <p:graphicFrame>
            <p:nvGraphicFramePr>
              <p:cNvPr id="13" name="Tabla 12">
                <a:extLst>
                  <a:ext uri="{FF2B5EF4-FFF2-40B4-BE49-F238E27FC236}">
                    <a16:creationId xmlns:a16="http://schemas.microsoft.com/office/drawing/2014/main" id="{B3C2595B-02E6-438B-9EEC-0FB0DAF05789}"/>
                  </a:ext>
                </a:extLst>
              </p:cNvPr>
              <p:cNvGraphicFramePr>
                <a:graphicFrameLocks noGrp="1"/>
              </p:cNvGraphicFramePr>
              <p:nvPr>
                <p:extLst>
                  <p:ext uri="{D42A27DB-BD31-4B8C-83A1-F6EECF244321}">
                    <p14:modId xmlns:p14="http://schemas.microsoft.com/office/powerpoint/2010/main" val="578402523"/>
                  </p:ext>
                </p:extLst>
              </p:nvPr>
            </p:nvGraphicFramePr>
            <p:xfrm>
              <a:off x="226623" y="3325249"/>
              <a:ext cx="5208106" cy="1447800"/>
            </p:xfrm>
            <a:graphic>
              <a:graphicData uri="http://schemas.openxmlformats.org/drawingml/2006/table">
                <a:tbl>
                  <a:tblPr firstRow="1" bandRow="1">
                    <a:tableStyleId>{1E171933-4619-4E11-9A3F-F7608DF75F80}</a:tableStyleId>
                  </a:tblPr>
                  <a:tblGrid>
                    <a:gridCol w="2604053">
                      <a:extLst>
                        <a:ext uri="{9D8B030D-6E8A-4147-A177-3AD203B41FA5}">
                          <a16:colId xmlns:a16="http://schemas.microsoft.com/office/drawing/2014/main" val="3586952064"/>
                        </a:ext>
                      </a:extLst>
                    </a:gridCol>
                    <a:gridCol w="2604053">
                      <a:extLst>
                        <a:ext uri="{9D8B030D-6E8A-4147-A177-3AD203B41FA5}">
                          <a16:colId xmlns:a16="http://schemas.microsoft.com/office/drawing/2014/main" val="294215804"/>
                        </a:ext>
                      </a:extLst>
                    </a:gridCol>
                  </a:tblGrid>
                  <a:tr h="208501">
                    <a:tc>
                      <a:txBody>
                        <a:bodyPr/>
                        <a:lstStyle/>
                        <a:p>
                          <a:pPr algn="ctr"/>
                          <a:r>
                            <a:rPr lang="es-MX" sz="1600" dirty="0">
                              <a:solidFill>
                                <a:schemeClr val="bg2">
                                  <a:lumMod val="90000"/>
                                  <a:lumOff val="10000"/>
                                </a:schemeClr>
                              </a:solidFill>
                            </a:rPr>
                            <a:t>Parámetro</a:t>
                          </a:r>
                          <a:endParaRPr lang="es-EC" sz="1600" dirty="0">
                            <a:solidFill>
                              <a:schemeClr val="bg2">
                                <a:lumMod val="90000"/>
                                <a:lumOff val="10000"/>
                              </a:schemeClr>
                            </a:solidFill>
                          </a:endParaRPr>
                        </a:p>
                      </a:txBody>
                      <a:tcPr/>
                    </a:tc>
                    <a:tc>
                      <a:txBody>
                        <a:bodyPr/>
                        <a:lstStyle/>
                        <a:p>
                          <a:pPr algn="ctr"/>
                          <a:r>
                            <a:rPr lang="es-MX" sz="1600" dirty="0">
                              <a:solidFill>
                                <a:schemeClr val="bg2">
                                  <a:lumMod val="90000"/>
                                  <a:lumOff val="10000"/>
                                </a:schemeClr>
                              </a:solidFill>
                            </a:rPr>
                            <a:t>Fórmula</a:t>
                          </a:r>
                          <a:endParaRPr lang="es-EC" sz="1600" dirty="0">
                            <a:solidFill>
                              <a:schemeClr val="bg2">
                                <a:lumMod val="90000"/>
                                <a:lumOff val="10000"/>
                              </a:schemeClr>
                            </a:solidFill>
                          </a:endParaRPr>
                        </a:p>
                      </a:txBody>
                      <a:tcPr/>
                    </a:tc>
                    <a:extLst>
                      <a:ext uri="{0D108BD9-81ED-4DB2-BD59-A6C34878D82A}">
                        <a16:rowId xmlns:a16="http://schemas.microsoft.com/office/drawing/2014/main" val="4210794414"/>
                      </a:ext>
                    </a:extLst>
                  </a:tr>
                  <a:tr h="370840">
                    <a:tc>
                      <a:txBody>
                        <a:bodyPr/>
                        <a:lstStyle/>
                        <a:p>
                          <a:r>
                            <a:rPr lang="es-MX" sz="1400"/>
                            <a:t>Ingreso Anual</a:t>
                          </a:r>
                          <a:endParaRPr lang="es-EC" sz="1400"/>
                        </a:p>
                      </a:txBody>
                      <a:tcPr/>
                    </a:tc>
                    <a:tc>
                      <a:txBody>
                        <a:bodyPr/>
                        <a:lstStyle/>
                        <a:p>
                          <a:pPr/>
                          <a14:m>
                            <m:oMathPara xmlns:m="http://schemas.openxmlformats.org/officeDocument/2006/math">
                              <m:oMathParaPr>
                                <m:jc m:val="centerGroup"/>
                              </m:oMathParaPr>
                              <m:oMath xmlns:m="http://schemas.openxmlformats.org/officeDocument/2006/math">
                                <m:sSub>
                                  <m:sSubPr>
                                    <m:ctrlPr>
                                      <a:rPr lang="es-EC" sz="1600" i="1" kern="1200" smtClean="0">
                                        <a:solidFill>
                                          <a:schemeClr val="dk1"/>
                                        </a:solidFill>
                                        <a:effectLst/>
                                        <a:latin typeface="Cambria Math" panose="02040503050406030204" pitchFamily="18" charset="0"/>
                                        <a:ea typeface="+mn-ea"/>
                                        <a:cs typeface="+mn-cs"/>
                                      </a:rPr>
                                    </m:ctrlPr>
                                  </m:sSubPr>
                                  <m:e>
                                    <m:r>
                                      <a:rPr lang="es-ES" sz="1600" i="1" kern="1200">
                                        <a:solidFill>
                                          <a:schemeClr val="dk1"/>
                                        </a:solidFill>
                                        <a:effectLst/>
                                        <a:latin typeface="Cambria Math" panose="02040503050406030204" pitchFamily="18" charset="0"/>
                                        <a:ea typeface="+mn-ea"/>
                                        <a:cs typeface="+mn-cs"/>
                                      </a:rPr>
                                      <m:t>𝑟</m:t>
                                    </m:r>
                                  </m:e>
                                  <m:sub>
                                    <m:r>
                                      <a:rPr lang="es-ES" sz="1600" i="1" kern="1200">
                                        <a:solidFill>
                                          <a:schemeClr val="dk1"/>
                                        </a:solidFill>
                                        <a:effectLst/>
                                        <a:latin typeface="Cambria Math" panose="02040503050406030204" pitchFamily="18" charset="0"/>
                                        <a:ea typeface="+mn-ea"/>
                                        <a:cs typeface="+mn-cs"/>
                                      </a:rPr>
                                      <m:t>𝑗</m:t>
                                    </m:r>
                                  </m:sub>
                                </m:sSub>
                                <m:r>
                                  <a:rPr lang="es-ES" sz="1600" i="1" kern="1200">
                                    <a:solidFill>
                                      <a:schemeClr val="dk1"/>
                                    </a:solidFill>
                                    <a:effectLst/>
                                    <a:latin typeface="Cambria Math" panose="02040503050406030204" pitchFamily="18" charset="0"/>
                                    <a:ea typeface="+mn-ea"/>
                                    <a:cs typeface="+mn-cs"/>
                                  </a:rPr>
                                  <m:t>= </m:t>
                                </m:r>
                                <m:sSub>
                                  <m:sSubPr>
                                    <m:ctrlPr>
                                      <a:rPr lang="es-EC" sz="1600" i="1" kern="1200">
                                        <a:solidFill>
                                          <a:schemeClr val="dk1"/>
                                        </a:solidFill>
                                        <a:effectLst/>
                                        <a:latin typeface="Cambria Math" panose="02040503050406030204" pitchFamily="18" charset="0"/>
                                        <a:ea typeface="+mn-ea"/>
                                        <a:cs typeface="+mn-cs"/>
                                      </a:rPr>
                                    </m:ctrlPr>
                                  </m:sSubPr>
                                  <m:e>
                                    <m:r>
                                      <a:rPr lang="es-ES" sz="1600" i="1" kern="1200">
                                        <a:solidFill>
                                          <a:schemeClr val="dk1"/>
                                        </a:solidFill>
                                        <a:effectLst/>
                                        <a:latin typeface="Cambria Math" panose="02040503050406030204" pitchFamily="18" charset="0"/>
                                        <a:ea typeface="+mn-ea"/>
                                        <a:cs typeface="+mn-cs"/>
                                      </a:rPr>
                                      <m:t>𝑚</m:t>
                                    </m:r>
                                  </m:e>
                                  <m:sub>
                                    <m:r>
                                      <a:rPr lang="es-ES" sz="1600" i="1" kern="1200">
                                        <a:solidFill>
                                          <a:schemeClr val="dk1"/>
                                        </a:solidFill>
                                        <a:effectLst/>
                                        <a:latin typeface="Cambria Math" panose="02040503050406030204" pitchFamily="18" charset="0"/>
                                        <a:ea typeface="+mn-ea"/>
                                        <a:cs typeface="+mn-cs"/>
                                      </a:rPr>
                                      <m:t>𝑗</m:t>
                                    </m:r>
                                  </m:sub>
                                </m:sSub>
                                <m:r>
                                  <a:rPr lang="es-ES" sz="1600" i="1" kern="1200">
                                    <a:solidFill>
                                      <a:schemeClr val="dk1"/>
                                    </a:solidFill>
                                    <a:effectLst/>
                                    <a:latin typeface="Cambria Math" panose="02040503050406030204" pitchFamily="18" charset="0"/>
                                    <a:ea typeface="+mn-ea"/>
                                    <a:cs typeface="+mn-cs"/>
                                  </a:rPr>
                                  <m:t>∗ </m:t>
                                </m:r>
                                <m:sSub>
                                  <m:sSubPr>
                                    <m:ctrlPr>
                                      <a:rPr lang="es-EC" sz="1600" i="1" kern="1200">
                                        <a:solidFill>
                                          <a:schemeClr val="dk1"/>
                                        </a:solidFill>
                                        <a:effectLst/>
                                        <a:latin typeface="Cambria Math" panose="02040503050406030204" pitchFamily="18" charset="0"/>
                                        <a:ea typeface="+mn-ea"/>
                                        <a:cs typeface="+mn-cs"/>
                                      </a:rPr>
                                    </m:ctrlPr>
                                  </m:sSubPr>
                                  <m:e>
                                    <m:r>
                                      <a:rPr lang="es-ES" sz="1600" i="1" kern="1200">
                                        <a:solidFill>
                                          <a:schemeClr val="dk1"/>
                                        </a:solidFill>
                                        <a:effectLst/>
                                        <a:latin typeface="Cambria Math" panose="02040503050406030204" pitchFamily="18" charset="0"/>
                                        <a:ea typeface="+mn-ea"/>
                                        <a:cs typeface="+mn-cs"/>
                                      </a:rPr>
                                      <m:t>𝑝</m:t>
                                    </m:r>
                                  </m:e>
                                  <m:sub>
                                    <m:r>
                                      <a:rPr lang="es-ES" sz="1600" i="1" kern="1200">
                                        <a:solidFill>
                                          <a:schemeClr val="dk1"/>
                                        </a:solidFill>
                                        <a:effectLst/>
                                        <a:latin typeface="Cambria Math" panose="02040503050406030204" pitchFamily="18" charset="0"/>
                                        <a:ea typeface="+mn-ea"/>
                                        <a:cs typeface="+mn-cs"/>
                                      </a:rPr>
                                      <m:t>𝑗</m:t>
                                    </m:r>
                                  </m:sub>
                                </m:sSub>
                              </m:oMath>
                            </m:oMathPara>
                          </a14:m>
                          <a:endParaRPr lang="es-EC" sz="1600" dirty="0"/>
                        </a:p>
                      </a:txBody>
                      <a:tcPr/>
                    </a:tc>
                    <a:extLst>
                      <a:ext uri="{0D108BD9-81ED-4DB2-BD59-A6C34878D82A}">
                        <a16:rowId xmlns:a16="http://schemas.microsoft.com/office/drawing/2014/main" val="32650450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kern="1200">
                              <a:solidFill>
                                <a:schemeClr val="dk1"/>
                              </a:solidFill>
                              <a:effectLst/>
                              <a:latin typeface="+mn-lt"/>
                              <a:ea typeface="+mn-ea"/>
                              <a:cs typeface="+mn-cs"/>
                            </a:rPr>
                            <a:t>Ganancia Bruta al año</a:t>
                          </a:r>
                          <a:endParaRPr lang="es-EC" sz="1400" b="0" kern="1200">
                            <a:solidFill>
                              <a:schemeClr val="dk1"/>
                            </a:solidFill>
                            <a:effectLst/>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s-EC" sz="1600" i="1" kern="1200" smtClean="0">
                                        <a:solidFill>
                                          <a:schemeClr val="dk1"/>
                                        </a:solidFill>
                                        <a:effectLst/>
                                        <a:latin typeface="Cambria Math" panose="02040503050406030204" pitchFamily="18" charset="0"/>
                                        <a:ea typeface="+mn-ea"/>
                                        <a:cs typeface="+mn-cs"/>
                                      </a:rPr>
                                    </m:ctrlPr>
                                  </m:sSubPr>
                                  <m:e>
                                    <m:r>
                                      <a:rPr lang="es-ES" sz="1600" i="1" kern="1200">
                                        <a:solidFill>
                                          <a:schemeClr val="dk1"/>
                                        </a:solidFill>
                                        <a:effectLst/>
                                        <a:latin typeface="Cambria Math" panose="02040503050406030204" pitchFamily="18" charset="0"/>
                                        <a:ea typeface="+mn-ea"/>
                                        <a:cs typeface="+mn-cs"/>
                                      </a:rPr>
                                      <m:t>𝐺</m:t>
                                    </m:r>
                                  </m:e>
                                  <m:sub>
                                    <m:r>
                                      <a:rPr lang="es-ES" sz="1600" i="1" kern="1200">
                                        <a:solidFill>
                                          <a:schemeClr val="dk1"/>
                                        </a:solidFill>
                                        <a:effectLst/>
                                        <a:latin typeface="Cambria Math" panose="02040503050406030204" pitchFamily="18" charset="0"/>
                                        <a:ea typeface="+mn-ea"/>
                                        <a:cs typeface="+mn-cs"/>
                                      </a:rPr>
                                      <m:t>𝑗</m:t>
                                    </m:r>
                                  </m:sub>
                                </m:sSub>
                                <m:r>
                                  <a:rPr lang="es-ES" sz="1600" i="1" kern="1200">
                                    <a:solidFill>
                                      <a:schemeClr val="dk1"/>
                                    </a:solidFill>
                                    <a:effectLst/>
                                    <a:latin typeface="Cambria Math" panose="02040503050406030204" pitchFamily="18" charset="0"/>
                                    <a:ea typeface="+mn-ea"/>
                                    <a:cs typeface="+mn-cs"/>
                                  </a:rPr>
                                  <m:t>= </m:t>
                                </m:r>
                                <m:sSub>
                                  <m:sSubPr>
                                    <m:ctrlPr>
                                      <a:rPr lang="es-EC" sz="1600" i="1" kern="1200">
                                        <a:solidFill>
                                          <a:schemeClr val="dk1"/>
                                        </a:solidFill>
                                        <a:effectLst/>
                                        <a:latin typeface="Cambria Math" panose="02040503050406030204" pitchFamily="18" charset="0"/>
                                        <a:ea typeface="+mn-ea"/>
                                        <a:cs typeface="+mn-cs"/>
                                      </a:rPr>
                                    </m:ctrlPr>
                                  </m:sSubPr>
                                  <m:e>
                                    <m:r>
                                      <a:rPr lang="es-ES" sz="1600" i="1" kern="1200">
                                        <a:solidFill>
                                          <a:schemeClr val="dk1"/>
                                        </a:solidFill>
                                        <a:effectLst/>
                                        <a:latin typeface="Cambria Math" panose="02040503050406030204" pitchFamily="18" charset="0"/>
                                        <a:ea typeface="+mn-ea"/>
                                        <a:cs typeface="+mn-cs"/>
                                      </a:rPr>
                                      <m:t>𝑟</m:t>
                                    </m:r>
                                  </m:e>
                                  <m:sub>
                                    <m:r>
                                      <a:rPr lang="es-ES" sz="1600" i="1" kern="1200">
                                        <a:solidFill>
                                          <a:schemeClr val="dk1"/>
                                        </a:solidFill>
                                        <a:effectLst/>
                                        <a:latin typeface="Cambria Math" panose="02040503050406030204" pitchFamily="18" charset="0"/>
                                        <a:ea typeface="+mn-ea"/>
                                        <a:cs typeface="+mn-cs"/>
                                      </a:rPr>
                                      <m:t>𝑗</m:t>
                                    </m:r>
                                  </m:sub>
                                </m:sSub>
                                <m:r>
                                  <a:rPr lang="es-ES" sz="1600" i="1" kern="1200">
                                    <a:solidFill>
                                      <a:schemeClr val="dk1"/>
                                    </a:solidFill>
                                    <a:effectLst/>
                                    <a:latin typeface="Cambria Math" panose="02040503050406030204" pitchFamily="18" charset="0"/>
                                    <a:ea typeface="+mn-ea"/>
                                    <a:cs typeface="+mn-cs"/>
                                  </a:rPr>
                                  <m:t>− </m:t>
                                </m:r>
                                <m:sSub>
                                  <m:sSubPr>
                                    <m:ctrlPr>
                                      <a:rPr lang="es-EC" sz="1600" i="1" kern="1200">
                                        <a:solidFill>
                                          <a:schemeClr val="dk1"/>
                                        </a:solidFill>
                                        <a:effectLst/>
                                        <a:latin typeface="Cambria Math" panose="02040503050406030204" pitchFamily="18" charset="0"/>
                                        <a:ea typeface="+mn-ea"/>
                                        <a:cs typeface="+mn-cs"/>
                                      </a:rPr>
                                    </m:ctrlPr>
                                  </m:sSubPr>
                                  <m:e>
                                    <m:r>
                                      <a:rPr lang="es-ES" sz="1600" i="1" kern="1200">
                                        <a:solidFill>
                                          <a:schemeClr val="dk1"/>
                                        </a:solidFill>
                                        <a:effectLst/>
                                        <a:latin typeface="Cambria Math" panose="02040503050406030204" pitchFamily="18" charset="0"/>
                                        <a:ea typeface="+mn-ea"/>
                                        <a:cs typeface="+mn-cs"/>
                                      </a:rPr>
                                      <m:t>𝐶</m:t>
                                    </m:r>
                                  </m:e>
                                  <m:sub>
                                    <m:r>
                                      <a:rPr lang="es-ES" sz="1600" i="1" kern="1200">
                                        <a:solidFill>
                                          <a:schemeClr val="dk1"/>
                                        </a:solidFill>
                                        <a:effectLst/>
                                        <a:latin typeface="Cambria Math" panose="02040503050406030204" pitchFamily="18" charset="0"/>
                                        <a:ea typeface="+mn-ea"/>
                                        <a:cs typeface="+mn-cs"/>
                                      </a:rPr>
                                      <m:t>𝑗</m:t>
                                    </m:r>
                                  </m:sub>
                                </m:sSub>
                              </m:oMath>
                            </m:oMathPara>
                          </a14:m>
                          <a:endParaRPr lang="es-EC" sz="1600" dirty="0"/>
                        </a:p>
                      </a:txBody>
                      <a:tcPr/>
                    </a:tc>
                    <a:extLst>
                      <a:ext uri="{0D108BD9-81ED-4DB2-BD59-A6C34878D82A}">
                        <a16:rowId xmlns:a16="http://schemas.microsoft.com/office/drawing/2014/main" val="20953962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kern="1200" dirty="0">
                              <a:solidFill>
                                <a:schemeClr val="dk1"/>
                              </a:solidFill>
                              <a:effectLst/>
                              <a:latin typeface="+mn-lt"/>
                              <a:ea typeface="+mn-ea"/>
                              <a:cs typeface="+mn-cs"/>
                            </a:rPr>
                            <a:t>Beneficio neto al año</a:t>
                          </a:r>
                          <a:endParaRPr lang="es-EC" sz="1400" b="0" kern="1200" dirty="0">
                            <a:solidFill>
                              <a:schemeClr val="dk1"/>
                            </a:solidFill>
                            <a:effectLst/>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s-EC" sz="1600" i="1" kern="1200" smtClean="0">
                                        <a:solidFill>
                                          <a:schemeClr val="dk1"/>
                                        </a:solidFill>
                                        <a:effectLst/>
                                        <a:latin typeface="Cambria Math" panose="02040503050406030204" pitchFamily="18" charset="0"/>
                                        <a:ea typeface="+mn-ea"/>
                                        <a:cs typeface="+mn-cs"/>
                                      </a:rPr>
                                    </m:ctrlPr>
                                  </m:sSubPr>
                                  <m:e>
                                    <m:r>
                                      <a:rPr lang="es-ES" sz="1600" i="1" kern="1200">
                                        <a:solidFill>
                                          <a:schemeClr val="dk1"/>
                                        </a:solidFill>
                                        <a:effectLst/>
                                        <a:latin typeface="Cambria Math" panose="02040503050406030204" pitchFamily="18" charset="0"/>
                                        <a:ea typeface="+mn-ea"/>
                                        <a:cs typeface="+mn-cs"/>
                                      </a:rPr>
                                      <m:t>𝑁</m:t>
                                    </m:r>
                                  </m:e>
                                  <m:sub>
                                    <m:r>
                                      <a:rPr lang="es-ES" sz="1600" i="1" kern="1200">
                                        <a:solidFill>
                                          <a:schemeClr val="dk1"/>
                                        </a:solidFill>
                                        <a:effectLst/>
                                        <a:latin typeface="Cambria Math" panose="02040503050406030204" pitchFamily="18" charset="0"/>
                                        <a:ea typeface="+mn-ea"/>
                                        <a:cs typeface="+mn-cs"/>
                                      </a:rPr>
                                      <m:t>𝑗</m:t>
                                    </m:r>
                                  </m:sub>
                                </m:sSub>
                                <m:r>
                                  <a:rPr lang="es-ES" sz="1600" i="1" kern="1200">
                                    <a:solidFill>
                                      <a:schemeClr val="dk1"/>
                                    </a:solidFill>
                                    <a:effectLst/>
                                    <a:latin typeface="Cambria Math" panose="02040503050406030204" pitchFamily="18" charset="0"/>
                                    <a:ea typeface="+mn-ea"/>
                                    <a:cs typeface="+mn-cs"/>
                                  </a:rPr>
                                  <m:t>= </m:t>
                                </m:r>
                                <m:sSub>
                                  <m:sSubPr>
                                    <m:ctrlPr>
                                      <a:rPr lang="es-EC" sz="1600" i="1" kern="1200">
                                        <a:solidFill>
                                          <a:schemeClr val="dk1"/>
                                        </a:solidFill>
                                        <a:effectLst/>
                                        <a:latin typeface="Cambria Math" panose="02040503050406030204" pitchFamily="18" charset="0"/>
                                        <a:ea typeface="+mn-ea"/>
                                        <a:cs typeface="+mn-cs"/>
                                      </a:rPr>
                                    </m:ctrlPr>
                                  </m:sSubPr>
                                  <m:e>
                                    <m:r>
                                      <a:rPr lang="es-ES" sz="1600" i="1" kern="1200">
                                        <a:solidFill>
                                          <a:schemeClr val="dk1"/>
                                        </a:solidFill>
                                        <a:effectLst/>
                                        <a:latin typeface="Cambria Math" panose="02040503050406030204" pitchFamily="18" charset="0"/>
                                        <a:ea typeface="+mn-ea"/>
                                        <a:cs typeface="+mn-cs"/>
                                      </a:rPr>
                                      <m:t>(</m:t>
                                    </m:r>
                                    <m:r>
                                      <a:rPr lang="es-ES" sz="1600" i="1" kern="1200">
                                        <a:solidFill>
                                          <a:schemeClr val="dk1"/>
                                        </a:solidFill>
                                        <a:effectLst/>
                                        <a:latin typeface="Cambria Math" panose="02040503050406030204" pitchFamily="18" charset="0"/>
                                        <a:ea typeface="+mn-ea"/>
                                        <a:cs typeface="+mn-cs"/>
                                      </a:rPr>
                                      <m:t>𝑟</m:t>
                                    </m:r>
                                  </m:e>
                                  <m:sub>
                                    <m:r>
                                      <a:rPr lang="es-ES" sz="1600" i="1" kern="1200">
                                        <a:solidFill>
                                          <a:schemeClr val="dk1"/>
                                        </a:solidFill>
                                        <a:effectLst/>
                                        <a:latin typeface="Cambria Math" panose="02040503050406030204" pitchFamily="18" charset="0"/>
                                        <a:ea typeface="+mn-ea"/>
                                        <a:cs typeface="+mn-cs"/>
                                      </a:rPr>
                                      <m:t>𝑗</m:t>
                                    </m:r>
                                  </m:sub>
                                </m:sSub>
                                <m:r>
                                  <a:rPr lang="es-ES" sz="1600" i="1" kern="1200">
                                    <a:solidFill>
                                      <a:schemeClr val="dk1"/>
                                    </a:solidFill>
                                    <a:effectLst/>
                                    <a:latin typeface="Cambria Math" panose="02040503050406030204" pitchFamily="18" charset="0"/>
                                    <a:ea typeface="+mn-ea"/>
                                    <a:cs typeface="+mn-cs"/>
                                  </a:rPr>
                                  <m:t>− </m:t>
                                </m:r>
                                <m:sSub>
                                  <m:sSubPr>
                                    <m:ctrlPr>
                                      <a:rPr lang="es-EC" sz="1600" i="1" kern="1200">
                                        <a:solidFill>
                                          <a:schemeClr val="dk1"/>
                                        </a:solidFill>
                                        <a:effectLst/>
                                        <a:latin typeface="Cambria Math" panose="02040503050406030204" pitchFamily="18" charset="0"/>
                                        <a:ea typeface="+mn-ea"/>
                                        <a:cs typeface="+mn-cs"/>
                                      </a:rPr>
                                    </m:ctrlPr>
                                  </m:sSubPr>
                                  <m:e>
                                    <m:r>
                                      <a:rPr lang="es-ES" sz="1600" i="1" kern="1200">
                                        <a:solidFill>
                                          <a:schemeClr val="dk1"/>
                                        </a:solidFill>
                                        <a:effectLst/>
                                        <a:latin typeface="Cambria Math" panose="02040503050406030204" pitchFamily="18" charset="0"/>
                                        <a:ea typeface="+mn-ea"/>
                                        <a:cs typeface="+mn-cs"/>
                                      </a:rPr>
                                      <m:t>𝐶</m:t>
                                    </m:r>
                                  </m:e>
                                  <m:sub>
                                    <m:r>
                                      <a:rPr lang="es-ES" sz="1600" i="1" kern="1200">
                                        <a:solidFill>
                                          <a:schemeClr val="dk1"/>
                                        </a:solidFill>
                                        <a:effectLst/>
                                        <a:latin typeface="Cambria Math" panose="02040503050406030204" pitchFamily="18" charset="0"/>
                                        <a:ea typeface="+mn-ea"/>
                                        <a:cs typeface="+mn-cs"/>
                                      </a:rPr>
                                      <m:t>𝑗</m:t>
                                    </m:r>
                                  </m:sub>
                                </m:sSub>
                                <m:r>
                                  <a:rPr lang="es-ES" sz="1600" i="1" kern="1200">
                                    <a:solidFill>
                                      <a:schemeClr val="dk1"/>
                                    </a:solidFill>
                                    <a:effectLst/>
                                    <a:latin typeface="Cambria Math" panose="02040503050406030204" pitchFamily="18" charset="0"/>
                                    <a:ea typeface="+mn-ea"/>
                                    <a:cs typeface="+mn-cs"/>
                                  </a:rPr>
                                  <m:t>)∗(1−∅)</m:t>
                                </m:r>
                              </m:oMath>
                            </m:oMathPara>
                          </a14:m>
                          <a:endParaRPr lang="es-EC" sz="1600" dirty="0"/>
                        </a:p>
                      </a:txBody>
                      <a:tcPr/>
                    </a:tc>
                    <a:extLst>
                      <a:ext uri="{0D108BD9-81ED-4DB2-BD59-A6C34878D82A}">
                        <a16:rowId xmlns:a16="http://schemas.microsoft.com/office/drawing/2014/main" val="1879268124"/>
                      </a:ext>
                    </a:extLst>
                  </a:tr>
                </a:tbl>
              </a:graphicData>
            </a:graphic>
          </p:graphicFrame>
        </mc:Choice>
        <mc:Fallback xmlns="">
          <p:graphicFrame>
            <p:nvGraphicFramePr>
              <p:cNvPr id="13" name="Tabla 12">
                <a:extLst>
                  <a:ext uri="{FF2B5EF4-FFF2-40B4-BE49-F238E27FC236}">
                    <a16:creationId xmlns:a16="http://schemas.microsoft.com/office/drawing/2014/main" id="{B3C2595B-02E6-438B-9EEC-0FB0DAF05789}"/>
                  </a:ext>
                </a:extLst>
              </p:cNvPr>
              <p:cNvGraphicFramePr>
                <a:graphicFrameLocks noGrp="1"/>
              </p:cNvGraphicFramePr>
              <p:nvPr>
                <p:extLst>
                  <p:ext uri="{D42A27DB-BD31-4B8C-83A1-F6EECF244321}">
                    <p14:modId xmlns:p14="http://schemas.microsoft.com/office/powerpoint/2010/main" val="578402523"/>
                  </p:ext>
                </p:extLst>
              </p:nvPr>
            </p:nvGraphicFramePr>
            <p:xfrm>
              <a:off x="226623" y="3325249"/>
              <a:ext cx="5208106" cy="1447800"/>
            </p:xfrm>
            <a:graphic>
              <a:graphicData uri="http://schemas.openxmlformats.org/drawingml/2006/table">
                <a:tbl>
                  <a:tblPr firstRow="1" bandRow="1">
                    <a:tableStyleId>{1E171933-4619-4E11-9A3F-F7608DF75F80}</a:tableStyleId>
                  </a:tblPr>
                  <a:tblGrid>
                    <a:gridCol w="2604053">
                      <a:extLst>
                        <a:ext uri="{9D8B030D-6E8A-4147-A177-3AD203B41FA5}">
                          <a16:colId xmlns:a16="http://schemas.microsoft.com/office/drawing/2014/main" val="3586952064"/>
                        </a:ext>
                      </a:extLst>
                    </a:gridCol>
                    <a:gridCol w="2604053">
                      <a:extLst>
                        <a:ext uri="{9D8B030D-6E8A-4147-A177-3AD203B41FA5}">
                          <a16:colId xmlns:a16="http://schemas.microsoft.com/office/drawing/2014/main" val="294215804"/>
                        </a:ext>
                      </a:extLst>
                    </a:gridCol>
                  </a:tblGrid>
                  <a:tr h="335280">
                    <a:tc>
                      <a:txBody>
                        <a:bodyPr/>
                        <a:lstStyle/>
                        <a:p>
                          <a:pPr algn="ctr"/>
                          <a:r>
                            <a:rPr lang="es-MX" sz="1600" dirty="0">
                              <a:solidFill>
                                <a:schemeClr val="bg2">
                                  <a:lumMod val="90000"/>
                                  <a:lumOff val="10000"/>
                                </a:schemeClr>
                              </a:solidFill>
                            </a:rPr>
                            <a:t>Parámetro</a:t>
                          </a:r>
                          <a:endParaRPr lang="es-EC" sz="1600" dirty="0">
                            <a:solidFill>
                              <a:schemeClr val="bg2">
                                <a:lumMod val="90000"/>
                                <a:lumOff val="10000"/>
                              </a:schemeClr>
                            </a:solidFill>
                          </a:endParaRPr>
                        </a:p>
                      </a:txBody>
                      <a:tcPr/>
                    </a:tc>
                    <a:tc>
                      <a:txBody>
                        <a:bodyPr/>
                        <a:lstStyle/>
                        <a:p>
                          <a:pPr algn="ctr"/>
                          <a:r>
                            <a:rPr lang="es-MX" sz="1600" dirty="0">
                              <a:solidFill>
                                <a:schemeClr val="bg2">
                                  <a:lumMod val="90000"/>
                                  <a:lumOff val="10000"/>
                                </a:schemeClr>
                              </a:solidFill>
                            </a:rPr>
                            <a:t>Fórmula</a:t>
                          </a:r>
                          <a:endParaRPr lang="es-EC" sz="1600" dirty="0">
                            <a:solidFill>
                              <a:schemeClr val="bg2">
                                <a:lumMod val="90000"/>
                                <a:lumOff val="10000"/>
                              </a:schemeClr>
                            </a:solidFill>
                          </a:endParaRPr>
                        </a:p>
                      </a:txBody>
                      <a:tcPr/>
                    </a:tc>
                    <a:extLst>
                      <a:ext uri="{0D108BD9-81ED-4DB2-BD59-A6C34878D82A}">
                        <a16:rowId xmlns:a16="http://schemas.microsoft.com/office/drawing/2014/main" val="4210794414"/>
                      </a:ext>
                    </a:extLst>
                  </a:tr>
                  <a:tr h="370840">
                    <a:tc>
                      <a:txBody>
                        <a:bodyPr/>
                        <a:lstStyle/>
                        <a:p>
                          <a:r>
                            <a:rPr lang="es-MX" sz="1400"/>
                            <a:t>Ingreso Anual</a:t>
                          </a:r>
                          <a:endParaRPr lang="es-EC" sz="1400"/>
                        </a:p>
                      </a:txBody>
                      <a:tcPr/>
                    </a:tc>
                    <a:tc>
                      <a:txBody>
                        <a:bodyPr/>
                        <a:lstStyle/>
                        <a:p>
                          <a:endParaRPr lang="es-EC"/>
                        </a:p>
                      </a:txBody>
                      <a:tcPr>
                        <a:blipFill>
                          <a:blip r:embed="rId19"/>
                          <a:stretch>
                            <a:fillRect l="-100468" t="-95082" r="-468" b="-204918"/>
                          </a:stretch>
                        </a:blipFill>
                      </a:tcPr>
                    </a:tc>
                    <a:extLst>
                      <a:ext uri="{0D108BD9-81ED-4DB2-BD59-A6C34878D82A}">
                        <a16:rowId xmlns:a16="http://schemas.microsoft.com/office/drawing/2014/main" val="32650450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kern="1200">
                              <a:solidFill>
                                <a:schemeClr val="dk1"/>
                              </a:solidFill>
                              <a:effectLst/>
                              <a:latin typeface="+mn-lt"/>
                              <a:ea typeface="+mn-ea"/>
                              <a:cs typeface="+mn-cs"/>
                            </a:rPr>
                            <a:t>Ganancia Bruta al año</a:t>
                          </a:r>
                          <a:endParaRPr lang="es-EC" sz="1400" b="0" kern="1200">
                            <a:solidFill>
                              <a:schemeClr val="dk1"/>
                            </a:solidFill>
                            <a:effectLst/>
                            <a:latin typeface="+mn-lt"/>
                            <a:ea typeface="+mn-ea"/>
                            <a:cs typeface="+mn-cs"/>
                          </a:endParaRPr>
                        </a:p>
                      </a:txBody>
                      <a:tcPr/>
                    </a:tc>
                    <a:tc>
                      <a:txBody>
                        <a:bodyPr/>
                        <a:lstStyle/>
                        <a:p>
                          <a:endParaRPr lang="es-EC"/>
                        </a:p>
                      </a:txBody>
                      <a:tcPr>
                        <a:blipFill>
                          <a:blip r:embed="rId19"/>
                          <a:stretch>
                            <a:fillRect l="-100468" t="-195082" r="-468" b="-104918"/>
                          </a:stretch>
                        </a:blipFill>
                      </a:tcPr>
                    </a:tc>
                    <a:extLst>
                      <a:ext uri="{0D108BD9-81ED-4DB2-BD59-A6C34878D82A}">
                        <a16:rowId xmlns:a16="http://schemas.microsoft.com/office/drawing/2014/main" val="20953962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kern="1200" dirty="0">
                              <a:solidFill>
                                <a:schemeClr val="dk1"/>
                              </a:solidFill>
                              <a:effectLst/>
                              <a:latin typeface="+mn-lt"/>
                              <a:ea typeface="+mn-ea"/>
                              <a:cs typeface="+mn-cs"/>
                            </a:rPr>
                            <a:t>Beneficio neto al año</a:t>
                          </a:r>
                          <a:endParaRPr lang="es-EC" sz="1400" b="0" kern="1200" dirty="0">
                            <a:solidFill>
                              <a:schemeClr val="dk1"/>
                            </a:solidFill>
                            <a:effectLst/>
                            <a:latin typeface="+mn-lt"/>
                            <a:ea typeface="+mn-ea"/>
                            <a:cs typeface="+mn-cs"/>
                          </a:endParaRPr>
                        </a:p>
                      </a:txBody>
                      <a:tcPr/>
                    </a:tc>
                    <a:tc>
                      <a:txBody>
                        <a:bodyPr/>
                        <a:lstStyle/>
                        <a:p>
                          <a:endParaRPr lang="es-EC"/>
                        </a:p>
                      </a:txBody>
                      <a:tcPr>
                        <a:blipFill>
                          <a:blip r:embed="rId19"/>
                          <a:stretch>
                            <a:fillRect l="-100468" t="-295082" r="-468" b="-4918"/>
                          </a:stretch>
                        </a:blipFill>
                      </a:tcPr>
                    </a:tc>
                    <a:extLst>
                      <a:ext uri="{0D108BD9-81ED-4DB2-BD59-A6C34878D82A}">
                        <a16:rowId xmlns:a16="http://schemas.microsoft.com/office/drawing/2014/main" val="187926812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a 13">
                <a:extLst>
                  <a:ext uri="{FF2B5EF4-FFF2-40B4-BE49-F238E27FC236}">
                    <a16:creationId xmlns:a16="http://schemas.microsoft.com/office/drawing/2014/main" id="{E65A7EE1-0441-4486-AB99-AC8430BBF5A2}"/>
                  </a:ext>
                </a:extLst>
              </p:cNvPr>
              <p:cNvGraphicFramePr>
                <a:graphicFrameLocks noGrp="1"/>
              </p:cNvGraphicFramePr>
              <p:nvPr>
                <p:extLst>
                  <p:ext uri="{D42A27DB-BD31-4B8C-83A1-F6EECF244321}">
                    <p14:modId xmlns:p14="http://schemas.microsoft.com/office/powerpoint/2010/main" val="2184674628"/>
                  </p:ext>
                </p:extLst>
              </p:nvPr>
            </p:nvGraphicFramePr>
            <p:xfrm>
              <a:off x="5422783" y="3310596"/>
              <a:ext cx="2481212" cy="1560294"/>
            </p:xfrm>
            <a:graphic>
              <a:graphicData uri="http://schemas.openxmlformats.org/drawingml/2006/table">
                <a:tbl>
                  <a:tblPr firstRow="1" bandRow="1">
                    <a:tableStyleId>{1E171933-4619-4E11-9A3F-F7608DF75F80}</a:tableStyleId>
                  </a:tblPr>
                  <a:tblGrid>
                    <a:gridCol w="2481212">
                      <a:extLst>
                        <a:ext uri="{9D8B030D-6E8A-4147-A177-3AD203B41FA5}">
                          <a16:colId xmlns:a16="http://schemas.microsoft.com/office/drawing/2014/main" val="3105450420"/>
                        </a:ext>
                      </a:extLst>
                    </a:gridCol>
                  </a:tblGrid>
                  <a:tr h="360969">
                    <a:tc>
                      <a:txBody>
                        <a:bodyPr/>
                        <a:lstStyle/>
                        <a:p>
                          <a:pPr algn="ctr"/>
                          <a:r>
                            <a:rPr lang="es-MX" dirty="0">
                              <a:solidFill>
                                <a:schemeClr val="bg2">
                                  <a:lumMod val="90000"/>
                                  <a:lumOff val="10000"/>
                                </a:schemeClr>
                              </a:solidFill>
                            </a:rPr>
                            <a:t>Reemplazo</a:t>
                          </a:r>
                          <a:endParaRPr lang="es-EC" dirty="0">
                            <a:solidFill>
                              <a:schemeClr val="bg2">
                                <a:lumMod val="90000"/>
                                <a:lumOff val="10000"/>
                              </a:schemeClr>
                            </a:solidFill>
                          </a:endParaRPr>
                        </a:p>
                      </a:txBody>
                      <a:tcPr/>
                    </a:tc>
                    <a:extLst>
                      <a:ext uri="{0D108BD9-81ED-4DB2-BD59-A6C34878D82A}">
                        <a16:rowId xmlns:a16="http://schemas.microsoft.com/office/drawing/2014/main" val="4225362353"/>
                      </a:ext>
                    </a:extLst>
                  </a:tr>
                  <a:tr h="413902">
                    <a:tc>
                      <a:txBody>
                        <a:bodyPr/>
                        <a:lstStyle/>
                        <a:p>
                          <a:pPr/>
                          <a14:m>
                            <m:oMathPara xmlns:m="http://schemas.openxmlformats.org/officeDocument/2006/math">
                              <m:oMathParaPr>
                                <m:jc m:val="centerGroup"/>
                              </m:oMathParaPr>
                              <m:oMath xmlns:m="http://schemas.openxmlformats.org/officeDocument/2006/math">
                                <m:sSub>
                                  <m:sSubPr>
                                    <m:ctrlPr>
                                      <a:rPr lang="es-EC" sz="1400" i="1" kern="1200" smtClean="0">
                                        <a:solidFill>
                                          <a:schemeClr val="dk1"/>
                                        </a:solidFill>
                                        <a:effectLst/>
                                        <a:latin typeface="Cambria Math" panose="02040503050406030204" pitchFamily="18" charset="0"/>
                                        <a:ea typeface="+mn-ea"/>
                                        <a:cs typeface="+mn-cs"/>
                                      </a:rPr>
                                    </m:ctrlPr>
                                  </m:sSubPr>
                                  <m:e>
                                    <m:r>
                                      <a:rPr lang="es-ES" sz="1400" i="1" kern="1200">
                                        <a:solidFill>
                                          <a:schemeClr val="dk1"/>
                                        </a:solidFill>
                                        <a:effectLst/>
                                        <a:latin typeface="Cambria Math" panose="02040503050406030204" pitchFamily="18" charset="0"/>
                                        <a:ea typeface="+mn-ea"/>
                                        <a:cs typeface="+mn-cs"/>
                                      </a:rPr>
                                      <m:t>𝑟</m:t>
                                    </m:r>
                                  </m:e>
                                  <m:sub>
                                    <m:r>
                                      <a:rPr lang="es-ES" sz="1400" i="1" kern="1200">
                                        <a:solidFill>
                                          <a:schemeClr val="dk1"/>
                                        </a:solidFill>
                                        <a:effectLst/>
                                        <a:latin typeface="Cambria Math" panose="02040503050406030204" pitchFamily="18" charset="0"/>
                                        <a:ea typeface="+mn-ea"/>
                                        <a:cs typeface="+mn-cs"/>
                                      </a:rPr>
                                      <m:t>𝑗</m:t>
                                    </m:r>
                                  </m:sub>
                                </m:sSub>
                                <m:r>
                                  <a:rPr lang="es-ES" sz="1400" i="1" kern="1200">
                                    <a:solidFill>
                                      <a:schemeClr val="dk1"/>
                                    </a:solidFill>
                                    <a:effectLst/>
                                    <a:latin typeface="Cambria Math" panose="02040503050406030204" pitchFamily="18" charset="0"/>
                                    <a:ea typeface="+mn-ea"/>
                                    <a:cs typeface="+mn-cs"/>
                                  </a:rPr>
                                  <m:t>= </m:t>
                                </m:r>
                                <m:r>
                                  <a:rPr lang="es-EC" sz="1400" kern="1200">
                                    <a:solidFill>
                                      <a:schemeClr val="dk1"/>
                                    </a:solidFill>
                                    <a:effectLst/>
                                    <a:latin typeface="Cambria Math" panose="02040503050406030204" pitchFamily="18" charset="0"/>
                                    <a:ea typeface="+mn-ea"/>
                                    <a:cs typeface="+mn-cs"/>
                                  </a:rPr>
                                  <m:t>15200</m:t>
                                </m:r>
                                <m:r>
                                  <a:rPr lang="es-ES" sz="1400" i="1" kern="1200">
                                    <a:solidFill>
                                      <a:schemeClr val="dk1"/>
                                    </a:solidFill>
                                    <a:effectLst/>
                                    <a:latin typeface="Cambria Math" panose="02040503050406030204" pitchFamily="18" charset="0"/>
                                    <a:ea typeface="+mn-ea"/>
                                    <a:cs typeface="+mn-cs"/>
                                  </a:rPr>
                                  <m:t>∗ 100</m:t>
                                </m:r>
                              </m:oMath>
                            </m:oMathPara>
                          </a14:m>
                          <a:endParaRPr lang="es-EC" sz="1400" kern="1200" dirty="0">
                            <a:solidFill>
                              <a:schemeClr val="dk1"/>
                            </a:solidFill>
                            <a:effectLst/>
                            <a:latin typeface="+mn-lt"/>
                            <a:ea typeface="+mn-ea"/>
                            <a:cs typeface="+mn-cs"/>
                          </a:endParaRPr>
                        </a:p>
                      </a:txBody>
                      <a:tcPr/>
                    </a:tc>
                    <a:extLst>
                      <a:ext uri="{0D108BD9-81ED-4DB2-BD59-A6C34878D82A}">
                        <a16:rowId xmlns:a16="http://schemas.microsoft.com/office/drawing/2014/main" val="1215449678"/>
                      </a:ext>
                    </a:extLst>
                  </a:tr>
                  <a:tr h="366730">
                    <a:tc>
                      <a:txBody>
                        <a:bodyPr/>
                        <a:lstStyle/>
                        <a:p>
                          <a:pPr/>
                          <a14:m>
                            <m:oMathPara xmlns:m="http://schemas.openxmlformats.org/officeDocument/2006/math">
                              <m:oMathParaPr>
                                <m:jc m:val="centerGroup"/>
                              </m:oMathParaPr>
                              <m:oMath xmlns:m="http://schemas.openxmlformats.org/officeDocument/2006/math">
                                <m:sSub>
                                  <m:sSubPr>
                                    <m:ctrlPr>
                                      <a:rPr lang="es-EC" sz="1400" i="1" kern="1200" smtClean="0">
                                        <a:solidFill>
                                          <a:schemeClr val="dk1"/>
                                        </a:solidFill>
                                        <a:effectLst/>
                                        <a:latin typeface="Cambria Math" panose="02040503050406030204" pitchFamily="18" charset="0"/>
                                        <a:ea typeface="+mn-ea"/>
                                        <a:cs typeface="+mn-cs"/>
                                      </a:rPr>
                                    </m:ctrlPr>
                                  </m:sSubPr>
                                  <m:e>
                                    <m:r>
                                      <a:rPr lang="es-ES" sz="1400" i="1" kern="1200">
                                        <a:solidFill>
                                          <a:schemeClr val="dk1"/>
                                        </a:solidFill>
                                        <a:effectLst/>
                                        <a:latin typeface="Cambria Math" panose="02040503050406030204" pitchFamily="18" charset="0"/>
                                        <a:ea typeface="+mn-ea"/>
                                        <a:cs typeface="+mn-cs"/>
                                      </a:rPr>
                                      <m:t>𝐺</m:t>
                                    </m:r>
                                  </m:e>
                                  <m:sub>
                                    <m:r>
                                      <a:rPr lang="es-ES" sz="1400" i="1" kern="1200">
                                        <a:solidFill>
                                          <a:schemeClr val="dk1"/>
                                        </a:solidFill>
                                        <a:effectLst/>
                                        <a:latin typeface="Cambria Math" panose="02040503050406030204" pitchFamily="18" charset="0"/>
                                        <a:ea typeface="+mn-ea"/>
                                        <a:cs typeface="+mn-cs"/>
                                      </a:rPr>
                                      <m:t>𝑗</m:t>
                                    </m:r>
                                  </m:sub>
                                </m:sSub>
                                <m:r>
                                  <a:rPr lang="es-ES" sz="1400" i="1" kern="1200">
                                    <a:solidFill>
                                      <a:schemeClr val="dk1"/>
                                    </a:solidFill>
                                    <a:effectLst/>
                                    <a:latin typeface="Cambria Math" panose="02040503050406030204" pitchFamily="18" charset="0"/>
                                    <a:ea typeface="+mn-ea"/>
                                    <a:cs typeface="+mn-cs"/>
                                  </a:rPr>
                                  <m:t>=</m:t>
                                </m:r>
                                <m:r>
                                  <a:rPr lang="es-MX" sz="1400" b="0" i="0" kern="1200" smtClean="0">
                                    <a:solidFill>
                                      <a:schemeClr val="dk1"/>
                                    </a:solidFill>
                                    <a:effectLst/>
                                    <a:latin typeface="Cambria Math" panose="02040503050406030204" pitchFamily="18" charset="0"/>
                                    <a:ea typeface="+mn-ea"/>
                                    <a:cs typeface="+mn-cs"/>
                                  </a:rPr>
                                  <m:t>1520000</m:t>
                                </m:r>
                                <m:r>
                                  <a:rPr lang="es-ES" sz="1400" i="1" kern="1200">
                                    <a:solidFill>
                                      <a:schemeClr val="dk1"/>
                                    </a:solidFill>
                                    <a:effectLst/>
                                    <a:latin typeface="Cambria Math" panose="02040503050406030204" pitchFamily="18" charset="0"/>
                                    <a:ea typeface="+mn-ea"/>
                                    <a:cs typeface="+mn-cs"/>
                                  </a:rPr>
                                  <m:t>−  1237298</m:t>
                                </m:r>
                              </m:oMath>
                            </m:oMathPara>
                          </a14:m>
                          <a:endParaRPr lang="es-EC" sz="1400" dirty="0"/>
                        </a:p>
                      </a:txBody>
                      <a:tcPr/>
                    </a:tc>
                    <a:extLst>
                      <a:ext uri="{0D108BD9-81ED-4DB2-BD59-A6C34878D82A}">
                        <a16:rowId xmlns:a16="http://schemas.microsoft.com/office/drawing/2014/main" val="1018042181"/>
                      </a:ext>
                    </a:extLst>
                  </a:tr>
                  <a:tr h="413902">
                    <a:tc>
                      <a:txBody>
                        <a:bodyPr/>
                        <a:lstStyle/>
                        <a:p>
                          <a:pPr/>
                          <a14:m>
                            <m:oMathPara xmlns:m="http://schemas.openxmlformats.org/officeDocument/2006/math">
                              <m:oMathParaPr>
                                <m:jc m:val="centerGroup"/>
                              </m:oMathParaPr>
                              <m:oMath xmlns:m="http://schemas.openxmlformats.org/officeDocument/2006/math">
                                <m:sSub>
                                  <m:sSubPr>
                                    <m:ctrlPr>
                                      <a:rPr lang="es-EC" sz="1400" i="1" kern="1200" smtClean="0">
                                        <a:solidFill>
                                          <a:schemeClr val="dk1"/>
                                        </a:solidFill>
                                        <a:effectLst/>
                                        <a:latin typeface="Cambria Math" panose="02040503050406030204" pitchFamily="18" charset="0"/>
                                        <a:ea typeface="+mn-ea"/>
                                        <a:cs typeface="+mn-cs"/>
                                      </a:rPr>
                                    </m:ctrlPr>
                                  </m:sSubPr>
                                  <m:e>
                                    <m:r>
                                      <a:rPr lang="es-ES" sz="1400" i="1" kern="1200">
                                        <a:solidFill>
                                          <a:schemeClr val="dk1"/>
                                        </a:solidFill>
                                        <a:effectLst/>
                                        <a:latin typeface="Cambria Math" panose="02040503050406030204" pitchFamily="18" charset="0"/>
                                        <a:ea typeface="+mn-ea"/>
                                        <a:cs typeface="+mn-cs"/>
                                      </a:rPr>
                                      <m:t>𝑁</m:t>
                                    </m:r>
                                  </m:e>
                                  <m:sub>
                                    <m:r>
                                      <a:rPr lang="es-ES" sz="1400" i="1" kern="1200">
                                        <a:solidFill>
                                          <a:schemeClr val="dk1"/>
                                        </a:solidFill>
                                        <a:effectLst/>
                                        <a:latin typeface="Cambria Math" panose="02040503050406030204" pitchFamily="18" charset="0"/>
                                        <a:ea typeface="+mn-ea"/>
                                        <a:cs typeface="+mn-cs"/>
                                      </a:rPr>
                                      <m:t>𝑗</m:t>
                                    </m:r>
                                  </m:sub>
                                </m:sSub>
                                <m:r>
                                  <a:rPr lang="es-ES" sz="1400" i="1" kern="1200">
                                    <a:solidFill>
                                      <a:schemeClr val="dk1"/>
                                    </a:solidFill>
                                    <a:effectLst/>
                                    <a:latin typeface="Cambria Math" panose="02040503050406030204" pitchFamily="18" charset="0"/>
                                    <a:ea typeface="+mn-ea"/>
                                    <a:cs typeface="+mn-cs"/>
                                  </a:rPr>
                                  <m:t>=(221309)∗(1−0.35)</m:t>
                                </m:r>
                              </m:oMath>
                            </m:oMathPara>
                          </a14:m>
                          <a:endParaRPr lang="es-EC" sz="1400" dirty="0"/>
                        </a:p>
                      </a:txBody>
                      <a:tcPr/>
                    </a:tc>
                    <a:extLst>
                      <a:ext uri="{0D108BD9-81ED-4DB2-BD59-A6C34878D82A}">
                        <a16:rowId xmlns:a16="http://schemas.microsoft.com/office/drawing/2014/main" val="2192453695"/>
                      </a:ext>
                    </a:extLst>
                  </a:tr>
                </a:tbl>
              </a:graphicData>
            </a:graphic>
          </p:graphicFrame>
        </mc:Choice>
        <mc:Fallback xmlns="">
          <p:graphicFrame>
            <p:nvGraphicFramePr>
              <p:cNvPr id="14" name="Tabla 13">
                <a:extLst>
                  <a:ext uri="{FF2B5EF4-FFF2-40B4-BE49-F238E27FC236}">
                    <a16:creationId xmlns:a16="http://schemas.microsoft.com/office/drawing/2014/main" id="{E65A7EE1-0441-4486-AB99-AC8430BBF5A2}"/>
                  </a:ext>
                </a:extLst>
              </p:cNvPr>
              <p:cNvGraphicFramePr>
                <a:graphicFrameLocks noGrp="1"/>
              </p:cNvGraphicFramePr>
              <p:nvPr>
                <p:extLst>
                  <p:ext uri="{D42A27DB-BD31-4B8C-83A1-F6EECF244321}">
                    <p14:modId xmlns:p14="http://schemas.microsoft.com/office/powerpoint/2010/main" val="2184674628"/>
                  </p:ext>
                </p:extLst>
              </p:nvPr>
            </p:nvGraphicFramePr>
            <p:xfrm>
              <a:off x="5422783" y="3310596"/>
              <a:ext cx="2481212" cy="1560294"/>
            </p:xfrm>
            <a:graphic>
              <a:graphicData uri="http://schemas.openxmlformats.org/drawingml/2006/table">
                <a:tbl>
                  <a:tblPr firstRow="1" bandRow="1">
                    <a:tableStyleId>{1E171933-4619-4E11-9A3F-F7608DF75F80}</a:tableStyleId>
                  </a:tblPr>
                  <a:tblGrid>
                    <a:gridCol w="2481212">
                      <a:extLst>
                        <a:ext uri="{9D8B030D-6E8A-4147-A177-3AD203B41FA5}">
                          <a16:colId xmlns:a16="http://schemas.microsoft.com/office/drawing/2014/main" val="3105450420"/>
                        </a:ext>
                      </a:extLst>
                    </a:gridCol>
                  </a:tblGrid>
                  <a:tr h="365760">
                    <a:tc>
                      <a:txBody>
                        <a:bodyPr/>
                        <a:lstStyle/>
                        <a:p>
                          <a:pPr algn="ctr"/>
                          <a:r>
                            <a:rPr lang="es-MX" dirty="0">
                              <a:solidFill>
                                <a:schemeClr val="bg2">
                                  <a:lumMod val="90000"/>
                                  <a:lumOff val="10000"/>
                                </a:schemeClr>
                              </a:solidFill>
                            </a:rPr>
                            <a:t>Reemplazo</a:t>
                          </a:r>
                          <a:endParaRPr lang="es-EC" dirty="0">
                            <a:solidFill>
                              <a:schemeClr val="bg2">
                                <a:lumMod val="90000"/>
                                <a:lumOff val="10000"/>
                              </a:schemeClr>
                            </a:solidFill>
                          </a:endParaRPr>
                        </a:p>
                      </a:txBody>
                      <a:tcPr/>
                    </a:tc>
                    <a:extLst>
                      <a:ext uri="{0D108BD9-81ED-4DB2-BD59-A6C34878D82A}">
                        <a16:rowId xmlns:a16="http://schemas.microsoft.com/office/drawing/2014/main" val="4225362353"/>
                      </a:ext>
                    </a:extLst>
                  </a:tr>
                  <a:tr h="413902">
                    <a:tc>
                      <a:txBody>
                        <a:bodyPr/>
                        <a:lstStyle/>
                        <a:p>
                          <a:endParaRPr lang="es-EC"/>
                        </a:p>
                      </a:txBody>
                      <a:tcPr>
                        <a:blipFill>
                          <a:blip r:embed="rId27"/>
                          <a:stretch>
                            <a:fillRect l="-245" t="-95588" r="-490" b="-192647"/>
                          </a:stretch>
                        </a:blipFill>
                      </a:tcPr>
                    </a:tc>
                    <a:extLst>
                      <a:ext uri="{0D108BD9-81ED-4DB2-BD59-A6C34878D82A}">
                        <a16:rowId xmlns:a16="http://schemas.microsoft.com/office/drawing/2014/main" val="1215449678"/>
                      </a:ext>
                    </a:extLst>
                  </a:tr>
                  <a:tr h="366730">
                    <a:tc>
                      <a:txBody>
                        <a:bodyPr/>
                        <a:lstStyle/>
                        <a:p>
                          <a:endParaRPr lang="es-EC"/>
                        </a:p>
                      </a:txBody>
                      <a:tcPr>
                        <a:blipFill>
                          <a:blip r:embed="rId27"/>
                          <a:stretch>
                            <a:fillRect l="-245" t="-218033" r="-490" b="-114754"/>
                          </a:stretch>
                        </a:blipFill>
                      </a:tcPr>
                    </a:tc>
                    <a:extLst>
                      <a:ext uri="{0D108BD9-81ED-4DB2-BD59-A6C34878D82A}">
                        <a16:rowId xmlns:a16="http://schemas.microsoft.com/office/drawing/2014/main" val="1018042181"/>
                      </a:ext>
                    </a:extLst>
                  </a:tr>
                  <a:tr h="413902">
                    <a:tc>
                      <a:txBody>
                        <a:bodyPr/>
                        <a:lstStyle/>
                        <a:p>
                          <a:endParaRPr lang="es-EC"/>
                        </a:p>
                      </a:txBody>
                      <a:tcPr>
                        <a:blipFill>
                          <a:blip r:embed="rId27"/>
                          <a:stretch>
                            <a:fillRect l="-245" t="-285294" r="-490" b="-2941"/>
                          </a:stretch>
                        </a:blipFill>
                      </a:tcPr>
                    </a:tc>
                    <a:extLst>
                      <a:ext uri="{0D108BD9-81ED-4DB2-BD59-A6C34878D82A}">
                        <a16:rowId xmlns:a16="http://schemas.microsoft.com/office/drawing/2014/main" val="2192453695"/>
                      </a:ext>
                    </a:extLst>
                  </a:tr>
                </a:tbl>
              </a:graphicData>
            </a:graphic>
          </p:graphicFrame>
        </mc:Fallback>
      </mc:AlternateContent>
      <p:graphicFrame>
        <p:nvGraphicFramePr>
          <p:cNvPr id="15" name="Tabla 14">
            <a:extLst>
              <a:ext uri="{FF2B5EF4-FFF2-40B4-BE49-F238E27FC236}">
                <a16:creationId xmlns:a16="http://schemas.microsoft.com/office/drawing/2014/main" id="{5AB1630A-08A6-4B08-BAD0-CF2021D8935A}"/>
              </a:ext>
            </a:extLst>
          </p:cNvPr>
          <p:cNvGraphicFramePr>
            <a:graphicFrameLocks noGrp="1"/>
          </p:cNvGraphicFramePr>
          <p:nvPr>
            <p:extLst>
              <p:ext uri="{D42A27DB-BD31-4B8C-83A1-F6EECF244321}">
                <p14:modId xmlns:p14="http://schemas.microsoft.com/office/powerpoint/2010/main" val="269537266"/>
              </p:ext>
            </p:extLst>
          </p:nvPr>
        </p:nvGraphicFramePr>
        <p:xfrm>
          <a:off x="8850749" y="1160819"/>
          <a:ext cx="2481212" cy="2124168"/>
        </p:xfrm>
        <a:graphic>
          <a:graphicData uri="http://schemas.openxmlformats.org/drawingml/2006/table">
            <a:tbl>
              <a:tblPr firstRow="1" firstCol="1" bandRow="1">
                <a:tableStyleId>{5C22544A-7EE6-4342-B048-85BDC9FD1C3A}</a:tableStyleId>
              </a:tblPr>
              <a:tblGrid>
                <a:gridCol w="1102353">
                  <a:extLst>
                    <a:ext uri="{9D8B030D-6E8A-4147-A177-3AD203B41FA5}">
                      <a16:colId xmlns:a16="http://schemas.microsoft.com/office/drawing/2014/main" val="1575521672"/>
                    </a:ext>
                  </a:extLst>
                </a:gridCol>
                <a:gridCol w="1378859">
                  <a:extLst>
                    <a:ext uri="{9D8B030D-6E8A-4147-A177-3AD203B41FA5}">
                      <a16:colId xmlns:a16="http://schemas.microsoft.com/office/drawing/2014/main" val="2450421775"/>
                    </a:ext>
                  </a:extLst>
                </a:gridCol>
              </a:tblGrid>
              <a:tr h="354028">
                <a:tc>
                  <a:txBody>
                    <a:bodyPr/>
                    <a:lstStyle/>
                    <a:p>
                      <a:pPr algn="ctr">
                        <a:lnSpc>
                          <a:spcPct val="150000"/>
                        </a:lnSpc>
                        <a:spcAft>
                          <a:spcPts val="0"/>
                        </a:spcAft>
                      </a:pPr>
                      <a:r>
                        <a:rPr lang="es-EC" sz="1400" dirty="0">
                          <a:effectLst/>
                        </a:rPr>
                        <a:t>Año</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gn="ctr">
                        <a:lnSpc>
                          <a:spcPct val="150000"/>
                        </a:lnSpc>
                        <a:spcAft>
                          <a:spcPts val="0"/>
                        </a:spcAft>
                      </a:pPr>
                      <a:r>
                        <a:rPr lang="es-EC" sz="1400">
                          <a:effectLst/>
                        </a:rPr>
                        <a:t>Consumo</a:t>
                      </a:r>
                      <a:endParaRPr lang="es-EC" sz="14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extLst>
                  <a:ext uri="{0D108BD9-81ED-4DB2-BD59-A6C34878D82A}">
                    <a16:rowId xmlns:a16="http://schemas.microsoft.com/office/drawing/2014/main" val="90320302"/>
                  </a:ext>
                </a:extLst>
              </a:tr>
              <a:tr h="354028">
                <a:tc>
                  <a:txBody>
                    <a:bodyPr/>
                    <a:lstStyle/>
                    <a:p>
                      <a:pPr algn="ctr">
                        <a:lnSpc>
                          <a:spcPct val="150000"/>
                        </a:lnSpc>
                        <a:spcAft>
                          <a:spcPts val="0"/>
                        </a:spcAft>
                      </a:pPr>
                      <a:r>
                        <a:rPr lang="es-EC" sz="1400" dirty="0">
                          <a:effectLst/>
                        </a:rPr>
                        <a:t>2021</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nSpc>
                          <a:spcPct val="107000"/>
                        </a:lnSpc>
                        <a:spcAft>
                          <a:spcPts val="0"/>
                        </a:spcAft>
                      </a:pPr>
                      <a:r>
                        <a:rPr lang="es-EC" sz="1400" dirty="0">
                          <a:effectLst/>
                        </a:rPr>
                        <a:t>15200.61</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nchor="b"/>
                </a:tc>
                <a:extLst>
                  <a:ext uri="{0D108BD9-81ED-4DB2-BD59-A6C34878D82A}">
                    <a16:rowId xmlns:a16="http://schemas.microsoft.com/office/drawing/2014/main" val="877844823"/>
                  </a:ext>
                </a:extLst>
              </a:tr>
              <a:tr h="354028">
                <a:tc>
                  <a:txBody>
                    <a:bodyPr/>
                    <a:lstStyle/>
                    <a:p>
                      <a:pPr algn="ctr">
                        <a:lnSpc>
                          <a:spcPct val="150000"/>
                        </a:lnSpc>
                        <a:spcAft>
                          <a:spcPts val="0"/>
                        </a:spcAft>
                      </a:pPr>
                      <a:r>
                        <a:rPr lang="es-EC" sz="1400">
                          <a:effectLst/>
                        </a:rPr>
                        <a:t>2022</a:t>
                      </a:r>
                      <a:endParaRPr lang="es-EC" sz="14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nSpc>
                          <a:spcPct val="107000"/>
                        </a:lnSpc>
                        <a:spcAft>
                          <a:spcPts val="0"/>
                        </a:spcAft>
                      </a:pPr>
                      <a:r>
                        <a:rPr lang="es-EC" sz="1400" dirty="0">
                          <a:effectLst/>
                        </a:rPr>
                        <a:t>15846.975</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nchor="b"/>
                </a:tc>
                <a:extLst>
                  <a:ext uri="{0D108BD9-81ED-4DB2-BD59-A6C34878D82A}">
                    <a16:rowId xmlns:a16="http://schemas.microsoft.com/office/drawing/2014/main" val="2890552552"/>
                  </a:ext>
                </a:extLst>
              </a:tr>
              <a:tr h="354028">
                <a:tc>
                  <a:txBody>
                    <a:bodyPr/>
                    <a:lstStyle/>
                    <a:p>
                      <a:pPr algn="ctr">
                        <a:lnSpc>
                          <a:spcPct val="150000"/>
                        </a:lnSpc>
                        <a:spcAft>
                          <a:spcPts val="0"/>
                        </a:spcAft>
                      </a:pPr>
                      <a:r>
                        <a:rPr lang="es-EC" sz="1400">
                          <a:effectLst/>
                        </a:rPr>
                        <a:t>2023</a:t>
                      </a:r>
                      <a:endParaRPr lang="es-EC" sz="14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nSpc>
                          <a:spcPct val="107000"/>
                        </a:lnSpc>
                        <a:spcAft>
                          <a:spcPts val="0"/>
                        </a:spcAft>
                      </a:pPr>
                      <a:r>
                        <a:rPr lang="es-EC" sz="1400" dirty="0">
                          <a:effectLst/>
                        </a:rPr>
                        <a:t>16493.34</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nchor="b"/>
                </a:tc>
                <a:extLst>
                  <a:ext uri="{0D108BD9-81ED-4DB2-BD59-A6C34878D82A}">
                    <a16:rowId xmlns:a16="http://schemas.microsoft.com/office/drawing/2014/main" val="2637245131"/>
                  </a:ext>
                </a:extLst>
              </a:tr>
              <a:tr h="354028">
                <a:tc>
                  <a:txBody>
                    <a:bodyPr/>
                    <a:lstStyle/>
                    <a:p>
                      <a:pPr algn="ctr">
                        <a:lnSpc>
                          <a:spcPct val="150000"/>
                        </a:lnSpc>
                        <a:spcAft>
                          <a:spcPts val="0"/>
                        </a:spcAft>
                      </a:pPr>
                      <a:r>
                        <a:rPr lang="es-EC" sz="1400">
                          <a:effectLst/>
                        </a:rPr>
                        <a:t>2024</a:t>
                      </a:r>
                      <a:endParaRPr lang="es-EC" sz="140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nSpc>
                          <a:spcPct val="107000"/>
                        </a:lnSpc>
                        <a:spcAft>
                          <a:spcPts val="0"/>
                        </a:spcAft>
                      </a:pPr>
                      <a:r>
                        <a:rPr lang="es-EC" sz="1400" dirty="0">
                          <a:effectLst/>
                        </a:rPr>
                        <a:t>17139.705</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nchor="b"/>
                </a:tc>
                <a:extLst>
                  <a:ext uri="{0D108BD9-81ED-4DB2-BD59-A6C34878D82A}">
                    <a16:rowId xmlns:a16="http://schemas.microsoft.com/office/drawing/2014/main" val="1217626376"/>
                  </a:ext>
                </a:extLst>
              </a:tr>
              <a:tr h="354028">
                <a:tc>
                  <a:txBody>
                    <a:bodyPr/>
                    <a:lstStyle/>
                    <a:p>
                      <a:pPr algn="ctr">
                        <a:lnSpc>
                          <a:spcPct val="150000"/>
                        </a:lnSpc>
                        <a:spcAft>
                          <a:spcPts val="0"/>
                        </a:spcAft>
                      </a:pPr>
                      <a:r>
                        <a:rPr lang="es-EC" sz="1400" dirty="0">
                          <a:effectLst/>
                        </a:rPr>
                        <a:t>2025</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tc>
                <a:tc>
                  <a:txBody>
                    <a:bodyPr/>
                    <a:lstStyle/>
                    <a:p>
                      <a:pPr>
                        <a:lnSpc>
                          <a:spcPct val="107000"/>
                        </a:lnSpc>
                        <a:spcAft>
                          <a:spcPts val="0"/>
                        </a:spcAft>
                      </a:pPr>
                      <a:r>
                        <a:rPr lang="es-EC" sz="1400" dirty="0">
                          <a:effectLst/>
                        </a:rPr>
                        <a:t>17786.07</a:t>
                      </a:r>
                      <a:endParaRPr lang="es-EC" sz="1400" dirty="0">
                        <a:effectLst/>
                        <a:latin typeface="Corbel" panose="020B0503020204020204" pitchFamily="34" charset="0"/>
                        <a:ea typeface="Corbel" panose="020B0503020204020204" pitchFamily="34" charset="0"/>
                        <a:cs typeface="Corbel" panose="020B0503020204020204" pitchFamily="34" charset="0"/>
                      </a:endParaRPr>
                    </a:p>
                  </a:txBody>
                  <a:tcPr marL="68580" marR="68580" marT="0" marB="0" anchor="b"/>
                </a:tc>
                <a:extLst>
                  <a:ext uri="{0D108BD9-81ED-4DB2-BD59-A6C34878D82A}">
                    <a16:rowId xmlns:a16="http://schemas.microsoft.com/office/drawing/2014/main" val="2458594115"/>
                  </a:ext>
                </a:extLst>
              </a:tr>
            </a:tbl>
          </a:graphicData>
        </a:graphic>
      </p:graphicFrame>
      <mc:AlternateContent xmlns:mc="http://schemas.openxmlformats.org/markup-compatibility/2006" xmlns:a14="http://schemas.microsoft.com/office/drawing/2010/main">
        <mc:Choice Requires="a14">
          <p:graphicFrame>
            <p:nvGraphicFramePr>
              <p:cNvPr id="18" name="Tabla 17">
                <a:extLst>
                  <a:ext uri="{FF2B5EF4-FFF2-40B4-BE49-F238E27FC236}">
                    <a16:creationId xmlns:a16="http://schemas.microsoft.com/office/drawing/2014/main" id="{CA7B9345-9AC4-4E26-AC03-ACD012B9D6E2}"/>
                  </a:ext>
                </a:extLst>
              </p:cNvPr>
              <p:cNvGraphicFramePr>
                <a:graphicFrameLocks noGrp="1"/>
              </p:cNvGraphicFramePr>
              <p:nvPr>
                <p:extLst>
                  <p:ext uri="{D42A27DB-BD31-4B8C-83A1-F6EECF244321}">
                    <p14:modId xmlns:p14="http://schemas.microsoft.com/office/powerpoint/2010/main" val="3443471888"/>
                  </p:ext>
                </p:extLst>
              </p:nvPr>
            </p:nvGraphicFramePr>
            <p:xfrm>
              <a:off x="214678" y="4732515"/>
              <a:ext cx="5208106" cy="1081100"/>
            </p:xfrm>
            <a:graphic>
              <a:graphicData uri="http://schemas.openxmlformats.org/drawingml/2006/table">
                <a:tbl>
                  <a:tblPr firstRow="1" bandRow="1">
                    <a:tableStyleId>{1E171933-4619-4E11-9A3F-F7608DF75F80}</a:tableStyleId>
                  </a:tblPr>
                  <a:tblGrid>
                    <a:gridCol w="2604053">
                      <a:extLst>
                        <a:ext uri="{9D8B030D-6E8A-4147-A177-3AD203B41FA5}">
                          <a16:colId xmlns:a16="http://schemas.microsoft.com/office/drawing/2014/main" val="3081105597"/>
                        </a:ext>
                      </a:extLst>
                    </a:gridCol>
                    <a:gridCol w="2604053">
                      <a:extLst>
                        <a:ext uri="{9D8B030D-6E8A-4147-A177-3AD203B41FA5}">
                          <a16:colId xmlns:a16="http://schemas.microsoft.com/office/drawing/2014/main" val="359657614"/>
                        </a:ext>
                      </a:extLst>
                    </a:gridCol>
                  </a:tblGrid>
                  <a:tr h="327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kern="1200" dirty="0">
                              <a:solidFill>
                                <a:schemeClr val="dk1"/>
                              </a:solidFill>
                              <a:effectLst/>
                              <a:latin typeface="+mn-lt"/>
                              <a:ea typeface="+mn-ea"/>
                              <a:cs typeface="+mn-cs"/>
                            </a:rPr>
                            <a:t>Ganancia Bruta al año</a:t>
                          </a:r>
                          <a:endParaRPr lang="es-EC" sz="1400" b="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400" b="1" i="1" kern="1200" smtClean="0">
                                        <a:solidFill>
                                          <a:schemeClr val="bg1">
                                            <a:lumMod val="50000"/>
                                          </a:schemeClr>
                                        </a:solidFill>
                                        <a:effectLst/>
                                        <a:latin typeface="Cambria Math" panose="02040503050406030204" pitchFamily="18" charset="0"/>
                                        <a:ea typeface="+mn-ea"/>
                                        <a:cs typeface="+mn-cs"/>
                                      </a:rPr>
                                    </m:ctrlPr>
                                  </m:sSubPr>
                                  <m:e>
                                    <m:r>
                                      <a:rPr lang="es-ES" sz="1400" b="1" i="1" kern="1200">
                                        <a:solidFill>
                                          <a:schemeClr val="bg1">
                                            <a:lumMod val="50000"/>
                                          </a:schemeClr>
                                        </a:solidFill>
                                        <a:effectLst/>
                                        <a:latin typeface="Cambria Math" panose="02040503050406030204" pitchFamily="18" charset="0"/>
                                        <a:ea typeface="+mn-ea"/>
                                        <a:cs typeface="+mn-cs"/>
                                      </a:rPr>
                                      <m:t>𝐴</m:t>
                                    </m:r>
                                  </m:e>
                                  <m:sub>
                                    <m:r>
                                      <a:rPr lang="es-ES" sz="1400" b="1" i="1" kern="1200">
                                        <a:solidFill>
                                          <a:schemeClr val="bg1">
                                            <a:lumMod val="50000"/>
                                          </a:schemeClr>
                                        </a:solidFill>
                                        <a:effectLst/>
                                        <a:latin typeface="Cambria Math" panose="02040503050406030204" pitchFamily="18" charset="0"/>
                                        <a:ea typeface="+mn-ea"/>
                                        <a:cs typeface="+mn-cs"/>
                                      </a:rPr>
                                      <m:t>𝑗</m:t>
                                    </m:r>
                                  </m:sub>
                                </m:sSub>
                                <m:r>
                                  <a:rPr lang="es-ES" sz="1400" b="1" i="1" kern="1200">
                                    <a:solidFill>
                                      <a:schemeClr val="bg1">
                                        <a:lumMod val="50000"/>
                                      </a:schemeClr>
                                    </a:solidFill>
                                    <a:effectLst/>
                                    <a:latin typeface="Cambria Math" panose="02040503050406030204" pitchFamily="18" charset="0"/>
                                    <a:ea typeface="+mn-ea"/>
                                    <a:cs typeface="+mn-cs"/>
                                  </a:rPr>
                                  <m:t>= </m:t>
                                </m:r>
                                <m:sSub>
                                  <m:sSubPr>
                                    <m:ctrlPr>
                                      <a:rPr lang="es-EC" sz="1400" b="1" i="1" kern="1200">
                                        <a:solidFill>
                                          <a:schemeClr val="bg1">
                                            <a:lumMod val="50000"/>
                                          </a:schemeClr>
                                        </a:solidFill>
                                        <a:effectLst/>
                                        <a:latin typeface="Cambria Math" panose="02040503050406030204" pitchFamily="18" charset="0"/>
                                        <a:ea typeface="+mn-ea"/>
                                        <a:cs typeface="+mn-cs"/>
                                      </a:rPr>
                                    </m:ctrlPr>
                                  </m:sSubPr>
                                  <m:e>
                                    <m:r>
                                      <a:rPr lang="es-ES" sz="1400" b="1" i="1" kern="1200">
                                        <a:solidFill>
                                          <a:schemeClr val="bg1">
                                            <a:lumMod val="50000"/>
                                          </a:schemeClr>
                                        </a:solidFill>
                                        <a:effectLst/>
                                        <a:latin typeface="Cambria Math" panose="02040503050406030204" pitchFamily="18" charset="0"/>
                                        <a:ea typeface="+mn-ea"/>
                                        <a:cs typeface="+mn-cs"/>
                                      </a:rPr>
                                      <m:t>(</m:t>
                                    </m:r>
                                    <m:r>
                                      <a:rPr lang="es-ES" sz="1400" b="1" i="1" kern="1200">
                                        <a:solidFill>
                                          <a:schemeClr val="bg1">
                                            <a:lumMod val="50000"/>
                                          </a:schemeClr>
                                        </a:solidFill>
                                        <a:effectLst/>
                                        <a:latin typeface="Cambria Math" panose="02040503050406030204" pitchFamily="18" charset="0"/>
                                        <a:ea typeface="+mn-ea"/>
                                        <a:cs typeface="+mn-cs"/>
                                      </a:rPr>
                                      <m:t>𝑁</m:t>
                                    </m:r>
                                  </m:e>
                                  <m:sub>
                                    <m:r>
                                      <a:rPr lang="es-ES" sz="1400" b="1" i="1" kern="1200">
                                        <a:solidFill>
                                          <a:schemeClr val="bg1">
                                            <a:lumMod val="50000"/>
                                          </a:schemeClr>
                                        </a:solidFill>
                                        <a:effectLst/>
                                        <a:latin typeface="Cambria Math" panose="02040503050406030204" pitchFamily="18" charset="0"/>
                                        <a:ea typeface="+mn-ea"/>
                                        <a:cs typeface="+mn-cs"/>
                                      </a:rPr>
                                      <m:t>𝑗</m:t>
                                    </m:r>
                                  </m:sub>
                                </m:sSub>
                                <m:r>
                                  <a:rPr lang="es-ES" sz="1400" b="1" i="1" kern="1200">
                                    <a:solidFill>
                                      <a:schemeClr val="bg1">
                                        <a:lumMod val="50000"/>
                                      </a:schemeClr>
                                    </a:solidFill>
                                    <a:effectLst/>
                                    <a:latin typeface="Cambria Math" panose="02040503050406030204" pitchFamily="18" charset="0"/>
                                    <a:ea typeface="+mn-ea"/>
                                    <a:cs typeface="+mn-cs"/>
                                  </a:rPr>
                                  <m:t>− </m:t>
                                </m:r>
                                <m:sSub>
                                  <m:sSubPr>
                                    <m:ctrlPr>
                                      <a:rPr lang="es-EC" sz="1400" b="1" i="1" kern="1200">
                                        <a:solidFill>
                                          <a:schemeClr val="bg1">
                                            <a:lumMod val="50000"/>
                                          </a:schemeClr>
                                        </a:solidFill>
                                        <a:effectLst/>
                                        <a:latin typeface="Cambria Math" panose="02040503050406030204" pitchFamily="18" charset="0"/>
                                        <a:ea typeface="+mn-ea"/>
                                        <a:cs typeface="+mn-cs"/>
                                      </a:rPr>
                                    </m:ctrlPr>
                                  </m:sSubPr>
                                  <m:e>
                                    <m:r>
                                      <a:rPr lang="es-ES" sz="1400" b="1" i="1" kern="1200">
                                        <a:solidFill>
                                          <a:schemeClr val="bg1">
                                            <a:lumMod val="50000"/>
                                          </a:schemeClr>
                                        </a:solidFill>
                                        <a:effectLst/>
                                        <a:latin typeface="Cambria Math" panose="02040503050406030204" pitchFamily="18" charset="0"/>
                                        <a:ea typeface="+mn-ea"/>
                                        <a:cs typeface="+mn-cs"/>
                                      </a:rPr>
                                      <m:t>𝑑</m:t>
                                    </m:r>
                                  </m:e>
                                  <m:sub>
                                    <m:r>
                                      <a:rPr lang="es-ES" sz="1400" b="1" i="1" kern="1200">
                                        <a:solidFill>
                                          <a:schemeClr val="bg1">
                                            <a:lumMod val="50000"/>
                                          </a:schemeClr>
                                        </a:solidFill>
                                        <a:effectLst/>
                                        <a:latin typeface="Cambria Math" panose="02040503050406030204" pitchFamily="18" charset="0"/>
                                        <a:ea typeface="+mn-ea"/>
                                        <a:cs typeface="+mn-cs"/>
                                      </a:rPr>
                                      <m:t>𝑗</m:t>
                                    </m:r>
                                  </m:sub>
                                </m:sSub>
                                <m:r>
                                  <a:rPr lang="es-ES" sz="1400" b="1" i="1" kern="1200">
                                    <a:solidFill>
                                      <a:schemeClr val="bg1">
                                        <a:lumMod val="50000"/>
                                      </a:schemeClr>
                                    </a:solidFill>
                                    <a:effectLst/>
                                    <a:latin typeface="Cambria Math" panose="02040503050406030204" pitchFamily="18" charset="0"/>
                                    <a:ea typeface="+mn-ea"/>
                                    <a:cs typeface="+mn-cs"/>
                                  </a:rPr>
                                  <m:t>)</m:t>
                                </m:r>
                              </m:oMath>
                            </m:oMathPara>
                          </a14:m>
                          <a:endParaRPr lang="es-EC" sz="1600" b="1" kern="1200" dirty="0">
                            <a:solidFill>
                              <a:schemeClr val="bg1">
                                <a:lumMod val="50000"/>
                              </a:schemeClr>
                            </a:solidFill>
                            <a:effectLst/>
                            <a:latin typeface="+mn-lt"/>
                            <a:ea typeface="+mn-ea"/>
                            <a:cs typeface="+mn-cs"/>
                          </a:endParaRPr>
                        </a:p>
                      </a:txBody>
                      <a:tcPr/>
                    </a:tc>
                    <a:extLst>
                      <a:ext uri="{0D108BD9-81ED-4DB2-BD59-A6C34878D82A}">
                        <a16:rowId xmlns:a16="http://schemas.microsoft.com/office/drawing/2014/main" val="667400307"/>
                      </a:ext>
                    </a:extLst>
                  </a:tr>
                  <a:tr h="753592">
                    <a:tc>
                      <a:txBody>
                        <a:bodyPr/>
                        <a:lstStyle/>
                        <a:p>
                          <a:r>
                            <a:rPr lang="es-ES" sz="1400" b="0" kern="1200" dirty="0">
                              <a:solidFill>
                                <a:schemeClr val="dk1"/>
                              </a:solidFill>
                              <a:effectLst/>
                              <a:latin typeface="+mn-lt"/>
                              <a:ea typeface="+mn-ea"/>
                              <a:cs typeface="+mn-cs"/>
                            </a:rPr>
                            <a:t>Retorno de Inversión ROI</a:t>
                          </a:r>
                          <a:endParaRPr lang="es-EC" sz="1400" b="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400" i="1" kern="1200" smtClean="0">
                                    <a:solidFill>
                                      <a:schemeClr val="dk1"/>
                                    </a:solidFill>
                                    <a:effectLst/>
                                    <a:latin typeface="Cambria Math" panose="02040503050406030204" pitchFamily="18" charset="0"/>
                                    <a:ea typeface="+mn-ea"/>
                                    <a:cs typeface="+mn-cs"/>
                                  </a:rPr>
                                  <m:t>𝑅𝑂𝐼</m:t>
                                </m:r>
                                <m:r>
                                  <a:rPr lang="es-ES" sz="1400" i="1" kern="1200" smtClean="0">
                                    <a:solidFill>
                                      <a:schemeClr val="dk1"/>
                                    </a:solidFill>
                                    <a:effectLst/>
                                    <a:latin typeface="Cambria Math" panose="02040503050406030204" pitchFamily="18" charset="0"/>
                                    <a:ea typeface="+mn-ea"/>
                                    <a:cs typeface="+mn-cs"/>
                                  </a:rPr>
                                  <m:t>=</m:t>
                                </m:r>
                                <m:f>
                                  <m:fPr>
                                    <m:ctrlPr>
                                      <a:rPr lang="es-EC" sz="1400" i="1" kern="1200">
                                        <a:solidFill>
                                          <a:schemeClr val="dk1"/>
                                        </a:solidFill>
                                        <a:effectLst/>
                                        <a:latin typeface="Cambria Math" panose="02040503050406030204" pitchFamily="18" charset="0"/>
                                        <a:ea typeface="+mn-ea"/>
                                        <a:cs typeface="+mn-cs"/>
                                      </a:rPr>
                                    </m:ctrlPr>
                                  </m:fPr>
                                  <m:num>
                                    <m:sSub>
                                      <m:sSubPr>
                                        <m:ctrlPr>
                                          <a:rPr lang="es-EC" sz="1400" i="1" kern="1200">
                                            <a:solidFill>
                                              <a:schemeClr val="dk1"/>
                                            </a:solidFill>
                                            <a:effectLst/>
                                            <a:latin typeface="Cambria Math" panose="02040503050406030204" pitchFamily="18" charset="0"/>
                                            <a:ea typeface="+mn-ea"/>
                                            <a:cs typeface="+mn-cs"/>
                                          </a:rPr>
                                        </m:ctrlPr>
                                      </m:sSubPr>
                                      <m:e>
                                        <m:r>
                                          <a:rPr lang="es-ES" sz="1400" i="1" kern="1200">
                                            <a:solidFill>
                                              <a:schemeClr val="dk1"/>
                                            </a:solidFill>
                                            <a:effectLst/>
                                            <a:latin typeface="Cambria Math" panose="02040503050406030204" pitchFamily="18" charset="0"/>
                                            <a:ea typeface="+mn-ea"/>
                                            <a:cs typeface="+mn-cs"/>
                                          </a:rPr>
                                          <m:t>𝑁</m:t>
                                        </m:r>
                                      </m:e>
                                      <m:sub>
                                        <m:r>
                                          <a:rPr lang="es-ES" sz="1400" i="1" kern="1200">
                                            <a:solidFill>
                                              <a:schemeClr val="dk1"/>
                                            </a:solidFill>
                                            <a:effectLst/>
                                            <a:latin typeface="Cambria Math" panose="02040503050406030204" pitchFamily="18" charset="0"/>
                                            <a:ea typeface="+mn-ea"/>
                                            <a:cs typeface="+mn-cs"/>
                                          </a:rPr>
                                          <m:t>𝑗</m:t>
                                        </m:r>
                                      </m:sub>
                                    </m:sSub>
                                  </m:num>
                                  <m:den>
                                    <m:r>
                                      <a:rPr lang="es-ES" sz="1400" i="1" kern="1200">
                                        <a:solidFill>
                                          <a:schemeClr val="dk1"/>
                                        </a:solidFill>
                                        <a:effectLst/>
                                        <a:latin typeface="Cambria Math" panose="02040503050406030204" pitchFamily="18" charset="0"/>
                                        <a:ea typeface="+mn-ea"/>
                                        <a:cs typeface="+mn-cs"/>
                                      </a:rPr>
                                      <m:t>𝑇𝐶𝐼</m:t>
                                    </m:r>
                                  </m:den>
                                </m:f>
                                <m:r>
                                  <a:rPr lang="es-ES" sz="1400" i="1" kern="1200">
                                    <a:solidFill>
                                      <a:schemeClr val="dk1"/>
                                    </a:solidFill>
                                    <a:effectLst/>
                                    <a:latin typeface="Cambria Math" panose="02040503050406030204" pitchFamily="18" charset="0"/>
                                    <a:ea typeface="+mn-ea"/>
                                    <a:cs typeface="+mn-cs"/>
                                  </a:rPr>
                                  <m:t>∗100</m:t>
                                </m:r>
                              </m:oMath>
                            </m:oMathPara>
                          </a14:m>
                          <a:endParaRPr lang="es-EC" sz="1400" kern="1200" dirty="0">
                            <a:solidFill>
                              <a:schemeClr val="dk1"/>
                            </a:solidFill>
                            <a:effectLst/>
                            <a:latin typeface="+mn-lt"/>
                            <a:ea typeface="+mn-ea"/>
                            <a:cs typeface="+mn-cs"/>
                          </a:endParaRPr>
                        </a:p>
                        <a:p>
                          <a:endParaRPr lang="es-EC" sz="1600" dirty="0"/>
                        </a:p>
                      </a:txBody>
                      <a:tcPr/>
                    </a:tc>
                    <a:extLst>
                      <a:ext uri="{0D108BD9-81ED-4DB2-BD59-A6C34878D82A}">
                        <a16:rowId xmlns:a16="http://schemas.microsoft.com/office/drawing/2014/main" val="3016870227"/>
                      </a:ext>
                    </a:extLst>
                  </a:tr>
                </a:tbl>
              </a:graphicData>
            </a:graphic>
          </p:graphicFrame>
        </mc:Choice>
        <mc:Fallback xmlns="">
          <p:graphicFrame>
            <p:nvGraphicFramePr>
              <p:cNvPr id="18" name="Tabla 17">
                <a:extLst>
                  <a:ext uri="{FF2B5EF4-FFF2-40B4-BE49-F238E27FC236}">
                    <a16:creationId xmlns:a16="http://schemas.microsoft.com/office/drawing/2014/main" id="{CA7B9345-9AC4-4E26-AC03-ACD012B9D6E2}"/>
                  </a:ext>
                </a:extLst>
              </p:cNvPr>
              <p:cNvGraphicFramePr>
                <a:graphicFrameLocks noGrp="1"/>
              </p:cNvGraphicFramePr>
              <p:nvPr>
                <p:extLst>
                  <p:ext uri="{D42A27DB-BD31-4B8C-83A1-F6EECF244321}">
                    <p14:modId xmlns:p14="http://schemas.microsoft.com/office/powerpoint/2010/main" val="3443471888"/>
                  </p:ext>
                </p:extLst>
              </p:nvPr>
            </p:nvGraphicFramePr>
            <p:xfrm>
              <a:off x="214678" y="4732515"/>
              <a:ext cx="5208106" cy="1081100"/>
            </p:xfrm>
            <a:graphic>
              <a:graphicData uri="http://schemas.openxmlformats.org/drawingml/2006/table">
                <a:tbl>
                  <a:tblPr firstRow="1" bandRow="1">
                    <a:tableStyleId>{1E171933-4619-4E11-9A3F-F7608DF75F80}</a:tableStyleId>
                  </a:tblPr>
                  <a:tblGrid>
                    <a:gridCol w="2604053">
                      <a:extLst>
                        <a:ext uri="{9D8B030D-6E8A-4147-A177-3AD203B41FA5}">
                          <a16:colId xmlns:a16="http://schemas.microsoft.com/office/drawing/2014/main" val="3081105597"/>
                        </a:ext>
                      </a:extLst>
                    </a:gridCol>
                    <a:gridCol w="2604053">
                      <a:extLst>
                        <a:ext uri="{9D8B030D-6E8A-4147-A177-3AD203B41FA5}">
                          <a16:colId xmlns:a16="http://schemas.microsoft.com/office/drawing/2014/main" val="359657614"/>
                        </a:ext>
                      </a:extLst>
                    </a:gridCol>
                  </a:tblGrid>
                  <a:tr h="327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kern="1200" dirty="0">
                              <a:solidFill>
                                <a:schemeClr val="dk1"/>
                              </a:solidFill>
                              <a:effectLst/>
                              <a:latin typeface="+mn-lt"/>
                              <a:ea typeface="+mn-ea"/>
                              <a:cs typeface="+mn-cs"/>
                            </a:rPr>
                            <a:t>Ganancia Bruta al año</a:t>
                          </a:r>
                          <a:endParaRPr lang="es-EC" sz="1400" b="0" kern="1200" dirty="0">
                            <a:solidFill>
                              <a:schemeClr val="dk1"/>
                            </a:solidFill>
                            <a:effectLst/>
                            <a:latin typeface="+mn-lt"/>
                            <a:ea typeface="+mn-ea"/>
                            <a:cs typeface="+mn-cs"/>
                          </a:endParaRPr>
                        </a:p>
                      </a:txBody>
                      <a:tcPr/>
                    </a:tc>
                    <a:tc>
                      <a:txBody>
                        <a:bodyPr/>
                        <a:lstStyle/>
                        <a:p>
                          <a:endParaRPr lang="es-EC"/>
                        </a:p>
                      </a:txBody>
                      <a:tcPr>
                        <a:blipFill>
                          <a:blip r:embed="rId21"/>
                          <a:stretch>
                            <a:fillRect l="-100468" t="-1852" r="-468" b="-233333"/>
                          </a:stretch>
                        </a:blipFill>
                      </a:tcPr>
                    </a:tc>
                    <a:extLst>
                      <a:ext uri="{0D108BD9-81ED-4DB2-BD59-A6C34878D82A}">
                        <a16:rowId xmlns:a16="http://schemas.microsoft.com/office/drawing/2014/main" val="667400307"/>
                      </a:ext>
                    </a:extLst>
                  </a:tr>
                  <a:tr h="753592">
                    <a:tc>
                      <a:txBody>
                        <a:bodyPr/>
                        <a:lstStyle/>
                        <a:p>
                          <a:r>
                            <a:rPr lang="es-ES" sz="1400" b="0" kern="1200" dirty="0">
                              <a:solidFill>
                                <a:schemeClr val="dk1"/>
                              </a:solidFill>
                              <a:effectLst/>
                              <a:latin typeface="+mn-lt"/>
                              <a:ea typeface="+mn-ea"/>
                              <a:cs typeface="+mn-cs"/>
                            </a:rPr>
                            <a:t>Retorno de Inversión ROI</a:t>
                          </a:r>
                          <a:endParaRPr lang="es-EC" sz="1400" b="0" kern="1200" dirty="0">
                            <a:solidFill>
                              <a:schemeClr val="dk1"/>
                            </a:solidFill>
                            <a:effectLst/>
                            <a:latin typeface="+mn-lt"/>
                            <a:ea typeface="+mn-ea"/>
                            <a:cs typeface="+mn-cs"/>
                          </a:endParaRPr>
                        </a:p>
                      </a:txBody>
                      <a:tcPr/>
                    </a:tc>
                    <a:tc>
                      <a:txBody>
                        <a:bodyPr/>
                        <a:lstStyle/>
                        <a:p>
                          <a:endParaRPr lang="es-EC"/>
                        </a:p>
                      </a:txBody>
                      <a:tcPr>
                        <a:blipFill>
                          <a:blip r:embed="rId21"/>
                          <a:stretch>
                            <a:fillRect l="-100468" t="-44355" r="-468" b="-1613"/>
                          </a:stretch>
                        </a:blipFill>
                      </a:tcPr>
                    </a:tc>
                    <a:extLst>
                      <a:ext uri="{0D108BD9-81ED-4DB2-BD59-A6C34878D82A}">
                        <a16:rowId xmlns:a16="http://schemas.microsoft.com/office/drawing/2014/main" val="301687022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9" name="Tabla 18">
                <a:extLst>
                  <a:ext uri="{FF2B5EF4-FFF2-40B4-BE49-F238E27FC236}">
                    <a16:creationId xmlns:a16="http://schemas.microsoft.com/office/drawing/2014/main" id="{6A27F0EF-636C-431F-86D7-EC0AC04E1FFA}"/>
                  </a:ext>
                </a:extLst>
              </p:cNvPr>
              <p:cNvGraphicFramePr>
                <a:graphicFrameLocks noGrp="1"/>
              </p:cNvGraphicFramePr>
              <p:nvPr>
                <p:extLst>
                  <p:ext uri="{D42A27DB-BD31-4B8C-83A1-F6EECF244321}">
                    <p14:modId xmlns:p14="http://schemas.microsoft.com/office/powerpoint/2010/main" val="965237733"/>
                  </p:ext>
                </p:extLst>
              </p:nvPr>
            </p:nvGraphicFramePr>
            <p:xfrm>
              <a:off x="5434729" y="4732514"/>
              <a:ext cx="2481212" cy="926163"/>
            </p:xfrm>
            <a:graphic>
              <a:graphicData uri="http://schemas.openxmlformats.org/drawingml/2006/table">
                <a:tbl>
                  <a:tblPr firstRow="1" bandRow="1">
                    <a:tableStyleId>{1E171933-4619-4E11-9A3F-F7608DF75F80}</a:tableStyleId>
                  </a:tblPr>
                  <a:tblGrid>
                    <a:gridCol w="2481212">
                      <a:extLst>
                        <a:ext uri="{9D8B030D-6E8A-4147-A177-3AD203B41FA5}">
                          <a16:colId xmlns:a16="http://schemas.microsoft.com/office/drawing/2014/main" val="4118448421"/>
                        </a:ext>
                      </a:extLst>
                    </a:gridCol>
                  </a:tblGrid>
                  <a:tr h="350837">
                    <a:tc>
                      <a:txBody>
                        <a:bodyPr/>
                        <a:lstStyle/>
                        <a:p>
                          <a:pPr/>
                          <a14:m>
                            <m:oMathPara xmlns:m="http://schemas.openxmlformats.org/officeDocument/2006/math">
                              <m:oMathParaPr>
                                <m:jc m:val="centerGroup"/>
                              </m:oMathParaPr>
                              <m:oMath xmlns:m="http://schemas.openxmlformats.org/officeDocument/2006/math">
                                <m:r>
                                  <m:rPr>
                                    <m:sty m:val="p"/>
                                  </m:rPr>
                                  <a:rPr lang="es-EC" sz="1400" b="0" i="0" kern="1200" smtClean="0">
                                    <a:solidFill>
                                      <a:schemeClr val="dk1"/>
                                    </a:solidFill>
                                    <a:effectLst/>
                                    <a:latin typeface="Cambria Math" panose="02040503050406030204" pitchFamily="18" charset="0"/>
                                    <a:ea typeface="+mn-ea"/>
                                    <a:cs typeface="+mn-cs"/>
                                  </a:rPr>
                                  <m:t>A</m:t>
                                </m:r>
                                <m:r>
                                  <a:rPr lang="es-EC" sz="1400" b="0" i="0" kern="1200" smtClean="0">
                                    <a:solidFill>
                                      <a:schemeClr val="dk1"/>
                                    </a:solidFill>
                                    <a:effectLst/>
                                    <a:latin typeface="Cambria Math" panose="02040503050406030204" pitchFamily="18" charset="0"/>
                                    <a:ea typeface="+mn-ea"/>
                                    <a:cs typeface="+mn-cs"/>
                                  </a:rPr>
                                  <m:t>_</m:t>
                                </m:r>
                                <m:r>
                                  <m:rPr>
                                    <m:sty m:val="p"/>
                                  </m:rPr>
                                  <a:rPr lang="es-EC" sz="1400" b="0" i="0" kern="1200" smtClean="0">
                                    <a:solidFill>
                                      <a:schemeClr val="dk1"/>
                                    </a:solidFill>
                                    <a:effectLst/>
                                    <a:latin typeface="Cambria Math" panose="02040503050406030204" pitchFamily="18" charset="0"/>
                                    <a:ea typeface="+mn-ea"/>
                                    <a:cs typeface="+mn-cs"/>
                                  </a:rPr>
                                  <m:t>j</m:t>
                                </m:r>
                                <m:r>
                                  <a:rPr lang="es-EC" sz="1400" b="0" i="0" kern="1200" smtClean="0">
                                    <a:solidFill>
                                      <a:schemeClr val="dk1"/>
                                    </a:solidFill>
                                    <a:effectLst/>
                                    <a:latin typeface="Cambria Math" panose="02040503050406030204" pitchFamily="18" charset="0"/>
                                    <a:ea typeface="+mn-ea"/>
                                    <a:cs typeface="+mn-cs"/>
                                  </a:rPr>
                                  <m:t>=(183756.3− 67821.5)</m:t>
                                </m:r>
                              </m:oMath>
                            </m:oMathPara>
                          </a14:m>
                          <a:endParaRPr lang="es-EC" b="0" i="0" dirty="0"/>
                        </a:p>
                      </a:txBody>
                      <a:tcPr/>
                    </a:tc>
                    <a:extLst>
                      <a:ext uri="{0D108BD9-81ED-4DB2-BD59-A6C34878D82A}">
                        <a16:rowId xmlns:a16="http://schemas.microsoft.com/office/drawing/2014/main" val="4149530201"/>
                      </a:ext>
                    </a:extLst>
                  </a:tr>
                  <a:tr h="575326">
                    <a:tc>
                      <a:txBody>
                        <a:bodyPr/>
                        <a:lstStyle/>
                        <a:p>
                          <a:pPr/>
                          <a14:m>
                            <m:oMathPara xmlns:m="http://schemas.openxmlformats.org/officeDocument/2006/math">
                              <m:oMathParaPr>
                                <m:jc m:val="centerGroup"/>
                              </m:oMathParaPr>
                              <m:oMath xmlns:m="http://schemas.openxmlformats.org/officeDocument/2006/math">
                                <m:r>
                                  <a:rPr lang="es-ES" sz="1400" i="1" kern="1200" smtClean="0">
                                    <a:solidFill>
                                      <a:schemeClr val="dk1"/>
                                    </a:solidFill>
                                    <a:effectLst/>
                                    <a:latin typeface="Cambria Math" panose="02040503050406030204" pitchFamily="18" charset="0"/>
                                    <a:ea typeface="+mn-ea"/>
                                    <a:cs typeface="+mn-cs"/>
                                  </a:rPr>
                                  <m:t>𝑅𝑂𝐼</m:t>
                                </m:r>
                                <m:r>
                                  <a:rPr lang="es-ES" sz="1400" i="1" kern="1200" smtClean="0">
                                    <a:solidFill>
                                      <a:schemeClr val="dk1"/>
                                    </a:solidFill>
                                    <a:effectLst/>
                                    <a:latin typeface="Cambria Math" panose="02040503050406030204" pitchFamily="18" charset="0"/>
                                    <a:ea typeface="+mn-ea"/>
                                    <a:cs typeface="+mn-cs"/>
                                  </a:rPr>
                                  <m:t>=</m:t>
                                </m:r>
                                <m:f>
                                  <m:fPr>
                                    <m:ctrlPr>
                                      <a:rPr lang="es-EC" sz="1400" i="1" kern="1200">
                                        <a:solidFill>
                                          <a:schemeClr val="dk1"/>
                                        </a:solidFill>
                                        <a:effectLst/>
                                        <a:latin typeface="Cambria Math" panose="02040503050406030204" pitchFamily="18" charset="0"/>
                                        <a:ea typeface="+mn-ea"/>
                                        <a:cs typeface="+mn-cs"/>
                                      </a:rPr>
                                    </m:ctrlPr>
                                  </m:fPr>
                                  <m:num>
                                    <m:r>
                                      <a:rPr lang="es-ES" sz="1400" i="1" kern="1200">
                                        <a:solidFill>
                                          <a:schemeClr val="dk1"/>
                                        </a:solidFill>
                                        <a:effectLst/>
                                        <a:latin typeface="Cambria Math" panose="02040503050406030204" pitchFamily="18" charset="0"/>
                                        <a:ea typeface="+mn-ea"/>
                                        <a:cs typeface="+mn-cs"/>
                                      </a:rPr>
                                      <m:t>143850.85</m:t>
                                    </m:r>
                                  </m:num>
                                  <m:den>
                                    <m:r>
                                      <a:rPr lang="es-ES" sz="1400" i="1" kern="1200">
                                        <a:solidFill>
                                          <a:schemeClr val="dk1"/>
                                        </a:solidFill>
                                        <a:effectLst/>
                                        <a:latin typeface="Cambria Math" panose="02040503050406030204" pitchFamily="18" charset="0"/>
                                        <a:ea typeface="+mn-ea"/>
                                        <a:cs typeface="+mn-cs"/>
                                      </a:rPr>
                                      <m:t>1237298</m:t>
                                    </m:r>
                                  </m:den>
                                </m:f>
                              </m:oMath>
                            </m:oMathPara>
                          </a14:m>
                          <a:endParaRPr lang="es-EC" dirty="0"/>
                        </a:p>
                      </a:txBody>
                      <a:tcPr/>
                    </a:tc>
                    <a:extLst>
                      <a:ext uri="{0D108BD9-81ED-4DB2-BD59-A6C34878D82A}">
                        <a16:rowId xmlns:a16="http://schemas.microsoft.com/office/drawing/2014/main" val="434271282"/>
                      </a:ext>
                    </a:extLst>
                  </a:tr>
                </a:tbl>
              </a:graphicData>
            </a:graphic>
          </p:graphicFrame>
        </mc:Choice>
        <mc:Fallback xmlns="">
          <p:graphicFrame>
            <p:nvGraphicFramePr>
              <p:cNvPr id="19" name="Tabla 18">
                <a:extLst>
                  <a:ext uri="{FF2B5EF4-FFF2-40B4-BE49-F238E27FC236}">
                    <a16:creationId xmlns:a16="http://schemas.microsoft.com/office/drawing/2014/main" id="{6A27F0EF-636C-431F-86D7-EC0AC04E1FFA}"/>
                  </a:ext>
                </a:extLst>
              </p:cNvPr>
              <p:cNvGraphicFramePr>
                <a:graphicFrameLocks noGrp="1"/>
              </p:cNvGraphicFramePr>
              <p:nvPr>
                <p:extLst>
                  <p:ext uri="{D42A27DB-BD31-4B8C-83A1-F6EECF244321}">
                    <p14:modId xmlns:p14="http://schemas.microsoft.com/office/powerpoint/2010/main" val="965237733"/>
                  </p:ext>
                </p:extLst>
              </p:nvPr>
            </p:nvGraphicFramePr>
            <p:xfrm>
              <a:off x="5434729" y="4732514"/>
              <a:ext cx="2481212" cy="926163"/>
            </p:xfrm>
            <a:graphic>
              <a:graphicData uri="http://schemas.openxmlformats.org/drawingml/2006/table">
                <a:tbl>
                  <a:tblPr firstRow="1" bandRow="1">
                    <a:tableStyleId>{1E171933-4619-4E11-9A3F-F7608DF75F80}</a:tableStyleId>
                  </a:tblPr>
                  <a:tblGrid>
                    <a:gridCol w="2481212">
                      <a:extLst>
                        <a:ext uri="{9D8B030D-6E8A-4147-A177-3AD203B41FA5}">
                          <a16:colId xmlns:a16="http://schemas.microsoft.com/office/drawing/2014/main" val="4118448421"/>
                        </a:ext>
                      </a:extLst>
                    </a:gridCol>
                  </a:tblGrid>
                  <a:tr h="350837">
                    <a:tc>
                      <a:txBody>
                        <a:bodyPr/>
                        <a:lstStyle/>
                        <a:p>
                          <a:endParaRPr lang="es-EC"/>
                        </a:p>
                      </a:txBody>
                      <a:tcPr>
                        <a:blipFill>
                          <a:blip r:embed="rId22"/>
                          <a:stretch>
                            <a:fillRect l="-245" t="-1724" r="-490" b="-167241"/>
                          </a:stretch>
                        </a:blipFill>
                      </a:tcPr>
                    </a:tc>
                    <a:extLst>
                      <a:ext uri="{0D108BD9-81ED-4DB2-BD59-A6C34878D82A}">
                        <a16:rowId xmlns:a16="http://schemas.microsoft.com/office/drawing/2014/main" val="4149530201"/>
                      </a:ext>
                    </a:extLst>
                  </a:tr>
                  <a:tr h="575326">
                    <a:tc>
                      <a:txBody>
                        <a:bodyPr/>
                        <a:lstStyle/>
                        <a:p>
                          <a:endParaRPr lang="es-EC"/>
                        </a:p>
                      </a:txBody>
                      <a:tcPr>
                        <a:blipFill>
                          <a:blip r:embed="rId22"/>
                          <a:stretch>
                            <a:fillRect l="-245" t="-62105" r="-490" b="-2105"/>
                          </a:stretch>
                        </a:blipFill>
                      </a:tcPr>
                    </a:tc>
                    <a:extLst>
                      <a:ext uri="{0D108BD9-81ED-4DB2-BD59-A6C34878D82A}">
                        <a16:rowId xmlns:a16="http://schemas.microsoft.com/office/drawing/2014/main" val="43427128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0" name="Tabla 19">
                <a:extLst>
                  <a:ext uri="{FF2B5EF4-FFF2-40B4-BE49-F238E27FC236}">
                    <a16:creationId xmlns:a16="http://schemas.microsoft.com/office/drawing/2014/main" id="{4B0A82FB-2F82-4312-912C-FE7423F4FF52}"/>
                  </a:ext>
                </a:extLst>
              </p:cNvPr>
              <p:cNvGraphicFramePr>
                <a:graphicFrameLocks noGrp="1"/>
              </p:cNvGraphicFramePr>
              <p:nvPr>
                <p:extLst>
                  <p:ext uri="{D42A27DB-BD31-4B8C-83A1-F6EECF244321}">
                    <p14:modId xmlns:p14="http://schemas.microsoft.com/office/powerpoint/2010/main" val="4023324396"/>
                  </p:ext>
                </p:extLst>
              </p:nvPr>
            </p:nvGraphicFramePr>
            <p:xfrm>
              <a:off x="226623" y="5640349"/>
              <a:ext cx="5208106" cy="492316"/>
            </p:xfrm>
            <a:graphic>
              <a:graphicData uri="http://schemas.openxmlformats.org/drawingml/2006/table">
                <a:tbl>
                  <a:tblPr firstRow="1" bandRow="1">
                    <a:tableStyleId>{1E171933-4619-4E11-9A3F-F7608DF75F80}</a:tableStyleId>
                  </a:tblPr>
                  <a:tblGrid>
                    <a:gridCol w="2604053">
                      <a:extLst>
                        <a:ext uri="{9D8B030D-6E8A-4147-A177-3AD203B41FA5}">
                          <a16:colId xmlns:a16="http://schemas.microsoft.com/office/drawing/2014/main" val="1071406406"/>
                        </a:ext>
                      </a:extLst>
                    </a:gridCol>
                    <a:gridCol w="2604053">
                      <a:extLst>
                        <a:ext uri="{9D8B030D-6E8A-4147-A177-3AD203B41FA5}">
                          <a16:colId xmlns:a16="http://schemas.microsoft.com/office/drawing/2014/main" val="4166560023"/>
                        </a:ext>
                      </a:extLst>
                    </a:gridCol>
                  </a:tblGrid>
                  <a:tr h="399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kern="1200" dirty="0">
                              <a:solidFill>
                                <a:schemeClr val="dk1"/>
                              </a:solidFill>
                              <a:effectLst/>
                              <a:latin typeface="+mn-lt"/>
                              <a:ea typeface="+mn-ea"/>
                              <a:cs typeface="+mn-cs"/>
                            </a:rPr>
                            <a:t>Periodo de recuperación PBP </a:t>
                          </a:r>
                          <a:endParaRPr lang="es-EC" sz="1400" b="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400" b="1" i="1" kern="1200" smtClean="0">
                                    <a:solidFill>
                                      <a:schemeClr val="bg2">
                                        <a:lumMod val="90000"/>
                                        <a:lumOff val="10000"/>
                                      </a:schemeClr>
                                    </a:solidFill>
                                    <a:effectLst/>
                                    <a:latin typeface="Cambria Math" panose="02040503050406030204" pitchFamily="18" charset="0"/>
                                    <a:ea typeface="+mn-ea"/>
                                    <a:cs typeface="+mn-cs"/>
                                  </a:rPr>
                                  <m:t>𝑃𝐵𝑃</m:t>
                                </m:r>
                                <m:r>
                                  <a:rPr lang="es-ES" sz="1400" b="1" i="1" kern="1200" smtClean="0">
                                    <a:solidFill>
                                      <a:schemeClr val="bg2">
                                        <a:lumMod val="90000"/>
                                        <a:lumOff val="10000"/>
                                      </a:schemeClr>
                                    </a:solidFill>
                                    <a:effectLst/>
                                    <a:latin typeface="Cambria Math" panose="02040503050406030204" pitchFamily="18" charset="0"/>
                                    <a:ea typeface="+mn-ea"/>
                                    <a:cs typeface="+mn-cs"/>
                                  </a:rPr>
                                  <m:t>=</m:t>
                                </m:r>
                                <m:f>
                                  <m:fPr>
                                    <m:ctrlPr>
                                      <a:rPr lang="es-EC" sz="1400" b="1" i="1" kern="1200">
                                        <a:solidFill>
                                          <a:schemeClr val="bg2">
                                            <a:lumMod val="90000"/>
                                            <a:lumOff val="10000"/>
                                          </a:schemeClr>
                                        </a:solidFill>
                                        <a:effectLst/>
                                        <a:latin typeface="Cambria Math" panose="02040503050406030204" pitchFamily="18" charset="0"/>
                                        <a:ea typeface="+mn-ea"/>
                                        <a:cs typeface="+mn-cs"/>
                                      </a:rPr>
                                    </m:ctrlPr>
                                  </m:fPr>
                                  <m:num>
                                    <m:r>
                                      <a:rPr lang="es-ES" sz="1400" b="1" i="1" kern="1200">
                                        <a:solidFill>
                                          <a:schemeClr val="bg2">
                                            <a:lumMod val="90000"/>
                                            <a:lumOff val="10000"/>
                                          </a:schemeClr>
                                        </a:solidFill>
                                        <a:effectLst/>
                                        <a:latin typeface="Cambria Math" panose="02040503050406030204" pitchFamily="18" charset="0"/>
                                        <a:ea typeface="+mn-ea"/>
                                        <a:cs typeface="+mn-cs"/>
                                      </a:rPr>
                                      <m:t>100</m:t>
                                    </m:r>
                                  </m:num>
                                  <m:den>
                                    <m:r>
                                      <a:rPr lang="es-ES" sz="1400" b="1" i="1" kern="1200">
                                        <a:solidFill>
                                          <a:schemeClr val="bg2">
                                            <a:lumMod val="90000"/>
                                            <a:lumOff val="10000"/>
                                          </a:schemeClr>
                                        </a:solidFill>
                                        <a:effectLst/>
                                        <a:latin typeface="Cambria Math" panose="02040503050406030204" pitchFamily="18" charset="0"/>
                                        <a:ea typeface="+mn-ea"/>
                                        <a:cs typeface="+mn-cs"/>
                                      </a:rPr>
                                      <m:t>𝑅𝑂𝐼</m:t>
                                    </m:r>
                                  </m:den>
                                </m:f>
                              </m:oMath>
                            </m:oMathPara>
                          </a14:m>
                          <a:endParaRPr lang="es-EC" sz="1400" b="1" kern="1200" dirty="0">
                            <a:solidFill>
                              <a:schemeClr val="bg2">
                                <a:lumMod val="90000"/>
                                <a:lumOff val="10000"/>
                              </a:schemeClr>
                            </a:solidFill>
                            <a:effectLst/>
                            <a:latin typeface="+mn-lt"/>
                            <a:ea typeface="+mn-ea"/>
                            <a:cs typeface="+mn-cs"/>
                          </a:endParaRPr>
                        </a:p>
                      </a:txBody>
                      <a:tcPr/>
                    </a:tc>
                    <a:extLst>
                      <a:ext uri="{0D108BD9-81ED-4DB2-BD59-A6C34878D82A}">
                        <a16:rowId xmlns:a16="http://schemas.microsoft.com/office/drawing/2014/main" val="32199029"/>
                      </a:ext>
                    </a:extLst>
                  </a:tr>
                </a:tbl>
              </a:graphicData>
            </a:graphic>
          </p:graphicFrame>
        </mc:Choice>
        <mc:Fallback xmlns="">
          <p:graphicFrame>
            <p:nvGraphicFramePr>
              <p:cNvPr id="20" name="Tabla 19">
                <a:extLst>
                  <a:ext uri="{FF2B5EF4-FFF2-40B4-BE49-F238E27FC236}">
                    <a16:creationId xmlns:a16="http://schemas.microsoft.com/office/drawing/2014/main" id="{4B0A82FB-2F82-4312-912C-FE7423F4FF52}"/>
                  </a:ext>
                </a:extLst>
              </p:cNvPr>
              <p:cNvGraphicFramePr>
                <a:graphicFrameLocks noGrp="1"/>
              </p:cNvGraphicFramePr>
              <p:nvPr>
                <p:extLst>
                  <p:ext uri="{D42A27DB-BD31-4B8C-83A1-F6EECF244321}">
                    <p14:modId xmlns:p14="http://schemas.microsoft.com/office/powerpoint/2010/main" val="4023324396"/>
                  </p:ext>
                </p:extLst>
              </p:nvPr>
            </p:nvGraphicFramePr>
            <p:xfrm>
              <a:off x="226623" y="5640349"/>
              <a:ext cx="5208106" cy="492316"/>
            </p:xfrm>
            <a:graphic>
              <a:graphicData uri="http://schemas.openxmlformats.org/drawingml/2006/table">
                <a:tbl>
                  <a:tblPr firstRow="1" bandRow="1">
                    <a:tableStyleId>{1E171933-4619-4E11-9A3F-F7608DF75F80}</a:tableStyleId>
                  </a:tblPr>
                  <a:tblGrid>
                    <a:gridCol w="2604053">
                      <a:extLst>
                        <a:ext uri="{9D8B030D-6E8A-4147-A177-3AD203B41FA5}">
                          <a16:colId xmlns:a16="http://schemas.microsoft.com/office/drawing/2014/main" val="1071406406"/>
                        </a:ext>
                      </a:extLst>
                    </a:gridCol>
                    <a:gridCol w="2604053">
                      <a:extLst>
                        <a:ext uri="{9D8B030D-6E8A-4147-A177-3AD203B41FA5}">
                          <a16:colId xmlns:a16="http://schemas.microsoft.com/office/drawing/2014/main" val="4166560023"/>
                        </a:ext>
                      </a:extLst>
                    </a:gridCol>
                  </a:tblGrid>
                  <a:tr h="492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kern="1200" dirty="0">
                              <a:solidFill>
                                <a:schemeClr val="dk1"/>
                              </a:solidFill>
                              <a:effectLst/>
                              <a:latin typeface="+mn-lt"/>
                              <a:ea typeface="+mn-ea"/>
                              <a:cs typeface="+mn-cs"/>
                            </a:rPr>
                            <a:t>Periodo de recuperación PBP </a:t>
                          </a:r>
                          <a:endParaRPr lang="es-EC" sz="1400" b="0" kern="1200" dirty="0">
                            <a:solidFill>
                              <a:schemeClr val="dk1"/>
                            </a:solidFill>
                            <a:effectLst/>
                            <a:latin typeface="+mn-lt"/>
                            <a:ea typeface="+mn-ea"/>
                            <a:cs typeface="+mn-cs"/>
                          </a:endParaRPr>
                        </a:p>
                      </a:txBody>
                      <a:tcPr/>
                    </a:tc>
                    <a:tc>
                      <a:txBody>
                        <a:bodyPr/>
                        <a:lstStyle/>
                        <a:p>
                          <a:endParaRPr lang="es-EC"/>
                        </a:p>
                      </a:txBody>
                      <a:tcPr>
                        <a:blipFill>
                          <a:blip r:embed="rId23"/>
                          <a:stretch>
                            <a:fillRect l="-100468" t="-1220" r="-468" b="-2439"/>
                          </a:stretch>
                        </a:blipFill>
                      </a:tcPr>
                    </a:tc>
                    <a:extLst>
                      <a:ext uri="{0D108BD9-81ED-4DB2-BD59-A6C34878D82A}">
                        <a16:rowId xmlns:a16="http://schemas.microsoft.com/office/drawing/2014/main" val="3219902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2" name="Tabla 21">
                <a:extLst>
                  <a:ext uri="{FF2B5EF4-FFF2-40B4-BE49-F238E27FC236}">
                    <a16:creationId xmlns:a16="http://schemas.microsoft.com/office/drawing/2014/main" id="{2C6F269B-9058-4CDA-BED1-B3ED155FD3F1}"/>
                  </a:ext>
                </a:extLst>
              </p:cNvPr>
              <p:cNvGraphicFramePr>
                <a:graphicFrameLocks noGrp="1"/>
              </p:cNvGraphicFramePr>
              <p:nvPr>
                <p:extLst>
                  <p:ext uri="{D42A27DB-BD31-4B8C-83A1-F6EECF244321}">
                    <p14:modId xmlns:p14="http://schemas.microsoft.com/office/powerpoint/2010/main" val="2696487018"/>
                  </p:ext>
                </p:extLst>
              </p:nvPr>
            </p:nvGraphicFramePr>
            <p:xfrm>
              <a:off x="5434729" y="5675796"/>
              <a:ext cx="2481212" cy="394526"/>
            </p:xfrm>
            <a:graphic>
              <a:graphicData uri="http://schemas.openxmlformats.org/drawingml/2006/table">
                <a:tbl>
                  <a:tblPr firstRow="1" bandRow="1">
                    <a:tableStyleId>{1E171933-4619-4E11-9A3F-F7608DF75F80}</a:tableStyleId>
                  </a:tblPr>
                  <a:tblGrid>
                    <a:gridCol w="2481212">
                      <a:extLst>
                        <a:ext uri="{9D8B030D-6E8A-4147-A177-3AD203B41FA5}">
                          <a16:colId xmlns:a16="http://schemas.microsoft.com/office/drawing/2014/main" val="2621728313"/>
                        </a:ext>
                      </a:extLst>
                    </a:gridCol>
                  </a:tblGrid>
                  <a:tr h="330238">
                    <a:tc>
                      <a:txBody>
                        <a:bodyPr/>
                        <a:lstStyle/>
                        <a:p>
                          <a:pPr algn="ctr"/>
                          <a14:m>
                            <m:oMath xmlns:m="http://schemas.openxmlformats.org/officeDocument/2006/math">
                              <m:r>
                                <a:rPr lang="es-ES" sz="1400" b="1" i="1" kern="1200" smtClean="0">
                                  <a:solidFill>
                                    <a:schemeClr val="bg1">
                                      <a:lumMod val="50000"/>
                                    </a:schemeClr>
                                  </a:solidFill>
                                  <a:effectLst/>
                                  <a:latin typeface="Cambria Math" panose="02040503050406030204" pitchFamily="18" charset="0"/>
                                  <a:ea typeface="+mn-ea"/>
                                  <a:cs typeface="+mn-cs"/>
                                </a:rPr>
                                <m:t>𝑃𝐵𝑃</m:t>
                              </m:r>
                              <m:r>
                                <a:rPr lang="es-ES" sz="1400" b="1" i="1" kern="1200" smtClean="0">
                                  <a:solidFill>
                                    <a:schemeClr val="bg1">
                                      <a:lumMod val="50000"/>
                                    </a:schemeClr>
                                  </a:solidFill>
                                  <a:effectLst/>
                                  <a:latin typeface="Cambria Math" panose="02040503050406030204" pitchFamily="18" charset="0"/>
                                  <a:ea typeface="+mn-ea"/>
                                  <a:cs typeface="+mn-cs"/>
                                </a:rPr>
                                <m:t>=</m:t>
                              </m:r>
                              <m:f>
                                <m:fPr>
                                  <m:ctrlPr>
                                    <a:rPr lang="es-EC" sz="1400" b="1" i="1" kern="1200">
                                      <a:solidFill>
                                        <a:schemeClr val="bg1">
                                          <a:lumMod val="50000"/>
                                        </a:schemeClr>
                                      </a:solidFill>
                                      <a:effectLst/>
                                      <a:latin typeface="Cambria Math" panose="02040503050406030204" pitchFamily="18" charset="0"/>
                                      <a:ea typeface="+mn-ea"/>
                                      <a:cs typeface="+mn-cs"/>
                                    </a:rPr>
                                  </m:ctrlPr>
                                </m:fPr>
                                <m:num>
                                  <m:r>
                                    <a:rPr lang="es-ES" sz="1400" b="1" i="1" kern="1200">
                                      <a:solidFill>
                                        <a:schemeClr val="bg1">
                                          <a:lumMod val="50000"/>
                                        </a:schemeClr>
                                      </a:solidFill>
                                      <a:effectLst/>
                                      <a:latin typeface="Cambria Math" panose="02040503050406030204" pitchFamily="18" charset="0"/>
                                      <a:ea typeface="+mn-ea"/>
                                      <a:cs typeface="+mn-cs"/>
                                    </a:rPr>
                                    <m:t>100</m:t>
                                  </m:r>
                                </m:num>
                                <m:den>
                                  <m:r>
                                    <a:rPr lang="es-ES" sz="1400" b="1" i="1" kern="1200">
                                      <a:solidFill>
                                        <a:schemeClr val="bg1">
                                          <a:lumMod val="50000"/>
                                        </a:schemeClr>
                                      </a:solidFill>
                                      <a:effectLst/>
                                      <a:latin typeface="Cambria Math" panose="02040503050406030204" pitchFamily="18" charset="0"/>
                                      <a:ea typeface="+mn-ea"/>
                                      <a:cs typeface="+mn-cs"/>
                                    </a:rPr>
                                    <m:t>𝑅𝑂𝐼</m:t>
                                  </m:r>
                                </m:den>
                              </m:f>
                            </m:oMath>
                          </a14:m>
                          <a:r>
                            <a:rPr lang="es-EC" sz="1400" b="0" dirty="0">
                              <a:solidFill>
                                <a:schemeClr val="bg1">
                                  <a:lumMod val="50000"/>
                                </a:schemeClr>
                              </a:solidFill>
                            </a:rPr>
                            <a:t> </a:t>
                          </a:r>
                        </a:p>
                      </a:txBody>
                      <a:tcPr/>
                    </a:tc>
                    <a:extLst>
                      <a:ext uri="{0D108BD9-81ED-4DB2-BD59-A6C34878D82A}">
                        <a16:rowId xmlns:a16="http://schemas.microsoft.com/office/drawing/2014/main" val="955706902"/>
                      </a:ext>
                    </a:extLst>
                  </a:tr>
                </a:tbl>
              </a:graphicData>
            </a:graphic>
          </p:graphicFrame>
        </mc:Choice>
        <mc:Fallback xmlns="">
          <p:graphicFrame>
            <p:nvGraphicFramePr>
              <p:cNvPr id="22" name="Tabla 21">
                <a:extLst>
                  <a:ext uri="{FF2B5EF4-FFF2-40B4-BE49-F238E27FC236}">
                    <a16:creationId xmlns:a16="http://schemas.microsoft.com/office/drawing/2014/main" id="{2C6F269B-9058-4CDA-BED1-B3ED155FD3F1}"/>
                  </a:ext>
                </a:extLst>
              </p:cNvPr>
              <p:cNvGraphicFramePr>
                <a:graphicFrameLocks noGrp="1"/>
              </p:cNvGraphicFramePr>
              <p:nvPr>
                <p:extLst>
                  <p:ext uri="{D42A27DB-BD31-4B8C-83A1-F6EECF244321}">
                    <p14:modId xmlns:p14="http://schemas.microsoft.com/office/powerpoint/2010/main" val="2696487018"/>
                  </p:ext>
                </p:extLst>
              </p:nvPr>
            </p:nvGraphicFramePr>
            <p:xfrm>
              <a:off x="5434729" y="5675796"/>
              <a:ext cx="2481212" cy="399669"/>
            </p:xfrm>
            <a:graphic>
              <a:graphicData uri="http://schemas.openxmlformats.org/drawingml/2006/table">
                <a:tbl>
                  <a:tblPr firstRow="1" bandRow="1">
                    <a:tableStyleId>{1E171933-4619-4E11-9A3F-F7608DF75F80}</a:tableStyleId>
                  </a:tblPr>
                  <a:tblGrid>
                    <a:gridCol w="2481212">
                      <a:extLst>
                        <a:ext uri="{9D8B030D-6E8A-4147-A177-3AD203B41FA5}">
                          <a16:colId xmlns:a16="http://schemas.microsoft.com/office/drawing/2014/main" val="2621728313"/>
                        </a:ext>
                      </a:extLst>
                    </a:gridCol>
                  </a:tblGrid>
                  <a:tr h="399669">
                    <a:tc>
                      <a:txBody>
                        <a:bodyPr/>
                        <a:lstStyle/>
                        <a:p>
                          <a:endParaRPr lang="es-EC"/>
                        </a:p>
                      </a:txBody>
                      <a:tcPr>
                        <a:blipFill>
                          <a:blip r:embed="rId24"/>
                          <a:stretch>
                            <a:fillRect l="-245" t="-1515" r="-490" b="-3030"/>
                          </a:stretch>
                        </a:blipFill>
                      </a:tcPr>
                    </a:tc>
                    <a:extLst>
                      <a:ext uri="{0D108BD9-81ED-4DB2-BD59-A6C34878D82A}">
                        <a16:rowId xmlns:a16="http://schemas.microsoft.com/office/drawing/2014/main" val="955706902"/>
                      </a:ext>
                    </a:extLst>
                  </a:tr>
                </a:tbl>
              </a:graphicData>
            </a:graphic>
          </p:graphicFrame>
        </mc:Fallback>
      </mc:AlternateContent>
      <p:sp>
        <p:nvSpPr>
          <p:cNvPr id="23" name="Rectángulo 22">
            <a:extLst>
              <a:ext uri="{FF2B5EF4-FFF2-40B4-BE49-F238E27FC236}">
                <a16:creationId xmlns:a16="http://schemas.microsoft.com/office/drawing/2014/main" id="{E2CA10CB-ADA6-4AAF-B458-D97E99C84B8F}"/>
              </a:ext>
            </a:extLst>
          </p:cNvPr>
          <p:cNvSpPr/>
          <p:nvPr/>
        </p:nvSpPr>
        <p:spPr>
          <a:xfrm>
            <a:off x="226623" y="2751109"/>
            <a:ext cx="6260050" cy="559127"/>
          </a:xfrm>
          <a:prstGeom prst="rect">
            <a:avLst/>
          </a:prstGeom>
        </p:spPr>
        <p:txBody>
          <a:bodyPr wrap="square">
            <a:spAutoFit/>
          </a:bodyPr>
          <a:lstStyle/>
          <a:p>
            <a:pPr>
              <a:spcAft>
                <a:spcPts val="1000"/>
              </a:spcAft>
            </a:pPr>
            <a:r>
              <a:rPr lang="es-EC" sz="1100" b="1" dirty="0">
                <a:solidFill>
                  <a:schemeClr val="accent4">
                    <a:lumMod val="10000"/>
                  </a:schemeClr>
                </a:solidFill>
                <a:ea typeface="Corbel" panose="020B0503020204020204" pitchFamily="34" charset="0"/>
                <a:cs typeface="Corbel" panose="020B0503020204020204" pitchFamily="34" charset="0"/>
              </a:rPr>
              <a:t>Tabla 14</a:t>
            </a:r>
          </a:p>
          <a:p>
            <a:pPr>
              <a:spcAft>
                <a:spcPts val="1000"/>
              </a:spcAft>
            </a:pPr>
            <a:r>
              <a:rPr lang="es-ES" sz="1100" i="1" dirty="0">
                <a:solidFill>
                  <a:schemeClr val="accent4">
                    <a:lumMod val="10000"/>
                  </a:schemeClr>
                </a:solidFill>
                <a:ea typeface="Corbel" panose="020B0503020204020204" pitchFamily="34" charset="0"/>
                <a:cs typeface="Corbel" panose="020B0503020204020204" pitchFamily="34" charset="0"/>
              </a:rPr>
              <a:t>Resumen del análisis de Rentabilidad del Proyecto</a:t>
            </a:r>
            <a:r>
              <a:rPr lang="es-EC" sz="1100" i="1" dirty="0">
                <a:solidFill>
                  <a:schemeClr val="accent4">
                    <a:lumMod val="10000"/>
                  </a:schemeClr>
                </a:solidFill>
                <a:ea typeface="Corbel" panose="020B0503020204020204" pitchFamily="34" charset="0"/>
                <a:cs typeface="Corbel" panose="020B0503020204020204" pitchFamily="34" charset="0"/>
              </a:rPr>
              <a:t>.</a:t>
            </a:r>
            <a:endParaRPr lang="es-EC" sz="1100" dirty="0">
              <a:solidFill>
                <a:schemeClr val="accent4">
                  <a:lumMod val="10000"/>
                </a:schemeClr>
              </a:solidFill>
              <a:effectLst/>
              <a:ea typeface="Corbel" panose="020B0503020204020204" pitchFamily="34" charset="0"/>
              <a:cs typeface="Corbel" panose="020B0503020204020204" pitchFamily="34" charset="0"/>
            </a:endParaRPr>
          </a:p>
        </p:txBody>
      </p:sp>
      <p:sp>
        <p:nvSpPr>
          <p:cNvPr id="24" name="Rectángulo 23">
            <a:extLst>
              <a:ext uri="{FF2B5EF4-FFF2-40B4-BE49-F238E27FC236}">
                <a16:creationId xmlns:a16="http://schemas.microsoft.com/office/drawing/2014/main" id="{BF81E268-EAFE-4FD3-95B1-A73E5C1BFD12}"/>
              </a:ext>
            </a:extLst>
          </p:cNvPr>
          <p:cNvSpPr/>
          <p:nvPr/>
        </p:nvSpPr>
        <p:spPr>
          <a:xfrm>
            <a:off x="859686" y="6321257"/>
            <a:ext cx="1643399" cy="319126"/>
          </a:xfrm>
          <a:prstGeom prst="rect">
            <a:avLst/>
          </a:prstGeom>
        </p:spPr>
        <p:txBody>
          <a:bodyPr wrap="none">
            <a:spAutoFit/>
          </a:bodyPr>
          <a:lstStyle/>
          <a:p>
            <a:pPr algn="just">
              <a:lnSpc>
                <a:spcPct val="150000"/>
              </a:lnSpc>
              <a:spcAft>
                <a:spcPts val="800"/>
              </a:spcAft>
            </a:pP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Autor: Paredes, A. (2021)</a:t>
            </a:r>
            <a:endParaRPr lang="es-ES" sz="1600" dirty="0">
              <a:solidFill>
                <a:schemeClr val="bg1">
                  <a:lumMod val="50000"/>
                </a:schemeClr>
              </a:solidFill>
              <a:effectLst/>
              <a:latin typeface="Corbel" panose="020B0503020204020204" pitchFamily="34" charset="0"/>
              <a:ea typeface="Corbel" panose="020B0503020204020204" pitchFamily="34" charset="0"/>
              <a:cs typeface="Corbel" panose="020B0503020204020204" pitchFamily="34" charset="0"/>
            </a:endParaRP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28A350B4-58EE-4054-BFEC-B1A4B99FB3A1}"/>
                  </a:ext>
                </a:extLst>
              </p:cNvPr>
              <p:cNvGraphicFramePr>
                <a:graphicFrameLocks noGrp="1"/>
              </p:cNvGraphicFramePr>
              <p:nvPr>
                <p:extLst>
                  <p:ext uri="{D42A27DB-BD31-4B8C-83A1-F6EECF244321}">
                    <p14:modId xmlns:p14="http://schemas.microsoft.com/office/powerpoint/2010/main" val="3786129445"/>
                  </p:ext>
                </p:extLst>
              </p:nvPr>
            </p:nvGraphicFramePr>
            <p:xfrm>
              <a:off x="7903995" y="3305585"/>
              <a:ext cx="2481212" cy="1560294"/>
            </p:xfrm>
            <a:graphic>
              <a:graphicData uri="http://schemas.openxmlformats.org/drawingml/2006/table">
                <a:tbl>
                  <a:tblPr firstRow="1" bandRow="1">
                    <a:tableStyleId>{1E171933-4619-4E11-9A3F-F7608DF75F80}</a:tableStyleId>
                  </a:tblPr>
                  <a:tblGrid>
                    <a:gridCol w="2481212">
                      <a:extLst>
                        <a:ext uri="{9D8B030D-6E8A-4147-A177-3AD203B41FA5}">
                          <a16:colId xmlns:a16="http://schemas.microsoft.com/office/drawing/2014/main" val="159315078"/>
                        </a:ext>
                      </a:extLst>
                    </a:gridCol>
                  </a:tblGrid>
                  <a:tr h="360969">
                    <a:tc>
                      <a:txBody>
                        <a:bodyPr/>
                        <a:lstStyle/>
                        <a:p>
                          <a:pPr algn="ctr"/>
                          <a:r>
                            <a:rPr lang="es-MX" dirty="0">
                              <a:solidFill>
                                <a:schemeClr val="bg2">
                                  <a:lumMod val="90000"/>
                                  <a:lumOff val="10000"/>
                                </a:schemeClr>
                              </a:solidFill>
                            </a:rPr>
                            <a:t>Valor</a:t>
                          </a:r>
                          <a:endParaRPr lang="es-EC" dirty="0">
                            <a:solidFill>
                              <a:schemeClr val="bg2">
                                <a:lumMod val="90000"/>
                                <a:lumOff val="10000"/>
                              </a:schemeClr>
                            </a:solidFill>
                          </a:endParaRPr>
                        </a:p>
                      </a:txBody>
                      <a:tcPr/>
                    </a:tc>
                    <a:extLst>
                      <a:ext uri="{0D108BD9-81ED-4DB2-BD59-A6C34878D82A}">
                        <a16:rowId xmlns:a16="http://schemas.microsoft.com/office/drawing/2014/main" val="2133591582"/>
                      </a:ext>
                    </a:extLst>
                  </a:tr>
                  <a:tr h="413902">
                    <a:tc>
                      <a:txBody>
                        <a:bodyPr/>
                        <a:lstStyle/>
                        <a:p>
                          <a:pPr/>
                          <a14:m>
                            <m:oMathPara xmlns:m="http://schemas.openxmlformats.org/officeDocument/2006/math">
                              <m:oMathParaPr>
                                <m:jc m:val="centerGroup"/>
                              </m:oMathParaPr>
                              <m:oMath xmlns:m="http://schemas.openxmlformats.org/officeDocument/2006/math">
                                <m:r>
                                  <a:rPr lang="es-EC" sz="1400" i="1" kern="1200" smtClean="0">
                                    <a:solidFill>
                                      <a:schemeClr val="dk1"/>
                                    </a:solidFill>
                                    <a:effectLst/>
                                    <a:latin typeface="Cambria Math" panose="02040503050406030204" pitchFamily="18" charset="0"/>
                                    <a:ea typeface="+mn-ea"/>
                                    <a:cs typeface="+mn-cs"/>
                                  </a:rPr>
                                  <m:t> </m:t>
                                </m:r>
                                <m:r>
                                  <a:rPr lang="es-EC" sz="1400" kern="1200">
                                    <a:solidFill>
                                      <a:schemeClr val="dk1"/>
                                    </a:solidFill>
                                    <a:effectLst/>
                                    <a:latin typeface="Cambria Math" panose="02040503050406030204" pitchFamily="18" charset="0"/>
                                    <a:ea typeface="+mn-ea"/>
                                    <a:cs typeface="+mn-cs"/>
                                  </a:rPr>
                                  <m:t>1520000</m:t>
                                </m:r>
                              </m:oMath>
                            </m:oMathPara>
                          </a14:m>
                          <a:endParaRPr lang="es-EC" sz="1400" dirty="0"/>
                        </a:p>
                      </a:txBody>
                      <a:tcPr/>
                    </a:tc>
                    <a:extLst>
                      <a:ext uri="{0D108BD9-81ED-4DB2-BD59-A6C34878D82A}">
                        <a16:rowId xmlns:a16="http://schemas.microsoft.com/office/drawing/2014/main" val="3456107500"/>
                      </a:ext>
                    </a:extLst>
                  </a:tr>
                  <a:tr h="366730">
                    <a:tc>
                      <a:txBody>
                        <a:bodyPr/>
                        <a:lstStyle/>
                        <a:p>
                          <a:pPr/>
                          <a14:m>
                            <m:oMathPara xmlns:m="http://schemas.openxmlformats.org/officeDocument/2006/math">
                              <m:oMathParaPr>
                                <m:jc m:val="centerGroup"/>
                              </m:oMathParaPr>
                              <m:oMath xmlns:m="http://schemas.openxmlformats.org/officeDocument/2006/math">
                                <m:r>
                                  <a:rPr lang="es-EC" sz="1400" kern="1200" smtClean="0">
                                    <a:solidFill>
                                      <a:schemeClr val="dk1"/>
                                    </a:solidFill>
                                    <a:effectLst/>
                                    <a:latin typeface="Cambria Math" panose="02040503050406030204" pitchFamily="18" charset="0"/>
                                    <a:ea typeface="+mn-ea"/>
                                    <a:cs typeface="+mn-cs"/>
                                  </a:rPr>
                                  <m:t>221309</m:t>
                                </m:r>
                              </m:oMath>
                            </m:oMathPara>
                          </a14:m>
                          <a:endParaRPr lang="es-EC" sz="1400" dirty="0"/>
                        </a:p>
                      </a:txBody>
                      <a:tcPr/>
                    </a:tc>
                    <a:extLst>
                      <a:ext uri="{0D108BD9-81ED-4DB2-BD59-A6C34878D82A}">
                        <a16:rowId xmlns:a16="http://schemas.microsoft.com/office/drawing/2014/main" val="2884002790"/>
                      </a:ext>
                    </a:extLst>
                  </a:tr>
                  <a:tr h="413902">
                    <a:tc>
                      <a:txBody>
                        <a:bodyPr/>
                        <a:lstStyle/>
                        <a:p>
                          <a:pPr/>
                          <a14:m>
                            <m:oMathPara xmlns:m="http://schemas.openxmlformats.org/officeDocument/2006/math">
                              <m:oMathParaPr>
                                <m:jc m:val="centerGroup"/>
                              </m:oMathParaPr>
                              <m:oMath xmlns:m="http://schemas.openxmlformats.org/officeDocument/2006/math">
                                <m:r>
                                  <a:rPr lang="es-ES" sz="1400" i="1" kern="1200" smtClean="0">
                                    <a:solidFill>
                                      <a:schemeClr val="dk1"/>
                                    </a:solidFill>
                                    <a:effectLst/>
                                    <a:latin typeface="Cambria Math" panose="02040503050406030204" pitchFamily="18" charset="0"/>
                                    <a:ea typeface="+mn-ea"/>
                                    <a:cs typeface="+mn-cs"/>
                                  </a:rPr>
                                  <m:t>143850.85</m:t>
                                </m:r>
                              </m:oMath>
                            </m:oMathPara>
                          </a14:m>
                          <a:endParaRPr lang="es-EC" sz="1400" dirty="0"/>
                        </a:p>
                      </a:txBody>
                      <a:tcPr/>
                    </a:tc>
                    <a:extLst>
                      <a:ext uri="{0D108BD9-81ED-4DB2-BD59-A6C34878D82A}">
                        <a16:rowId xmlns:a16="http://schemas.microsoft.com/office/drawing/2014/main" val="2080374592"/>
                      </a:ext>
                    </a:extLst>
                  </a:tr>
                </a:tbl>
              </a:graphicData>
            </a:graphic>
          </p:graphicFrame>
        </mc:Choice>
        <mc:Fallback xmlns="">
          <p:graphicFrame>
            <p:nvGraphicFramePr>
              <p:cNvPr id="3" name="Tabla 2">
                <a:extLst>
                  <a:ext uri="{FF2B5EF4-FFF2-40B4-BE49-F238E27FC236}">
                    <a16:creationId xmlns:a16="http://schemas.microsoft.com/office/drawing/2014/main" id="{28A350B4-58EE-4054-BFEC-B1A4B99FB3A1}"/>
                  </a:ext>
                </a:extLst>
              </p:cNvPr>
              <p:cNvGraphicFramePr>
                <a:graphicFrameLocks noGrp="1"/>
              </p:cNvGraphicFramePr>
              <p:nvPr>
                <p:extLst>
                  <p:ext uri="{D42A27DB-BD31-4B8C-83A1-F6EECF244321}">
                    <p14:modId xmlns:p14="http://schemas.microsoft.com/office/powerpoint/2010/main" val="3786129445"/>
                  </p:ext>
                </p:extLst>
              </p:nvPr>
            </p:nvGraphicFramePr>
            <p:xfrm>
              <a:off x="7903995" y="3305585"/>
              <a:ext cx="2481212" cy="1560294"/>
            </p:xfrm>
            <a:graphic>
              <a:graphicData uri="http://schemas.openxmlformats.org/drawingml/2006/table">
                <a:tbl>
                  <a:tblPr firstRow="1" bandRow="1">
                    <a:tableStyleId>{1E171933-4619-4E11-9A3F-F7608DF75F80}</a:tableStyleId>
                  </a:tblPr>
                  <a:tblGrid>
                    <a:gridCol w="2481212">
                      <a:extLst>
                        <a:ext uri="{9D8B030D-6E8A-4147-A177-3AD203B41FA5}">
                          <a16:colId xmlns:a16="http://schemas.microsoft.com/office/drawing/2014/main" val="159315078"/>
                        </a:ext>
                      </a:extLst>
                    </a:gridCol>
                  </a:tblGrid>
                  <a:tr h="365760">
                    <a:tc>
                      <a:txBody>
                        <a:bodyPr/>
                        <a:lstStyle/>
                        <a:p>
                          <a:pPr algn="ctr"/>
                          <a:r>
                            <a:rPr lang="es-MX" dirty="0">
                              <a:solidFill>
                                <a:schemeClr val="bg2">
                                  <a:lumMod val="90000"/>
                                  <a:lumOff val="10000"/>
                                </a:schemeClr>
                              </a:solidFill>
                            </a:rPr>
                            <a:t>Valor</a:t>
                          </a:r>
                          <a:endParaRPr lang="es-EC" dirty="0">
                            <a:solidFill>
                              <a:schemeClr val="bg2">
                                <a:lumMod val="90000"/>
                                <a:lumOff val="10000"/>
                              </a:schemeClr>
                            </a:solidFill>
                          </a:endParaRPr>
                        </a:p>
                      </a:txBody>
                      <a:tcPr/>
                    </a:tc>
                    <a:extLst>
                      <a:ext uri="{0D108BD9-81ED-4DB2-BD59-A6C34878D82A}">
                        <a16:rowId xmlns:a16="http://schemas.microsoft.com/office/drawing/2014/main" val="2133591582"/>
                      </a:ext>
                    </a:extLst>
                  </a:tr>
                  <a:tr h="413902">
                    <a:tc>
                      <a:txBody>
                        <a:bodyPr/>
                        <a:lstStyle/>
                        <a:p>
                          <a:endParaRPr lang="es-EC"/>
                        </a:p>
                      </a:txBody>
                      <a:tcPr>
                        <a:blipFill>
                          <a:blip r:embed="rId25"/>
                          <a:stretch>
                            <a:fillRect l="-245" t="-95588" r="-490" b="-192647"/>
                          </a:stretch>
                        </a:blipFill>
                      </a:tcPr>
                    </a:tc>
                    <a:extLst>
                      <a:ext uri="{0D108BD9-81ED-4DB2-BD59-A6C34878D82A}">
                        <a16:rowId xmlns:a16="http://schemas.microsoft.com/office/drawing/2014/main" val="3456107500"/>
                      </a:ext>
                    </a:extLst>
                  </a:tr>
                  <a:tr h="366730">
                    <a:tc>
                      <a:txBody>
                        <a:bodyPr/>
                        <a:lstStyle/>
                        <a:p>
                          <a:endParaRPr lang="es-EC"/>
                        </a:p>
                      </a:txBody>
                      <a:tcPr>
                        <a:blipFill>
                          <a:blip r:embed="rId25"/>
                          <a:stretch>
                            <a:fillRect l="-245" t="-218033" r="-490" b="-114754"/>
                          </a:stretch>
                        </a:blipFill>
                      </a:tcPr>
                    </a:tc>
                    <a:extLst>
                      <a:ext uri="{0D108BD9-81ED-4DB2-BD59-A6C34878D82A}">
                        <a16:rowId xmlns:a16="http://schemas.microsoft.com/office/drawing/2014/main" val="2884002790"/>
                      </a:ext>
                    </a:extLst>
                  </a:tr>
                  <a:tr h="413902">
                    <a:tc>
                      <a:txBody>
                        <a:bodyPr/>
                        <a:lstStyle/>
                        <a:p>
                          <a:endParaRPr lang="es-EC"/>
                        </a:p>
                      </a:txBody>
                      <a:tcPr>
                        <a:blipFill>
                          <a:blip r:embed="rId25"/>
                          <a:stretch>
                            <a:fillRect l="-245" t="-285294" r="-490" b="-2941"/>
                          </a:stretch>
                        </a:blipFill>
                      </a:tcPr>
                    </a:tc>
                    <a:extLst>
                      <a:ext uri="{0D108BD9-81ED-4DB2-BD59-A6C34878D82A}">
                        <a16:rowId xmlns:a16="http://schemas.microsoft.com/office/drawing/2014/main" val="208037459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a 15">
                <a:extLst>
                  <a:ext uri="{FF2B5EF4-FFF2-40B4-BE49-F238E27FC236}">
                    <a16:creationId xmlns:a16="http://schemas.microsoft.com/office/drawing/2014/main" id="{E87FC770-F2A8-4974-A7AE-599A76B3E680}"/>
                  </a:ext>
                </a:extLst>
              </p:cNvPr>
              <p:cNvGraphicFramePr>
                <a:graphicFrameLocks noGrp="1"/>
              </p:cNvGraphicFramePr>
              <p:nvPr>
                <p:extLst>
                  <p:ext uri="{D42A27DB-BD31-4B8C-83A1-F6EECF244321}">
                    <p14:modId xmlns:p14="http://schemas.microsoft.com/office/powerpoint/2010/main" val="2579119510"/>
                  </p:ext>
                </p:extLst>
              </p:nvPr>
            </p:nvGraphicFramePr>
            <p:xfrm>
              <a:off x="7898022" y="4732515"/>
              <a:ext cx="2481212" cy="924418"/>
            </p:xfrm>
            <a:graphic>
              <a:graphicData uri="http://schemas.openxmlformats.org/drawingml/2006/table">
                <a:tbl>
                  <a:tblPr firstRow="1" bandRow="1">
                    <a:tableStyleId>{1E171933-4619-4E11-9A3F-F7608DF75F80}</a:tableStyleId>
                  </a:tblPr>
                  <a:tblGrid>
                    <a:gridCol w="2481212">
                      <a:extLst>
                        <a:ext uri="{9D8B030D-6E8A-4147-A177-3AD203B41FA5}">
                          <a16:colId xmlns:a16="http://schemas.microsoft.com/office/drawing/2014/main" val="4118448421"/>
                        </a:ext>
                      </a:extLst>
                    </a:gridCol>
                  </a:tblGrid>
                  <a:tr h="364703">
                    <a:tc>
                      <a:txBody>
                        <a:bodyPr/>
                        <a:lstStyle/>
                        <a:p>
                          <a:pPr/>
                          <a14:m>
                            <m:oMathPara xmlns:m="http://schemas.openxmlformats.org/officeDocument/2006/math">
                              <m:oMathParaPr>
                                <m:jc m:val="centerGroup"/>
                              </m:oMathParaPr>
                              <m:oMath xmlns:m="http://schemas.openxmlformats.org/officeDocument/2006/math">
                                <m:r>
                                  <a:rPr lang="es-EC" sz="1400" b="0" i="0" kern="1200" smtClean="0">
                                    <a:solidFill>
                                      <a:schemeClr val="dk1"/>
                                    </a:solidFill>
                                    <a:effectLst/>
                                    <a:latin typeface="Cambria Math" panose="02040503050406030204" pitchFamily="18" charset="0"/>
                                    <a:ea typeface="+mn-ea"/>
                                    <a:cs typeface="+mn-cs"/>
                                  </a:rPr>
                                  <m:t>76029.35</m:t>
                                </m:r>
                              </m:oMath>
                            </m:oMathPara>
                          </a14:m>
                          <a:endParaRPr lang="es-EC" sz="1400" b="0" i="0" dirty="0"/>
                        </a:p>
                      </a:txBody>
                      <a:tcPr/>
                    </a:tc>
                    <a:extLst>
                      <a:ext uri="{0D108BD9-81ED-4DB2-BD59-A6C34878D82A}">
                        <a16:rowId xmlns:a16="http://schemas.microsoft.com/office/drawing/2014/main" val="4149530201"/>
                      </a:ext>
                    </a:extLst>
                  </a:tr>
                  <a:tr h="559715">
                    <a:tc>
                      <a:txBody>
                        <a:bodyPr/>
                        <a:lstStyle/>
                        <a:p>
                          <a:pPr/>
                          <a14:m>
                            <m:oMathPara xmlns:m="http://schemas.openxmlformats.org/officeDocument/2006/math">
                              <m:oMathParaPr>
                                <m:jc m:val="centerGroup"/>
                              </m:oMathParaPr>
                              <m:oMath xmlns:m="http://schemas.openxmlformats.org/officeDocument/2006/math">
                                <m:r>
                                  <a:rPr lang="es-ES" sz="1400" i="1" kern="1200" smtClean="0">
                                    <a:solidFill>
                                      <a:schemeClr val="dk1"/>
                                    </a:solidFill>
                                    <a:effectLst/>
                                    <a:latin typeface="Cambria Math" panose="02040503050406030204" pitchFamily="18" charset="0"/>
                                    <a:ea typeface="+mn-ea"/>
                                    <a:cs typeface="+mn-cs"/>
                                  </a:rPr>
                                  <m:t>11.62</m:t>
                                </m:r>
                              </m:oMath>
                            </m:oMathPara>
                          </a14:m>
                          <a:endParaRPr lang="es-EC" sz="1400" dirty="0"/>
                        </a:p>
                      </a:txBody>
                      <a:tcPr/>
                    </a:tc>
                    <a:extLst>
                      <a:ext uri="{0D108BD9-81ED-4DB2-BD59-A6C34878D82A}">
                        <a16:rowId xmlns:a16="http://schemas.microsoft.com/office/drawing/2014/main" val="434271282"/>
                      </a:ext>
                    </a:extLst>
                  </a:tr>
                </a:tbl>
              </a:graphicData>
            </a:graphic>
          </p:graphicFrame>
        </mc:Choice>
        <mc:Fallback xmlns="">
          <p:graphicFrame>
            <p:nvGraphicFramePr>
              <p:cNvPr id="16" name="Tabla 15">
                <a:extLst>
                  <a:ext uri="{FF2B5EF4-FFF2-40B4-BE49-F238E27FC236}">
                    <a16:creationId xmlns:a16="http://schemas.microsoft.com/office/drawing/2014/main" id="{E87FC770-F2A8-4974-A7AE-599A76B3E680}"/>
                  </a:ext>
                </a:extLst>
              </p:cNvPr>
              <p:cNvGraphicFramePr>
                <a:graphicFrameLocks noGrp="1"/>
              </p:cNvGraphicFramePr>
              <p:nvPr>
                <p:extLst>
                  <p:ext uri="{D42A27DB-BD31-4B8C-83A1-F6EECF244321}">
                    <p14:modId xmlns:p14="http://schemas.microsoft.com/office/powerpoint/2010/main" val="2579119510"/>
                  </p:ext>
                </p:extLst>
              </p:nvPr>
            </p:nvGraphicFramePr>
            <p:xfrm>
              <a:off x="7898022" y="4732515"/>
              <a:ext cx="2481212" cy="924418"/>
            </p:xfrm>
            <a:graphic>
              <a:graphicData uri="http://schemas.openxmlformats.org/drawingml/2006/table">
                <a:tbl>
                  <a:tblPr firstRow="1" bandRow="1">
                    <a:tableStyleId>{1E171933-4619-4E11-9A3F-F7608DF75F80}</a:tableStyleId>
                  </a:tblPr>
                  <a:tblGrid>
                    <a:gridCol w="2481212">
                      <a:extLst>
                        <a:ext uri="{9D8B030D-6E8A-4147-A177-3AD203B41FA5}">
                          <a16:colId xmlns:a16="http://schemas.microsoft.com/office/drawing/2014/main" val="4118448421"/>
                        </a:ext>
                      </a:extLst>
                    </a:gridCol>
                  </a:tblGrid>
                  <a:tr h="364703">
                    <a:tc>
                      <a:txBody>
                        <a:bodyPr/>
                        <a:lstStyle/>
                        <a:p>
                          <a:endParaRPr lang="es-EC"/>
                        </a:p>
                      </a:txBody>
                      <a:tcPr>
                        <a:blipFill>
                          <a:blip r:embed="rId26"/>
                          <a:stretch>
                            <a:fillRect l="-245" t="-1667" r="-490" b="-158333"/>
                          </a:stretch>
                        </a:blipFill>
                      </a:tcPr>
                    </a:tc>
                    <a:extLst>
                      <a:ext uri="{0D108BD9-81ED-4DB2-BD59-A6C34878D82A}">
                        <a16:rowId xmlns:a16="http://schemas.microsoft.com/office/drawing/2014/main" val="4149530201"/>
                      </a:ext>
                    </a:extLst>
                  </a:tr>
                  <a:tr h="559715">
                    <a:tc>
                      <a:txBody>
                        <a:bodyPr/>
                        <a:lstStyle/>
                        <a:p>
                          <a:endParaRPr lang="es-EC"/>
                        </a:p>
                      </a:txBody>
                      <a:tcPr>
                        <a:blipFill>
                          <a:blip r:embed="rId26"/>
                          <a:stretch>
                            <a:fillRect l="-245" t="-66304" r="-490" b="-3261"/>
                          </a:stretch>
                        </a:blipFill>
                      </a:tcPr>
                    </a:tc>
                    <a:extLst>
                      <a:ext uri="{0D108BD9-81ED-4DB2-BD59-A6C34878D82A}">
                        <a16:rowId xmlns:a16="http://schemas.microsoft.com/office/drawing/2014/main" val="434271282"/>
                      </a:ext>
                    </a:extLst>
                  </a:tr>
                </a:tbl>
              </a:graphicData>
            </a:graphic>
          </p:graphicFrame>
        </mc:Fallback>
      </mc:AlternateContent>
      <p:graphicFrame>
        <p:nvGraphicFramePr>
          <p:cNvPr id="17" name="Tabla 16">
            <a:extLst>
              <a:ext uri="{FF2B5EF4-FFF2-40B4-BE49-F238E27FC236}">
                <a16:creationId xmlns:a16="http://schemas.microsoft.com/office/drawing/2014/main" id="{07EC5955-C19A-4277-A897-D7888E0A3491}"/>
              </a:ext>
            </a:extLst>
          </p:cNvPr>
          <p:cNvGraphicFramePr>
            <a:graphicFrameLocks noGrp="1"/>
          </p:cNvGraphicFramePr>
          <p:nvPr>
            <p:extLst>
              <p:ext uri="{D42A27DB-BD31-4B8C-83A1-F6EECF244321}">
                <p14:modId xmlns:p14="http://schemas.microsoft.com/office/powerpoint/2010/main" val="403230259"/>
              </p:ext>
            </p:extLst>
          </p:nvPr>
        </p:nvGraphicFramePr>
        <p:xfrm>
          <a:off x="7903995" y="5666365"/>
          <a:ext cx="2481212" cy="399668"/>
        </p:xfrm>
        <a:graphic>
          <a:graphicData uri="http://schemas.openxmlformats.org/drawingml/2006/table">
            <a:tbl>
              <a:tblPr firstRow="1" bandRow="1">
                <a:tableStyleId>{1E171933-4619-4E11-9A3F-F7608DF75F80}</a:tableStyleId>
              </a:tblPr>
              <a:tblGrid>
                <a:gridCol w="2481212">
                  <a:extLst>
                    <a:ext uri="{9D8B030D-6E8A-4147-A177-3AD203B41FA5}">
                      <a16:colId xmlns:a16="http://schemas.microsoft.com/office/drawing/2014/main" val="2621728313"/>
                    </a:ext>
                  </a:extLst>
                </a:gridCol>
              </a:tblGrid>
              <a:tr h="399668">
                <a:tc>
                  <a:txBody>
                    <a:bodyPr/>
                    <a:lstStyle/>
                    <a:p>
                      <a:pPr algn="ctr"/>
                      <a:r>
                        <a:rPr lang="es-EC" sz="1400" b="0" dirty="0">
                          <a:solidFill>
                            <a:schemeClr val="accent4">
                              <a:lumMod val="10000"/>
                            </a:schemeClr>
                          </a:solidFill>
                        </a:rPr>
                        <a:t>8.60</a:t>
                      </a:r>
                      <a:r>
                        <a:rPr lang="es-EC" sz="1400" b="0" dirty="0">
                          <a:solidFill>
                            <a:schemeClr val="bg2">
                              <a:lumMod val="90000"/>
                              <a:lumOff val="10000"/>
                            </a:schemeClr>
                          </a:solidFill>
                        </a:rPr>
                        <a:t> </a:t>
                      </a:r>
                    </a:p>
                  </a:txBody>
                  <a:tcPr/>
                </a:tc>
                <a:extLst>
                  <a:ext uri="{0D108BD9-81ED-4DB2-BD59-A6C34878D82A}">
                    <a16:rowId xmlns:a16="http://schemas.microsoft.com/office/drawing/2014/main" val="955706902"/>
                  </a:ext>
                </a:extLst>
              </a:tr>
            </a:tbl>
          </a:graphicData>
        </a:graphic>
      </p:graphicFrame>
      <p:sp>
        <p:nvSpPr>
          <p:cNvPr id="5" name="Rectángulo 4">
            <a:extLst>
              <a:ext uri="{FF2B5EF4-FFF2-40B4-BE49-F238E27FC236}">
                <a16:creationId xmlns:a16="http://schemas.microsoft.com/office/drawing/2014/main" id="{7A06A209-DC9A-4E6B-96FF-3E9F46515BF0}"/>
              </a:ext>
            </a:extLst>
          </p:cNvPr>
          <p:cNvSpPr/>
          <p:nvPr/>
        </p:nvSpPr>
        <p:spPr>
          <a:xfrm>
            <a:off x="8208447" y="5354498"/>
            <a:ext cx="2170787" cy="276999"/>
          </a:xfrm>
          <a:prstGeom prst="rect">
            <a:avLst/>
          </a:prstGeom>
        </p:spPr>
        <p:txBody>
          <a:bodyPr wrap="none">
            <a:spAutoFit/>
          </a:bodyPr>
          <a:lstStyle/>
          <a:p>
            <a:r>
              <a:rPr lang="es-EC" sz="1200" dirty="0">
                <a:solidFill>
                  <a:schemeClr val="accent4">
                    <a:lumMod val="10000"/>
                  </a:schemeClr>
                </a:solidFill>
              </a:rPr>
              <a:t>Carvajal &amp; Rodríguez (2017) </a:t>
            </a:r>
          </a:p>
        </p:txBody>
      </p:sp>
    </p:spTree>
    <p:extLst>
      <p:ext uri="{BB962C8B-B14F-4D97-AF65-F5344CB8AC3E}">
        <p14:creationId xmlns:p14="http://schemas.microsoft.com/office/powerpoint/2010/main" val="1103093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143000"/>
            <a:ext cx="11582400" cy="5430715"/>
          </a:xfrm>
        </p:spPr>
        <p:txBody>
          <a:bodyPr/>
          <a:lstStyle/>
          <a:p>
            <a:pPr algn="just"/>
            <a:r>
              <a:rPr lang="es-EC" sz="2000" dirty="0">
                <a:solidFill>
                  <a:schemeClr val="accent4">
                    <a:lumMod val="10000"/>
                  </a:schemeClr>
                </a:solidFill>
              </a:rPr>
              <a:t>A partir de un clon de </a:t>
            </a:r>
            <a:r>
              <a:rPr lang="es-EC" sz="2000" i="1" dirty="0" err="1">
                <a:solidFill>
                  <a:schemeClr val="accent4">
                    <a:lumMod val="10000"/>
                  </a:schemeClr>
                </a:solidFill>
              </a:rPr>
              <a:t>Escherichia</a:t>
            </a:r>
            <a:r>
              <a:rPr lang="es-EC" sz="2000" i="1" dirty="0">
                <a:solidFill>
                  <a:schemeClr val="accent4">
                    <a:lumMod val="10000"/>
                  </a:schemeClr>
                </a:solidFill>
              </a:rPr>
              <a:t> </a:t>
            </a:r>
            <a:r>
              <a:rPr lang="es-EC" sz="2000" i="1" dirty="0" err="1">
                <a:solidFill>
                  <a:schemeClr val="accent4">
                    <a:lumMod val="10000"/>
                  </a:schemeClr>
                </a:solidFill>
              </a:rPr>
              <a:t>coli</a:t>
            </a:r>
            <a:r>
              <a:rPr lang="es-EC" sz="2000" dirty="0">
                <a:solidFill>
                  <a:schemeClr val="accent4">
                    <a:lumMod val="10000"/>
                  </a:schemeClr>
                </a:solidFill>
              </a:rPr>
              <a:t> BL21(DE3) recombinante que posee el gen codificante para β-galactosidasa, se logra expresar la enzima </a:t>
            </a:r>
            <a:r>
              <a:rPr lang="es-EC" sz="2000" i="1" dirty="0">
                <a:solidFill>
                  <a:schemeClr val="accent4">
                    <a:lumMod val="10000"/>
                  </a:schemeClr>
                </a:solidFill>
              </a:rPr>
              <a:t>in </a:t>
            </a:r>
            <a:r>
              <a:rPr lang="es-EC" sz="2000" i="1" dirty="0" err="1">
                <a:solidFill>
                  <a:schemeClr val="accent4">
                    <a:lumMod val="10000"/>
                  </a:schemeClr>
                </a:solidFill>
              </a:rPr>
              <a:t>sílico</a:t>
            </a:r>
            <a:r>
              <a:rPr lang="es-EC" sz="2000" dirty="0">
                <a:solidFill>
                  <a:schemeClr val="accent4">
                    <a:lumMod val="10000"/>
                  </a:schemeClr>
                </a:solidFill>
              </a:rPr>
              <a:t>, utilizando el software bioinformático </a:t>
            </a:r>
            <a:r>
              <a:rPr lang="es-EC" sz="2000" dirty="0" err="1">
                <a:solidFill>
                  <a:schemeClr val="accent4">
                    <a:lumMod val="10000"/>
                  </a:schemeClr>
                </a:solidFill>
              </a:rPr>
              <a:t>Benchling</a:t>
            </a:r>
            <a:r>
              <a:rPr lang="es-EC" sz="2000" dirty="0">
                <a:solidFill>
                  <a:schemeClr val="accent4">
                    <a:lumMod val="10000"/>
                  </a:schemeClr>
                </a:solidFill>
              </a:rPr>
              <a:t> y </a:t>
            </a:r>
            <a:r>
              <a:rPr lang="es-EC" sz="2000" dirty="0" err="1">
                <a:solidFill>
                  <a:schemeClr val="accent4">
                    <a:lumMod val="10000"/>
                  </a:schemeClr>
                </a:solidFill>
              </a:rPr>
              <a:t>primers</a:t>
            </a:r>
            <a:r>
              <a:rPr lang="es-EC" sz="2000" dirty="0">
                <a:solidFill>
                  <a:schemeClr val="accent4">
                    <a:lumMod val="10000"/>
                  </a:schemeClr>
                </a:solidFill>
              </a:rPr>
              <a:t> diseñados para las enzimas de restricción </a:t>
            </a:r>
            <a:r>
              <a:rPr lang="es-EC" sz="2000" i="1" dirty="0" err="1">
                <a:solidFill>
                  <a:schemeClr val="accent4">
                    <a:lumMod val="10000"/>
                  </a:schemeClr>
                </a:solidFill>
              </a:rPr>
              <a:t>BamH</a:t>
            </a:r>
            <a:r>
              <a:rPr lang="es-EC" sz="2000" dirty="0" err="1">
                <a:solidFill>
                  <a:schemeClr val="accent4">
                    <a:lumMod val="10000"/>
                  </a:schemeClr>
                </a:solidFill>
              </a:rPr>
              <a:t>I</a:t>
            </a:r>
            <a:r>
              <a:rPr lang="es-EC" sz="2000" dirty="0">
                <a:solidFill>
                  <a:schemeClr val="accent4">
                    <a:lumMod val="10000"/>
                  </a:schemeClr>
                </a:solidFill>
              </a:rPr>
              <a:t> y </a:t>
            </a:r>
            <a:r>
              <a:rPr lang="es-EC" sz="2000" i="1" dirty="0" err="1">
                <a:solidFill>
                  <a:schemeClr val="accent4">
                    <a:lumMod val="10000"/>
                  </a:schemeClr>
                </a:solidFill>
              </a:rPr>
              <a:t>Nhe</a:t>
            </a:r>
            <a:r>
              <a:rPr lang="es-EC" sz="2000" dirty="0" err="1">
                <a:solidFill>
                  <a:schemeClr val="accent4">
                    <a:lumMod val="10000"/>
                  </a:schemeClr>
                </a:solidFill>
              </a:rPr>
              <a:t>I</a:t>
            </a:r>
            <a:r>
              <a:rPr lang="es-EC" sz="2000" dirty="0">
                <a:solidFill>
                  <a:schemeClr val="accent4">
                    <a:lumMod val="10000"/>
                  </a:schemeClr>
                </a:solidFill>
              </a:rPr>
              <a:t>.</a:t>
            </a:r>
          </a:p>
          <a:p>
            <a:pPr marL="0" indent="0" algn="just">
              <a:buNone/>
            </a:pPr>
            <a:endParaRPr lang="es-EC" sz="2000" dirty="0">
              <a:solidFill>
                <a:schemeClr val="accent4">
                  <a:lumMod val="10000"/>
                </a:schemeClr>
              </a:solidFill>
            </a:endParaRPr>
          </a:p>
          <a:p>
            <a:pPr algn="just"/>
            <a:r>
              <a:rPr lang="es-EC" sz="2000" dirty="0">
                <a:solidFill>
                  <a:schemeClr val="accent4">
                    <a:lumMod val="10000"/>
                  </a:schemeClr>
                </a:solidFill>
              </a:rPr>
              <a:t>Para la producción industrial de β-galactosidasa recombinante, se diseñó un bioproceso con operaciones </a:t>
            </a:r>
            <a:r>
              <a:rPr lang="es-EC" sz="2000" dirty="0" err="1">
                <a:solidFill>
                  <a:schemeClr val="accent4">
                    <a:lumMod val="10000"/>
                  </a:schemeClr>
                </a:solidFill>
              </a:rPr>
              <a:t>upstream</a:t>
            </a:r>
            <a:r>
              <a:rPr lang="es-EC" sz="2000" dirty="0">
                <a:solidFill>
                  <a:schemeClr val="accent4">
                    <a:lumMod val="10000"/>
                  </a:schemeClr>
                </a:solidFill>
              </a:rPr>
              <a:t> y </a:t>
            </a:r>
            <a:r>
              <a:rPr lang="es-EC" sz="2000" dirty="0" err="1">
                <a:solidFill>
                  <a:schemeClr val="accent4">
                    <a:lumMod val="10000"/>
                  </a:schemeClr>
                </a:solidFill>
              </a:rPr>
              <a:t>downstream</a:t>
            </a:r>
            <a:r>
              <a:rPr lang="es-EC" sz="2000" dirty="0">
                <a:solidFill>
                  <a:schemeClr val="accent4">
                    <a:lumMod val="10000"/>
                  </a:schemeClr>
                </a:solidFill>
              </a:rPr>
              <a:t> mediante el uso del software bioinformático </a:t>
            </a:r>
            <a:r>
              <a:rPr lang="es-EC" sz="2000" dirty="0" err="1">
                <a:solidFill>
                  <a:schemeClr val="accent4">
                    <a:lumMod val="10000"/>
                  </a:schemeClr>
                </a:solidFill>
              </a:rPr>
              <a:t>SuperPro</a:t>
            </a:r>
            <a:r>
              <a:rPr lang="es-EC" sz="2000" dirty="0">
                <a:solidFill>
                  <a:schemeClr val="accent4">
                    <a:lumMod val="10000"/>
                  </a:schemeClr>
                </a:solidFill>
              </a:rPr>
              <a:t> </a:t>
            </a:r>
            <a:r>
              <a:rPr lang="es-EC" sz="2000" dirty="0" err="1">
                <a:solidFill>
                  <a:schemeClr val="accent4">
                    <a:lumMod val="10000"/>
                  </a:schemeClr>
                </a:solidFill>
              </a:rPr>
              <a:t>Designer</a:t>
            </a:r>
            <a:r>
              <a:rPr lang="es-EC" sz="2000" dirty="0">
                <a:solidFill>
                  <a:schemeClr val="accent4">
                    <a:lumMod val="10000"/>
                  </a:schemeClr>
                </a:solidFill>
              </a:rPr>
              <a:t> obteniéndose una producción de 177.17 Kg de enzima/</a:t>
            </a:r>
            <a:r>
              <a:rPr lang="es-EC" sz="2000" dirty="0" err="1">
                <a:solidFill>
                  <a:schemeClr val="accent4">
                    <a:lumMod val="10000"/>
                  </a:schemeClr>
                </a:solidFill>
              </a:rPr>
              <a:t>Batch</a:t>
            </a:r>
            <a:r>
              <a:rPr lang="es-EC" sz="2000" dirty="0">
                <a:solidFill>
                  <a:schemeClr val="accent4">
                    <a:lumMod val="10000"/>
                  </a:schemeClr>
                </a:solidFill>
              </a:rPr>
              <a:t> utilizando suero de leche como fuente de carbono.</a:t>
            </a:r>
          </a:p>
          <a:p>
            <a:pPr algn="just"/>
            <a:endParaRPr lang="es-EC" sz="2000" dirty="0">
              <a:solidFill>
                <a:schemeClr val="accent4">
                  <a:lumMod val="10000"/>
                </a:schemeClr>
              </a:solidFill>
            </a:endParaRPr>
          </a:p>
          <a:p>
            <a:pPr algn="just"/>
            <a:r>
              <a:rPr lang="es-EC" sz="2000" dirty="0">
                <a:solidFill>
                  <a:schemeClr val="accent4">
                    <a:lumMod val="10000"/>
                  </a:schemeClr>
                </a:solidFill>
              </a:rPr>
              <a:t>El análisis ambiental y económico de la implementación de este bioproceso se considera con bajo impacto en las emisiones de gases, mientras que el nitrógeno eliminado en conjunto con por los buffers de lavado de las columnas de cromatografía pueden ocasionar problemas ambientales de eutrofización. </a:t>
            </a:r>
          </a:p>
        </p:txBody>
      </p:sp>
      <p:sp>
        <p:nvSpPr>
          <p:cNvPr id="4" name="Título 1"/>
          <p:cNvSpPr txBox="1">
            <a:spLocks/>
          </p:cNvSpPr>
          <p:nvPr/>
        </p:nvSpPr>
        <p:spPr>
          <a:xfrm>
            <a:off x="-7232289" y="0"/>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419" i="0" kern="0" dirty="0">
                <a:solidFill>
                  <a:prstClr val="black"/>
                </a:solidFill>
              </a:rPr>
              <a:t>CONCLUSIONES</a:t>
            </a:r>
            <a:endParaRPr lang="es-ES" i="0" kern="0" dirty="0"/>
          </a:p>
        </p:txBody>
      </p:sp>
    </p:spTree>
    <p:extLst>
      <p:ext uri="{BB962C8B-B14F-4D97-AF65-F5344CB8AC3E}">
        <p14:creationId xmlns:p14="http://schemas.microsoft.com/office/powerpoint/2010/main" val="2404354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D90D9-9C58-4BBC-82D3-8DC2C30E9722}"/>
              </a:ext>
            </a:extLst>
          </p:cNvPr>
          <p:cNvSpPr>
            <a:spLocks noGrp="1"/>
          </p:cNvSpPr>
          <p:nvPr>
            <p:ph type="title"/>
          </p:nvPr>
        </p:nvSpPr>
        <p:spPr>
          <a:xfrm>
            <a:off x="781878" y="457201"/>
            <a:ext cx="10972800" cy="1143000"/>
          </a:xfrm>
        </p:spPr>
        <p:txBody>
          <a:bodyPr/>
          <a:lstStyle/>
          <a:p>
            <a:pPr algn="l"/>
            <a:r>
              <a:rPr lang="es-419" i="0" dirty="0">
                <a:solidFill>
                  <a:prstClr val="black"/>
                </a:solidFill>
              </a:rPr>
              <a:t>CONCLUSIONES</a:t>
            </a:r>
            <a:br>
              <a:rPr lang="es-ES" i="0" dirty="0"/>
            </a:br>
            <a:endParaRPr lang="es-EC" dirty="0"/>
          </a:p>
        </p:txBody>
      </p:sp>
      <p:sp>
        <p:nvSpPr>
          <p:cNvPr id="3" name="Marcador de contenido 2">
            <a:extLst>
              <a:ext uri="{FF2B5EF4-FFF2-40B4-BE49-F238E27FC236}">
                <a16:creationId xmlns:a16="http://schemas.microsoft.com/office/drawing/2014/main" id="{D64B7557-9DDE-479D-8D6C-DBDEAFBEC455}"/>
              </a:ext>
            </a:extLst>
          </p:cNvPr>
          <p:cNvSpPr>
            <a:spLocks noGrp="1"/>
          </p:cNvSpPr>
          <p:nvPr>
            <p:ph idx="1"/>
          </p:nvPr>
        </p:nvSpPr>
        <p:spPr/>
        <p:txBody>
          <a:bodyPr/>
          <a:lstStyle/>
          <a:p>
            <a:pPr algn="just"/>
            <a:r>
              <a:rPr lang="es-EC" sz="2200" dirty="0">
                <a:solidFill>
                  <a:schemeClr val="accent4">
                    <a:lumMod val="10000"/>
                  </a:schemeClr>
                </a:solidFill>
              </a:rPr>
              <a:t>La producción de β-galactosidasa utilizando residuos agroindustriales como el suero de leche es un proceso viable para la obtención de enzima, debido a su bajo costo.</a:t>
            </a:r>
          </a:p>
          <a:p>
            <a:pPr algn="just"/>
            <a:r>
              <a:rPr lang="es-EC" sz="2200" dirty="0">
                <a:solidFill>
                  <a:schemeClr val="accent4">
                    <a:lumMod val="10000"/>
                  </a:schemeClr>
                </a:solidFill>
              </a:rPr>
              <a:t> Al reemplazar IPTG como inductor que es un reactivo costoso y tóxico para las células con la lactosa presente en el suero de leche disminuye los costos de producción ya que además de ser la principal fuente de carbono, induce la </a:t>
            </a:r>
            <a:r>
              <a:rPr lang="es-ES" sz="2200" dirty="0">
                <a:solidFill>
                  <a:schemeClr val="accent4">
                    <a:lumMod val="10000"/>
                  </a:schemeClr>
                </a:solidFill>
              </a:rPr>
              <a:t>expresión de enzimas recombinantes más lenta y menos estresante para las células.</a:t>
            </a:r>
            <a:endParaRPr lang="es-EC" sz="2200" dirty="0">
              <a:solidFill>
                <a:schemeClr val="accent4">
                  <a:lumMod val="10000"/>
                </a:schemeClr>
              </a:solidFill>
            </a:endParaRPr>
          </a:p>
          <a:p>
            <a:pPr algn="just"/>
            <a:r>
              <a:rPr lang="es-EC" sz="2200" dirty="0">
                <a:solidFill>
                  <a:schemeClr val="accent4">
                    <a:lumMod val="10000"/>
                  </a:schemeClr>
                </a:solidFill>
              </a:rPr>
              <a:t>Este tipo de bioprocesos en países en vías de desarrollo es considerado de gran valor económico debido a los bajos costos de materia prima con respecto al costo de importación, además de la generación de nuevas fuentes de trabajo</a:t>
            </a:r>
            <a:r>
              <a:rPr lang="es-EC" dirty="0">
                <a:solidFill>
                  <a:schemeClr val="accent4">
                    <a:lumMod val="10000"/>
                  </a:schemeClr>
                </a:solidFill>
              </a:rPr>
              <a:t>.</a:t>
            </a:r>
            <a:endParaRPr lang="es-419" dirty="0">
              <a:solidFill>
                <a:schemeClr val="accent4">
                  <a:lumMod val="10000"/>
                </a:schemeClr>
              </a:solidFill>
            </a:endParaRPr>
          </a:p>
          <a:p>
            <a:endParaRPr lang="es-EC" dirty="0"/>
          </a:p>
        </p:txBody>
      </p:sp>
    </p:spTree>
    <p:extLst>
      <p:ext uri="{BB962C8B-B14F-4D97-AF65-F5344CB8AC3E}">
        <p14:creationId xmlns:p14="http://schemas.microsoft.com/office/powerpoint/2010/main" val="2247602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4800" y="1692276"/>
            <a:ext cx="11652738" cy="4520955"/>
          </a:xfrm>
        </p:spPr>
        <p:txBody>
          <a:bodyPr/>
          <a:lstStyle/>
          <a:p>
            <a:r>
              <a:rPr lang="es-EC" dirty="0">
                <a:solidFill>
                  <a:schemeClr val="accent4">
                    <a:lumMod val="10000"/>
                  </a:schemeClr>
                </a:solidFill>
              </a:rPr>
              <a:t>Se recomienda realizar el análisis técnico-económico de la implementación de una planta de tratamiento de agua residuales interna que permita reducir las cantidades de DBO y DQO proveniente del suero de leche y del desecho de los buffers antes de ser desechados al medio ambiente.</a:t>
            </a:r>
          </a:p>
          <a:p>
            <a:r>
              <a:rPr lang="es-EC" dirty="0">
                <a:solidFill>
                  <a:schemeClr val="accent4">
                    <a:lumMod val="10000"/>
                  </a:schemeClr>
                </a:solidFill>
              </a:rPr>
              <a:t>Reemplazar el inductor IPTG que puede ser tóxico para las bacterias, con la lactosa del suero de leche, reduciendo los costos de materia prima.</a:t>
            </a:r>
          </a:p>
          <a:p>
            <a:r>
              <a:rPr lang="es-EC" dirty="0">
                <a:solidFill>
                  <a:schemeClr val="accent4">
                    <a:lumMod val="10000"/>
                  </a:schemeClr>
                </a:solidFill>
              </a:rPr>
              <a:t>Un reemplazo de los procesos </a:t>
            </a:r>
            <a:r>
              <a:rPr lang="es-EC" dirty="0" err="1">
                <a:solidFill>
                  <a:schemeClr val="accent4">
                    <a:lumMod val="10000"/>
                  </a:schemeClr>
                </a:solidFill>
              </a:rPr>
              <a:t>downstream</a:t>
            </a:r>
            <a:r>
              <a:rPr lang="es-EC" dirty="0">
                <a:solidFill>
                  <a:schemeClr val="accent4">
                    <a:lumMod val="10000"/>
                  </a:schemeClr>
                </a:solidFill>
              </a:rPr>
              <a:t> que permitan un mayor rendimiento en la producción de β-galactosidasa, incorporando un proceso de recuperación más eficiente, y reemplazar las columnas de cromatografía que permitan reducir los costos de purificación de la enzima.</a:t>
            </a:r>
          </a:p>
        </p:txBody>
      </p:sp>
      <p:sp>
        <p:nvSpPr>
          <p:cNvPr id="4" name="Título 1"/>
          <p:cNvSpPr txBox="1">
            <a:spLocks/>
          </p:cNvSpPr>
          <p:nvPr/>
        </p:nvSpPr>
        <p:spPr>
          <a:xfrm>
            <a:off x="-5894809" y="549276"/>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419" i="0" kern="0" dirty="0">
                <a:solidFill>
                  <a:prstClr val="black"/>
                </a:solidFill>
              </a:rPr>
              <a:t>RECOMENDACIONES</a:t>
            </a:r>
            <a:endParaRPr lang="es-ES" i="0" kern="0" dirty="0"/>
          </a:p>
        </p:txBody>
      </p:sp>
    </p:spTree>
    <p:extLst>
      <p:ext uri="{BB962C8B-B14F-4D97-AF65-F5344CB8AC3E}">
        <p14:creationId xmlns:p14="http://schemas.microsoft.com/office/powerpoint/2010/main" val="4060807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BCC90-8BEE-4DAF-8BD9-D4B427FC6577}"/>
              </a:ext>
            </a:extLst>
          </p:cNvPr>
          <p:cNvSpPr>
            <a:spLocks noGrp="1"/>
          </p:cNvSpPr>
          <p:nvPr>
            <p:ph type="title"/>
          </p:nvPr>
        </p:nvSpPr>
        <p:spPr/>
        <p:txBody>
          <a:bodyPr/>
          <a:lstStyle/>
          <a:p>
            <a:pPr algn="l"/>
            <a:r>
              <a:rPr lang="es-EC" dirty="0">
                <a:solidFill>
                  <a:schemeClr val="accent4">
                    <a:lumMod val="10000"/>
                  </a:schemeClr>
                </a:solidFill>
                <a:effectLst/>
              </a:rPr>
              <a:t>β -galactosidasa </a:t>
            </a:r>
            <a:r>
              <a:rPr lang="es-MX" dirty="0">
                <a:solidFill>
                  <a:schemeClr val="accent4">
                    <a:lumMod val="10000"/>
                  </a:schemeClr>
                </a:solidFill>
              </a:rPr>
              <a:t> </a:t>
            </a:r>
            <a:endParaRPr lang="es-EC" dirty="0">
              <a:solidFill>
                <a:schemeClr val="accent4">
                  <a:lumMod val="10000"/>
                </a:schemeClr>
              </a:solidFill>
            </a:endParaRPr>
          </a:p>
        </p:txBody>
      </p:sp>
      <p:pic>
        <p:nvPicPr>
          <p:cNvPr id="4100" name="Picture 4" descr="LA LECHERA® | Nestlé">
            <a:hlinkClick r:id="rId2"/>
            <a:extLst>
              <a:ext uri="{FF2B5EF4-FFF2-40B4-BE49-F238E27FC236}">
                <a16:creationId xmlns:a16="http://schemas.microsoft.com/office/drawing/2014/main" id="{48B8AA2B-59EF-4397-B065-6DE4502A5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207" y="3539742"/>
            <a:ext cx="3856628" cy="20896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iología divulgativa: ¿Por qué es importante la lactasa? La base molecular  de la intolerancia a la lactosa">
            <a:extLst>
              <a:ext uri="{FF2B5EF4-FFF2-40B4-BE49-F238E27FC236}">
                <a16:creationId xmlns:a16="http://schemas.microsoft.com/office/drawing/2014/main" id="{0B2CF19A-048B-4AED-9A78-A972DFDA3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289" y="873410"/>
            <a:ext cx="6322695" cy="20117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hlinkClick r:id="rId5"/>
            <a:extLst>
              <a:ext uri="{FF2B5EF4-FFF2-40B4-BE49-F238E27FC236}">
                <a16:creationId xmlns:a16="http://schemas.microsoft.com/office/drawing/2014/main" id="{2E98382B-F508-45CB-8D89-C56CB401677D}"/>
              </a:ext>
            </a:extLst>
          </p:cNvPr>
          <p:cNvSpPr/>
          <p:nvPr/>
        </p:nvSpPr>
        <p:spPr>
          <a:xfrm>
            <a:off x="7501606" y="2948428"/>
            <a:ext cx="2412840" cy="779957"/>
          </a:xfrm>
          <a:prstGeom prst="rect">
            <a:avLst/>
          </a:prstGeom>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Aft>
                <a:spcPts val="800"/>
              </a:spcAft>
            </a:pPr>
            <a:r>
              <a:rPr lang="es-EC" sz="1100" dirty="0">
                <a:solidFill>
                  <a:schemeClr val="accent4">
                    <a:lumMod val="10000"/>
                  </a:schemeClr>
                </a:solidFill>
                <a:latin typeface="Times New Roman" panose="02020603050405020304" pitchFamily="18" charset="0"/>
                <a:ea typeface="Corbel" panose="020B0503020204020204" pitchFamily="34" charset="0"/>
                <a:cs typeface="Corbel" panose="020B0503020204020204" pitchFamily="34" charset="0"/>
              </a:rPr>
              <a:t>Tomado de: </a:t>
            </a:r>
            <a:r>
              <a:rPr lang="es-EC" sz="1100" i="1" dirty="0" err="1">
                <a:solidFill>
                  <a:schemeClr val="accent4">
                    <a:lumMod val="10000"/>
                  </a:schemeClr>
                </a:solidFill>
                <a:latin typeface="Arial" panose="020B0604020202020204" pitchFamily="34" charset="0"/>
                <a:ea typeface="Corbel" panose="020B0503020204020204" pitchFamily="34" charset="0"/>
                <a:hlinkClick r:id="rId6" action="ppaction://hlinksldjump" tooltip="hidrólisis de la lactosa">
                  <a:extLst>
                    <a:ext uri="{A12FA001-AC4F-418D-AE19-62706E023703}">
                      <ahyp:hlinkClr xmlns:ahyp="http://schemas.microsoft.com/office/drawing/2018/hyperlinkcolor" val="tx"/>
                    </a:ext>
                  </a:extLst>
                </a:hlinkClick>
              </a:rPr>
              <a:t>Leksmono</a:t>
            </a:r>
            <a:r>
              <a:rPr lang="es-EC" sz="1100" i="1" dirty="0">
                <a:solidFill>
                  <a:schemeClr val="accent4">
                    <a:lumMod val="10000"/>
                  </a:schemeClr>
                </a:solidFill>
                <a:latin typeface="Arial" panose="020B0604020202020204" pitchFamily="34" charset="0"/>
                <a:ea typeface="Corbel" panose="020B0503020204020204" pitchFamily="34" charset="0"/>
                <a:hlinkClick r:id="rId6" action="ppaction://hlinksldjump" tooltip="hidrólisis de la lactosa">
                  <a:extLst>
                    <a:ext uri="{A12FA001-AC4F-418D-AE19-62706E023703}">
                      <ahyp:hlinkClr xmlns:ahyp="http://schemas.microsoft.com/office/drawing/2018/hyperlinkcolor" val="tx"/>
                    </a:ext>
                  </a:extLst>
                </a:hlinkClick>
              </a:rPr>
              <a:t> et al., (2018).</a:t>
            </a:r>
            <a:endParaRPr lang="es-EC" sz="1100" dirty="0">
              <a:solidFill>
                <a:schemeClr val="accent4">
                  <a:lumMod val="10000"/>
                </a:schemeClr>
              </a:solidFill>
            </a:endParaRPr>
          </a:p>
          <a:p>
            <a:pPr algn="just">
              <a:lnSpc>
                <a:spcPct val="150000"/>
              </a:lnSpc>
              <a:spcAft>
                <a:spcPts val="800"/>
              </a:spcAft>
            </a:pPr>
            <a:endParaRPr lang="es-ES" sz="1600" u="sng" dirty="0">
              <a:solidFill>
                <a:schemeClr val="accent4">
                  <a:lumMod val="10000"/>
                </a:schemeClr>
              </a:solidFill>
              <a:effectLst/>
              <a:latin typeface="Corbel" panose="020B0503020204020204" pitchFamily="34" charset="0"/>
              <a:ea typeface="Corbel" panose="020B0503020204020204" pitchFamily="34" charset="0"/>
              <a:cs typeface="Corbel" panose="020B0503020204020204" pitchFamily="34" charset="0"/>
            </a:endParaRPr>
          </a:p>
        </p:txBody>
      </p:sp>
      <p:sp>
        <p:nvSpPr>
          <p:cNvPr id="8" name="Rectángulo 7">
            <a:extLst>
              <a:ext uri="{FF2B5EF4-FFF2-40B4-BE49-F238E27FC236}">
                <a16:creationId xmlns:a16="http://schemas.microsoft.com/office/drawing/2014/main" id="{856D7F79-BFDD-4667-B5D6-CAAEF1AA9B50}"/>
              </a:ext>
            </a:extLst>
          </p:cNvPr>
          <p:cNvSpPr/>
          <p:nvPr/>
        </p:nvSpPr>
        <p:spPr>
          <a:xfrm>
            <a:off x="9607835" y="4294691"/>
            <a:ext cx="2288275" cy="13225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200" dirty="0"/>
              <a:t>En Ecuador empresas lácteas como Nestlé, Parmalat, Alpina, necesitan importar esta enzima para generar productos libres de lactosa.</a:t>
            </a:r>
            <a:endParaRPr lang="es-EC" sz="1200" dirty="0"/>
          </a:p>
        </p:txBody>
      </p:sp>
      <p:sp>
        <p:nvSpPr>
          <p:cNvPr id="9" name="Rectángulo 8">
            <a:extLst>
              <a:ext uri="{FF2B5EF4-FFF2-40B4-BE49-F238E27FC236}">
                <a16:creationId xmlns:a16="http://schemas.microsoft.com/office/drawing/2014/main" id="{44C6B285-8BAF-4483-873C-3879FCCC35CB}"/>
              </a:ext>
            </a:extLst>
          </p:cNvPr>
          <p:cNvSpPr/>
          <p:nvPr/>
        </p:nvSpPr>
        <p:spPr>
          <a:xfrm>
            <a:off x="6703511" y="5459366"/>
            <a:ext cx="2569934" cy="315664"/>
          </a:xfrm>
          <a:prstGeom prst="rect">
            <a:avLst/>
          </a:prstGeom>
        </p:spPr>
        <p:txBody>
          <a:bodyPr wrap="none">
            <a:spAutoFit/>
          </a:bodyPr>
          <a:lstStyle/>
          <a:p>
            <a:pPr algn="just">
              <a:lnSpc>
                <a:spcPct val="150000"/>
              </a:lnSpc>
              <a:spcAft>
                <a:spcPts val="800"/>
              </a:spcAft>
            </a:pPr>
            <a:r>
              <a:rPr lang="es-EC" sz="1100" dirty="0">
                <a:solidFill>
                  <a:schemeClr val="accent4">
                    <a:lumMod val="10000"/>
                  </a:schemeClr>
                </a:solidFill>
                <a:latin typeface="Times New Roman" panose="02020603050405020304" pitchFamily="18" charset="0"/>
                <a:ea typeface="Corbel" panose="020B0503020204020204" pitchFamily="34" charset="0"/>
                <a:cs typeface="Corbel" panose="020B0503020204020204" pitchFamily="34" charset="0"/>
              </a:rPr>
              <a:t>Tomado de: </a:t>
            </a:r>
            <a:r>
              <a:rPr lang="es-EC" sz="1100" i="1" u="sng" dirty="0">
                <a:solidFill>
                  <a:schemeClr val="accent4">
                    <a:lumMod val="10000"/>
                  </a:schemeClr>
                </a:solidFill>
                <a:latin typeface="Arial" panose="020B0604020202020204" pitchFamily="34" charset="0"/>
                <a:ea typeface="Corbel" panose="020B0503020204020204" pitchFamily="34" charset="0"/>
              </a:rPr>
              <a:t>https://www.nestle.com.ec/</a:t>
            </a:r>
            <a:endParaRPr lang="es-EC" sz="1100" u="sng" dirty="0">
              <a:solidFill>
                <a:schemeClr val="accent4">
                  <a:lumMod val="10000"/>
                </a:schemeClr>
              </a:solidFill>
            </a:endParaRPr>
          </a:p>
        </p:txBody>
      </p:sp>
      <p:graphicFrame>
        <p:nvGraphicFramePr>
          <p:cNvPr id="3" name="Diagrama 2">
            <a:extLst>
              <a:ext uri="{FF2B5EF4-FFF2-40B4-BE49-F238E27FC236}">
                <a16:creationId xmlns:a16="http://schemas.microsoft.com/office/drawing/2014/main" id="{8F789764-34EA-4581-905A-D460752E5605}"/>
              </a:ext>
            </a:extLst>
          </p:cNvPr>
          <p:cNvGraphicFramePr/>
          <p:nvPr>
            <p:extLst>
              <p:ext uri="{D42A27DB-BD31-4B8C-83A1-F6EECF244321}">
                <p14:modId xmlns:p14="http://schemas.microsoft.com/office/powerpoint/2010/main" val="1991823827"/>
              </p:ext>
            </p:extLst>
          </p:nvPr>
        </p:nvGraphicFramePr>
        <p:xfrm>
          <a:off x="-974113" y="1048612"/>
          <a:ext cx="7520489" cy="53595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ángulo 3">
            <a:extLst>
              <a:ext uri="{FF2B5EF4-FFF2-40B4-BE49-F238E27FC236}">
                <a16:creationId xmlns:a16="http://schemas.microsoft.com/office/drawing/2014/main" id="{3D50385A-4432-4A1E-A9FA-30FC57BDE004}"/>
              </a:ext>
            </a:extLst>
          </p:cNvPr>
          <p:cNvSpPr/>
          <p:nvPr/>
        </p:nvSpPr>
        <p:spPr>
          <a:xfrm>
            <a:off x="2902226" y="2160104"/>
            <a:ext cx="2848981" cy="382448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74CF3FB5-AC14-4DB0-A7F5-5ECB67D5F2E3}"/>
              </a:ext>
            </a:extLst>
          </p:cNvPr>
          <p:cNvSpPr/>
          <p:nvPr/>
        </p:nvSpPr>
        <p:spPr>
          <a:xfrm>
            <a:off x="9607834" y="3725968"/>
            <a:ext cx="2288275" cy="47261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1200" dirty="0"/>
              <a:t>Uso de la enzima en Ecuador</a:t>
            </a:r>
            <a:endParaRPr lang="es-EC" sz="1200" dirty="0"/>
          </a:p>
        </p:txBody>
      </p:sp>
    </p:spTree>
    <p:extLst>
      <p:ext uri="{BB962C8B-B14F-4D97-AF65-F5344CB8AC3E}">
        <p14:creationId xmlns:p14="http://schemas.microsoft.com/office/powerpoint/2010/main" val="60931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FE6ABA6-317E-4946-A734-14031817C680}"/>
              </a:ext>
            </a:extLst>
          </p:cNvPr>
          <p:cNvSpPr>
            <a:spLocks noGrp="1"/>
          </p:cNvSpPr>
          <p:nvPr>
            <p:ph type="title"/>
          </p:nvPr>
        </p:nvSpPr>
        <p:spPr>
          <a:xfrm>
            <a:off x="609600" y="274638"/>
            <a:ext cx="10972800" cy="1143000"/>
          </a:xfrm>
        </p:spPr>
        <p:txBody>
          <a:bodyPr/>
          <a:lstStyle/>
          <a:p>
            <a:pPr algn="l"/>
            <a:r>
              <a:rPr lang="es-MX" dirty="0">
                <a:solidFill>
                  <a:schemeClr val="accent4">
                    <a:lumMod val="10000"/>
                  </a:schemeClr>
                </a:solidFill>
              </a:rPr>
              <a:t>Suero de leche</a:t>
            </a:r>
            <a:endParaRPr lang="es-EC" dirty="0">
              <a:solidFill>
                <a:schemeClr val="accent4">
                  <a:lumMod val="10000"/>
                </a:schemeClr>
              </a:solidFill>
            </a:endParaRPr>
          </a:p>
        </p:txBody>
      </p:sp>
      <p:graphicFrame>
        <p:nvGraphicFramePr>
          <p:cNvPr id="5" name="Marcador de contenido 4">
            <a:extLst>
              <a:ext uri="{FF2B5EF4-FFF2-40B4-BE49-F238E27FC236}">
                <a16:creationId xmlns:a16="http://schemas.microsoft.com/office/drawing/2014/main" id="{B3CB7348-5541-44A9-886E-30939137B43A}"/>
              </a:ext>
            </a:extLst>
          </p:cNvPr>
          <p:cNvGraphicFramePr>
            <a:graphicFrameLocks/>
          </p:cNvGraphicFramePr>
          <p:nvPr>
            <p:extLst>
              <p:ext uri="{D42A27DB-BD31-4B8C-83A1-F6EECF244321}">
                <p14:modId xmlns:p14="http://schemas.microsoft.com/office/powerpoint/2010/main" val="3878585955"/>
              </p:ext>
            </p:extLst>
          </p:nvPr>
        </p:nvGraphicFramePr>
        <p:xfrm>
          <a:off x="7095850" y="512582"/>
          <a:ext cx="4025573" cy="3567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ector recto de flecha 8">
            <a:extLst>
              <a:ext uri="{FF2B5EF4-FFF2-40B4-BE49-F238E27FC236}">
                <a16:creationId xmlns:a16="http://schemas.microsoft.com/office/drawing/2014/main" id="{6E15C8AE-73D5-4378-9B5C-129BB5D1E39C}"/>
              </a:ext>
            </a:extLst>
          </p:cNvPr>
          <p:cNvCxnSpPr>
            <a:cxnSpLocks/>
          </p:cNvCxnSpPr>
          <p:nvPr/>
        </p:nvCxnSpPr>
        <p:spPr>
          <a:xfrm>
            <a:off x="8671351" y="2917806"/>
            <a:ext cx="1944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El Telégrafo - El suero de leche no se podrá mezclar con leche">
            <a:extLst>
              <a:ext uri="{FF2B5EF4-FFF2-40B4-BE49-F238E27FC236}">
                <a16:creationId xmlns:a16="http://schemas.microsoft.com/office/drawing/2014/main" id="{0699EB59-16B5-4173-8405-F54A661EFE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5850" y="4079826"/>
            <a:ext cx="3907809" cy="18399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FBF66485-36F1-408B-A1B2-64E7731DFDDE}"/>
              </a:ext>
            </a:extLst>
          </p:cNvPr>
          <p:cNvSpPr/>
          <p:nvPr/>
        </p:nvSpPr>
        <p:spPr>
          <a:xfrm>
            <a:off x="8269360" y="5641657"/>
            <a:ext cx="2852063" cy="315664"/>
          </a:xfrm>
          <a:prstGeom prst="rect">
            <a:avLst/>
          </a:prstGeom>
        </p:spPr>
        <p:txBody>
          <a:bodyPr wrap="none">
            <a:spAutoFit/>
          </a:bodyPr>
          <a:lstStyle/>
          <a:p>
            <a:pPr algn="just">
              <a:lnSpc>
                <a:spcPct val="150000"/>
              </a:lnSpc>
              <a:spcAft>
                <a:spcPts val="800"/>
              </a:spcAft>
            </a:pPr>
            <a:r>
              <a:rPr lang="es-EC" sz="1100" dirty="0">
                <a:solidFill>
                  <a:schemeClr val="accent4">
                    <a:lumMod val="10000"/>
                  </a:schemeClr>
                </a:solidFill>
                <a:latin typeface="Times New Roman" panose="02020603050405020304" pitchFamily="18" charset="0"/>
                <a:ea typeface="Corbel" panose="020B0503020204020204" pitchFamily="34" charset="0"/>
                <a:cs typeface="Corbel" panose="020B0503020204020204" pitchFamily="34" charset="0"/>
              </a:rPr>
              <a:t>Tomado de: </a:t>
            </a:r>
            <a:r>
              <a:rPr lang="es-EC" sz="1100" i="1" u="sng" dirty="0">
                <a:solidFill>
                  <a:schemeClr val="bg1">
                    <a:lumMod val="50000"/>
                  </a:schemeClr>
                </a:solidFill>
                <a:latin typeface="Arial" panose="020B0604020202020204" pitchFamily="34" charset="0"/>
                <a:ea typeface="Corbel" panose="020B0503020204020204" pitchFamily="34" charset="0"/>
                <a:hlinkClick r:id="rId8">
                  <a:extLst>
                    <a:ext uri="{A12FA001-AC4F-418D-AE19-62706E023703}">
                      <ahyp:hlinkClr xmlns:ahyp="http://schemas.microsoft.com/office/drawing/2018/hyperlinkcolor" val="tx"/>
                    </a:ext>
                  </a:extLst>
                </a:hlinkClick>
              </a:rPr>
              <a:t>https://www.eltelegrafo.com.ec/</a:t>
            </a:r>
            <a:endParaRPr lang="es-EC" sz="1100" u="sng" dirty="0">
              <a:solidFill>
                <a:schemeClr val="bg1">
                  <a:lumMod val="50000"/>
                </a:schemeClr>
              </a:solidFill>
            </a:endParaRPr>
          </a:p>
        </p:txBody>
      </p:sp>
      <p:graphicFrame>
        <p:nvGraphicFramePr>
          <p:cNvPr id="2" name="Diagrama 1">
            <a:extLst>
              <a:ext uri="{FF2B5EF4-FFF2-40B4-BE49-F238E27FC236}">
                <a16:creationId xmlns:a16="http://schemas.microsoft.com/office/drawing/2014/main" id="{B5119D05-1A2E-46BA-B63C-CF36FC66D6BD}"/>
              </a:ext>
            </a:extLst>
          </p:cNvPr>
          <p:cNvGraphicFramePr/>
          <p:nvPr>
            <p:extLst>
              <p:ext uri="{D42A27DB-BD31-4B8C-83A1-F6EECF244321}">
                <p14:modId xmlns:p14="http://schemas.microsoft.com/office/powerpoint/2010/main" val="2156373948"/>
              </p:ext>
            </p:extLst>
          </p:nvPr>
        </p:nvGraphicFramePr>
        <p:xfrm>
          <a:off x="788553" y="1061005"/>
          <a:ext cx="3449338" cy="21972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 name="Diagrama 2">
            <a:extLst>
              <a:ext uri="{FF2B5EF4-FFF2-40B4-BE49-F238E27FC236}">
                <a16:creationId xmlns:a16="http://schemas.microsoft.com/office/drawing/2014/main" id="{7DB05BED-65B7-4210-88B9-46AF4D07D020}"/>
              </a:ext>
            </a:extLst>
          </p:cNvPr>
          <p:cNvGraphicFramePr/>
          <p:nvPr>
            <p:extLst>
              <p:ext uri="{D42A27DB-BD31-4B8C-83A1-F6EECF244321}">
                <p14:modId xmlns:p14="http://schemas.microsoft.com/office/powerpoint/2010/main" val="3848999092"/>
              </p:ext>
            </p:extLst>
          </p:nvPr>
        </p:nvGraphicFramePr>
        <p:xfrm>
          <a:off x="1070577" y="2562259"/>
          <a:ext cx="4778233" cy="384039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72164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6054C-8E0B-4759-9BD3-A10E35F192F5}"/>
              </a:ext>
            </a:extLst>
          </p:cNvPr>
          <p:cNvSpPr>
            <a:spLocks noGrp="1"/>
          </p:cNvSpPr>
          <p:nvPr>
            <p:ph type="title"/>
          </p:nvPr>
        </p:nvSpPr>
        <p:spPr/>
        <p:txBody>
          <a:bodyPr/>
          <a:lstStyle/>
          <a:p>
            <a:pPr algn="l"/>
            <a:r>
              <a:rPr lang="es-EC" dirty="0">
                <a:solidFill>
                  <a:schemeClr val="accent4">
                    <a:lumMod val="10000"/>
                  </a:schemeClr>
                </a:solidFill>
                <a:effectLst/>
              </a:rPr>
              <a:t>Producción de β -galactosidasa </a:t>
            </a:r>
            <a:endParaRPr lang="es-EC" dirty="0"/>
          </a:p>
        </p:txBody>
      </p:sp>
      <p:graphicFrame>
        <p:nvGraphicFramePr>
          <p:cNvPr id="4" name="Marcador de contenido 3">
            <a:extLst>
              <a:ext uri="{FF2B5EF4-FFF2-40B4-BE49-F238E27FC236}">
                <a16:creationId xmlns:a16="http://schemas.microsoft.com/office/drawing/2014/main" id="{4486CD9A-32E8-4F53-A177-9DBA38CD5FAC}"/>
              </a:ext>
            </a:extLst>
          </p:cNvPr>
          <p:cNvGraphicFramePr>
            <a:graphicFrameLocks noGrp="1"/>
          </p:cNvGraphicFramePr>
          <p:nvPr>
            <p:ph idx="1"/>
            <p:extLst>
              <p:ext uri="{D42A27DB-BD31-4B8C-83A1-F6EECF244321}">
                <p14:modId xmlns:p14="http://schemas.microsoft.com/office/powerpoint/2010/main" val="1347078157"/>
              </p:ext>
            </p:extLst>
          </p:nvPr>
        </p:nvGraphicFramePr>
        <p:xfrm>
          <a:off x="-357809" y="834887"/>
          <a:ext cx="12549809" cy="5870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095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D5EA3-D85E-4A42-8C5C-8A7960D2CC34}"/>
              </a:ext>
            </a:extLst>
          </p:cNvPr>
          <p:cNvSpPr>
            <a:spLocks noGrp="1"/>
          </p:cNvSpPr>
          <p:nvPr>
            <p:ph type="title"/>
          </p:nvPr>
        </p:nvSpPr>
        <p:spPr/>
        <p:txBody>
          <a:bodyPr/>
          <a:lstStyle/>
          <a:p>
            <a:endParaRPr lang="es-EC" dirty="0"/>
          </a:p>
        </p:txBody>
      </p:sp>
      <p:pic>
        <p:nvPicPr>
          <p:cNvPr id="5" name="Marcador de contenido 4">
            <a:extLst>
              <a:ext uri="{FF2B5EF4-FFF2-40B4-BE49-F238E27FC236}">
                <a16:creationId xmlns:a16="http://schemas.microsoft.com/office/drawing/2014/main" id="{0BBA5E20-4B13-4A39-8C2F-2AD72930FC95}"/>
              </a:ext>
            </a:extLst>
          </p:cNvPr>
          <p:cNvPicPr>
            <a:picLocks noGrp="1" noChangeAspect="1"/>
          </p:cNvPicPr>
          <p:nvPr>
            <p:ph idx="1"/>
          </p:nvPr>
        </p:nvPicPr>
        <p:blipFill rotWithShape="1">
          <a:blip r:embed="rId2"/>
          <a:srcRect l="21356" t="60976" r="53292" b="23798"/>
          <a:stretch/>
        </p:blipFill>
        <p:spPr>
          <a:xfrm>
            <a:off x="1131977" y="1038351"/>
            <a:ext cx="4377042" cy="1477962"/>
          </a:xfrm>
          <a:prstGeom prst="rect">
            <a:avLst/>
          </a:prstGeom>
        </p:spPr>
      </p:pic>
      <p:sp>
        <p:nvSpPr>
          <p:cNvPr id="4" name="Título 1">
            <a:extLst>
              <a:ext uri="{FF2B5EF4-FFF2-40B4-BE49-F238E27FC236}">
                <a16:creationId xmlns:a16="http://schemas.microsoft.com/office/drawing/2014/main" id="{83FCDC92-B594-4BC4-A957-00712BB8D6A3}"/>
              </a:ext>
            </a:extLst>
          </p:cNvPr>
          <p:cNvSpPr txBox="1">
            <a:spLocks/>
          </p:cNvSpPr>
          <p:nvPr/>
        </p:nvSpPr>
        <p:spPr>
          <a:xfrm>
            <a:off x="762000" y="427038"/>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kern="0" dirty="0">
                <a:solidFill>
                  <a:schemeClr val="accent4">
                    <a:lumMod val="10000"/>
                  </a:schemeClr>
                </a:solidFill>
                <a:effectLst/>
              </a:rPr>
              <a:t>Programas </a:t>
            </a:r>
            <a:r>
              <a:rPr lang="es-EC" kern="0" dirty="0" err="1">
                <a:solidFill>
                  <a:schemeClr val="accent4">
                    <a:lumMod val="10000"/>
                  </a:schemeClr>
                </a:solidFill>
                <a:effectLst/>
              </a:rPr>
              <a:t>bioinfomáticos</a:t>
            </a:r>
            <a:endParaRPr lang="es-EC" kern="0" dirty="0"/>
          </a:p>
        </p:txBody>
      </p:sp>
      <p:pic>
        <p:nvPicPr>
          <p:cNvPr id="6146" name="Picture 2" descr="SuperPro Designer | Portal de Servicios">
            <a:extLst>
              <a:ext uri="{FF2B5EF4-FFF2-40B4-BE49-F238E27FC236}">
                <a16:creationId xmlns:a16="http://schemas.microsoft.com/office/drawing/2014/main" id="{D213BAF4-9501-4933-A910-5034A3E4C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181" y="647169"/>
            <a:ext cx="4196842" cy="16787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1FABBA43-47AD-4079-A1C7-097EA3FD5DA3}"/>
              </a:ext>
            </a:extLst>
          </p:cNvPr>
          <p:cNvGraphicFramePr/>
          <p:nvPr>
            <p:extLst>
              <p:ext uri="{D42A27DB-BD31-4B8C-83A1-F6EECF244321}">
                <p14:modId xmlns:p14="http://schemas.microsoft.com/office/powerpoint/2010/main" val="4164889832"/>
              </p:ext>
            </p:extLst>
          </p:nvPr>
        </p:nvGraphicFramePr>
        <p:xfrm>
          <a:off x="410817" y="2755777"/>
          <a:ext cx="6029740" cy="3446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7">
            <a:hlinkClick r:id="rId9"/>
            <a:extLst>
              <a:ext uri="{FF2B5EF4-FFF2-40B4-BE49-F238E27FC236}">
                <a16:creationId xmlns:a16="http://schemas.microsoft.com/office/drawing/2014/main" id="{D2D5FFC9-359E-41E7-B4B5-59D4DBA22E03}"/>
              </a:ext>
            </a:extLst>
          </p:cNvPr>
          <p:cNvSpPr/>
          <p:nvPr/>
        </p:nvSpPr>
        <p:spPr>
          <a:xfrm>
            <a:off x="2014691" y="2440113"/>
            <a:ext cx="2611612" cy="315664"/>
          </a:xfrm>
          <a:prstGeom prst="rect">
            <a:avLst/>
          </a:prstGeom>
        </p:spPr>
        <p:txBody>
          <a:bodyPr wrap="none">
            <a:spAutoFit/>
          </a:bodyPr>
          <a:lstStyle/>
          <a:p>
            <a:pPr algn="just">
              <a:lnSpc>
                <a:spcPct val="150000"/>
              </a:lnSpc>
              <a:spcAft>
                <a:spcPts val="800"/>
              </a:spcAft>
            </a:pPr>
            <a:r>
              <a:rPr lang="es-EC" sz="1100" dirty="0">
                <a:solidFill>
                  <a:schemeClr val="accent4">
                    <a:lumMod val="10000"/>
                  </a:schemeClr>
                </a:solidFill>
                <a:latin typeface="Times New Roman" panose="02020603050405020304" pitchFamily="18" charset="0"/>
                <a:ea typeface="Corbel" panose="020B0503020204020204" pitchFamily="34" charset="0"/>
                <a:cs typeface="Corbel" panose="020B0503020204020204" pitchFamily="34" charset="0"/>
              </a:rPr>
              <a:t>Tomado de: </a:t>
            </a:r>
            <a:r>
              <a:rPr lang="es-EC" sz="1100" i="1" u="sng" dirty="0">
                <a:solidFill>
                  <a:schemeClr val="bg1">
                    <a:lumMod val="50000"/>
                  </a:schemeClr>
                </a:solidFill>
                <a:latin typeface="Arial" panose="020B0604020202020204" pitchFamily="34" charset="0"/>
                <a:ea typeface="Corbel" panose="020B0503020204020204" pitchFamily="34" charset="0"/>
              </a:rPr>
              <a:t>https://www.benchling.com/</a:t>
            </a:r>
            <a:endParaRPr lang="es-EC" sz="1100" u="sng" dirty="0">
              <a:solidFill>
                <a:schemeClr val="bg1">
                  <a:lumMod val="50000"/>
                </a:schemeClr>
              </a:solidFill>
            </a:endParaRPr>
          </a:p>
        </p:txBody>
      </p:sp>
      <p:sp>
        <p:nvSpPr>
          <p:cNvPr id="9" name="Rectángulo 8">
            <a:hlinkClick r:id="rId9"/>
            <a:extLst>
              <a:ext uri="{FF2B5EF4-FFF2-40B4-BE49-F238E27FC236}">
                <a16:creationId xmlns:a16="http://schemas.microsoft.com/office/drawing/2014/main" id="{14E33653-E754-4527-9AEB-D694994AB0FD}"/>
              </a:ext>
            </a:extLst>
          </p:cNvPr>
          <p:cNvSpPr/>
          <p:nvPr/>
        </p:nvSpPr>
        <p:spPr>
          <a:xfrm>
            <a:off x="7859542" y="2277031"/>
            <a:ext cx="2650084" cy="315664"/>
          </a:xfrm>
          <a:prstGeom prst="rect">
            <a:avLst/>
          </a:prstGeom>
        </p:spPr>
        <p:txBody>
          <a:bodyPr wrap="none">
            <a:spAutoFit/>
          </a:bodyPr>
          <a:lstStyle/>
          <a:p>
            <a:pPr algn="just">
              <a:lnSpc>
                <a:spcPct val="150000"/>
              </a:lnSpc>
              <a:spcAft>
                <a:spcPts val="800"/>
              </a:spcAft>
            </a:pPr>
            <a:r>
              <a:rPr lang="es-EC" sz="1100" dirty="0">
                <a:solidFill>
                  <a:schemeClr val="accent4">
                    <a:lumMod val="10000"/>
                  </a:schemeClr>
                </a:solidFill>
                <a:latin typeface="Times New Roman" panose="02020603050405020304" pitchFamily="18" charset="0"/>
                <a:ea typeface="Corbel" panose="020B0503020204020204" pitchFamily="34" charset="0"/>
                <a:cs typeface="Corbel" panose="020B0503020204020204" pitchFamily="34" charset="0"/>
              </a:rPr>
              <a:t>Tomado de: </a:t>
            </a:r>
            <a:r>
              <a:rPr lang="es-EC" sz="1100" i="1" u="sng" dirty="0">
                <a:solidFill>
                  <a:schemeClr val="bg1">
                    <a:lumMod val="50000"/>
                  </a:schemeClr>
                </a:solidFill>
                <a:latin typeface="Arial" panose="020B0604020202020204" pitchFamily="34" charset="0"/>
                <a:ea typeface="Corbel" panose="020B0503020204020204" pitchFamily="34" charset="0"/>
                <a:hlinkClick r:id="rId10">
                  <a:extLst>
                    <a:ext uri="{A12FA001-AC4F-418D-AE19-62706E023703}">
                      <ahyp:hlinkClr xmlns:ahyp="http://schemas.microsoft.com/office/drawing/2018/hyperlinkcolor" val="tx"/>
                    </a:ext>
                  </a:extLst>
                </a:hlinkClick>
              </a:rPr>
              <a:t>https://www.intelligen.com). </a:t>
            </a:r>
            <a:endParaRPr lang="es-EC" sz="1100" u="sng" dirty="0">
              <a:solidFill>
                <a:schemeClr val="bg1">
                  <a:lumMod val="50000"/>
                </a:schemeClr>
              </a:solidFill>
            </a:endParaRPr>
          </a:p>
        </p:txBody>
      </p:sp>
      <p:graphicFrame>
        <p:nvGraphicFramePr>
          <p:cNvPr id="10" name="Diagrama 9">
            <a:extLst>
              <a:ext uri="{FF2B5EF4-FFF2-40B4-BE49-F238E27FC236}">
                <a16:creationId xmlns:a16="http://schemas.microsoft.com/office/drawing/2014/main" id="{8190EBDE-AB97-487C-AEEB-CC057FCFD817}"/>
              </a:ext>
            </a:extLst>
          </p:cNvPr>
          <p:cNvGraphicFramePr/>
          <p:nvPr>
            <p:extLst>
              <p:ext uri="{D42A27DB-BD31-4B8C-83A1-F6EECF244321}">
                <p14:modId xmlns:p14="http://schemas.microsoft.com/office/powerpoint/2010/main" val="512648923"/>
              </p:ext>
            </p:extLst>
          </p:nvPr>
        </p:nvGraphicFramePr>
        <p:xfrm>
          <a:off x="5701567" y="2516313"/>
          <a:ext cx="6520070" cy="365598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02663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4538" y="141668"/>
            <a:ext cx="11306752" cy="6336406"/>
          </a:xfrm>
        </p:spPr>
        <p:txBody>
          <a:bodyPr/>
          <a:lstStyle/>
          <a:p>
            <a:pPr marL="0" indent="0" algn="just">
              <a:buNone/>
            </a:pPr>
            <a:r>
              <a:rPr lang="es-EC" sz="2800" b="1" dirty="0">
                <a:solidFill>
                  <a:schemeClr val="accent4">
                    <a:lumMod val="10000"/>
                  </a:schemeClr>
                </a:solidFill>
              </a:rPr>
              <a:t>OBJETIVOS</a:t>
            </a:r>
          </a:p>
          <a:p>
            <a:pPr marL="0" indent="0" algn="just">
              <a:buNone/>
            </a:pPr>
            <a:r>
              <a:rPr lang="es-EC" sz="1600" b="1" dirty="0">
                <a:solidFill>
                  <a:schemeClr val="accent4">
                    <a:lumMod val="10000"/>
                  </a:schemeClr>
                </a:solidFill>
              </a:rPr>
              <a:t>OBJETIVO GENERAL:</a:t>
            </a:r>
            <a:endParaRPr lang="es-EC" sz="2800" dirty="0">
              <a:solidFill>
                <a:schemeClr val="accent4">
                  <a:lumMod val="10000"/>
                </a:schemeClr>
              </a:solidFill>
            </a:endParaRPr>
          </a:p>
          <a:p>
            <a:pPr marL="0" indent="0" algn="just">
              <a:buNone/>
            </a:pPr>
            <a:r>
              <a:rPr lang="es-ES" sz="1800" dirty="0">
                <a:solidFill>
                  <a:schemeClr val="accent4">
                    <a:lumMod val="10000"/>
                  </a:schemeClr>
                </a:solidFill>
              </a:rPr>
              <a:t> 	Diseñar un bioproceso encaminado a la producción industrial de β-galactosidasa producida en </a:t>
            </a:r>
            <a:r>
              <a:rPr lang="es-ES" sz="1800" i="1" dirty="0" err="1">
                <a:solidFill>
                  <a:schemeClr val="accent4">
                    <a:lumMod val="10000"/>
                  </a:schemeClr>
                </a:solidFill>
              </a:rPr>
              <a:t>Escherichia</a:t>
            </a:r>
            <a:r>
              <a:rPr lang="es-ES" sz="1800" i="1" dirty="0">
                <a:solidFill>
                  <a:schemeClr val="accent4">
                    <a:lumMod val="10000"/>
                  </a:schemeClr>
                </a:solidFill>
              </a:rPr>
              <a:t> </a:t>
            </a:r>
            <a:r>
              <a:rPr lang="es-ES" sz="1800" i="1" dirty="0" err="1">
                <a:solidFill>
                  <a:schemeClr val="accent4">
                    <a:lumMod val="10000"/>
                  </a:schemeClr>
                </a:solidFill>
              </a:rPr>
              <a:t>coli</a:t>
            </a:r>
            <a:r>
              <a:rPr lang="es-ES" sz="1800" i="1" dirty="0">
                <a:solidFill>
                  <a:schemeClr val="accent4">
                    <a:lumMod val="10000"/>
                  </a:schemeClr>
                </a:solidFill>
              </a:rPr>
              <a:t> </a:t>
            </a:r>
            <a:r>
              <a:rPr lang="es-ES" sz="1800" dirty="0">
                <a:solidFill>
                  <a:schemeClr val="accent4">
                    <a:lumMod val="10000"/>
                  </a:schemeClr>
                </a:solidFill>
              </a:rPr>
              <a:t>mediante el uso de softwares bioinformáticos.</a:t>
            </a:r>
          </a:p>
          <a:p>
            <a:pPr marL="0" indent="0" algn="just">
              <a:buNone/>
            </a:pPr>
            <a:endParaRPr lang="es-ES" sz="1800" dirty="0">
              <a:solidFill>
                <a:schemeClr val="accent4">
                  <a:lumMod val="10000"/>
                </a:schemeClr>
              </a:solidFill>
            </a:endParaRPr>
          </a:p>
          <a:p>
            <a:pPr marL="0" indent="0" algn="just">
              <a:buNone/>
            </a:pPr>
            <a:r>
              <a:rPr lang="es-EC" sz="1800" b="1" dirty="0">
                <a:solidFill>
                  <a:schemeClr val="accent4">
                    <a:lumMod val="10000"/>
                  </a:schemeClr>
                </a:solidFill>
              </a:rPr>
              <a:t>OBJETIVOS ESPECÍFICOS:</a:t>
            </a:r>
          </a:p>
          <a:p>
            <a:r>
              <a:rPr lang="es-ES" sz="1800" dirty="0">
                <a:solidFill>
                  <a:schemeClr val="accent4">
                    <a:lumMod val="10000"/>
                  </a:schemeClr>
                </a:solidFill>
              </a:rPr>
              <a:t>Mediante el uso softwares bioinformáticos diseñar, realizar y comprobar </a:t>
            </a:r>
            <a:r>
              <a:rPr lang="es-ES" sz="1800" i="1" dirty="0">
                <a:solidFill>
                  <a:schemeClr val="accent4">
                    <a:lumMod val="10000"/>
                  </a:schemeClr>
                </a:solidFill>
              </a:rPr>
              <a:t>in </a:t>
            </a:r>
            <a:r>
              <a:rPr lang="es-ES" sz="1800" i="1" dirty="0" err="1">
                <a:solidFill>
                  <a:schemeClr val="accent4">
                    <a:lumMod val="10000"/>
                  </a:schemeClr>
                </a:solidFill>
              </a:rPr>
              <a:t>silico</a:t>
            </a:r>
            <a:r>
              <a:rPr lang="es-ES" sz="1800" dirty="0">
                <a:solidFill>
                  <a:schemeClr val="accent4">
                    <a:lumMod val="10000"/>
                  </a:schemeClr>
                </a:solidFill>
              </a:rPr>
              <a:t>, las operaciones moleculares e ingenieriles necesarias para la obtención y producción de β-galactosidasa a partir de un clon de </a:t>
            </a:r>
            <a:r>
              <a:rPr lang="es-ES" sz="1800" i="1" dirty="0" err="1">
                <a:solidFill>
                  <a:schemeClr val="accent4">
                    <a:lumMod val="10000"/>
                  </a:schemeClr>
                </a:solidFill>
              </a:rPr>
              <a:t>Escherichia</a:t>
            </a:r>
            <a:r>
              <a:rPr lang="es-ES" sz="1800" i="1" dirty="0">
                <a:solidFill>
                  <a:schemeClr val="accent4">
                    <a:lumMod val="10000"/>
                  </a:schemeClr>
                </a:solidFill>
              </a:rPr>
              <a:t> </a:t>
            </a:r>
            <a:r>
              <a:rPr lang="es-ES" sz="1800" i="1" dirty="0" err="1">
                <a:solidFill>
                  <a:schemeClr val="accent4">
                    <a:lumMod val="10000"/>
                  </a:schemeClr>
                </a:solidFill>
              </a:rPr>
              <a:t>coli</a:t>
            </a:r>
            <a:r>
              <a:rPr lang="es-ES" sz="1800" i="1" dirty="0">
                <a:solidFill>
                  <a:schemeClr val="accent4">
                    <a:lumMod val="10000"/>
                  </a:schemeClr>
                </a:solidFill>
              </a:rPr>
              <a:t> </a:t>
            </a:r>
            <a:r>
              <a:rPr lang="es-ES" sz="1800" dirty="0">
                <a:solidFill>
                  <a:schemeClr val="accent4">
                    <a:lumMod val="10000"/>
                  </a:schemeClr>
                </a:solidFill>
              </a:rPr>
              <a:t>BL21(DE3) recombinante.</a:t>
            </a:r>
          </a:p>
          <a:p>
            <a:pPr marL="0" indent="0">
              <a:buNone/>
            </a:pPr>
            <a:endParaRPr lang="es-ES" sz="1800" dirty="0">
              <a:solidFill>
                <a:schemeClr val="accent4">
                  <a:lumMod val="10000"/>
                </a:schemeClr>
              </a:solidFill>
            </a:endParaRPr>
          </a:p>
          <a:p>
            <a:r>
              <a:rPr lang="es-ES" sz="1800" dirty="0">
                <a:solidFill>
                  <a:schemeClr val="accent4">
                    <a:lumMod val="10000"/>
                  </a:schemeClr>
                </a:solidFill>
              </a:rPr>
              <a:t>Simular utilizando la versión libre del software </a:t>
            </a:r>
            <a:r>
              <a:rPr lang="es-ES" sz="1800" dirty="0" err="1">
                <a:solidFill>
                  <a:schemeClr val="accent4">
                    <a:lumMod val="10000"/>
                  </a:schemeClr>
                </a:solidFill>
              </a:rPr>
              <a:t>SuperPro</a:t>
            </a:r>
            <a:r>
              <a:rPr lang="es-ES" sz="1800" dirty="0">
                <a:solidFill>
                  <a:schemeClr val="accent4">
                    <a:lumMod val="10000"/>
                  </a:schemeClr>
                </a:solidFill>
              </a:rPr>
              <a:t> </a:t>
            </a:r>
            <a:r>
              <a:rPr lang="es-ES" sz="1800" dirty="0" err="1">
                <a:solidFill>
                  <a:schemeClr val="accent4">
                    <a:lumMod val="10000"/>
                  </a:schemeClr>
                </a:solidFill>
              </a:rPr>
              <a:t>Designer</a:t>
            </a:r>
            <a:r>
              <a:rPr lang="es-ES" sz="1800" dirty="0">
                <a:solidFill>
                  <a:schemeClr val="accent4">
                    <a:lumMod val="10000"/>
                  </a:schemeClr>
                </a:solidFill>
              </a:rPr>
              <a:t>, un bioproceso para la producción industrial de la enzima recombinante.</a:t>
            </a:r>
          </a:p>
          <a:p>
            <a:endParaRPr lang="es-ES" sz="1800" dirty="0">
              <a:solidFill>
                <a:schemeClr val="accent4">
                  <a:lumMod val="10000"/>
                </a:schemeClr>
              </a:solidFill>
            </a:endParaRPr>
          </a:p>
          <a:p>
            <a:r>
              <a:rPr lang="es-ES" sz="1800" dirty="0">
                <a:solidFill>
                  <a:schemeClr val="accent4">
                    <a:lumMod val="10000"/>
                  </a:schemeClr>
                </a:solidFill>
              </a:rPr>
              <a:t>Realizar el análisis ambiental y económico de la implementación de este bioproceso utilizando el software bioinformático </a:t>
            </a:r>
            <a:r>
              <a:rPr lang="es-ES" sz="1800" dirty="0" err="1">
                <a:solidFill>
                  <a:schemeClr val="accent4">
                    <a:lumMod val="10000"/>
                  </a:schemeClr>
                </a:solidFill>
              </a:rPr>
              <a:t>SuperPro</a:t>
            </a:r>
            <a:r>
              <a:rPr lang="es-ES" sz="1800" dirty="0">
                <a:solidFill>
                  <a:schemeClr val="accent4">
                    <a:lumMod val="10000"/>
                  </a:schemeClr>
                </a:solidFill>
              </a:rPr>
              <a:t> </a:t>
            </a:r>
            <a:r>
              <a:rPr lang="es-ES" sz="1800" dirty="0" err="1">
                <a:solidFill>
                  <a:schemeClr val="accent4">
                    <a:lumMod val="10000"/>
                  </a:schemeClr>
                </a:solidFill>
              </a:rPr>
              <a:t>Designer</a:t>
            </a:r>
            <a:r>
              <a:rPr lang="es-ES" sz="1800" dirty="0">
                <a:solidFill>
                  <a:schemeClr val="accent4">
                    <a:lumMod val="10000"/>
                  </a:schemeClr>
                </a:solidFill>
              </a:rPr>
              <a:t> y datos de la literatura.</a:t>
            </a:r>
          </a:p>
          <a:p>
            <a:pPr algn="just"/>
            <a:endParaRPr lang="es-EC" sz="1800" dirty="0">
              <a:solidFill>
                <a:schemeClr val="bg1">
                  <a:lumMod val="50000"/>
                </a:schemeClr>
              </a:solidFill>
            </a:endParaRPr>
          </a:p>
        </p:txBody>
      </p:sp>
    </p:spTree>
    <p:extLst>
      <p:ext uri="{BB962C8B-B14F-4D97-AF65-F5344CB8AC3E}">
        <p14:creationId xmlns:p14="http://schemas.microsoft.com/office/powerpoint/2010/main" val="328959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7611" y="2993124"/>
            <a:ext cx="10972800" cy="1143000"/>
          </a:xfrm>
        </p:spPr>
        <p:txBody>
          <a:bodyPr/>
          <a:lstStyle/>
          <a:p>
            <a:r>
              <a:rPr lang="es-EC" sz="7200" i="0" dirty="0">
                <a:solidFill>
                  <a:schemeClr val="bg1">
                    <a:lumMod val="50000"/>
                  </a:schemeClr>
                </a:solidFill>
              </a:rPr>
              <a:t>Metodología</a:t>
            </a:r>
          </a:p>
        </p:txBody>
      </p:sp>
    </p:spTree>
    <p:extLst>
      <p:ext uri="{BB962C8B-B14F-4D97-AF65-F5344CB8AC3E}">
        <p14:creationId xmlns:p14="http://schemas.microsoft.com/office/powerpoint/2010/main" val="63398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120629" y="226554"/>
            <a:ext cx="11220265" cy="1143000"/>
          </a:xfrm>
        </p:spPr>
        <p:txBody>
          <a:bodyPr/>
          <a:lstStyle/>
          <a:p>
            <a:pPr algn="l"/>
            <a:r>
              <a:rPr lang="es-EC" sz="2800" dirty="0">
                <a:solidFill>
                  <a:schemeClr val="bg1">
                    <a:lumMod val="50000"/>
                  </a:schemeClr>
                </a:solidFill>
                <a:effectLst/>
              </a:rPr>
              <a:t>Sistema de expresión </a:t>
            </a:r>
            <a:r>
              <a:rPr lang="es-EC" sz="2800" dirty="0" err="1">
                <a:solidFill>
                  <a:schemeClr val="bg1">
                    <a:lumMod val="50000"/>
                  </a:schemeClr>
                </a:solidFill>
                <a:effectLst/>
              </a:rPr>
              <a:t>Escherichia</a:t>
            </a:r>
            <a:r>
              <a:rPr lang="es-EC" sz="2800" dirty="0">
                <a:solidFill>
                  <a:schemeClr val="bg1">
                    <a:lumMod val="50000"/>
                  </a:schemeClr>
                </a:solidFill>
                <a:effectLst/>
              </a:rPr>
              <a:t> </a:t>
            </a:r>
            <a:r>
              <a:rPr lang="es-EC" sz="2800" dirty="0" err="1">
                <a:solidFill>
                  <a:schemeClr val="bg1">
                    <a:lumMod val="50000"/>
                  </a:schemeClr>
                </a:solidFill>
                <a:effectLst/>
              </a:rPr>
              <a:t>coli</a:t>
            </a:r>
            <a:r>
              <a:rPr lang="es-EC" sz="2800" dirty="0">
                <a:solidFill>
                  <a:schemeClr val="bg1">
                    <a:lumMod val="50000"/>
                  </a:schemeClr>
                </a:solidFill>
                <a:effectLst/>
              </a:rPr>
              <a:t> BL21(DE3)  recombinante</a:t>
            </a:r>
            <a:endParaRPr lang="es-ES" sz="2800" i="0" dirty="0">
              <a:solidFill>
                <a:schemeClr val="bg1">
                  <a:lumMod val="50000"/>
                </a:schemeClr>
              </a:solidFill>
            </a:endParaRPr>
          </a:p>
        </p:txBody>
      </p:sp>
      <p:graphicFrame>
        <p:nvGraphicFramePr>
          <p:cNvPr id="3" name="Diagrama 2">
            <a:extLst>
              <a:ext uri="{FF2B5EF4-FFF2-40B4-BE49-F238E27FC236}">
                <a16:creationId xmlns:a16="http://schemas.microsoft.com/office/drawing/2014/main" id="{0DA6ECAE-800A-4C60-9AE7-B801511332B7}"/>
              </a:ext>
            </a:extLst>
          </p:cNvPr>
          <p:cNvGraphicFramePr/>
          <p:nvPr>
            <p:extLst>
              <p:ext uri="{D42A27DB-BD31-4B8C-83A1-F6EECF244321}">
                <p14:modId xmlns:p14="http://schemas.microsoft.com/office/powerpoint/2010/main" val="4248068140"/>
              </p:ext>
            </p:extLst>
          </p:nvPr>
        </p:nvGraphicFramePr>
        <p:xfrm>
          <a:off x="484554" y="798054"/>
          <a:ext cx="5902993" cy="5326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3687B20B-F7FE-45E5-A5E9-5F3BA118A69C}"/>
              </a:ext>
            </a:extLst>
          </p:cNvPr>
          <p:cNvPicPr>
            <a:picLocks noChangeAspect="1"/>
          </p:cNvPicPr>
          <p:nvPr/>
        </p:nvPicPr>
        <p:blipFill rotWithShape="1">
          <a:blip r:embed="rId7"/>
          <a:srcRect l="26538" t="73174" r="41346" b="15880"/>
          <a:stretch/>
        </p:blipFill>
        <p:spPr>
          <a:xfrm>
            <a:off x="6544517" y="3086121"/>
            <a:ext cx="3915508" cy="750277"/>
          </a:xfrm>
          <a:prstGeom prst="rect">
            <a:avLst/>
          </a:prstGeom>
        </p:spPr>
      </p:pic>
      <p:pic>
        <p:nvPicPr>
          <p:cNvPr id="12" name="Imagen 11">
            <a:extLst>
              <a:ext uri="{FF2B5EF4-FFF2-40B4-BE49-F238E27FC236}">
                <a16:creationId xmlns:a16="http://schemas.microsoft.com/office/drawing/2014/main" id="{CDFCBC78-C70E-4479-A831-E7CC6A34BF77}"/>
              </a:ext>
            </a:extLst>
          </p:cNvPr>
          <p:cNvPicPr/>
          <p:nvPr/>
        </p:nvPicPr>
        <p:blipFill rotWithShape="1">
          <a:blip r:embed="rId8" cstate="print">
            <a:extLst>
              <a:ext uri="{28A0092B-C50C-407E-A947-70E740481C1C}">
                <a14:useLocalDpi xmlns:a14="http://schemas.microsoft.com/office/drawing/2010/main" val="0"/>
              </a:ext>
            </a:extLst>
          </a:blip>
          <a:srcRect l="18876" t="5487" r="17967" b="9679"/>
          <a:stretch/>
        </p:blipFill>
        <p:spPr bwMode="auto">
          <a:xfrm>
            <a:off x="6797296" y="1183948"/>
            <a:ext cx="3409950" cy="1914525"/>
          </a:xfrm>
          <a:prstGeom prst="rect">
            <a:avLst/>
          </a:prstGeom>
          <a:noFill/>
          <a:ln>
            <a:no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0B139285-FBBC-48FE-93F3-FCEF54CB02C8}"/>
              </a:ext>
            </a:extLst>
          </p:cNvPr>
          <p:cNvSpPr/>
          <p:nvPr/>
        </p:nvSpPr>
        <p:spPr>
          <a:xfrm>
            <a:off x="6387547" y="613637"/>
            <a:ext cx="6096000" cy="559127"/>
          </a:xfrm>
          <a:prstGeom prst="rect">
            <a:avLst/>
          </a:prstGeom>
        </p:spPr>
        <p:txBody>
          <a:bodyPr>
            <a:spAutoFit/>
          </a:bodyPr>
          <a:lstStyle/>
          <a:p>
            <a:pPr>
              <a:spcAft>
                <a:spcPts val="1000"/>
              </a:spcAft>
            </a:pPr>
            <a:r>
              <a:rPr lang="es-EC" sz="1100" b="1" dirty="0">
                <a:solidFill>
                  <a:schemeClr val="bg1">
                    <a:lumMod val="50000"/>
                  </a:schemeClr>
                </a:solidFill>
                <a:latin typeface="+mj-lt"/>
                <a:ea typeface="Corbel" panose="020B0503020204020204" pitchFamily="34" charset="0"/>
                <a:cs typeface="Corbel" panose="020B0503020204020204" pitchFamily="34" charset="0"/>
              </a:rPr>
              <a:t>Tabla 1</a:t>
            </a:r>
            <a:r>
              <a:rPr lang="es-EC" sz="1100" b="1" i="1" dirty="0">
                <a:solidFill>
                  <a:schemeClr val="bg1">
                    <a:lumMod val="50000"/>
                  </a:schemeClr>
                </a:solidFill>
                <a:latin typeface="+mj-lt"/>
                <a:ea typeface="Corbel" panose="020B0503020204020204" pitchFamily="34" charset="0"/>
                <a:cs typeface="Corbel" panose="020B0503020204020204" pitchFamily="34" charset="0"/>
              </a:rPr>
              <a:t> </a:t>
            </a:r>
          </a:p>
          <a:p>
            <a:pPr>
              <a:spcAft>
                <a:spcPts val="1000"/>
              </a:spcAft>
            </a:pPr>
            <a:r>
              <a:rPr lang="es-EC" sz="1100" i="1" dirty="0">
                <a:solidFill>
                  <a:schemeClr val="bg1">
                    <a:lumMod val="50000"/>
                  </a:schemeClr>
                </a:solidFill>
                <a:latin typeface="+mj-lt"/>
                <a:ea typeface="Corbel" panose="020B0503020204020204" pitchFamily="34" charset="0"/>
                <a:cs typeface="Corbel" panose="020B0503020204020204" pitchFamily="34" charset="0"/>
              </a:rPr>
              <a:t>Hitos de secuencia del vector </a:t>
            </a:r>
            <a:r>
              <a:rPr lang="es-EC" sz="1100" i="1" dirty="0">
                <a:solidFill>
                  <a:schemeClr val="bg1">
                    <a:lumMod val="50000"/>
                  </a:schemeClr>
                </a:solidFill>
                <a:ea typeface="Corbel" panose="020B0503020204020204" pitchFamily="34" charset="0"/>
                <a:cs typeface="Corbel" panose="020B0503020204020204" pitchFamily="34" charset="0"/>
              </a:rPr>
              <a:t>pET-28a(+) </a:t>
            </a:r>
            <a:r>
              <a:rPr lang="es-EC" sz="1100" i="1" dirty="0">
                <a:solidFill>
                  <a:schemeClr val="bg1">
                    <a:lumMod val="50000"/>
                  </a:schemeClr>
                </a:solidFill>
                <a:latin typeface="+mj-lt"/>
                <a:ea typeface="Corbel" panose="020B0503020204020204" pitchFamily="34" charset="0"/>
                <a:cs typeface="Corbel" panose="020B0503020204020204" pitchFamily="34" charset="0"/>
              </a:rPr>
              <a:t>.</a:t>
            </a:r>
            <a:endParaRPr lang="es-EC" sz="1100" dirty="0">
              <a:solidFill>
                <a:schemeClr val="bg1">
                  <a:lumMod val="50000"/>
                </a:schemeClr>
              </a:solidFill>
              <a:latin typeface="+mj-lt"/>
              <a:ea typeface="Corbel" panose="020B0503020204020204" pitchFamily="34" charset="0"/>
              <a:cs typeface="Corbel" panose="020B0503020204020204" pitchFamily="34" charset="0"/>
            </a:endParaRPr>
          </a:p>
        </p:txBody>
      </p:sp>
      <p:sp>
        <p:nvSpPr>
          <p:cNvPr id="14" name="Rectángulo 13">
            <a:extLst>
              <a:ext uri="{FF2B5EF4-FFF2-40B4-BE49-F238E27FC236}">
                <a16:creationId xmlns:a16="http://schemas.microsoft.com/office/drawing/2014/main" id="{C0EFC549-349B-4912-96E4-501899D4D103}"/>
              </a:ext>
            </a:extLst>
          </p:cNvPr>
          <p:cNvSpPr/>
          <p:nvPr/>
        </p:nvSpPr>
        <p:spPr>
          <a:xfrm>
            <a:off x="859686" y="6321257"/>
            <a:ext cx="1643399" cy="319126"/>
          </a:xfrm>
          <a:prstGeom prst="rect">
            <a:avLst/>
          </a:prstGeom>
        </p:spPr>
        <p:txBody>
          <a:bodyPr wrap="none">
            <a:spAutoFit/>
          </a:bodyPr>
          <a:lstStyle/>
          <a:p>
            <a:pPr algn="just">
              <a:lnSpc>
                <a:spcPct val="150000"/>
              </a:lnSpc>
              <a:spcAft>
                <a:spcPts val="800"/>
              </a:spcAft>
            </a:pP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Autor: Paredes, A. (2021)</a:t>
            </a:r>
            <a:endParaRPr lang="es-ES" sz="1600" dirty="0">
              <a:solidFill>
                <a:schemeClr val="bg1">
                  <a:lumMod val="50000"/>
                </a:schemeClr>
              </a:solidFill>
              <a:effectLst/>
              <a:latin typeface="Corbel" panose="020B0503020204020204" pitchFamily="34" charset="0"/>
              <a:ea typeface="Corbel" panose="020B0503020204020204" pitchFamily="34" charset="0"/>
              <a:cs typeface="Corbel" panose="020B0503020204020204" pitchFamily="34" charset="0"/>
            </a:endParaRPr>
          </a:p>
        </p:txBody>
      </p:sp>
      <p:pic>
        <p:nvPicPr>
          <p:cNvPr id="7170" name="Picture 2" descr="Capítulo 1">
            <a:extLst>
              <a:ext uri="{FF2B5EF4-FFF2-40B4-BE49-F238E27FC236}">
                <a16:creationId xmlns:a16="http://schemas.microsoft.com/office/drawing/2014/main" id="{719FF52A-44C7-4574-A756-45D9D9E9C7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4425" y="4291959"/>
            <a:ext cx="2895600" cy="15811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87BB21B8-DCF3-4A60-B071-1C2A01DFD851}"/>
              </a:ext>
            </a:extLst>
          </p:cNvPr>
          <p:cNvSpPr/>
          <p:nvPr/>
        </p:nvSpPr>
        <p:spPr>
          <a:xfrm>
            <a:off x="9109687" y="5528857"/>
            <a:ext cx="1713931" cy="319126"/>
          </a:xfrm>
          <a:prstGeom prst="rect">
            <a:avLst/>
          </a:prstGeom>
        </p:spPr>
        <p:txBody>
          <a:bodyPr wrap="none">
            <a:spAutoFit/>
          </a:bodyPr>
          <a:lstStyle/>
          <a:p>
            <a:pPr algn="just">
              <a:lnSpc>
                <a:spcPct val="150000"/>
              </a:lnSpc>
              <a:spcAft>
                <a:spcPts val="800"/>
              </a:spcAft>
            </a:pP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rPr>
              <a:t>Tomado de: </a:t>
            </a:r>
            <a:r>
              <a:rPr lang="es-EC" sz="1100" dirty="0">
                <a:solidFill>
                  <a:schemeClr val="bg1">
                    <a:lumMod val="50000"/>
                  </a:schemeClr>
                </a:solidFill>
                <a:latin typeface="Times New Roman" panose="02020603050405020304" pitchFamily="18" charset="0"/>
                <a:ea typeface="Corbel" panose="020B0503020204020204" pitchFamily="34" charset="0"/>
                <a:cs typeface="Corbel" panose="020B0503020204020204" pitchFamily="34" charset="0"/>
                <a:hlinkClick r:id="rId10">
                  <a:extLst>
                    <a:ext uri="{A12FA001-AC4F-418D-AE19-62706E023703}">
                      <ahyp:hlinkClr xmlns:ahyp="http://schemas.microsoft.com/office/drawing/2018/hyperlinkcolor" val="tx"/>
                    </a:ext>
                  </a:extLst>
                </a:hlinkClick>
              </a:rPr>
              <a:t>(Galván,2020)</a:t>
            </a:r>
            <a:endParaRPr lang="es-ES" sz="1600" dirty="0">
              <a:solidFill>
                <a:schemeClr val="bg1">
                  <a:lumMod val="50000"/>
                </a:schemeClr>
              </a:solidFill>
              <a:effectLst/>
              <a:latin typeface="Corbel" panose="020B0503020204020204" pitchFamily="34" charset="0"/>
              <a:ea typeface="Corbel" panose="020B0503020204020204" pitchFamily="34" charset="0"/>
              <a:cs typeface="Corbel" panose="020B0503020204020204" pitchFamily="34" charset="0"/>
            </a:endParaRPr>
          </a:p>
        </p:txBody>
      </p:sp>
    </p:spTree>
    <p:extLst>
      <p:ext uri="{BB962C8B-B14F-4D97-AF65-F5344CB8AC3E}">
        <p14:creationId xmlns:p14="http://schemas.microsoft.com/office/powerpoint/2010/main" val="2860448078"/>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PE">
  <a:themeElements>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id="{6A904F48-E152-46D7-BDEC-A7A1F8F07AC1}" vid="{C963624F-2BA1-4CBC-855C-C356BAB3B056}"/>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15486</TotalTime>
  <Words>3407</Words>
  <Application>Microsoft Office PowerPoint</Application>
  <PresentationFormat>Panorámica</PresentationFormat>
  <Paragraphs>359</Paragraphs>
  <Slides>25</Slides>
  <Notes>7</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25</vt:i4>
      </vt:variant>
    </vt:vector>
  </HeadingPairs>
  <TitlesOfParts>
    <vt:vector size="34" baseType="lpstr">
      <vt:lpstr>Arial</vt:lpstr>
      <vt:lpstr>Calibri</vt:lpstr>
      <vt:lpstr>Calibri Light</vt:lpstr>
      <vt:lpstr>Cambria Math</vt:lpstr>
      <vt:lpstr>Corbel</vt:lpstr>
      <vt:lpstr>Times New Roman</vt:lpstr>
      <vt:lpstr>1_Tema de Office</vt:lpstr>
      <vt:lpstr>ESPE</vt:lpstr>
      <vt:lpstr>CorelDRAW</vt:lpstr>
      <vt:lpstr>Presentación de PowerPoint</vt:lpstr>
      <vt:lpstr>INTRODUCCIÓN</vt:lpstr>
      <vt:lpstr>β -galactosidasa  </vt:lpstr>
      <vt:lpstr>Suero de leche</vt:lpstr>
      <vt:lpstr>Producción de β -galactosidasa </vt:lpstr>
      <vt:lpstr>Presentación de PowerPoint</vt:lpstr>
      <vt:lpstr>Presentación de PowerPoint</vt:lpstr>
      <vt:lpstr>Metodología</vt:lpstr>
      <vt:lpstr>Sistema de expresión Escherichia coli BL21(DE3)  recombinante</vt:lpstr>
      <vt:lpstr>Presentación de PowerPoint</vt:lpstr>
      <vt:lpstr>Evaluación técnico-económico de la producción de β-galactosidasa.</vt:lpstr>
      <vt:lpstr>Evaluación técnico-económico de la producción de β-galactosidasa.</vt:lpstr>
      <vt:lpstr>Presentación de PowerPoint</vt:lpstr>
      <vt:lpstr>Presentación de PowerPoint</vt:lpstr>
      <vt:lpstr>Presentación de PowerPoint</vt:lpstr>
      <vt:lpstr>Presentación de PowerPoint</vt:lpstr>
      <vt:lpstr>Crecimiento Biomasa Medio de Cultivo</vt:lpstr>
      <vt:lpstr>Presentación de PowerPoint</vt:lpstr>
      <vt:lpstr>Presentación de PowerPoint</vt:lpstr>
      <vt:lpstr>Presentación de PowerPoint</vt:lpstr>
      <vt:lpstr>Presentación de PowerPoint</vt:lpstr>
      <vt:lpstr>Rentabilidad del Proyecto </vt:lpstr>
      <vt:lpstr>Presentación de PowerPoint</vt:lpstr>
      <vt:lpstr>CONCLUSIONES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Tany Paredes</cp:lastModifiedBy>
  <cp:revision>155</cp:revision>
  <dcterms:created xsi:type="dcterms:W3CDTF">2020-06-02T14:36:31Z</dcterms:created>
  <dcterms:modified xsi:type="dcterms:W3CDTF">2021-04-01T05:43:56Z</dcterms:modified>
</cp:coreProperties>
</file>