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26" r:id="rId2"/>
    <p:sldId id="422" r:id="rId3"/>
    <p:sldId id="465" r:id="rId4"/>
    <p:sldId id="475" r:id="rId5"/>
    <p:sldId id="476" r:id="rId6"/>
    <p:sldId id="466" r:id="rId7"/>
    <p:sldId id="464" r:id="rId8"/>
    <p:sldId id="427" r:id="rId9"/>
    <p:sldId id="430" r:id="rId10"/>
    <p:sldId id="459" r:id="rId11"/>
    <p:sldId id="458" r:id="rId12"/>
    <p:sldId id="460" r:id="rId13"/>
    <p:sldId id="477" r:id="rId14"/>
    <p:sldId id="462" r:id="rId15"/>
    <p:sldId id="461" r:id="rId16"/>
    <p:sldId id="478" r:id="rId17"/>
    <p:sldId id="479" r:id="rId18"/>
    <p:sldId id="482" r:id="rId19"/>
    <p:sldId id="483" r:id="rId20"/>
    <p:sldId id="484" r:id="rId21"/>
    <p:sldId id="480" r:id="rId22"/>
    <p:sldId id="463" r:id="rId23"/>
    <p:sldId id="474" r:id="rId24"/>
    <p:sldId id="473" r:id="rId25"/>
    <p:sldId id="469" r:id="rId26"/>
    <p:sldId id="472" r:id="rId27"/>
    <p:sldId id="471" r:id="rId28"/>
  </p:sldIdLst>
  <p:sldSz cx="12192000" cy="6858000"/>
  <p:notesSz cx="6888163" cy="100203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1B7"/>
    <a:srgbClr val="9BD06A"/>
    <a:srgbClr val="639B31"/>
    <a:srgbClr val="33CC33"/>
    <a:srgbClr val="3B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1" autoAdjust="0"/>
    <p:restoredTop sz="80479" autoAdjust="0"/>
  </p:normalViewPr>
  <p:slideViewPr>
    <p:cSldViewPr>
      <p:cViewPr varScale="1">
        <p:scale>
          <a:sx n="33" d="100"/>
          <a:sy n="33" d="100"/>
        </p:scale>
        <p:origin x="854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solidFill>
          <a:srgbClr val="B9D1B7"/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C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CD633117-FEBA-4A15-884C-E9A50F1A6981}" type="pres">
      <dgm:prSet presAssocID="{32884E85-6A6E-4E8C-A84F-3B64DF7E6E9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0EA588-2C30-4824-8374-B509E0AAB0CF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5475790-100A-4CBF-AF71-EC8B2711D535}" type="pres">
      <dgm:prSet presAssocID="{55F5B553-B3E3-4B39-8EF9-EBEEDEAAAB7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9F349A-6D9B-4FEA-BB2B-239A7F94BABF}" type="pres">
      <dgm:prSet presAssocID="{55F5B553-B3E3-4B39-8EF9-EBEEDEAAAB79}" presName="accent_3" presStyleCnt="0"/>
      <dgm:spPr/>
    </dgm:pt>
    <dgm:pt modelId="{DC28EFFE-55B5-4C81-A9B3-707E2227B72C}" type="pres">
      <dgm:prSet presAssocID="{55F5B553-B3E3-4B39-8EF9-EBEEDEAAAB79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3812631-BB90-4363-A1C5-2B1E3742CC27}" type="pres">
      <dgm:prSet presAssocID="{698234F8-AC34-4118-94E1-21FE1673A3E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90DDC6-36A1-4D93-97D4-985D3F1BF63C}" type="pres">
      <dgm:prSet presAssocID="{698234F8-AC34-4118-94E1-21FE1673A3EE}" presName="accent_4" presStyleCnt="0"/>
      <dgm:spPr/>
    </dgm:pt>
    <dgm:pt modelId="{48CB7199-3A3A-42C3-B8F7-BB1C5531D194}" type="pres">
      <dgm:prSet presAssocID="{698234F8-AC34-4118-94E1-21FE1673A3EE}" presName="accentRepeatNode" presStyleLbl="solidFgAcc1" presStyleIdx="3" presStyleCnt="6"/>
      <dgm:spPr>
        <a:blipFill rotWithShape="0">
          <a:blip xmlns:r="http://schemas.openxmlformats.org/officeDocument/2006/relationships"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4E5E54C-92E6-49FB-8C8D-BAEAF3EE60B5}" type="pres">
      <dgm:prSet presAssocID="{4CCB7D44-7FF6-4ED2-AAB0-6A0A4850B9E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6FBF0-0C6B-4066-9CC1-15D7E911A468}" type="pres">
      <dgm:prSet presAssocID="{4CCB7D44-7FF6-4ED2-AAB0-6A0A4850B9EB}" presName="accent_5" presStyleCnt="0"/>
      <dgm:spPr/>
    </dgm:pt>
    <dgm:pt modelId="{6049526B-2179-4153-911E-FCEF92B1A5BC}" type="pres">
      <dgm:prSet presAssocID="{4CCB7D44-7FF6-4ED2-AAB0-6A0A4850B9EB}" presName="accentRepeatNode" presStyleLbl="solidFgAcc1" presStyleIdx="4" presStyleCnt="6"/>
      <dgm:spPr>
        <a:blipFill rotWithShape="0">
          <a:blip xmlns:r="http://schemas.openxmlformats.org/officeDocument/2006/relationships" r:embed="rId5"/>
          <a:srcRect/>
          <a:stretch>
            <a:fillRect t="-77000" b="-77000"/>
          </a:stretch>
        </a:blipFill>
      </dgm:spPr>
    </dgm:pt>
    <dgm:pt modelId="{E61153F3-C9DA-44FD-BC56-F7108F7267FB}" type="pres">
      <dgm:prSet presAssocID="{4EF00ADB-284D-4AD7-B861-EC2CF2BB0A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B8FA2D-FA92-47A7-9A14-0C42FF0C44C5}" type="pres">
      <dgm:prSet presAssocID="{4EF00ADB-284D-4AD7-B861-EC2CF2BB0A3D}" presName="accent_6" presStyleCnt="0"/>
      <dgm:spPr/>
    </dgm:pt>
    <dgm:pt modelId="{46008874-7DBF-463C-8E0D-7CB8693190A5}" type="pres">
      <dgm:prSet presAssocID="{4EF00ADB-284D-4AD7-B861-EC2CF2BB0A3D}" presName="accentRepeatNode" presStyleLbl="solidFgAcc1" presStyleIdx="5" presStyleCnt="6"/>
      <dgm:spPr>
        <a:blipFill rotWithShape="0">
          <a:blip xmlns:r="http://schemas.openxmlformats.org/officeDocument/2006/relationships" r:embed="rId6"/>
          <a:srcRect/>
          <a:stretch>
            <a:fillRect l="-26000" r="-26000"/>
          </a:stretch>
        </a:blipFill>
      </dgm:spPr>
    </dgm:pt>
  </dgm:ptLst>
  <dgm:cxnLst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F8BBCA26-BDE8-452C-99D8-DAB498E6D994}" type="presOf" srcId="{698234F8-AC34-4118-94E1-21FE1673A3EE}" destId="{33812631-BB90-4363-A1C5-2B1E3742CC27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FB553E45-F99C-4AF9-B0AD-04D8752A9BE8}" type="presOf" srcId="{55F5B553-B3E3-4B39-8EF9-EBEEDEAAAB79}" destId="{85475790-100A-4CBF-AF71-EC8B2711D535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953BDDDB-4082-476B-9CE1-6F6D5EC79FFE}" type="presOf" srcId="{4EF00ADB-284D-4AD7-B861-EC2CF2BB0A3D}" destId="{E61153F3-C9DA-44FD-BC56-F7108F7267FB}" srcOrd="0" destOrd="0" presId="urn:microsoft.com/office/officeart/2008/layout/VerticalCurvedList"/>
    <dgm:cxn modelId="{A136AD61-01C7-40BA-A403-82D81099601B}" srcId="{CEF8FF1A-6B38-4F55-A0E9-EFD3789197B5}" destId="{4CCB7D44-7FF6-4ED2-AAB0-6A0A4850B9EB}" srcOrd="4" destOrd="0" parTransId="{BE850028-D4E6-4959-B6E7-60679C155BB5}" sibTransId="{D5046229-1E7B-4BE6-BC19-02FDC54E105B}"/>
    <dgm:cxn modelId="{E0A7AAE6-8273-4E64-9582-DCCA12FE9D68}" srcId="{CEF8FF1A-6B38-4F55-A0E9-EFD3789197B5}" destId="{4EF00ADB-284D-4AD7-B861-EC2CF2BB0A3D}" srcOrd="5" destOrd="0" parTransId="{449CD07C-6D41-4F00-BD29-E169F70F98EB}" sibTransId="{166F2BD5-FB83-4FF6-A95C-E02CBB128B54}"/>
    <dgm:cxn modelId="{1C6810BE-657F-415E-8F0F-6CD1D2FB15F4}" type="presOf" srcId="{4CCB7D44-7FF6-4ED2-AAB0-6A0A4850B9EB}" destId="{B4E5E54C-92E6-49FB-8C8D-BAEAF3EE60B5}" srcOrd="0" destOrd="0" presId="urn:microsoft.com/office/officeart/2008/layout/VerticalCurvedList"/>
    <dgm:cxn modelId="{056B78B0-EA9E-4F90-9DF9-B70CDC1B18C2}" srcId="{CEF8FF1A-6B38-4F55-A0E9-EFD3789197B5}" destId="{698234F8-AC34-4118-94E1-21FE1673A3EE}" srcOrd="3" destOrd="0" parTransId="{B87F0034-4B3F-446A-A04C-F5277301BE6B}" sibTransId="{D199A92B-CDCB-4EA4-9118-36F48B95A1FE}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47AC82F8-0CBC-481A-872A-EBE5E8766E48}" srcId="{CEF8FF1A-6B38-4F55-A0E9-EFD3789197B5}" destId="{55F5B553-B3E3-4B39-8EF9-EBEEDEAAAB79}" srcOrd="2" destOrd="0" parTransId="{DC0D273F-EC47-437F-A7E1-97EFBC0FF616}" sibTransId="{45DEF722-7E10-4106-A623-C8A13B1BD53C}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24F340A7-4740-4897-A118-6040793726F6}" type="presParOf" srcId="{B5CDEFDB-8B4F-4EE8-A9AB-3E386B39B87C}" destId="{85475790-100A-4CBF-AF71-EC8B2711D535}" srcOrd="5" destOrd="0" presId="urn:microsoft.com/office/officeart/2008/layout/VerticalCurvedList"/>
    <dgm:cxn modelId="{C3FAB484-685B-43CC-AB91-08519E022314}" type="presParOf" srcId="{B5CDEFDB-8B4F-4EE8-A9AB-3E386B39B87C}" destId="{DB9F349A-6D9B-4FEA-BB2B-239A7F94BABF}" srcOrd="6" destOrd="0" presId="urn:microsoft.com/office/officeart/2008/layout/VerticalCurvedList"/>
    <dgm:cxn modelId="{BD4B6A0D-62A6-47D1-B923-E589D96922C9}" type="presParOf" srcId="{DB9F349A-6D9B-4FEA-BB2B-239A7F94BABF}" destId="{DC28EFFE-55B5-4C81-A9B3-707E2227B72C}" srcOrd="0" destOrd="0" presId="urn:microsoft.com/office/officeart/2008/layout/VerticalCurvedList"/>
    <dgm:cxn modelId="{7AA07347-5AD8-4077-87A4-9AE568E4603D}" type="presParOf" srcId="{B5CDEFDB-8B4F-4EE8-A9AB-3E386B39B87C}" destId="{33812631-BB90-4363-A1C5-2B1E3742CC27}" srcOrd="7" destOrd="0" presId="urn:microsoft.com/office/officeart/2008/layout/VerticalCurvedList"/>
    <dgm:cxn modelId="{87EF976E-8E8A-454A-A7B6-D5BA4A25A2FE}" type="presParOf" srcId="{B5CDEFDB-8B4F-4EE8-A9AB-3E386B39B87C}" destId="{E790DDC6-36A1-4D93-97D4-985D3F1BF63C}" srcOrd="8" destOrd="0" presId="urn:microsoft.com/office/officeart/2008/layout/VerticalCurvedList"/>
    <dgm:cxn modelId="{1C9FE2A1-6D46-4319-9CD1-D03C966BB50A}" type="presParOf" srcId="{E790DDC6-36A1-4D93-97D4-985D3F1BF63C}" destId="{48CB7199-3A3A-42C3-B8F7-BB1C5531D194}" srcOrd="0" destOrd="0" presId="urn:microsoft.com/office/officeart/2008/layout/VerticalCurvedList"/>
    <dgm:cxn modelId="{852ACC77-660D-4B5F-9A88-9B13F37FC7C6}" type="presParOf" srcId="{B5CDEFDB-8B4F-4EE8-A9AB-3E386B39B87C}" destId="{B4E5E54C-92E6-49FB-8C8D-BAEAF3EE60B5}" srcOrd="9" destOrd="0" presId="urn:microsoft.com/office/officeart/2008/layout/VerticalCurvedList"/>
    <dgm:cxn modelId="{3EA52161-1223-41E0-AE64-503C7785E5AE}" type="presParOf" srcId="{B5CDEFDB-8B4F-4EE8-A9AB-3E386B39B87C}" destId="{C176FBF0-0C6B-4066-9CC1-15D7E911A468}" srcOrd="10" destOrd="0" presId="urn:microsoft.com/office/officeart/2008/layout/VerticalCurvedList"/>
    <dgm:cxn modelId="{9834A783-2367-47E7-AD16-1223767FC142}" type="presParOf" srcId="{C176FBF0-0C6B-4066-9CC1-15D7E911A468}" destId="{6049526B-2179-4153-911E-FCEF92B1A5BC}" srcOrd="0" destOrd="0" presId="urn:microsoft.com/office/officeart/2008/layout/VerticalCurvedList"/>
    <dgm:cxn modelId="{6E5AD9CD-5065-46C9-9FFC-D8E445425800}" type="presParOf" srcId="{B5CDEFDB-8B4F-4EE8-A9AB-3E386B39B87C}" destId="{E61153F3-C9DA-44FD-BC56-F7108F7267FB}" srcOrd="11" destOrd="0" presId="urn:microsoft.com/office/officeart/2008/layout/VerticalCurvedList"/>
    <dgm:cxn modelId="{8A070F41-1B39-4535-A9E7-67815B80A643}" type="presParOf" srcId="{B5CDEFDB-8B4F-4EE8-A9AB-3E386B39B87C}" destId="{0AB8FA2D-FA92-47A7-9A14-0C42FF0C44C5}" srcOrd="12" destOrd="0" presId="urn:microsoft.com/office/officeart/2008/layout/VerticalCurvedList"/>
    <dgm:cxn modelId="{5D4D54DB-0B71-4118-9819-C2BD00D1E1AF}" type="presParOf" srcId="{0AB8FA2D-FA92-47A7-9A14-0C42FF0C44C5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>
        <a:solidFill>
          <a:srgbClr val="B9D1B7"/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noFill/>
      </dgm:spPr>
      <dgm:t>
        <a:bodyPr/>
        <a:lstStyle/>
        <a:p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C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CD633117-FEBA-4A15-884C-E9A50F1A6981}" type="pres">
      <dgm:prSet presAssocID="{32884E85-6A6E-4E8C-A84F-3B64DF7E6E9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0EA588-2C30-4824-8374-B509E0AAB0CF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5475790-100A-4CBF-AF71-EC8B2711D535}" type="pres">
      <dgm:prSet presAssocID="{55F5B553-B3E3-4B39-8EF9-EBEEDEAAAB7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9F349A-6D9B-4FEA-BB2B-239A7F94BABF}" type="pres">
      <dgm:prSet presAssocID="{55F5B553-B3E3-4B39-8EF9-EBEEDEAAAB79}" presName="accent_3" presStyleCnt="0"/>
      <dgm:spPr/>
    </dgm:pt>
    <dgm:pt modelId="{DC28EFFE-55B5-4C81-A9B3-707E2227B72C}" type="pres">
      <dgm:prSet presAssocID="{55F5B553-B3E3-4B39-8EF9-EBEEDEAAAB79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3812631-BB90-4363-A1C5-2B1E3742CC27}" type="pres">
      <dgm:prSet presAssocID="{698234F8-AC34-4118-94E1-21FE1673A3E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90DDC6-36A1-4D93-97D4-985D3F1BF63C}" type="pres">
      <dgm:prSet presAssocID="{698234F8-AC34-4118-94E1-21FE1673A3EE}" presName="accent_4" presStyleCnt="0"/>
      <dgm:spPr/>
    </dgm:pt>
    <dgm:pt modelId="{48CB7199-3A3A-42C3-B8F7-BB1C5531D194}" type="pres">
      <dgm:prSet presAssocID="{698234F8-AC34-4118-94E1-21FE1673A3EE}" presName="accentRepeatNode" presStyleLbl="solidFgAcc1" presStyleIdx="3" presStyleCnt="6"/>
      <dgm:spPr>
        <a:blipFill rotWithShape="0">
          <a:blip xmlns:r="http://schemas.openxmlformats.org/officeDocument/2006/relationships"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4E5E54C-92E6-49FB-8C8D-BAEAF3EE60B5}" type="pres">
      <dgm:prSet presAssocID="{4CCB7D44-7FF6-4ED2-AAB0-6A0A4850B9E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6FBF0-0C6B-4066-9CC1-15D7E911A468}" type="pres">
      <dgm:prSet presAssocID="{4CCB7D44-7FF6-4ED2-AAB0-6A0A4850B9EB}" presName="accent_5" presStyleCnt="0"/>
      <dgm:spPr/>
    </dgm:pt>
    <dgm:pt modelId="{6049526B-2179-4153-911E-FCEF92B1A5BC}" type="pres">
      <dgm:prSet presAssocID="{4CCB7D44-7FF6-4ED2-AAB0-6A0A4850B9EB}" presName="accentRepeatNode" presStyleLbl="solidFgAcc1" presStyleIdx="4" presStyleCnt="6"/>
      <dgm:spPr>
        <a:blipFill rotWithShape="0">
          <a:blip xmlns:r="http://schemas.openxmlformats.org/officeDocument/2006/relationships" r:embed="rId5"/>
          <a:srcRect/>
          <a:stretch>
            <a:fillRect t="-77000" b="-77000"/>
          </a:stretch>
        </a:blipFill>
      </dgm:spPr>
    </dgm:pt>
    <dgm:pt modelId="{E61153F3-C9DA-44FD-BC56-F7108F7267FB}" type="pres">
      <dgm:prSet presAssocID="{4EF00ADB-284D-4AD7-B861-EC2CF2BB0A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B8FA2D-FA92-47A7-9A14-0C42FF0C44C5}" type="pres">
      <dgm:prSet presAssocID="{4EF00ADB-284D-4AD7-B861-EC2CF2BB0A3D}" presName="accent_6" presStyleCnt="0"/>
      <dgm:spPr/>
    </dgm:pt>
    <dgm:pt modelId="{46008874-7DBF-463C-8E0D-7CB8693190A5}" type="pres">
      <dgm:prSet presAssocID="{4EF00ADB-284D-4AD7-B861-EC2CF2BB0A3D}" presName="accentRepeatNode" presStyleLbl="solidFgAcc1" presStyleIdx="5" presStyleCnt="6"/>
      <dgm:spPr>
        <a:blipFill rotWithShape="0">
          <a:blip xmlns:r="http://schemas.openxmlformats.org/officeDocument/2006/relationships" r:embed="rId6"/>
          <a:srcRect/>
          <a:stretch>
            <a:fillRect l="-26000" r="-26000"/>
          </a:stretch>
        </a:blipFill>
      </dgm:spPr>
    </dgm:pt>
  </dgm:ptLst>
  <dgm:cxnLst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F8BBCA26-BDE8-452C-99D8-DAB498E6D994}" type="presOf" srcId="{698234F8-AC34-4118-94E1-21FE1673A3EE}" destId="{33812631-BB90-4363-A1C5-2B1E3742CC27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FB553E45-F99C-4AF9-B0AD-04D8752A9BE8}" type="presOf" srcId="{55F5B553-B3E3-4B39-8EF9-EBEEDEAAAB79}" destId="{85475790-100A-4CBF-AF71-EC8B2711D535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953BDDDB-4082-476B-9CE1-6F6D5EC79FFE}" type="presOf" srcId="{4EF00ADB-284D-4AD7-B861-EC2CF2BB0A3D}" destId="{E61153F3-C9DA-44FD-BC56-F7108F7267FB}" srcOrd="0" destOrd="0" presId="urn:microsoft.com/office/officeart/2008/layout/VerticalCurvedList"/>
    <dgm:cxn modelId="{A136AD61-01C7-40BA-A403-82D81099601B}" srcId="{CEF8FF1A-6B38-4F55-A0E9-EFD3789197B5}" destId="{4CCB7D44-7FF6-4ED2-AAB0-6A0A4850B9EB}" srcOrd="4" destOrd="0" parTransId="{BE850028-D4E6-4959-B6E7-60679C155BB5}" sibTransId="{D5046229-1E7B-4BE6-BC19-02FDC54E105B}"/>
    <dgm:cxn modelId="{E0A7AAE6-8273-4E64-9582-DCCA12FE9D68}" srcId="{CEF8FF1A-6B38-4F55-A0E9-EFD3789197B5}" destId="{4EF00ADB-284D-4AD7-B861-EC2CF2BB0A3D}" srcOrd="5" destOrd="0" parTransId="{449CD07C-6D41-4F00-BD29-E169F70F98EB}" sibTransId="{166F2BD5-FB83-4FF6-A95C-E02CBB128B54}"/>
    <dgm:cxn modelId="{1C6810BE-657F-415E-8F0F-6CD1D2FB15F4}" type="presOf" srcId="{4CCB7D44-7FF6-4ED2-AAB0-6A0A4850B9EB}" destId="{B4E5E54C-92E6-49FB-8C8D-BAEAF3EE60B5}" srcOrd="0" destOrd="0" presId="urn:microsoft.com/office/officeart/2008/layout/VerticalCurvedList"/>
    <dgm:cxn modelId="{056B78B0-EA9E-4F90-9DF9-B70CDC1B18C2}" srcId="{CEF8FF1A-6B38-4F55-A0E9-EFD3789197B5}" destId="{698234F8-AC34-4118-94E1-21FE1673A3EE}" srcOrd="3" destOrd="0" parTransId="{B87F0034-4B3F-446A-A04C-F5277301BE6B}" sibTransId="{D199A92B-CDCB-4EA4-9118-36F48B95A1FE}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47AC82F8-0CBC-481A-872A-EBE5E8766E48}" srcId="{CEF8FF1A-6B38-4F55-A0E9-EFD3789197B5}" destId="{55F5B553-B3E3-4B39-8EF9-EBEEDEAAAB79}" srcOrd="2" destOrd="0" parTransId="{DC0D273F-EC47-437F-A7E1-97EFBC0FF616}" sibTransId="{45DEF722-7E10-4106-A623-C8A13B1BD53C}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24F340A7-4740-4897-A118-6040793726F6}" type="presParOf" srcId="{B5CDEFDB-8B4F-4EE8-A9AB-3E386B39B87C}" destId="{85475790-100A-4CBF-AF71-EC8B2711D535}" srcOrd="5" destOrd="0" presId="urn:microsoft.com/office/officeart/2008/layout/VerticalCurvedList"/>
    <dgm:cxn modelId="{C3FAB484-685B-43CC-AB91-08519E022314}" type="presParOf" srcId="{B5CDEFDB-8B4F-4EE8-A9AB-3E386B39B87C}" destId="{DB9F349A-6D9B-4FEA-BB2B-239A7F94BABF}" srcOrd="6" destOrd="0" presId="urn:microsoft.com/office/officeart/2008/layout/VerticalCurvedList"/>
    <dgm:cxn modelId="{BD4B6A0D-62A6-47D1-B923-E589D96922C9}" type="presParOf" srcId="{DB9F349A-6D9B-4FEA-BB2B-239A7F94BABF}" destId="{DC28EFFE-55B5-4C81-A9B3-707E2227B72C}" srcOrd="0" destOrd="0" presId="urn:microsoft.com/office/officeart/2008/layout/VerticalCurvedList"/>
    <dgm:cxn modelId="{7AA07347-5AD8-4077-87A4-9AE568E4603D}" type="presParOf" srcId="{B5CDEFDB-8B4F-4EE8-A9AB-3E386B39B87C}" destId="{33812631-BB90-4363-A1C5-2B1E3742CC27}" srcOrd="7" destOrd="0" presId="urn:microsoft.com/office/officeart/2008/layout/VerticalCurvedList"/>
    <dgm:cxn modelId="{87EF976E-8E8A-454A-A7B6-D5BA4A25A2FE}" type="presParOf" srcId="{B5CDEFDB-8B4F-4EE8-A9AB-3E386B39B87C}" destId="{E790DDC6-36A1-4D93-97D4-985D3F1BF63C}" srcOrd="8" destOrd="0" presId="urn:microsoft.com/office/officeart/2008/layout/VerticalCurvedList"/>
    <dgm:cxn modelId="{1C9FE2A1-6D46-4319-9CD1-D03C966BB50A}" type="presParOf" srcId="{E790DDC6-36A1-4D93-97D4-985D3F1BF63C}" destId="{48CB7199-3A3A-42C3-B8F7-BB1C5531D194}" srcOrd="0" destOrd="0" presId="urn:microsoft.com/office/officeart/2008/layout/VerticalCurvedList"/>
    <dgm:cxn modelId="{852ACC77-660D-4B5F-9A88-9B13F37FC7C6}" type="presParOf" srcId="{B5CDEFDB-8B4F-4EE8-A9AB-3E386B39B87C}" destId="{B4E5E54C-92E6-49FB-8C8D-BAEAF3EE60B5}" srcOrd="9" destOrd="0" presId="urn:microsoft.com/office/officeart/2008/layout/VerticalCurvedList"/>
    <dgm:cxn modelId="{3EA52161-1223-41E0-AE64-503C7785E5AE}" type="presParOf" srcId="{B5CDEFDB-8B4F-4EE8-A9AB-3E386B39B87C}" destId="{C176FBF0-0C6B-4066-9CC1-15D7E911A468}" srcOrd="10" destOrd="0" presId="urn:microsoft.com/office/officeart/2008/layout/VerticalCurvedList"/>
    <dgm:cxn modelId="{9834A783-2367-47E7-AD16-1223767FC142}" type="presParOf" srcId="{C176FBF0-0C6B-4066-9CC1-15D7E911A468}" destId="{6049526B-2179-4153-911E-FCEF92B1A5BC}" srcOrd="0" destOrd="0" presId="urn:microsoft.com/office/officeart/2008/layout/VerticalCurvedList"/>
    <dgm:cxn modelId="{6E5AD9CD-5065-46C9-9FFC-D8E445425800}" type="presParOf" srcId="{B5CDEFDB-8B4F-4EE8-A9AB-3E386B39B87C}" destId="{E61153F3-C9DA-44FD-BC56-F7108F7267FB}" srcOrd="11" destOrd="0" presId="urn:microsoft.com/office/officeart/2008/layout/VerticalCurvedList"/>
    <dgm:cxn modelId="{8A070F41-1B39-4535-A9E7-67815B80A643}" type="presParOf" srcId="{B5CDEFDB-8B4F-4EE8-A9AB-3E386B39B87C}" destId="{0AB8FA2D-FA92-47A7-9A14-0C42FF0C44C5}" srcOrd="12" destOrd="0" presId="urn:microsoft.com/office/officeart/2008/layout/VerticalCurvedList"/>
    <dgm:cxn modelId="{5D4D54DB-0B71-4118-9819-C2BD00D1E1AF}" type="presParOf" srcId="{0AB8FA2D-FA92-47A7-9A14-0C42FF0C44C5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>
        <a:solidFill>
          <a:srgbClr val="B9D1B7"/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noFill/>
      </dgm:spPr>
      <dgm:t>
        <a:bodyPr/>
        <a:lstStyle/>
        <a:p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C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CD633117-FEBA-4A15-884C-E9A50F1A6981}" type="pres">
      <dgm:prSet presAssocID="{32884E85-6A6E-4E8C-A84F-3B64DF7E6E9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0EA588-2C30-4824-8374-B509E0AAB0CF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5475790-100A-4CBF-AF71-EC8B2711D535}" type="pres">
      <dgm:prSet presAssocID="{55F5B553-B3E3-4B39-8EF9-EBEEDEAAAB7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9F349A-6D9B-4FEA-BB2B-239A7F94BABF}" type="pres">
      <dgm:prSet presAssocID="{55F5B553-B3E3-4B39-8EF9-EBEEDEAAAB79}" presName="accent_3" presStyleCnt="0"/>
      <dgm:spPr/>
    </dgm:pt>
    <dgm:pt modelId="{DC28EFFE-55B5-4C81-A9B3-707E2227B72C}" type="pres">
      <dgm:prSet presAssocID="{55F5B553-B3E3-4B39-8EF9-EBEEDEAAAB79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3812631-BB90-4363-A1C5-2B1E3742CC27}" type="pres">
      <dgm:prSet presAssocID="{698234F8-AC34-4118-94E1-21FE1673A3E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90DDC6-36A1-4D93-97D4-985D3F1BF63C}" type="pres">
      <dgm:prSet presAssocID="{698234F8-AC34-4118-94E1-21FE1673A3EE}" presName="accent_4" presStyleCnt="0"/>
      <dgm:spPr/>
    </dgm:pt>
    <dgm:pt modelId="{48CB7199-3A3A-42C3-B8F7-BB1C5531D194}" type="pres">
      <dgm:prSet presAssocID="{698234F8-AC34-4118-94E1-21FE1673A3EE}" presName="accentRepeatNode" presStyleLbl="solidFgAcc1" presStyleIdx="3" presStyleCnt="6"/>
      <dgm:spPr>
        <a:blipFill rotWithShape="0">
          <a:blip xmlns:r="http://schemas.openxmlformats.org/officeDocument/2006/relationships"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4E5E54C-92E6-49FB-8C8D-BAEAF3EE60B5}" type="pres">
      <dgm:prSet presAssocID="{4CCB7D44-7FF6-4ED2-AAB0-6A0A4850B9E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6FBF0-0C6B-4066-9CC1-15D7E911A468}" type="pres">
      <dgm:prSet presAssocID="{4CCB7D44-7FF6-4ED2-AAB0-6A0A4850B9EB}" presName="accent_5" presStyleCnt="0"/>
      <dgm:spPr/>
    </dgm:pt>
    <dgm:pt modelId="{6049526B-2179-4153-911E-FCEF92B1A5BC}" type="pres">
      <dgm:prSet presAssocID="{4CCB7D44-7FF6-4ED2-AAB0-6A0A4850B9EB}" presName="accentRepeatNode" presStyleLbl="solidFgAcc1" presStyleIdx="4" presStyleCnt="6"/>
      <dgm:spPr>
        <a:blipFill rotWithShape="0">
          <a:blip xmlns:r="http://schemas.openxmlformats.org/officeDocument/2006/relationships" r:embed="rId5"/>
          <a:srcRect/>
          <a:stretch>
            <a:fillRect t="-77000" b="-77000"/>
          </a:stretch>
        </a:blipFill>
      </dgm:spPr>
    </dgm:pt>
    <dgm:pt modelId="{E61153F3-C9DA-44FD-BC56-F7108F7267FB}" type="pres">
      <dgm:prSet presAssocID="{4EF00ADB-284D-4AD7-B861-EC2CF2BB0A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B8FA2D-FA92-47A7-9A14-0C42FF0C44C5}" type="pres">
      <dgm:prSet presAssocID="{4EF00ADB-284D-4AD7-B861-EC2CF2BB0A3D}" presName="accent_6" presStyleCnt="0"/>
      <dgm:spPr/>
    </dgm:pt>
    <dgm:pt modelId="{46008874-7DBF-463C-8E0D-7CB8693190A5}" type="pres">
      <dgm:prSet presAssocID="{4EF00ADB-284D-4AD7-B861-EC2CF2BB0A3D}" presName="accentRepeatNode" presStyleLbl="solidFgAcc1" presStyleIdx="5" presStyleCnt="6"/>
      <dgm:spPr>
        <a:blipFill rotWithShape="0">
          <a:blip xmlns:r="http://schemas.openxmlformats.org/officeDocument/2006/relationships" r:embed="rId6"/>
          <a:srcRect/>
          <a:stretch>
            <a:fillRect l="-26000" r="-26000"/>
          </a:stretch>
        </a:blipFill>
      </dgm:spPr>
    </dgm:pt>
  </dgm:ptLst>
  <dgm:cxnLst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F8BBCA26-BDE8-452C-99D8-DAB498E6D994}" type="presOf" srcId="{698234F8-AC34-4118-94E1-21FE1673A3EE}" destId="{33812631-BB90-4363-A1C5-2B1E3742CC27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FB553E45-F99C-4AF9-B0AD-04D8752A9BE8}" type="presOf" srcId="{55F5B553-B3E3-4B39-8EF9-EBEEDEAAAB79}" destId="{85475790-100A-4CBF-AF71-EC8B2711D535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953BDDDB-4082-476B-9CE1-6F6D5EC79FFE}" type="presOf" srcId="{4EF00ADB-284D-4AD7-B861-EC2CF2BB0A3D}" destId="{E61153F3-C9DA-44FD-BC56-F7108F7267FB}" srcOrd="0" destOrd="0" presId="urn:microsoft.com/office/officeart/2008/layout/VerticalCurvedList"/>
    <dgm:cxn modelId="{A136AD61-01C7-40BA-A403-82D81099601B}" srcId="{CEF8FF1A-6B38-4F55-A0E9-EFD3789197B5}" destId="{4CCB7D44-7FF6-4ED2-AAB0-6A0A4850B9EB}" srcOrd="4" destOrd="0" parTransId="{BE850028-D4E6-4959-B6E7-60679C155BB5}" sibTransId="{D5046229-1E7B-4BE6-BC19-02FDC54E105B}"/>
    <dgm:cxn modelId="{E0A7AAE6-8273-4E64-9582-DCCA12FE9D68}" srcId="{CEF8FF1A-6B38-4F55-A0E9-EFD3789197B5}" destId="{4EF00ADB-284D-4AD7-B861-EC2CF2BB0A3D}" srcOrd="5" destOrd="0" parTransId="{449CD07C-6D41-4F00-BD29-E169F70F98EB}" sibTransId="{166F2BD5-FB83-4FF6-A95C-E02CBB128B54}"/>
    <dgm:cxn modelId="{1C6810BE-657F-415E-8F0F-6CD1D2FB15F4}" type="presOf" srcId="{4CCB7D44-7FF6-4ED2-AAB0-6A0A4850B9EB}" destId="{B4E5E54C-92E6-49FB-8C8D-BAEAF3EE60B5}" srcOrd="0" destOrd="0" presId="urn:microsoft.com/office/officeart/2008/layout/VerticalCurvedList"/>
    <dgm:cxn modelId="{056B78B0-EA9E-4F90-9DF9-B70CDC1B18C2}" srcId="{CEF8FF1A-6B38-4F55-A0E9-EFD3789197B5}" destId="{698234F8-AC34-4118-94E1-21FE1673A3EE}" srcOrd="3" destOrd="0" parTransId="{B87F0034-4B3F-446A-A04C-F5277301BE6B}" sibTransId="{D199A92B-CDCB-4EA4-9118-36F48B95A1FE}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47AC82F8-0CBC-481A-872A-EBE5E8766E48}" srcId="{CEF8FF1A-6B38-4F55-A0E9-EFD3789197B5}" destId="{55F5B553-B3E3-4B39-8EF9-EBEEDEAAAB79}" srcOrd="2" destOrd="0" parTransId="{DC0D273F-EC47-437F-A7E1-97EFBC0FF616}" sibTransId="{45DEF722-7E10-4106-A623-C8A13B1BD53C}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24F340A7-4740-4897-A118-6040793726F6}" type="presParOf" srcId="{B5CDEFDB-8B4F-4EE8-A9AB-3E386B39B87C}" destId="{85475790-100A-4CBF-AF71-EC8B2711D535}" srcOrd="5" destOrd="0" presId="urn:microsoft.com/office/officeart/2008/layout/VerticalCurvedList"/>
    <dgm:cxn modelId="{C3FAB484-685B-43CC-AB91-08519E022314}" type="presParOf" srcId="{B5CDEFDB-8B4F-4EE8-A9AB-3E386B39B87C}" destId="{DB9F349A-6D9B-4FEA-BB2B-239A7F94BABF}" srcOrd="6" destOrd="0" presId="urn:microsoft.com/office/officeart/2008/layout/VerticalCurvedList"/>
    <dgm:cxn modelId="{BD4B6A0D-62A6-47D1-B923-E589D96922C9}" type="presParOf" srcId="{DB9F349A-6D9B-4FEA-BB2B-239A7F94BABF}" destId="{DC28EFFE-55B5-4C81-A9B3-707E2227B72C}" srcOrd="0" destOrd="0" presId="urn:microsoft.com/office/officeart/2008/layout/VerticalCurvedList"/>
    <dgm:cxn modelId="{7AA07347-5AD8-4077-87A4-9AE568E4603D}" type="presParOf" srcId="{B5CDEFDB-8B4F-4EE8-A9AB-3E386B39B87C}" destId="{33812631-BB90-4363-A1C5-2B1E3742CC27}" srcOrd="7" destOrd="0" presId="urn:microsoft.com/office/officeart/2008/layout/VerticalCurvedList"/>
    <dgm:cxn modelId="{87EF976E-8E8A-454A-A7B6-D5BA4A25A2FE}" type="presParOf" srcId="{B5CDEFDB-8B4F-4EE8-A9AB-3E386B39B87C}" destId="{E790DDC6-36A1-4D93-97D4-985D3F1BF63C}" srcOrd="8" destOrd="0" presId="urn:microsoft.com/office/officeart/2008/layout/VerticalCurvedList"/>
    <dgm:cxn modelId="{1C9FE2A1-6D46-4319-9CD1-D03C966BB50A}" type="presParOf" srcId="{E790DDC6-36A1-4D93-97D4-985D3F1BF63C}" destId="{48CB7199-3A3A-42C3-B8F7-BB1C5531D194}" srcOrd="0" destOrd="0" presId="urn:microsoft.com/office/officeart/2008/layout/VerticalCurvedList"/>
    <dgm:cxn modelId="{852ACC77-660D-4B5F-9A88-9B13F37FC7C6}" type="presParOf" srcId="{B5CDEFDB-8B4F-4EE8-A9AB-3E386B39B87C}" destId="{B4E5E54C-92E6-49FB-8C8D-BAEAF3EE60B5}" srcOrd="9" destOrd="0" presId="urn:microsoft.com/office/officeart/2008/layout/VerticalCurvedList"/>
    <dgm:cxn modelId="{3EA52161-1223-41E0-AE64-503C7785E5AE}" type="presParOf" srcId="{B5CDEFDB-8B4F-4EE8-A9AB-3E386B39B87C}" destId="{C176FBF0-0C6B-4066-9CC1-15D7E911A468}" srcOrd="10" destOrd="0" presId="urn:microsoft.com/office/officeart/2008/layout/VerticalCurvedList"/>
    <dgm:cxn modelId="{9834A783-2367-47E7-AD16-1223767FC142}" type="presParOf" srcId="{C176FBF0-0C6B-4066-9CC1-15D7E911A468}" destId="{6049526B-2179-4153-911E-FCEF92B1A5BC}" srcOrd="0" destOrd="0" presId="urn:microsoft.com/office/officeart/2008/layout/VerticalCurvedList"/>
    <dgm:cxn modelId="{6E5AD9CD-5065-46C9-9FFC-D8E445425800}" type="presParOf" srcId="{B5CDEFDB-8B4F-4EE8-A9AB-3E386B39B87C}" destId="{E61153F3-C9DA-44FD-BC56-F7108F7267FB}" srcOrd="11" destOrd="0" presId="urn:microsoft.com/office/officeart/2008/layout/VerticalCurvedList"/>
    <dgm:cxn modelId="{8A070F41-1B39-4535-A9E7-67815B80A643}" type="presParOf" srcId="{B5CDEFDB-8B4F-4EE8-A9AB-3E386B39B87C}" destId="{0AB8FA2D-FA92-47A7-9A14-0C42FF0C44C5}" srcOrd="12" destOrd="0" presId="urn:microsoft.com/office/officeart/2008/layout/VerticalCurvedList"/>
    <dgm:cxn modelId="{5D4D54DB-0B71-4118-9819-C2BD00D1E1AF}" type="presParOf" srcId="{0AB8FA2D-FA92-47A7-9A14-0C42FF0C44C5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>
        <a:solidFill>
          <a:srgbClr val="B9D1B7"/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noFill/>
      </dgm:spPr>
      <dgm:t>
        <a:bodyPr/>
        <a:lstStyle/>
        <a:p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C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CD633117-FEBA-4A15-884C-E9A50F1A6981}" type="pres">
      <dgm:prSet presAssocID="{32884E85-6A6E-4E8C-A84F-3B64DF7E6E9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0EA588-2C30-4824-8374-B509E0AAB0CF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5475790-100A-4CBF-AF71-EC8B2711D535}" type="pres">
      <dgm:prSet presAssocID="{55F5B553-B3E3-4B39-8EF9-EBEEDEAAAB7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9F349A-6D9B-4FEA-BB2B-239A7F94BABF}" type="pres">
      <dgm:prSet presAssocID="{55F5B553-B3E3-4B39-8EF9-EBEEDEAAAB79}" presName="accent_3" presStyleCnt="0"/>
      <dgm:spPr/>
    </dgm:pt>
    <dgm:pt modelId="{DC28EFFE-55B5-4C81-A9B3-707E2227B72C}" type="pres">
      <dgm:prSet presAssocID="{55F5B553-B3E3-4B39-8EF9-EBEEDEAAAB79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3812631-BB90-4363-A1C5-2B1E3742CC27}" type="pres">
      <dgm:prSet presAssocID="{698234F8-AC34-4118-94E1-21FE1673A3E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90DDC6-36A1-4D93-97D4-985D3F1BF63C}" type="pres">
      <dgm:prSet presAssocID="{698234F8-AC34-4118-94E1-21FE1673A3EE}" presName="accent_4" presStyleCnt="0"/>
      <dgm:spPr/>
    </dgm:pt>
    <dgm:pt modelId="{48CB7199-3A3A-42C3-B8F7-BB1C5531D194}" type="pres">
      <dgm:prSet presAssocID="{698234F8-AC34-4118-94E1-21FE1673A3EE}" presName="accentRepeatNode" presStyleLbl="solidFgAcc1" presStyleIdx="3" presStyleCnt="6"/>
      <dgm:spPr>
        <a:blipFill rotWithShape="0">
          <a:blip xmlns:r="http://schemas.openxmlformats.org/officeDocument/2006/relationships"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4E5E54C-92E6-49FB-8C8D-BAEAF3EE60B5}" type="pres">
      <dgm:prSet presAssocID="{4CCB7D44-7FF6-4ED2-AAB0-6A0A4850B9E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6FBF0-0C6B-4066-9CC1-15D7E911A468}" type="pres">
      <dgm:prSet presAssocID="{4CCB7D44-7FF6-4ED2-AAB0-6A0A4850B9EB}" presName="accent_5" presStyleCnt="0"/>
      <dgm:spPr/>
    </dgm:pt>
    <dgm:pt modelId="{6049526B-2179-4153-911E-FCEF92B1A5BC}" type="pres">
      <dgm:prSet presAssocID="{4CCB7D44-7FF6-4ED2-AAB0-6A0A4850B9EB}" presName="accentRepeatNode" presStyleLbl="solidFgAcc1" presStyleIdx="4" presStyleCnt="6"/>
      <dgm:spPr>
        <a:blipFill rotWithShape="0">
          <a:blip xmlns:r="http://schemas.openxmlformats.org/officeDocument/2006/relationships" r:embed="rId5"/>
          <a:srcRect/>
          <a:stretch>
            <a:fillRect t="-77000" b="-77000"/>
          </a:stretch>
        </a:blipFill>
      </dgm:spPr>
    </dgm:pt>
    <dgm:pt modelId="{E61153F3-C9DA-44FD-BC56-F7108F7267FB}" type="pres">
      <dgm:prSet presAssocID="{4EF00ADB-284D-4AD7-B861-EC2CF2BB0A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B8FA2D-FA92-47A7-9A14-0C42FF0C44C5}" type="pres">
      <dgm:prSet presAssocID="{4EF00ADB-284D-4AD7-B861-EC2CF2BB0A3D}" presName="accent_6" presStyleCnt="0"/>
      <dgm:spPr/>
    </dgm:pt>
    <dgm:pt modelId="{46008874-7DBF-463C-8E0D-7CB8693190A5}" type="pres">
      <dgm:prSet presAssocID="{4EF00ADB-284D-4AD7-B861-EC2CF2BB0A3D}" presName="accentRepeatNode" presStyleLbl="solidFgAcc1" presStyleIdx="5" presStyleCnt="6"/>
      <dgm:spPr>
        <a:blipFill rotWithShape="0">
          <a:blip xmlns:r="http://schemas.openxmlformats.org/officeDocument/2006/relationships" r:embed="rId6"/>
          <a:srcRect/>
          <a:stretch>
            <a:fillRect l="-26000" r="-26000"/>
          </a:stretch>
        </a:blipFill>
      </dgm:spPr>
    </dgm:pt>
  </dgm:ptLst>
  <dgm:cxnLst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F8BBCA26-BDE8-452C-99D8-DAB498E6D994}" type="presOf" srcId="{698234F8-AC34-4118-94E1-21FE1673A3EE}" destId="{33812631-BB90-4363-A1C5-2B1E3742CC27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FB553E45-F99C-4AF9-B0AD-04D8752A9BE8}" type="presOf" srcId="{55F5B553-B3E3-4B39-8EF9-EBEEDEAAAB79}" destId="{85475790-100A-4CBF-AF71-EC8B2711D535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953BDDDB-4082-476B-9CE1-6F6D5EC79FFE}" type="presOf" srcId="{4EF00ADB-284D-4AD7-B861-EC2CF2BB0A3D}" destId="{E61153F3-C9DA-44FD-BC56-F7108F7267FB}" srcOrd="0" destOrd="0" presId="urn:microsoft.com/office/officeart/2008/layout/VerticalCurvedList"/>
    <dgm:cxn modelId="{A136AD61-01C7-40BA-A403-82D81099601B}" srcId="{CEF8FF1A-6B38-4F55-A0E9-EFD3789197B5}" destId="{4CCB7D44-7FF6-4ED2-AAB0-6A0A4850B9EB}" srcOrd="4" destOrd="0" parTransId="{BE850028-D4E6-4959-B6E7-60679C155BB5}" sibTransId="{D5046229-1E7B-4BE6-BC19-02FDC54E105B}"/>
    <dgm:cxn modelId="{E0A7AAE6-8273-4E64-9582-DCCA12FE9D68}" srcId="{CEF8FF1A-6B38-4F55-A0E9-EFD3789197B5}" destId="{4EF00ADB-284D-4AD7-B861-EC2CF2BB0A3D}" srcOrd="5" destOrd="0" parTransId="{449CD07C-6D41-4F00-BD29-E169F70F98EB}" sibTransId="{166F2BD5-FB83-4FF6-A95C-E02CBB128B54}"/>
    <dgm:cxn modelId="{1C6810BE-657F-415E-8F0F-6CD1D2FB15F4}" type="presOf" srcId="{4CCB7D44-7FF6-4ED2-AAB0-6A0A4850B9EB}" destId="{B4E5E54C-92E6-49FB-8C8D-BAEAF3EE60B5}" srcOrd="0" destOrd="0" presId="urn:microsoft.com/office/officeart/2008/layout/VerticalCurvedList"/>
    <dgm:cxn modelId="{056B78B0-EA9E-4F90-9DF9-B70CDC1B18C2}" srcId="{CEF8FF1A-6B38-4F55-A0E9-EFD3789197B5}" destId="{698234F8-AC34-4118-94E1-21FE1673A3EE}" srcOrd="3" destOrd="0" parTransId="{B87F0034-4B3F-446A-A04C-F5277301BE6B}" sibTransId="{D199A92B-CDCB-4EA4-9118-36F48B95A1FE}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47AC82F8-0CBC-481A-872A-EBE5E8766E48}" srcId="{CEF8FF1A-6B38-4F55-A0E9-EFD3789197B5}" destId="{55F5B553-B3E3-4B39-8EF9-EBEEDEAAAB79}" srcOrd="2" destOrd="0" parTransId="{DC0D273F-EC47-437F-A7E1-97EFBC0FF616}" sibTransId="{45DEF722-7E10-4106-A623-C8A13B1BD53C}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24F340A7-4740-4897-A118-6040793726F6}" type="presParOf" srcId="{B5CDEFDB-8B4F-4EE8-A9AB-3E386B39B87C}" destId="{85475790-100A-4CBF-AF71-EC8B2711D535}" srcOrd="5" destOrd="0" presId="urn:microsoft.com/office/officeart/2008/layout/VerticalCurvedList"/>
    <dgm:cxn modelId="{C3FAB484-685B-43CC-AB91-08519E022314}" type="presParOf" srcId="{B5CDEFDB-8B4F-4EE8-A9AB-3E386B39B87C}" destId="{DB9F349A-6D9B-4FEA-BB2B-239A7F94BABF}" srcOrd="6" destOrd="0" presId="urn:microsoft.com/office/officeart/2008/layout/VerticalCurvedList"/>
    <dgm:cxn modelId="{BD4B6A0D-62A6-47D1-B923-E589D96922C9}" type="presParOf" srcId="{DB9F349A-6D9B-4FEA-BB2B-239A7F94BABF}" destId="{DC28EFFE-55B5-4C81-A9B3-707E2227B72C}" srcOrd="0" destOrd="0" presId="urn:microsoft.com/office/officeart/2008/layout/VerticalCurvedList"/>
    <dgm:cxn modelId="{7AA07347-5AD8-4077-87A4-9AE568E4603D}" type="presParOf" srcId="{B5CDEFDB-8B4F-4EE8-A9AB-3E386B39B87C}" destId="{33812631-BB90-4363-A1C5-2B1E3742CC27}" srcOrd="7" destOrd="0" presId="urn:microsoft.com/office/officeart/2008/layout/VerticalCurvedList"/>
    <dgm:cxn modelId="{87EF976E-8E8A-454A-A7B6-D5BA4A25A2FE}" type="presParOf" srcId="{B5CDEFDB-8B4F-4EE8-A9AB-3E386B39B87C}" destId="{E790DDC6-36A1-4D93-97D4-985D3F1BF63C}" srcOrd="8" destOrd="0" presId="urn:microsoft.com/office/officeart/2008/layout/VerticalCurvedList"/>
    <dgm:cxn modelId="{1C9FE2A1-6D46-4319-9CD1-D03C966BB50A}" type="presParOf" srcId="{E790DDC6-36A1-4D93-97D4-985D3F1BF63C}" destId="{48CB7199-3A3A-42C3-B8F7-BB1C5531D194}" srcOrd="0" destOrd="0" presId="urn:microsoft.com/office/officeart/2008/layout/VerticalCurvedList"/>
    <dgm:cxn modelId="{852ACC77-660D-4B5F-9A88-9B13F37FC7C6}" type="presParOf" srcId="{B5CDEFDB-8B4F-4EE8-A9AB-3E386B39B87C}" destId="{B4E5E54C-92E6-49FB-8C8D-BAEAF3EE60B5}" srcOrd="9" destOrd="0" presId="urn:microsoft.com/office/officeart/2008/layout/VerticalCurvedList"/>
    <dgm:cxn modelId="{3EA52161-1223-41E0-AE64-503C7785E5AE}" type="presParOf" srcId="{B5CDEFDB-8B4F-4EE8-A9AB-3E386B39B87C}" destId="{C176FBF0-0C6B-4066-9CC1-15D7E911A468}" srcOrd="10" destOrd="0" presId="urn:microsoft.com/office/officeart/2008/layout/VerticalCurvedList"/>
    <dgm:cxn modelId="{9834A783-2367-47E7-AD16-1223767FC142}" type="presParOf" srcId="{C176FBF0-0C6B-4066-9CC1-15D7E911A468}" destId="{6049526B-2179-4153-911E-FCEF92B1A5BC}" srcOrd="0" destOrd="0" presId="urn:microsoft.com/office/officeart/2008/layout/VerticalCurvedList"/>
    <dgm:cxn modelId="{6E5AD9CD-5065-46C9-9FFC-D8E445425800}" type="presParOf" srcId="{B5CDEFDB-8B4F-4EE8-A9AB-3E386B39B87C}" destId="{E61153F3-C9DA-44FD-BC56-F7108F7267FB}" srcOrd="11" destOrd="0" presId="urn:microsoft.com/office/officeart/2008/layout/VerticalCurvedList"/>
    <dgm:cxn modelId="{8A070F41-1B39-4535-A9E7-67815B80A643}" type="presParOf" srcId="{B5CDEFDB-8B4F-4EE8-A9AB-3E386B39B87C}" destId="{0AB8FA2D-FA92-47A7-9A14-0C42FF0C44C5}" srcOrd="12" destOrd="0" presId="urn:microsoft.com/office/officeart/2008/layout/VerticalCurvedList"/>
    <dgm:cxn modelId="{5D4D54DB-0B71-4118-9819-C2BD00D1E1AF}" type="presParOf" srcId="{0AB8FA2D-FA92-47A7-9A14-0C42FF0C44C5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noFill/>
      </dgm:spPr>
      <dgm:t>
        <a:bodyPr/>
        <a:lstStyle/>
        <a:p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>
        <a:solidFill>
          <a:srgbClr val="B9D1B7"/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C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CD633117-FEBA-4A15-884C-E9A50F1A6981}" type="pres">
      <dgm:prSet presAssocID="{32884E85-6A6E-4E8C-A84F-3B64DF7E6E9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0EA588-2C30-4824-8374-B509E0AAB0CF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5475790-100A-4CBF-AF71-EC8B2711D535}" type="pres">
      <dgm:prSet presAssocID="{55F5B553-B3E3-4B39-8EF9-EBEEDEAAAB7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9F349A-6D9B-4FEA-BB2B-239A7F94BABF}" type="pres">
      <dgm:prSet presAssocID="{55F5B553-B3E3-4B39-8EF9-EBEEDEAAAB79}" presName="accent_3" presStyleCnt="0"/>
      <dgm:spPr/>
    </dgm:pt>
    <dgm:pt modelId="{DC28EFFE-55B5-4C81-A9B3-707E2227B72C}" type="pres">
      <dgm:prSet presAssocID="{55F5B553-B3E3-4B39-8EF9-EBEEDEAAAB79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3812631-BB90-4363-A1C5-2B1E3742CC27}" type="pres">
      <dgm:prSet presAssocID="{698234F8-AC34-4118-94E1-21FE1673A3E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90DDC6-36A1-4D93-97D4-985D3F1BF63C}" type="pres">
      <dgm:prSet presAssocID="{698234F8-AC34-4118-94E1-21FE1673A3EE}" presName="accent_4" presStyleCnt="0"/>
      <dgm:spPr/>
    </dgm:pt>
    <dgm:pt modelId="{48CB7199-3A3A-42C3-B8F7-BB1C5531D194}" type="pres">
      <dgm:prSet presAssocID="{698234F8-AC34-4118-94E1-21FE1673A3EE}" presName="accentRepeatNode" presStyleLbl="solidFgAcc1" presStyleIdx="3" presStyleCnt="6"/>
      <dgm:spPr>
        <a:blipFill rotWithShape="0">
          <a:blip xmlns:r="http://schemas.openxmlformats.org/officeDocument/2006/relationships"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4E5E54C-92E6-49FB-8C8D-BAEAF3EE60B5}" type="pres">
      <dgm:prSet presAssocID="{4CCB7D44-7FF6-4ED2-AAB0-6A0A4850B9E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6FBF0-0C6B-4066-9CC1-15D7E911A468}" type="pres">
      <dgm:prSet presAssocID="{4CCB7D44-7FF6-4ED2-AAB0-6A0A4850B9EB}" presName="accent_5" presStyleCnt="0"/>
      <dgm:spPr/>
    </dgm:pt>
    <dgm:pt modelId="{6049526B-2179-4153-911E-FCEF92B1A5BC}" type="pres">
      <dgm:prSet presAssocID="{4CCB7D44-7FF6-4ED2-AAB0-6A0A4850B9EB}" presName="accentRepeatNode" presStyleLbl="solidFgAcc1" presStyleIdx="4" presStyleCnt="6"/>
      <dgm:spPr>
        <a:blipFill rotWithShape="0">
          <a:blip xmlns:r="http://schemas.openxmlformats.org/officeDocument/2006/relationships" r:embed="rId5"/>
          <a:srcRect/>
          <a:stretch>
            <a:fillRect t="-77000" b="-77000"/>
          </a:stretch>
        </a:blipFill>
      </dgm:spPr>
    </dgm:pt>
    <dgm:pt modelId="{E61153F3-C9DA-44FD-BC56-F7108F7267FB}" type="pres">
      <dgm:prSet presAssocID="{4EF00ADB-284D-4AD7-B861-EC2CF2BB0A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B8FA2D-FA92-47A7-9A14-0C42FF0C44C5}" type="pres">
      <dgm:prSet presAssocID="{4EF00ADB-284D-4AD7-B861-EC2CF2BB0A3D}" presName="accent_6" presStyleCnt="0"/>
      <dgm:spPr/>
    </dgm:pt>
    <dgm:pt modelId="{46008874-7DBF-463C-8E0D-7CB8693190A5}" type="pres">
      <dgm:prSet presAssocID="{4EF00ADB-284D-4AD7-B861-EC2CF2BB0A3D}" presName="accentRepeatNode" presStyleLbl="solidFgAcc1" presStyleIdx="5" presStyleCnt="6"/>
      <dgm:spPr>
        <a:blipFill rotWithShape="0">
          <a:blip xmlns:r="http://schemas.openxmlformats.org/officeDocument/2006/relationships" r:embed="rId6"/>
          <a:srcRect/>
          <a:stretch>
            <a:fillRect l="-26000" r="-26000"/>
          </a:stretch>
        </a:blipFill>
      </dgm:spPr>
    </dgm:pt>
  </dgm:ptLst>
  <dgm:cxnLst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F8BBCA26-BDE8-452C-99D8-DAB498E6D994}" type="presOf" srcId="{698234F8-AC34-4118-94E1-21FE1673A3EE}" destId="{33812631-BB90-4363-A1C5-2B1E3742CC27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FB553E45-F99C-4AF9-B0AD-04D8752A9BE8}" type="presOf" srcId="{55F5B553-B3E3-4B39-8EF9-EBEEDEAAAB79}" destId="{85475790-100A-4CBF-AF71-EC8B2711D535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953BDDDB-4082-476B-9CE1-6F6D5EC79FFE}" type="presOf" srcId="{4EF00ADB-284D-4AD7-B861-EC2CF2BB0A3D}" destId="{E61153F3-C9DA-44FD-BC56-F7108F7267FB}" srcOrd="0" destOrd="0" presId="urn:microsoft.com/office/officeart/2008/layout/VerticalCurvedList"/>
    <dgm:cxn modelId="{A136AD61-01C7-40BA-A403-82D81099601B}" srcId="{CEF8FF1A-6B38-4F55-A0E9-EFD3789197B5}" destId="{4CCB7D44-7FF6-4ED2-AAB0-6A0A4850B9EB}" srcOrd="4" destOrd="0" parTransId="{BE850028-D4E6-4959-B6E7-60679C155BB5}" sibTransId="{D5046229-1E7B-4BE6-BC19-02FDC54E105B}"/>
    <dgm:cxn modelId="{E0A7AAE6-8273-4E64-9582-DCCA12FE9D68}" srcId="{CEF8FF1A-6B38-4F55-A0E9-EFD3789197B5}" destId="{4EF00ADB-284D-4AD7-B861-EC2CF2BB0A3D}" srcOrd="5" destOrd="0" parTransId="{449CD07C-6D41-4F00-BD29-E169F70F98EB}" sibTransId="{166F2BD5-FB83-4FF6-A95C-E02CBB128B54}"/>
    <dgm:cxn modelId="{1C6810BE-657F-415E-8F0F-6CD1D2FB15F4}" type="presOf" srcId="{4CCB7D44-7FF6-4ED2-AAB0-6A0A4850B9EB}" destId="{B4E5E54C-92E6-49FB-8C8D-BAEAF3EE60B5}" srcOrd="0" destOrd="0" presId="urn:microsoft.com/office/officeart/2008/layout/VerticalCurvedList"/>
    <dgm:cxn modelId="{056B78B0-EA9E-4F90-9DF9-B70CDC1B18C2}" srcId="{CEF8FF1A-6B38-4F55-A0E9-EFD3789197B5}" destId="{698234F8-AC34-4118-94E1-21FE1673A3EE}" srcOrd="3" destOrd="0" parTransId="{B87F0034-4B3F-446A-A04C-F5277301BE6B}" sibTransId="{D199A92B-CDCB-4EA4-9118-36F48B95A1FE}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47AC82F8-0CBC-481A-872A-EBE5E8766E48}" srcId="{CEF8FF1A-6B38-4F55-A0E9-EFD3789197B5}" destId="{55F5B553-B3E3-4B39-8EF9-EBEEDEAAAB79}" srcOrd="2" destOrd="0" parTransId="{DC0D273F-EC47-437F-A7E1-97EFBC0FF616}" sibTransId="{45DEF722-7E10-4106-A623-C8A13B1BD53C}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24F340A7-4740-4897-A118-6040793726F6}" type="presParOf" srcId="{B5CDEFDB-8B4F-4EE8-A9AB-3E386B39B87C}" destId="{85475790-100A-4CBF-AF71-EC8B2711D535}" srcOrd="5" destOrd="0" presId="urn:microsoft.com/office/officeart/2008/layout/VerticalCurvedList"/>
    <dgm:cxn modelId="{C3FAB484-685B-43CC-AB91-08519E022314}" type="presParOf" srcId="{B5CDEFDB-8B4F-4EE8-A9AB-3E386B39B87C}" destId="{DB9F349A-6D9B-4FEA-BB2B-239A7F94BABF}" srcOrd="6" destOrd="0" presId="urn:microsoft.com/office/officeart/2008/layout/VerticalCurvedList"/>
    <dgm:cxn modelId="{BD4B6A0D-62A6-47D1-B923-E589D96922C9}" type="presParOf" srcId="{DB9F349A-6D9B-4FEA-BB2B-239A7F94BABF}" destId="{DC28EFFE-55B5-4C81-A9B3-707E2227B72C}" srcOrd="0" destOrd="0" presId="urn:microsoft.com/office/officeart/2008/layout/VerticalCurvedList"/>
    <dgm:cxn modelId="{7AA07347-5AD8-4077-87A4-9AE568E4603D}" type="presParOf" srcId="{B5CDEFDB-8B4F-4EE8-A9AB-3E386B39B87C}" destId="{33812631-BB90-4363-A1C5-2B1E3742CC27}" srcOrd="7" destOrd="0" presId="urn:microsoft.com/office/officeart/2008/layout/VerticalCurvedList"/>
    <dgm:cxn modelId="{87EF976E-8E8A-454A-A7B6-D5BA4A25A2FE}" type="presParOf" srcId="{B5CDEFDB-8B4F-4EE8-A9AB-3E386B39B87C}" destId="{E790DDC6-36A1-4D93-97D4-985D3F1BF63C}" srcOrd="8" destOrd="0" presId="urn:microsoft.com/office/officeart/2008/layout/VerticalCurvedList"/>
    <dgm:cxn modelId="{1C9FE2A1-6D46-4319-9CD1-D03C966BB50A}" type="presParOf" srcId="{E790DDC6-36A1-4D93-97D4-985D3F1BF63C}" destId="{48CB7199-3A3A-42C3-B8F7-BB1C5531D194}" srcOrd="0" destOrd="0" presId="urn:microsoft.com/office/officeart/2008/layout/VerticalCurvedList"/>
    <dgm:cxn modelId="{852ACC77-660D-4B5F-9A88-9B13F37FC7C6}" type="presParOf" srcId="{B5CDEFDB-8B4F-4EE8-A9AB-3E386B39B87C}" destId="{B4E5E54C-92E6-49FB-8C8D-BAEAF3EE60B5}" srcOrd="9" destOrd="0" presId="urn:microsoft.com/office/officeart/2008/layout/VerticalCurvedList"/>
    <dgm:cxn modelId="{3EA52161-1223-41E0-AE64-503C7785E5AE}" type="presParOf" srcId="{B5CDEFDB-8B4F-4EE8-A9AB-3E386B39B87C}" destId="{C176FBF0-0C6B-4066-9CC1-15D7E911A468}" srcOrd="10" destOrd="0" presId="urn:microsoft.com/office/officeart/2008/layout/VerticalCurvedList"/>
    <dgm:cxn modelId="{9834A783-2367-47E7-AD16-1223767FC142}" type="presParOf" srcId="{C176FBF0-0C6B-4066-9CC1-15D7E911A468}" destId="{6049526B-2179-4153-911E-FCEF92B1A5BC}" srcOrd="0" destOrd="0" presId="urn:microsoft.com/office/officeart/2008/layout/VerticalCurvedList"/>
    <dgm:cxn modelId="{6E5AD9CD-5065-46C9-9FFC-D8E445425800}" type="presParOf" srcId="{B5CDEFDB-8B4F-4EE8-A9AB-3E386B39B87C}" destId="{E61153F3-C9DA-44FD-BC56-F7108F7267FB}" srcOrd="11" destOrd="0" presId="urn:microsoft.com/office/officeart/2008/layout/VerticalCurvedList"/>
    <dgm:cxn modelId="{8A070F41-1B39-4535-A9E7-67815B80A643}" type="presParOf" srcId="{B5CDEFDB-8B4F-4EE8-A9AB-3E386B39B87C}" destId="{0AB8FA2D-FA92-47A7-9A14-0C42FF0C44C5}" srcOrd="12" destOrd="0" presId="urn:microsoft.com/office/officeart/2008/layout/VerticalCurvedList"/>
    <dgm:cxn modelId="{5D4D54DB-0B71-4118-9819-C2BD00D1E1AF}" type="presParOf" srcId="{0AB8FA2D-FA92-47A7-9A14-0C42FF0C44C5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F8FF1A-6B38-4F55-A0E9-EFD3789197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5F5B553-B3E3-4B39-8EF9-EBEEDEAAAB79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DC0D273F-EC47-437F-A7E1-97EFBC0FF616}" type="par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EF722-7E10-4106-A623-C8A13B1BD53C}" type="sibTrans" cxnId="{47AC82F8-0CBC-481A-872A-EBE5E8766E4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A365A-2CF4-4EB5-821B-2FB911214557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Objetivos</a:t>
          </a:r>
        </a:p>
      </dgm:t>
    </dgm:pt>
    <dgm:pt modelId="{241706EA-959D-4CD8-BAB5-FB9D40598D3C}" type="par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50394-E09C-4B40-A58B-84050C994D7C}" type="sibTrans" cxnId="{BDC8C234-1ED8-43EF-A23C-1FDE57A8A1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234F8-AC34-4118-94E1-21FE1673A3E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Resultados y Discusión</a:t>
          </a:r>
        </a:p>
      </dgm:t>
    </dgm:pt>
    <dgm:pt modelId="{B87F0034-4B3F-446A-A04C-F5277301BE6B}" type="parTrans" cxnId="{056B78B0-EA9E-4F90-9DF9-B70CDC1B18C2}">
      <dgm:prSet/>
      <dgm:spPr/>
      <dgm:t>
        <a:bodyPr/>
        <a:lstStyle/>
        <a:p>
          <a:endParaRPr lang="es-ES"/>
        </a:p>
      </dgm:t>
    </dgm:pt>
    <dgm:pt modelId="{D199A92B-CDCB-4EA4-9118-36F48B95A1FE}" type="sibTrans" cxnId="{056B78B0-EA9E-4F90-9DF9-B70CDC1B18C2}">
      <dgm:prSet/>
      <dgm:spPr/>
      <dgm:t>
        <a:bodyPr/>
        <a:lstStyle/>
        <a:p>
          <a:endParaRPr lang="es-ES"/>
        </a:p>
      </dgm:t>
    </dgm:pt>
    <dgm:pt modelId="{32884E85-6A6E-4E8C-A84F-3B64DF7E6E92}">
      <dgm:prSet phldrT="[Texto]"/>
      <dgm:spPr>
        <a:noFill/>
      </dgm:spPr>
      <dgm:t>
        <a:bodyPr/>
        <a:lstStyle/>
        <a:p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564F4312-43F0-42D6-84FD-D793D2A54D17}" type="parTrans" cxnId="{796508D8-2B15-4B20-8394-4A301B1B3C2A}">
      <dgm:prSet/>
      <dgm:spPr/>
      <dgm:t>
        <a:bodyPr/>
        <a:lstStyle/>
        <a:p>
          <a:endParaRPr lang="es-ES"/>
        </a:p>
      </dgm:t>
    </dgm:pt>
    <dgm:pt modelId="{D7E6ED10-8C58-4219-8B1B-479E9D5B332B}" type="sibTrans" cxnId="{796508D8-2B15-4B20-8394-4A301B1B3C2A}">
      <dgm:prSet/>
      <dgm:spPr/>
      <dgm:t>
        <a:bodyPr/>
        <a:lstStyle/>
        <a:p>
          <a:endParaRPr lang="es-ES"/>
        </a:p>
      </dgm:t>
    </dgm:pt>
    <dgm:pt modelId="{4CCB7D44-7FF6-4ED2-AAB0-6A0A4850B9EB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BE850028-D4E6-4959-B6E7-60679C155BB5}" type="parTrans" cxnId="{A136AD61-01C7-40BA-A403-82D81099601B}">
      <dgm:prSet/>
      <dgm:spPr/>
      <dgm:t>
        <a:bodyPr/>
        <a:lstStyle/>
        <a:p>
          <a:endParaRPr lang="es-ES"/>
        </a:p>
      </dgm:t>
    </dgm:pt>
    <dgm:pt modelId="{D5046229-1E7B-4BE6-BC19-02FDC54E105B}" type="sibTrans" cxnId="{A136AD61-01C7-40BA-A403-82D81099601B}">
      <dgm:prSet/>
      <dgm:spPr/>
      <dgm:t>
        <a:bodyPr/>
        <a:lstStyle/>
        <a:p>
          <a:endParaRPr lang="es-ES"/>
        </a:p>
      </dgm:t>
    </dgm:pt>
    <dgm:pt modelId="{4EF00ADB-284D-4AD7-B861-EC2CF2BB0A3D}">
      <dgm:prSet phldrT="[Texto]"/>
      <dgm:spPr>
        <a:solidFill>
          <a:srgbClr val="B9D1B7"/>
        </a:solidFill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449CD07C-6D41-4F00-BD29-E169F70F98EB}" type="parTrans" cxnId="{E0A7AAE6-8273-4E64-9582-DCCA12FE9D68}">
      <dgm:prSet/>
      <dgm:spPr/>
      <dgm:t>
        <a:bodyPr/>
        <a:lstStyle/>
        <a:p>
          <a:endParaRPr lang="es-ES"/>
        </a:p>
      </dgm:t>
    </dgm:pt>
    <dgm:pt modelId="{166F2BD5-FB83-4FF6-A95C-E02CBB128B54}" type="sibTrans" cxnId="{E0A7AAE6-8273-4E64-9582-DCCA12FE9D68}">
      <dgm:prSet/>
      <dgm:spPr/>
      <dgm:t>
        <a:bodyPr/>
        <a:lstStyle/>
        <a:p>
          <a:endParaRPr lang="es-ES"/>
        </a:p>
      </dgm:t>
    </dgm:pt>
    <dgm:pt modelId="{E37880A5-C6F9-499A-A0A7-8FD342A92DA0}" type="pres">
      <dgm:prSet presAssocID="{CEF8FF1A-6B38-4F55-A0E9-EFD3789197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5CDEFDB-8B4F-4EE8-A9AB-3E386B39B87C}" type="pres">
      <dgm:prSet presAssocID="{CEF8FF1A-6B38-4F55-A0E9-EFD3789197B5}" presName="Name1" presStyleCnt="0"/>
      <dgm:spPr/>
    </dgm:pt>
    <dgm:pt modelId="{E49CEA72-9488-4000-B5F3-36A8F0733F5D}" type="pres">
      <dgm:prSet presAssocID="{CEF8FF1A-6B38-4F55-A0E9-EFD3789197B5}" presName="cycle" presStyleCnt="0"/>
      <dgm:spPr/>
    </dgm:pt>
    <dgm:pt modelId="{5BDE8690-676C-4631-8ED4-50D23CB32D68}" type="pres">
      <dgm:prSet presAssocID="{CEF8FF1A-6B38-4F55-A0E9-EFD3789197B5}" presName="srcNode" presStyleLbl="node1" presStyleIdx="0" presStyleCnt="6"/>
      <dgm:spPr/>
    </dgm:pt>
    <dgm:pt modelId="{258D374D-609A-458F-8C72-09136C35DF88}" type="pres">
      <dgm:prSet presAssocID="{CEF8FF1A-6B38-4F55-A0E9-EFD3789197B5}" presName="conn" presStyleLbl="parChTrans1D2" presStyleIdx="0" presStyleCnt="1"/>
      <dgm:spPr/>
      <dgm:t>
        <a:bodyPr/>
        <a:lstStyle/>
        <a:p>
          <a:endParaRPr lang="es-EC"/>
        </a:p>
      </dgm:t>
    </dgm:pt>
    <dgm:pt modelId="{DE03EAC7-BA96-42EB-8747-1B7257F6DD8D}" type="pres">
      <dgm:prSet presAssocID="{CEF8FF1A-6B38-4F55-A0E9-EFD3789197B5}" presName="extraNode" presStyleLbl="node1" presStyleIdx="0" presStyleCnt="6"/>
      <dgm:spPr/>
    </dgm:pt>
    <dgm:pt modelId="{2F3BCE9C-DEB6-45A7-A41C-2B091BF54B1D}" type="pres">
      <dgm:prSet presAssocID="{CEF8FF1A-6B38-4F55-A0E9-EFD3789197B5}" presName="dstNode" presStyleLbl="node1" presStyleIdx="0" presStyleCnt="6"/>
      <dgm:spPr/>
    </dgm:pt>
    <dgm:pt modelId="{CD633117-FEBA-4A15-884C-E9A50F1A6981}" type="pres">
      <dgm:prSet presAssocID="{32884E85-6A6E-4E8C-A84F-3B64DF7E6E9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BC011-D684-46A4-A953-B47C4438F94E}" type="pres">
      <dgm:prSet presAssocID="{32884E85-6A6E-4E8C-A84F-3B64DF7E6E92}" presName="accent_1" presStyleCnt="0"/>
      <dgm:spPr/>
    </dgm:pt>
    <dgm:pt modelId="{447B0C83-0B1A-42E2-BC15-7E22C6A60811}" type="pres">
      <dgm:prSet presAssocID="{32884E85-6A6E-4E8C-A84F-3B64DF7E6E92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0EA588-2C30-4824-8374-B509E0AAB0CF}" type="pres">
      <dgm:prSet presAssocID="{017A365A-2CF4-4EB5-821B-2FB91121455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D02FD-0832-4D4C-B29C-1F0FEFF9EB59}" type="pres">
      <dgm:prSet presAssocID="{017A365A-2CF4-4EB5-821B-2FB911214557}" presName="accent_2" presStyleCnt="0"/>
      <dgm:spPr/>
    </dgm:pt>
    <dgm:pt modelId="{A71DC178-7DBA-404A-A8EF-1B331FFEB4E4}" type="pres">
      <dgm:prSet presAssocID="{017A365A-2CF4-4EB5-821B-2FB911214557}" presName="accentRepeatNode" presStyleLbl="solidFgAcc1" presStyleIdx="1" presStyleCnt="6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5475790-100A-4CBF-AF71-EC8B2711D535}" type="pres">
      <dgm:prSet presAssocID="{55F5B553-B3E3-4B39-8EF9-EBEEDEAAAB7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9F349A-6D9B-4FEA-BB2B-239A7F94BABF}" type="pres">
      <dgm:prSet presAssocID="{55F5B553-B3E3-4B39-8EF9-EBEEDEAAAB79}" presName="accent_3" presStyleCnt="0"/>
      <dgm:spPr/>
    </dgm:pt>
    <dgm:pt modelId="{DC28EFFE-55B5-4C81-A9B3-707E2227B72C}" type="pres">
      <dgm:prSet presAssocID="{55F5B553-B3E3-4B39-8EF9-EBEEDEAAAB79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3812631-BB90-4363-A1C5-2B1E3742CC27}" type="pres">
      <dgm:prSet presAssocID="{698234F8-AC34-4118-94E1-21FE1673A3E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90DDC6-36A1-4D93-97D4-985D3F1BF63C}" type="pres">
      <dgm:prSet presAssocID="{698234F8-AC34-4118-94E1-21FE1673A3EE}" presName="accent_4" presStyleCnt="0"/>
      <dgm:spPr/>
    </dgm:pt>
    <dgm:pt modelId="{48CB7199-3A3A-42C3-B8F7-BB1C5531D194}" type="pres">
      <dgm:prSet presAssocID="{698234F8-AC34-4118-94E1-21FE1673A3EE}" presName="accentRepeatNode" presStyleLbl="solidFgAcc1" presStyleIdx="3" presStyleCnt="6"/>
      <dgm:spPr>
        <a:blipFill rotWithShape="0">
          <a:blip xmlns:r="http://schemas.openxmlformats.org/officeDocument/2006/relationships"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4E5E54C-92E6-49FB-8C8D-BAEAF3EE60B5}" type="pres">
      <dgm:prSet presAssocID="{4CCB7D44-7FF6-4ED2-AAB0-6A0A4850B9E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6FBF0-0C6B-4066-9CC1-15D7E911A468}" type="pres">
      <dgm:prSet presAssocID="{4CCB7D44-7FF6-4ED2-AAB0-6A0A4850B9EB}" presName="accent_5" presStyleCnt="0"/>
      <dgm:spPr/>
    </dgm:pt>
    <dgm:pt modelId="{6049526B-2179-4153-911E-FCEF92B1A5BC}" type="pres">
      <dgm:prSet presAssocID="{4CCB7D44-7FF6-4ED2-AAB0-6A0A4850B9EB}" presName="accentRepeatNode" presStyleLbl="solidFgAcc1" presStyleIdx="4" presStyleCnt="6"/>
      <dgm:spPr>
        <a:blipFill rotWithShape="0">
          <a:blip xmlns:r="http://schemas.openxmlformats.org/officeDocument/2006/relationships" r:embed="rId5"/>
          <a:srcRect/>
          <a:stretch>
            <a:fillRect t="-77000" b="-77000"/>
          </a:stretch>
        </a:blipFill>
      </dgm:spPr>
    </dgm:pt>
    <dgm:pt modelId="{E61153F3-C9DA-44FD-BC56-F7108F7267FB}" type="pres">
      <dgm:prSet presAssocID="{4EF00ADB-284D-4AD7-B861-EC2CF2BB0A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B8FA2D-FA92-47A7-9A14-0C42FF0C44C5}" type="pres">
      <dgm:prSet presAssocID="{4EF00ADB-284D-4AD7-B861-EC2CF2BB0A3D}" presName="accent_6" presStyleCnt="0"/>
      <dgm:spPr/>
    </dgm:pt>
    <dgm:pt modelId="{46008874-7DBF-463C-8E0D-7CB8693190A5}" type="pres">
      <dgm:prSet presAssocID="{4EF00ADB-284D-4AD7-B861-EC2CF2BB0A3D}" presName="accentRepeatNode" presStyleLbl="solidFgAcc1" presStyleIdx="5" presStyleCnt="6"/>
      <dgm:spPr>
        <a:blipFill rotWithShape="0">
          <a:blip xmlns:r="http://schemas.openxmlformats.org/officeDocument/2006/relationships" r:embed="rId6"/>
          <a:srcRect/>
          <a:stretch>
            <a:fillRect l="-26000" r="-26000"/>
          </a:stretch>
        </a:blipFill>
      </dgm:spPr>
    </dgm:pt>
  </dgm:ptLst>
  <dgm:cxnLst>
    <dgm:cxn modelId="{365BCF61-77B2-486B-AFD5-C4075D71F356}" type="presOf" srcId="{D7E6ED10-8C58-4219-8B1B-479E9D5B332B}" destId="{258D374D-609A-458F-8C72-09136C35DF88}" srcOrd="0" destOrd="0" presId="urn:microsoft.com/office/officeart/2008/layout/VerticalCurvedList"/>
    <dgm:cxn modelId="{F8BBCA26-BDE8-452C-99D8-DAB498E6D994}" type="presOf" srcId="{698234F8-AC34-4118-94E1-21FE1673A3EE}" destId="{33812631-BB90-4363-A1C5-2B1E3742CC27}" srcOrd="0" destOrd="0" presId="urn:microsoft.com/office/officeart/2008/layout/VerticalCurvedList"/>
    <dgm:cxn modelId="{BDC8C234-1ED8-43EF-A23C-1FDE57A8A165}" srcId="{CEF8FF1A-6B38-4F55-A0E9-EFD3789197B5}" destId="{017A365A-2CF4-4EB5-821B-2FB911214557}" srcOrd="1" destOrd="0" parTransId="{241706EA-959D-4CD8-BAB5-FB9D40598D3C}" sibTransId="{02B50394-E09C-4B40-A58B-84050C994D7C}"/>
    <dgm:cxn modelId="{FB553E45-F99C-4AF9-B0AD-04D8752A9BE8}" type="presOf" srcId="{55F5B553-B3E3-4B39-8EF9-EBEEDEAAAB79}" destId="{85475790-100A-4CBF-AF71-EC8B2711D535}" srcOrd="0" destOrd="0" presId="urn:microsoft.com/office/officeart/2008/layout/VerticalCurvedList"/>
    <dgm:cxn modelId="{4CCA08E2-70D4-48D2-A37D-38F04D321CB0}" type="presOf" srcId="{CEF8FF1A-6B38-4F55-A0E9-EFD3789197B5}" destId="{E37880A5-C6F9-499A-A0A7-8FD342A92DA0}" srcOrd="0" destOrd="0" presId="urn:microsoft.com/office/officeart/2008/layout/VerticalCurvedList"/>
    <dgm:cxn modelId="{953BDDDB-4082-476B-9CE1-6F6D5EC79FFE}" type="presOf" srcId="{4EF00ADB-284D-4AD7-B861-EC2CF2BB0A3D}" destId="{E61153F3-C9DA-44FD-BC56-F7108F7267FB}" srcOrd="0" destOrd="0" presId="urn:microsoft.com/office/officeart/2008/layout/VerticalCurvedList"/>
    <dgm:cxn modelId="{A136AD61-01C7-40BA-A403-82D81099601B}" srcId="{CEF8FF1A-6B38-4F55-A0E9-EFD3789197B5}" destId="{4CCB7D44-7FF6-4ED2-AAB0-6A0A4850B9EB}" srcOrd="4" destOrd="0" parTransId="{BE850028-D4E6-4959-B6E7-60679C155BB5}" sibTransId="{D5046229-1E7B-4BE6-BC19-02FDC54E105B}"/>
    <dgm:cxn modelId="{E0A7AAE6-8273-4E64-9582-DCCA12FE9D68}" srcId="{CEF8FF1A-6B38-4F55-A0E9-EFD3789197B5}" destId="{4EF00ADB-284D-4AD7-B861-EC2CF2BB0A3D}" srcOrd="5" destOrd="0" parTransId="{449CD07C-6D41-4F00-BD29-E169F70F98EB}" sibTransId="{166F2BD5-FB83-4FF6-A95C-E02CBB128B54}"/>
    <dgm:cxn modelId="{1C6810BE-657F-415E-8F0F-6CD1D2FB15F4}" type="presOf" srcId="{4CCB7D44-7FF6-4ED2-AAB0-6A0A4850B9EB}" destId="{B4E5E54C-92E6-49FB-8C8D-BAEAF3EE60B5}" srcOrd="0" destOrd="0" presId="urn:microsoft.com/office/officeart/2008/layout/VerticalCurvedList"/>
    <dgm:cxn modelId="{056B78B0-EA9E-4F90-9DF9-B70CDC1B18C2}" srcId="{CEF8FF1A-6B38-4F55-A0E9-EFD3789197B5}" destId="{698234F8-AC34-4118-94E1-21FE1673A3EE}" srcOrd="3" destOrd="0" parTransId="{B87F0034-4B3F-446A-A04C-F5277301BE6B}" sibTransId="{D199A92B-CDCB-4EA4-9118-36F48B95A1FE}"/>
    <dgm:cxn modelId="{5253FC89-2E04-4BC4-8380-3B009FB3396D}" type="presOf" srcId="{32884E85-6A6E-4E8C-A84F-3B64DF7E6E92}" destId="{CD633117-FEBA-4A15-884C-E9A50F1A6981}" srcOrd="0" destOrd="0" presId="urn:microsoft.com/office/officeart/2008/layout/VerticalCurvedList"/>
    <dgm:cxn modelId="{796508D8-2B15-4B20-8394-4A301B1B3C2A}" srcId="{CEF8FF1A-6B38-4F55-A0E9-EFD3789197B5}" destId="{32884E85-6A6E-4E8C-A84F-3B64DF7E6E92}" srcOrd="0" destOrd="0" parTransId="{564F4312-43F0-42D6-84FD-D793D2A54D17}" sibTransId="{D7E6ED10-8C58-4219-8B1B-479E9D5B332B}"/>
    <dgm:cxn modelId="{47AC82F8-0CBC-481A-872A-EBE5E8766E48}" srcId="{CEF8FF1A-6B38-4F55-A0E9-EFD3789197B5}" destId="{55F5B553-B3E3-4B39-8EF9-EBEEDEAAAB79}" srcOrd="2" destOrd="0" parTransId="{DC0D273F-EC47-437F-A7E1-97EFBC0FF616}" sibTransId="{45DEF722-7E10-4106-A623-C8A13B1BD53C}"/>
    <dgm:cxn modelId="{B473048F-56B7-47BB-87BB-7A0599822A87}" type="presOf" srcId="{017A365A-2CF4-4EB5-821B-2FB911214557}" destId="{740EA588-2C30-4824-8374-B509E0AAB0CF}" srcOrd="0" destOrd="0" presId="urn:microsoft.com/office/officeart/2008/layout/VerticalCurvedList"/>
    <dgm:cxn modelId="{DB3B7F5E-0349-4C65-A38A-C311B5B91FA5}" type="presParOf" srcId="{E37880A5-C6F9-499A-A0A7-8FD342A92DA0}" destId="{B5CDEFDB-8B4F-4EE8-A9AB-3E386B39B87C}" srcOrd="0" destOrd="0" presId="urn:microsoft.com/office/officeart/2008/layout/VerticalCurvedList"/>
    <dgm:cxn modelId="{9EFF1582-770B-4801-B800-6F60B1C5A5BA}" type="presParOf" srcId="{B5CDEFDB-8B4F-4EE8-A9AB-3E386B39B87C}" destId="{E49CEA72-9488-4000-B5F3-36A8F0733F5D}" srcOrd="0" destOrd="0" presId="urn:microsoft.com/office/officeart/2008/layout/VerticalCurvedList"/>
    <dgm:cxn modelId="{27C1AC94-796E-46F4-A425-6815C3FB9E72}" type="presParOf" srcId="{E49CEA72-9488-4000-B5F3-36A8F0733F5D}" destId="{5BDE8690-676C-4631-8ED4-50D23CB32D68}" srcOrd="0" destOrd="0" presId="urn:microsoft.com/office/officeart/2008/layout/VerticalCurvedList"/>
    <dgm:cxn modelId="{FD3FA8C2-EAAD-4CC1-B0E6-916AE472F46F}" type="presParOf" srcId="{E49CEA72-9488-4000-B5F3-36A8F0733F5D}" destId="{258D374D-609A-458F-8C72-09136C35DF88}" srcOrd="1" destOrd="0" presId="urn:microsoft.com/office/officeart/2008/layout/VerticalCurvedList"/>
    <dgm:cxn modelId="{BE10538B-ED06-493F-8D82-3A211865B405}" type="presParOf" srcId="{E49CEA72-9488-4000-B5F3-36A8F0733F5D}" destId="{DE03EAC7-BA96-42EB-8747-1B7257F6DD8D}" srcOrd="2" destOrd="0" presId="urn:microsoft.com/office/officeart/2008/layout/VerticalCurvedList"/>
    <dgm:cxn modelId="{995990F3-6795-47C1-AA8F-4C30438C565F}" type="presParOf" srcId="{E49CEA72-9488-4000-B5F3-36A8F0733F5D}" destId="{2F3BCE9C-DEB6-45A7-A41C-2B091BF54B1D}" srcOrd="3" destOrd="0" presId="urn:microsoft.com/office/officeart/2008/layout/VerticalCurvedList"/>
    <dgm:cxn modelId="{7E3133C1-8D1D-4812-B4CA-B9692CF968D9}" type="presParOf" srcId="{B5CDEFDB-8B4F-4EE8-A9AB-3E386B39B87C}" destId="{CD633117-FEBA-4A15-884C-E9A50F1A6981}" srcOrd="1" destOrd="0" presId="urn:microsoft.com/office/officeart/2008/layout/VerticalCurvedList"/>
    <dgm:cxn modelId="{0D65F006-BE4B-43E2-BF63-C488FE523485}" type="presParOf" srcId="{B5CDEFDB-8B4F-4EE8-A9AB-3E386B39B87C}" destId="{1B1BC011-D684-46A4-A953-B47C4438F94E}" srcOrd="2" destOrd="0" presId="urn:microsoft.com/office/officeart/2008/layout/VerticalCurvedList"/>
    <dgm:cxn modelId="{19D962A4-FF7D-4B51-97CC-F71CF5104692}" type="presParOf" srcId="{1B1BC011-D684-46A4-A953-B47C4438F94E}" destId="{447B0C83-0B1A-42E2-BC15-7E22C6A60811}" srcOrd="0" destOrd="0" presId="urn:microsoft.com/office/officeart/2008/layout/VerticalCurvedList"/>
    <dgm:cxn modelId="{A615077A-B154-4083-B8CF-4DEE43F63068}" type="presParOf" srcId="{B5CDEFDB-8B4F-4EE8-A9AB-3E386B39B87C}" destId="{740EA588-2C30-4824-8374-B509E0AAB0CF}" srcOrd="3" destOrd="0" presId="urn:microsoft.com/office/officeart/2008/layout/VerticalCurvedList"/>
    <dgm:cxn modelId="{BE29AE0F-BCDB-4875-9C1E-500B0D5FB033}" type="presParOf" srcId="{B5CDEFDB-8B4F-4EE8-A9AB-3E386B39B87C}" destId="{545D02FD-0832-4D4C-B29C-1F0FEFF9EB59}" srcOrd="4" destOrd="0" presId="urn:microsoft.com/office/officeart/2008/layout/VerticalCurvedList"/>
    <dgm:cxn modelId="{6E8BC459-D74D-46BD-9D0A-7D7A568A8979}" type="presParOf" srcId="{545D02FD-0832-4D4C-B29C-1F0FEFF9EB59}" destId="{A71DC178-7DBA-404A-A8EF-1B331FFEB4E4}" srcOrd="0" destOrd="0" presId="urn:microsoft.com/office/officeart/2008/layout/VerticalCurvedList"/>
    <dgm:cxn modelId="{24F340A7-4740-4897-A118-6040793726F6}" type="presParOf" srcId="{B5CDEFDB-8B4F-4EE8-A9AB-3E386B39B87C}" destId="{85475790-100A-4CBF-AF71-EC8B2711D535}" srcOrd="5" destOrd="0" presId="urn:microsoft.com/office/officeart/2008/layout/VerticalCurvedList"/>
    <dgm:cxn modelId="{C3FAB484-685B-43CC-AB91-08519E022314}" type="presParOf" srcId="{B5CDEFDB-8B4F-4EE8-A9AB-3E386B39B87C}" destId="{DB9F349A-6D9B-4FEA-BB2B-239A7F94BABF}" srcOrd="6" destOrd="0" presId="urn:microsoft.com/office/officeart/2008/layout/VerticalCurvedList"/>
    <dgm:cxn modelId="{BD4B6A0D-62A6-47D1-B923-E589D96922C9}" type="presParOf" srcId="{DB9F349A-6D9B-4FEA-BB2B-239A7F94BABF}" destId="{DC28EFFE-55B5-4C81-A9B3-707E2227B72C}" srcOrd="0" destOrd="0" presId="urn:microsoft.com/office/officeart/2008/layout/VerticalCurvedList"/>
    <dgm:cxn modelId="{7AA07347-5AD8-4077-87A4-9AE568E4603D}" type="presParOf" srcId="{B5CDEFDB-8B4F-4EE8-A9AB-3E386B39B87C}" destId="{33812631-BB90-4363-A1C5-2B1E3742CC27}" srcOrd="7" destOrd="0" presId="urn:microsoft.com/office/officeart/2008/layout/VerticalCurvedList"/>
    <dgm:cxn modelId="{87EF976E-8E8A-454A-A7B6-D5BA4A25A2FE}" type="presParOf" srcId="{B5CDEFDB-8B4F-4EE8-A9AB-3E386B39B87C}" destId="{E790DDC6-36A1-4D93-97D4-985D3F1BF63C}" srcOrd="8" destOrd="0" presId="urn:microsoft.com/office/officeart/2008/layout/VerticalCurvedList"/>
    <dgm:cxn modelId="{1C9FE2A1-6D46-4319-9CD1-D03C966BB50A}" type="presParOf" srcId="{E790DDC6-36A1-4D93-97D4-985D3F1BF63C}" destId="{48CB7199-3A3A-42C3-B8F7-BB1C5531D194}" srcOrd="0" destOrd="0" presId="urn:microsoft.com/office/officeart/2008/layout/VerticalCurvedList"/>
    <dgm:cxn modelId="{852ACC77-660D-4B5F-9A88-9B13F37FC7C6}" type="presParOf" srcId="{B5CDEFDB-8B4F-4EE8-A9AB-3E386B39B87C}" destId="{B4E5E54C-92E6-49FB-8C8D-BAEAF3EE60B5}" srcOrd="9" destOrd="0" presId="urn:microsoft.com/office/officeart/2008/layout/VerticalCurvedList"/>
    <dgm:cxn modelId="{3EA52161-1223-41E0-AE64-503C7785E5AE}" type="presParOf" srcId="{B5CDEFDB-8B4F-4EE8-A9AB-3E386B39B87C}" destId="{C176FBF0-0C6B-4066-9CC1-15D7E911A468}" srcOrd="10" destOrd="0" presId="urn:microsoft.com/office/officeart/2008/layout/VerticalCurvedList"/>
    <dgm:cxn modelId="{9834A783-2367-47E7-AD16-1223767FC142}" type="presParOf" srcId="{C176FBF0-0C6B-4066-9CC1-15D7E911A468}" destId="{6049526B-2179-4153-911E-FCEF92B1A5BC}" srcOrd="0" destOrd="0" presId="urn:microsoft.com/office/officeart/2008/layout/VerticalCurvedList"/>
    <dgm:cxn modelId="{6E5AD9CD-5065-46C9-9FFC-D8E445425800}" type="presParOf" srcId="{B5CDEFDB-8B4F-4EE8-A9AB-3E386B39B87C}" destId="{E61153F3-C9DA-44FD-BC56-F7108F7267FB}" srcOrd="11" destOrd="0" presId="urn:microsoft.com/office/officeart/2008/layout/VerticalCurvedList"/>
    <dgm:cxn modelId="{8A070F41-1B39-4535-A9E7-67815B80A643}" type="presParOf" srcId="{B5CDEFDB-8B4F-4EE8-A9AB-3E386B39B87C}" destId="{0AB8FA2D-FA92-47A7-9A14-0C42FF0C44C5}" srcOrd="12" destOrd="0" presId="urn:microsoft.com/office/officeart/2008/layout/VerticalCurvedList"/>
    <dgm:cxn modelId="{5D4D54DB-0B71-4118-9819-C2BD00D1E1AF}" type="presParOf" srcId="{0AB8FA2D-FA92-47A7-9A14-0C42FF0C44C5}" destId="{46008874-7DBF-463C-8E0D-7CB8693190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6397C12-92E4-4B0A-9A1B-A438E4617873}" type="datetimeFigureOut">
              <a:rPr lang="es-EC" smtClean="0"/>
              <a:pPr/>
              <a:t>5/4/2021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36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cultivos se ven afectados principalmente por patógenos, animales y malezas. Sin embargo, las malezas son las que ocasionan las mayores pérdidas pues compiten con los cultivos por luz, agua, nutrientes y espacio. Además, pueden hospedar fitopatógenos promoviendo el desarrollo de enfermedades y parasitar a las plantas de interés agrícola.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nivel mundial, las malezas causan por año una pérdida de 40 mil millones de dólares. En Ecuador, el 44.04% de las ventas de agroquímicos, corresponden a herbicidas para el control de malezas.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Chenopodium murale L. (cenizo negro) </a:t>
            </a:r>
            <a:r>
              <a:rPr lang="es-E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 generar pérdidas mayores al 90% en el rendimiento de los cultivos.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5893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36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36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36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36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782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351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2" y="5906861"/>
            <a:ext cx="3269713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5" descr="Descripción: C:\Users\HP\Pictures\Fiam¡s\EShPE\424864_433616274989_106916624989_1628075_199294416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2563" b="3589"/>
          <a:stretch>
            <a:fillRect/>
          </a:stretch>
        </p:blipFill>
        <p:spPr bwMode="auto">
          <a:xfrm>
            <a:off x="10272464" y="188640"/>
            <a:ext cx="1295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332392" y="63448"/>
            <a:ext cx="3453997" cy="9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6389" y="63448"/>
            <a:ext cx="798490" cy="979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08703" y="1413367"/>
            <a:ext cx="10559161" cy="82357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0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20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20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20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L. (cenizo negro) y </a:t>
            </a:r>
            <a:r>
              <a:rPr lang="es-EC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200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000" i="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2"/>
          <p:cNvSpPr/>
          <p:nvPr/>
        </p:nvSpPr>
        <p:spPr>
          <a:xfrm>
            <a:off x="1381092" y="2992846"/>
            <a:ext cx="9899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r>
              <a:rPr lang="es-EC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Departamento de Ciencias de la Vida y de la Agricultura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4412044" y="4386212"/>
            <a:ext cx="3837579" cy="400110"/>
          </a:xfrm>
          <a:prstGeom prst="rect">
            <a:avLst/>
          </a:prstGeom>
        </p:spPr>
        <p:txBody>
          <a:bodyPr lIns="101824" tIns="50912" rIns="101824" bIns="50912">
            <a:noAutofit/>
          </a:bodyPr>
          <a:lstStyle>
            <a:defPPr>
              <a:defRPr lang="es-ES_tradnl"/>
            </a:defPPr>
            <a:lvl1pPr marL="0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2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24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6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491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61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473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85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2979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Dra. Karina Proaño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ángulo 3">
            <a:extLst>
              <a:ext uri="{FF2B5EF4-FFF2-40B4-BE49-F238E27FC236}">
                <a16:creationId xmlns:a16="http://schemas.microsoft.com/office/drawing/2014/main" xmlns="" id="{DAEA66E0-DB3C-40EE-B2D3-86C300C65CF7}"/>
              </a:ext>
            </a:extLst>
          </p:cNvPr>
          <p:cNvSpPr/>
          <p:nvPr/>
        </p:nvSpPr>
        <p:spPr>
          <a:xfrm>
            <a:off x="1651368" y="3907200"/>
            <a:ext cx="9269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</a:t>
            </a:r>
            <a:r>
              <a:rPr lang="es-EC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Ingeniera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Biotecnología </a:t>
            </a:r>
          </a:p>
        </p:txBody>
      </p:sp>
      <p:sp>
        <p:nvSpPr>
          <p:cNvPr id="15" name="2 Subtítulo">
            <a:extLst>
              <a:ext uri="{FF2B5EF4-FFF2-40B4-BE49-F238E27FC236}">
                <a16:creationId xmlns:a16="http://schemas.microsoft.com/office/drawing/2014/main" xmlns="" id="{9F25968B-7154-4874-80F8-50ADAC056063}"/>
              </a:ext>
            </a:extLst>
          </p:cNvPr>
          <p:cNvSpPr txBox="1">
            <a:spLocks/>
          </p:cNvSpPr>
          <p:nvPr/>
        </p:nvSpPr>
        <p:spPr>
          <a:xfrm>
            <a:off x="4412044" y="2467644"/>
            <a:ext cx="3837579" cy="417084"/>
          </a:xfrm>
          <a:prstGeom prst="rect">
            <a:avLst/>
          </a:prstGeom>
        </p:spPr>
        <p:txBody>
          <a:bodyPr lIns="101824" tIns="50912" rIns="101824" bIns="50912">
            <a:noAutofit/>
          </a:bodyPr>
          <a:lstStyle>
            <a:defPPr>
              <a:defRPr lang="es-ES_tradnl"/>
            </a:defPPr>
            <a:lvl1pPr marL="0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2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24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6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491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61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473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85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2979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Pumisacho Galarza Andrea Dolores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9">
            <a:extLst>
              <a:ext uri="{FF2B5EF4-FFF2-40B4-BE49-F238E27FC236}">
                <a16:creationId xmlns:a16="http://schemas.microsoft.com/office/drawing/2014/main" xmlns="" id="{AB9522FE-A47F-482E-9E56-069F328978E0}"/>
              </a:ext>
            </a:extLst>
          </p:cNvPr>
          <p:cNvSpPr/>
          <p:nvPr/>
        </p:nvSpPr>
        <p:spPr>
          <a:xfrm>
            <a:off x="1560180" y="3500438"/>
            <a:ext cx="9756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r>
              <a:rPr lang="es-EC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Carrera de Ingeniería en Biotecnología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9BA2A4C-1444-47A5-997E-55970E3CEAC1}"/>
              </a:ext>
            </a:extLst>
          </p:cNvPr>
          <p:cNvSpPr txBox="1"/>
          <p:nvPr/>
        </p:nvSpPr>
        <p:spPr>
          <a:xfrm>
            <a:off x="5015881" y="47863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de marzo de 2021</a:t>
            </a:r>
          </a:p>
        </p:txBody>
      </p:sp>
    </p:spTree>
    <p:extLst>
      <p:ext uri="{BB962C8B-B14F-4D97-AF65-F5344CB8AC3E}">
        <p14:creationId xmlns:p14="http://schemas.microsoft.com/office/powerpoint/2010/main" val="39578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4F0BAB5-7607-496E-8A43-78179ED8D97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91BC35C6-6845-4F2E-9B45-22F1F307A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508847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57CBE02-4B67-4793-8A04-3BE588329401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5642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E27168-B62B-4CA6-AB7F-FC3A1373C114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5F9B090-5F65-4809-A1BB-155FA0947D66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934B316-2448-457E-9E58-9885D7CD261D}"/>
              </a:ext>
            </a:extLst>
          </p:cNvPr>
          <p:cNvSpPr txBox="1"/>
          <p:nvPr/>
        </p:nvSpPr>
        <p:spPr>
          <a:xfrm>
            <a:off x="1312369" y="981922"/>
            <a:ext cx="97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Extracción del aceite esencial e Identificación de los principios activos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4C46F18-8888-479F-B1D0-7E04CCEF2129}"/>
              </a:ext>
            </a:extLst>
          </p:cNvPr>
          <p:cNvSpPr/>
          <p:nvPr/>
        </p:nvSpPr>
        <p:spPr>
          <a:xfrm>
            <a:off x="1065635" y="1628800"/>
            <a:ext cx="1944216" cy="93610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Recolección del material vegetal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44191BE-5638-42FB-A66F-92A92B8CEFE3}"/>
              </a:ext>
            </a:extLst>
          </p:cNvPr>
          <p:cNvSpPr/>
          <p:nvPr/>
        </p:nvSpPr>
        <p:spPr>
          <a:xfrm>
            <a:off x="4349626" y="1579832"/>
            <a:ext cx="2486735" cy="93610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Extracción del aceite esencial a través de arrastre de vapor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44CC296-2DD7-4C81-A4B4-39F004A99ADA}"/>
              </a:ext>
            </a:extLst>
          </p:cNvPr>
          <p:cNvSpPr/>
          <p:nvPr/>
        </p:nvSpPr>
        <p:spPr>
          <a:xfrm>
            <a:off x="849054" y="2714657"/>
            <a:ext cx="2380928" cy="140018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</a:t>
            </a:r>
          </a:p>
          <a:p>
            <a:pPr algn="ctr"/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(0°09'02.4"S-78°26'24.1"O)</a:t>
            </a:r>
            <a:endParaRPr lang="es-E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Chenopodium murale</a:t>
            </a:r>
          </a:p>
          <a:p>
            <a:pPr algn="ctr"/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0°8'18.01"S-78°25'10.46"O</a:t>
            </a: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Cynodon dactylon</a:t>
            </a:r>
          </a:p>
          <a:p>
            <a:pPr algn="ctr"/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(0°09'27.6"S-78°26'41.2"O)</a:t>
            </a:r>
            <a:endParaRPr lang="es-E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1400" i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4F4A64E-51C6-4A07-86FE-5A978B305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3087" y="4331755"/>
            <a:ext cx="1204697" cy="14001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FF8FF27-2B75-42F3-ABF1-0787B55F19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16725" y="2705293"/>
            <a:ext cx="2504062" cy="24108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15E960F-F53A-4399-957F-4938CACD95FC}"/>
              </a:ext>
            </a:extLst>
          </p:cNvPr>
          <p:cNvSpPr txBox="1"/>
          <p:nvPr/>
        </p:nvSpPr>
        <p:spPr>
          <a:xfrm>
            <a:off x="5032609" y="5134651"/>
            <a:ext cx="265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balón de destilación, B: trampa Dean Stark, C: refrigerante, D: manta de calentamiento.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FC6CC2D-EE43-4A32-B11E-7438C917B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164" y="2703135"/>
            <a:ext cx="1038225" cy="11906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29CC821-661A-4A43-A857-7B1CA563C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164" y="4252861"/>
            <a:ext cx="1038225" cy="130287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D881796B-64C4-4234-AB9E-D07B614F55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4453" y="4232947"/>
            <a:ext cx="1091866" cy="12001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820A93F-8AC9-44C5-BE93-2ECE228FACBD}"/>
              </a:ext>
            </a:extLst>
          </p:cNvPr>
          <p:cNvSpPr/>
          <p:nvPr/>
        </p:nvSpPr>
        <p:spPr>
          <a:xfrm>
            <a:off x="8467088" y="1621350"/>
            <a:ext cx="2664296" cy="9280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 principios activos por cromatografía en capa fina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58BC763-DA02-49BE-B3CD-1719C64A6B7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048658" y="2735607"/>
            <a:ext cx="788304" cy="76408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3BC3DDC8-7431-4D9A-8D33-FEB99EE5CA4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068182" y="3803850"/>
            <a:ext cx="797813" cy="4857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07119A5F-86B0-4CF5-BE27-F95923630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201" y="4611750"/>
            <a:ext cx="788304" cy="7767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1FBD63A2-4389-4B98-860C-931AA7490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9245" y="4466792"/>
            <a:ext cx="875411" cy="9662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51145EB1-063F-40E8-A4E8-0E610F1E38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4804" y="2701441"/>
            <a:ext cx="1710839" cy="10330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F1AC8438-D541-43E7-ACA6-E7BB977076FA}"/>
              </a:ext>
            </a:extLst>
          </p:cNvPr>
          <p:cNvSpPr txBox="1"/>
          <p:nvPr/>
        </p:nvSpPr>
        <p:spPr>
          <a:xfrm>
            <a:off x="0" y="11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3F9B7DB8-C7A4-4888-BEB0-0E3298C5EDF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035436" y="2590666"/>
            <a:ext cx="4082" cy="12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9F691A54-0EF9-46DD-9423-3ACD28AA3B2B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2037743" y="2564904"/>
            <a:ext cx="1775" cy="149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26 Flecha derecha">
            <a:extLst>
              <a:ext uri="{FF2B5EF4-FFF2-40B4-BE49-F238E27FC236}">
                <a16:creationId xmlns:a16="http://schemas.microsoft.com/office/drawing/2014/main" xmlns="" id="{9F73629C-CCF0-4CE4-966A-F97A17665984}"/>
              </a:ext>
            </a:extLst>
          </p:cNvPr>
          <p:cNvSpPr/>
          <p:nvPr/>
        </p:nvSpPr>
        <p:spPr>
          <a:xfrm>
            <a:off x="3353887" y="1962914"/>
            <a:ext cx="651703" cy="1699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26 Flecha derecha">
            <a:extLst>
              <a:ext uri="{FF2B5EF4-FFF2-40B4-BE49-F238E27FC236}">
                <a16:creationId xmlns:a16="http://schemas.microsoft.com/office/drawing/2014/main" xmlns="" id="{063FE40D-491D-4829-A8FF-E16D5C9E2BDD}"/>
              </a:ext>
            </a:extLst>
          </p:cNvPr>
          <p:cNvSpPr/>
          <p:nvPr/>
        </p:nvSpPr>
        <p:spPr>
          <a:xfrm rot="5400000">
            <a:off x="4140907" y="3992887"/>
            <a:ext cx="187398" cy="1077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26 Flecha derecha">
            <a:extLst>
              <a:ext uri="{FF2B5EF4-FFF2-40B4-BE49-F238E27FC236}">
                <a16:creationId xmlns:a16="http://schemas.microsoft.com/office/drawing/2014/main" xmlns="" id="{2B40DE38-6AAE-4ED0-9657-ACB897D94DC9}"/>
              </a:ext>
            </a:extLst>
          </p:cNvPr>
          <p:cNvSpPr/>
          <p:nvPr/>
        </p:nvSpPr>
        <p:spPr>
          <a:xfrm>
            <a:off x="4762858" y="4596975"/>
            <a:ext cx="187398" cy="1077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26 Flecha derecha">
            <a:extLst>
              <a:ext uri="{FF2B5EF4-FFF2-40B4-BE49-F238E27FC236}">
                <a16:creationId xmlns:a16="http://schemas.microsoft.com/office/drawing/2014/main" xmlns="" id="{E6DB1D45-AD40-44AD-A139-FF395097521C}"/>
              </a:ext>
            </a:extLst>
          </p:cNvPr>
          <p:cNvSpPr/>
          <p:nvPr/>
        </p:nvSpPr>
        <p:spPr>
          <a:xfrm rot="5400000">
            <a:off x="8361654" y="3597919"/>
            <a:ext cx="187398" cy="1077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26 Flecha derecha">
            <a:extLst>
              <a:ext uri="{FF2B5EF4-FFF2-40B4-BE49-F238E27FC236}">
                <a16:creationId xmlns:a16="http://schemas.microsoft.com/office/drawing/2014/main" xmlns="" id="{A97994D3-06C6-4EBD-946F-191DC91EDB88}"/>
              </a:ext>
            </a:extLst>
          </p:cNvPr>
          <p:cNvSpPr/>
          <p:nvPr/>
        </p:nvSpPr>
        <p:spPr>
          <a:xfrm rot="5400000">
            <a:off x="8356316" y="4387855"/>
            <a:ext cx="187398" cy="1077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26 Flecha derecha">
            <a:extLst>
              <a:ext uri="{FF2B5EF4-FFF2-40B4-BE49-F238E27FC236}">
                <a16:creationId xmlns:a16="http://schemas.microsoft.com/office/drawing/2014/main" xmlns="" id="{7C77AC3E-3909-425E-A08B-70C3930FEB24}"/>
              </a:ext>
            </a:extLst>
          </p:cNvPr>
          <p:cNvSpPr/>
          <p:nvPr/>
        </p:nvSpPr>
        <p:spPr>
          <a:xfrm>
            <a:off x="9035095" y="4870351"/>
            <a:ext cx="187398" cy="1077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26 Flecha derecha">
            <a:extLst>
              <a:ext uri="{FF2B5EF4-FFF2-40B4-BE49-F238E27FC236}">
                <a16:creationId xmlns:a16="http://schemas.microsoft.com/office/drawing/2014/main" xmlns="" id="{97B40413-D12B-410C-AA22-CD59DB25BFAF}"/>
              </a:ext>
            </a:extLst>
          </p:cNvPr>
          <p:cNvSpPr/>
          <p:nvPr/>
        </p:nvSpPr>
        <p:spPr>
          <a:xfrm>
            <a:off x="10377529" y="4870350"/>
            <a:ext cx="187398" cy="1077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26 Flecha derecha">
            <a:extLst>
              <a:ext uri="{FF2B5EF4-FFF2-40B4-BE49-F238E27FC236}">
                <a16:creationId xmlns:a16="http://schemas.microsoft.com/office/drawing/2014/main" xmlns="" id="{848F08A1-0912-4F30-A2F2-6D894876102C}"/>
              </a:ext>
            </a:extLst>
          </p:cNvPr>
          <p:cNvSpPr/>
          <p:nvPr/>
        </p:nvSpPr>
        <p:spPr>
          <a:xfrm rot="16200000">
            <a:off x="11122837" y="3933608"/>
            <a:ext cx="187398" cy="1077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26 Flecha derecha">
            <a:extLst>
              <a:ext uri="{FF2B5EF4-FFF2-40B4-BE49-F238E27FC236}">
                <a16:creationId xmlns:a16="http://schemas.microsoft.com/office/drawing/2014/main" xmlns="" id="{FDFBC521-5765-48E8-94C8-4DEE27651375}"/>
              </a:ext>
            </a:extLst>
          </p:cNvPr>
          <p:cNvSpPr/>
          <p:nvPr/>
        </p:nvSpPr>
        <p:spPr>
          <a:xfrm>
            <a:off x="7324947" y="1962914"/>
            <a:ext cx="651703" cy="1699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6565E3C-A25B-4437-BFEE-8139C9B48C7F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291421A-210E-490E-9157-072608D0D750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etodología</a:t>
            </a:r>
            <a:endParaRPr lang="es-E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A59CAB3-F1AA-43D0-88C3-3503123D7BB5}"/>
              </a:ext>
            </a:extLst>
          </p:cNvPr>
          <p:cNvSpPr txBox="1"/>
          <p:nvPr/>
        </p:nvSpPr>
        <p:spPr>
          <a:xfrm>
            <a:off x="1227512" y="857379"/>
            <a:ext cx="976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del efecto alelopático del aceite esencial de </a:t>
            </a:r>
            <a:r>
              <a:rPr lang="es-E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E77FEC3-3C47-4245-9969-EFF889B03103}"/>
              </a:ext>
            </a:extLst>
          </p:cNvPr>
          <p:cNvSpPr/>
          <p:nvPr/>
        </p:nvSpPr>
        <p:spPr>
          <a:xfrm>
            <a:off x="727873" y="1400136"/>
            <a:ext cx="1191994" cy="7895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Ensayo de viabilidad                                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9B10B3F-E356-4C68-A6BC-77A8ED0410BE}"/>
              </a:ext>
            </a:extLst>
          </p:cNvPr>
          <p:cNvSpPr/>
          <p:nvPr/>
        </p:nvSpPr>
        <p:spPr>
          <a:xfrm>
            <a:off x="2329950" y="1415839"/>
            <a:ext cx="1191993" cy="7895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Ensayo de alelopatía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E63AA8B-471C-41C3-AFF3-10CA7841D2B8}"/>
              </a:ext>
            </a:extLst>
          </p:cNvPr>
          <p:cNvSpPr/>
          <p:nvPr/>
        </p:nvSpPr>
        <p:spPr>
          <a:xfrm>
            <a:off x="3954725" y="1429205"/>
            <a:ext cx="1410159" cy="7895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Esterilización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NaClO 1%      t =5 min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41E3731-FA65-461A-89DA-DBE55F6D82D9}"/>
              </a:ext>
            </a:extLst>
          </p:cNvPr>
          <p:cNvSpPr/>
          <p:nvPr/>
        </p:nvSpPr>
        <p:spPr>
          <a:xfrm>
            <a:off x="5797666" y="1440905"/>
            <a:ext cx="1996744" cy="7895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de solución madre (4 mg/mL) y diluciones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E9DFF7F-4E86-4A38-A6CA-02945B634845}"/>
              </a:ext>
            </a:extLst>
          </p:cNvPr>
          <p:cNvSpPr/>
          <p:nvPr/>
        </p:nvSpPr>
        <p:spPr>
          <a:xfrm>
            <a:off x="8616280" y="1400136"/>
            <a:ext cx="2170104" cy="7895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Ensayos de germinación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T=16-20ºC  t=10 días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952F4E3-FB78-475E-B418-347C14DF0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350" y="2549192"/>
            <a:ext cx="1550387" cy="116279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2768B7F-1C6C-4A7D-A790-D38CDFE76B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532" y="2536907"/>
            <a:ext cx="1374429" cy="18325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6AB47407-BAB4-4D71-82F5-E34869060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99" y="2536907"/>
            <a:ext cx="1374429" cy="14749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aphicFrame>
        <p:nvGraphicFramePr>
          <p:cNvPr id="22" name="Tabla 22">
            <a:extLst>
              <a:ext uri="{FF2B5EF4-FFF2-40B4-BE49-F238E27FC236}">
                <a16:creationId xmlns:a16="http://schemas.microsoft.com/office/drawing/2014/main" xmlns="" id="{A55B1965-4DD8-44B1-80DB-11DF9F9D6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06665"/>
              </p:ext>
            </p:extLst>
          </p:nvPr>
        </p:nvGraphicFramePr>
        <p:xfrm>
          <a:off x="8044705" y="2582505"/>
          <a:ext cx="3955951" cy="29658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7639">
                  <a:extLst>
                    <a:ext uri="{9D8B030D-6E8A-4147-A177-3AD203B41FA5}">
                      <a16:colId xmlns:a16="http://schemas.microsoft.com/office/drawing/2014/main" xmlns="" val="66641087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47342055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832765507"/>
                    </a:ext>
                  </a:extLst>
                </a:gridCol>
              </a:tblGrid>
              <a:tr h="414447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semilla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(mg/mL)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305283"/>
                  </a:ext>
                </a:extLst>
              </a:tr>
              <a:tr h="30612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 algn="ctr" defTabSz="982663"/>
                      <a:r>
                        <a:rPr lang="es-ES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Chenopodium murale </a:t>
                      </a:r>
                      <a:r>
                        <a:rPr lang="es-ES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360220"/>
                  </a:ext>
                </a:extLst>
              </a:tr>
              <a:tr h="30612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628663"/>
                  </a:ext>
                </a:extLst>
              </a:tr>
              <a:tr h="30612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429094"/>
                  </a:ext>
                </a:extLst>
              </a:tr>
              <a:tr h="30612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9802637"/>
                  </a:ext>
                </a:extLst>
              </a:tr>
              <a:tr h="30612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S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Cynodon dactylon </a:t>
                      </a:r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9887222"/>
                  </a:ext>
                </a:extLst>
              </a:tr>
              <a:tr h="30612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8241139"/>
                  </a:ext>
                </a:extLst>
              </a:tr>
              <a:tr h="30612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7401864"/>
                  </a:ext>
                </a:extLst>
              </a:tr>
              <a:tr h="28061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8068330"/>
                  </a:ext>
                </a:extLst>
              </a:tr>
            </a:tbl>
          </a:graphicData>
        </a:graphic>
      </p:graphicFrame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F95DDEDA-E415-4346-94F5-BA0B7B240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699" y="4942130"/>
            <a:ext cx="711375" cy="99028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F9BEB52A-7B0B-4C06-8BF7-BB7BB1575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6731" y="4942130"/>
            <a:ext cx="847725" cy="9674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A3E249C6-E82D-4FC5-BC61-E82052E9415E}"/>
              </a:ext>
            </a:extLst>
          </p:cNvPr>
          <p:cNvSpPr txBox="1"/>
          <p:nvPr/>
        </p:nvSpPr>
        <p:spPr>
          <a:xfrm>
            <a:off x="4659804" y="4611528"/>
            <a:ext cx="183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de respuesta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D76D80F7-AC8D-4681-87FA-2D964977CEFE}"/>
              </a:ext>
            </a:extLst>
          </p:cNvPr>
          <p:cNvSpPr txBox="1"/>
          <p:nvPr/>
        </p:nvSpPr>
        <p:spPr>
          <a:xfrm>
            <a:off x="4161593" y="5932413"/>
            <a:ext cx="137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Germinación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0AB135BE-886D-45EC-B0E2-224E5D0699BD}"/>
              </a:ext>
            </a:extLst>
          </p:cNvPr>
          <p:cNvSpPr txBox="1"/>
          <p:nvPr/>
        </p:nvSpPr>
        <p:spPr>
          <a:xfrm>
            <a:off x="5533640" y="5932413"/>
            <a:ext cx="1705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 de brote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9BF5CDCA-F809-460D-B4C4-886DDF0E3244}"/>
              </a:ext>
            </a:extLst>
          </p:cNvPr>
          <p:cNvSpPr txBox="1"/>
          <p:nvPr/>
        </p:nvSpPr>
        <p:spPr>
          <a:xfrm>
            <a:off x="8328248" y="2276872"/>
            <a:ext cx="319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1.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Tratamientos en el ensayo de alelopatía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26 Flecha derecha">
            <a:extLst>
              <a:ext uri="{FF2B5EF4-FFF2-40B4-BE49-F238E27FC236}">
                <a16:creationId xmlns:a16="http://schemas.microsoft.com/office/drawing/2014/main" xmlns="" id="{10686F4B-8188-477C-BF60-7E232AAFA2B5}"/>
              </a:ext>
            </a:extLst>
          </p:cNvPr>
          <p:cNvSpPr/>
          <p:nvPr/>
        </p:nvSpPr>
        <p:spPr>
          <a:xfrm>
            <a:off x="3609711" y="1708286"/>
            <a:ext cx="251460" cy="984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26 Flecha derecha">
            <a:extLst>
              <a:ext uri="{FF2B5EF4-FFF2-40B4-BE49-F238E27FC236}">
                <a16:creationId xmlns:a16="http://schemas.microsoft.com/office/drawing/2014/main" xmlns="" id="{24354C86-3A0C-4D55-85B6-6DE34A2B2F7B}"/>
              </a:ext>
            </a:extLst>
          </p:cNvPr>
          <p:cNvSpPr/>
          <p:nvPr/>
        </p:nvSpPr>
        <p:spPr>
          <a:xfrm>
            <a:off x="2010528" y="1708287"/>
            <a:ext cx="251460" cy="984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26 Flecha derecha">
            <a:extLst>
              <a:ext uri="{FF2B5EF4-FFF2-40B4-BE49-F238E27FC236}">
                <a16:creationId xmlns:a16="http://schemas.microsoft.com/office/drawing/2014/main" xmlns="" id="{DD32DFF4-C623-4E82-8FD8-780A3520C52F}"/>
              </a:ext>
            </a:extLst>
          </p:cNvPr>
          <p:cNvSpPr/>
          <p:nvPr/>
        </p:nvSpPr>
        <p:spPr>
          <a:xfrm>
            <a:off x="5482418" y="1716618"/>
            <a:ext cx="251460" cy="984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26 Flecha derecha">
            <a:extLst>
              <a:ext uri="{FF2B5EF4-FFF2-40B4-BE49-F238E27FC236}">
                <a16:creationId xmlns:a16="http://schemas.microsoft.com/office/drawing/2014/main" xmlns="" id="{501B17BB-B62C-4E4F-9C93-9FF5756810E9}"/>
              </a:ext>
            </a:extLst>
          </p:cNvPr>
          <p:cNvSpPr/>
          <p:nvPr/>
        </p:nvSpPr>
        <p:spPr>
          <a:xfrm>
            <a:off x="8101462" y="1708286"/>
            <a:ext cx="251460" cy="984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26 Flecha derecha">
            <a:extLst>
              <a:ext uri="{FF2B5EF4-FFF2-40B4-BE49-F238E27FC236}">
                <a16:creationId xmlns:a16="http://schemas.microsoft.com/office/drawing/2014/main" xmlns="" id="{FDF408C5-8456-417E-9E67-F09B6036F970}"/>
              </a:ext>
            </a:extLst>
          </p:cNvPr>
          <p:cNvSpPr/>
          <p:nvPr/>
        </p:nvSpPr>
        <p:spPr>
          <a:xfrm>
            <a:off x="11080935" y="1718234"/>
            <a:ext cx="251460" cy="984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2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176CE56-0772-4ED3-B992-D81D79D9A5B3}"/>
              </a:ext>
            </a:extLst>
          </p:cNvPr>
          <p:cNvSpPr txBox="1"/>
          <p:nvPr/>
        </p:nvSpPr>
        <p:spPr>
          <a:xfrm>
            <a:off x="1227512" y="857379"/>
            <a:ext cx="976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del efecto alelopático del aceite esencial de </a:t>
            </a:r>
            <a:r>
              <a:rPr lang="es-E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9D16A3A-23DB-452A-8D8A-E149B01F36A8}"/>
              </a:ext>
            </a:extLst>
          </p:cNvPr>
          <p:cNvSpPr/>
          <p:nvPr/>
        </p:nvSpPr>
        <p:spPr>
          <a:xfrm>
            <a:off x="1662819" y="1759685"/>
            <a:ext cx="2232248" cy="6056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Medición del porcentaje del efecto alelopático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A141ABF-4ECA-41D8-96CE-258CCAA7DB04}"/>
              </a:ext>
            </a:extLst>
          </p:cNvPr>
          <p:cNvSpPr/>
          <p:nvPr/>
        </p:nvSpPr>
        <p:spPr>
          <a:xfrm>
            <a:off x="7961801" y="1759685"/>
            <a:ext cx="3097846" cy="6056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dosis respuesta y cálculo de las concentraciones efectivas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xmlns="" id="{7B9927CA-0E7A-4B7F-8E42-BA95186BC323}"/>
                  </a:ext>
                </a:extLst>
              </p:cNvPr>
              <p:cNvSpPr txBox="1"/>
              <p:nvPr/>
            </p:nvSpPr>
            <p:spPr>
              <a:xfrm>
                <a:off x="1378548" y="2649199"/>
                <a:ext cx="2783632" cy="103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200000"/>
                  </a:lnSpc>
                  <a:spcAft>
                    <a:spcPts val="1000"/>
                  </a:spcAft>
                  <a:tabLst>
                    <a:tab pos="111887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𝐼𝑅</m:t>
                      </m:r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s-E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%</m:t>
                          </m:r>
                        </m:e>
                      </m:d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s-E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E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s-E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s-E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∗100</m:t>
                      </m:r>
                    </m:oMath>
                  </m:oMathPara>
                </a14:m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B9927CA-0E7A-4B7F-8E42-BA95186BC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48" y="2649199"/>
                <a:ext cx="2783632" cy="1036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xmlns="" id="{D9B23849-46B3-40A4-A4EA-D411F67E16A5}"/>
                  </a:ext>
                </a:extLst>
              </p:cNvPr>
              <p:cNvSpPr txBox="1"/>
              <p:nvPr/>
            </p:nvSpPr>
            <p:spPr>
              <a:xfrm>
                <a:off x="1761352" y="4374714"/>
                <a:ext cx="272901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Donde:</a:t>
                </a:r>
              </a:p>
              <a:p>
                <a:r>
                  <a:rPr lang="es-E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es-E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índice alelopático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𝐼𝑅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s-E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 </a:t>
                </a:r>
                <a:r>
                  <a:rPr lang="es-E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la germinación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𝐼𝑅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E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es-E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la longitud de brote</a:t>
                </a:r>
              </a:p>
              <a:p>
                <a:r>
                  <a:rPr lang="es-E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T: </a:t>
                </a:r>
                <a:r>
                  <a:rPr lang="es-E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 de los tratamientos</a:t>
                </a:r>
              </a:p>
              <a:p>
                <a:r>
                  <a:rPr lang="es-E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C: </a:t>
                </a:r>
                <a:r>
                  <a:rPr lang="es-E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 de los controles</a:t>
                </a:r>
              </a:p>
              <a:p>
                <a14:m>
                  <m:oMath xmlns:m="http://schemas.openxmlformats.org/officeDocument/2006/math">
                    <m:r>
                      <a:rPr lang="es-ES" sz="1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sSub>
                      <m:sSubPr>
                        <m:ctrlPr>
                          <a:rPr lang="es-ES" sz="14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s-E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𝑆𝐸</m:t>
                        </m:r>
                      </m:sub>
                    </m:sSub>
                    <m:r>
                      <a:rPr lang="es-ES" sz="1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s-E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índice alelopático sintético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9B23849-46B3-40A4-A4EA-D411F67E1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352" y="4374714"/>
                <a:ext cx="2729012" cy="1600438"/>
              </a:xfrm>
              <a:prstGeom prst="rect">
                <a:avLst/>
              </a:prstGeom>
              <a:blipFill>
                <a:blip r:embed="rId3"/>
                <a:stretch>
                  <a:fillRect l="-670" t="-763" b="-30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xmlns="" id="{E86A4291-65BD-4206-B6F6-40CC62B6AFED}"/>
                  </a:ext>
                </a:extLst>
              </p:cNvPr>
              <p:cNvSpPr txBox="1"/>
              <p:nvPr/>
            </p:nvSpPr>
            <p:spPr>
              <a:xfrm>
                <a:off x="7639414" y="2854095"/>
                <a:ext cx="4167875" cy="601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s-E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s-ES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ES" sz="1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es-E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ES" sz="16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s-E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𝐿𝑛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s-ES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𝐿𝑛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86A4291-65BD-4206-B6F6-40CC62B6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414" y="2854095"/>
                <a:ext cx="4167875" cy="601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D957268-8BD7-4A34-8338-AB0011A1D940}"/>
              </a:ext>
            </a:extLst>
          </p:cNvPr>
          <p:cNvSpPr txBox="1"/>
          <p:nvPr/>
        </p:nvSpPr>
        <p:spPr>
          <a:xfrm>
            <a:off x="8535535" y="3687858"/>
            <a:ext cx="30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Donde:</a:t>
            </a:r>
          </a:p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concentración efectiva </a:t>
            </a:r>
          </a:p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pendiente relativa alrededor de </a:t>
            </a:r>
            <a:r>
              <a:rPr lang="es-E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límite superior</a:t>
            </a:r>
          </a:p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concentración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EF4D611-BA5D-4EE2-B0C8-40834CB085E3}"/>
              </a:ext>
            </a:extLst>
          </p:cNvPr>
          <p:cNvSpPr txBox="1"/>
          <p:nvPr/>
        </p:nvSpPr>
        <p:spPr>
          <a:xfrm>
            <a:off x="9423345" y="5296597"/>
            <a:ext cx="164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Streibig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1988)</a:t>
            </a:r>
          </a:p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Knezevlc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2007)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C47C07C-12DC-47C7-A940-82583DBA7AFC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D504A21-43F5-4C9E-B7D2-6212A96FB881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17" name="7 Rectángulo">
            <a:extLst>
              <a:ext uri="{FF2B5EF4-FFF2-40B4-BE49-F238E27FC236}">
                <a16:creationId xmlns:a16="http://schemas.microsoft.com/office/drawing/2014/main" xmlns="" id="{F1BBE296-C5B6-4134-8FFA-D39C4C1FDEF9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12EC723-2194-4DA8-A9B2-3E5FF8DE88CC}"/>
              </a:ext>
            </a:extLst>
          </p:cNvPr>
          <p:cNvSpPr/>
          <p:nvPr/>
        </p:nvSpPr>
        <p:spPr>
          <a:xfrm>
            <a:off x="4778304" y="1759685"/>
            <a:ext cx="2232248" cy="6056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estadístico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5576124-C57F-4576-AF05-9D6995F4B1A6}"/>
              </a:ext>
            </a:extLst>
          </p:cNvPr>
          <p:cNvSpPr/>
          <p:nvPr/>
        </p:nvSpPr>
        <p:spPr>
          <a:xfrm>
            <a:off x="4697482" y="2631168"/>
            <a:ext cx="2406630" cy="100811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prueba de Shapiro-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Wilks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prueba de Kruskal Wallis</a:t>
            </a:r>
          </a:p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Programas R e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Infostat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31B803BB-1F9E-40A1-9FD1-5B6194C71B47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5894428" y="2365366"/>
            <a:ext cx="6369" cy="265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4C3CABC-0740-49AF-8357-6859FCCDAC12}"/>
              </a:ext>
            </a:extLst>
          </p:cNvPr>
          <p:cNvSpPr txBox="1"/>
          <p:nvPr/>
        </p:nvSpPr>
        <p:spPr>
          <a:xfrm>
            <a:off x="2318466" y="2570173"/>
            <a:ext cx="98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Ecuación 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1177CEA4-E075-4F73-BBC8-C6DBD8835072}"/>
              </a:ext>
            </a:extLst>
          </p:cNvPr>
          <p:cNvSpPr txBox="1"/>
          <p:nvPr/>
        </p:nvSpPr>
        <p:spPr>
          <a:xfrm>
            <a:off x="2356021" y="3456757"/>
            <a:ext cx="98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Ecuación 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7F3EC6CB-9C01-4FBC-AB47-2360C3FA4116}"/>
              </a:ext>
            </a:extLst>
          </p:cNvPr>
          <p:cNvSpPr txBox="1"/>
          <p:nvPr/>
        </p:nvSpPr>
        <p:spPr>
          <a:xfrm>
            <a:off x="9099151" y="2501013"/>
            <a:ext cx="98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Ecuación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xmlns="" id="{AA3707BD-1BFA-4582-8489-4DAC8E4DCB03}"/>
                  </a:ext>
                </a:extLst>
              </p:cNvPr>
              <p:cNvSpPr txBox="1"/>
              <p:nvPr/>
            </p:nvSpPr>
            <p:spPr>
              <a:xfrm>
                <a:off x="1991544" y="3769317"/>
                <a:ext cx="1647710" cy="771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sSub>
                        <m:sSubPr>
                          <m:ctrlPr>
                            <a:rPr lang="es-ES" sz="14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s-E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𝑆𝐸</m:t>
                          </m:r>
                        </m:sub>
                      </m:sSub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𝐼𝑅</m:t>
                              </m:r>
                            </m:e>
                            <m:sub>
                              <m:r>
                                <a:rPr lang="es-E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s-E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400" i="1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𝐼𝑅</m:t>
                              </m:r>
                            </m:e>
                            <m:sub>
                              <m:r>
                                <a:rPr lang="es-E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s-E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s-ES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AA3707BD-1BFA-4582-8489-4DAC8E4DC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3769317"/>
                <a:ext cx="1647710" cy="771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26 Flecha derecha">
            <a:extLst>
              <a:ext uri="{FF2B5EF4-FFF2-40B4-BE49-F238E27FC236}">
                <a16:creationId xmlns:a16="http://schemas.microsoft.com/office/drawing/2014/main" xmlns="" id="{3398CA46-5B9F-4CFC-B8B9-EEEBFB8D32CF}"/>
              </a:ext>
            </a:extLst>
          </p:cNvPr>
          <p:cNvSpPr/>
          <p:nvPr/>
        </p:nvSpPr>
        <p:spPr>
          <a:xfrm>
            <a:off x="4238904" y="2013313"/>
            <a:ext cx="251460" cy="984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26 Flecha derecha">
            <a:extLst>
              <a:ext uri="{FF2B5EF4-FFF2-40B4-BE49-F238E27FC236}">
                <a16:creationId xmlns:a16="http://schemas.microsoft.com/office/drawing/2014/main" xmlns="" id="{DA4B9A63-CB66-4C31-8A67-B3E1B45B0849}"/>
              </a:ext>
            </a:extLst>
          </p:cNvPr>
          <p:cNvSpPr/>
          <p:nvPr/>
        </p:nvSpPr>
        <p:spPr>
          <a:xfrm>
            <a:off x="7387954" y="2008120"/>
            <a:ext cx="251460" cy="984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26 Flecha derecha">
            <a:extLst>
              <a:ext uri="{FF2B5EF4-FFF2-40B4-BE49-F238E27FC236}">
                <a16:creationId xmlns:a16="http://schemas.microsoft.com/office/drawing/2014/main" xmlns="" id="{CC334570-EFAE-424D-94B1-2C15AAD0497D}"/>
              </a:ext>
            </a:extLst>
          </p:cNvPr>
          <p:cNvSpPr/>
          <p:nvPr/>
        </p:nvSpPr>
        <p:spPr>
          <a:xfrm>
            <a:off x="1291602" y="2018413"/>
            <a:ext cx="251460" cy="984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DE174AA6-E717-480F-8EB5-1A56F8504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445" y="3902010"/>
            <a:ext cx="2113107" cy="19106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37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74144A8-8ECA-453D-ABCC-DE7C5A77238A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2F3330D3-F9F6-443E-91F9-62488F9AF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136584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125C6D9-B8ED-42A9-B30A-595FEABE3BB3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9583EE8-2FCF-48DD-948F-6F18EF5AA74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322B25E-39D7-4EFA-96FD-494581C5625C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8FD287C-68FF-4B47-A820-3C27565734C8}"/>
              </a:ext>
            </a:extLst>
          </p:cNvPr>
          <p:cNvSpPr txBox="1"/>
          <p:nvPr/>
        </p:nvSpPr>
        <p:spPr>
          <a:xfrm>
            <a:off x="1443937" y="953823"/>
            <a:ext cx="964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Obtención del aceite esencial de </a:t>
            </a:r>
            <a:r>
              <a:rPr lang="es-E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C6D644E-62A8-49DA-841E-8990014CF0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83" y="1846091"/>
            <a:ext cx="3312368" cy="21537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227226B-D6C7-48F1-B383-B1FDEC8423BD}"/>
              </a:ext>
            </a:extLst>
          </p:cNvPr>
          <p:cNvSpPr txBox="1"/>
          <p:nvPr/>
        </p:nvSpPr>
        <p:spPr>
          <a:xfrm>
            <a:off x="2163249" y="3999835"/>
            <a:ext cx="333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11.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Fotografía del 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ceite esencial e hidrodestilado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obtenido por arrastre de vapor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70A2BD83-81A7-4BB4-ACA7-45600558D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1317"/>
              </p:ext>
            </p:extLst>
          </p:nvPr>
        </p:nvGraphicFramePr>
        <p:xfrm>
          <a:off x="6528048" y="2506080"/>
          <a:ext cx="4104455" cy="147713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784291">
                  <a:extLst>
                    <a:ext uri="{9D8B030D-6E8A-4147-A177-3AD203B41FA5}">
                      <a16:colId xmlns:a16="http://schemas.microsoft.com/office/drawing/2014/main" xmlns="" val="3449817833"/>
                    </a:ext>
                  </a:extLst>
                </a:gridCol>
                <a:gridCol w="2320164">
                  <a:extLst>
                    <a:ext uri="{9D8B030D-6E8A-4147-A177-3AD203B41FA5}">
                      <a16:colId xmlns:a16="http://schemas.microsoft.com/office/drawing/2014/main" xmlns="" val="4116876936"/>
                    </a:ext>
                  </a:extLst>
                </a:gridCol>
              </a:tblGrid>
              <a:tr h="226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 Organolépticas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710394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Olor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Penetrante</a:t>
                      </a: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concentrado</a:t>
                      </a: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aromático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051189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Amarillo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916256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Textura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Oleosa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15032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2C45DCE-9CF0-4E53-9CDF-CB90B82287F8}"/>
              </a:ext>
            </a:extLst>
          </p:cNvPr>
          <p:cNvSpPr txBox="1"/>
          <p:nvPr/>
        </p:nvSpPr>
        <p:spPr>
          <a:xfrm>
            <a:off x="6528048" y="2059978"/>
            <a:ext cx="410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2.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organolépticas del aceite esencial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8F6CDF1-9599-4C9E-9798-151923E8825F}"/>
              </a:ext>
            </a:extLst>
          </p:cNvPr>
          <p:cNvSpPr txBox="1"/>
          <p:nvPr/>
        </p:nvSpPr>
        <p:spPr>
          <a:xfrm>
            <a:off x="2345999" y="4644889"/>
            <a:ext cx="31683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Rendimiento: 0,33%</a:t>
            </a:r>
          </a:p>
          <a:p>
            <a:pPr algn="ctr"/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(Cofre, 2011)</a:t>
            </a: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(Baca, 2018)</a:t>
            </a: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Preedy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4F7F297-D7AA-4720-A85F-0600A637ADF5}"/>
              </a:ext>
            </a:extLst>
          </p:cNvPr>
          <p:cNvSpPr txBox="1"/>
          <p:nvPr/>
        </p:nvSpPr>
        <p:spPr>
          <a:xfrm>
            <a:off x="7680176" y="5137331"/>
            <a:ext cx="216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(Silva, 2013) </a:t>
            </a:r>
          </a:p>
          <a:p>
            <a:pPr algn="ctr"/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Mendoza y Ricardo, 2019)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9666264-8A94-4F59-8FE8-5EDF66A280E3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EB34D27-05A5-470D-8DC4-2FD2464A0792}"/>
              </a:ext>
            </a:extLst>
          </p:cNvPr>
          <p:cNvSpPr txBox="1"/>
          <p:nvPr/>
        </p:nvSpPr>
        <p:spPr>
          <a:xfrm>
            <a:off x="0" y="95382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Separación del aceite esencial de </a:t>
            </a:r>
            <a:r>
              <a:rPr lang="es-EC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Tagetes minuta</a:t>
            </a:r>
            <a:r>
              <a:rPr lang="es-EC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s-E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C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cromatografía en capa fina (CCF)</a:t>
            </a:r>
            <a:endParaRPr lang="es-E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B3FE08E-3E15-4A47-B6AE-B89E201C8361}"/>
              </a:ext>
            </a:extLst>
          </p:cNvPr>
          <p:cNvSpPr txBox="1"/>
          <p:nvPr/>
        </p:nvSpPr>
        <p:spPr>
          <a:xfrm>
            <a:off x="812740" y="4503505"/>
            <a:ext cx="545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12.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de retardo (Rf) obtenidos en la cromatografía en capa fina del aceite esencial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9A73C8B4-FCDB-4B4F-9137-FFDBF21EF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556792"/>
            <a:ext cx="3727898" cy="294671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EE6078B8-70C1-4124-AE97-C34DCD0A424A}"/>
              </a:ext>
            </a:extLst>
          </p:cNvPr>
          <p:cNvSpPr txBox="1"/>
          <p:nvPr/>
        </p:nvSpPr>
        <p:spPr>
          <a:xfrm>
            <a:off x="7248128" y="450350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13.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Estructuras químicas de los metabolitos secundarios presentes en el aceite esencial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minuta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Harborne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al,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2428BA08-97E3-4F12-B46E-F0529127E106}"/>
              </a:ext>
            </a:extLst>
          </p:cNvPr>
          <p:cNvSpPr txBox="1"/>
          <p:nvPr/>
        </p:nvSpPr>
        <p:spPr>
          <a:xfrm>
            <a:off x="4079776" y="5151087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(Pelin, 2020) </a:t>
            </a:r>
          </a:p>
          <a:p>
            <a:pPr algn="ctr"/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Karimian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2014) </a:t>
            </a:r>
          </a:p>
          <a:p>
            <a:pPr algn="ctr"/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(Gupta &amp; 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Vasudeva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2012) </a:t>
            </a:r>
            <a:endParaRPr lang="es-E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31DA0F06-A020-47E3-A91B-A959BCFE6450}"/>
              </a:ext>
            </a:extLst>
          </p:cNvPr>
          <p:cNvSpPr txBox="1"/>
          <p:nvPr/>
        </p:nvSpPr>
        <p:spPr>
          <a:xfrm>
            <a:off x="8616280" y="515719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Vasilakoglou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2013) </a:t>
            </a:r>
          </a:p>
          <a:p>
            <a:pPr algn="ctr"/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Azirak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Karaman, 2008)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3F8AC01-A552-4D28-8F4D-C9F67C732B51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11" name="7 Rectángulo">
            <a:extLst>
              <a:ext uri="{FF2B5EF4-FFF2-40B4-BE49-F238E27FC236}">
                <a16:creationId xmlns:a16="http://schemas.microsoft.com/office/drawing/2014/main" xmlns="" id="{3D52013B-90E0-4D62-836F-229D2B6E833B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1D6BDDD-37FF-4D31-962E-8EEC8DF110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5676" y="1545943"/>
            <a:ext cx="5424340" cy="29575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EA6FBD2-2877-408F-B9B8-0BE3A435B06D}"/>
              </a:ext>
            </a:extLst>
          </p:cNvPr>
          <p:cNvSpPr txBox="1"/>
          <p:nvPr/>
        </p:nvSpPr>
        <p:spPr>
          <a:xfrm>
            <a:off x="984594" y="5151087"/>
            <a:ext cx="1796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Wagner &amp; 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Bladt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1996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Oliva, 2012)</a:t>
            </a:r>
            <a:endParaRPr lang="es-E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8696F3F-ED1D-4A92-87DB-0E6790606794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87B1725-E159-4A7A-8FB5-F35E19FAE2B9}"/>
              </a:ext>
            </a:extLst>
          </p:cNvPr>
          <p:cNvSpPr txBox="1"/>
          <p:nvPr/>
        </p:nvSpPr>
        <p:spPr>
          <a:xfrm>
            <a:off x="551384" y="953823"/>
            <a:ext cx="1072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 alelopático del aceite esencial de </a:t>
            </a:r>
            <a:r>
              <a:rPr lang="es-E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en la germinación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497AA17-CAA8-4A2B-A1F7-95CE7B45DFEF}"/>
              </a:ext>
            </a:extLst>
          </p:cNvPr>
          <p:cNvSpPr txBox="1"/>
          <p:nvPr/>
        </p:nvSpPr>
        <p:spPr>
          <a:xfrm>
            <a:off x="3287685" y="4596420"/>
            <a:ext cx="518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15.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germinación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Chenopodium murale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Cynodon dactylon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a la concentración de disolución de aceite esencial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0945818F-2B77-476F-9A26-B839CA34F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78" y="3828080"/>
            <a:ext cx="3575721" cy="1304925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2EB300D1-1288-4153-A586-9C4215A68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78" y="2050210"/>
            <a:ext cx="3575720" cy="1322868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502A0E90-0AA4-485D-844A-32859573646C}"/>
              </a:ext>
            </a:extLst>
          </p:cNvPr>
          <p:cNvSpPr txBox="1"/>
          <p:nvPr/>
        </p:nvSpPr>
        <p:spPr>
          <a:xfrm>
            <a:off x="8616280" y="3297823"/>
            <a:ext cx="357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16.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Semillas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Chenopodium murale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los tratamientos T1, T3 y T4.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069803BB-DDB1-4509-93B3-3535411172F8}"/>
              </a:ext>
            </a:extLst>
          </p:cNvPr>
          <p:cNvSpPr txBox="1"/>
          <p:nvPr/>
        </p:nvSpPr>
        <p:spPr>
          <a:xfrm>
            <a:off x="8616278" y="5101176"/>
            <a:ext cx="351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17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Semillas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Cynodon dactylon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los tratamientos T5, T7 y T8.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F3A44B9-88D7-454B-8DBD-0B6E2B717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35" y="2183890"/>
            <a:ext cx="2895237" cy="222786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B886A3B5-820B-4887-B602-0E5669016AE4}"/>
              </a:ext>
            </a:extLst>
          </p:cNvPr>
          <p:cNvSpPr txBox="1"/>
          <p:nvPr/>
        </p:nvSpPr>
        <p:spPr>
          <a:xfrm>
            <a:off x="248435" y="4411755"/>
            <a:ext cx="2895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14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Porcentaje de germinación de las semillas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Chenopodium murale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Cynodon dactylon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los 7 y 10 días de cultivo.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092BD1F-B72A-47B6-936A-4BBA2BD51021}"/>
              </a:ext>
            </a:extLst>
          </p:cNvPr>
          <p:cNvSpPr txBox="1"/>
          <p:nvPr/>
        </p:nvSpPr>
        <p:spPr>
          <a:xfrm>
            <a:off x="983432" y="556284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(Hendry, 2019)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3555C12-EB05-4969-9E2A-6BE2C0914B10}"/>
              </a:ext>
            </a:extLst>
          </p:cNvPr>
          <p:cNvSpPr txBox="1"/>
          <p:nvPr/>
        </p:nvSpPr>
        <p:spPr>
          <a:xfrm>
            <a:off x="248435" y="1826526"/>
            <a:ext cx="315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de viabilidad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36F4EDB-B842-40CE-81F1-A871DB197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685" y="1826526"/>
            <a:ext cx="5184579" cy="276989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8018C97-6CC0-4501-8FAA-6BA1C1FF7D93}"/>
              </a:ext>
            </a:extLst>
          </p:cNvPr>
          <p:cNvSpPr txBox="1"/>
          <p:nvPr/>
        </p:nvSpPr>
        <p:spPr>
          <a:xfrm>
            <a:off x="4979876" y="537817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Abd-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Elgawad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2020)</a:t>
            </a:r>
          </a:p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(Billard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</a:p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Ditommaso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Nurse, 2003)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A99B74F8-EB92-4364-A68E-0DD1C14420E1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20" name="7 Rectángulo">
            <a:extLst>
              <a:ext uri="{FF2B5EF4-FFF2-40B4-BE49-F238E27FC236}">
                <a16:creationId xmlns:a16="http://schemas.microsoft.com/office/drawing/2014/main" xmlns="" id="{5DEB1A10-B89E-4204-81D2-2FE6EE941240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CEF7A71-62FF-4F2A-86DA-DAA87BD48EBF}"/>
              </a:ext>
            </a:extLst>
          </p:cNvPr>
          <p:cNvSpPr txBox="1"/>
          <p:nvPr/>
        </p:nvSpPr>
        <p:spPr>
          <a:xfrm>
            <a:off x="551384" y="953823"/>
            <a:ext cx="1072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 alelopático del aceite esencial de </a:t>
            </a:r>
            <a:r>
              <a:rPr lang="es-E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en la germinación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1A9FD3E-FB6B-43BC-94F1-62F38779E3E3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8289AF2-108F-43D4-B9C2-126D8879F5F9}"/>
              </a:ext>
            </a:extLst>
          </p:cNvPr>
          <p:cNvSpPr txBox="1"/>
          <p:nvPr/>
        </p:nvSpPr>
        <p:spPr>
          <a:xfrm>
            <a:off x="1043004" y="3903691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Vaid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Werrie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2020)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F55E525-A5CE-4D6A-85F6-40883506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427" y="1594600"/>
            <a:ext cx="3242137" cy="21508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DE63FD3-199D-470F-87E6-F7609F3C3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04" y="4365104"/>
            <a:ext cx="1383100" cy="7078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E095315-636D-47C5-9E5B-D228E86C1367}"/>
              </a:ext>
            </a:extLst>
          </p:cNvPr>
          <p:cNvSpPr txBox="1"/>
          <p:nvPr/>
        </p:nvSpPr>
        <p:spPr>
          <a:xfrm>
            <a:off x="1043004" y="1815597"/>
            <a:ext cx="23762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Carvona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Chaimovitsh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2016)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AD4A4E9-DAFC-4E66-845C-89E0FDD4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2171" y="2283352"/>
            <a:ext cx="866378" cy="7524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1818A2C-F2A0-4A8E-8D2B-8B79C110E4AD}"/>
              </a:ext>
            </a:extLst>
          </p:cNvPr>
          <p:cNvSpPr txBox="1"/>
          <p:nvPr/>
        </p:nvSpPr>
        <p:spPr>
          <a:xfrm>
            <a:off x="2854427" y="3739934"/>
            <a:ext cx="3241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18.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Mitosis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célula vegetal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A1FD32A-F485-472B-B616-4AAE15C16FD4}"/>
              </a:ext>
            </a:extLst>
          </p:cNvPr>
          <p:cNvSpPr txBox="1"/>
          <p:nvPr/>
        </p:nvSpPr>
        <p:spPr>
          <a:xfrm>
            <a:off x="7032104" y="1815597"/>
            <a:ext cx="17406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Timol</a:t>
            </a: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2018)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F5998BD-89D8-4898-AA6B-16E920146373}"/>
              </a:ext>
            </a:extLst>
          </p:cNvPr>
          <p:cNvSpPr txBox="1"/>
          <p:nvPr/>
        </p:nvSpPr>
        <p:spPr>
          <a:xfrm>
            <a:off x="7032104" y="3820012"/>
            <a:ext cx="15695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Anetol</a:t>
            </a: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Grul'ová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2020)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(Blanco, 2006)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2CD6342-AC2A-4CF6-9385-9891A4693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112" y="2132856"/>
            <a:ext cx="718272" cy="9029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7B81A01E-9457-4894-8013-218C4FC60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734" y="1804920"/>
            <a:ext cx="3011898" cy="148716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5626DA53-3362-403B-BC25-562971F6D15D}"/>
              </a:ext>
            </a:extLst>
          </p:cNvPr>
          <p:cNvSpPr txBox="1"/>
          <p:nvPr/>
        </p:nvSpPr>
        <p:spPr>
          <a:xfrm>
            <a:off x="8772734" y="3292081"/>
            <a:ext cx="3011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19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Ejemplos de alteraciones del ciclo celular en células meristemáticas de raíz expuestas a timol </a:t>
            </a:r>
            <a:r>
              <a:rPr lang="es-ES" sz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2018).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140A6526-A02C-47B6-A312-A589E5709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104" y="4360169"/>
            <a:ext cx="1323975" cy="55245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DA891318-0C2D-4BC4-8C09-5A15DA7C9900}"/>
              </a:ext>
            </a:extLst>
          </p:cNvPr>
          <p:cNvSpPr txBox="1"/>
          <p:nvPr/>
        </p:nvSpPr>
        <p:spPr>
          <a:xfrm>
            <a:off x="2953853" y="5611850"/>
            <a:ext cx="3146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20.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de acción del aceite esencial a nivel celular 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Werrie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2020)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27EA33A8-50E6-467A-9D1A-CFE9A302C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713" y="4094611"/>
            <a:ext cx="1698519" cy="150015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7D73DDF8-3E58-4A7B-9BA8-FD45D25220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7775" y="4002415"/>
            <a:ext cx="841815" cy="14332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B76B955A-8DD2-4CE8-BE78-DC0F9E728847}"/>
              </a:ext>
            </a:extLst>
          </p:cNvPr>
          <p:cNvSpPr txBox="1"/>
          <p:nvPr/>
        </p:nvSpPr>
        <p:spPr>
          <a:xfrm>
            <a:off x="8772734" y="5470224"/>
            <a:ext cx="3011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21.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Giberelinas (Santa, 2016).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523DF1C5-220E-4888-9F8E-F1BA180D53BD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23" name="7 Rectángulo">
            <a:extLst>
              <a:ext uri="{FF2B5EF4-FFF2-40B4-BE49-F238E27FC236}">
                <a16:creationId xmlns:a16="http://schemas.microsoft.com/office/drawing/2014/main" xmlns="" id="{0A3F94B3-BE88-4F1D-8F7E-1AECDEA8EAFF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A71010D-538E-4404-AD23-B8A8CE880496}"/>
              </a:ext>
            </a:extLst>
          </p:cNvPr>
          <p:cNvSpPr txBox="1"/>
          <p:nvPr/>
        </p:nvSpPr>
        <p:spPr>
          <a:xfrm>
            <a:off x="551384" y="953823"/>
            <a:ext cx="1072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 alelopático del aceite esencial de </a:t>
            </a:r>
            <a:r>
              <a:rPr lang="es-E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en la longitud de brote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BD1660A-7D72-48F6-8107-92260ADE3B88}"/>
              </a:ext>
            </a:extLst>
          </p:cNvPr>
          <p:cNvSpPr txBox="1"/>
          <p:nvPr/>
        </p:nvSpPr>
        <p:spPr>
          <a:xfrm>
            <a:off x="425464" y="4603671"/>
            <a:ext cx="617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22.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 de brote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Chenopodium murale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Cynodon dactylon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relación a la concentración de disolución de aceite esencial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4C7FC48C-22E4-4E8C-8485-E71F48C58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561094"/>
            <a:ext cx="5472608" cy="305797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4E53657F-791A-47FB-97B5-15B71FC3B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64" y="1561094"/>
            <a:ext cx="6174592" cy="3057971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27D018BA-74BE-43D5-B37F-506CE3ED87D8}"/>
              </a:ext>
            </a:extLst>
          </p:cNvPr>
          <p:cNvSpPr txBox="1"/>
          <p:nvPr/>
        </p:nvSpPr>
        <p:spPr>
          <a:xfrm>
            <a:off x="6600056" y="464572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23.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 de Kruskal Wallis realizada en los tratamientos de longitud de brote.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E0898957-AFE9-4331-9377-BD2E495622DF}"/>
              </a:ext>
            </a:extLst>
          </p:cNvPr>
          <p:cNvSpPr txBox="1"/>
          <p:nvPr/>
        </p:nvSpPr>
        <p:spPr>
          <a:xfrm>
            <a:off x="720756" y="542586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Romagni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2000)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Verdeguer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al., 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2020)</a:t>
            </a:r>
            <a:endParaRPr lang="es-E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6184CAFD-6773-4C61-BFEB-E5E82C2E5718}"/>
              </a:ext>
            </a:extLst>
          </p:cNvPr>
          <p:cNvSpPr txBox="1"/>
          <p:nvPr/>
        </p:nvSpPr>
        <p:spPr>
          <a:xfrm>
            <a:off x="3215680" y="54425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Timol</a:t>
            </a:r>
          </a:p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Zunico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Zygadlo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2004)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78B68C50-355B-4DDD-8A75-23DC2D8B9F90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E05AB8D-D509-4C98-83B4-98E28BCFF153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12" name="7 Rectángulo">
            <a:extLst>
              <a:ext uri="{FF2B5EF4-FFF2-40B4-BE49-F238E27FC236}">
                <a16:creationId xmlns:a16="http://schemas.microsoft.com/office/drawing/2014/main" xmlns="" id="{CB7A725B-EE92-44E7-9613-51173180C236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66D9C73-0779-446D-BB73-FC8199F49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185" y="5107390"/>
            <a:ext cx="1291482" cy="10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xmlns="" id="{D144C793-3E04-4815-9697-44D1F7FD7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050627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3F369C8-D6DD-4AD4-A0D4-C51A2C85A20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863D37E-9FFC-4D0A-9415-C521CC2DD4A9}"/>
              </a:ext>
            </a:extLst>
          </p:cNvPr>
          <p:cNvSpPr txBox="1"/>
          <p:nvPr/>
        </p:nvSpPr>
        <p:spPr>
          <a:xfrm>
            <a:off x="9761944" y="615269"/>
            <a:ext cx="2430056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5642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A2DC79D-E491-416B-8C62-B247059E56FA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7F10FFD-1AD5-46D3-9593-AC6F0446B910}"/>
              </a:ext>
            </a:extLst>
          </p:cNvPr>
          <p:cNvSpPr txBox="1"/>
          <p:nvPr/>
        </p:nvSpPr>
        <p:spPr>
          <a:xfrm>
            <a:off x="911424" y="953823"/>
            <a:ext cx="1000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del efecto alelopático de aceite esencial de </a:t>
            </a:r>
            <a:r>
              <a:rPr lang="es-E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</a:t>
            </a:r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2BF37EDF-4BD6-4CEA-B13E-6FD713AFC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71824"/>
              </p:ext>
            </p:extLst>
          </p:nvPr>
        </p:nvGraphicFramePr>
        <p:xfrm>
          <a:off x="1452645" y="1829489"/>
          <a:ext cx="8704064" cy="24451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1952411500"/>
                    </a:ext>
                  </a:extLst>
                </a:gridCol>
                <a:gridCol w="1903760">
                  <a:extLst>
                    <a:ext uri="{9D8B030D-6E8A-4147-A177-3AD203B41FA5}">
                      <a16:colId xmlns:a16="http://schemas.microsoft.com/office/drawing/2014/main" xmlns="" val="2586357821"/>
                    </a:ext>
                  </a:extLst>
                </a:gridCol>
                <a:gridCol w="2176016">
                  <a:extLst>
                    <a:ext uri="{9D8B030D-6E8A-4147-A177-3AD203B41FA5}">
                      <a16:colId xmlns:a16="http://schemas.microsoft.com/office/drawing/2014/main" xmlns="" val="3331147598"/>
                    </a:ext>
                  </a:extLst>
                </a:gridCol>
                <a:gridCol w="2176016">
                  <a:extLst>
                    <a:ext uri="{9D8B030D-6E8A-4147-A177-3AD203B41FA5}">
                      <a16:colId xmlns:a16="http://schemas.microsoft.com/office/drawing/2014/main" xmlns="" val="3451780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de disolución de aceite esencial de </a:t>
                      </a:r>
                      <a:r>
                        <a:rPr lang="es-ES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minuta </a:t>
                      </a: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semillas de </a:t>
                      </a:r>
                      <a:r>
                        <a:rPr lang="es-ES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dactylon </a:t>
                      </a: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(mg/mL)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Índice alelopático (IR) en el porcentaje de germinación (%)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Índice alelopático (IR) en la longitud de brotes </a:t>
                      </a:r>
                    </a:p>
                    <a:p>
                      <a:pPr algn="ctr"/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 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Índice alelopático sintético (IR</a:t>
                      </a:r>
                      <a:r>
                        <a:rPr lang="es-ES" sz="1400" b="1" kern="1200" baseline="-250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</a:t>
                      </a:r>
                    </a:p>
                    <a:p>
                      <a:pPr algn="ctr"/>
                      <a:r>
                        <a:rPr lang="es-E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 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599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 (T5)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-17,65%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-19,05%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-18,35%</a:t>
                      </a:r>
                      <a:endParaRPr lang="es-E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310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 (T6)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-41,18%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-78,57%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-59,87%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9884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 (T7)</a:t>
                      </a:r>
                      <a:endParaRPr lang="es-E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es-E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971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(T8)</a:t>
                      </a:r>
                      <a:endParaRPr lang="es-E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es-E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645350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0B3391E-7FBE-412A-93B0-86E0A87211DD}"/>
              </a:ext>
            </a:extLst>
          </p:cNvPr>
          <p:cNvSpPr txBox="1"/>
          <p:nvPr/>
        </p:nvSpPr>
        <p:spPr>
          <a:xfrm>
            <a:off x="2218493" y="1573052"/>
            <a:ext cx="81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3.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 alelopático del aceite esencial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las semillas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Cynodon dactylon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56C5967-1786-494D-8285-F9A02184382A}"/>
              </a:ext>
            </a:extLst>
          </p:cNvPr>
          <p:cNvSpPr txBox="1"/>
          <p:nvPr/>
        </p:nvSpPr>
        <p:spPr>
          <a:xfrm>
            <a:off x="8258261" y="48691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2020)</a:t>
            </a:r>
          </a:p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Vasilakoglou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2013)</a:t>
            </a:r>
          </a:p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Arora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2015, 2017)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9701D32-FA84-4CDF-8444-9B8B92503742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9" name="7 Rectángulo">
            <a:extLst>
              <a:ext uri="{FF2B5EF4-FFF2-40B4-BE49-F238E27FC236}">
                <a16:creationId xmlns:a16="http://schemas.microsoft.com/office/drawing/2014/main" xmlns="" id="{E136796B-EFE0-4592-B560-B7B88172CF77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54FECA3-853A-43FB-8342-3F71FE6F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645" y="4295944"/>
            <a:ext cx="3528393" cy="133390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B56F862-5925-4E16-A859-65163ABE2F97}"/>
              </a:ext>
            </a:extLst>
          </p:cNvPr>
          <p:cNvSpPr txBox="1"/>
          <p:nvPr/>
        </p:nvSpPr>
        <p:spPr>
          <a:xfrm>
            <a:off x="1418928" y="5674242"/>
            <a:ext cx="352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24.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Semillas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Cynodon dactylon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los tratamientos T7 y T8. </a:t>
            </a:r>
          </a:p>
        </p:txBody>
      </p:sp>
    </p:spTree>
    <p:extLst>
      <p:ext uri="{BB962C8B-B14F-4D97-AF65-F5344CB8AC3E}">
        <p14:creationId xmlns:p14="http://schemas.microsoft.com/office/powerpoint/2010/main" val="19578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457A8FC-EA55-4672-936F-4064AB669BDC}"/>
              </a:ext>
            </a:extLst>
          </p:cNvPr>
          <p:cNvSpPr txBox="1"/>
          <p:nvPr/>
        </p:nvSpPr>
        <p:spPr>
          <a:xfrm>
            <a:off x="263352" y="980728"/>
            <a:ext cx="10654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Concentración efectiva de la disolución de aceite esencial de </a:t>
            </a:r>
            <a:r>
              <a:rPr lang="es-E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9EAC24E6-72E6-4DF7-A236-47F56253F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69302"/>
              </p:ext>
            </p:extLst>
          </p:nvPr>
        </p:nvGraphicFramePr>
        <p:xfrm>
          <a:off x="1459227" y="2020829"/>
          <a:ext cx="8578540" cy="13855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xmlns="" val="1020894055"/>
                    </a:ext>
                  </a:extLst>
                </a:gridCol>
                <a:gridCol w="1415191">
                  <a:extLst>
                    <a:ext uri="{9D8B030D-6E8A-4147-A177-3AD203B41FA5}">
                      <a16:colId xmlns:a16="http://schemas.microsoft.com/office/drawing/2014/main" xmlns="" val="145773534"/>
                    </a:ext>
                  </a:extLst>
                </a:gridCol>
                <a:gridCol w="1969185">
                  <a:extLst>
                    <a:ext uri="{9D8B030D-6E8A-4147-A177-3AD203B41FA5}">
                      <a16:colId xmlns:a16="http://schemas.microsoft.com/office/drawing/2014/main" xmlns="" val="2411083446"/>
                    </a:ext>
                  </a:extLst>
                </a:gridCol>
                <a:gridCol w="1462231">
                  <a:extLst>
                    <a:ext uri="{9D8B030D-6E8A-4147-A177-3AD203B41FA5}">
                      <a16:colId xmlns:a16="http://schemas.microsoft.com/office/drawing/2014/main" xmlns="" val="1514477334"/>
                    </a:ext>
                  </a:extLst>
                </a:gridCol>
                <a:gridCol w="1715708">
                  <a:extLst>
                    <a:ext uri="{9D8B030D-6E8A-4147-A177-3AD203B41FA5}">
                      <a16:colId xmlns:a16="http://schemas.microsoft.com/office/drawing/2014/main" xmlns="" val="464845872"/>
                    </a:ext>
                  </a:extLst>
                </a:gridCol>
              </a:tblGrid>
              <a:tr h="360264"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Porcentaje de germinación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Longitud de brote 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585177"/>
                  </a:ext>
                </a:extLst>
              </a:tr>
              <a:tr h="36026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Tipo de semilla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</a:rPr>
                        <a:t>EC</a:t>
                      </a:r>
                      <a:r>
                        <a:rPr lang="es-EC" sz="1400" kern="1200" baseline="-25000" dirty="0">
                          <a:solidFill>
                            <a:schemeClr val="dk1"/>
                          </a:solidFill>
                          <a:effectLst/>
                        </a:rPr>
                        <a:t>g50</a:t>
                      </a:r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</a:rPr>
                        <a:t> (mg/mL)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</a:rPr>
                        <a:t>EC</a:t>
                      </a:r>
                      <a:r>
                        <a:rPr lang="es-EC" sz="1400" kern="1200" baseline="-25000" dirty="0">
                          <a:solidFill>
                            <a:schemeClr val="dk1"/>
                          </a:solidFill>
                          <a:effectLst/>
                        </a:rPr>
                        <a:t>g90</a:t>
                      </a:r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</a:rPr>
                        <a:t> (mg/mL)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</a:rPr>
                        <a:t>EC</a:t>
                      </a:r>
                      <a:r>
                        <a:rPr lang="es-EC" sz="1400" kern="1200" baseline="-25000" dirty="0">
                          <a:solidFill>
                            <a:schemeClr val="dk1"/>
                          </a:solidFill>
                          <a:effectLst/>
                        </a:rPr>
                        <a:t>b50 </a:t>
                      </a:r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</a:rPr>
                        <a:t>(mg/mL)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</a:rPr>
                        <a:t>EC</a:t>
                      </a:r>
                      <a:r>
                        <a:rPr lang="es-EC" sz="1400" kern="1200" baseline="-25000" dirty="0">
                          <a:solidFill>
                            <a:schemeClr val="dk1"/>
                          </a:solidFill>
                          <a:effectLst/>
                        </a:rPr>
                        <a:t>b90</a:t>
                      </a:r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</a:rPr>
                        <a:t> (mg/mL)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1367627"/>
                  </a:ext>
                </a:extLst>
              </a:tr>
              <a:tr h="287583">
                <a:tc>
                  <a:txBody>
                    <a:bodyPr/>
                    <a:lstStyle/>
                    <a:p>
                      <a:pPr algn="ctr"/>
                      <a:r>
                        <a:rPr lang="es-ES" sz="1400" i="1" dirty="0"/>
                        <a:t>Chenopodium murale</a:t>
                      </a:r>
                      <a:endParaRPr lang="es-E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0.014</a:t>
                      </a:r>
                      <a:endParaRPr lang="es-E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0.016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0.019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0.027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96796"/>
                  </a:ext>
                </a:extLst>
              </a:tr>
              <a:tr h="360264">
                <a:tc>
                  <a:txBody>
                    <a:bodyPr/>
                    <a:lstStyle/>
                    <a:p>
                      <a:pPr algn="ctr"/>
                      <a:r>
                        <a:rPr lang="es-ES" sz="1400" i="1" dirty="0"/>
                        <a:t>Cynodon dactylon</a:t>
                      </a:r>
                      <a:endParaRPr lang="es-E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0.055</a:t>
                      </a:r>
                      <a:endParaRPr lang="es-E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0.201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0.013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0.083</a:t>
                      </a:r>
                      <a:endParaRPr lang="es-E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23499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0C8FF70-6383-46D2-88B9-C8580506DD8D}"/>
              </a:ext>
            </a:extLst>
          </p:cNvPr>
          <p:cNvSpPr txBox="1"/>
          <p:nvPr/>
        </p:nvSpPr>
        <p:spPr>
          <a:xfrm>
            <a:off x="9994019" y="615269"/>
            <a:ext cx="2197981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65A0338-D1D0-47A2-BD6A-041BC393FF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1544" y="3642844"/>
            <a:ext cx="3672408" cy="16561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C149ABB-3F24-47B3-BC98-4AFA4857F5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79976" y="3642844"/>
            <a:ext cx="3672408" cy="16561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EE06D38-ADD8-495E-AC03-E1A0E366A547}"/>
              </a:ext>
            </a:extLst>
          </p:cNvPr>
          <p:cNvSpPr txBox="1"/>
          <p:nvPr/>
        </p:nvSpPr>
        <p:spPr>
          <a:xfrm>
            <a:off x="1459227" y="1556792"/>
            <a:ext cx="853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4.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Concentración efectiva para la reducción del 50% (</a:t>
            </a:r>
            <a:r>
              <a:rPr lang="es-EC" sz="1200" kern="1200" dirty="0">
                <a:solidFill>
                  <a:schemeClr val="dk1"/>
                </a:solidFill>
                <a:effectLst/>
              </a:rPr>
              <a:t>EC</a:t>
            </a:r>
            <a:r>
              <a:rPr lang="es-EC" sz="1200" kern="1200" baseline="-25000" dirty="0">
                <a:solidFill>
                  <a:schemeClr val="dk1"/>
                </a:solidFill>
                <a:effectLst/>
              </a:rPr>
              <a:t>g50</a:t>
            </a:r>
            <a:r>
              <a:rPr lang="es-EC" sz="1200" kern="1200" dirty="0">
                <a:solidFill>
                  <a:schemeClr val="dk1"/>
                </a:solidFill>
                <a:effectLst/>
              </a:rPr>
              <a:t>) y 90% (EC</a:t>
            </a:r>
            <a:r>
              <a:rPr lang="es-EC" sz="1200" kern="1200" baseline="-25000" dirty="0">
                <a:solidFill>
                  <a:schemeClr val="dk1"/>
                </a:solidFill>
                <a:effectLst/>
              </a:rPr>
              <a:t>g90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del porcentaje de germinación y reducción del 50% (</a:t>
            </a:r>
            <a:r>
              <a:rPr lang="es-EC" sz="1200" kern="1200" dirty="0">
                <a:solidFill>
                  <a:schemeClr val="dk1"/>
                </a:solidFill>
                <a:effectLst/>
              </a:rPr>
              <a:t>EC</a:t>
            </a:r>
            <a:r>
              <a:rPr lang="es-EC" sz="1200" kern="1200" baseline="-25000" dirty="0">
                <a:solidFill>
                  <a:schemeClr val="dk1"/>
                </a:solidFill>
                <a:effectLst/>
              </a:rPr>
              <a:t>b50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 90% (</a:t>
            </a:r>
            <a:r>
              <a:rPr lang="es-EC" sz="1200" kern="1200" dirty="0">
                <a:solidFill>
                  <a:schemeClr val="dk1"/>
                </a:solidFill>
                <a:effectLst/>
              </a:rPr>
              <a:t>EC</a:t>
            </a:r>
            <a:r>
              <a:rPr lang="es-EC" sz="1200" kern="1200" baseline="-25000" dirty="0">
                <a:solidFill>
                  <a:schemeClr val="dk1"/>
                </a:solidFill>
                <a:effectLst/>
              </a:rPr>
              <a:t>b90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 la longitud de brote.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5828CBD-1CA3-4984-A04A-C62BFC30A32F}"/>
              </a:ext>
            </a:extLst>
          </p:cNvPr>
          <p:cNvSpPr txBox="1"/>
          <p:nvPr/>
        </p:nvSpPr>
        <p:spPr>
          <a:xfrm>
            <a:off x="1991544" y="529902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25.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Curva dosis respuesta para el porcentaje de germinación en relación a la disolución de aceite esencial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minuta.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FD03243-E954-495F-8DC8-7E7940C110CC}"/>
              </a:ext>
            </a:extLst>
          </p:cNvPr>
          <p:cNvSpPr txBox="1"/>
          <p:nvPr/>
        </p:nvSpPr>
        <p:spPr>
          <a:xfrm>
            <a:off x="5879976" y="528907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26.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Curva dosis respuesta para la longitud de brote en relación a la disolución de aceite esencial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minuta.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EEDB913-F7E4-4C7B-B0A1-56FEEF95CF1F}"/>
              </a:ext>
            </a:extLst>
          </p:cNvPr>
          <p:cNvSpPr txBox="1"/>
          <p:nvPr/>
        </p:nvSpPr>
        <p:spPr>
          <a:xfrm>
            <a:off x="9766081" y="3485663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Synowiec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s-E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2016)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285D919-8FAE-4DD5-ABE7-DD90D187FE41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xmlns="" id="{7E0A2C99-33E8-4730-A9AE-A76F2214F58F}"/>
              </a:ext>
            </a:extLst>
          </p:cNvPr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8128080-F84E-4EC1-8DF2-4DFEEC8379A0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79792D73-B8F2-43F2-B25B-2B2ED2FCA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781913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8210159-59AA-49FC-A021-5A0B3B255641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8F5DE5B-8BD3-4565-B010-E0BA7630AEAB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93672DD-C26E-4AD4-BBE0-18517ACAA4F5}"/>
              </a:ext>
            </a:extLst>
          </p:cNvPr>
          <p:cNvSpPr txBox="1"/>
          <p:nvPr/>
        </p:nvSpPr>
        <p:spPr>
          <a:xfrm>
            <a:off x="2382" y="16619"/>
            <a:ext cx="12189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E6C1171-D3B2-473F-A6F1-A51D3DE6A481}"/>
              </a:ext>
            </a:extLst>
          </p:cNvPr>
          <p:cNvSpPr txBox="1"/>
          <p:nvPr/>
        </p:nvSpPr>
        <p:spPr>
          <a:xfrm>
            <a:off x="1091444" y="1916832"/>
            <a:ext cx="10009112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técnica de arrastre de vapor permitió una adecuada extracción del aceite esencial de las hojas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 con un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rendimiento de 0.33%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 aceite esencial se caracterizó por tener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 amarillo, textura oleosa y olor penetrante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concentrado y aromático.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identificó la presencia de principios activos como </a:t>
            </a:r>
            <a:r>
              <a:rPr lang="es-E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carvona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timol, </a:t>
            </a:r>
            <a:r>
              <a:rPr lang="es-E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anetol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aceite esencial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medio de cromatografía en capa fina.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concentraciones efectivas para la 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disminución del 50% (EC</a:t>
            </a:r>
            <a:r>
              <a:rPr lang="es-ES" sz="1800" b="1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g50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en la germinación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las semillas de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Chenopodium murale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Cynodon dactylon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de 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0.014 y 0.055 mg/mL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disolución de aceite esencial de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L., respectivamente. 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7552A70-8184-4911-A2C3-580B22989C5E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</p:spTree>
    <p:extLst>
      <p:ext uri="{BB962C8B-B14F-4D97-AF65-F5344CB8AC3E}">
        <p14:creationId xmlns:p14="http://schemas.microsoft.com/office/powerpoint/2010/main" val="19875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F63B2F0-DE76-4388-A1E3-0DEE9C6C938B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9190DD8-2378-4C1F-BA3A-A375F9B9EE48}"/>
              </a:ext>
            </a:extLst>
          </p:cNvPr>
          <p:cNvSpPr txBox="1"/>
          <p:nvPr/>
        </p:nvSpPr>
        <p:spPr>
          <a:xfrm>
            <a:off x="0" y="2401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EFCFEA1-D1A8-4090-B55F-0AEF81DB88EE}"/>
              </a:ext>
            </a:extLst>
          </p:cNvPr>
          <p:cNvSpPr txBox="1"/>
          <p:nvPr/>
        </p:nvSpPr>
        <p:spPr>
          <a:xfrm>
            <a:off x="983432" y="1628800"/>
            <a:ext cx="10225136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mayor porcentaje de efecto alelopático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germinación de las semillas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Cynodon dactylon</a:t>
            </a:r>
            <a:r>
              <a:rPr lang="es-EC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obtuvo con los tratamientos que emplearon la disolución de aceite esencial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las concentraciones de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0.4 y 4 mg/mL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pues inhibieron totalmente la germinación y el desarrollo de brotes en las semillas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Cynodon dactylon.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condiciones de asepsia aplicadas como el 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hipoclorito de sodio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al 1%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permitieron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determinar el porcentaje del efecto alelopático del aceite esencial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las semillas de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Chenopodium murale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debido a que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pudieron ejercer efectos inhibitorios sobre la germinación.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aceite esencial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 ejerce un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 porcentaje de efecto alelopático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(100%) en las semillas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Cynodon dactylon,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pudiendo ser un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potencial </a:t>
            </a:r>
            <a:r>
              <a:rPr lang="es-EC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bioherbicida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natural.</a:t>
            </a:r>
            <a:endParaRPr lang="es-E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7A83DF5-C75C-48DC-827E-DF21C056C5AB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</p:spTree>
    <p:extLst>
      <p:ext uri="{BB962C8B-B14F-4D97-AF65-F5344CB8AC3E}">
        <p14:creationId xmlns:p14="http://schemas.microsoft.com/office/powerpoint/2010/main" val="37914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D58EBCE-DEED-48A7-8046-667435885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80657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0725E4D-767B-48FC-B05A-FE23DCC9786E}"/>
              </a:ext>
            </a:extLst>
          </p:cNvPr>
          <p:cNvSpPr txBox="1"/>
          <p:nvPr/>
        </p:nvSpPr>
        <p:spPr>
          <a:xfrm>
            <a:off x="10144372" y="620688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7CA7C62-383F-4725-A8DD-F7D1D84913D4}"/>
              </a:ext>
            </a:extLst>
          </p:cNvPr>
          <p:cNvSpPr txBox="1"/>
          <p:nvPr/>
        </p:nvSpPr>
        <p:spPr>
          <a:xfrm>
            <a:off x="-15924" y="0"/>
            <a:ext cx="12207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48A36EC-2EF5-4708-B363-487AE5F7B2F4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</p:spTree>
    <p:extLst>
      <p:ext uri="{BB962C8B-B14F-4D97-AF65-F5344CB8AC3E}">
        <p14:creationId xmlns:p14="http://schemas.microsoft.com/office/powerpoint/2010/main" val="24398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D9FDB77-D133-4733-BB5A-CF91EC07A2F5}"/>
              </a:ext>
            </a:extLst>
          </p:cNvPr>
          <p:cNvSpPr txBox="1"/>
          <p:nvPr/>
        </p:nvSpPr>
        <p:spPr>
          <a:xfrm>
            <a:off x="10121130" y="620688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FBFED1A-B047-403B-A9AB-19E8B630F40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2268419-76F8-4FDE-A83E-FF89608409F2}"/>
              </a:ext>
            </a:extLst>
          </p:cNvPr>
          <p:cNvSpPr txBox="1"/>
          <p:nvPr/>
        </p:nvSpPr>
        <p:spPr>
          <a:xfrm>
            <a:off x="695400" y="1273542"/>
            <a:ext cx="10873208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recomienda desinfectar a las semillas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Chenopodium murale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una concentración de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0.3% de hipoclorito de sodio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realizar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ensayos de viabilidad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empleando ensayos de germinación y la prueba de tetrazolio previo a los ensayos de alelopatía.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próximos ensayos de alelopatía se podría utilizar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semillas de interés agrícola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evaluar el efecto que genera en ellas la disolución de aceite esencial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 (chincho) y analizar la posibilidad de emplear el aceite esencial en estudio en suelos destinados a la agricultura.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recomienda realizar ensayos a las concentraciones (0.055 y 0.201 mg/mL) de disolución de aceite esencial de </a:t>
            </a: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 correspondientes a las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concentraciones 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la disminución del 50% (EC</a:t>
            </a:r>
            <a:r>
              <a:rPr lang="es-ES" sz="1800" b="1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g50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y 90% (EC</a:t>
            </a:r>
            <a:r>
              <a:rPr lang="es-ES" sz="1800" b="1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g90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germinación de las semillas de </a:t>
            </a:r>
            <a:r>
              <a:rPr lang="es-E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Cynodon dactylon 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validar los resultados obtenidos con la función log-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el software R.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futuro, es recomendable realizar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ensayos de campo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analizar el efecto alelopático del aceite esencial en análisis en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cultivos de interés agrícola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encuentran afectados por malezas. 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94BD49C-991D-4295-A089-5AB0B1047B3C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</p:spTree>
    <p:extLst>
      <p:ext uri="{BB962C8B-B14F-4D97-AF65-F5344CB8AC3E}">
        <p14:creationId xmlns:p14="http://schemas.microsoft.com/office/powerpoint/2010/main" val="10386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E5A154A-CC23-4FB0-AF45-0EB41058E1C0}"/>
              </a:ext>
            </a:extLst>
          </p:cNvPr>
          <p:cNvSpPr txBox="1"/>
          <p:nvPr/>
        </p:nvSpPr>
        <p:spPr>
          <a:xfrm>
            <a:off x="10128448" y="620688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2C76459-4186-4DC3-BFC9-0879C702C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90" y="3253553"/>
            <a:ext cx="3006349" cy="14315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47F74FC-E92E-4529-9449-DBD1CCBC0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" t="18510" r="3990" b="23487"/>
          <a:stretch/>
        </p:blipFill>
        <p:spPr>
          <a:xfrm>
            <a:off x="762573" y="1306162"/>
            <a:ext cx="6197523" cy="1758668"/>
          </a:xfrm>
          <a:prstGeom prst="rect">
            <a:avLst/>
          </a:prstGeom>
          <a:ln w="12700"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E8C873F-9787-46E8-8BA3-B56BF79F2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3143656"/>
            <a:ext cx="1681096" cy="1541492"/>
          </a:xfrm>
          <a:prstGeom prst="rect">
            <a:avLst/>
          </a:prstGeom>
          <a:ln w="12700"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C1C1437-BAC4-40E4-B5B2-C571B748CBEF}"/>
              </a:ext>
            </a:extLst>
          </p:cNvPr>
          <p:cNvSpPr txBox="1"/>
          <p:nvPr/>
        </p:nvSpPr>
        <p:spPr>
          <a:xfrm>
            <a:off x="7259452" y="2099391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Dra. Karina Proaño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Dra. Blanca Naranjo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mis Padres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 hermana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mis amigos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B00C019-1B1F-4D1D-92D6-5F3978747FDF}"/>
              </a:ext>
            </a:extLst>
          </p:cNvPr>
          <p:cNvSpPr txBox="1"/>
          <p:nvPr/>
        </p:nvSpPr>
        <p:spPr>
          <a:xfrm>
            <a:off x="0" y="1147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C59933A-5F81-4C93-8D09-D9640846ED71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</p:spTree>
    <p:extLst>
      <p:ext uri="{BB962C8B-B14F-4D97-AF65-F5344CB8AC3E}">
        <p14:creationId xmlns:p14="http://schemas.microsoft.com/office/powerpoint/2010/main" val="3826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18" y="1428736"/>
            <a:ext cx="2114550" cy="1204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238480" y="2714620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2. 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Malezas (Aguirre, Jaramillo &amp;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Quizhpe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2019)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203940" y="1815009"/>
            <a:ext cx="2643206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A nivel mundial </a:t>
            </a:r>
          </a:p>
          <a:p>
            <a:pPr algn="ctr"/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- 40 mil millones de dólares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9496434" y="1678169"/>
            <a:ext cx="2438257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Ecuador </a:t>
            </a:r>
          </a:p>
          <a:p>
            <a:pPr algn="ctr"/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44% de ventas de agroquímicos (Pilco, 2014)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174724" y="785259"/>
            <a:ext cx="8058432" cy="47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Problemas que ocasionan las malezas en la agricultura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464" y="1428736"/>
            <a:ext cx="1785950" cy="1219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9" name="28 CuadroTexto"/>
          <p:cNvSpPr txBox="1"/>
          <p:nvPr/>
        </p:nvSpPr>
        <p:spPr>
          <a:xfrm>
            <a:off x="666712" y="2714620"/>
            <a:ext cx="24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1. 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Patógenos del tomate 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InfoAgro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2020)</a:t>
            </a:r>
          </a:p>
          <a:p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809588" y="3286124"/>
            <a:ext cx="4929222" cy="33855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malezas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ocasionan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mayores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pérdidas (Price, 2015)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6F336156-565E-4E07-B1EA-D47F505E23B4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5B1F338A-5E26-41BD-94E8-6B920A44C5B1}"/>
              </a:ext>
            </a:extLst>
          </p:cNvPr>
          <p:cNvSpPr txBox="1"/>
          <p:nvPr/>
        </p:nvSpPr>
        <p:spPr>
          <a:xfrm>
            <a:off x="9761944" y="615269"/>
            <a:ext cx="2430056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39" name="3 CuadroTexto">
            <a:extLst>
              <a:ext uri="{FF2B5EF4-FFF2-40B4-BE49-F238E27FC236}">
                <a16:creationId xmlns:a16="http://schemas.microsoft.com/office/drawing/2014/main" xmlns="" id="{83153B8B-EB5C-4563-A242-49C96E7F5321}"/>
              </a:ext>
            </a:extLst>
          </p:cNvPr>
          <p:cNvSpPr txBox="1"/>
          <p:nvPr/>
        </p:nvSpPr>
        <p:spPr>
          <a:xfrm>
            <a:off x="6671460" y="3681779"/>
            <a:ext cx="5286412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L. (cenizo negro)</a:t>
            </a:r>
            <a:endParaRPr lang="es-ES" sz="2200" b="1" dirty="0">
              <a:solidFill>
                <a:schemeClr val="tx1"/>
              </a:solidFill>
            </a:endParaRPr>
          </a:p>
        </p:txBody>
      </p:sp>
      <p:sp>
        <p:nvSpPr>
          <p:cNvPr id="40" name="5 CuadroTexto">
            <a:extLst>
              <a:ext uri="{FF2B5EF4-FFF2-40B4-BE49-F238E27FC236}">
                <a16:creationId xmlns:a16="http://schemas.microsoft.com/office/drawing/2014/main" xmlns="" id="{BE6A550E-1E28-40FB-A714-2EEBCEB08FA2}"/>
              </a:ext>
            </a:extLst>
          </p:cNvPr>
          <p:cNvSpPr txBox="1"/>
          <p:nvPr/>
        </p:nvSpPr>
        <p:spPr>
          <a:xfrm>
            <a:off x="992126" y="3686980"/>
            <a:ext cx="4286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i="1" dirty="0" err="1"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200" b="1" i="1" dirty="0" err="1"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L. (césped)</a:t>
            </a:r>
            <a:endParaRPr lang="es-ES" sz="2200" b="1" dirty="0"/>
          </a:p>
        </p:txBody>
      </p:sp>
      <p:sp>
        <p:nvSpPr>
          <p:cNvPr id="42" name="7 CuadroTexto">
            <a:extLst>
              <a:ext uri="{FF2B5EF4-FFF2-40B4-BE49-F238E27FC236}">
                <a16:creationId xmlns:a16="http://schemas.microsoft.com/office/drawing/2014/main" xmlns="" id="{F7A6731D-44B9-4758-8879-9DAC23E8DEA1}"/>
              </a:ext>
            </a:extLst>
          </p:cNvPr>
          <p:cNvSpPr txBox="1"/>
          <p:nvPr/>
        </p:nvSpPr>
        <p:spPr>
          <a:xfrm>
            <a:off x="1402941" y="5669901"/>
            <a:ext cx="3813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3</a:t>
            </a:r>
            <a:r>
              <a:rPr lang="es-E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Cynodon dactylon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Ecosostenible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2019)</a:t>
            </a:r>
          </a:p>
          <a:p>
            <a:endParaRPr lang="es-ES" dirty="0"/>
          </a:p>
        </p:txBody>
      </p:sp>
      <p:pic>
        <p:nvPicPr>
          <p:cNvPr id="43" name="8 Imagen" descr="JBB22692">
            <a:extLst>
              <a:ext uri="{FF2B5EF4-FFF2-40B4-BE49-F238E27FC236}">
                <a16:creationId xmlns:a16="http://schemas.microsoft.com/office/drawing/2014/main" xmlns="" id="{3A2C407D-2ED3-43EB-B845-B96AA9C6BA03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7114" y="4098862"/>
            <a:ext cx="1139312" cy="1522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" name="9 CuadroTexto">
            <a:extLst>
              <a:ext uri="{FF2B5EF4-FFF2-40B4-BE49-F238E27FC236}">
                <a16:creationId xmlns:a16="http://schemas.microsoft.com/office/drawing/2014/main" xmlns="" id="{E3B4138F-6FCF-424A-B9C9-8D993B882B09}"/>
              </a:ext>
            </a:extLst>
          </p:cNvPr>
          <p:cNvSpPr txBox="1"/>
          <p:nvPr/>
        </p:nvSpPr>
        <p:spPr>
          <a:xfrm>
            <a:off x="7525543" y="5669901"/>
            <a:ext cx="3813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4. </a:t>
            </a:r>
            <a:r>
              <a:rPr lang="es-E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Chenopodium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murale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(Herbario JBB, 2020)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B30FE5C-8592-4173-B6D5-C48971929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432" y="4098862"/>
            <a:ext cx="1296144" cy="15055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5" name="26 Flecha derecha">
            <a:extLst>
              <a:ext uri="{FF2B5EF4-FFF2-40B4-BE49-F238E27FC236}">
                <a16:creationId xmlns:a16="http://schemas.microsoft.com/office/drawing/2014/main" xmlns="" id="{6E79538A-B3A9-48B4-BEF9-D58B2C019A98}"/>
              </a:ext>
            </a:extLst>
          </p:cNvPr>
          <p:cNvSpPr/>
          <p:nvPr/>
        </p:nvSpPr>
        <p:spPr>
          <a:xfrm>
            <a:off x="5738810" y="2029528"/>
            <a:ext cx="273038" cy="1282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26 Flecha derecha">
            <a:extLst>
              <a:ext uri="{FF2B5EF4-FFF2-40B4-BE49-F238E27FC236}">
                <a16:creationId xmlns:a16="http://schemas.microsoft.com/office/drawing/2014/main" xmlns="" id="{E698F1DB-265C-4A42-AD68-5A7350EBF3B4}"/>
              </a:ext>
            </a:extLst>
          </p:cNvPr>
          <p:cNvSpPr/>
          <p:nvPr/>
        </p:nvSpPr>
        <p:spPr>
          <a:xfrm>
            <a:off x="9025053" y="2029528"/>
            <a:ext cx="273038" cy="1282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E2BE4D3-594C-49C9-9C93-A886DDBEE5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18"/>
          <a:stretch/>
        </p:blipFill>
        <p:spPr>
          <a:xfrm>
            <a:off x="3888999" y="4226641"/>
            <a:ext cx="773051" cy="12408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7" name="26 Flecha derecha">
            <a:extLst>
              <a:ext uri="{FF2B5EF4-FFF2-40B4-BE49-F238E27FC236}">
                <a16:creationId xmlns:a16="http://schemas.microsoft.com/office/drawing/2014/main" xmlns="" id="{8BCD1A17-F5CF-4DD1-AA3C-0897A613FE85}"/>
              </a:ext>
            </a:extLst>
          </p:cNvPr>
          <p:cNvSpPr/>
          <p:nvPr/>
        </p:nvSpPr>
        <p:spPr>
          <a:xfrm>
            <a:off x="3360318" y="4717631"/>
            <a:ext cx="273038" cy="1282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26 Flecha derecha">
            <a:extLst>
              <a:ext uri="{FF2B5EF4-FFF2-40B4-BE49-F238E27FC236}">
                <a16:creationId xmlns:a16="http://schemas.microsoft.com/office/drawing/2014/main" xmlns="" id="{96BF66D8-ADCA-4F0C-887B-500D26DC453A}"/>
              </a:ext>
            </a:extLst>
          </p:cNvPr>
          <p:cNvSpPr/>
          <p:nvPr/>
        </p:nvSpPr>
        <p:spPr>
          <a:xfrm>
            <a:off x="9362234" y="4732062"/>
            <a:ext cx="273038" cy="1282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CB06EC6-0F98-4E66-B091-5D02D141C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1080" y="4224305"/>
            <a:ext cx="942975" cy="12432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3A47874-5499-47F0-B809-A928FF89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821" y="3888553"/>
            <a:ext cx="2367777" cy="1113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12 CuadroTexto">
            <a:extLst>
              <a:ext uri="{FF2B5EF4-FFF2-40B4-BE49-F238E27FC236}">
                <a16:creationId xmlns:a16="http://schemas.microsoft.com/office/drawing/2014/main" xmlns="" id="{DDAC2A85-CA1E-4BE1-B0AB-9545221C189D}"/>
              </a:ext>
            </a:extLst>
          </p:cNvPr>
          <p:cNvSpPr txBox="1"/>
          <p:nvPr/>
        </p:nvSpPr>
        <p:spPr>
          <a:xfrm>
            <a:off x="340349" y="5073263"/>
            <a:ext cx="236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5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Herbicidas 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Véliz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Hernández &amp;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Moralez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8F6D5F2-4E94-4587-AF47-95EBC32438B3}"/>
              </a:ext>
            </a:extLst>
          </p:cNvPr>
          <p:cNvSpPr txBox="1"/>
          <p:nvPr/>
        </p:nvSpPr>
        <p:spPr>
          <a:xfrm>
            <a:off x="3459460" y="80153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de las malezas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DD4844B-25F4-4A49-949E-5130D6A46565}"/>
              </a:ext>
            </a:extLst>
          </p:cNvPr>
          <p:cNvSpPr txBox="1"/>
          <p:nvPr/>
        </p:nvSpPr>
        <p:spPr>
          <a:xfrm>
            <a:off x="9761944" y="615269"/>
            <a:ext cx="2430056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70BA3AB-6FF3-4F83-BDA5-6C21D466636E}"/>
              </a:ext>
            </a:extLst>
          </p:cNvPr>
          <p:cNvSpPr/>
          <p:nvPr/>
        </p:nvSpPr>
        <p:spPr>
          <a:xfrm>
            <a:off x="2567608" y="1481178"/>
            <a:ext cx="2520280" cy="430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de malezas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D5D73E3F-68B0-4E90-983D-C95373B603B1}"/>
              </a:ext>
            </a:extLst>
          </p:cNvPr>
          <p:cNvCxnSpPr>
            <a:cxnSpLocks/>
          </p:cNvCxnSpPr>
          <p:nvPr/>
        </p:nvCxnSpPr>
        <p:spPr>
          <a:xfrm>
            <a:off x="1559496" y="2057242"/>
            <a:ext cx="4420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59C7656D-CDF9-43EA-A019-5E18C30216A8}"/>
              </a:ext>
            </a:extLst>
          </p:cNvPr>
          <p:cNvSpPr/>
          <p:nvPr/>
        </p:nvSpPr>
        <p:spPr>
          <a:xfrm>
            <a:off x="551384" y="2299027"/>
            <a:ext cx="2016224" cy="43088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Herbicidas sintéticos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D78B1A2-C495-4C93-8F46-BFD826CD5216}"/>
              </a:ext>
            </a:extLst>
          </p:cNvPr>
          <p:cNvSpPr/>
          <p:nvPr/>
        </p:nvSpPr>
        <p:spPr>
          <a:xfrm>
            <a:off x="5079640" y="2299617"/>
            <a:ext cx="1800200" cy="43029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Bioherbicidas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82D88233-7923-45FC-8E86-F88613E95105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559496" y="2057242"/>
            <a:ext cx="0" cy="241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69358EC7-4847-4F3A-ACFB-B33D4392240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979740" y="2057246"/>
            <a:ext cx="0" cy="24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xmlns="" id="{868BA888-1926-4E2D-9322-02F7D3F2675F}"/>
              </a:ext>
            </a:extLst>
          </p:cNvPr>
          <p:cNvCxnSpPr>
            <a:stCxn id="9" idx="2"/>
          </p:cNvCxnSpPr>
          <p:nvPr/>
        </p:nvCxnSpPr>
        <p:spPr>
          <a:xfrm>
            <a:off x="3827748" y="1912065"/>
            <a:ext cx="0" cy="145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F56FBAC7-2F6A-4001-83B8-10B949420EFD}"/>
              </a:ext>
            </a:extLst>
          </p:cNvPr>
          <p:cNvCxnSpPr>
            <a:cxnSpLocks/>
          </p:cNvCxnSpPr>
          <p:nvPr/>
        </p:nvCxnSpPr>
        <p:spPr>
          <a:xfrm>
            <a:off x="4457813" y="2899052"/>
            <a:ext cx="31507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25AAAED2-D8E3-4DA0-92E4-E4528800E00E}"/>
              </a:ext>
            </a:extLst>
          </p:cNvPr>
          <p:cNvSpPr/>
          <p:nvPr/>
        </p:nvSpPr>
        <p:spPr>
          <a:xfrm>
            <a:off x="3593717" y="3065338"/>
            <a:ext cx="1728192" cy="43029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Microorganismos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C8B5E70E-A27E-443E-B5E7-15F912054490}"/>
              </a:ext>
            </a:extLst>
          </p:cNvPr>
          <p:cNvSpPr/>
          <p:nvPr/>
        </p:nvSpPr>
        <p:spPr>
          <a:xfrm>
            <a:off x="6618473" y="3054426"/>
            <a:ext cx="1980218" cy="43027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Extractos de plantas</a:t>
            </a: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xmlns="" id="{1D4B91BE-09A2-4615-B995-CEE349F2712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979740" y="2729911"/>
            <a:ext cx="0" cy="169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xmlns="" id="{E7BF6FAE-E09A-439A-B1BE-39F02B4BDAA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4457813" y="2899052"/>
            <a:ext cx="0" cy="166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xmlns="" id="{73F59B96-AD71-4083-8825-ADCC8CD567A0}"/>
              </a:ext>
            </a:extLst>
          </p:cNvPr>
          <p:cNvCxnSpPr>
            <a:cxnSpLocks/>
          </p:cNvCxnSpPr>
          <p:nvPr/>
        </p:nvCxnSpPr>
        <p:spPr>
          <a:xfrm>
            <a:off x="7608582" y="2899052"/>
            <a:ext cx="0" cy="166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1166FA0D-484E-4EA7-B412-7E4BE7E0375D}"/>
              </a:ext>
            </a:extLst>
          </p:cNvPr>
          <p:cNvSpPr/>
          <p:nvPr/>
        </p:nvSpPr>
        <p:spPr>
          <a:xfrm>
            <a:off x="551384" y="2921338"/>
            <a:ext cx="2016213" cy="78868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-Tóxicos para la salud humana y el ambiente</a:t>
            </a:r>
          </a:p>
          <a:p>
            <a:pPr algn="just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-Generan resistencia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203FDD33-A943-48D4-91FD-0E4E62A73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748" y="3666909"/>
            <a:ext cx="1471859" cy="11774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AFB48802-C962-4450-950F-BD662650C5F2}"/>
              </a:ext>
            </a:extLst>
          </p:cNvPr>
          <p:cNvSpPr txBox="1"/>
          <p:nvPr/>
        </p:nvSpPr>
        <p:spPr>
          <a:xfrm>
            <a:off x="3668597" y="4915469"/>
            <a:ext cx="165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6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Esporas de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Fusarium </a:t>
            </a:r>
            <a:r>
              <a:rPr lang="es-E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oxysporum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Fourie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2011)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53B13DDE-1040-403C-8D2C-C8337AD4941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73590" y="1984653"/>
            <a:ext cx="1333500" cy="1781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" name="Picture 3">
            <a:extLst>
              <a:ext uri="{FF2B5EF4-FFF2-40B4-BE49-F238E27FC236}">
                <a16:creationId xmlns:a16="http://schemas.microsoft.com/office/drawing/2014/main" xmlns="" id="{BB41A92E-7209-4867-9969-23A1E93E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0560" y="3666909"/>
            <a:ext cx="714380" cy="1148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0" name="16 CuadroTexto">
            <a:extLst>
              <a:ext uri="{FF2B5EF4-FFF2-40B4-BE49-F238E27FC236}">
                <a16:creationId xmlns:a16="http://schemas.microsoft.com/office/drawing/2014/main" xmlns="" id="{C0B62F1D-44D7-46B2-A70B-F18857596222}"/>
              </a:ext>
            </a:extLst>
          </p:cNvPr>
          <p:cNvSpPr txBox="1"/>
          <p:nvPr/>
        </p:nvSpPr>
        <p:spPr>
          <a:xfrm>
            <a:off x="6879841" y="4861186"/>
            <a:ext cx="1808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7.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Aceite esencial 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E6CD0ECA-C00E-437F-BCA1-8B573E33C0C3}"/>
              </a:ext>
            </a:extLst>
          </p:cNvPr>
          <p:cNvSpPr txBox="1"/>
          <p:nvPr/>
        </p:nvSpPr>
        <p:spPr>
          <a:xfrm>
            <a:off x="9439185" y="1400096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xmlns="" id="{5440076A-0470-4828-8A76-E821198C26B3}"/>
              </a:ext>
            </a:extLst>
          </p:cNvPr>
          <p:cNvSpPr txBox="1"/>
          <p:nvPr/>
        </p:nvSpPr>
        <p:spPr>
          <a:xfrm>
            <a:off x="9701756" y="3789676"/>
            <a:ext cx="2129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8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</a:p>
        </p:txBody>
      </p:sp>
      <p:sp>
        <p:nvSpPr>
          <p:cNvPr id="74" name="6 CuadroTexto">
            <a:extLst>
              <a:ext uri="{FF2B5EF4-FFF2-40B4-BE49-F238E27FC236}">
                <a16:creationId xmlns:a16="http://schemas.microsoft.com/office/drawing/2014/main" xmlns="" id="{42849D6D-B3CA-4169-8BCF-02EAB0C7EBCB}"/>
              </a:ext>
            </a:extLst>
          </p:cNvPr>
          <p:cNvSpPr txBox="1"/>
          <p:nvPr/>
        </p:nvSpPr>
        <p:spPr>
          <a:xfrm>
            <a:off x="9506326" y="4211489"/>
            <a:ext cx="252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-Nativa</a:t>
            </a:r>
          </a:p>
          <a:p>
            <a:pPr algn="ctr"/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-Propiedades nematicidas y  alelopáticas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D9A14190-5BFD-4B7C-B05F-19DA62871D27}"/>
              </a:ext>
            </a:extLst>
          </p:cNvPr>
          <p:cNvCxnSpPr>
            <a:stCxn id="15" idx="2"/>
            <a:endCxn id="55" idx="0"/>
          </p:cNvCxnSpPr>
          <p:nvPr/>
        </p:nvCxnSpPr>
        <p:spPr>
          <a:xfrm flipH="1">
            <a:off x="1559491" y="2729911"/>
            <a:ext cx="5" cy="191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A3EE6860-4565-41E4-B75B-904265372E08}"/>
              </a:ext>
            </a:extLst>
          </p:cNvPr>
          <p:cNvSpPr txBox="1"/>
          <p:nvPr/>
        </p:nvSpPr>
        <p:spPr>
          <a:xfrm>
            <a:off x="0" y="28015"/>
            <a:ext cx="12288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ACEE7CB2-4E8A-4D36-9671-A61F36F09A97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</p:spTree>
    <p:extLst>
      <p:ext uri="{BB962C8B-B14F-4D97-AF65-F5344CB8AC3E}">
        <p14:creationId xmlns:p14="http://schemas.microsoft.com/office/powerpoint/2010/main" val="28202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5C4261C-2446-428E-87DC-F2CB0239B7E0}"/>
              </a:ext>
            </a:extLst>
          </p:cNvPr>
          <p:cNvSpPr txBox="1"/>
          <p:nvPr/>
        </p:nvSpPr>
        <p:spPr>
          <a:xfrm>
            <a:off x="9761944" y="615269"/>
            <a:ext cx="2430056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B50D5D8-4442-4338-B82B-2EE3ED3E0D06}"/>
              </a:ext>
            </a:extLst>
          </p:cNvPr>
          <p:cNvSpPr txBox="1"/>
          <p:nvPr/>
        </p:nvSpPr>
        <p:spPr>
          <a:xfrm>
            <a:off x="3863752" y="95382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Metabolitos Secundarios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042649A-4CDE-42B8-86D9-047F585B3664}"/>
              </a:ext>
            </a:extLst>
          </p:cNvPr>
          <p:cNvSpPr/>
          <p:nvPr/>
        </p:nvSpPr>
        <p:spPr>
          <a:xfrm rot="16200000">
            <a:off x="-680981" y="3581245"/>
            <a:ext cx="3096344" cy="631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Metabolitos Secundarios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6099E7F-0981-4BA8-BEF0-BF2C089B694D}"/>
              </a:ext>
            </a:extLst>
          </p:cNvPr>
          <p:cNvSpPr/>
          <p:nvPr/>
        </p:nvSpPr>
        <p:spPr>
          <a:xfrm>
            <a:off x="1610282" y="2291195"/>
            <a:ext cx="1288190" cy="43204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Terpenos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FB901962-AFA7-45ED-A7FF-A8A84A6B6E20}"/>
              </a:ext>
            </a:extLst>
          </p:cNvPr>
          <p:cNvSpPr/>
          <p:nvPr/>
        </p:nvSpPr>
        <p:spPr>
          <a:xfrm>
            <a:off x="3186201" y="2048898"/>
            <a:ext cx="1944217" cy="56080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Vía del Ácido Mevalónico (MVA)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EF8A7B6-0DBE-44C2-B03B-04785ADD4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70" y="1184655"/>
            <a:ext cx="1264026" cy="7200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41A6E05B-AFF2-4A2F-AED2-8CDEBB465328}"/>
              </a:ext>
            </a:extLst>
          </p:cNvPr>
          <p:cNvSpPr/>
          <p:nvPr/>
        </p:nvSpPr>
        <p:spPr>
          <a:xfrm>
            <a:off x="3186210" y="2901023"/>
            <a:ext cx="1944210" cy="56080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Vía del Metileritritol Fosfato (MEP)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C4F3525-1619-42CD-9AF2-72849BAA64E3}"/>
              </a:ext>
            </a:extLst>
          </p:cNvPr>
          <p:cNvSpPr/>
          <p:nvPr/>
        </p:nvSpPr>
        <p:spPr>
          <a:xfrm>
            <a:off x="1530189" y="4057494"/>
            <a:ext cx="1368285" cy="57606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Compuestos fenólicos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1FCE63A-C5D9-4AAD-9B84-83D1C24C6CA0}"/>
              </a:ext>
            </a:extLst>
          </p:cNvPr>
          <p:cNvSpPr/>
          <p:nvPr/>
        </p:nvSpPr>
        <p:spPr>
          <a:xfrm>
            <a:off x="3186202" y="3748471"/>
            <a:ext cx="1944216" cy="56080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Ruta del Ácido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Shikímico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BBE1BDB1-1D4D-40FB-B450-B3ECF71D183F}"/>
              </a:ext>
            </a:extLst>
          </p:cNvPr>
          <p:cNvSpPr/>
          <p:nvPr/>
        </p:nvSpPr>
        <p:spPr>
          <a:xfrm>
            <a:off x="3186209" y="4910675"/>
            <a:ext cx="1944210" cy="56080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Ruta de los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Poliacetatos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281180E1-BF88-4616-B046-84FE3D8EA60E}"/>
              </a:ext>
            </a:extLst>
          </p:cNvPr>
          <p:cNvSpPr/>
          <p:nvPr/>
        </p:nvSpPr>
        <p:spPr>
          <a:xfrm>
            <a:off x="1521958" y="5471483"/>
            <a:ext cx="1368286" cy="57606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Alcaloides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38CEB875-3B8A-42B4-8D13-D3B7E8814783}"/>
              </a:ext>
            </a:extLst>
          </p:cNvPr>
          <p:cNvSpPr/>
          <p:nvPr/>
        </p:nvSpPr>
        <p:spPr>
          <a:xfrm>
            <a:off x="5426384" y="3282218"/>
            <a:ext cx="1871601" cy="11049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-Fenilpropanoides</a:t>
            </a:r>
          </a:p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-Ácidos fenólicos</a:t>
            </a:r>
          </a:p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-Ligninas</a:t>
            </a:r>
          </a:p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-Taninos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CA3B03C9-6016-46AB-A5CB-A75735274FBB}"/>
              </a:ext>
            </a:extLst>
          </p:cNvPr>
          <p:cNvSpPr/>
          <p:nvPr/>
        </p:nvSpPr>
        <p:spPr>
          <a:xfrm>
            <a:off x="5426384" y="4546298"/>
            <a:ext cx="1871601" cy="29565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-Flavonoides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A954FE64-B5BE-4EA7-9E73-9904FC37E0DF}"/>
              </a:ext>
            </a:extLst>
          </p:cNvPr>
          <p:cNvSpPr/>
          <p:nvPr/>
        </p:nvSpPr>
        <p:spPr>
          <a:xfrm>
            <a:off x="5426384" y="5043251"/>
            <a:ext cx="1871601" cy="29565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-Quinonas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D4AB71C5-C143-46B8-A9EB-3505A7FBC56F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>
            <a:off x="4158310" y="4309279"/>
            <a:ext cx="4" cy="601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xmlns="" id="{8F0ADEBB-BA78-4C57-BEFC-BF8910805D81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4158308" y="4694125"/>
            <a:ext cx="126807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B887D90E-FF1F-49AA-B48B-4B09AFBF7111}"/>
              </a:ext>
            </a:extLst>
          </p:cNvPr>
          <p:cNvCxnSpPr>
            <a:stCxn id="5" idx="2"/>
            <a:endCxn id="9" idx="1"/>
          </p:cNvCxnSpPr>
          <p:nvPr/>
        </p:nvCxnSpPr>
        <p:spPr>
          <a:xfrm flipV="1">
            <a:off x="1182998" y="2507219"/>
            <a:ext cx="427284" cy="1389833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xmlns="" id="{CF843F5C-75A5-4503-98DF-E555111BC07B}"/>
              </a:ext>
            </a:extLst>
          </p:cNvPr>
          <p:cNvCxnSpPr>
            <a:stCxn id="5" idx="2"/>
            <a:endCxn id="18" idx="1"/>
          </p:cNvCxnSpPr>
          <p:nvPr/>
        </p:nvCxnSpPr>
        <p:spPr>
          <a:xfrm>
            <a:off x="1182998" y="3897052"/>
            <a:ext cx="347191" cy="448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E3B07028-D16F-45EA-859B-213DAA50FF5B}"/>
              </a:ext>
            </a:extLst>
          </p:cNvPr>
          <p:cNvCxnSpPr>
            <a:stCxn id="5" idx="2"/>
            <a:endCxn id="21" idx="1"/>
          </p:cNvCxnSpPr>
          <p:nvPr/>
        </p:nvCxnSpPr>
        <p:spPr>
          <a:xfrm>
            <a:off x="1182998" y="3897052"/>
            <a:ext cx="338960" cy="1862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58D32859-1351-45B7-901E-1A6536A38D06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2898472" y="2329302"/>
            <a:ext cx="287729" cy="1779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AB0E1352-B06B-4EEC-99A3-7D6915C10854}"/>
              </a:ext>
            </a:extLst>
          </p:cNvPr>
          <p:cNvCxnSpPr>
            <a:stCxn id="9" idx="3"/>
            <a:endCxn id="14" idx="1"/>
          </p:cNvCxnSpPr>
          <p:nvPr/>
        </p:nvCxnSpPr>
        <p:spPr>
          <a:xfrm>
            <a:off x="2898472" y="2507219"/>
            <a:ext cx="287738" cy="674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xmlns="" id="{7F231F0C-DA30-4E8A-BD27-B2034C1DEA03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2898474" y="4028875"/>
            <a:ext cx="287728" cy="316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BD4CA198-53EA-4DC3-BE61-B7C11FE80E6A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5130418" y="3834680"/>
            <a:ext cx="295966" cy="194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xmlns="" id="{1369F2B0-CC16-40FF-9BC9-1BAC330701CC}"/>
              </a:ext>
            </a:extLst>
          </p:cNvPr>
          <p:cNvCxnSpPr>
            <a:stCxn id="20" idx="3"/>
            <a:endCxn id="24" idx="1"/>
          </p:cNvCxnSpPr>
          <p:nvPr/>
        </p:nvCxnSpPr>
        <p:spPr>
          <a:xfrm>
            <a:off x="5130419" y="5191079"/>
            <a:ext cx="2959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xmlns="" id="{AB3C3F9C-2E4B-481F-855A-4D2F93EBBC51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>
            <a:off x="2898474" y="4345526"/>
            <a:ext cx="287735" cy="8455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AEE0B57A-178C-4C8D-B329-45C0D239A34D}"/>
              </a:ext>
            </a:extLst>
          </p:cNvPr>
          <p:cNvSpPr txBox="1"/>
          <p:nvPr/>
        </p:nvSpPr>
        <p:spPr>
          <a:xfrm>
            <a:off x="9120335" y="1643859"/>
            <a:ext cx="187220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Aceites Esenciales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415FBE16-AF63-442B-AA1E-971EAC7136B4}"/>
              </a:ext>
            </a:extLst>
          </p:cNvPr>
          <p:cNvSpPr/>
          <p:nvPr/>
        </p:nvSpPr>
        <p:spPr>
          <a:xfrm>
            <a:off x="9408367" y="2226815"/>
            <a:ext cx="1296144" cy="67420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Mezcla de sustancias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xmlns="" id="{4AAFACC4-E66F-4F60-887C-9AF85AA48D45}"/>
              </a:ext>
            </a:extLst>
          </p:cNvPr>
          <p:cNvSpPr/>
          <p:nvPr/>
        </p:nvSpPr>
        <p:spPr>
          <a:xfrm>
            <a:off x="8841411" y="3181426"/>
            <a:ext cx="2430056" cy="65325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Extracción por arrastre de vapor 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xmlns="" id="{8F9514B9-81A2-4FC1-812C-550185561C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393" y="3931777"/>
            <a:ext cx="1435195" cy="191359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6FFECAEA-679B-4B4B-829D-1E23C1096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033" y="4691123"/>
            <a:ext cx="952500" cy="7429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xmlns="" id="{ACB53C35-40C5-4FB7-A13E-0597102EF558}"/>
              </a:ext>
            </a:extLst>
          </p:cNvPr>
          <p:cNvCxnSpPr>
            <a:stCxn id="64" idx="2"/>
            <a:endCxn id="65" idx="0"/>
          </p:cNvCxnSpPr>
          <p:nvPr/>
        </p:nvCxnSpPr>
        <p:spPr>
          <a:xfrm>
            <a:off x="10056439" y="2901023"/>
            <a:ext cx="0" cy="2804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xmlns="" id="{668570DF-DA68-4373-8793-93F2178E8DD7}"/>
              </a:ext>
            </a:extLst>
          </p:cNvPr>
          <p:cNvCxnSpPr>
            <a:stCxn id="63" idx="2"/>
            <a:endCxn id="64" idx="0"/>
          </p:cNvCxnSpPr>
          <p:nvPr/>
        </p:nvCxnSpPr>
        <p:spPr>
          <a:xfrm flipH="1">
            <a:off x="10056439" y="1982413"/>
            <a:ext cx="1" cy="2444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3ADFC66-0344-4D8E-8636-5658B883495B}"/>
              </a:ext>
            </a:extLst>
          </p:cNvPr>
          <p:cNvSpPr txBox="1"/>
          <p:nvPr/>
        </p:nvSpPr>
        <p:spPr>
          <a:xfrm>
            <a:off x="0" y="0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Tagetes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Chenopodium murale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Cynodon dactylon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3024C216-8A7B-40F4-9986-5941470903FD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C0D24BD-5E3C-47B9-954A-47AF7D79E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380" y="3238986"/>
            <a:ext cx="1171575" cy="6191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13FB125-3B18-4C83-A7C2-26B71AB26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376" y="1179715"/>
            <a:ext cx="655396" cy="7200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858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31389" y="699423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Efecto alelopático de las plantas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834" y="2769413"/>
            <a:ext cx="4107262" cy="2900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48693" y="5696912"/>
            <a:ext cx="410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Figura 9.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Diferentes vías de liberación y efectos de los aleloquímicos (Zhang et al., 2020)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C8BFDD1-98B6-45F0-A961-F490D415D8DB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265492F-5CB6-466D-B62A-2FDAB94986D9}"/>
              </a:ext>
            </a:extLst>
          </p:cNvPr>
          <p:cNvSpPr txBox="1"/>
          <p:nvPr/>
        </p:nvSpPr>
        <p:spPr>
          <a:xfrm>
            <a:off x="9761944" y="615269"/>
            <a:ext cx="2430056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3AFE7FD-DED5-4745-A953-09FA8B6B9F5C}"/>
              </a:ext>
            </a:extLst>
          </p:cNvPr>
          <p:cNvSpPr txBox="1"/>
          <p:nvPr/>
        </p:nvSpPr>
        <p:spPr>
          <a:xfrm>
            <a:off x="6695200" y="5235247"/>
            <a:ext cx="294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10.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de acción del aceite esencial a nivel celular (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Werrie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D63ACA6-50D1-410C-9DBA-2FDADCF15585}"/>
              </a:ext>
            </a:extLst>
          </p:cNvPr>
          <p:cNvSpPr/>
          <p:nvPr/>
        </p:nvSpPr>
        <p:spPr>
          <a:xfrm>
            <a:off x="1631504" y="1359557"/>
            <a:ext cx="2448272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Alelopatía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565E6B2-9130-4F4A-BDB4-1560177D6486}"/>
              </a:ext>
            </a:extLst>
          </p:cNvPr>
          <p:cNvSpPr/>
          <p:nvPr/>
        </p:nvSpPr>
        <p:spPr>
          <a:xfrm>
            <a:off x="551384" y="1957141"/>
            <a:ext cx="4608512" cy="61358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Fenómeno en el los MS generados por una planta tienen actividad estimuladora o inhibitoria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951B3E41-B3CC-4748-8756-7B0315A6897E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2855640" y="1790444"/>
            <a:ext cx="0" cy="166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A72A0AD8-0B69-4E62-BC1E-DA53C5D0D58B}"/>
              </a:ext>
            </a:extLst>
          </p:cNvPr>
          <p:cNvSpPr/>
          <p:nvPr/>
        </p:nvSpPr>
        <p:spPr>
          <a:xfrm>
            <a:off x="10200456" y="2769413"/>
            <a:ext cx="1700424" cy="123565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Vía de las pentosas fosfato</a:t>
            </a:r>
          </a:p>
          <a:p>
            <a:pPr algn="ctr"/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NADPH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BB9D2D5-8AB1-482B-BA0B-F6CB34B2B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63" y="1337291"/>
            <a:ext cx="3800475" cy="38290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693BDAA-3D59-4EBD-AB8E-DDC4BB72332D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381609D4-B4A0-4D2B-AA62-EA8B29FCB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532373"/>
              </p:ext>
            </p:extLst>
          </p:nvPr>
        </p:nvGraphicFramePr>
        <p:xfrm>
          <a:off x="3206093" y="1304764"/>
          <a:ext cx="577981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1C75DE0-5F24-4D6E-B3B3-066FF3A66631}"/>
              </a:ext>
            </a:extLst>
          </p:cNvPr>
          <p:cNvSpPr txBox="1"/>
          <p:nvPr/>
        </p:nvSpPr>
        <p:spPr>
          <a:xfrm>
            <a:off x="9761944" y="615269"/>
            <a:ext cx="2430056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5642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80BABFAF-C493-4C87-82D4-F6F44336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2303" y="2028888"/>
            <a:ext cx="4697361" cy="710952"/>
          </a:xfrm>
        </p:spPr>
        <p:txBody>
          <a:bodyPr/>
          <a:lstStyle/>
          <a:p>
            <a:r>
              <a:rPr lang="es-EC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GENERAL: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66712" y="2786058"/>
            <a:ext cx="967776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just">
              <a:tabLst>
                <a:tab pos="1962150" algn="l"/>
                <a:tab pos="2879725" algn="ctr"/>
              </a:tabLst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efecto alelopático del aceite esencial de </a:t>
            </a:r>
            <a:r>
              <a:rPr lang="es-EC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Tagetes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minuta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(chincho) sobre la germinación de las semillas de </a:t>
            </a:r>
            <a:r>
              <a:rPr lang="es-EC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Chenopodium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murale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(cenizo negro) y </a:t>
            </a:r>
            <a:r>
              <a:rPr lang="es-EC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Cynodon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dactylon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(césped) a nivel de laboratorio.</a:t>
            </a:r>
            <a:endParaRPr lang="es-EC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-2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ED536DE-DA61-4FDC-A210-B1B3BBBCA2C2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7C6EEF3-F5CC-4D6D-9B1F-2C99A1308788}"/>
              </a:ext>
            </a:extLst>
          </p:cNvPr>
          <p:cNvSpPr txBox="1"/>
          <p:nvPr/>
        </p:nvSpPr>
        <p:spPr>
          <a:xfrm>
            <a:off x="9761944" y="615269"/>
            <a:ext cx="2430056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8804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80BABFAF-C493-4C87-82D4-F6F44336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2180" y="1142984"/>
            <a:ext cx="5949081" cy="710952"/>
          </a:xfrm>
        </p:spPr>
        <p:txBody>
          <a:bodyPr/>
          <a:lstStyle/>
          <a:p>
            <a:r>
              <a:rPr lang="es-EC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</a:t>
            </a: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ÍFICOS</a:t>
            </a:r>
            <a:r>
              <a:rPr lang="es-EC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80960" y="2012381"/>
            <a:ext cx="11043632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Extraer el aceite esencial de 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(chincho) a través de arrastre de vapor.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los principios activos del aceite esencial de 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por cromatografía en capa fina.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el porcentaje del efecto alelopático en la germinación de plantas de </a:t>
            </a:r>
            <a:r>
              <a:rPr lang="es-ES_trad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Chenopodium murale 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_trad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(cenizo negro) y 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Cynodon dactylon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(césped)  en presencia del aceite esencial de </a:t>
            </a:r>
            <a:r>
              <a:rPr lang="es-EC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Tagetes minuta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a cuatro concentraciones diferentes. 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S" sz="2000" i="1" dirty="0"/>
          </a:p>
          <a:p>
            <a:pPr algn="just">
              <a:buFont typeface="Wingdings" pitchFamily="2" charset="2"/>
              <a:buChar char="ü"/>
              <a:tabLst>
                <a:tab pos="1962150" algn="l"/>
                <a:tab pos="2879725" algn="ctr"/>
              </a:tabLst>
            </a:pP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Evaluación 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del efecto alelopático del aceite esencial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Tagetes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minuta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(chincho) sobre la germinación de las semillas de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Chenopodium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murale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(cenizo negro) y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Cynodon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i="1" dirty="0" err="1">
                <a:latin typeface="Times New Roman" pitchFamily="18" charset="0"/>
                <a:cs typeface="Times New Roman" pitchFamily="18" charset="0"/>
              </a:rPr>
              <a:t>dactylon</a:t>
            </a:r>
            <a:r>
              <a:rPr lang="es-EC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L. (césped) a nivel de laboratorio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99872F3-EDA8-460E-AE35-BC2528AFF071}"/>
              </a:ext>
            </a:extLst>
          </p:cNvPr>
          <p:cNvSpPr txBox="1"/>
          <p:nvPr/>
        </p:nvSpPr>
        <p:spPr>
          <a:xfrm>
            <a:off x="27112" y="6381328"/>
            <a:ext cx="278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Pumisacho,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682C3C5-6615-4993-9918-BDAFD1D6AE08}"/>
              </a:ext>
            </a:extLst>
          </p:cNvPr>
          <p:cNvSpPr txBox="1"/>
          <p:nvPr/>
        </p:nvSpPr>
        <p:spPr>
          <a:xfrm>
            <a:off x="10128448" y="615269"/>
            <a:ext cx="2063552" cy="338554"/>
          </a:xfrm>
          <a:prstGeom prst="rect">
            <a:avLst/>
          </a:prstGeom>
          <a:gradFill flip="none" rotWithShape="1">
            <a:gsLst>
              <a:gs pos="0">
                <a:srgbClr val="639B31">
                  <a:tint val="66000"/>
                  <a:satMod val="160000"/>
                </a:srgbClr>
              </a:gs>
              <a:gs pos="50000">
                <a:srgbClr val="639B31">
                  <a:tint val="44500"/>
                  <a:satMod val="160000"/>
                </a:srgbClr>
              </a:gs>
              <a:gs pos="100000">
                <a:srgbClr val="639B3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8309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18314</TotalTime>
  <Words>3523</Words>
  <Application>Microsoft Office PowerPoint</Application>
  <PresentationFormat>Panorámica</PresentationFormat>
  <Paragraphs>416</Paragraphs>
  <Slides>27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Symbol</vt:lpstr>
      <vt:lpstr>Times New Roman</vt:lpstr>
      <vt:lpstr>Wingdings</vt:lpstr>
      <vt:lpstr>Tema13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GENERAL:</vt:lpstr>
      <vt:lpstr>OBJETIVO ESPECÍFICOS: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David Calderón</cp:lastModifiedBy>
  <cp:revision>573</cp:revision>
  <cp:lastPrinted>2021-03-16T21:03:59Z</cp:lastPrinted>
  <dcterms:created xsi:type="dcterms:W3CDTF">2013-04-13T15:30:01Z</dcterms:created>
  <dcterms:modified xsi:type="dcterms:W3CDTF">2021-04-05T22:28:08Z</dcterms:modified>
</cp:coreProperties>
</file>