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handoutMasterIdLst>
    <p:handoutMasterId r:id="rId64"/>
  </p:handoutMasterIdLst>
  <p:sldIdLst>
    <p:sldId id="258" r:id="rId2"/>
    <p:sldId id="293" r:id="rId3"/>
    <p:sldId id="294" r:id="rId4"/>
    <p:sldId id="295" r:id="rId5"/>
    <p:sldId id="296" r:id="rId6"/>
    <p:sldId id="298" r:id="rId7"/>
    <p:sldId id="302" r:id="rId8"/>
    <p:sldId id="303" r:id="rId9"/>
    <p:sldId id="304" r:id="rId10"/>
    <p:sldId id="305" r:id="rId11"/>
    <p:sldId id="306" r:id="rId12"/>
    <p:sldId id="307" r:id="rId13"/>
    <p:sldId id="308" r:id="rId14"/>
    <p:sldId id="309" r:id="rId15"/>
    <p:sldId id="311" r:id="rId16"/>
    <p:sldId id="315" r:id="rId17"/>
    <p:sldId id="347" r:id="rId18"/>
    <p:sldId id="279" r:id="rId19"/>
    <p:sldId id="280" r:id="rId20"/>
    <p:sldId id="281" r:id="rId21"/>
    <p:sldId id="349" r:id="rId22"/>
    <p:sldId id="351" r:id="rId23"/>
    <p:sldId id="286" r:id="rId24"/>
    <p:sldId id="288" r:id="rId25"/>
    <p:sldId id="260" r:id="rId26"/>
    <p:sldId id="345" r:id="rId27"/>
    <p:sldId id="263" r:id="rId28"/>
    <p:sldId id="338" r:id="rId29"/>
    <p:sldId id="339" r:id="rId30"/>
    <p:sldId id="265" r:id="rId31"/>
    <p:sldId id="267" r:id="rId32"/>
    <p:sldId id="266" r:id="rId33"/>
    <p:sldId id="268" r:id="rId34"/>
    <p:sldId id="262" r:id="rId35"/>
    <p:sldId id="275" r:id="rId36"/>
    <p:sldId id="271" r:id="rId37"/>
    <p:sldId id="353" r:id="rId38"/>
    <p:sldId id="354" r:id="rId39"/>
    <p:sldId id="355" r:id="rId40"/>
    <p:sldId id="356" r:id="rId41"/>
    <p:sldId id="357" r:id="rId42"/>
    <p:sldId id="358" r:id="rId43"/>
    <p:sldId id="320" r:id="rId44"/>
    <p:sldId id="321" r:id="rId45"/>
    <p:sldId id="322" r:id="rId46"/>
    <p:sldId id="323" r:id="rId47"/>
    <p:sldId id="324" r:id="rId48"/>
    <p:sldId id="325" r:id="rId49"/>
    <p:sldId id="326" r:id="rId50"/>
    <p:sldId id="327" r:id="rId51"/>
    <p:sldId id="328" r:id="rId52"/>
    <p:sldId id="329" r:id="rId53"/>
    <p:sldId id="330" r:id="rId54"/>
    <p:sldId id="352" r:id="rId55"/>
    <p:sldId id="331" r:id="rId56"/>
    <p:sldId id="332" r:id="rId57"/>
    <p:sldId id="333" r:id="rId58"/>
    <p:sldId id="334" r:id="rId59"/>
    <p:sldId id="335" r:id="rId60"/>
    <p:sldId id="336" r:id="rId61"/>
    <p:sldId id="337" r:id="rId62"/>
  </p:sldIdLst>
  <p:sldSz cx="12192000" cy="6858000"/>
  <p:notesSz cx="6858000" cy="9144000"/>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232DED"/>
    <a:srgbClr val="006600"/>
    <a:srgbClr val="E4BD2C"/>
    <a:srgbClr val="44B2F6"/>
    <a:srgbClr val="C8A0FE"/>
    <a:srgbClr val="DAE3BB"/>
    <a:srgbClr val="FCA2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78699D-8356-4BBB-9BD1-650D803B5E89}" v="707" dt="2021-04-06T16:05:36.805"/>
    <p1510:client id="{738521E0-0BA9-4DFC-B4C4-25BB78822C46}" v="30" dt="2021-04-07T03:07:47.754"/>
    <p1510:client id="{74E49298-0173-DD4F-9515-87B461B1C6D3}" v="14" dt="2021-04-06T16:10:55.681"/>
    <p1510:client id="{997F6514-8551-4940-A5E8-DFC248B0FF30}" v="4" dt="2021-04-06T14:20:33.552"/>
    <p1510:client id="{9A3CB4FA-1474-4F85-BBDA-EDA11422E554}" v="924" dt="2021-04-06T19:08:37.090"/>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929F9F4-4A8F-4326-A1B4-22849713DDAB}" styleName="Estilo oscuro 1 - Énfasis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114" y="13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Mosquera" userId="b753da5796d9e4ca" providerId="LiveId" clId="{74E49298-0173-DD4F-9515-87B461B1C6D3}"/>
    <pc:docChg chg="modSld">
      <pc:chgData name="David Mosquera" userId="b753da5796d9e4ca" providerId="LiveId" clId="{74E49298-0173-DD4F-9515-87B461B1C6D3}" dt="2021-04-06T16:10:55.681" v="13" actId="14100"/>
      <pc:docMkLst>
        <pc:docMk/>
      </pc:docMkLst>
      <pc:sldChg chg="modSp">
        <pc:chgData name="David Mosquera" userId="b753da5796d9e4ca" providerId="LiveId" clId="{74E49298-0173-DD4F-9515-87B461B1C6D3}" dt="2021-04-06T16:10:55.681" v="13" actId="14100"/>
        <pc:sldMkLst>
          <pc:docMk/>
          <pc:sldMk cId="0" sldId="347"/>
        </pc:sldMkLst>
        <pc:spChg chg="mod">
          <ac:chgData name="David Mosquera" userId="b753da5796d9e4ca" providerId="LiveId" clId="{74E49298-0173-DD4F-9515-87B461B1C6D3}" dt="2021-04-06T16:10:55.681" v="13" actId="14100"/>
          <ac:spMkLst>
            <pc:docMk/>
            <pc:sldMk cId="0" sldId="347"/>
            <ac:spMk id="6" creationId="{612C1D26-33AD-4856-9970-7DAF69D11E70}"/>
          </ac:spMkLst>
        </pc:spChg>
      </pc:sldChg>
    </pc:docChg>
  </pc:docChgLst>
  <pc:docChgLst>
    <pc:chgData name="Marco Antonio Vásquez" userId="9b8f4a2da10326cb" providerId="Windows Live" clId="Web-{159CE736-B904-447A-BF22-F1A3FFCDABC6}"/>
    <pc:docChg chg="delSld modSld">
      <pc:chgData name="Marco Antonio Vásquez" userId="9b8f4a2da10326cb" providerId="Windows Live" clId="Web-{159CE736-B904-447A-BF22-F1A3FFCDABC6}" dt="2021-04-06T02:51:05.542" v="2"/>
      <pc:docMkLst>
        <pc:docMk/>
      </pc:docMkLst>
      <pc:sldChg chg="addSp delSp modSp">
        <pc:chgData name="Marco Antonio Vásquez" userId="9b8f4a2da10326cb" providerId="Windows Live" clId="Web-{159CE736-B904-447A-BF22-F1A3FFCDABC6}" dt="2021-04-06T02:51:05.542" v="2"/>
        <pc:sldMkLst>
          <pc:docMk/>
          <pc:sldMk cId="380735764" sldId="274"/>
        </pc:sldMkLst>
        <pc:picChg chg="add del mod">
          <ac:chgData name="Marco Antonio Vásquez" userId="9b8f4a2da10326cb" providerId="Windows Live" clId="Web-{159CE736-B904-447A-BF22-F1A3FFCDABC6}" dt="2021-04-06T02:51:05.542" v="2"/>
          <ac:picMkLst>
            <pc:docMk/>
            <pc:sldMk cId="380735764" sldId="274"/>
            <ac:picMk id="2" creationId="{8F5BD554-6A7C-42A0-B0EA-BBB097810540}"/>
          </ac:picMkLst>
        </pc:picChg>
      </pc:sldChg>
      <pc:sldChg chg="del">
        <pc:chgData name="Marco Antonio Vásquez" userId="9b8f4a2da10326cb" providerId="Windows Live" clId="Web-{159CE736-B904-447A-BF22-F1A3FFCDABC6}" dt="2021-04-06T02:50:44.136" v="0"/>
        <pc:sldMkLst>
          <pc:docMk/>
          <pc:sldMk cId="2449011188" sldId="316"/>
        </pc:sldMkLst>
      </pc:sldChg>
    </pc:docChg>
  </pc:docChgLst>
  <pc:docChgLst>
    <pc:chgData name="Marco Antonio Vásquez" userId="9b8f4a2da10326cb" providerId="LiveId" clId="{738521E0-0BA9-4DFC-B4C4-25BB78822C46}"/>
    <pc:docChg chg="addSld delSld modSld">
      <pc:chgData name="Marco Antonio Vásquez" userId="9b8f4a2da10326cb" providerId="LiveId" clId="{738521E0-0BA9-4DFC-B4C4-25BB78822C46}" dt="2021-04-07T03:10:14.329" v="186" actId="20577"/>
      <pc:docMkLst>
        <pc:docMk/>
      </pc:docMkLst>
      <pc:sldChg chg="del">
        <pc:chgData name="Marco Antonio Vásquez" userId="9b8f4a2da10326cb" providerId="LiveId" clId="{738521E0-0BA9-4DFC-B4C4-25BB78822C46}" dt="2021-04-06T14:27:11.990" v="2" actId="47"/>
        <pc:sldMkLst>
          <pc:docMk/>
          <pc:sldMk cId="1327790242" sldId="316"/>
        </pc:sldMkLst>
      </pc:sldChg>
      <pc:sldChg chg="del">
        <pc:chgData name="Marco Antonio Vásquez" userId="9b8f4a2da10326cb" providerId="LiveId" clId="{738521E0-0BA9-4DFC-B4C4-25BB78822C46}" dt="2021-04-06T14:27:11.990" v="2" actId="47"/>
        <pc:sldMkLst>
          <pc:docMk/>
          <pc:sldMk cId="2892300167" sldId="317"/>
        </pc:sldMkLst>
      </pc:sldChg>
      <pc:sldChg chg="del">
        <pc:chgData name="Marco Antonio Vásquez" userId="9b8f4a2da10326cb" providerId="LiveId" clId="{738521E0-0BA9-4DFC-B4C4-25BB78822C46}" dt="2021-04-06T14:27:11.990" v="2" actId="47"/>
        <pc:sldMkLst>
          <pc:docMk/>
          <pc:sldMk cId="2308530850" sldId="318"/>
        </pc:sldMkLst>
      </pc:sldChg>
      <pc:sldChg chg="del">
        <pc:chgData name="Marco Antonio Vásquez" userId="9b8f4a2da10326cb" providerId="LiveId" clId="{738521E0-0BA9-4DFC-B4C4-25BB78822C46}" dt="2021-04-06T14:27:11.990" v="2" actId="47"/>
        <pc:sldMkLst>
          <pc:docMk/>
          <pc:sldMk cId="4157250762" sldId="319"/>
        </pc:sldMkLst>
      </pc:sldChg>
      <pc:sldChg chg="addSp modSp mod">
        <pc:chgData name="Marco Antonio Vásquez" userId="9b8f4a2da10326cb" providerId="LiveId" clId="{738521E0-0BA9-4DFC-B4C4-25BB78822C46}" dt="2021-04-07T03:08:36.655" v="106" actId="20577"/>
        <pc:sldMkLst>
          <pc:docMk/>
          <pc:sldMk cId="475960584" sldId="320"/>
        </pc:sldMkLst>
        <pc:spChg chg="add mod">
          <ac:chgData name="Marco Antonio Vásquez" userId="9b8f4a2da10326cb" providerId="LiveId" clId="{738521E0-0BA9-4DFC-B4C4-25BB78822C46}" dt="2021-04-07T03:08:36.655" v="106" actId="20577"/>
          <ac:spMkLst>
            <pc:docMk/>
            <pc:sldMk cId="475960584" sldId="320"/>
            <ac:spMk id="7" creationId="{F46B4CC3-2800-4190-9252-FAAE0444EAE3}"/>
          </ac:spMkLst>
        </pc:spChg>
      </pc:sldChg>
      <pc:sldChg chg="addSp modSp mod">
        <pc:chgData name="Marco Antonio Vásquez" userId="9b8f4a2da10326cb" providerId="LiveId" clId="{738521E0-0BA9-4DFC-B4C4-25BB78822C46}" dt="2021-04-07T03:08:42.398" v="110" actId="20577"/>
        <pc:sldMkLst>
          <pc:docMk/>
          <pc:sldMk cId="1325228930" sldId="321"/>
        </pc:sldMkLst>
        <pc:spChg chg="add mod">
          <ac:chgData name="Marco Antonio Vásquez" userId="9b8f4a2da10326cb" providerId="LiveId" clId="{738521E0-0BA9-4DFC-B4C4-25BB78822C46}" dt="2021-04-07T03:08:42.398" v="110" actId="20577"/>
          <ac:spMkLst>
            <pc:docMk/>
            <pc:sldMk cId="1325228930" sldId="321"/>
            <ac:spMk id="8" creationId="{470BD60C-73AF-4887-B27F-338F2AEB2C00}"/>
          </ac:spMkLst>
        </pc:spChg>
      </pc:sldChg>
      <pc:sldChg chg="addSp modSp mod">
        <pc:chgData name="Marco Antonio Vásquez" userId="9b8f4a2da10326cb" providerId="LiveId" clId="{738521E0-0BA9-4DFC-B4C4-25BB78822C46}" dt="2021-04-07T03:08:54.701" v="118" actId="20577"/>
        <pc:sldMkLst>
          <pc:docMk/>
          <pc:sldMk cId="3323766676" sldId="322"/>
        </pc:sldMkLst>
        <pc:spChg chg="add mod">
          <ac:chgData name="Marco Antonio Vásquez" userId="9b8f4a2da10326cb" providerId="LiveId" clId="{738521E0-0BA9-4DFC-B4C4-25BB78822C46}" dt="2021-04-07T03:08:54.701" v="118" actId="20577"/>
          <ac:spMkLst>
            <pc:docMk/>
            <pc:sldMk cId="3323766676" sldId="322"/>
            <ac:spMk id="6" creationId="{14203A78-51B3-408C-B40D-993674D51092}"/>
          </ac:spMkLst>
        </pc:spChg>
      </pc:sldChg>
      <pc:sldChg chg="addSp modSp mod">
        <pc:chgData name="Marco Antonio Vásquez" userId="9b8f4a2da10326cb" providerId="LiveId" clId="{738521E0-0BA9-4DFC-B4C4-25BB78822C46}" dt="2021-04-07T03:08:58.843" v="122" actId="20577"/>
        <pc:sldMkLst>
          <pc:docMk/>
          <pc:sldMk cId="687532454" sldId="323"/>
        </pc:sldMkLst>
        <pc:spChg chg="add mod">
          <ac:chgData name="Marco Antonio Vásquez" userId="9b8f4a2da10326cb" providerId="LiveId" clId="{738521E0-0BA9-4DFC-B4C4-25BB78822C46}" dt="2021-04-07T03:08:58.843" v="122" actId="20577"/>
          <ac:spMkLst>
            <pc:docMk/>
            <pc:sldMk cId="687532454" sldId="323"/>
            <ac:spMk id="6" creationId="{87EBBE95-DE71-49A7-AA55-1E9D28F7E314}"/>
          </ac:spMkLst>
        </pc:spChg>
      </pc:sldChg>
      <pc:sldChg chg="addSp modSp mod">
        <pc:chgData name="Marco Antonio Vásquez" userId="9b8f4a2da10326cb" providerId="LiveId" clId="{738521E0-0BA9-4DFC-B4C4-25BB78822C46}" dt="2021-04-07T03:09:02.969" v="126" actId="20577"/>
        <pc:sldMkLst>
          <pc:docMk/>
          <pc:sldMk cId="55795776" sldId="324"/>
        </pc:sldMkLst>
        <pc:spChg chg="add mod">
          <ac:chgData name="Marco Antonio Vásquez" userId="9b8f4a2da10326cb" providerId="LiveId" clId="{738521E0-0BA9-4DFC-B4C4-25BB78822C46}" dt="2021-04-07T03:09:02.969" v="126" actId="20577"/>
          <ac:spMkLst>
            <pc:docMk/>
            <pc:sldMk cId="55795776" sldId="324"/>
            <ac:spMk id="4" creationId="{1A08DB9C-FA10-4DAD-9F78-89FA119C9C3A}"/>
          </ac:spMkLst>
        </pc:spChg>
      </pc:sldChg>
      <pc:sldChg chg="addSp modSp mod">
        <pc:chgData name="Marco Antonio Vásquez" userId="9b8f4a2da10326cb" providerId="LiveId" clId="{738521E0-0BA9-4DFC-B4C4-25BB78822C46}" dt="2021-04-07T03:09:07.758" v="130" actId="20577"/>
        <pc:sldMkLst>
          <pc:docMk/>
          <pc:sldMk cId="3507913659" sldId="325"/>
        </pc:sldMkLst>
        <pc:spChg chg="add mod">
          <ac:chgData name="Marco Antonio Vásquez" userId="9b8f4a2da10326cb" providerId="LiveId" clId="{738521E0-0BA9-4DFC-B4C4-25BB78822C46}" dt="2021-04-07T03:09:07.758" v="130" actId="20577"/>
          <ac:spMkLst>
            <pc:docMk/>
            <pc:sldMk cId="3507913659" sldId="325"/>
            <ac:spMk id="7" creationId="{27ECAE18-6E0B-4B19-ACBF-FDE45CD5675C}"/>
          </ac:spMkLst>
        </pc:spChg>
      </pc:sldChg>
      <pc:sldChg chg="addSp modSp mod">
        <pc:chgData name="Marco Antonio Vásquez" userId="9b8f4a2da10326cb" providerId="LiveId" clId="{738521E0-0BA9-4DFC-B4C4-25BB78822C46}" dt="2021-04-07T03:09:11.247" v="134" actId="20577"/>
        <pc:sldMkLst>
          <pc:docMk/>
          <pc:sldMk cId="2972053634" sldId="326"/>
        </pc:sldMkLst>
        <pc:spChg chg="add mod">
          <ac:chgData name="Marco Antonio Vásquez" userId="9b8f4a2da10326cb" providerId="LiveId" clId="{738521E0-0BA9-4DFC-B4C4-25BB78822C46}" dt="2021-04-07T03:09:11.247" v="134" actId="20577"/>
          <ac:spMkLst>
            <pc:docMk/>
            <pc:sldMk cId="2972053634" sldId="326"/>
            <ac:spMk id="7" creationId="{9E7BF55A-7A2F-4A2D-8E4E-A1CFAA2B928D}"/>
          </ac:spMkLst>
        </pc:spChg>
      </pc:sldChg>
      <pc:sldChg chg="addSp modSp mod">
        <pc:chgData name="Marco Antonio Vásquez" userId="9b8f4a2da10326cb" providerId="LiveId" clId="{738521E0-0BA9-4DFC-B4C4-25BB78822C46}" dt="2021-04-07T03:09:16.166" v="138" actId="20577"/>
        <pc:sldMkLst>
          <pc:docMk/>
          <pc:sldMk cId="1079071369" sldId="327"/>
        </pc:sldMkLst>
        <pc:spChg chg="add mod">
          <ac:chgData name="Marco Antonio Vásquez" userId="9b8f4a2da10326cb" providerId="LiveId" clId="{738521E0-0BA9-4DFC-B4C4-25BB78822C46}" dt="2021-04-07T03:09:16.166" v="138" actId="20577"/>
          <ac:spMkLst>
            <pc:docMk/>
            <pc:sldMk cId="1079071369" sldId="327"/>
            <ac:spMk id="7" creationId="{610837EB-603F-47FB-8ABB-90222D667D46}"/>
          </ac:spMkLst>
        </pc:spChg>
      </pc:sldChg>
      <pc:sldChg chg="addSp modSp mod">
        <pc:chgData name="Marco Antonio Vásquez" userId="9b8f4a2da10326cb" providerId="LiveId" clId="{738521E0-0BA9-4DFC-B4C4-25BB78822C46}" dt="2021-04-07T03:09:20.292" v="142" actId="20577"/>
        <pc:sldMkLst>
          <pc:docMk/>
          <pc:sldMk cId="450769108" sldId="328"/>
        </pc:sldMkLst>
        <pc:spChg chg="add mod">
          <ac:chgData name="Marco Antonio Vásquez" userId="9b8f4a2da10326cb" providerId="LiveId" clId="{738521E0-0BA9-4DFC-B4C4-25BB78822C46}" dt="2021-04-07T03:09:20.292" v="142" actId="20577"/>
          <ac:spMkLst>
            <pc:docMk/>
            <pc:sldMk cId="450769108" sldId="328"/>
            <ac:spMk id="7" creationId="{6045F225-8527-4065-8E82-E598FD88720A}"/>
          </ac:spMkLst>
        </pc:spChg>
      </pc:sldChg>
      <pc:sldChg chg="addSp modSp mod">
        <pc:chgData name="Marco Antonio Vásquez" userId="9b8f4a2da10326cb" providerId="LiveId" clId="{738521E0-0BA9-4DFC-B4C4-25BB78822C46}" dt="2021-04-07T03:09:24.435" v="146" actId="20577"/>
        <pc:sldMkLst>
          <pc:docMk/>
          <pc:sldMk cId="2022195929" sldId="329"/>
        </pc:sldMkLst>
        <pc:spChg chg="add mod">
          <ac:chgData name="Marco Antonio Vásquez" userId="9b8f4a2da10326cb" providerId="LiveId" clId="{738521E0-0BA9-4DFC-B4C4-25BB78822C46}" dt="2021-04-07T03:09:24.435" v="146" actId="20577"/>
          <ac:spMkLst>
            <pc:docMk/>
            <pc:sldMk cId="2022195929" sldId="329"/>
            <ac:spMk id="7" creationId="{740CC043-06A3-4DB2-B9C2-A405212C2F0D}"/>
          </ac:spMkLst>
        </pc:spChg>
      </pc:sldChg>
      <pc:sldChg chg="addSp modSp mod">
        <pc:chgData name="Marco Antonio Vásquez" userId="9b8f4a2da10326cb" providerId="LiveId" clId="{738521E0-0BA9-4DFC-B4C4-25BB78822C46}" dt="2021-04-07T03:09:29.536" v="150" actId="20577"/>
        <pc:sldMkLst>
          <pc:docMk/>
          <pc:sldMk cId="2466690503" sldId="330"/>
        </pc:sldMkLst>
        <pc:spChg chg="add mod">
          <ac:chgData name="Marco Antonio Vásquez" userId="9b8f4a2da10326cb" providerId="LiveId" clId="{738521E0-0BA9-4DFC-B4C4-25BB78822C46}" dt="2021-04-07T03:09:29.536" v="150" actId="20577"/>
          <ac:spMkLst>
            <pc:docMk/>
            <pc:sldMk cId="2466690503" sldId="330"/>
            <ac:spMk id="6" creationId="{19197C4E-9318-4853-8118-9303F0A6206A}"/>
          </ac:spMkLst>
        </pc:spChg>
      </pc:sldChg>
      <pc:sldChg chg="addSp modSp mod">
        <pc:chgData name="Marco Antonio Vásquez" userId="9b8f4a2da10326cb" providerId="LiveId" clId="{738521E0-0BA9-4DFC-B4C4-25BB78822C46}" dt="2021-04-07T03:09:38.337" v="158" actId="20577"/>
        <pc:sldMkLst>
          <pc:docMk/>
          <pc:sldMk cId="2615713443" sldId="331"/>
        </pc:sldMkLst>
        <pc:spChg chg="add mod">
          <ac:chgData name="Marco Antonio Vásquez" userId="9b8f4a2da10326cb" providerId="LiveId" clId="{738521E0-0BA9-4DFC-B4C4-25BB78822C46}" dt="2021-04-07T03:09:38.337" v="158" actId="20577"/>
          <ac:spMkLst>
            <pc:docMk/>
            <pc:sldMk cId="2615713443" sldId="331"/>
            <ac:spMk id="4" creationId="{63A99EE0-5ED3-4EF9-8390-9A97BDFBDC65}"/>
          </ac:spMkLst>
        </pc:spChg>
      </pc:sldChg>
      <pc:sldChg chg="addSp modSp mod">
        <pc:chgData name="Marco Antonio Vásquez" userId="9b8f4a2da10326cb" providerId="LiveId" clId="{738521E0-0BA9-4DFC-B4C4-25BB78822C46}" dt="2021-04-07T03:09:43.388" v="162" actId="20577"/>
        <pc:sldMkLst>
          <pc:docMk/>
          <pc:sldMk cId="3182856135" sldId="332"/>
        </pc:sldMkLst>
        <pc:spChg chg="add mod">
          <ac:chgData name="Marco Antonio Vásquez" userId="9b8f4a2da10326cb" providerId="LiveId" clId="{738521E0-0BA9-4DFC-B4C4-25BB78822C46}" dt="2021-04-07T03:09:43.388" v="162" actId="20577"/>
          <ac:spMkLst>
            <pc:docMk/>
            <pc:sldMk cId="3182856135" sldId="332"/>
            <ac:spMk id="5" creationId="{B10D81E1-0065-4375-A57E-04D8924066A4}"/>
          </ac:spMkLst>
        </pc:spChg>
      </pc:sldChg>
      <pc:sldChg chg="addSp modSp mod">
        <pc:chgData name="Marco Antonio Vásquez" userId="9b8f4a2da10326cb" providerId="LiveId" clId="{738521E0-0BA9-4DFC-B4C4-25BB78822C46}" dt="2021-04-07T03:09:54.839" v="170" actId="20577"/>
        <pc:sldMkLst>
          <pc:docMk/>
          <pc:sldMk cId="2334356801" sldId="333"/>
        </pc:sldMkLst>
        <pc:spChg chg="add mod">
          <ac:chgData name="Marco Antonio Vásquez" userId="9b8f4a2da10326cb" providerId="LiveId" clId="{738521E0-0BA9-4DFC-B4C4-25BB78822C46}" dt="2021-04-07T03:09:54.839" v="170" actId="20577"/>
          <ac:spMkLst>
            <pc:docMk/>
            <pc:sldMk cId="2334356801" sldId="333"/>
            <ac:spMk id="6" creationId="{2379C373-931E-4D2C-B3F3-2C0445C23AAF}"/>
          </ac:spMkLst>
        </pc:spChg>
      </pc:sldChg>
      <pc:sldChg chg="addSp modSp mod">
        <pc:chgData name="Marco Antonio Vásquez" userId="9b8f4a2da10326cb" providerId="LiveId" clId="{738521E0-0BA9-4DFC-B4C4-25BB78822C46}" dt="2021-04-07T03:09:59.518" v="174" actId="20577"/>
        <pc:sldMkLst>
          <pc:docMk/>
          <pc:sldMk cId="621355050" sldId="334"/>
        </pc:sldMkLst>
        <pc:spChg chg="add mod">
          <ac:chgData name="Marco Antonio Vásquez" userId="9b8f4a2da10326cb" providerId="LiveId" clId="{738521E0-0BA9-4DFC-B4C4-25BB78822C46}" dt="2021-04-07T03:09:59.518" v="174" actId="20577"/>
          <ac:spMkLst>
            <pc:docMk/>
            <pc:sldMk cId="621355050" sldId="334"/>
            <ac:spMk id="7" creationId="{2C74BFE0-0A99-4299-9BCF-00BE157A8EC9}"/>
          </ac:spMkLst>
        </pc:spChg>
      </pc:sldChg>
      <pc:sldChg chg="addSp modSp mod">
        <pc:chgData name="Marco Antonio Vásquez" userId="9b8f4a2da10326cb" providerId="LiveId" clId="{738521E0-0BA9-4DFC-B4C4-25BB78822C46}" dt="2021-04-07T03:10:03.852" v="178" actId="20577"/>
        <pc:sldMkLst>
          <pc:docMk/>
          <pc:sldMk cId="3362879470" sldId="335"/>
        </pc:sldMkLst>
        <pc:spChg chg="add mod">
          <ac:chgData name="Marco Antonio Vásquez" userId="9b8f4a2da10326cb" providerId="LiveId" clId="{738521E0-0BA9-4DFC-B4C4-25BB78822C46}" dt="2021-04-07T03:10:03.852" v="178" actId="20577"/>
          <ac:spMkLst>
            <pc:docMk/>
            <pc:sldMk cId="3362879470" sldId="335"/>
            <ac:spMk id="8" creationId="{F0DAA270-385A-4A7A-8931-11401566CD2F}"/>
          </ac:spMkLst>
        </pc:spChg>
      </pc:sldChg>
      <pc:sldChg chg="addSp modSp mod">
        <pc:chgData name="Marco Antonio Vásquez" userId="9b8f4a2da10326cb" providerId="LiveId" clId="{738521E0-0BA9-4DFC-B4C4-25BB78822C46}" dt="2021-04-07T03:10:10.172" v="182" actId="20577"/>
        <pc:sldMkLst>
          <pc:docMk/>
          <pc:sldMk cId="1141968953" sldId="336"/>
        </pc:sldMkLst>
        <pc:spChg chg="add mod">
          <ac:chgData name="Marco Antonio Vásquez" userId="9b8f4a2da10326cb" providerId="LiveId" clId="{738521E0-0BA9-4DFC-B4C4-25BB78822C46}" dt="2021-04-07T03:10:10.172" v="182" actId="20577"/>
          <ac:spMkLst>
            <pc:docMk/>
            <pc:sldMk cId="1141968953" sldId="336"/>
            <ac:spMk id="7" creationId="{D9C41A08-0019-4889-9C3B-8B52F506FED0}"/>
          </ac:spMkLst>
        </pc:spChg>
      </pc:sldChg>
      <pc:sldChg chg="addSp modSp mod">
        <pc:chgData name="Marco Antonio Vásquez" userId="9b8f4a2da10326cb" providerId="LiveId" clId="{738521E0-0BA9-4DFC-B4C4-25BB78822C46}" dt="2021-04-07T03:10:14.329" v="186" actId="20577"/>
        <pc:sldMkLst>
          <pc:docMk/>
          <pc:sldMk cId="318208922" sldId="337"/>
        </pc:sldMkLst>
        <pc:spChg chg="add mod">
          <ac:chgData name="Marco Antonio Vásquez" userId="9b8f4a2da10326cb" providerId="LiveId" clId="{738521E0-0BA9-4DFC-B4C4-25BB78822C46}" dt="2021-04-07T03:10:14.329" v="186" actId="20577"/>
          <ac:spMkLst>
            <pc:docMk/>
            <pc:sldMk cId="318208922" sldId="337"/>
            <ac:spMk id="6" creationId="{56BC9976-8E39-490D-B608-FFE7622C1F89}"/>
          </ac:spMkLst>
        </pc:spChg>
      </pc:sldChg>
      <pc:sldChg chg="del">
        <pc:chgData name="Marco Antonio Vásquez" userId="9b8f4a2da10326cb" providerId="LiveId" clId="{738521E0-0BA9-4DFC-B4C4-25BB78822C46}" dt="2021-04-07T03:05:05.244" v="4" actId="47"/>
        <pc:sldMkLst>
          <pc:docMk/>
          <pc:sldMk cId="3622757112" sldId="340"/>
        </pc:sldMkLst>
      </pc:sldChg>
      <pc:sldChg chg="del">
        <pc:chgData name="Marco Antonio Vásquez" userId="9b8f4a2da10326cb" providerId="LiveId" clId="{738521E0-0BA9-4DFC-B4C4-25BB78822C46}" dt="2021-04-06T14:26:41.712" v="0" actId="2696"/>
        <pc:sldMkLst>
          <pc:docMk/>
          <pc:sldMk cId="1429863045" sldId="341"/>
        </pc:sldMkLst>
      </pc:sldChg>
      <pc:sldChg chg="add del">
        <pc:chgData name="Marco Antonio Vásquez" userId="9b8f4a2da10326cb" providerId="LiveId" clId="{738521E0-0BA9-4DFC-B4C4-25BB78822C46}" dt="2021-04-07T03:05:05.244" v="4" actId="47"/>
        <pc:sldMkLst>
          <pc:docMk/>
          <pc:sldMk cId="3037254441" sldId="341"/>
        </pc:sldMkLst>
      </pc:sldChg>
      <pc:sldChg chg="add del">
        <pc:chgData name="Marco Antonio Vásquez" userId="9b8f4a2da10326cb" providerId="LiveId" clId="{738521E0-0BA9-4DFC-B4C4-25BB78822C46}" dt="2021-04-07T03:05:05.244" v="4" actId="47"/>
        <pc:sldMkLst>
          <pc:docMk/>
          <pc:sldMk cId="2808452940" sldId="342"/>
        </pc:sldMkLst>
      </pc:sldChg>
      <pc:sldChg chg="del">
        <pc:chgData name="Marco Antonio Vásquez" userId="9b8f4a2da10326cb" providerId="LiveId" clId="{738521E0-0BA9-4DFC-B4C4-25BB78822C46}" dt="2021-04-06T14:26:41.712" v="0" actId="2696"/>
        <pc:sldMkLst>
          <pc:docMk/>
          <pc:sldMk cId="3612759304" sldId="342"/>
        </pc:sldMkLst>
      </pc:sldChg>
      <pc:sldChg chg="del">
        <pc:chgData name="Marco Antonio Vásquez" userId="9b8f4a2da10326cb" providerId="LiveId" clId="{738521E0-0BA9-4DFC-B4C4-25BB78822C46}" dt="2021-04-06T14:26:41.712" v="0" actId="2696"/>
        <pc:sldMkLst>
          <pc:docMk/>
          <pc:sldMk cId="3913413812" sldId="343"/>
        </pc:sldMkLst>
      </pc:sldChg>
      <pc:sldChg chg="add del">
        <pc:chgData name="Marco Antonio Vásquez" userId="9b8f4a2da10326cb" providerId="LiveId" clId="{738521E0-0BA9-4DFC-B4C4-25BB78822C46}" dt="2021-04-07T03:05:05.244" v="4" actId="47"/>
        <pc:sldMkLst>
          <pc:docMk/>
          <pc:sldMk cId="3933393964" sldId="343"/>
        </pc:sldMkLst>
      </pc:sldChg>
      <pc:sldChg chg="add del">
        <pc:chgData name="Marco Antonio Vásquez" userId="9b8f4a2da10326cb" providerId="LiveId" clId="{738521E0-0BA9-4DFC-B4C4-25BB78822C46}" dt="2021-04-07T03:05:05.244" v="4" actId="47"/>
        <pc:sldMkLst>
          <pc:docMk/>
          <pc:sldMk cId="592032354" sldId="344"/>
        </pc:sldMkLst>
      </pc:sldChg>
      <pc:sldChg chg="del">
        <pc:chgData name="Marco Antonio Vásquez" userId="9b8f4a2da10326cb" providerId="LiveId" clId="{738521E0-0BA9-4DFC-B4C4-25BB78822C46}" dt="2021-04-06T14:26:41.712" v="0" actId="2696"/>
        <pc:sldMkLst>
          <pc:docMk/>
          <pc:sldMk cId="2128316520" sldId="344"/>
        </pc:sldMkLst>
      </pc:sldChg>
      <pc:sldChg chg="addSp modSp mod">
        <pc:chgData name="Marco Antonio Vásquez" userId="9b8f4a2da10326cb" providerId="LiveId" clId="{738521E0-0BA9-4DFC-B4C4-25BB78822C46}" dt="2021-04-07T03:09:33.419" v="154" actId="20577"/>
        <pc:sldMkLst>
          <pc:docMk/>
          <pc:sldMk cId="734182701" sldId="352"/>
        </pc:sldMkLst>
        <pc:spChg chg="add mod">
          <ac:chgData name="Marco Antonio Vásquez" userId="9b8f4a2da10326cb" providerId="LiveId" clId="{738521E0-0BA9-4DFC-B4C4-25BB78822C46}" dt="2021-04-07T03:09:33.419" v="154" actId="20577"/>
          <ac:spMkLst>
            <pc:docMk/>
            <pc:sldMk cId="734182701" sldId="352"/>
            <ac:spMk id="6" creationId="{82188711-B710-4D97-ADF0-8E5AF20B14D7}"/>
          </ac:spMkLst>
        </pc:spChg>
      </pc:sldChg>
      <pc:sldChg chg="addSp modSp add mod">
        <pc:chgData name="Marco Antonio Vásquez" userId="9b8f4a2da10326cb" providerId="LiveId" clId="{738521E0-0BA9-4DFC-B4C4-25BB78822C46}" dt="2021-04-07T03:08:10.605" v="82" actId="20577"/>
        <pc:sldMkLst>
          <pc:docMk/>
          <pc:sldMk cId="0" sldId="353"/>
        </pc:sldMkLst>
        <pc:spChg chg="mod">
          <ac:chgData name="Marco Antonio Vásquez" userId="9b8f4a2da10326cb" providerId="LiveId" clId="{738521E0-0BA9-4DFC-B4C4-25BB78822C46}" dt="2021-04-07T03:05:11.543" v="8" actId="20577"/>
          <ac:spMkLst>
            <pc:docMk/>
            <pc:sldMk cId="0" sldId="353"/>
            <ac:spMk id="4" creationId="{12D8A3BC-D3E1-4CCD-9ED1-8DDB15F19CF9}"/>
          </ac:spMkLst>
        </pc:spChg>
        <pc:spChg chg="add mod">
          <ac:chgData name="Marco Antonio Vásquez" userId="9b8f4a2da10326cb" providerId="LiveId" clId="{738521E0-0BA9-4DFC-B4C4-25BB78822C46}" dt="2021-04-07T03:08:10.605" v="82" actId="20577"/>
          <ac:spMkLst>
            <pc:docMk/>
            <pc:sldMk cId="0" sldId="353"/>
            <ac:spMk id="21" creationId="{AF2AD72E-42CA-42FD-960C-70FC9A8E6CCF}"/>
          </ac:spMkLst>
        </pc:spChg>
      </pc:sldChg>
      <pc:sldChg chg="addSp modSp add mod">
        <pc:chgData name="Marco Antonio Vásquez" userId="9b8f4a2da10326cb" providerId="LiveId" clId="{738521E0-0BA9-4DFC-B4C4-25BB78822C46}" dt="2021-04-07T03:08:14.514" v="86" actId="20577"/>
        <pc:sldMkLst>
          <pc:docMk/>
          <pc:sldMk cId="560289393" sldId="354"/>
        </pc:sldMkLst>
        <pc:spChg chg="add mod">
          <ac:chgData name="Marco Antonio Vásquez" userId="9b8f4a2da10326cb" providerId="LiveId" clId="{738521E0-0BA9-4DFC-B4C4-25BB78822C46}" dt="2021-04-07T03:08:14.514" v="86" actId="20577"/>
          <ac:spMkLst>
            <pc:docMk/>
            <pc:sldMk cId="560289393" sldId="354"/>
            <ac:spMk id="9" creationId="{B4DD659C-ADD5-4ECB-BC06-D06437DFEE53}"/>
          </ac:spMkLst>
        </pc:spChg>
      </pc:sldChg>
      <pc:sldChg chg="addSp modSp add mod">
        <pc:chgData name="Marco Antonio Vásquez" userId="9b8f4a2da10326cb" providerId="LiveId" clId="{738521E0-0BA9-4DFC-B4C4-25BB78822C46}" dt="2021-04-07T03:08:18.497" v="90" actId="20577"/>
        <pc:sldMkLst>
          <pc:docMk/>
          <pc:sldMk cId="1429863045" sldId="355"/>
        </pc:sldMkLst>
        <pc:spChg chg="mod">
          <ac:chgData name="Marco Antonio Vásquez" userId="9b8f4a2da10326cb" providerId="LiveId" clId="{738521E0-0BA9-4DFC-B4C4-25BB78822C46}" dt="2021-04-07T03:05:15.799" v="12" actId="20577"/>
          <ac:spMkLst>
            <pc:docMk/>
            <pc:sldMk cId="1429863045" sldId="355"/>
            <ac:spMk id="4" creationId="{12D8A3BC-D3E1-4CCD-9ED1-8DDB15F19CF9}"/>
          </ac:spMkLst>
        </pc:spChg>
        <pc:spChg chg="add mod">
          <ac:chgData name="Marco Antonio Vásquez" userId="9b8f4a2da10326cb" providerId="LiveId" clId="{738521E0-0BA9-4DFC-B4C4-25BB78822C46}" dt="2021-04-07T03:08:18.497" v="90" actId="20577"/>
          <ac:spMkLst>
            <pc:docMk/>
            <pc:sldMk cId="1429863045" sldId="355"/>
            <ac:spMk id="22" creationId="{DF461C5C-82A0-4AAA-93AA-7D967C1D6200}"/>
          </ac:spMkLst>
        </pc:spChg>
      </pc:sldChg>
      <pc:sldChg chg="addSp modSp add mod">
        <pc:chgData name="Marco Antonio Vásquez" userId="9b8f4a2da10326cb" providerId="LiveId" clId="{738521E0-0BA9-4DFC-B4C4-25BB78822C46}" dt="2021-04-07T03:08:22.749" v="94" actId="20577"/>
        <pc:sldMkLst>
          <pc:docMk/>
          <pc:sldMk cId="3612759304" sldId="356"/>
        </pc:sldMkLst>
        <pc:spChg chg="mod">
          <ac:chgData name="Marco Antonio Vásquez" userId="9b8f4a2da10326cb" providerId="LiveId" clId="{738521E0-0BA9-4DFC-B4C4-25BB78822C46}" dt="2021-04-07T03:05:29.449" v="29" actId="20577"/>
          <ac:spMkLst>
            <pc:docMk/>
            <pc:sldMk cId="3612759304" sldId="356"/>
            <ac:spMk id="4" creationId="{12D8A3BC-D3E1-4CCD-9ED1-8DDB15F19CF9}"/>
          </ac:spMkLst>
        </pc:spChg>
        <pc:spChg chg="add mod">
          <ac:chgData name="Marco Antonio Vásquez" userId="9b8f4a2da10326cb" providerId="LiveId" clId="{738521E0-0BA9-4DFC-B4C4-25BB78822C46}" dt="2021-04-07T03:08:22.749" v="94" actId="20577"/>
          <ac:spMkLst>
            <pc:docMk/>
            <pc:sldMk cId="3612759304" sldId="356"/>
            <ac:spMk id="14" creationId="{3D4D7A17-F3FE-41AD-BBD2-6246DA33C1AA}"/>
          </ac:spMkLst>
        </pc:spChg>
      </pc:sldChg>
      <pc:sldChg chg="addSp modSp add mod">
        <pc:chgData name="Marco Antonio Vásquez" userId="9b8f4a2da10326cb" providerId="LiveId" clId="{738521E0-0BA9-4DFC-B4C4-25BB78822C46}" dt="2021-04-07T03:08:26.730" v="98" actId="20577"/>
        <pc:sldMkLst>
          <pc:docMk/>
          <pc:sldMk cId="3913413812" sldId="357"/>
        </pc:sldMkLst>
        <pc:spChg chg="mod">
          <ac:chgData name="Marco Antonio Vásquez" userId="9b8f4a2da10326cb" providerId="LiveId" clId="{738521E0-0BA9-4DFC-B4C4-25BB78822C46}" dt="2021-04-07T03:06:08.230" v="53" actId="20577"/>
          <ac:spMkLst>
            <pc:docMk/>
            <pc:sldMk cId="3913413812" sldId="357"/>
            <ac:spMk id="4" creationId="{12D8A3BC-D3E1-4CCD-9ED1-8DDB15F19CF9}"/>
          </ac:spMkLst>
        </pc:spChg>
        <pc:spChg chg="add mod">
          <ac:chgData name="Marco Antonio Vásquez" userId="9b8f4a2da10326cb" providerId="LiveId" clId="{738521E0-0BA9-4DFC-B4C4-25BB78822C46}" dt="2021-04-07T03:08:26.730" v="98" actId="20577"/>
          <ac:spMkLst>
            <pc:docMk/>
            <pc:sldMk cId="3913413812" sldId="357"/>
            <ac:spMk id="8" creationId="{45B4EB8C-050C-47FE-8A4F-3AE48E370F12}"/>
          </ac:spMkLst>
        </pc:spChg>
      </pc:sldChg>
      <pc:sldChg chg="addSp modSp add mod">
        <pc:chgData name="Marco Antonio Vásquez" userId="9b8f4a2da10326cb" providerId="LiveId" clId="{738521E0-0BA9-4DFC-B4C4-25BB78822C46}" dt="2021-04-07T03:08:31.688" v="102" actId="20577"/>
        <pc:sldMkLst>
          <pc:docMk/>
          <pc:sldMk cId="2128316520" sldId="358"/>
        </pc:sldMkLst>
        <pc:spChg chg="mod">
          <ac:chgData name="Marco Antonio Vásquez" userId="9b8f4a2da10326cb" providerId="LiveId" clId="{738521E0-0BA9-4DFC-B4C4-25BB78822C46}" dt="2021-04-07T03:06:01.955" v="45" actId="20577"/>
          <ac:spMkLst>
            <pc:docMk/>
            <pc:sldMk cId="2128316520" sldId="358"/>
            <ac:spMk id="4" creationId="{12D8A3BC-D3E1-4CCD-9ED1-8DDB15F19CF9}"/>
          </ac:spMkLst>
        </pc:spChg>
        <pc:spChg chg="add mod">
          <ac:chgData name="Marco Antonio Vásquez" userId="9b8f4a2da10326cb" providerId="LiveId" clId="{738521E0-0BA9-4DFC-B4C4-25BB78822C46}" dt="2021-04-07T03:08:31.688" v="102" actId="20577"/>
          <ac:spMkLst>
            <pc:docMk/>
            <pc:sldMk cId="2128316520" sldId="358"/>
            <ac:spMk id="11" creationId="{9607F111-8F58-4F01-8B31-7A1EFE1BBECB}"/>
          </ac:spMkLst>
        </pc:spChg>
      </pc:sldChg>
    </pc:docChg>
  </pc:docChgLst>
  <pc:docChgLst>
    <pc:chgData name="David Mosquera" userId="b753da5796d9e4ca" providerId="LiveId" clId="{997F6514-8551-4940-A5E8-DFC248B0FF30}"/>
    <pc:docChg chg="addSld delSld modSld">
      <pc:chgData name="David Mosquera" userId="b753da5796d9e4ca" providerId="LiveId" clId="{997F6514-8551-4940-A5E8-DFC248B0FF30}" dt="2021-04-06T14:20:33.537" v="5" actId="207"/>
      <pc:docMkLst>
        <pc:docMk/>
      </pc:docMkLst>
      <pc:sldChg chg="add">
        <pc:chgData name="David Mosquera" userId="b753da5796d9e4ca" providerId="LiveId" clId="{997F6514-8551-4940-A5E8-DFC248B0FF30}" dt="2021-04-06T14:19:40.975" v="3"/>
        <pc:sldMkLst>
          <pc:docMk/>
          <pc:sldMk cId="2893629722" sldId="276"/>
        </pc:sldMkLst>
      </pc:sldChg>
      <pc:sldChg chg="del">
        <pc:chgData name="David Mosquera" userId="b753da5796d9e4ca" providerId="LiveId" clId="{997F6514-8551-4940-A5E8-DFC248B0FF30}" dt="2021-04-06T14:18:59.281" v="0" actId="47"/>
        <pc:sldMkLst>
          <pc:docMk/>
          <pc:sldMk cId="803813212" sldId="277"/>
        </pc:sldMkLst>
      </pc:sldChg>
      <pc:sldChg chg="modSp add">
        <pc:chgData name="David Mosquera" userId="b753da5796d9e4ca" providerId="LiveId" clId="{997F6514-8551-4940-A5E8-DFC248B0FF30}" dt="2021-04-06T14:20:33.537" v="5" actId="207"/>
        <pc:sldMkLst>
          <pc:docMk/>
          <pc:sldMk cId="1208385251" sldId="277"/>
        </pc:sldMkLst>
        <pc:graphicFrameChg chg="mod">
          <ac:chgData name="David Mosquera" userId="b753da5796d9e4ca" providerId="LiveId" clId="{997F6514-8551-4940-A5E8-DFC248B0FF30}" dt="2021-04-06T14:20:33.537" v="5" actId="207"/>
          <ac:graphicFrameMkLst>
            <pc:docMk/>
            <pc:sldMk cId="1208385251" sldId="277"/>
            <ac:graphicFrameMk id="12" creationId="{51706D27-8A76-4DF6-89B2-AAFADA8FBB82}"/>
          </ac:graphicFrameMkLst>
        </pc:graphicFrameChg>
      </pc:sldChg>
      <pc:sldChg chg="add del">
        <pc:chgData name="David Mosquera" userId="b753da5796d9e4ca" providerId="LiveId" clId="{997F6514-8551-4940-A5E8-DFC248B0FF30}" dt="2021-04-06T14:19:40.975" v="3"/>
        <pc:sldMkLst>
          <pc:docMk/>
          <pc:sldMk cId="537006312" sldId="278"/>
        </pc:sldMkLst>
      </pc:sldChg>
      <pc:sldChg chg="add del">
        <pc:chgData name="David Mosquera" userId="b753da5796d9e4ca" providerId="LiveId" clId="{997F6514-8551-4940-A5E8-DFC248B0FF30}" dt="2021-04-06T14:19:40.975" v="3"/>
        <pc:sldMkLst>
          <pc:docMk/>
          <pc:sldMk cId="3076176450" sldId="279"/>
        </pc:sldMkLst>
      </pc:sldChg>
      <pc:sldChg chg="del">
        <pc:chgData name="David Mosquera" userId="b753da5796d9e4ca" providerId="LiveId" clId="{997F6514-8551-4940-A5E8-DFC248B0FF30}" dt="2021-04-06T14:18:59.281" v="0" actId="47"/>
        <pc:sldMkLst>
          <pc:docMk/>
          <pc:sldMk cId="1208385251" sldId="280"/>
        </pc:sldMkLst>
      </pc:sldChg>
      <pc:sldChg chg="add">
        <pc:chgData name="David Mosquera" userId="b753da5796d9e4ca" providerId="LiveId" clId="{997F6514-8551-4940-A5E8-DFC248B0FF30}" dt="2021-04-06T14:19:40.975" v="3"/>
        <pc:sldMkLst>
          <pc:docMk/>
          <pc:sldMk cId="2063434834" sldId="280"/>
        </pc:sldMkLst>
      </pc:sldChg>
      <pc:sldChg chg="add">
        <pc:chgData name="David Mosquera" userId="b753da5796d9e4ca" providerId="LiveId" clId="{997F6514-8551-4940-A5E8-DFC248B0FF30}" dt="2021-04-06T14:19:40.975" v="3"/>
        <pc:sldMkLst>
          <pc:docMk/>
          <pc:sldMk cId="1755663532" sldId="281"/>
        </pc:sldMkLst>
      </pc:sldChg>
      <pc:sldChg chg="del">
        <pc:chgData name="David Mosquera" userId="b753da5796d9e4ca" providerId="LiveId" clId="{997F6514-8551-4940-A5E8-DFC248B0FF30}" dt="2021-04-06T14:18:59.281" v="0" actId="47"/>
        <pc:sldMkLst>
          <pc:docMk/>
          <pc:sldMk cId="2893629722" sldId="281"/>
        </pc:sldMkLst>
      </pc:sldChg>
      <pc:sldChg chg="del">
        <pc:chgData name="David Mosquera" userId="b753da5796d9e4ca" providerId="LiveId" clId="{997F6514-8551-4940-A5E8-DFC248B0FF30}" dt="2021-04-06T14:18:59.281" v="0" actId="47"/>
        <pc:sldMkLst>
          <pc:docMk/>
          <pc:sldMk cId="2063434834" sldId="282"/>
        </pc:sldMkLst>
      </pc:sldChg>
      <pc:sldChg chg="add">
        <pc:chgData name="David Mosquera" userId="b753da5796d9e4ca" providerId="LiveId" clId="{997F6514-8551-4940-A5E8-DFC248B0FF30}" dt="2021-04-06T14:19:40.975" v="3"/>
        <pc:sldMkLst>
          <pc:docMk/>
          <pc:sldMk cId="2996346124" sldId="282"/>
        </pc:sldMkLst>
      </pc:sldChg>
      <pc:sldChg chg="del">
        <pc:chgData name="David Mosquera" userId="b753da5796d9e4ca" providerId="LiveId" clId="{997F6514-8551-4940-A5E8-DFC248B0FF30}" dt="2021-04-06T14:18:59.281" v="0" actId="47"/>
        <pc:sldMkLst>
          <pc:docMk/>
          <pc:sldMk cId="1755663532" sldId="283"/>
        </pc:sldMkLst>
      </pc:sldChg>
      <pc:sldChg chg="add">
        <pc:chgData name="David Mosquera" userId="b753da5796d9e4ca" providerId="LiveId" clId="{997F6514-8551-4940-A5E8-DFC248B0FF30}" dt="2021-04-06T14:19:40.975" v="3"/>
        <pc:sldMkLst>
          <pc:docMk/>
          <pc:sldMk cId="2510513146" sldId="283"/>
        </pc:sldMkLst>
      </pc:sldChg>
      <pc:sldChg chg="del">
        <pc:chgData name="David Mosquera" userId="b753da5796d9e4ca" providerId="LiveId" clId="{997F6514-8551-4940-A5E8-DFC248B0FF30}" dt="2021-04-06T14:18:59.281" v="0" actId="47"/>
        <pc:sldMkLst>
          <pc:docMk/>
          <pc:sldMk cId="501530056" sldId="284"/>
        </pc:sldMkLst>
      </pc:sldChg>
      <pc:sldChg chg="add">
        <pc:chgData name="David Mosquera" userId="b753da5796d9e4ca" providerId="LiveId" clId="{997F6514-8551-4940-A5E8-DFC248B0FF30}" dt="2021-04-06T14:19:40.975" v="3"/>
        <pc:sldMkLst>
          <pc:docMk/>
          <pc:sldMk cId="4049228704" sldId="284"/>
        </pc:sldMkLst>
      </pc:sldChg>
      <pc:sldChg chg="del">
        <pc:chgData name="David Mosquera" userId="b753da5796d9e4ca" providerId="LiveId" clId="{997F6514-8551-4940-A5E8-DFC248B0FF30}" dt="2021-04-06T14:18:59.281" v="0" actId="47"/>
        <pc:sldMkLst>
          <pc:docMk/>
          <pc:sldMk cId="850181727" sldId="285"/>
        </pc:sldMkLst>
      </pc:sldChg>
      <pc:sldChg chg="add">
        <pc:chgData name="David Mosquera" userId="b753da5796d9e4ca" providerId="LiveId" clId="{997F6514-8551-4940-A5E8-DFC248B0FF30}" dt="2021-04-06T14:19:40.975" v="3"/>
        <pc:sldMkLst>
          <pc:docMk/>
          <pc:sldMk cId="2425985907" sldId="285"/>
        </pc:sldMkLst>
      </pc:sldChg>
      <pc:sldChg chg="del">
        <pc:chgData name="David Mosquera" userId="b753da5796d9e4ca" providerId="LiveId" clId="{997F6514-8551-4940-A5E8-DFC248B0FF30}" dt="2021-04-06T14:18:59.281" v="0" actId="47"/>
        <pc:sldMkLst>
          <pc:docMk/>
          <pc:sldMk cId="108474038" sldId="286"/>
        </pc:sldMkLst>
      </pc:sldChg>
      <pc:sldChg chg="add">
        <pc:chgData name="David Mosquera" userId="b753da5796d9e4ca" providerId="LiveId" clId="{997F6514-8551-4940-A5E8-DFC248B0FF30}" dt="2021-04-06T14:19:40.975" v="3"/>
        <pc:sldMkLst>
          <pc:docMk/>
          <pc:sldMk cId="3735057904" sldId="286"/>
        </pc:sldMkLst>
      </pc:sldChg>
      <pc:sldChg chg="del">
        <pc:chgData name="David Mosquera" userId="b753da5796d9e4ca" providerId="LiveId" clId="{997F6514-8551-4940-A5E8-DFC248B0FF30}" dt="2021-04-06T14:18:59.281" v="0" actId="47"/>
        <pc:sldMkLst>
          <pc:docMk/>
          <pc:sldMk cId="2996346124" sldId="287"/>
        </pc:sldMkLst>
      </pc:sldChg>
      <pc:sldChg chg="add">
        <pc:chgData name="David Mosquera" userId="b753da5796d9e4ca" providerId="LiveId" clId="{997F6514-8551-4940-A5E8-DFC248B0FF30}" dt="2021-04-06T14:19:40.975" v="3"/>
        <pc:sldMkLst>
          <pc:docMk/>
          <pc:sldMk cId="3149508539" sldId="288"/>
        </pc:sldMkLst>
      </pc:sldChg>
      <pc:sldChg chg="del">
        <pc:chgData name="David Mosquera" userId="b753da5796d9e4ca" providerId="LiveId" clId="{997F6514-8551-4940-A5E8-DFC248B0FF30}" dt="2021-04-06T14:18:59.281" v="0" actId="47"/>
        <pc:sldMkLst>
          <pc:docMk/>
          <pc:sldMk cId="3735057904" sldId="288"/>
        </pc:sldMkLst>
      </pc:sldChg>
      <pc:sldChg chg="del">
        <pc:chgData name="David Mosquera" userId="b753da5796d9e4ca" providerId="LiveId" clId="{997F6514-8551-4940-A5E8-DFC248B0FF30}" dt="2021-04-06T14:18:59.281" v="0" actId="47"/>
        <pc:sldMkLst>
          <pc:docMk/>
          <pc:sldMk cId="2425985907" sldId="289"/>
        </pc:sldMkLst>
      </pc:sldChg>
      <pc:sldChg chg="del">
        <pc:chgData name="David Mosquera" userId="b753da5796d9e4ca" providerId="LiveId" clId="{997F6514-8551-4940-A5E8-DFC248B0FF30}" dt="2021-04-06T14:18:59.281" v="0" actId="47"/>
        <pc:sldMkLst>
          <pc:docMk/>
          <pc:sldMk cId="4049228704" sldId="290"/>
        </pc:sldMkLst>
      </pc:sldChg>
      <pc:sldChg chg="del">
        <pc:chgData name="David Mosquera" userId="b753da5796d9e4ca" providerId="LiveId" clId="{997F6514-8551-4940-A5E8-DFC248B0FF30}" dt="2021-04-06T14:18:59.281" v="0" actId="47"/>
        <pc:sldMkLst>
          <pc:docMk/>
          <pc:sldMk cId="2510513146" sldId="291"/>
        </pc:sldMkLst>
      </pc:sldChg>
      <pc:sldChg chg="del">
        <pc:chgData name="David Mosquera" userId="b753da5796d9e4ca" providerId="LiveId" clId="{997F6514-8551-4940-A5E8-DFC248B0FF30}" dt="2021-04-06T14:18:59.281" v="0" actId="47"/>
        <pc:sldMkLst>
          <pc:docMk/>
          <pc:sldMk cId="3149508539" sldId="292"/>
        </pc:sldMkLst>
      </pc:sldChg>
      <pc:sldChg chg="new add del">
        <pc:chgData name="David Mosquera" userId="b753da5796d9e4ca" providerId="LiveId" clId="{997F6514-8551-4940-A5E8-DFC248B0FF30}" dt="2021-04-06T14:19:45.119" v="4" actId="47"/>
        <pc:sldMkLst>
          <pc:docMk/>
          <pc:sldMk cId="1903804242" sldId="346"/>
        </pc:sldMkLst>
      </pc:sldChg>
      <pc:sldChg chg="add">
        <pc:chgData name="David Mosquera" userId="b753da5796d9e4ca" providerId="LiveId" clId="{997F6514-8551-4940-A5E8-DFC248B0FF30}" dt="2021-04-06T14:19:40.975" v="3"/>
        <pc:sldMkLst>
          <pc:docMk/>
          <pc:sldMk cId="0" sldId="347"/>
        </pc:sldMkLst>
      </pc:sldChg>
      <pc:sldChg chg="add">
        <pc:chgData name="David Mosquera" userId="b753da5796d9e4ca" providerId="LiveId" clId="{997F6514-8551-4940-A5E8-DFC248B0FF30}" dt="2021-04-06T14:19:40.975" v="3"/>
        <pc:sldMkLst>
          <pc:docMk/>
          <pc:sldMk cId="803813212" sldId="348"/>
        </pc:sldMkLst>
      </pc:sldChg>
      <pc:sldChg chg="add">
        <pc:chgData name="David Mosquera" userId="b753da5796d9e4ca" providerId="LiveId" clId="{997F6514-8551-4940-A5E8-DFC248B0FF30}" dt="2021-04-06T14:19:40.975" v="3"/>
        <pc:sldMkLst>
          <pc:docMk/>
          <pc:sldMk cId="1979280706" sldId="349"/>
        </pc:sldMkLst>
      </pc:sldChg>
      <pc:sldChg chg="add">
        <pc:chgData name="David Mosquera" userId="b753da5796d9e4ca" providerId="LiveId" clId="{997F6514-8551-4940-A5E8-DFC248B0FF30}" dt="2021-04-06T14:19:40.975" v="3"/>
        <pc:sldMkLst>
          <pc:docMk/>
          <pc:sldMk cId="4283673351" sldId="350"/>
        </pc:sldMkLst>
      </pc:sldChg>
      <pc:sldChg chg="add">
        <pc:chgData name="David Mosquera" userId="b753da5796d9e4ca" providerId="LiveId" clId="{997F6514-8551-4940-A5E8-DFC248B0FF30}" dt="2021-04-06T14:19:40.975" v="3"/>
        <pc:sldMkLst>
          <pc:docMk/>
          <pc:sldMk cId="3753370499" sldId="351"/>
        </pc:sldMkLst>
      </pc:sldChg>
    </pc:docChg>
  </pc:docChgLst>
  <pc:docChgLst>
    <pc:chgData name="David Mosquera" userId="b753da5796d9e4ca" providerId="Windows Live" clId="Web-{5878699D-8356-4BBB-9BD1-650D803B5E89}"/>
    <pc:docChg chg="addSld delSld modSld">
      <pc:chgData name="David Mosquera" userId="b753da5796d9e4ca" providerId="Windows Live" clId="Web-{5878699D-8356-4BBB-9BD1-650D803B5E89}" dt="2021-04-06T16:05:35.789" v="127" actId="20577"/>
      <pc:docMkLst>
        <pc:docMk/>
      </pc:docMkLst>
      <pc:sldChg chg="addSp modSp">
        <pc:chgData name="David Mosquera" userId="b753da5796d9e4ca" providerId="Windows Live" clId="Web-{5878699D-8356-4BBB-9BD1-650D803B5E89}" dt="2021-04-06T15:57:08.869" v="53" actId="20577"/>
        <pc:sldMkLst>
          <pc:docMk/>
          <pc:sldMk cId="2893629722" sldId="276"/>
        </pc:sldMkLst>
        <pc:spChg chg="add mod">
          <ac:chgData name="David Mosquera" userId="b753da5796d9e4ca" providerId="Windows Live" clId="Web-{5878699D-8356-4BBB-9BD1-650D803B5E89}" dt="2021-04-06T15:57:08.869" v="53" actId="20577"/>
          <ac:spMkLst>
            <pc:docMk/>
            <pc:sldMk cId="2893629722" sldId="276"/>
            <ac:spMk id="2" creationId="{1CA8BAFA-AB0F-44F8-811C-A6FAFC489D6A}"/>
          </ac:spMkLst>
        </pc:spChg>
        <pc:picChg chg="add">
          <ac:chgData name="David Mosquera" userId="b753da5796d9e4ca" providerId="Windows Live" clId="Web-{5878699D-8356-4BBB-9BD1-650D803B5E89}" dt="2021-04-06T15:55:58.914" v="26"/>
          <ac:picMkLst>
            <pc:docMk/>
            <pc:sldMk cId="2893629722" sldId="276"/>
            <ac:picMk id="3" creationId="{01D9C8FD-5A9D-4F7F-B2F2-FD874E6A7DB8}"/>
          </ac:picMkLst>
        </pc:picChg>
      </pc:sldChg>
      <pc:sldChg chg="addSp modSp">
        <pc:chgData name="David Mosquera" userId="b753da5796d9e4ca" providerId="Windows Live" clId="Web-{5878699D-8356-4BBB-9BD1-650D803B5E89}" dt="2021-04-06T15:57:04.729" v="51" actId="20577"/>
        <pc:sldMkLst>
          <pc:docMk/>
          <pc:sldMk cId="1208385251" sldId="277"/>
        </pc:sldMkLst>
        <pc:spChg chg="add mod">
          <ac:chgData name="David Mosquera" userId="b753da5796d9e4ca" providerId="Windows Live" clId="Web-{5878699D-8356-4BBB-9BD1-650D803B5E89}" dt="2021-04-06T15:57:04.729" v="51" actId="20577"/>
          <ac:spMkLst>
            <pc:docMk/>
            <pc:sldMk cId="1208385251" sldId="277"/>
            <ac:spMk id="2" creationId="{C8B17119-1AE2-43FC-B561-A5074F271B4D}"/>
          </ac:spMkLst>
        </pc:spChg>
        <pc:picChg chg="add">
          <ac:chgData name="David Mosquera" userId="b753da5796d9e4ca" providerId="Windows Live" clId="Web-{5878699D-8356-4BBB-9BD1-650D803B5E89}" dt="2021-04-06T15:55:55.367" v="24"/>
          <ac:picMkLst>
            <pc:docMk/>
            <pc:sldMk cId="1208385251" sldId="277"/>
            <ac:picMk id="3" creationId="{42788A7C-ECB6-479C-96C5-4656D5E89198}"/>
          </ac:picMkLst>
        </pc:picChg>
      </pc:sldChg>
      <pc:sldChg chg="addSp modSp">
        <pc:chgData name="David Mosquera" userId="b753da5796d9e4ca" providerId="Windows Live" clId="Web-{5878699D-8356-4BBB-9BD1-650D803B5E89}" dt="2021-04-06T15:57:01.041" v="50" actId="20577"/>
        <pc:sldMkLst>
          <pc:docMk/>
          <pc:sldMk cId="537006312" sldId="278"/>
        </pc:sldMkLst>
        <pc:spChg chg="add mod">
          <ac:chgData name="David Mosquera" userId="b753da5796d9e4ca" providerId="Windows Live" clId="Web-{5878699D-8356-4BBB-9BD1-650D803B5E89}" dt="2021-04-06T15:57:01.041" v="50" actId="20577"/>
          <ac:spMkLst>
            <pc:docMk/>
            <pc:sldMk cId="537006312" sldId="278"/>
            <ac:spMk id="2" creationId="{587B834B-0C0A-4BC8-9314-DB75EB19D3DB}"/>
          </ac:spMkLst>
        </pc:spChg>
        <pc:picChg chg="add">
          <ac:chgData name="David Mosquera" userId="b753da5796d9e4ca" providerId="Windows Live" clId="Web-{5878699D-8356-4BBB-9BD1-650D803B5E89}" dt="2021-04-06T15:55:52.383" v="22"/>
          <ac:picMkLst>
            <pc:docMk/>
            <pc:sldMk cId="537006312" sldId="278"/>
            <ac:picMk id="3" creationId="{C147642F-1DD8-4219-8753-5F6B77DB3258}"/>
          </ac:picMkLst>
        </pc:picChg>
      </pc:sldChg>
      <pc:sldChg chg="addSp modSp">
        <pc:chgData name="David Mosquera" userId="b753da5796d9e4ca" providerId="Windows Live" clId="Web-{5878699D-8356-4BBB-9BD1-650D803B5E89}" dt="2021-04-06T15:56:56.979" v="49" actId="20577"/>
        <pc:sldMkLst>
          <pc:docMk/>
          <pc:sldMk cId="3076176450" sldId="279"/>
        </pc:sldMkLst>
        <pc:spChg chg="add mod">
          <ac:chgData name="David Mosquera" userId="b753da5796d9e4ca" providerId="Windows Live" clId="Web-{5878699D-8356-4BBB-9BD1-650D803B5E89}" dt="2021-04-06T15:56:56.979" v="49" actId="20577"/>
          <ac:spMkLst>
            <pc:docMk/>
            <pc:sldMk cId="3076176450" sldId="279"/>
            <ac:spMk id="2" creationId="{B7278A50-4AAE-48BA-B385-1AA09793D976}"/>
          </ac:spMkLst>
        </pc:spChg>
        <pc:picChg chg="add">
          <ac:chgData name="David Mosquera" userId="b753da5796d9e4ca" providerId="Windows Live" clId="Web-{5878699D-8356-4BBB-9BD1-650D803B5E89}" dt="2021-04-06T15:55:50.664" v="20"/>
          <ac:picMkLst>
            <pc:docMk/>
            <pc:sldMk cId="3076176450" sldId="279"/>
            <ac:picMk id="3" creationId="{7F5BCC94-8CD2-4915-827D-42CE6652D121}"/>
          </ac:picMkLst>
        </pc:picChg>
      </pc:sldChg>
      <pc:sldChg chg="addSp modSp">
        <pc:chgData name="David Mosquera" userId="b753da5796d9e4ca" providerId="Windows Live" clId="Web-{5878699D-8356-4BBB-9BD1-650D803B5E89}" dt="2021-04-06T15:57:12.901" v="56" actId="20577"/>
        <pc:sldMkLst>
          <pc:docMk/>
          <pc:sldMk cId="2063434834" sldId="280"/>
        </pc:sldMkLst>
        <pc:spChg chg="add mod">
          <ac:chgData name="David Mosquera" userId="b753da5796d9e4ca" providerId="Windows Live" clId="Web-{5878699D-8356-4BBB-9BD1-650D803B5E89}" dt="2021-04-06T15:57:12.901" v="56" actId="20577"/>
          <ac:spMkLst>
            <pc:docMk/>
            <pc:sldMk cId="2063434834" sldId="280"/>
            <ac:spMk id="2" creationId="{CD0386E8-91CA-4924-8973-EB8D76BDF592}"/>
          </ac:spMkLst>
        </pc:spChg>
        <pc:picChg chg="add">
          <ac:chgData name="David Mosquera" userId="b753da5796d9e4ca" providerId="Windows Live" clId="Web-{5878699D-8356-4BBB-9BD1-650D803B5E89}" dt="2021-04-06T15:56:01.883" v="28"/>
          <ac:picMkLst>
            <pc:docMk/>
            <pc:sldMk cId="2063434834" sldId="280"/>
            <ac:picMk id="3" creationId="{8A15FA2D-E3E1-4231-8307-0656A8574DB9}"/>
          </ac:picMkLst>
        </pc:picChg>
      </pc:sldChg>
      <pc:sldChg chg="addSp modSp">
        <pc:chgData name="David Mosquera" userId="b753da5796d9e4ca" providerId="Windows Live" clId="Web-{5878699D-8356-4BBB-9BD1-650D803B5E89}" dt="2021-04-06T16:04:35.256" v="111" actId="20577"/>
        <pc:sldMkLst>
          <pc:docMk/>
          <pc:sldMk cId="1755663532" sldId="281"/>
        </pc:sldMkLst>
        <pc:spChg chg="add mod">
          <ac:chgData name="David Mosquera" userId="b753da5796d9e4ca" providerId="Windows Live" clId="Web-{5878699D-8356-4BBB-9BD1-650D803B5E89}" dt="2021-04-06T15:57:16.573" v="59" actId="20577"/>
          <ac:spMkLst>
            <pc:docMk/>
            <pc:sldMk cId="1755663532" sldId="281"/>
            <ac:spMk id="2" creationId="{3ED7FEA2-14C1-4E46-B729-DB7D340DFC81}"/>
          </ac:spMkLst>
        </pc:spChg>
        <pc:spChg chg="add mod">
          <ac:chgData name="David Mosquera" userId="b753da5796d9e4ca" providerId="Windows Live" clId="Web-{5878699D-8356-4BBB-9BD1-650D803B5E89}" dt="2021-04-06T16:03:17.083" v="101"/>
          <ac:spMkLst>
            <pc:docMk/>
            <pc:sldMk cId="1755663532" sldId="281"/>
            <ac:spMk id="12" creationId="{576BCAC8-D856-4D87-B352-9FD110E16D52}"/>
          </ac:spMkLst>
        </pc:spChg>
        <pc:spChg chg="add mod">
          <ac:chgData name="David Mosquera" userId="b753da5796d9e4ca" providerId="Windows Live" clId="Web-{5878699D-8356-4BBB-9BD1-650D803B5E89}" dt="2021-04-06T16:04:35.256" v="111" actId="20577"/>
          <ac:spMkLst>
            <pc:docMk/>
            <pc:sldMk cId="1755663532" sldId="281"/>
            <ac:spMk id="13" creationId="{A838CD82-DDB2-4A28-BB1C-72321E402497}"/>
          </ac:spMkLst>
        </pc:spChg>
        <pc:picChg chg="add">
          <ac:chgData name="David Mosquera" userId="b753da5796d9e4ca" providerId="Windows Live" clId="Web-{5878699D-8356-4BBB-9BD1-650D803B5E89}" dt="2021-04-06T15:56:04.430" v="30"/>
          <ac:picMkLst>
            <pc:docMk/>
            <pc:sldMk cId="1755663532" sldId="281"/>
            <ac:picMk id="3" creationId="{81571F8D-DAC8-4C4A-8389-AD31A205271C}"/>
          </ac:picMkLst>
        </pc:picChg>
      </pc:sldChg>
      <pc:sldChg chg="addSp modSp">
        <pc:chgData name="David Mosquera" userId="b753da5796d9e4ca" providerId="Windows Live" clId="Web-{5878699D-8356-4BBB-9BD1-650D803B5E89}" dt="2021-04-06T15:57:45.714" v="71" actId="20577"/>
        <pc:sldMkLst>
          <pc:docMk/>
          <pc:sldMk cId="2996346124" sldId="282"/>
        </pc:sldMkLst>
        <pc:spChg chg="add mod">
          <ac:chgData name="David Mosquera" userId="b753da5796d9e4ca" providerId="Windows Live" clId="Web-{5878699D-8356-4BBB-9BD1-650D803B5E89}" dt="2021-04-06T15:57:45.714" v="71" actId="20577"/>
          <ac:spMkLst>
            <pc:docMk/>
            <pc:sldMk cId="2996346124" sldId="282"/>
            <ac:spMk id="2" creationId="{6BA0B4A5-3C9C-413A-AA26-96EF153C0171}"/>
          </ac:spMkLst>
        </pc:spChg>
        <pc:picChg chg="add">
          <ac:chgData name="David Mosquera" userId="b753da5796d9e4ca" providerId="Windows Live" clId="Web-{5878699D-8356-4BBB-9BD1-650D803B5E89}" dt="2021-04-06T15:56:17.884" v="32"/>
          <ac:picMkLst>
            <pc:docMk/>
            <pc:sldMk cId="2996346124" sldId="282"/>
            <ac:picMk id="3" creationId="{51A1E7EF-223A-4235-ABA3-FCAE9CAD7795}"/>
          </ac:picMkLst>
        </pc:picChg>
      </pc:sldChg>
      <pc:sldChg chg="addSp modSp">
        <pc:chgData name="David Mosquera" userId="b753da5796d9e4ca" providerId="Windows Live" clId="Web-{5878699D-8356-4BBB-9BD1-650D803B5E89}" dt="2021-04-06T15:58:03.246" v="83" actId="20577"/>
        <pc:sldMkLst>
          <pc:docMk/>
          <pc:sldMk cId="2510513146" sldId="283"/>
        </pc:sldMkLst>
        <pc:spChg chg="add mod">
          <ac:chgData name="David Mosquera" userId="b753da5796d9e4ca" providerId="Windows Live" clId="Web-{5878699D-8356-4BBB-9BD1-650D803B5E89}" dt="2021-04-06T15:58:03.246" v="83" actId="20577"/>
          <ac:spMkLst>
            <pc:docMk/>
            <pc:sldMk cId="2510513146" sldId="283"/>
            <ac:spMk id="2" creationId="{09531403-7EBA-443C-9D61-421C4875AE2F}"/>
          </ac:spMkLst>
        </pc:spChg>
        <pc:picChg chg="add">
          <ac:chgData name="David Mosquera" userId="b753da5796d9e4ca" providerId="Windows Live" clId="Web-{5878699D-8356-4BBB-9BD1-650D803B5E89}" dt="2021-04-06T15:56:29.775" v="40"/>
          <ac:picMkLst>
            <pc:docMk/>
            <pc:sldMk cId="2510513146" sldId="283"/>
            <ac:picMk id="3" creationId="{D40DE559-8EB1-4C55-8226-725BC0F9E461}"/>
          </ac:picMkLst>
        </pc:picChg>
      </pc:sldChg>
      <pc:sldChg chg="addSp modSp">
        <pc:chgData name="David Mosquera" userId="b753da5796d9e4ca" providerId="Windows Live" clId="Web-{5878699D-8356-4BBB-9BD1-650D803B5E89}" dt="2021-04-06T15:57:58.199" v="81" actId="20577"/>
        <pc:sldMkLst>
          <pc:docMk/>
          <pc:sldMk cId="4049228704" sldId="284"/>
        </pc:sldMkLst>
        <pc:spChg chg="add mod">
          <ac:chgData name="David Mosquera" userId="b753da5796d9e4ca" providerId="Windows Live" clId="Web-{5878699D-8356-4BBB-9BD1-650D803B5E89}" dt="2021-04-06T15:57:58.199" v="81" actId="20577"/>
          <ac:spMkLst>
            <pc:docMk/>
            <pc:sldMk cId="4049228704" sldId="284"/>
            <ac:spMk id="2" creationId="{70CE42A7-6815-48B1-9500-AA3E39EB5F3D}"/>
          </ac:spMkLst>
        </pc:spChg>
        <pc:picChg chg="add">
          <ac:chgData name="David Mosquera" userId="b753da5796d9e4ca" providerId="Windows Live" clId="Web-{5878699D-8356-4BBB-9BD1-650D803B5E89}" dt="2021-04-06T15:56:26.368" v="38"/>
          <ac:picMkLst>
            <pc:docMk/>
            <pc:sldMk cId="4049228704" sldId="284"/>
            <ac:picMk id="3" creationId="{909DC230-EB67-49F5-AC11-0E8480042488}"/>
          </ac:picMkLst>
        </pc:picChg>
      </pc:sldChg>
      <pc:sldChg chg="addSp modSp">
        <pc:chgData name="David Mosquera" userId="b753da5796d9e4ca" providerId="Windows Live" clId="Web-{5878699D-8356-4BBB-9BD1-650D803B5E89}" dt="2021-04-06T15:57:54.668" v="78" actId="20577"/>
        <pc:sldMkLst>
          <pc:docMk/>
          <pc:sldMk cId="2425985907" sldId="285"/>
        </pc:sldMkLst>
        <pc:spChg chg="add mod">
          <ac:chgData name="David Mosquera" userId="b753da5796d9e4ca" providerId="Windows Live" clId="Web-{5878699D-8356-4BBB-9BD1-650D803B5E89}" dt="2021-04-06T15:57:54.668" v="78" actId="20577"/>
          <ac:spMkLst>
            <pc:docMk/>
            <pc:sldMk cId="2425985907" sldId="285"/>
            <ac:spMk id="2" creationId="{A731BC72-6AD3-4D50-9999-1A4202DD44C3}"/>
          </ac:spMkLst>
        </pc:spChg>
        <pc:picChg chg="add">
          <ac:chgData name="David Mosquera" userId="b753da5796d9e4ca" providerId="Windows Live" clId="Web-{5878699D-8356-4BBB-9BD1-650D803B5E89}" dt="2021-04-06T15:56:24.243" v="36"/>
          <ac:picMkLst>
            <pc:docMk/>
            <pc:sldMk cId="2425985907" sldId="285"/>
            <ac:picMk id="3" creationId="{6C1ED336-85B4-4EBF-A580-9460A79A7E2B}"/>
          </ac:picMkLst>
        </pc:picChg>
      </pc:sldChg>
      <pc:sldChg chg="addSp modSp">
        <pc:chgData name="David Mosquera" userId="b753da5796d9e4ca" providerId="Windows Live" clId="Web-{5878699D-8356-4BBB-9BD1-650D803B5E89}" dt="2021-04-06T15:57:50.011" v="75" actId="20577"/>
        <pc:sldMkLst>
          <pc:docMk/>
          <pc:sldMk cId="3735057904" sldId="286"/>
        </pc:sldMkLst>
        <pc:spChg chg="add mod">
          <ac:chgData name="David Mosquera" userId="b753da5796d9e4ca" providerId="Windows Live" clId="Web-{5878699D-8356-4BBB-9BD1-650D803B5E89}" dt="2021-04-06T15:57:50.011" v="75" actId="20577"/>
          <ac:spMkLst>
            <pc:docMk/>
            <pc:sldMk cId="3735057904" sldId="286"/>
            <ac:spMk id="2" creationId="{960ED5B1-4A19-4B36-8C24-9E0E427A35F3}"/>
          </ac:spMkLst>
        </pc:spChg>
        <pc:picChg chg="add">
          <ac:chgData name="David Mosquera" userId="b753da5796d9e4ca" providerId="Windows Live" clId="Web-{5878699D-8356-4BBB-9BD1-650D803B5E89}" dt="2021-04-06T15:56:20.665" v="34"/>
          <ac:picMkLst>
            <pc:docMk/>
            <pc:sldMk cId="3735057904" sldId="286"/>
            <ac:picMk id="3" creationId="{A7C5CB96-9FBE-458D-9B62-FC474256E98F}"/>
          </ac:picMkLst>
        </pc:picChg>
      </pc:sldChg>
      <pc:sldChg chg="addSp modSp">
        <pc:chgData name="David Mosquera" userId="b753da5796d9e4ca" providerId="Windows Live" clId="Web-{5878699D-8356-4BBB-9BD1-650D803B5E89}" dt="2021-04-06T15:58:10.121" v="89" actId="20577"/>
        <pc:sldMkLst>
          <pc:docMk/>
          <pc:sldMk cId="3149508539" sldId="288"/>
        </pc:sldMkLst>
        <pc:spChg chg="add mod">
          <ac:chgData name="David Mosquera" userId="b753da5796d9e4ca" providerId="Windows Live" clId="Web-{5878699D-8356-4BBB-9BD1-650D803B5E89}" dt="2021-04-06T15:58:10.121" v="89" actId="20577"/>
          <ac:spMkLst>
            <pc:docMk/>
            <pc:sldMk cId="3149508539" sldId="288"/>
            <ac:spMk id="2" creationId="{A62E5F72-BB4B-40F0-B71C-66F3FBE8AE18}"/>
          </ac:spMkLst>
        </pc:spChg>
        <pc:picChg chg="add">
          <ac:chgData name="David Mosquera" userId="b753da5796d9e4ca" providerId="Windows Live" clId="Web-{5878699D-8356-4BBB-9BD1-650D803B5E89}" dt="2021-04-06T15:56:31.697" v="42"/>
          <ac:picMkLst>
            <pc:docMk/>
            <pc:sldMk cId="3149508539" sldId="288"/>
            <ac:picMk id="3" creationId="{2195315C-DA8F-479D-97D9-7ACBEF399F3B}"/>
          </ac:picMkLst>
        </pc:picChg>
      </pc:sldChg>
      <pc:sldChg chg="addSp delSp modSp">
        <pc:chgData name="David Mosquera" userId="b753da5796d9e4ca" providerId="Windows Live" clId="Web-{5878699D-8356-4BBB-9BD1-650D803B5E89}" dt="2021-04-06T15:55:34.867" v="14" actId="1076"/>
        <pc:sldMkLst>
          <pc:docMk/>
          <pc:sldMk cId="2727688592" sldId="315"/>
        </pc:sldMkLst>
        <pc:picChg chg="add mod">
          <ac:chgData name="David Mosquera" userId="b753da5796d9e4ca" providerId="Windows Live" clId="Web-{5878699D-8356-4BBB-9BD1-650D803B5E89}" dt="2021-04-06T15:55:34.867" v="14" actId="1076"/>
          <ac:picMkLst>
            <pc:docMk/>
            <pc:sldMk cId="2727688592" sldId="315"/>
            <ac:picMk id="3" creationId="{0784B03C-FB4E-45B8-87AF-1FF9A6E94CF0}"/>
          </ac:picMkLst>
        </pc:picChg>
        <pc:picChg chg="del">
          <ac:chgData name="David Mosquera" userId="b753da5796d9e4ca" providerId="Windows Live" clId="Web-{5878699D-8356-4BBB-9BD1-650D803B5E89}" dt="2021-04-06T15:55:11.929" v="9"/>
          <ac:picMkLst>
            <pc:docMk/>
            <pc:sldMk cId="2727688592" sldId="315"/>
            <ac:picMk id="12291" creationId="{D8665962-359A-469B-A25F-AC64B0E6FFCD}"/>
          </ac:picMkLst>
        </pc:picChg>
      </pc:sldChg>
      <pc:sldChg chg="addSp delSp modSp">
        <pc:chgData name="David Mosquera" userId="b753da5796d9e4ca" providerId="Windows Live" clId="Web-{5878699D-8356-4BBB-9BD1-650D803B5E89}" dt="2021-04-06T16:02:10.799" v="99" actId="20577"/>
        <pc:sldMkLst>
          <pc:docMk/>
          <pc:sldMk cId="0" sldId="347"/>
        </pc:sldMkLst>
        <pc:spChg chg="add mod">
          <ac:chgData name="David Mosquera" userId="b753da5796d9e4ca" providerId="Windows Live" clId="Web-{5878699D-8356-4BBB-9BD1-650D803B5E89}" dt="2021-04-06T15:56:47.463" v="44" actId="20577"/>
          <ac:spMkLst>
            <pc:docMk/>
            <pc:sldMk cId="0" sldId="347"/>
            <ac:spMk id="3" creationId="{C7D7A18B-59E2-49AE-8238-864F6D26E6B8}"/>
          </ac:spMkLst>
        </pc:spChg>
        <pc:spChg chg="add mod">
          <ac:chgData name="David Mosquera" userId="b753da5796d9e4ca" providerId="Windows Live" clId="Web-{5878699D-8356-4BBB-9BD1-650D803B5E89}" dt="2021-04-06T16:02:10.799" v="99" actId="20577"/>
          <ac:spMkLst>
            <pc:docMk/>
            <pc:sldMk cId="0" sldId="347"/>
            <ac:spMk id="6" creationId="{612C1D26-33AD-4856-9970-7DAF69D11E70}"/>
          </ac:spMkLst>
        </pc:spChg>
        <pc:picChg chg="add">
          <ac:chgData name="David Mosquera" userId="b753da5796d9e4ca" providerId="Windows Live" clId="Web-{5878699D-8356-4BBB-9BD1-650D803B5E89}" dt="2021-04-06T15:55:45.977" v="16"/>
          <ac:picMkLst>
            <pc:docMk/>
            <pc:sldMk cId="0" sldId="347"/>
            <ac:picMk id="5" creationId="{41E2DFE1-1142-484F-A906-2B12335747B5}"/>
          </ac:picMkLst>
        </pc:picChg>
        <pc:picChg chg="del">
          <ac:chgData name="David Mosquera" userId="b753da5796d9e4ca" providerId="Windows Live" clId="Web-{5878699D-8356-4BBB-9BD1-650D803B5E89}" dt="2021-04-06T15:55:05.616" v="8"/>
          <ac:picMkLst>
            <pc:docMk/>
            <pc:sldMk cId="0" sldId="347"/>
            <ac:picMk id="4098" creationId="{2788A36D-B174-4CCB-9CE6-68FF3D3D7631}"/>
          </ac:picMkLst>
        </pc:picChg>
      </pc:sldChg>
      <pc:sldChg chg="addSp delSp modSp">
        <pc:chgData name="David Mosquera" userId="b753da5796d9e4ca" providerId="Windows Live" clId="Web-{5878699D-8356-4BBB-9BD1-650D803B5E89}" dt="2021-04-06T15:56:50.994" v="45" actId="20577"/>
        <pc:sldMkLst>
          <pc:docMk/>
          <pc:sldMk cId="803813212" sldId="348"/>
        </pc:sldMkLst>
        <pc:spChg chg="add del">
          <ac:chgData name="David Mosquera" userId="b753da5796d9e4ca" providerId="Windows Live" clId="Web-{5878699D-8356-4BBB-9BD1-650D803B5E89}" dt="2021-04-06T15:54:43.647" v="6"/>
          <ac:spMkLst>
            <pc:docMk/>
            <pc:sldMk cId="803813212" sldId="348"/>
            <ac:spMk id="3" creationId="{41CD1D9C-DFA2-49BB-AB00-D485801A92A7}"/>
          </ac:spMkLst>
        </pc:spChg>
        <pc:spChg chg="add mod">
          <ac:chgData name="David Mosquera" userId="b753da5796d9e4ca" providerId="Windows Live" clId="Web-{5878699D-8356-4BBB-9BD1-650D803B5E89}" dt="2021-04-06T15:56:50.994" v="45" actId="20577"/>
          <ac:spMkLst>
            <pc:docMk/>
            <pc:sldMk cId="803813212" sldId="348"/>
            <ac:spMk id="4" creationId="{04C7ED07-2273-4491-81CC-56B5F4599B95}"/>
          </ac:spMkLst>
        </pc:spChg>
        <pc:picChg chg="add del">
          <ac:chgData name="David Mosquera" userId="b753da5796d9e4ca" providerId="Windows Live" clId="Web-{5878699D-8356-4BBB-9BD1-650D803B5E89}" dt="2021-04-06T15:54:43.647" v="7"/>
          <ac:picMkLst>
            <pc:docMk/>
            <pc:sldMk cId="803813212" sldId="348"/>
            <ac:picMk id="2" creationId="{2A13A9FD-B07C-44F0-98AA-6C13ACF8FE06}"/>
          </ac:picMkLst>
        </pc:picChg>
        <pc:picChg chg="add">
          <ac:chgData name="David Mosquera" userId="b753da5796d9e4ca" providerId="Windows Live" clId="Web-{5878699D-8356-4BBB-9BD1-650D803B5E89}" dt="2021-04-06T15:55:48.070" v="18"/>
          <ac:picMkLst>
            <pc:docMk/>
            <pc:sldMk cId="803813212" sldId="348"/>
            <ac:picMk id="15" creationId="{C594E51D-179F-4C16-9BFD-AFFB3C935F85}"/>
          </ac:picMkLst>
        </pc:picChg>
      </pc:sldChg>
      <pc:sldChg chg="addSp modSp">
        <pc:chgData name="David Mosquera" userId="b753da5796d9e4ca" providerId="Windows Live" clId="Web-{5878699D-8356-4BBB-9BD1-650D803B5E89}" dt="2021-04-06T15:57:30.729" v="64" actId="20577"/>
        <pc:sldMkLst>
          <pc:docMk/>
          <pc:sldMk cId="1979280706" sldId="349"/>
        </pc:sldMkLst>
        <pc:spChg chg="add mod">
          <ac:chgData name="David Mosquera" userId="b753da5796d9e4ca" providerId="Windows Live" clId="Web-{5878699D-8356-4BBB-9BD1-650D803B5E89}" dt="2021-04-06T15:57:30.729" v="64" actId="20577"/>
          <ac:spMkLst>
            <pc:docMk/>
            <pc:sldMk cId="1979280706" sldId="349"/>
            <ac:spMk id="2" creationId="{80DE5E93-7CA1-475B-9E02-9C015ECB7252}"/>
          </ac:spMkLst>
        </pc:spChg>
      </pc:sldChg>
      <pc:sldChg chg="addSp modSp">
        <pc:chgData name="David Mosquera" userId="b753da5796d9e4ca" providerId="Windows Live" clId="Web-{5878699D-8356-4BBB-9BD1-650D803B5E89}" dt="2021-04-06T15:57:36.745" v="66" actId="20577"/>
        <pc:sldMkLst>
          <pc:docMk/>
          <pc:sldMk cId="4283673351" sldId="350"/>
        </pc:sldMkLst>
        <pc:spChg chg="add mod">
          <ac:chgData name="David Mosquera" userId="b753da5796d9e4ca" providerId="Windows Live" clId="Web-{5878699D-8356-4BBB-9BD1-650D803B5E89}" dt="2021-04-06T15:57:36.745" v="66" actId="20577"/>
          <ac:spMkLst>
            <pc:docMk/>
            <pc:sldMk cId="4283673351" sldId="350"/>
            <ac:spMk id="4" creationId="{F3B24959-E80B-48C3-8D92-D9F6B0E420E4}"/>
          </ac:spMkLst>
        </pc:spChg>
      </pc:sldChg>
      <pc:sldChg chg="addSp modSp">
        <pc:chgData name="David Mosquera" userId="b753da5796d9e4ca" providerId="Windows Live" clId="Web-{5878699D-8356-4BBB-9BD1-650D803B5E89}" dt="2021-04-06T16:05:35.789" v="127" actId="20577"/>
        <pc:sldMkLst>
          <pc:docMk/>
          <pc:sldMk cId="3753370499" sldId="351"/>
        </pc:sldMkLst>
        <pc:spChg chg="add mod">
          <ac:chgData name="David Mosquera" userId="b753da5796d9e4ca" providerId="Windows Live" clId="Web-{5878699D-8356-4BBB-9BD1-650D803B5E89}" dt="2021-04-06T15:57:40.902" v="68" actId="20577"/>
          <ac:spMkLst>
            <pc:docMk/>
            <pc:sldMk cId="3753370499" sldId="351"/>
            <ac:spMk id="2" creationId="{6DF7884A-A03C-49AF-BD5D-C25881617B42}"/>
          </ac:spMkLst>
        </pc:spChg>
        <pc:spChg chg="add mod">
          <ac:chgData name="David Mosquera" userId="b753da5796d9e4ca" providerId="Windows Live" clId="Web-{5878699D-8356-4BBB-9BD1-650D803B5E89}" dt="2021-04-06T16:05:35.789" v="127" actId="20577"/>
          <ac:spMkLst>
            <pc:docMk/>
            <pc:sldMk cId="3753370499" sldId="351"/>
            <ac:spMk id="3" creationId="{3DAD2222-10E3-4BEE-9AC6-E3D73932CBD0}"/>
          </ac:spMkLst>
        </pc:spChg>
      </pc:sldChg>
      <pc:sldChg chg="new del">
        <pc:chgData name="David Mosquera" userId="b753da5796d9e4ca" providerId="Windows Live" clId="Web-{5878699D-8356-4BBB-9BD1-650D803B5E89}" dt="2021-04-06T15:54:16.755" v="3"/>
        <pc:sldMkLst>
          <pc:docMk/>
          <pc:sldMk cId="3377168304" sldId="352"/>
        </pc:sldMkLst>
      </pc:sldChg>
      <pc:sldChg chg="new del">
        <pc:chgData name="David Mosquera" userId="b753da5796d9e4ca" providerId="Windows Live" clId="Web-{5878699D-8356-4BBB-9BD1-650D803B5E89}" dt="2021-04-06T15:54:07.755" v="1"/>
        <pc:sldMkLst>
          <pc:docMk/>
          <pc:sldMk cId="3899884302" sldId="352"/>
        </pc:sldMkLst>
      </pc:sldChg>
    </pc:docChg>
  </pc:docChgLst>
  <pc:docChgLst>
    <pc:chgData name="CALEB ESPINOSA" userId="199519e1b195f7ef" providerId="LiveId" clId="{36953FCB-CD38-4DA8-A817-619A263464BE}"/>
    <pc:docChg chg="custSel addSld delSld modSld">
      <pc:chgData name="CALEB ESPINOSA" userId="199519e1b195f7ef" providerId="LiveId" clId="{36953FCB-CD38-4DA8-A817-619A263464BE}" dt="2021-04-06T18:12:41.665" v="543" actId="47"/>
      <pc:docMkLst>
        <pc:docMk/>
      </pc:docMkLst>
      <pc:sldChg chg="modSp">
        <pc:chgData name="CALEB ESPINOSA" userId="199519e1b195f7ef" providerId="LiveId" clId="{36953FCB-CD38-4DA8-A817-619A263464BE}" dt="2021-04-06T18:10:04.216" v="533" actId="1076"/>
        <pc:sldMkLst>
          <pc:docMk/>
          <pc:sldMk cId="0" sldId="293"/>
        </pc:sldMkLst>
        <pc:picChg chg="mod">
          <ac:chgData name="CALEB ESPINOSA" userId="199519e1b195f7ef" providerId="LiveId" clId="{36953FCB-CD38-4DA8-A817-619A263464BE}" dt="2021-04-06T18:10:04.216" v="533" actId="1076"/>
          <ac:picMkLst>
            <pc:docMk/>
            <pc:sldMk cId="0" sldId="293"/>
            <ac:picMk id="4100" creationId="{DBB4EC7A-A949-43E6-94F9-2DA07443619D}"/>
          </ac:picMkLst>
        </pc:picChg>
      </pc:sldChg>
      <pc:sldChg chg="new">
        <pc:chgData name="CALEB ESPINOSA" userId="199519e1b195f7ef" providerId="LiveId" clId="{36953FCB-CD38-4DA8-A817-619A263464BE}" dt="2021-04-06T03:59:52.994" v="0" actId="680"/>
        <pc:sldMkLst>
          <pc:docMk/>
          <pc:sldMk cId="1327790242" sldId="316"/>
        </pc:sldMkLst>
      </pc:sldChg>
      <pc:sldChg chg="new">
        <pc:chgData name="CALEB ESPINOSA" userId="199519e1b195f7ef" providerId="LiveId" clId="{36953FCB-CD38-4DA8-A817-619A263464BE}" dt="2021-04-06T03:59:53.006" v="1" actId="680"/>
        <pc:sldMkLst>
          <pc:docMk/>
          <pc:sldMk cId="2892300167" sldId="317"/>
        </pc:sldMkLst>
      </pc:sldChg>
      <pc:sldChg chg="new">
        <pc:chgData name="CALEB ESPINOSA" userId="199519e1b195f7ef" providerId="LiveId" clId="{36953FCB-CD38-4DA8-A817-619A263464BE}" dt="2021-04-06T03:59:53.168" v="2" actId="680"/>
        <pc:sldMkLst>
          <pc:docMk/>
          <pc:sldMk cId="2308530850" sldId="318"/>
        </pc:sldMkLst>
      </pc:sldChg>
      <pc:sldChg chg="new">
        <pc:chgData name="CALEB ESPINOSA" userId="199519e1b195f7ef" providerId="LiveId" clId="{36953FCB-CD38-4DA8-A817-619A263464BE}" dt="2021-04-06T03:59:53.334" v="3" actId="680"/>
        <pc:sldMkLst>
          <pc:docMk/>
          <pc:sldMk cId="4157250762" sldId="319"/>
        </pc:sldMkLst>
      </pc:sldChg>
      <pc:sldChg chg="addSp modSp add">
        <pc:chgData name="CALEB ESPINOSA" userId="199519e1b195f7ef" providerId="LiveId" clId="{36953FCB-CD38-4DA8-A817-619A263464BE}" dt="2021-04-06T18:04:25.764" v="510" actId="1076"/>
        <pc:sldMkLst>
          <pc:docMk/>
          <pc:sldMk cId="475960584" sldId="320"/>
        </pc:sldMkLst>
        <pc:picChg chg="add mod">
          <ac:chgData name="CALEB ESPINOSA" userId="199519e1b195f7ef" providerId="LiveId" clId="{36953FCB-CD38-4DA8-A817-619A263464BE}" dt="2021-04-06T18:04:25.764" v="510" actId="1076"/>
          <ac:picMkLst>
            <pc:docMk/>
            <pc:sldMk cId="475960584" sldId="320"/>
            <ac:picMk id="6" creationId="{8531FB72-A1FF-4AE9-9B21-B1BA720A0A60}"/>
          </ac:picMkLst>
        </pc:picChg>
      </pc:sldChg>
      <pc:sldChg chg="addSp modSp add">
        <pc:chgData name="CALEB ESPINOSA" userId="199519e1b195f7ef" providerId="LiveId" clId="{36953FCB-CD38-4DA8-A817-619A263464BE}" dt="2021-04-06T18:04:31.036" v="512" actId="1076"/>
        <pc:sldMkLst>
          <pc:docMk/>
          <pc:sldMk cId="1325228930" sldId="321"/>
        </pc:sldMkLst>
        <pc:picChg chg="add mod">
          <ac:chgData name="CALEB ESPINOSA" userId="199519e1b195f7ef" providerId="LiveId" clId="{36953FCB-CD38-4DA8-A817-619A263464BE}" dt="2021-04-06T18:04:31.036" v="512" actId="1076"/>
          <ac:picMkLst>
            <pc:docMk/>
            <pc:sldMk cId="1325228930" sldId="321"/>
            <ac:picMk id="7" creationId="{43FEB1E0-4C13-4003-AE2A-ECB506D1D793}"/>
          </ac:picMkLst>
        </pc:picChg>
      </pc:sldChg>
      <pc:sldChg chg="addSp modSp add">
        <pc:chgData name="CALEB ESPINOSA" userId="199519e1b195f7ef" providerId="LiveId" clId="{36953FCB-CD38-4DA8-A817-619A263464BE}" dt="2021-04-06T18:04:32.715" v="513"/>
        <pc:sldMkLst>
          <pc:docMk/>
          <pc:sldMk cId="3323766676" sldId="322"/>
        </pc:sldMkLst>
        <pc:picChg chg="add mod">
          <ac:chgData name="CALEB ESPINOSA" userId="199519e1b195f7ef" providerId="LiveId" clId="{36953FCB-CD38-4DA8-A817-619A263464BE}" dt="2021-04-06T18:04:32.715" v="513"/>
          <ac:picMkLst>
            <pc:docMk/>
            <pc:sldMk cId="3323766676" sldId="322"/>
            <ac:picMk id="5" creationId="{7F1F1CDF-9A26-4313-BA54-10103393AD2F}"/>
          </ac:picMkLst>
        </pc:picChg>
      </pc:sldChg>
      <pc:sldChg chg="addSp modSp add mod">
        <pc:chgData name="CALEB ESPINOSA" userId="199519e1b195f7ef" providerId="LiveId" clId="{36953FCB-CD38-4DA8-A817-619A263464BE}" dt="2021-04-06T18:04:34.818" v="514"/>
        <pc:sldMkLst>
          <pc:docMk/>
          <pc:sldMk cId="687532454" sldId="323"/>
        </pc:sldMkLst>
        <pc:spChg chg="mod">
          <ac:chgData name="CALEB ESPINOSA" userId="199519e1b195f7ef" providerId="LiveId" clId="{36953FCB-CD38-4DA8-A817-619A263464BE}" dt="2021-04-06T18:03:10.600" v="501" actId="123"/>
          <ac:spMkLst>
            <pc:docMk/>
            <pc:sldMk cId="687532454" sldId="323"/>
            <ac:spMk id="3" creationId="{96582538-12EB-4414-B51F-1732CA960FCD}"/>
          </ac:spMkLst>
        </pc:spChg>
        <pc:picChg chg="add mod">
          <ac:chgData name="CALEB ESPINOSA" userId="199519e1b195f7ef" providerId="LiveId" clId="{36953FCB-CD38-4DA8-A817-619A263464BE}" dt="2021-04-06T18:04:34.818" v="514"/>
          <ac:picMkLst>
            <pc:docMk/>
            <pc:sldMk cId="687532454" sldId="323"/>
            <ac:picMk id="4" creationId="{28403F8E-380C-4082-BEA7-8D90422A795A}"/>
          </ac:picMkLst>
        </pc:picChg>
      </pc:sldChg>
      <pc:sldChg chg="addSp modSp add">
        <pc:chgData name="CALEB ESPINOSA" userId="199519e1b195f7ef" providerId="LiveId" clId="{36953FCB-CD38-4DA8-A817-619A263464BE}" dt="2021-04-06T18:04:37.393" v="515"/>
        <pc:sldMkLst>
          <pc:docMk/>
          <pc:sldMk cId="55795776" sldId="324"/>
        </pc:sldMkLst>
        <pc:picChg chg="add mod">
          <ac:chgData name="CALEB ESPINOSA" userId="199519e1b195f7ef" providerId="LiveId" clId="{36953FCB-CD38-4DA8-A817-619A263464BE}" dt="2021-04-06T18:04:37.393" v="515"/>
          <ac:picMkLst>
            <pc:docMk/>
            <pc:sldMk cId="55795776" sldId="324"/>
            <ac:picMk id="3" creationId="{DB2A6AB4-484A-4925-8315-33C8D743A0AD}"/>
          </ac:picMkLst>
        </pc:picChg>
      </pc:sldChg>
      <pc:sldChg chg="addSp modSp add mod">
        <pc:chgData name="CALEB ESPINOSA" userId="199519e1b195f7ef" providerId="LiveId" clId="{36953FCB-CD38-4DA8-A817-619A263464BE}" dt="2021-04-06T18:04:39.343" v="516"/>
        <pc:sldMkLst>
          <pc:docMk/>
          <pc:sldMk cId="3507913659" sldId="325"/>
        </pc:sldMkLst>
        <pc:spChg chg="mod">
          <ac:chgData name="CALEB ESPINOSA" userId="199519e1b195f7ef" providerId="LiveId" clId="{36953FCB-CD38-4DA8-A817-619A263464BE}" dt="2021-04-06T04:09:40.168" v="10" actId="1076"/>
          <ac:spMkLst>
            <pc:docMk/>
            <pc:sldMk cId="3507913659" sldId="325"/>
            <ac:spMk id="2" creationId="{9EEDE0EC-15B9-4BFA-B110-7F8D5FDAB1B4}"/>
          </ac:spMkLst>
        </pc:spChg>
        <pc:spChg chg="mod">
          <ac:chgData name="CALEB ESPINOSA" userId="199519e1b195f7ef" providerId="LiveId" clId="{36953FCB-CD38-4DA8-A817-619A263464BE}" dt="2021-04-06T04:09:44.480" v="11" actId="1076"/>
          <ac:spMkLst>
            <pc:docMk/>
            <pc:sldMk cId="3507913659" sldId="325"/>
            <ac:spMk id="3" creationId="{BF3C2978-F0B9-4956-A5F2-9BBB9B31A19F}"/>
          </ac:spMkLst>
        </pc:spChg>
        <pc:spChg chg="mod">
          <ac:chgData name="CALEB ESPINOSA" userId="199519e1b195f7ef" providerId="LiveId" clId="{36953FCB-CD38-4DA8-A817-619A263464BE}" dt="2021-04-06T04:09:23.632" v="6" actId="1076"/>
          <ac:spMkLst>
            <pc:docMk/>
            <pc:sldMk cId="3507913659" sldId="325"/>
            <ac:spMk id="4" creationId="{84024295-8CA3-4D8A-9F44-A677B9DA6FE8}"/>
          </ac:spMkLst>
        </pc:spChg>
        <pc:spChg chg="mod">
          <ac:chgData name="CALEB ESPINOSA" userId="199519e1b195f7ef" providerId="LiveId" clId="{36953FCB-CD38-4DA8-A817-619A263464BE}" dt="2021-04-06T04:09:21.008" v="5" actId="1076"/>
          <ac:spMkLst>
            <pc:docMk/>
            <pc:sldMk cId="3507913659" sldId="325"/>
            <ac:spMk id="5" creationId="{A1DF9D6D-6AAA-4096-825F-7692613971F0}"/>
          </ac:spMkLst>
        </pc:spChg>
        <pc:picChg chg="add mod">
          <ac:chgData name="CALEB ESPINOSA" userId="199519e1b195f7ef" providerId="LiveId" clId="{36953FCB-CD38-4DA8-A817-619A263464BE}" dt="2021-04-06T18:04:39.343" v="516"/>
          <ac:picMkLst>
            <pc:docMk/>
            <pc:sldMk cId="3507913659" sldId="325"/>
            <ac:picMk id="6" creationId="{67812EED-736B-4BA9-88C8-BC42E822ECF1}"/>
          </ac:picMkLst>
        </pc:picChg>
      </pc:sldChg>
      <pc:sldChg chg="addSp modSp add mod">
        <pc:chgData name="CALEB ESPINOSA" userId="199519e1b195f7ef" providerId="LiveId" clId="{36953FCB-CD38-4DA8-A817-619A263464BE}" dt="2021-04-06T18:04:41.782" v="517"/>
        <pc:sldMkLst>
          <pc:docMk/>
          <pc:sldMk cId="2972053634" sldId="326"/>
        </pc:sldMkLst>
        <pc:spChg chg="mod">
          <ac:chgData name="CALEB ESPINOSA" userId="199519e1b195f7ef" providerId="LiveId" clId="{36953FCB-CD38-4DA8-A817-619A263464BE}" dt="2021-04-06T04:10:39.864" v="15" actId="1076"/>
          <ac:spMkLst>
            <pc:docMk/>
            <pc:sldMk cId="2972053634" sldId="326"/>
            <ac:spMk id="2" creationId="{9EEDE0EC-15B9-4BFA-B110-7F8D5FDAB1B4}"/>
          </ac:spMkLst>
        </pc:spChg>
        <pc:spChg chg="mod">
          <ac:chgData name="CALEB ESPINOSA" userId="199519e1b195f7ef" providerId="LiveId" clId="{36953FCB-CD38-4DA8-A817-619A263464BE}" dt="2021-04-06T04:10:51.803" v="21" actId="20577"/>
          <ac:spMkLst>
            <pc:docMk/>
            <pc:sldMk cId="2972053634" sldId="326"/>
            <ac:spMk id="3" creationId="{BF3C2978-F0B9-4956-A5F2-9BBB9B31A19F}"/>
          </ac:spMkLst>
        </pc:spChg>
        <pc:spChg chg="mod">
          <ac:chgData name="CALEB ESPINOSA" userId="199519e1b195f7ef" providerId="LiveId" clId="{36953FCB-CD38-4DA8-A817-619A263464BE}" dt="2021-04-06T04:10:34.600" v="13" actId="1076"/>
          <ac:spMkLst>
            <pc:docMk/>
            <pc:sldMk cId="2972053634" sldId="326"/>
            <ac:spMk id="4" creationId="{84024295-8CA3-4D8A-9F44-A677B9DA6FE8}"/>
          </ac:spMkLst>
        </pc:spChg>
        <pc:spChg chg="mod">
          <ac:chgData name="CALEB ESPINOSA" userId="199519e1b195f7ef" providerId="LiveId" clId="{36953FCB-CD38-4DA8-A817-619A263464BE}" dt="2021-04-06T18:03:20.557" v="502" actId="123"/>
          <ac:spMkLst>
            <pc:docMk/>
            <pc:sldMk cId="2972053634" sldId="326"/>
            <ac:spMk id="5" creationId="{A1DF9D6D-6AAA-4096-825F-7692613971F0}"/>
          </ac:spMkLst>
        </pc:spChg>
        <pc:picChg chg="add mod">
          <ac:chgData name="CALEB ESPINOSA" userId="199519e1b195f7ef" providerId="LiveId" clId="{36953FCB-CD38-4DA8-A817-619A263464BE}" dt="2021-04-06T18:04:41.782" v="517"/>
          <ac:picMkLst>
            <pc:docMk/>
            <pc:sldMk cId="2972053634" sldId="326"/>
            <ac:picMk id="6" creationId="{350A4880-739F-4C8C-9786-91CD38141C45}"/>
          </ac:picMkLst>
        </pc:picChg>
      </pc:sldChg>
      <pc:sldChg chg="addSp modSp add mod">
        <pc:chgData name="CALEB ESPINOSA" userId="199519e1b195f7ef" providerId="LiveId" clId="{36953FCB-CD38-4DA8-A817-619A263464BE}" dt="2021-04-06T18:04:43.269" v="518"/>
        <pc:sldMkLst>
          <pc:docMk/>
          <pc:sldMk cId="1079071369" sldId="327"/>
        </pc:sldMkLst>
        <pc:spChg chg="mod">
          <ac:chgData name="CALEB ESPINOSA" userId="199519e1b195f7ef" providerId="LiveId" clId="{36953FCB-CD38-4DA8-A817-619A263464BE}" dt="2021-04-06T04:11:27.336" v="25" actId="1076"/>
          <ac:spMkLst>
            <pc:docMk/>
            <pc:sldMk cId="1079071369" sldId="327"/>
            <ac:spMk id="2" creationId="{9EEDE0EC-15B9-4BFA-B110-7F8D5FDAB1B4}"/>
          </ac:spMkLst>
        </pc:spChg>
        <pc:spChg chg="mod">
          <ac:chgData name="CALEB ESPINOSA" userId="199519e1b195f7ef" providerId="LiveId" clId="{36953FCB-CD38-4DA8-A817-619A263464BE}" dt="2021-04-06T04:11:23.520" v="24" actId="1076"/>
          <ac:spMkLst>
            <pc:docMk/>
            <pc:sldMk cId="1079071369" sldId="327"/>
            <ac:spMk id="3" creationId="{BF3C2978-F0B9-4956-A5F2-9BBB9B31A19F}"/>
          </ac:spMkLst>
        </pc:spChg>
        <pc:spChg chg="mod">
          <ac:chgData name="CALEB ESPINOSA" userId="199519e1b195f7ef" providerId="LiveId" clId="{36953FCB-CD38-4DA8-A817-619A263464BE}" dt="2021-04-06T04:11:13.385" v="22" actId="120"/>
          <ac:spMkLst>
            <pc:docMk/>
            <pc:sldMk cId="1079071369" sldId="327"/>
            <ac:spMk id="4" creationId="{84024295-8CA3-4D8A-9F44-A677B9DA6FE8}"/>
          </ac:spMkLst>
        </pc:spChg>
        <pc:spChg chg="mod">
          <ac:chgData name="CALEB ESPINOSA" userId="199519e1b195f7ef" providerId="LiveId" clId="{36953FCB-CD38-4DA8-A817-619A263464BE}" dt="2021-04-06T04:11:30.119" v="26" actId="1076"/>
          <ac:spMkLst>
            <pc:docMk/>
            <pc:sldMk cId="1079071369" sldId="327"/>
            <ac:spMk id="5" creationId="{A1DF9D6D-6AAA-4096-825F-7692613971F0}"/>
          </ac:spMkLst>
        </pc:spChg>
        <pc:picChg chg="add mod">
          <ac:chgData name="CALEB ESPINOSA" userId="199519e1b195f7ef" providerId="LiveId" clId="{36953FCB-CD38-4DA8-A817-619A263464BE}" dt="2021-04-06T18:04:43.269" v="518"/>
          <ac:picMkLst>
            <pc:docMk/>
            <pc:sldMk cId="1079071369" sldId="327"/>
            <ac:picMk id="6" creationId="{47CBE1DC-FA65-4230-96D1-4A5C76A3A91D}"/>
          </ac:picMkLst>
        </pc:picChg>
      </pc:sldChg>
      <pc:sldChg chg="addSp modSp add mod">
        <pc:chgData name="CALEB ESPINOSA" userId="199519e1b195f7ef" providerId="LiveId" clId="{36953FCB-CD38-4DA8-A817-619A263464BE}" dt="2021-04-06T18:04:45.389" v="519"/>
        <pc:sldMkLst>
          <pc:docMk/>
          <pc:sldMk cId="450769108" sldId="328"/>
        </pc:sldMkLst>
        <pc:spChg chg="mod">
          <ac:chgData name="CALEB ESPINOSA" userId="199519e1b195f7ef" providerId="LiveId" clId="{36953FCB-CD38-4DA8-A817-619A263464BE}" dt="2021-04-06T04:21:09.335" v="33" actId="1076"/>
          <ac:spMkLst>
            <pc:docMk/>
            <pc:sldMk cId="450769108" sldId="328"/>
            <ac:spMk id="2" creationId="{9EEDE0EC-15B9-4BFA-B110-7F8D5FDAB1B4}"/>
          </ac:spMkLst>
        </pc:spChg>
        <pc:spChg chg="mod">
          <ac:chgData name="CALEB ESPINOSA" userId="199519e1b195f7ef" providerId="LiveId" clId="{36953FCB-CD38-4DA8-A817-619A263464BE}" dt="2021-04-06T04:21:05.558" v="32" actId="1076"/>
          <ac:spMkLst>
            <pc:docMk/>
            <pc:sldMk cId="450769108" sldId="328"/>
            <ac:spMk id="3" creationId="{BF3C2978-F0B9-4956-A5F2-9BBB9B31A19F}"/>
          </ac:spMkLst>
        </pc:spChg>
        <pc:spChg chg="mod">
          <ac:chgData name="CALEB ESPINOSA" userId="199519e1b195f7ef" providerId="LiveId" clId="{36953FCB-CD38-4DA8-A817-619A263464BE}" dt="2021-04-06T04:21:36.151" v="34" actId="1076"/>
          <ac:spMkLst>
            <pc:docMk/>
            <pc:sldMk cId="450769108" sldId="328"/>
            <ac:spMk id="4" creationId="{84024295-8CA3-4D8A-9F44-A677B9DA6FE8}"/>
          </ac:spMkLst>
        </pc:spChg>
        <pc:spChg chg="mod">
          <ac:chgData name="CALEB ESPINOSA" userId="199519e1b195f7ef" providerId="LiveId" clId="{36953FCB-CD38-4DA8-A817-619A263464BE}" dt="2021-04-06T18:03:29.205" v="503" actId="123"/>
          <ac:spMkLst>
            <pc:docMk/>
            <pc:sldMk cId="450769108" sldId="328"/>
            <ac:spMk id="5" creationId="{A1DF9D6D-6AAA-4096-825F-7692613971F0}"/>
          </ac:spMkLst>
        </pc:spChg>
        <pc:picChg chg="add mod">
          <ac:chgData name="CALEB ESPINOSA" userId="199519e1b195f7ef" providerId="LiveId" clId="{36953FCB-CD38-4DA8-A817-619A263464BE}" dt="2021-04-06T18:04:45.389" v="519"/>
          <ac:picMkLst>
            <pc:docMk/>
            <pc:sldMk cId="450769108" sldId="328"/>
            <ac:picMk id="6" creationId="{9F670B98-8EC2-442D-9C2B-52F8CE91650A}"/>
          </ac:picMkLst>
        </pc:picChg>
      </pc:sldChg>
      <pc:sldChg chg="addSp modSp add mod">
        <pc:chgData name="CALEB ESPINOSA" userId="199519e1b195f7ef" providerId="LiveId" clId="{36953FCB-CD38-4DA8-A817-619A263464BE}" dt="2021-04-06T18:04:47.506" v="520"/>
        <pc:sldMkLst>
          <pc:docMk/>
          <pc:sldMk cId="2022195929" sldId="329"/>
        </pc:sldMkLst>
        <pc:spChg chg="mod">
          <ac:chgData name="CALEB ESPINOSA" userId="199519e1b195f7ef" providerId="LiveId" clId="{36953FCB-CD38-4DA8-A817-619A263464BE}" dt="2021-04-06T04:22:17.759" v="42" actId="1076"/>
          <ac:spMkLst>
            <pc:docMk/>
            <pc:sldMk cId="2022195929" sldId="329"/>
            <ac:spMk id="2" creationId="{9EEDE0EC-15B9-4BFA-B110-7F8D5FDAB1B4}"/>
          </ac:spMkLst>
        </pc:spChg>
        <pc:spChg chg="mod">
          <ac:chgData name="CALEB ESPINOSA" userId="199519e1b195f7ef" providerId="LiveId" clId="{36953FCB-CD38-4DA8-A817-619A263464BE}" dt="2021-04-06T18:03:34.540" v="505" actId="123"/>
          <ac:spMkLst>
            <pc:docMk/>
            <pc:sldMk cId="2022195929" sldId="329"/>
            <ac:spMk id="3" creationId="{BF3C2978-F0B9-4956-A5F2-9BBB9B31A19F}"/>
          </ac:spMkLst>
        </pc:spChg>
        <pc:spChg chg="mod">
          <ac:chgData name="CALEB ESPINOSA" userId="199519e1b195f7ef" providerId="LiveId" clId="{36953FCB-CD38-4DA8-A817-619A263464BE}" dt="2021-04-06T04:22:11.575" v="40" actId="1076"/>
          <ac:spMkLst>
            <pc:docMk/>
            <pc:sldMk cId="2022195929" sldId="329"/>
            <ac:spMk id="4" creationId="{84024295-8CA3-4D8A-9F44-A677B9DA6FE8}"/>
          </ac:spMkLst>
        </pc:spChg>
        <pc:spChg chg="mod">
          <ac:chgData name="CALEB ESPINOSA" userId="199519e1b195f7ef" providerId="LiveId" clId="{36953FCB-CD38-4DA8-A817-619A263464BE}" dt="2021-04-06T04:22:07.822" v="39" actId="1076"/>
          <ac:spMkLst>
            <pc:docMk/>
            <pc:sldMk cId="2022195929" sldId="329"/>
            <ac:spMk id="5" creationId="{A1DF9D6D-6AAA-4096-825F-7692613971F0}"/>
          </ac:spMkLst>
        </pc:spChg>
        <pc:picChg chg="add mod">
          <ac:chgData name="CALEB ESPINOSA" userId="199519e1b195f7ef" providerId="LiveId" clId="{36953FCB-CD38-4DA8-A817-619A263464BE}" dt="2021-04-06T18:04:47.506" v="520"/>
          <ac:picMkLst>
            <pc:docMk/>
            <pc:sldMk cId="2022195929" sldId="329"/>
            <ac:picMk id="6" creationId="{097251E7-3E9D-4620-9378-7963D3DF4276}"/>
          </ac:picMkLst>
        </pc:picChg>
      </pc:sldChg>
      <pc:sldChg chg="addSp modSp add">
        <pc:chgData name="CALEB ESPINOSA" userId="199519e1b195f7ef" providerId="LiveId" clId="{36953FCB-CD38-4DA8-A817-619A263464BE}" dt="2021-04-06T18:04:49.166" v="521"/>
        <pc:sldMkLst>
          <pc:docMk/>
          <pc:sldMk cId="2466690503" sldId="330"/>
        </pc:sldMkLst>
        <pc:graphicFrameChg chg="mod">
          <ac:chgData name="CALEB ESPINOSA" userId="199519e1b195f7ef" providerId="LiveId" clId="{36953FCB-CD38-4DA8-A817-619A263464BE}" dt="2021-04-06T04:29:40.008" v="43" actId="255"/>
          <ac:graphicFrameMkLst>
            <pc:docMk/>
            <pc:sldMk cId="2466690503" sldId="330"/>
            <ac:graphicFrameMk id="4" creationId="{94A38DD9-16BB-45F7-9E8E-24E86FBF5F01}"/>
          </ac:graphicFrameMkLst>
        </pc:graphicFrameChg>
        <pc:picChg chg="add mod">
          <ac:chgData name="CALEB ESPINOSA" userId="199519e1b195f7ef" providerId="LiveId" clId="{36953FCB-CD38-4DA8-A817-619A263464BE}" dt="2021-04-06T18:04:49.166" v="521"/>
          <ac:picMkLst>
            <pc:docMk/>
            <pc:sldMk cId="2466690503" sldId="330"/>
            <ac:picMk id="5" creationId="{6FA420E6-9125-42CF-9B20-8511651D292D}"/>
          </ac:picMkLst>
        </pc:picChg>
      </pc:sldChg>
      <pc:sldChg chg="addSp modSp add">
        <pc:chgData name="CALEB ESPINOSA" userId="199519e1b195f7ef" providerId="LiveId" clId="{36953FCB-CD38-4DA8-A817-619A263464BE}" dt="2021-04-06T18:04:52.464" v="523"/>
        <pc:sldMkLst>
          <pc:docMk/>
          <pc:sldMk cId="2615713443" sldId="331"/>
        </pc:sldMkLst>
        <pc:picChg chg="add mod">
          <ac:chgData name="CALEB ESPINOSA" userId="199519e1b195f7ef" providerId="LiveId" clId="{36953FCB-CD38-4DA8-A817-619A263464BE}" dt="2021-04-06T18:04:52.464" v="523"/>
          <ac:picMkLst>
            <pc:docMk/>
            <pc:sldMk cId="2615713443" sldId="331"/>
            <ac:picMk id="3" creationId="{749140BC-94BB-44C1-A5B9-9D019482A33C}"/>
          </ac:picMkLst>
        </pc:picChg>
      </pc:sldChg>
      <pc:sldChg chg="addSp modSp add mod">
        <pc:chgData name="CALEB ESPINOSA" userId="199519e1b195f7ef" providerId="LiveId" clId="{36953FCB-CD38-4DA8-A817-619A263464BE}" dt="2021-04-06T18:04:54.265" v="524"/>
        <pc:sldMkLst>
          <pc:docMk/>
          <pc:sldMk cId="3182856135" sldId="332"/>
        </pc:sldMkLst>
        <pc:spChg chg="mod">
          <ac:chgData name="CALEB ESPINOSA" userId="199519e1b195f7ef" providerId="LiveId" clId="{36953FCB-CD38-4DA8-A817-619A263464BE}" dt="2021-04-06T18:03:46.474" v="507" actId="123"/>
          <ac:spMkLst>
            <pc:docMk/>
            <pc:sldMk cId="3182856135" sldId="332"/>
            <ac:spMk id="3" creationId="{E9762B4E-3392-4AE8-A4C9-59E1DDE54D5D}"/>
          </ac:spMkLst>
        </pc:spChg>
        <pc:picChg chg="add mod">
          <ac:chgData name="CALEB ESPINOSA" userId="199519e1b195f7ef" providerId="LiveId" clId="{36953FCB-CD38-4DA8-A817-619A263464BE}" dt="2021-04-06T18:04:54.265" v="524"/>
          <ac:picMkLst>
            <pc:docMk/>
            <pc:sldMk cId="3182856135" sldId="332"/>
            <ac:picMk id="4" creationId="{81751E78-31BD-4F18-9789-182EE202F3F5}"/>
          </ac:picMkLst>
        </pc:picChg>
      </pc:sldChg>
      <pc:sldChg chg="addSp modSp add mod">
        <pc:chgData name="CALEB ESPINOSA" userId="199519e1b195f7ef" providerId="LiveId" clId="{36953FCB-CD38-4DA8-A817-619A263464BE}" dt="2021-04-06T18:04:56.143" v="525"/>
        <pc:sldMkLst>
          <pc:docMk/>
          <pc:sldMk cId="2334356801" sldId="333"/>
        </pc:sldMkLst>
        <pc:spChg chg="mod">
          <ac:chgData name="CALEB ESPINOSA" userId="199519e1b195f7ef" providerId="LiveId" clId="{36953FCB-CD38-4DA8-A817-619A263464BE}" dt="2021-04-06T18:03:50.676" v="508" actId="123"/>
          <ac:spMkLst>
            <pc:docMk/>
            <pc:sldMk cId="2334356801" sldId="333"/>
            <ac:spMk id="3" creationId="{ECBA1DAC-A3FA-4639-BA24-5C83E09B0451}"/>
          </ac:spMkLst>
        </pc:spChg>
        <pc:picChg chg="add mod">
          <ac:chgData name="CALEB ESPINOSA" userId="199519e1b195f7ef" providerId="LiveId" clId="{36953FCB-CD38-4DA8-A817-619A263464BE}" dt="2021-04-06T18:04:56.143" v="525"/>
          <ac:picMkLst>
            <pc:docMk/>
            <pc:sldMk cId="2334356801" sldId="333"/>
            <ac:picMk id="5" creationId="{D61DAC46-3D7C-4214-B422-21EB931CEECC}"/>
          </ac:picMkLst>
        </pc:picChg>
      </pc:sldChg>
      <pc:sldChg chg="addSp modSp add">
        <pc:chgData name="CALEB ESPINOSA" userId="199519e1b195f7ef" providerId="LiveId" clId="{36953FCB-CD38-4DA8-A817-619A263464BE}" dt="2021-04-06T18:04:59.811" v="526"/>
        <pc:sldMkLst>
          <pc:docMk/>
          <pc:sldMk cId="621355050" sldId="334"/>
        </pc:sldMkLst>
        <pc:picChg chg="add mod">
          <ac:chgData name="CALEB ESPINOSA" userId="199519e1b195f7ef" providerId="LiveId" clId="{36953FCB-CD38-4DA8-A817-619A263464BE}" dt="2021-04-06T18:04:59.811" v="526"/>
          <ac:picMkLst>
            <pc:docMk/>
            <pc:sldMk cId="621355050" sldId="334"/>
            <ac:picMk id="6" creationId="{889DAAE5-FB25-434F-96CE-9B8C132BBE89}"/>
          </ac:picMkLst>
        </pc:picChg>
      </pc:sldChg>
      <pc:sldChg chg="addSp modSp add mod">
        <pc:chgData name="CALEB ESPINOSA" userId="199519e1b195f7ef" providerId="LiveId" clId="{36953FCB-CD38-4DA8-A817-619A263464BE}" dt="2021-04-06T18:05:01.791" v="527"/>
        <pc:sldMkLst>
          <pc:docMk/>
          <pc:sldMk cId="3362879470" sldId="335"/>
        </pc:sldMkLst>
        <pc:spChg chg="mod">
          <ac:chgData name="CALEB ESPINOSA" userId="199519e1b195f7ef" providerId="LiveId" clId="{36953FCB-CD38-4DA8-A817-619A263464BE}" dt="2021-04-06T16:54:27.506" v="74" actId="20577"/>
          <ac:spMkLst>
            <pc:docMk/>
            <pc:sldMk cId="3362879470" sldId="335"/>
            <ac:spMk id="9" creationId="{BF264F12-FE46-416D-BE72-C884350BA2A2}"/>
          </ac:spMkLst>
        </pc:spChg>
        <pc:picChg chg="add mod">
          <ac:chgData name="CALEB ESPINOSA" userId="199519e1b195f7ef" providerId="LiveId" clId="{36953FCB-CD38-4DA8-A817-619A263464BE}" dt="2021-04-06T18:05:01.791" v="527"/>
          <ac:picMkLst>
            <pc:docMk/>
            <pc:sldMk cId="3362879470" sldId="335"/>
            <ac:picMk id="7" creationId="{00B2CA01-4879-4563-999F-D3BE649FFCB0}"/>
          </ac:picMkLst>
        </pc:picChg>
      </pc:sldChg>
      <pc:sldChg chg="addSp modSp add">
        <pc:chgData name="CALEB ESPINOSA" userId="199519e1b195f7ef" providerId="LiveId" clId="{36953FCB-CD38-4DA8-A817-619A263464BE}" dt="2021-04-06T18:12:22.774" v="541" actId="1076"/>
        <pc:sldMkLst>
          <pc:docMk/>
          <pc:sldMk cId="1141968953" sldId="336"/>
        </pc:sldMkLst>
        <pc:picChg chg="add mod">
          <ac:chgData name="CALEB ESPINOSA" userId="199519e1b195f7ef" providerId="LiveId" clId="{36953FCB-CD38-4DA8-A817-619A263464BE}" dt="2021-04-06T18:12:22.774" v="541" actId="1076"/>
          <ac:picMkLst>
            <pc:docMk/>
            <pc:sldMk cId="1141968953" sldId="336"/>
            <ac:picMk id="6" creationId="{6C741E74-7442-481D-8979-1BA1DFC9CC3E}"/>
          </ac:picMkLst>
        </pc:picChg>
      </pc:sldChg>
      <pc:sldChg chg="addSp delSp modSp add">
        <pc:chgData name="CALEB ESPINOSA" userId="199519e1b195f7ef" providerId="LiveId" clId="{36953FCB-CD38-4DA8-A817-619A263464BE}" dt="2021-04-06T18:10:11.650" v="535"/>
        <pc:sldMkLst>
          <pc:docMk/>
          <pc:sldMk cId="318208922" sldId="337"/>
        </pc:sldMkLst>
        <pc:picChg chg="add del mod">
          <ac:chgData name="CALEB ESPINOSA" userId="199519e1b195f7ef" providerId="LiveId" clId="{36953FCB-CD38-4DA8-A817-619A263464BE}" dt="2021-04-06T18:10:04.651" v="534"/>
          <ac:picMkLst>
            <pc:docMk/>
            <pc:sldMk cId="318208922" sldId="337"/>
            <ac:picMk id="3" creationId="{02CC7795-AB42-4748-B6D8-ED5F51932137}"/>
          </ac:picMkLst>
        </pc:picChg>
        <pc:picChg chg="add mod">
          <ac:chgData name="CALEB ESPINOSA" userId="199519e1b195f7ef" providerId="LiveId" clId="{36953FCB-CD38-4DA8-A817-619A263464BE}" dt="2021-04-06T18:10:11.650" v="535"/>
          <ac:picMkLst>
            <pc:docMk/>
            <pc:sldMk cId="318208922" sldId="337"/>
            <ac:picMk id="5" creationId="{2C8010C3-B493-43CC-90BE-C57CF5A2DCF4}"/>
          </ac:picMkLst>
        </pc:picChg>
      </pc:sldChg>
      <pc:sldChg chg="addSp delSp modSp new mod">
        <pc:chgData name="CALEB ESPINOSA" userId="199519e1b195f7ef" providerId="LiveId" clId="{36953FCB-CD38-4DA8-A817-619A263464BE}" dt="2021-04-06T18:04:50.820" v="522"/>
        <pc:sldMkLst>
          <pc:docMk/>
          <pc:sldMk cId="734182701" sldId="352"/>
        </pc:sldMkLst>
        <pc:spChg chg="del">
          <ac:chgData name="CALEB ESPINOSA" userId="199519e1b195f7ef" providerId="LiveId" clId="{36953FCB-CD38-4DA8-A817-619A263464BE}" dt="2021-04-06T17:16:18.652" v="488" actId="478"/>
          <ac:spMkLst>
            <pc:docMk/>
            <pc:sldMk cId="734182701" sldId="352"/>
            <ac:spMk id="2" creationId="{69B8AAE9-ABEB-457D-843A-0EED0AFA30A1}"/>
          </ac:spMkLst>
        </pc:spChg>
        <pc:spChg chg="mod">
          <ac:chgData name="CALEB ESPINOSA" userId="199519e1b195f7ef" providerId="LiveId" clId="{36953FCB-CD38-4DA8-A817-619A263464BE}" dt="2021-04-06T18:03:41.170" v="506" actId="123"/>
          <ac:spMkLst>
            <pc:docMk/>
            <pc:sldMk cId="734182701" sldId="352"/>
            <ac:spMk id="3" creationId="{02D51D13-E679-4779-9171-163C697D283B}"/>
          </ac:spMkLst>
        </pc:spChg>
        <pc:picChg chg="add mod">
          <ac:chgData name="CALEB ESPINOSA" userId="199519e1b195f7ef" providerId="LiveId" clId="{36953FCB-CD38-4DA8-A817-619A263464BE}" dt="2021-04-06T18:04:50.820" v="522"/>
          <ac:picMkLst>
            <pc:docMk/>
            <pc:sldMk cId="734182701" sldId="352"/>
            <ac:picMk id="5" creationId="{9965B51D-06DE-4532-8123-C137C6C41F0B}"/>
          </ac:picMkLst>
        </pc:picChg>
        <pc:picChg chg="add mod">
          <ac:chgData name="CALEB ESPINOSA" userId="199519e1b195f7ef" providerId="LiveId" clId="{36953FCB-CD38-4DA8-A817-619A263464BE}" dt="2021-04-06T17:18:53.192" v="498" actId="1076"/>
          <ac:picMkLst>
            <pc:docMk/>
            <pc:sldMk cId="734182701" sldId="352"/>
            <ac:picMk id="3074" creationId="{C64514B1-8CC7-49B2-8D66-B9BC34A397B8}"/>
          </ac:picMkLst>
        </pc:picChg>
      </pc:sldChg>
      <pc:sldChg chg="new del">
        <pc:chgData name="CALEB ESPINOSA" userId="199519e1b195f7ef" providerId="LiveId" clId="{36953FCB-CD38-4DA8-A817-619A263464BE}" dt="2021-04-06T18:12:41.665" v="543" actId="47"/>
        <pc:sldMkLst>
          <pc:docMk/>
          <pc:sldMk cId="2884532635" sldId="353"/>
        </pc:sldMkLst>
      </pc:sldChg>
    </pc:docChg>
  </pc:docChgLst>
  <pc:docChgLst>
    <pc:chgData name="Diego Rafael Guerrero Carrillo" userId="3ddac56dd584775e" providerId="LiveId" clId="{1E507117-4A9A-43DB-AFEF-ACA02CADC3D9}"/>
    <pc:docChg chg="addSld modSld">
      <pc:chgData name="Diego Rafael Guerrero Carrillo" userId="3ddac56dd584775e" providerId="LiveId" clId="{1E507117-4A9A-43DB-AFEF-ACA02CADC3D9}" dt="2021-04-06T12:34:53.314" v="46" actId="20577"/>
      <pc:docMkLst>
        <pc:docMk/>
      </pc:docMkLst>
      <pc:sldChg chg="add">
        <pc:chgData name="Diego Rafael Guerrero Carrillo" userId="3ddac56dd584775e" providerId="LiveId" clId="{1E507117-4A9A-43DB-AFEF-ACA02CADC3D9}" dt="2021-04-06T01:26:28.624" v="0"/>
        <pc:sldMkLst>
          <pc:docMk/>
          <pc:sldMk cId="0" sldId="258"/>
        </pc:sldMkLst>
      </pc:sldChg>
      <pc:sldChg chg="add">
        <pc:chgData name="Diego Rafael Guerrero Carrillo" userId="3ddac56dd584775e" providerId="LiveId" clId="{1E507117-4A9A-43DB-AFEF-ACA02CADC3D9}" dt="2021-04-06T01:26:28.624" v="0"/>
        <pc:sldMkLst>
          <pc:docMk/>
          <pc:sldMk cId="0" sldId="293"/>
        </pc:sldMkLst>
      </pc:sldChg>
      <pc:sldChg chg="modSp add mod">
        <pc:chgData name="Diego Rafael Guerrero Carrillo" userId="3ddac56dd584775e" providerId="LiveId" clId="{1E507117-4A9A-43DB-AFEF-ACA02CADC3D9}" dt="2021-04-06T12:33:56.510" v="25" actId="20577"/>
        <pc:sldMkLst>
          <pc:docMk/>
          <pc:sldMk cId="0" sldId="294"/>
        </pc:sldMkLst>
        <pc:spChg chg="mod">
          <ac:chgData name="Diego Rafael Guerrero Carrillo" userId="3ddac56dd584775e" providerId="LiveId" clId="{1E507117-4A9A-43DB-AFEF-ACA02CADC3D9}" dt="2021-04-06T12:33:56.510" v="25" actId="20577"/>
          <ac:spMkLst>
            <pc:docMk/>
            <pc:sldMk cId="0" sldId="294"/>
            <ac:spMk id="5122" creationId="{45274594-A004-46BE-BDCA-B3C485593923}"/>
          </ac:spMkLst>
        </pc:spChg>
      </pc:sldChg>
      <pc:sldChg chg="modSp add mod">
        <pc:chgData name="Diego Rafael Guerrero Carrillo" userId="3ddac56dd584775e" providerId="LiveId" clId="{1E507117-4A9A-43DB-AFEF-ACA02CADC3D9}" dt="2021-04-06T12:33:59.555" v="26" actId="20577"/>
        <pc:sldMkLst>
          <pc:docMk/>
          <pc:sldMk cId="0" sldId="295"/>
        </pc:sldMkLst>
        <pc:spChg chg="mod">
          <ac:chgData name="Diego Rafael Guerrero Carrillo" userId="3ddac56dd584775e" providerId="LiveId" clId="{1E507117-4A9A-43DB-AFEF-ACA02CADC3D9}" dt="2021-04-06T12:33:59.555" v="26" actId="20577"/>
          <ac:spMkLst>
            <pc:docMk/>
            <pc:sldMk cId="0" sldId="295"/>
            <ac:spMk id="6146" creationId="{CD0D0E0A-B6F0-4298-8F73-6F89030B0686}"/>
          </ac:spMkLst>
        </pc:spChg>
      </pc:sldChg>
      <pc:sldChg chg="modSp add mod">
        <pc:chgData name="Diego Rafael Guerrero Carrillo" userId="3ddac56dd584775e" providerId="LiveId" clId="{1E507117-4A9A-43DB-AFEF-ACA02CADC3D9}" dt="2021-04-06T12:34:01.439" v="27" actId="20577"/>
        <pc:sldMkLst>
          <pc:docMk/>
          <pc:sldMk cId="0" sldId="296"/>
        </pc:sldMkLst>
        <pc:spChg chg="mod">
          <ac:chgData name="Diego Rafael Guerrero Carrillo" userId="3ddac56dd584775e" providerId="LiveId" clId="{1E507117-4A9A-43DB-AFEF-ACA02CADC3D9}" dt="2021-04-06T12:34:01.439" v="27" actId="20577"/>
          <ac:spMkLst>
            <pc:docMk/>
            <pc:sldMk cId="0" sldId="296"/>
            <ac:spMk id="7170" creationId="{7E0605A4-125E-4103-8790-7953362D58D6}"/>
          </ac:spMkLst>
        </pc:spChg>
      </pc:sldChg>
      <pc:sldChg chg="modSp add mod">
        <pc:chgData name="Diego Rafael Guerrero Carrillo" userId="3ddac56dd584775e" providerId="LiveId" clId="{1E507117-4A9A-43DB-AFEF-ACA02CADC3D9}" dt="2021-04-06T12:34:04.177" v="28" actId="20577"/>
        <pc:sldMkLst>
          <pc:docMk/>
          <pc:sldMk cId="0" sldId="297"/>
        </pc:sldMkLst>
        <pc:spChg chg="mod">
          <ac:chgData name="Diego Rafael Guerrero Carrillo" userId="3ddac56dd584775e" providerId="LiveId" clId="{1E507117-4A9A-43DB-AFEF-ACA02CADC3D9}" dt="2021-04-06T12:34:04.177" v="28" actId="20577"/>
          <ac:spMkLst>
            <pc:docMk/>
            <pc:sldMk cId="0" sldId="297"/>
            <ac:spMk id="8194" creationId="{B7D67B00-CB6E-4726-9F67-F996D33044A4}"/>
          </ac:spMkLst>
        </pc:spChg>
      </pc:sldChg>
      <pc:sldChg chg="modSp add mod">
        <pc:chgData name="Diego Rafael Guerrero Carrillo" userId="3ddac56dd584775e" providerId="LiveId" clId="{1E507117-4A9A-43DB-AFEF-ACA02CADC3D9}" dt="2021-04-06T12:34:06.066" v="29" actId="20577"/>
        <pc:sldMkLst>
          <pc:docMk/>
          <pc:sldMk cId="2016122008" sldId="298"/>
        </pc:sldMkLst>
        <pc:spChg chg="mod">
          <ac:chgData name="Diego Rafael Guerrero Carrillo" userId="3ddac56dd584775e" providerId="LiveId" clId="{1E507117-4A9A-43DB-AFEF-ACA02CADC3D9}" dt="2021-04-06T12:34:06.066" v="29" actId="20577"/>
          <ac:spMkLst>
            <pc:docMk/>
            <pc:sldMk cId="2016122008" sldId="298"/>
            <ac:spMk id="8194" creationId="{B7D67B00-CB6E-4726-9F67-F996D33044A4}"/>
          </ac:spMkLst>
        </pc:spChg>
      </pc:sldChg>
      <pc:sldChg chg="modSp add mod">
        <pc:chgData name="Diego Rafael Guerrero Carrillo" userId="3ddac56dd584775e" providerId="LiveId" clId="{1E507117-4A9A-43DB-AFEF-ACA02CADC3D9}" dt="2021-04-06T12:34:09.727" v="30" actId="20577"/>
        <pc:sldMkLst>
          <pc:docMk/>
          <pc:sldMk cId="3453345392" sldId="299"/>
        </pc:sldMkLst>
        <pc:spChg chg="mod">
          <ac:chgData name="Diego Rafael Guerrero Carrillo" userId="3ddac56dd584775e" providerId="LiveId" clId="{1E507117-4A9A-43DB-AFEF-ACA02CADC3D9}" dt="2021-04-06T12:34:09.727" v="30" actId="20577"/>
          <ac:spMkLst>
            <pc:docMk/>
            <pc:sldMk cId="3453345392" sldId="299"/>
            <ac:spMk id="8194" creationId="{B7D67B00-CB6E-4726-9F67-F996D33044A4}"/>
          </ac:spMkLst>
        </pc:spChg>
      </pc:sldChg>
      <pc:sldChg chg="modSp add mod">
        <pc:chgData name="Diego Rafael Guerrero Carrillo" userId="3ddac56dd584775e" providerId="LiveId" clId="{1E507117-4A9A-43DB-AFEF-ACA02CADC3D9}" dt="2021-04-06T12:34:13.401" v="31" actId="20577"/>
        <pc:sldMkLst>
          <pc:docMk/>
          <pc:sldMk cId="2395952426" sldId="300"/>
        </pc:sldMkLst>
        <pc:spChg chg="mod">
          <ac:chgData name="Diego Rafael Guerrero Carrillo" userId="3ddac56dd584775e" providerId="LiveId" clId="{1E507117-4A9A-43DB-AFEF-ACA02CADC3D9}" dt="2021-04-06T12:34:13.401" v="31" actId="20577"/>
          <ac:spMkLst>
            <pc:docMk/>
            <pc:sldMk cId="2395952426" sldId="300"/>
            <ac:spMk id="8194" creationId="{B7D67B00-CB6E-4726-9F67-F996D33044A4}"/>
          </ac:spMkLst>
        </pc:spChg>
      </pc:sldChg>
      <pc:sldChg chg="modSp add mod">
        <pc:chgData name="Diego Rafael Guerrero Carrillo" userId="3ddac56dd584775e" providerId="LiveId" clId="{1E507117-4A9A-43DB-AFEF-ACA02CADC3D9}" dt="2021-04-06T12:34:15.772" v="32" actId="20577"/>
        <pc:sldMkLst>
          <pc:docMk/>
          <pc:sldMk cId="1147564819" sldId="301"/>
        </pc:sldMkLst>
        <pc:spChg chg="mod">
          <ac:chgData name="Diego Rafael Guerrero Carrillo" userId="3ddac56dd584775e" providerId="LiveId" clId="{1E507117-4A9A-43DB-AFEF-ACA02CADC3D9}" dt="2021-04-06T12:34:15.772" v="32" actId="20577"/>
          <ac:spMkLst>
            <pc:docMk/>
            <pc:sldMk cId="1147564819" sldId="301"/>
            <ac:spMk id="8194" creationId="{B7D67B00-CB6E-4726-9F67-F996D33044A4}"/>
          </ac:spMkLst>
        </pc:spChg>
      </pc:sldChg>
      <pc:sldChg chg="modSp add mod">
        <pc:chgData name="Diego Rafael Guerrero Carrillo" userId="3ddac56dd584775e" providerId="LiveId" clId="{1E507117-4A9A-43DB-AFEF-ACA02CADC3D9}" dt="2021-04-06T12:34:21.244" v="33" actId="20577"/>
        <pc:sldMkLst>
          <pc:docMk/>
          <pc:sldMk cId="0" sldId="302"/>
        </pc:sldMkLst>
        <pc:spChg chg="mod">
          <ac:chgData name="Diego Rafael Guerrero Carrillo" userId="3ddac56dd584775e" providerId="LiveId" clId="{1E507117-4A9A-43DB-AFEF-ACA02CADC3D9}" dt="2021-04-06T12:34:21.244" v="33" actId="20577"/>
          <ac:spMkLst>
            <pc:docMk/>
            <pc:sldMk cId="0" sldId="302"/>
            <ac:spMk id="9218" creationId="{D83BCEEB-3751-4904-B239-DDC672469220}"/>
          </ac:spMkLst>
        </pc:spChg>
      </pc:sldChg>
      <pc:sldChg chg="modSp add mod">
        <pc:chgData name="Diego Rafael Guerrero Carrillo" userId="3ddac56dd584775e" providerId="LiveId" clId="{1E507117-4A9A-43DB-AFEF-ACA02CADC3D9}" dt="2021-04-06T12:34:24.261" v="34" actId="20577"/>
        <pc:sldMkLst>
          <pc:docMk/>
          <pc:sldMk cId="0" sldId="303"/>
        </pc:sldMkLst>
        <pc:spChg chg="mod">
          <ac:chgData name="Diego Rafael Guerrero Carrillo" userId="3ddac56dd584775e" providerId="LiveId" clId="{1E507117-4A9A-43DB-AFEF-ACA02CADC3D9}" dt="2021-04-06T12:34:24.261" v="34" actId="20577"/>
          <ac:spMkLst>
            <pc:docMk/>
            <pc:sldMk cId="0" sldId="303"/>
            <ac:spMk id="10242" creationId="{34998936-B1CD-4213-96A5-8BAB0EFEDC2D}"/>
          </ac:spMkLst>
        </pc:spChg>
      </pc:sldChg>
      <pc:sldChg chg="modSp add mod">
        <pc:chgData name="Diego Rafael Guerrero Carrillo" userId="3ddac56dd584775e" providerId="LiveId" clId="{1E507117-4A9A-43DB-AFEF-ACA02CADC3D9}" dt="2021-04-06T12:34:25.929" v="35" actId="20577"/>
        <pc:sldMkLst>
          <pc:docMk/>
          <pc:sldMk cId="0" sldId="304"/>
        </pc:sldMkLst>
        <pc:spChg chg="mod">
          <ac:chgData name="Diego Rafael Guerrero Carrillo" userId="3ddac56dd584775e" providerId="LiveId" clId="{1E507117-4A9A-43DB-AFEF-ACA02CADC3D9}" dt="2021-04-06T12:34:25.929" v="35" actId="20577"/>
          <ac:spMkLst>
            <pc:docMk/>
            <pc:sldMk cId="0" sldId="304"/>
            <ac:spMk id="11266" creationId="{12CC9AE2-8C5F-4346-A296-A275A5709230}"/>
          </ac:spMkLst>
        </pc:spChg>
      </pc:sldChg>
      <pc:sldChg chg="modSp add mod">
        <pc:chgData name="Diego Rafael Guerrero Carrillo" userId="3ddac56dd584775e" providerId="LiveId" clId="{1E507117-4A9A-43DB-AFEF-ACA02CADC3D9}" dt="2021-04-06T12:34:29.578" v="36" actId="20577"/>
        <pc:sldMkLst>
          <pc:docMk/>
          <pc:sldMk cId="0" sldId="305"/>
        </pc:sldMkLst>
        <pc:spChg chg="mod">
          <ac:chgData name="Diego Rafael Guerrero Carrillo" userId="3ddac56dd584775e" providerId="LiveId" clId="{1E507117-4A9A-43DB-AFEF-ACA02CADC3D9}" dt="2021-04-06T12:34:29.578" v="36" actId="20577"/>
          <ac:spMkLst>
            <pc:docMk/>
            <pc:sldMk cId="0" sldId="305"/>
            <ac:spMk id="12290" creationId="{8A47E746-194E-4F55-A437-D518B186E49A}"/>
          </ac:spMkLst>
        </pc:spChg>
      </pc:sldChg>
      <pc:sldChg chg="modSp add mod">
        <pc:chgData name="Diego Rafael Guerrero Carrillo" userId="3ddac56dd584775e" providerId="LiveId" clId="{1E507117-4A9A-43DB-AFEF-ACA02CADC3D9}" dt="2021-04-06T12:34:31.648" v="37" actId="20577"/>
        <pc:sldMkLst>
          <pc:docMk/>
          <pc:sldMk cId="3676049912" sldId="306"/>
        </pc:sldMkLst>
        <pc:spChg chg="mod">
          <ac:chgData name="Diego Rafael Guerrero Carrillo" userId="3ddac56dd584775e" providerId="LiveId" clId="{1E507117-4A9A-43DB-AFEF-ACA02CADC3D9}" dt="2021-04-06T12:34:31.648" v="37" actId="20577"/>
          <ac:spMkLst>
            <pc:docMk/>
            <pc:sldMk cId="3676049912" sldId="306"/>
            <ac:spMk id="12290" creationId="{8A47E746-194E-4F55-A437-D518B186E49A}"/>
          </ac:spMkLst>
        </pc:spChg>
      </pc:sldChg>
      <pc:sldChg chg="modSp add mod">
        <pc:chgData name="Diego Rafael Guerrero Carrillo" userId="3ddac56dd584775e" providerId="LiveId" clId="{1E507117-4A9A-43DB-AFEF-ACA02CADC3D9}" dt="2021-04-06T12:34:35.035" v="38" actId="20577"/>
        <pc:sldMkLst>
          <pc:docMk/>
          <pc:sldMk cId="524803423" sldId="307"/>
        </pc:sldMkLst>
        <pc:spChg chg="mod">
          <ac:chgData name="Diego Rafael Guerrero Carrillo" userId="3ddac56dd584775e" providerId="LiveId" clId="{1E507117-4A9A-43DB-AFEF-ACA02CADC3D9}" dt="2021-04-06T12:34:35.035" v="38" actId="20577"/>
          <ac:spMkLst>
            <pc:docMk/>
            <pc:sldMk cId="524803423" sldId="307"/>
            <ac:spMk id="12290" creationId="{8A47E746-194E-4F55-A437-D518B186E49A}"/>
          </ac:spMkLst>
        </pc:spChg>
      </pc:sldChg>
      <pc:sldChg chg="modSp add mod">
        <pc:chgData name="Diego Rafael Guerrero Carrillo" userId="3ddac56dd584775e" providerId="LiveId" clId="{1E507117-4A9A-43DB-AFEF-ACA02CADC3D9}" dt="2021-04-06T12:34:37.652" v="39" actId="20577"/>
        <pc:sldMkLst>
          <pc:docMk/>
          <pc:sldMk cId="2119428527" sldId="308"/>
        </pc:sldMkLst>
        <pc:spChg chg="mod">
          <ac:chgData name="Diego Rafael Guerrero Carrillo" userId="3ddac56dd584775e" providerId="LiveId" clId="{1E507117-4A9A-43DB-AFEF-ACA02CADC3D9}" dt="2021-04-06T12:34:37.652" v="39" actId="20577"/>
          <ac:spMkLst>
            <pc:docMk/>
            <pc:sldMk cId="2119428527" sldId="308"/>
            <ac:spMk id="12290" creationId="{8A47E746-194E-4F55-A437-D518B186E49A}"/>
          </ac:spMkLst>
        </pc:spChg>
      </pc:sldChg>
      <pc:sldChg chg="modSp add mod">
        <pc:chgData name="Diego Rafael Guerrero Carrillo" userId="3ddac56dd584775e" providerId="LiveId" clId="{1E507117-4A9A-43DB-AFEF-ACA02CADC3D9}" dt="2021-04-06T12:34:39.967" v="40" actId="20577"/>
        <pc:sldMkLst>
          <pc:docMk/>
          <pc:sldMk cId="1034741893" sldId="309"/>
        </pc:sldMkLst>
        <pc:spChg chg="mod">
          <ac:chgData name="Diego Rafael Guerrero Carrillo" userId="3ddac56dd584775e" providerId="LiveId" clId="{1E507117-4A9A-43DB-AFEF-ACA02CADC3D9}" dt="2021-04-06T12:34:39.967" v="40" actId="20577"/>
          <ac:spMkLst>
            <pc:docMk/>
            <pc:sldMk cId="1034741893" sldId="309"/>
            <ac:spMk id="12290" creationId="{8A47E746-194E-4F55-A437-D518B186E49A}"/>
          </ac:spMkLst>
        </pc:spChg>
      </pc:sldChg>
      <pc:sldChg chg="modSp add mod">
        <pc:chgData name="Diego Rafael Guerrero Carrillo" userId="3ddac56dd584775e" providerId="LiveId" clId="{1E507117-4A9A-43DB-AFEF-ACA02CADC3D9}" dt="2021-04-06T12:34:42.003" v="41" actId="20577"/>
        <pc:sldMkLst>
          <pc:docMk/>
          <pc:sldMk cId="3596762708" sldId="310"/>
        </pc:sldMkLst>
        <pc:spChg chg="mod">
          <ac:chgData name="Diego Rafael Guerrero Carrillo" userId="3ddac56dd584775e" providerId="LiveId" clId="{1E507117-4A9A-43DB-AFEF-ACA02CADC3D9}" dt="2021-04-06T12:34:42.003" v="41" actId="20577"/>
          <ac:spMkLst>
            <pc:docMk/>
            <pc:sldMk cId="3596762708" sldId="310"/>
            <ac:spMk id="12290" creationId="{8A47E746-194E-4F55-A437-D518B186E49A}"/>
          </ac:spMkLst>
        </pc:spChg>
      </pc:sldChg>
      <pc:sldChg chg="modSp add mod">
        <pc:chgData name="Diego Rafael Guerrero Carrillo" userId="3ddac56dd584775e" providerId="LiveId" clId="{1E507117-4A9A-43DB-AFEF-ACA02CADC3D9}" dt="2021-04-06T12:34:45.166" v="42" actId="20577"/>
        <pc:sldMkLst>
          <pc:docMk/>
          <pc:sldMk cId="2156557995" sldId="311"/>
        </pc:sldMkLst>
        <pc:spChg chg="mod">
          <ac:chgData name="Diego Rafael Guerrero Carrillo" userId="3ddac56dd584775e" providerId="LiveId" clId="{1E507117-4A9A-43DB-AFEF-ACA02CADC3D9}" dt="2021-04-06T12:34:45.166" v="42" actId="20577"/>
          <ac:spMkLst>
            <pc:docMk/>
            <pc:sldMk cId="2156557995" sldId="311"/>
            <ac:spMk id="12290" creationId="{8A47E746-194E-4F55-A437-D518B186E49A}"/>
          </ac:spMkLst>
        </pc:spChg>
      </pc:sldChg>
      <pc:sldChg chg="modSp add mod">
        <pc:chgData name="Diego Rafael Guerrero Carrillo" userId="3ddac56dd584775e" providerId="LiveId" clId="{1E507117-4A9A-43DB-AFEF-ACA02CADC3D9}" dt="2021-04-06T12:34:47.014" v="43" actId="20577"/>
        <pc:sldMkLst>
          <pc:docMk/>
          <pc:sldMk cId="4236351608" sldId="312"/>
        </pc:sldMkLst>
        <pc:spChg chg="mod">
          <ac:chgData name="Diego Rafael Guerrero Carrillo" userId="3ddac56dd584775e" providerId="LiveId" clId="{1E507117-4A9A-43DB-AFEF-ACA02CADC3D9}" dt="2021-04-06T12:34:47.014" v="43" actId="20577"/>
          <ac:spMkLst>
            <pc:docMk/>
            <pc:sldMk cId="4236351608" sldId="312"/>
            <ac:spMk id="12290" creationId="{8A47E746-194E-4F55-A437-D518B186E49A}"/>
          </ac:spMkLst>
        </pc:spChg>
      </pc:sldChg>
      <pc:sldChg chg="modSp add mod">
        <pc:chgData name="Diego Rafael Guerrero Carrillo" userId="3ddac56dd584775e" providerId="LiveId" clId="{1E507117-4A9A-43DB-AFEF-ACA02CADC3D9}" dt="2021-04-06T12:34:49.622" v="44" actId="20577"/>
        <pc:sldMkLst>
          <pc:docMk/>
          <pc:sldMk cId="4167612291" sldId="313"/>
        </pc:sldMkLst>
        <pc:spChg chg="mod">
          <ac:chgData name="Diego Rafael Guerrero Carrillo" userId="3ddac56dd584775e" providerId="LiveId" clId="{1E507117-4A9A-43DB-AFEF-ACA02CADC3D9}" dt="2021-04-06T12:34:49.622" v="44" actId="20577"/>
          <ac:spMkLst>
            <pc:docMk/>
            <pc:sldMk cId="4167612291" sldId="313"/>
            <ac:spMk id="12290" creationId="{8A47E746-194E-4F55-A437-D518B186E49A}"/>
          </ac:spMkLst>
        </pc:spChg>
      </pc:sldChg>
      <pc:sldChg chg="modSp add mod">
        <pc:chgData name="Diego Rafael Guerrero Carrillo" userId="3ddac56dd584775e" providerId="LiveId" clId="{1E507117-4A9A-43DB-AFEF-ACA02CADC3D9}" dt="2021-04-06T12:34:51.454" v="45" actId="20577"/>
        <pc:sldMkLst>
          <pc:docMk/>
          <pc:sldMk cId="37158579" sldId="314"/>
        </pc:sldMkLst>
        <pc:spChg chg="mod">
          <ac:chgData name="Diego Rafael Guerrero Carrillo" userId="3ddac56dd584775e" providerId="LiveId" clId="{1E507117-4A9A-43DB-AFEF-ACA02CADC3D9}" dt="2021-04-06T12:34:51.454" v="45" actId="20577"/>
          <ac:spMkLst>
            <pc:docMk/>
            <pc:sldMk cId="37158579" sldId="314"/>
            <ac:spMk id="12290" creationId="{8A47E746-194E-4F55-A437-D518B186E49A}"/>
          </ac:spMkLst>
        </pc:spChg>
      </pc:sldChg>
      <pc:sldChg chg="modSp add mod">
        <pc:chgData name="Diego Rafael Guerrero Carrillo" userId="3ddac56dd584775e" providerId="LiveId" clId="{1E507117-4A9A-43DB-AFEF-ACA02CADC3D9}" dt="2021-04-06T12:34:53.314" v="46" actId="20577"/>
        <pc:sldMkLst>
          <pc:docMk/>
          <pc:sldMk cId="2727688592" sldId="315"/>
        </pc:sldMkLst>
        <pc:spChg chg="mod">
          <ac:chgData name="Diego Rafael Guerrero Carrillo" userId="3ddac56dd584775e" providerId="LiveId" clId="{1E507117-4A9A-43DB-AFEF-ACA02CADC3D9}" dt="2021-04-06T12:34:53.314" v="46" actId="20577"/>
          <ac:spMkLst>
            <pc:docMk/>
            <pc:sldMk cId="2727688592" sldId="315"/>
            <ac:spMk id="12290" creationId="{8A47E746-194E-4F55-A437-D518B186E49A}"/>
          </ac:spMkLst>
        </pc:spChg>
      </pc:sldChg>
    </pc:docChg>
  </pc:docChgLst>
  <pc:docChgLst>
    <pc:chgData name="Byron Guaman" userId="8c64c294d11fa511" providerId="LiveId" clId="{9A3CB4FA-1474-4F85-BBDA-EDA11422E554}"/>
    <pc:docChg chg="undo custSel addSld delSld modSld">
      <pc:chgData name="Byron Guaman" userId="8c64c294d11fa511" providerId="LiveId" clId="{9A3CB4FA-1474-4F85-BBDA-EDA11422E554}" dt="2021-04-06T19:08:37.090" v="1113" actId="20577"/>
      <pc:docMkLst>
        <pc:docMk/>
      </pc:docMkLst>
      <pc:sldChg chg="addSp delSp modSp mod">
        <pc:chgData name="Byron Guaman" userId="8c64c294d11fa511" providerId="LiveId" clId="{9A3CB4FA-1474-4F85-BBDA-EDA11422E554}" dt="2021-04-06T18:50:50.896" v="824" actId="1036"/>
        <pc:sldMkLst>
          <pc:docMk/>
          <pc:sldMk cId="0" sldId="260"/>
        </pc:sldMkLst>
        <pc:spChg chg="mod">
          <ac:chgData name="Byron Guaman" userId="8c64c294d11fa511" providerId="LiveId" clId="{9A3CB4FA-1474-4F85-BBDA-EDA11422E554}" dt="2021-04-06T18:33:21.422" v="775" actId="1076"/>
          <ac:spMkLst>
            <pc:docMk/>
            <pc:sldMk cId="0" sldId="260"/>
            <ac:spMk id="4" creationId="{12D8A3BC-D3E1-4CCD-9ED1-8DDB15F19CF9}"/>
          </ac:spMkLst>
        </pc:spChg>
        <pc:spChg chg="mod">
          <ac:chgData name="Byron Guaman" userId="8c64c294d11fa511" providerId="LiveId" clId="{9A3CB4FA-1474-4F85-BBDA-EDA11422E554}" dt="2021-04-06T18:33:46.020" v="785" actId="113"/>
          <ac:spMkLst>
            <pc:docMk/>
            <pc:sldMk cId="0" sldId="260"/>
            <ac:spMk id="12" creationId="{A9267E3E-9E1D-4CEA-ACCC-CFD04829E88D}"/>
          </ac:spMkLst>
        </pc:spChg>
        <pc:spChg chg="add mod">
          <ac:chgData name="Byron Guaman" userId="8c64c294d11fa511" providerId="LiveId" clId="{9A3CB4FA-1474-4F85-BBDA-EDA11422E554}" dt="2021-04-06T12:14:06.469" v="195" actId="20577"/>
          <ac:spMkLst>
            <pc:docMk/>
            <pc:sldMk cId="0" sldId="260"/>
            <ac:spMk id="13" creationId="{ED595D69-9CAD-449D-A6F4-508514DB5E98}"/>
          </ac:spMkLst>
        </pc:spChg>
        <pc:spChg chg="add mod">
          <ac:chgData name="Byron Guaman" userId="8c64c294d11fa511" providerId="LiveId" clId="{9A3CB4FA-1474-4F85-BBDA-EDA11422E554}" dt="2021-04-06T18:31:42.867" v="741" actId="1076"/>
          <ac:spMkLst>
            <pc:docMk/>
            <pc:sldMk cId="0" sldId="260"/>
            <ac:spMk id="14" creationId="{1670152F-EFFC-4C4C-BB19-2B655F26DE29}"/>
          </ac:spMkLst>
        </pc:spChg>
        <pc:spChg chg="add mod">
          <ac:chgData name="Byron Guaman" userId="8c64c294d11fa511" providerId="LiveId" clId="{9A3CB4FA-1474-4F85-BBDA-EDA11422E554}" dt="2021-04-06T18:50:50.896" v="824" actId="1036"/>
          <ac:spMkLst>
            <pc:docMk/>
            <pc:sldMk cId="0" sldId="260"/>
            <ac:spMk id="15" creationId="{3A3AFF37-0E3F-407B-B8D4-BAA52AF690D0}"/>
          </ac:spMkLst>
        </pc:spChg>
        <pc:spChg chg="add mod">
          <ac:chgData name="Byron Guaman" userId="8c64c294d11fa511" providerId="LiveId" clId="{9A3CB4FA-1474-4F85-BBDA-EDA11422E554}" dt="2021-04-06T18:34:17.976" v="794" actId="1076"/>
          <ac:spMkLst>
            <pc:docMk/>
            <pc:sldMk cId="0" sldId="260"/>
            <ac:spMk id="16" creationId="{FE3D3873-C832-42EE-A189-2C1BA315610E}"/>
          </ac:spMkLst>
        </pc:spChg>
        <pc:spChg chg="add mod">
          <ac:chgData name="Byron Guaman" userId="8c64c294d11fa511" providerId="LiveId" clId="{9A3CB4FA-1474-4F85-BBDA-EDA11422E554}" dt="2021-04-06T18:35:54.255" v="804" actId="20577"/>
          <ac:spMkLst>
            <pc:docMk/>
            <pc:sldMk cId="0" sldId="260"/>
            <ac:spMk id="17" creationId="{8132F019-43F7-43A8-8D92-8BA4771DB17A}"/>
          </ac:spMkLst>
        </pc:spChg>
        <pc:picChg chg="mod">
          <ac:chgData name="Byron Guaman" userId="8c64c294d11fa511" providerId="LiveId" clId="{9A3CB4FA-1474-4F85-BBDA-EDA11422E554}" dt="2021-04-06T18:34:11.068" v="790" actId="1076"/>
          <ac:picMkLst>
            <pc:docMk/>
            <pc:sldMk cId="0" sldId="260"/>
            <ac:picMk id="6" creationId="{D0885581-CDBD-439B-8A20-BE3AE1414132}"/>
          </ac:picMkLst>
        </pc:picChg>
        <pc:picChg chg="mod">
          <ac:chgData name="Byron Guaman" userId="8c64c294d11fa511" providerId="LiveId" clId="{9A3CB4FA-1474-4F85-BBDA-EDA11422E554}" dt="2021-04-06T18:34:17.976" v="794" actId="1076"/>
          <ac:picMkLst>
            <pc:docMk/>
            <pc:sldMk cId="0" sldId="260"/>
            <ac:picMk id="8" creationId="{9C4A1294-F6E1-4061-84C5-D44FE5D8D717}"/>
          </ac:picMkLst>
        </pc:picChg>
        <pc:picChg chg="add del">
          <ac:chgData name="Byron Guaman" userId="8c64c294d11fa511" providerId="LiveId" clId="{9A3CB4FA-1474-4F85-BBDA-EDA11422E554}" dt="2021-04-06T12:51:57.292" v="526"/>
          <ac:picMkLst>
            <pc:docMk/>
            <pc:sldMk cId="0" sldId="260"/>
            <ac:picMk id="3074" creationId="{31A20F1C-393C-417C-B339-B35B0719B318}"/>
          </ac:picMkLst>
        </pc:picChg>
      </pc:sldChg>
      <pc:sldChg chg="addSp modSp mod">
        <pc:chgData name="Byron Guaman" userId="8c64c294d11fa511" providerId="LiveId" clId="{9A3CB4FA-1474-4F85-BBDA-EDA11422E554}" dt="2021-04-06T18:52:40.093" v="939" actId="1076"/>
        <pc:sldMkLst>
          <pc:docMk/>
          <pc:sldMk cId="2291697838" sldId="261"/>
        </pc:sldMkLst>
        <pc:spChg chg="add mod">
          <ac:chgData name="Byron Guaman" userId="8c64c294d11fa511" providerId="LiveId" clId="{9A3CB4FA-1474-4F85-BBDA-EDA11422E554}" dt="2021-04-06T12:54:30.276" v="582" actId="20577"/>
          <ac:spMkLst>
            <pc:docMk/>
            <pc:sldMk cId="2291697838" sldId="261"/>
            <ac:spMk id="8" creationId="{2CEE0537-9B03-45FA-8E18-4FD83AC214D5}"/>
          </ac:spMkLst>
        </pc:spChg>
        <pc:spChg chg="add mod">
          <ac:chgData name="Byron Guaman" userId="8c64c294d11fa511" providerId="LiveId" clId="{9A3CB4FA-1474-4F85-BBDA-EDA11422E554}" dt="2021-04-06T18:52:40.093" v="939" actId="1076"/>
          <ac:spMkLst>
            <pc:docMk/>
            <pc:sldMk cId="2291697838" sldId="261"/>
            <ac:spMk id="10" creationId="{4DBB3076-7E69-4633-BF0B-14C382D0ED1A}"/>
          </ac:spMkLst>
        </pc:spChg>
        <pc:picChg chg="mod">
          <ac:chgData name="Byron Guaman" userId="8c64c294d11fa511" providerId="LiveId" clId="{9A3CB4FA-1474-4F85-BBDA-EDA11422E554}" dt="2021-04-06T18:52:08.466" v="867" actId="1076"/>
          <ac:picMkLst>
            <pc:docMk/>
            <pc:sldMk cId="2291697838" sldId="261"/>
            <ac:picMk id="9" creationId="{2285BBAC-BD7A-4A3D-8B7D-5F7C133D0421}"/>
          </ac:picMkLst>
        </pc:picChg>
      </pc:sldChg>
      <pc:sldChg chg="addSp modSp mod">
        <pc:chgData name="Byron Guaman" userId="8c64c294d11fa511" providerId="LiveId" clId="{9A3CB4FA-1474-4F85-BBDA-EDA11422E554}" dt="2021-04-06T12:54:43.619" v="590" actId="20577"/>
        <pc:sldMkLst>
          <pc:docMk/>
          <pc:sldMk cId="3851497199" sldId="262"/>
        </pc:sldMkLst>
        <pc:spChg chg="add mod">
          <ac:chgData name="Byron Guaman" userId="8c64c294d11fa511" providerId="LiveId" clId="{9A3CB4FA-1474-4F85-BBDA-EDA11422E554}" dt="2021-04-06T12:54:43.619" v="590" actId="20577"/>
          <ac:spMkLst>
            <pc:docMk/>
            <pc:sldMk cId="3851497199" sldId="262"/>
            <ac:spMk id="8" creationId="{BBFC9DED-7E94-4186-87F6-10DE21A5FFCD}"/>
          </ac:spMkLst>
        </pc:spChg>
      </pc:sldChg>
      <pc:sldChg chg="addSp modSp mod">
        <pc:chgData name="Byron Guaman" userId="8c64c294d11fa511" providerId="LiveId" clId="{9A3CB4FA-1474-4F85-BBDA-EDA11422E554}" dt="2021-04-06T12:54:04.341" v="568" actId="20577"/>
        <pc:sldMkLst>
          <pc:docMk/>
          <pc:sldMk cId="1042599793" sldId="263"/>
        </pc:sldMkLst>
        <pc:spChg chg="add mod">
          <ac:chgData name="Byron Guaman" userId="8c64c294d11fa511" providerId="LiveId" clId="{9A3CB4FA-1474-4F85-BBDA-EDA11422E554}" dt="2021-04-06T12:54:04.341" v="568" actId="20577"/>
          <ac:spMkLst>
            <pc:docMk/>
            <pc:sldMk cId="1042599793" sldId="263"/>
            <ac:spMk id="14" creationId="{295A5CD4-8675-490A-9B3B-484182428895}"/>
          </ac:spMkLst>
        </pc:spChg>
      </pc:sldChg>
      <pc:sldChg chg="addSp delSp modSp mod">
        <pc:chgData name="Byron Guaman" userId="8c64c294d11fa511" providerId="LiveId" clId="{9A3CB4FA-1474-4F85-BBDA-EDA11422E554}" dt="2021-04-06T17:19:22.230" v="663" actId="1036"/>
        <pc:sldMkLst>
          <pc:docMk/>
          <pc:sldMk cId="3324282358" sldId="264"/>
        </pc:sldMkLst>
        <pc:spChg chg="add mod">
          <ac:chgData name="Byron Guaman" userId="8c64c294d11fa511" providerId="LiveId" clId="{9A3CB4FA-1474-4F85-BBDA-EDA11422E554}" dt="2021-04-06T12:54:11.392" v="570" actId="20577"/>
          <ac:spMkLst>
            <pc:docMk/>
            <pc:sldMk cId="3324282358" sldId="264"/>
            <ac:spMk id="9" creationId="{DA055C9A-DF0F-493D-A325-EDADE434ABEB}"/>
          </ac:spMkLst>
        </pc:spChg>
        <pc:spChg chg="add del mod">
          <ac:chgData name="Byron Guaman" userId="8c64c294d11fa511" providerId="LiveId" clId="{9A3CB4FA-1474-4F85-BBDA-EDA11422E554}" dt="2021-04-06T12:33:31.414" v="270"/>
          <ac:spMkLst>
            <pc:docMk/>
            <pc:sldMk cId="3324282358" sldId="264"/>
            <ac:spMk id="10" creationId="{24BC7D33-ED43-4B7F-A784-67D5C6F5EC3A}"/>
          </ac:spMkLst>
        </pc:spChg>
        <pc:spChg chg="mod">
          <ac:chgData name="Byron Guaman" userId="8c64c294d11fa511" providerId="LiveId" clId="{9A3CB4FA-1474-4F85-BBDA-EDA11422E554}" dt="2021-04-06T17:19:22.230" v="663" actId="1036"/>
          <ac:spMkLst>
            <pc:docMk/>
            <pc:sldMk cId="3324282358" sldId="264"/>
            <ac:spMk id="12" creationId="{4670669D-332A-45C1-902A-0CC1C26B8412}"/>
          </ac:spMkLst>
        </pc:spChg>
        <pc:spChg chg="mod">
          <ac:chgData name="Byron Guaman" userId="8c64c294d11fa511" providerId="LiveId" clId="{9A3CB4FA-1474-4F85-BBDA-EDA11422E554}" dt="2021-04-06T17:19:22.230" v="663" actId="1036"/>
          <ac:spMkLst>
            <pc:docMk/>
            <pc:sldMk cId="3324282358" sldId="264"/>
            <ac:spMk id="15" creationId="{03949024-3E95-4777-BECD-1ABF56E67C9F}"/>
          </ac:spMkLst>
        </pc:spChg>
        <pc:graphicFrameChg chg="mod">
          <ac:chgData name="Byron Guaman" userId="8c64c294d11fa511" providerId="LiveId" clId="{9A3CB4FA-1474-4F85-BBDA-EDA11422E554}" dt="2021-04-06T17:19:22.230" v="663" actId="1036"/>
          <ac:graphicFrameMkLst>
            <pc:docMk/>
            <pc:sldMk cId="3324282358" sldId="264"/>
            <ac:graphicFrameMk id="13" creationId="{B913ED23-5332-4620-B65C-CD59B2FA845D}"/>
          </ac:graphicFrameMkLst>
        </pc:graphicFrameChg>
        <pc:graphicFrameChg chg="mod">
          <ac:chgData name="Byron Guaman" userId="8c64c294d11fa511" providerId="LiveId" clId="{9A3CB4FA-1474-4F85-BBDA-EDA11422E554}" dt="2021-04-06T17:19:22.230" v="663" actId="1036"/>
          <ac:graphicFrameMkLst>
            <pc:docMk/>
            <pc:sldMk cId="3324282358" sldId="264"/>
            <ac:graphicFrameMk id="16" creationId="{C11C17AD-2DD4-44FF-9EC9-6901CB4D5E9C}"/>
          </ac:graphicFrameMkLst>
        </pc:graphicFrameChg>
        <pc:picChg chg="mod">
          <ac:chgData name="Byron Guaman" userId="8c64c294d11fa511" providerId="LiveId" clId="{9A3CB4FA-1474-4F85-BBDA-EDA11422E554}" dt="2021-04-06T17:19:22.230" v="663" actId="1036"/>
          <ac:picMkLst>
            <pc:docMk/>
            <pc:sldMk cId="3324282358" sldId="264"/>
            <ac:picMk id="3" creationId="{429BCC1A-5A80-4C47-9516-D757D7096CB0}"/>
          </ac:picMkLst>
        </pc:picChg>
        <pc:picChg chg="mod">
          <ac:chgData name="Byron Guaman" userId="8c64c294d11fa511" providerId="LiveId" clId="{9A3CB4FA-1474-4F85-BBDA-EDA11422E554}" dt="2021-04-06T17:19:22.230" v="663" actId="1036"/>
          <ac:picMkLst>
            <pc:docMk/>
            <pc:sldMk cId="3324282358" sldId="264"/>
            <ac:picMk id="14" creationId="{EF73EEE8-2AFF-413F-9BC5-CD1F51F6B32F}"/>
          </ac:picMkLst>
        </pc:picChg>
      </pc:sldChg>
      <pc:sldChg chg="addSp modSp mod">
        <pc:chgData name="Byron Guaman" userId="8c64c294d11fa511" providerId="LiveId" clId="{9A3CB4FA-1474-4F85-BBDA-EDA11422E554}" dt="2021-04-06T17:27:05.805" v="695" actId="20577"/>
        <pc:sldMkLst>
          <pc:docMk/>
          <pc:sldMk cId="3616920815" sldId="265"/>
        </pc:sldMkLst>
        <pc:spChg chg="add mod">
          <ac:chgData name="Byron Guaman" userId="8c64c294d11fa511" providerId="LiveId" clId="{9A3CB4FA-1474-4F85-BBDA-EDA11422E554}" dt="2021-04-06T12:54:22.199" v="576" actId="20577"/>
          <ac:spMkLst>
            <pc:docMk/>
            <pc:sldMk cId="3616920815" sldId="265"/>
            <ac:spMk id="10" creationId="{638B8FD4-8CD0-4B46-83F6-6FB4839D51AA}"/>
          </ac:spMkLst>
        </pc:spChg>
        <pc:spChg chg="add mod">
          <ac:chgData name="Byron Guaman" userId="8c64c294d11fa511" providerId="LiveId" clId="{9A3CB4FA-1474-4F85-BBDA-EDA11422E554}" dt="2021-04-06T17:27:05.805" v="695" actId="20577"/>
          <ac:spMkLst>
            <pc:docMk/>
            <pc:sldMk cId="3616920815" sldId="265"/>
            <ac:spMk id="11" creationId="{851B21AA-6DAC-429B-A90E-54355E1A062F}"/>
          </ac:spMkLst>
        </pc:spChg>
        <pc:picChg chg="mod">
          <ac:chgData name="Byron Guaman" userId="8c64c294d11fa511" providerId="LiveId" clId="{9A3CB4FA-1474-4F85-BBDA-EDA11422E554}" dt="2021-04-06T17:25:11.300" v="666" actId="1076"/>
          <ac:picMkLst>
            <pc:docMk/>
            <pc:sldMk cId="3616920815" sldId="265"/>
            <ac:picMk id="3" creationId="{994A765C-A9F5-49BA-9FEF-0B800C55E362}"/>
          </ac:picMkLst>
        </pc:picChg>
        <pc:picChg chg="mod">
          <ac:chgData name="Byron Guaman" userId="8c64c294d11fa511" providerId="LiveId" clId="{9A3CB4FA-1474-4F85-BBDA-EDA11422E554}" dt="2021-04-06T17:25:12.641" v="667" actId="1076"/>
          <ac:picMkLst>
            <pc:docMk/>
            <pc:sldMk cId="3616920815" sldId="265"/>
            <ac:picMk id="8" creationId="{A97DF031-BB3D-4FA9-A25C-DA5BF020E9EC}"/>
          </ac:picMkLst>
        </pc:picChg>
        <pc:picChg chg="mod">
          <ac:chgData name="Byron Guaman" userId="8c64c294d11fa511" providerId="LiveId" clId="{9A3CB4FA-1474-4F85-BBDA-EDA11422E554}" dt="2021-04-06T17:25:08.734" v="664" actId="1076"/>
          <ac:picMkLst>
            <pc:docMk/>
            <pc:sldMk cId="3616920815" sldId="265"/>
            <ac:picMk id="12" creationId="{B67D03A0-FF97-459C-A88C-4D3F49C9DF5D}"/>
          </ac:picMkLst>
        </pc:picChg>
        <pc:picChg chg="mod">
          <ac:chgData name="Byron Guaman" userId="8c64c294d11fa511" providerId="LiveId" clId="{9A3CB4FA-1474-4F85-BBDA-EDA11422E554}" dt="2021-04-06T17:25:09.972" v="665" actId="1076"/>
          <ac:picMkLst>
            <pc:docMk/>
            <pc:sldMk cId="3616920815" sldId="265"/>
            <ac:picMk id="16" creationId="{41EC400F-16AE-44BC-A7D1-3BAEF77E4A10}"/>
          </ac:picMkLst>
        </pc:picChg>
      </pc:sldChg>
      <pc:sldChg chg="addSp modSp mod">
        <pc:chgData name="Byron Guaman" userId="8c64c294d11fa511" providerId="LiveId" clId="{9A3CB4FA-1474-4F85-BBDA-EDA11422E554}" dt="2021-04-06T17:27:19.222" v="700" actId="20577"/>
        <pc:sldMkLst>
          <pc:docMk/>
          <pc:sldMk cId="1661385474" sldId="266"/>
        </pc:sldMkLst>
        <pc:spChg chg="add mod">
          <ac:chgData name="Byron Guaman" userId="8c64c294d11fa511" providerId="LiveId" clId="{9A3CB4FA-1474-4F85-BBDA-EDA11422E554}" dt="2021-04-06T12:54:33.683" v="584" actId="20577"/>
          <ac:spMkLst>
            <pc:docMk/>
            <pc:sldMk cId="1661385474" sldId="266"/>
            <ac:spMk id="8" creationId="{32C4F941-C82C-4E5F-8F73-7E453BF14AE2}"/>
          </ac:spMkLst>
        </pc:spChg>
        <pc:spChg chg="add mod">
          <ac:chgData name="Byron Guaman" userId="8c64c294d11fa511" providerId="LiveId" clId="{9A3CB4FA-1474-4F85-BBDA-EDA11422E554}" dt="2021-04-06T17:27:19.222" v="700" actId="20577"/>
          <ac:spMkLst>
            <pc:docMk/>
            <pc:sldMk cId="1661385474" sldId="266"/>
            <ac:spMk id="9" creationId="{D22C0D43-7CA5-44B6-9DDE-54DAFB1C61D0}"/>
          </ac:spMkLst>
        </pc:spChg>
      </pc:sldChg>
      <pc:sldChg chg="addSp modSp mod">
        <pc:chgData name="Byron Guaman" userId="8c64c294d11fa511" providerId="LiveId" clId="{9A3CB4FA-1474-4F85-BBDA-EDA11422E554}" dt="2021-04-06T18:51:57.947" v="864" actId="20577"/>
        <pc:sldMkLst>
          <pc:docMk/>
          <pc:sldMk cId="2596624447" sldId="267"/>
        </pc:sldMkLst>
        <pc:spChg chg="mod">
          <ac:chgData name="Byron Guaman" userId="8c64c294d11fa511" providerId="LiveId" clId="{9A3CB4FA-1474-4F85-BBDA-EDA11422E554}" dt="2021-04-06T18:51:55.088" v="862" actId="313"/>
          <ac:spMkLst>
            <pc:docMk/>
            <pc:sldMk cId="2596624447" sldId="267"/>
            <ac:spMk id="8" creationId="{961263CC-B2D5-4ECF-9EA8-F285676DB161}"/>
          </ac:spMkLst>
        </pc:spChg>
        <pc:spChg chg="add mod">
          <ac:chgData name="Byron Guaman" userId="8c64c294d11fa511" providerId="LiveId" clId="{9A3CB4FA-1474-4F85-BBDA-EDA11422E554}" dt="2021-04-06T12:54:25.752" v="578" actId="20577"/>
          <ac:spMkLst>
            <pc:docMk/>
            <pc:sldMk cId="2596624447" sldId="267"/>
            <ac:spMk id="10" creationId="{C7EAC353-B14B-434F-91B4-C6228C5B5798}"/>
          </ac:spMkLst>
        </pc:spChg>
        <pc:spChg chg="add mod">
          <ac:chgData name="Byron Guaman" userId="8c64c294d11fa511" providerId="LiveId" clId="{9A3CB4FA-1474-4F85-BBDA-EDA11422E554}" dt="2021-04-06T18:51:57.947" v="864" actId="20577"/>
          <ac:spMkLst>
            <pc:docMk/>
            <pc:sldMk cId="2596624447" sldId="267"/>
            <ac:spMk id="11" creationId="{F4350A80-63A2-4B28-8FFA-008DFD191F9C}"/>
          </ac:spMkLst>
        </pc:spChg>
      </pc:sldChg>
      <pc:sldChg chg="addSp modSp mod">
        <pc:chgData name="Byron Guaman" userId="8c64c294d11fa511" providerId="LiveId" clId="{9A3CB4FA-1474-4F85-BBDA-EDA11422E554}" dt="2021-04-06T18:55:08.851" v="990" actId="313"/>
        <pc:sldMkLst>
          <pc:docMk/>
          <pc:sldMk cId="2097552269" sldId="268"/>
        </pc:sldMkLst>
        <pc:spChg chg="add mod">
          <ac:chgData name="Byron Guaman" userId="8c64c294d11fa511" providerId="LiveId" clId="{9A3CB4FA-1474-4F85-BBDA-EDA11422E554}" dt="2021-04-06T12:54:37.265" v="586" actId="20577"/>
          <ac:spMkLst>
            <pc:docMk/>
            <pc:sldMk cId="2097552269" sldId="268"/>
            <ac:spMk id="7" creationId="{1B0515ED-22EE-4162-9E27-CA16B5E34FBF}"/>
          </ac:spMkLst>
        </pc:spChg>
        <pc:spChg chg="add mod">
          <ac:chgData name="Byron Guaman" userId="8c64c294d11fa511" providerId="LiveId" clId="{9A3CB4FA-1474-4F85-BBDA-EDA11422E554}" dt="2021-04-06T18:53:49.520" v="969" actId="1076"/>
          <ac:spMkLst>
            <pc:docMk/>
            <pc:sldMk cId="2097552269" sldId="268"/>
            <ac:spMk id="8" creationId="{970DA3ED-0280-476E-A1C3-6A46719AAF29}"/>
          </ac:spMkLst>
        </pc:spChg>
        <pc:spChg chg="add mod">
          <ac:chgData name="Byron Guaman" userId="8c64c294d11fa511" providerId="LiveId" clId="{9A3CB4FA-1474-4F85-BBDA-EDA11422E554}" dt="2021-04-06T18:53:41.035" v="967" actId="20577"/>
          <ac:spMkLst>
            <pc:docMk/>
            <pc:sldMk cId="2097552269" sldId="268"/>
            <ac:spMk id="9" creationId="{F773C1F4-38A2-4C44-A895-45D1322BB62E}"/>
          </ac:spMkLst>
        </pc:spChg>
        <pc:spChg chg="add mod">
          <ac:chgData name="Byron Guaman" userId="8c64c294d11fa511" providerId="LiveId" clId="{9A3CB4FA-1474-4F85-BBDA-EDA11422E554}" dt="2021-04-06T18:55:08.851" v="990" actId="313"/>
          <ac:spMkLst>
            <pc:docMk/>
            <pc:sldMk cId="2097552269" sldId="268"/>
            <ac:spMk id="10" creationId="{4654F410-2937-4314-A55E-4FA1FDE74B9E}"/>
          </ac:spMkLst>
        </pc:spChg>
        <pc:spChg chg="mod">
          <ac:chgData name="Byron Guaman" userId="8c64c294d11fa511" providerId="LiveId" clId="{9A3CB4FA-1474-4F85-BBDA-EDA11422E554}" dt="2021-04-06T18:53:17.202" v="944" actId="1076"/>
          <ac:spMkLst>
            <pc:docMk/>
            <pc:sldMk cId="2097552269" sldId="268"/>
            <ac:spMk id="12" creationId="{9E49D6F7-F26B-4060-ACE1-EC1A5362D856}"/>
          </ac:spMkLst>
        </pc:spChg>
        <pc:picChg chg="mod">
          <ac:chgData name="Byron Guaman" userId="8c64c294d11fa511" providerId="LiveId" clId="{9A3CB4FA-1474-4F85-BBDA-EDA11422E554}" dt="2021-04-06T18:53:21.373" v="946" actId="1076"/>
          <ac:picMkLst>
            <pc:docMk/>
            <pc:sldMk cId="2097552269" sldId="268"/>
            <ac:picMk id="3" creationId="{B7417489-6A7E-4352-90B9-37E088546C22}"/>
          </ac:picMkLst>
        </pc:picChg>
        <pc:picChg chg="mod">
          <ac:chgData name="Byron Guaman" userId="8c64c294d11fa511" providerId="LiveId" clId="{9A3CB4FA-1474-4F85-BBDA-EDA11422E554}" dt="2021-04-06T18:53:18.139" v="945" actId="1076"/>
          <ac:picMkLst>
            <pc:docMk/>
            <pc:sldMk cId="2097552269" sldId="268"/>
            <ac:picMk id="6" creationId="{8FEEF281-5D61-4912-B6E9-9718675E35DD}"/>
          </ac:picMkLst>
        </pc:picChg>
        <pc:picChg chg="mod">
          <ac:chgData name="Byron Guaman" userId="8c64c294d11fa511" providerId="LiveId" clId="{9A3CB4FA-1474-4F85-BBDA-EDA11422E554}" dt="2021-04-06T18:53:52.052" v="970" actId="1076"/>
          <ac:picMkLst>
            <pc:docMk/>
            <pc:sldMk cId="2097552269" sldId="268"/>
            <ac:picMk id="11" creationId="{3A6E1B17-686A-49C1-9914-F5620F4F2394}"/>
          </ac:picMkLst>
        </pc:picChg>
      </pc:sldChg>
      <pc:sldChg chg="addSp modSp mod">
        <pc:chgData name="Byron Guaman" userId="8c64c294d11fa511" providerId="LiveId" clId="{9A3CB4FA-1474-4F85-BBDA-EDA11422E554}" dt="2021-04-06T19:07:35.637" v="1042" actId="1035"/>
        <pc:sldMkLst>
          <pc:docMk/>
          <pc:sldMk cId="261659192" sldId="269"/>
        </pc:sldMkLst>
        <pc:spChg chg="add mod">
          <ac:chgData name="Byron Guaman" userId="8c64c294d11fa511" providerId="LiveId" clId="{9A3CB4FA-1474-4F85-BBDA-EDA11422E554}" dt="2021-04-06T12:54:40.391" v="588" actId="20577"/>
          <ac:spMkLst>
            <pc:docMk/>
            <pc:sldMk cId="261659192" sldId="269"/>
            <ac:spMk id="6" creationId="{18F11BFE-4AA5-474C-A816-3627CA22297A}"/>
          </ac:spMkLst>
        </pc:spChg>
        <pc:spChg chg="add mod">
          <ac:chgData name="Byron Guaman" userId="8c64c294d11fa511" providerId="LiveId" clId="{9A3CB4FA-1474-4F85-BBDA-EDA11422E554}" dt="2021-04-06T19:06:55.357" v="998" actId="14100"/>
          <ac:spMkLst>
            <pc:docMk/>
            <pc:sldMk cId="261659192" sldId="269"/>
            <ac:spMk id="10" creationId="{E47DB6CF-C30F-459C-B486-A0180ABD03C9}"/>
          </ac:spMkLst>
        </pc:spChg>
        <pc:spChg chg="add mod">
          <ac:chgData name="Byron Guaman" userId="8c64c294d11fa511" providerId="LiveId" clId="{9A3CB4FA-1474-4F85-BBDA-EDA11422E554}" dt="2021-04-06T19:07:35.637" v="1042" actId="1035"/>
          <ac:spMkLst>
            <pc:docMk/>
            <pc:sldMk cId="261659192" sldId="269"/>
            <ac:spMk id="11" creationId="{236800FC-FE77-4BF4-9204-8E56FEA7E52B}"/>
          </ac:spMkLst>
        </pc:spChg>
        <pc:picChg chg="mod">
          <ac:chgData name="Byron Guaman" userId="8c64c294d11fa511" providerId="LiveId" clId="{9A3CB4FA-1474-4F85-BBDA-EDA11422E554}" dt="2021-04-06T19:06:13.028" v="991" actId="14826"/>
          <ac:picMkLst>
            <pc:docMk/>
            <pc:sldMk cId="261659192" sldId="269"/>
            <ac:picMk id="8" creationId="{FD609D69-5AA7-4446-BB70-5270130FB348}"/>
          </ac:picMkLst>
        </pc:picChg>
      </pc:sldChg>
      <pc:sldChg chg="addSp modSp mod">
        <pc:chgData name="Byron Guaman" userId="8c64c294d11fa511" providerId="LiveId" clId="{9A3CB4FA-1474-4F85-BBDA-EDA11422E554}" dt="2021-04-06T16:09:39.338" v="621" actId="1076"/>
        <pc:sldMkLst>
          <pc:docMk/>
          <pc:sldMk cId="3080080581" sldId="270"/>
        </pc:sldMkLst>
        <pc:spChg chg="add mod">
          <ac:chgData name="Byron Guaman" userId="8c64c294d11fa511" providerId="LiveId" clId="{9A3CB4FA-1474-4F85-BBDA-EDA11422E554}" dt="2021-04-06T12:54:50.265" v="594" actId="20577"/>
          <ac:spMkLst>
            <pc:docMk/>
            <pc:sldMk cId="3080080581" sldId="270"/>
            <ac:spMk id="10" creationId="{B6BCDE0D-A557-4D53-8DDA-4AC9565C6BBF}"/>
          </ac:spMkLst>
        </pc:spChg>
        <pc:picChg chg="mod">
          <ac:chgData name="Byron Guaman" userId="8c64c294d11fa511" providerId="LiveId" clId="{9A3CB4FA-1474-4F85-BBDA-EDA11422E554}" dt="2021-04-06T16:09:39.338" v="621" actId="1076"/>
          <ac:picMkLst>
            <pc:docMk/>
            <pc:sldMk cId="3080080581" sldId="270"/>
            <ac:picMk id="7" creationId="{5E6D493E-DE89-48AB-8BB2-23133CB240F5}"/>
          </ac:picMkLst>
        </pc:picChg>
      </pc:sldChg>
      <pc:sldChg chg="addSp modSp mod">
        <pc:chgData name="Byron Guaman" userId="8c64c294d11fa511" providerId="LiveId" clId="{9A3CB4FA-1474-4F85-BBDA-EDA11422E554}" dt="2021-04-06T16:08:01.904" v="616" actId="1076"/>
        <pc:sldMkLst>
          <pc:docMk/>
          <pc:sldMk cId="3277814726" sldId="271"/>
        </pc:sldMkLst>
        <pc:spChg chg="add mod">
          <ac:chgData name="Byron Guaman" userId="8c64c294d11fa511" providerId="LiveId" clId="{9A3CB4FA-1474-4F85-BBDA-EDA11422E554}" dt="2021-04-06T12:54:55.202" v="596" actId="20577"/>
          <ac:spMkLst>
            <pc:docMk/>
            <pc:sldMk cId="3277814726" sldId="271"/>
            <ac:spMk id="7" creationId="{13BA02E5-9953-458C-B50D-E0AFAB51AF01}"/>
          </ac:spMkLst>
        </pc:spChg>
        <pc:picChg chg="mod">
          <ac:chgData name="Byron Guaman" userId="8c64c294d11fa511" providerId="LiveId" clId="{9A3CB4FA-1474-4F85-BBDA-EDA11422E554}" dt="2021-04-06T16:08:01.904" v="616" actId="1076"/>
          <ac:picMkLst>
            <pc:docMk/>
            <pc:sldMk cId="3277814726" sldId="271"/>
            <ac:picMk id="5" creationId="{594A9FD2-C5BA-43F5-90F8-F7C75C0F36CF}"/>
          </ac:picMkLst>
        </pc:picChg>
      </pc:sldChg>
      <pc:sldChg chg="addSp modSp mod">
        <pc:chgData name="Byron Guaman" userId="8c64c294d11fa511" providerId="LiveId" clId="{9A3CB4FA-1474-4F85-BBDA-EDA11422E554}" dt="2021-04-06T16:09:46.862" v="622" actId="1076"/>
        <pc:sldMkLst>
          <pc:docMk/>
          <pc:sldMk cId="2274114576" sldId="272"/>
        </pc:sldMkLst>
        <pc:spChg chg="add mod">
          <ac:chgData name="Byron Guaman" userId="8c64c294d11fa511" providerId="LiveId" clId="{9A3CB4FA-1474-4F85-BBDA-EDA11422E554}" dt="2021-04-06T12:54:59.399" v="598" actId="20577"/>
          <ac:spMkLst>
            <pc:docMk/>
            <pc:sldMk cId="2274114576" sldId="272"/>
            <ac:spMk id="7" creationId="{493CEE2E-FECB-48CE-9454-BAE525229126}"/>
          </ac:spMkLst>
        </pc:spChg>
        <pc:picChg chg="mod">
          <ac:chgData name="Byron Guaman" userId="8c64c294d11fa511" providerId="LiveId" clId="{9A3CB4FA-1474-4F85-BBDA-EDA11422E554}" dt="2021-04-06T16:09:46.862" v="622" actId="1076"/>
          <ac:picMkLst>
            <pc:docMk/>
            <pc:sldMk cId="2274114576" sldId="272"/>
            <ac:picMk id="5" creationId="{50758301-87E8-4963-BCF3-7FFB6A338181}"/>
          </ac:picMkLst>
        </pc:picChg>
      </pc:sldChg>
      <pc:sldChg chg="addSp modSp mod">
        <pc:chgData name="Byron Guaman" userId="8c64c294d11fa511" providerId="LiveId" clId="{9A3CB4FA-1474-4F85-BBDA-EDA11422E554}" dt="2021-04-06T16:09:58.515" v="624" actId="14100"/>
        <pc:sldMkLst>
          <pc:docMk/>
          <pc:sldMk cId="1668334848" sldId="273"/>
        </pc:sldMkLst>
        <pc:spChg chg="add mod">
          <ac:chgData name="Byron Guaman" userId="8c64c294d11fa511" providerId="LiveId" clId="{9A3CB4FA-1474-4F85-BBDA-EDA11422E554}" dt="2021-04-06T12:55:03.088" v="600" actId="20577"/>
          <ac:spMkLst>
            <pc:docMk/>
            <pc:sldMk cId="1668334848" sldId="273"/>
            <ac:spMk id="9" creationId="{FF561043-1E4C-4E3D-8738-F631DF8FFBCE}"/>
          </ac:spMkLst>
        </pc:spChg>
        <pc:picChg chg="mod">
          <ac:chgData name="Byron Guaman" userId="8c64c294d11fa511" providerId="LiveId" clId="{9A3CB4FA-1474-4F85-BBDA-EDA11422E554}" dt="2021-04-06T16:09:58.515" v="624" actId="14100"/>
          <ac:picMkLst>
            <pc:docMk/>
            <pc:sldMk cId="1668334848" sldId="273"/>
            <ac:picMk id="5" creationId="{26BE2BB7-5567-43EA-A4B8-900FB07AF312}"/>
          </ac:picMkLst>
        </pc:picChg>
      </pc:sldChg>
      <pc:sldChg chg="addSp modSp mod">
        <pc:chgData name="Byron Guaman" userId="8c64c294d11fa511" providerId="LiveId" clId="{9A3CB4FA-1474-4F85-BBDA-EDA11422E554}" dt="2021-04-06T16:10:06.170" v="627" actId="1076"/>
        <pc:sldMkLst>
          <pc:docMk/>
          <pc:sldMk cId="380735764" sldId="274"/>
        </pc:sldMkLst>
        <pc:spChg chg="add mod">
          <ac:chgData name="Byron Guaman" userId="8c64c294d11fa511" providerId="LiveId" clId="{9A3CB4FA-1474-4F85-BBDA-EDA11422E554}" dt="2021-04-06T12:55:07.165" v="604" actId="20577"/>
          <ac:spMkLst>
            <pc:docMk/>
            <pc:sldMk cId="380735764" sldId="274"/>
            <ac:spMk id="10" creationId="{F692E717-FAA2-4979-B4E4-F93F16B9F43A}"/>
          </ac:spMkLst>
        </pc:spChg>
        <pc:picChg chg="mod">
          <ac:chgData name="Byron Guaman" userId="8c64c294d11fa511" providerId="LiveId" clId="{9A3CB4FA-1474-4F85-BBDA-EDA11422E554}" dt="2021-04-06T16:10:06.170" v="627" actId="1076"/>
          <ac:picMkLst>
            <pc:docMk/>
            <pc:sldMk cId="380735764" sldId="274"/>
            <ac:picMk id="7" creationId="{B82DEB29-942B-47F7-8DA1-291D18E0AFC9}"/>
          </ac:picMkLst>
        </pc:picChg>
      </pc:sldChg>
      <pc:sldChg chg="addSp modSp mod">
        <pc:chgData name="Byron Guaman" userId="8c64c294d11fa511" providerId="LiveId" clId="{9A3CB4FA-1474-4F85-BBDA-EDA11422E554}" dt="2021-04-06T19:08:37.090" v="1113" actId="20577"/>
        <pc:sldMkLst>
          <pc:docMk/>
          <pc:sldMk cId="2643927940" sldId="275"/>
        </pc:sldMkLst>
        <pc:spChg chg="add mod">
          <ac:chgData name="Byron Guaman" userId="8c64c294d11fa511" providerId="LiveId" clId="{9A3CB4FA-1474-4F85-BBDA-EDA11422E554}" dt="2021-04-06T12:54:46.984" v="592" actId="20577"/>
          <ac:spMkLst>
            <pc:docMk/>
            <pc:sldMk cId="2643927940" sldId="275"/>
            <ac:spMk id="14" creationId="{E0E994E3-EEF8-428B-BE59-AF3200FE0078}"/>
          </ac:spMkLst>
        </pc:spChg>
        <pc:spChg chg="add mod">
          <ac:chgData name="Byron Guaman" userId="8c64c294d11fa511" providerId="LiveId" clId="{9A3CB4FA-1474-4F85-BBDA-EDA11422E554}" dt="2021-04-06T19:07:59.262" v="1088" actId="1076"/>
          <ac:spMkLst>
            <pc:docMk/>
            <pc:sldMk cId="2643927940" sldId="275"/>
            <ac:spMk id="15" creationId="{085490E3-9387-43C5-96D8-AA94DEE124A6}"/>
          </ac:spMkLst>
        </pc:spChg>
        <pc:spChg chg="add mod">
          <ac:chgData name="Byron Guaman" userId="8c64c294d11fa511" providerId="LiveId" clId="{9A3CB4FA-1474-4F85-BBDA-EDA11422E554}" dt="2021-04-06T19:08:08.532" v="1100" actId="1076"/>
          <ac:spMkLst>
            <pc:docMk/>
            <pc:sldMk cId="2643927940" sldId="275"/>
            <ac:spMk id="16" creationId="{C7588519-10B1-4B54-8F52-622B49FA6A31}"/>
          </ac:spMkLst>
        </pc:spChg>
        <pc:spChg chg="add mod">
          <ac:chgData name="Byron Guaman" userId="8c64c294d11fa511" providerId="LiveId" clId="{9A3CB4FA-1474-4F85-BBDA-EDA11422E554}" dt="2021-04-06T19:08:37.090" v="1113" actId="20577"/>
          <ac:spMkLst>
            <pc:docMk/>
            <pc:sldMk cId="2643927940" sldId="275"/>
            <ac:spMk id="17" creationId="{13028B2D-FBF3-4F6B-B520-0826A903F05A}"/>
          </ac:spMkLst>
        </pc:spChg>
      </pc:sldChg>
      <pc:sldChg chg="addSp modSp mod">
        <pc:chgData name="Byron Guaman" userId="8c64c294d11fa511" providerId="LiveId" clId="{9A3CB4FA-1474-4F85-BBDA-EDA11422E554}" dt="2021-04-06T12:11:37.250" v="110" actId="20577"/>
        <pc:sldMkLst>
          <pc:docMk/>
          <pc:sldMk cId="2893629722" sldId="276"/>
        </pc:sldMkLst>
        <pc:spChg chg="add mod">
          <ac:chgData name="Byron Guaman" userId="8c64c294d11fa511" providerId="LiveId" clId="{9A3CB4FA-1474-4F85-BBDA-EDA11422E554}" dt="2021-04-06T12:11:37.250" v="110" actId="20577"/>
          <ac:spMkLst>
            <pc:docMk/>
            <pc:sldMk cId="2893629722" sldId="276"/>
            <ac:spMk id="11" creationId="{98AD6299-0497-4223-A56C-3359D1DC06D1}"/>
          </ac:spMkLst>
        </pc:spChg>
      </pc:sldChg>
      <pc:sldChg chg="addSp modSp mod">
        <pc:chgData name="Byron Guaman" userId="8c64c294d11fa511" providerId="LiveId" clId="{9A3CB4FA-1474-4F85-BBDA-EDA11422E554}" dt="2021-04-06T12:11:58.287" v="117" actId="20577"/>
        <pc:sldMkLst>
          <pc:docMk/>
          <pc:sldMk cId="803813212" sldId="277"/>
        </pc:sldMkLst>
        <pc:spChg chg="add mod">
          <ac:chgData name="Byron Guaman" userId="8c64c294d11fa511" providerId="LiveId" clId="{9A3CB4FA-1474-4F85-BBDA-EDA11422E554}" dt="2021-04-06T12:11:58.287" v="117" actId="20577"/>
          <ac:spMkLst>
            <pc:docMk/>
            <pc:sldMk cId="803813212" sldId="277"/>
            <ac:spMk id="8" creationId="{884D014B-B1B8-48AA-8694-165937903FE7}"/>
          </ac:spMkLst>
        </pc:spChg>
      </pc:sldChg>
      <pc:sldChg chg="addSp modSp mod">
        <pc:chgData name="Byron Guaman" userId="8c64c294d11fa511" providerId="LiveId" clId="{9A3CB4FA-1474-4F85-BBDA-EDA11422E554}" dt="2021-04-06T12:13:04.255" v="125" actId="20577"/>
        <pc:sldMkLst>
          <pc:docMk/>
          <pc:sldMk cId="537006312" sldId="278"/>
        </pc:sldMkLst>
        <pc:spChg chg="add mod">
          <ac:chgData name="Byron Guaman" userId="8c64c294d11fa511" providerId="LiveId" clId="{9A3CB4FA-1474-4F85-BBDA-EDA11422E554}" dt="2021-04-06T12:13:04.255" v="125" actId="20577"/>
          <ac:spMkLst>
            <pc:docMk/>
            <pc:sldMk cId="537006312" sldId="278"/>
            <ac:spMk id="10" creationId="{3412979F-2962-4A6F-8230-A808F40E21EA}"/>
          </ac:spMkLst>
        </pc:spChg>
      </pc:sldChg>
      <pc:sldChg chg="addSp modSp mod">
        <pc:chgData name="Byron Guaman" userId="8c64c294d11fa511" providerId="LiveId" clId="{9A3CB4FA-1474-4F85-BBDA-EDA11422E554}" dt="2021-04-06T12:12:59.065" v="120" actId="20577"/>
        <pc:sldMkLst>
          <pc:docMk/>
          <pc:sldMk cId="3076176450" sldId="279"/>
        </pc:sldMkLst>
        <pc:spChg chg="add mod">
          <ac:chgData name="Byron Guaman" userId="8c64c294d11fa511" providerId="LiveId" clId="{9A3CB4FA-1474-4F85-BBDA-EDA11422E554}" dt="2021-04-06T12:12:59.065" v="120" actId="20577"/>
          <ac:spMkLst>
            <pc:docMk/>
            <pc:sldMk cId="3076176450" sldId="279"/>
            <ac:spMk id="10" creationId="{23EF6A95-DFBE-49AC-9C1A-06C39781F4CC}"/>
          </ac:spMkLst>
        </pc:spChg>
      </pc:sldChg>
      <pc:sldChg chg="addSp modSp mod">
        <pc:chgData name="Byron Guaman" userId="8c64c294d11fa511" providerId="LiveId" clId="{9A3CB4FA-1474-4F85-BBDA-EDA11422E554}" dt="2021-04-06T12:13:08.684" v="130" actId="20577"/>
        <pc:sldMkLst>
          <pc:docMk/>
          <pc:sldMk cId="1208385251" sldId="280"/>
        </pc:sldMkLst>
        <pc:spChg chg="add mod">
          <ac:chgData name="Byron Guaman" userId="8c64c294d11fa511" providerId="LiveId" clId="{9A3CB4FA-1474-4F85-BBDA-EDA11422E554}" dt="2021-04-06T12:13:08.684" v="130" actId="20577"/>
          <ac:spMkLst>
            <pc:docMk/>
            <pc:sldMk cId="1208385251" sldId="280"/>
            <ac:spMk id="10" creationId="{49570C1A-8C61-4AF8-B3F6-116F0F2FBA99}"/>
          </ac:spMkLst>
        </pc:spChg>
      </pc:sldChg>
      <pc:sldChg chg="addSp modSp mod">
        <pc:chgData name="Byron Guaman" userId="8c64c294d11fa511" providerId="LiveId" clId="{9A3CB4FA-1474-4F85-BBDA-EDA11422E554}" dt="2021-04-06T12:13:12.537" v="135" actId="20577"/>
        <pc:sldMkLst>
          <pc:docMk/>
          <pc:sldMk cId="2893629722" sldId="281"/>
        </pc:sldMkLst>
        <pc:spChg chg="add mod">
          <ac:chgData name="Byron Guaman" userId="8c64c294d11fa511" providerId="LiveId" clId="{9A3CB4FA-1474-4F85-BBDA-EDA11422E554}" dt="2021-04-06T12:13:12.537" v="135" actId="20577"/>
          <ac:spMkLst>
            <pc:docMk/>
            <pc:sldMk cId="2893629722" sldId="281"/>
            <ac:spMk id="10" creationId="{04458EE8-1843-4C21-8446-B2F1988E39CA}"/>
          </ac:spMkLst>
        </pc:spChg>
      </pc:sldChg>
      <pc:sldChg chg="addSp modSp mod">
        <pc:chgData name="Byron Guaman" userId="8c64c294d11fa511" providerId="LiveId" clId="{9A3CB4FA-1474-4F85-BBDA-EDA11422E554}" dt="2021-04-06T12:13:16.962" v="140" actId="20577"/>
        <pc:sldMkLst>
          <pc:docMk/>
          <pc:sldMk cId="2063434834" sldId="282"/>
        </pc:sldMkLst>
        <pc:spChg chg="add mod">
          <ac:chgData name="Byron Guaman" userId="8c64c294d11fa511" providerId="LiveId" clId="{9A3CB4FA-1474-4F85-BBDA-EDA11422E554}" dt="2021-04-06T12:13:16.962" v="140" actId="20577"/>
          <ac:spMkLst>
            <pc:docMk/>
            <pc:sldMk cId="2063434834" sldId="282"/>
            <ac:spMk id="4" creationId="{444B6E92-DAB8-4E8F-919A-C7B3AAF71553}"/>
          </ac:spMkLst>
        </pc:spChg>
      </pc:sldChg>
      <pc:sldChg chg="addSp modSp mod">
        <pc:chgData name="Byron Guaman" userId="8c64c294d11fa511" providerId="LiveId" clId="{9A3CB4FA-1474-4F85-BBDA-EDA11422E554}" dt="2021-04-06T12:13:21.249" v="145" actId="20577"/>
        <pc:sldMkLst>
          <pc:docMk/>
          <pc:sldMk cId="1755663532" sldId="283"/>
        </pc:sldMkLst>
        <pc:spChg chg="add mod">
          <ac:chgData name="Byron Guaman" userId="8c64c294d11fa511" providerId="LiveId" clId="{9A3CB4FA-1474-4F85-BBDA-EDA11422E554}" dt="2021-04-06T12:13:21.249" v="145" actId="20577"/>
          <ac:spMkLst>
            <pc:docMk/>
            <pc:sldMk cId="1755663532" sldId="283"/>
            <ac:spMk id="10" creationId="{E5FA98E5-5DA5-402B-BA33-AD0366416FFE}"/>
          </ac:spMkLst>
        </pc:spChg>
      </pc:sldChg>
      <pc:sldChg chg="addSp modSp mod">
        <pc:chgData name="Byron Guaman" userId="8c64c294d11fa511" providerId="LiveId" clId="{9A3CB4FA-1474-4F85-BBDA-EDA11422E554}" dt="2021-04-06T12:13:26.357" v="150" actId="20577"/>
        <pc:sldMkLst>
          <pc:docMk/>
          <pc:sldMk cId="501530056" sldId="284"/>
        </pc:sldMkLst>
        <pc:spChg chg="add mod">
          <ac:chgData name="Byron Guaman" userId="8c64c294d11fa511" providerId="LiveId" clId="{9A3CB4FA-1474-4F85-BBDA-EDA11422E554}" dt="2021-04-06T12:13:26.357" v="150" actId="20577"/>
          <ac:spMkLst>
            <pc:docMk/>
            <pc:sldMk cId="501530056" sldId="284"/>
            <ac:spMk id="14" creationId="{95F90415-C15F-425C-B0CE-7D41EDD51418}"/>
          </ac:spMkLst>
        </pc:spChg>
      </pc:sldChg>
      <pc:sldChg chg="addSp modSp mod">
        <pc:chgData name="Byron Guaman" userId="8c64c294d11fa511" providerId="LiveId" clId="{9A3CB4FA-1474-4F85-BBDA-EDA11422E554}" dt="2021-04-06T12:13:30.966" v="155" actId="20577"/>
        <pc:sldMkLst>
          <pc:docMk/>
          <pc:sldMk cId="850181727" sldId="285"/>
        </pc:sldMkLst>
        <pc:spChg chg="add mod">
          <ac:chgData name="Byron Guaman" userId="8c64c294d11fa511" providerId="LiveId" clId="{9A3CB4FA-1474-4F85-BBDA-EDA11422E554}" dt="2021-04-06T12:13:30.966" v="155" actId="20577"/>
          <ac:spMkLst>
            <pc:docMk/>
            <pc:sldMk cId="850181727" sldId="285"/>
            <ac:spMk id="10" creationId="{6D37CA25-EBCB-4C3B-8B75-BF4937FCBEB6}"/>
          </ac:spMkLst>
        </pc:spChg>
      </pc:sldChg>
      <pc:sldChg chg="addSp modSp mod">
        <pc:chgData name="Byron Guaman" userId="8c64c294d11fa511" providerId="LiveId" clId="{9A3CB4FA-1474-4F85-BBDA-EDA11422E554}" dt="2021-04-06T12:13:35.344" v="160" actId="20577"/>
        <pc:sldMkLst>
          <pc:docMk/>
          <pc:sldMk cId="108474038" sldId="286"/>
        </pc:sldMkLst>
        <pc:spChg chg="add mod">
          <ac:chgData name="Byron Guaman" userId="8c64c294d11fa511" providerId="LiveId" clId="{9A3CB4FA-1474-4F85-BBDA-EDA11422E554}" dt="2021-04-06T12:13:35.344" v="160" actId="20577"/>
          <ac:spMkLst>
            <pc:docMk/>
            <pc:sldMk cId="108474038" sldId="286"/>
            <ac:spMk id="12" creationId="{EFE119DC-4EDE-482A-8D28-B0661D992C11}"/>
          </ac:spMkLst>
        </pc:spChg>
      </pc:sldChg>
      <pc:sldChg chg="addSp modSp mod">
        <pc:chgData name="Byron Guaman" userId="8c64c294d11fa511" providerId="LiveId" clId="{9A3CB4FA-1474-4F85-BBDA-EDA11422E554}" dt="2021-04-06T12:13:39.557" v="165" actId="20577"/>
        <pc:sldMkLst>
          <pc:docMk/>
          <pc:sldMk cId="2996346124" sldId="287"/>
        </pc:sldMkLst>
        <pc:spChg chg="add mod">
          <ac:chgData name="Byron Guaman" userId="8c64c294d11fa511" providerId="LiveId" clId="{9A3CB4FA-1474-4F85-BBDA-EDA11422E554}" dt="2021-04-06T12:13:39.557" v="165" actId="20577"/>
          <ac:spMkLst>
            <pc:docMk/>
            <pc:sldMk cId="2996346124" sldId="287"/>
            <ac:spMk id="7" creationId="{1563BAEF-54E7-4B82-9B1E-38E0448A9185}"/>
          </ac:spMkLst>
        </pc:spChg>
      </pc:sldChg>
      <pc:sldChg chg="addSp modSp mod">
        <pc:chgData name="Byron Guaman" userId="8c64c294d11fa511" providerId="LiveId" clId="{9A3CB4FA-1474-4F85-BBDA-EDA11422E554}" dt="2021-04-06T12:13:44.046" v="170" actId="20577"/>
        <pc:sldMkLst>
          <pc:docMk/>
          <pc:sldMk cId="3735057904" sldId="288"/>
        </pc:sldMkLst>
        <pc:spChg chg="add mod">
          <ac:chgData name="Byron Guaman" userId="8c64c294d11fa511" providerId="LiveId" clId="{9A3CB4FA-1474-4F85-BBDA-EDA11422E554}" dt="2021-04-06T12:13:44.046" v="170" actId="20577"/>
          <ac:spMkLst>
            <pc:docMk/>
            <pc:sldMk cId="3735057904" sldId="288"/>
            <ac:spMk id="8" creationId="{BEE1E560-FBCE-4F50-8554-064DAF5E9950}"/>
          </ac:spMkLst>
        </pc:spChg>
      </pc:sldChg>
      <pc:sldChg chg="addSp modSp mod">
        <pc:chgData name="Byron Guaman" userId="8c64c294d11fa511" providerId="LiveId" clId="{9A3CB4FA-1474-4F85-BBDA-EDA11422E554}" dt="2021-04-06T12:13:48.772" v="175" actId="20577"/>
        <pc:sldMkLst>
          <pc:docMk/>
          <pc:sldMk cId="2425985907" sldId="289"/>
        </pc:sldMkLst>
        <pc:spChg chg="add mod">
          <ac:chgData name="Byron Guaman" userId="8c64c294d11fa511" providerId="LiveId" clId="{9A3CB4FA-1474-4F85-BBDA-EDA11422E554}" dt="2021-04-06T12:13:48.772" v="175" actId="20577"/>
          <ac:spMkLst>
            <pc:docMk/>
            <pc:sldMk cId="2425985907" sldId="289"/>
            <ac:spMk id="7" creationId="{6114AB4A-B3A3-49BC-8E0A-FA6EB4575105}"/>
          </ac:spMkLst>
        </pc:spChg>
      </pc:sldChg>
      <pc:sldChg chg="addSp modSp mod">
        <pc:chgData name="Byron Guaman" userId="8c64c294d11fa511" providerId="LiveId" clId="{9A3CB4FA-1474-4F85-BBDA-EDA11422E554}" dt="2021-04-06T12:13:53.608" v="180" actId="20577"/>
        <pc:sldMkLst>
          <pc:docMk/>
          <pc:sldMk cId="4049228704" sldId="290"/>
        </pc:sldMkLst>
        <pc:spChg chg="add mod">
          <ac:chgData name="Byron Guaman" userId="8c64c294d11fa511" providerId="LiveId" clId="{9A3CB4FA-1474-4F85-BBDA-EDA11422E554}" dt="2021-04-06T12:13:53.608" v="180" actId="20577"/>
          <ac:spMkLst>
            <pc:docMk/>
            <pc:sldMk cId="4049228704" sldId="290"/>
            <ac:spMk id="7" creationId="{79467029-DFD7-4FED-8CB5-B8D5027E2404}"/>
          </ac:spMkLst>
        </pc:spChg>
      </pc:sldChg>
      <pc:sldChg chg="addSp modSp mod">
        <pc:chgData name="Byron Guaman" userId="8c64c294d11fa511" providerId="LiveId" clId="{9A3CB4FA-1474-4F85-BBDA-EDA11422E554}" dt="2021-04-06T12:13:58.052" v="185" actId="20577"/>
        <pc:sldMkLst>
          <pc:docMk/>
          <pc:sldMk cId="2510513146" sldId="291"/>
        </pc:sldMkLst>
        <pc:spChg chg="add mod">
          <ac:chgData name="Byron Guaman" userId="8c64c294d11fa511" providerId="LiveId" clId="{9A3CB4FA-1474-4F85-BBDA-EDA11422E554}" dt="2021-04-06T12:13:58.052" v="185" actId="20577"/>
          <ac:spMkLst>
            <pc:docMk/>
            <pc:sldMk cId="2510513146" sldId="291"/>
            <ac:spMk id="7" creationId="{13CF8BCC-2D70-4B29-9217-FDA073379B76}"/>
          </ac:spMkLst>
        </pc:spChg>
      </pc:sldChg>
      <pc:sldChg chg="addSp modSp mod">
        <pc:chgData name="Byron Guaman" userId="8c64c294d11fa511" providerId="LiveId" clId="{9A3CB4FA-1474-4F85-BBDA-EDA11422E554}" dt="2021-04-06T12:14:02.177" v="190" actId="20577"/>
        <pc:sldMkLst>
          <pc:docMk/>
          <pc:sldMk cId="3149508539" sldId="292"/>
        </pc:sldMkLst>
        <pc:spChg chg="add mod">
          <ac:chgData name="Byron Guaman" userId="8c64c294d11fa511" providerId="LiveId" clId="{9A3CB4FA-1474-4F85-BBDA-EDA11422E554}" dt="2021-04-06T12:14:02.177" v="190" actId="20577"/>
          <ac:spMkLst>
            <pc:docMk/>
            <pc:sldMk cId="3149508539" sldId="292"/>
            <ac:spMk id="4" creationId="{5F31E677-D7EC-4A1D-B659-23F88D2000B9}"/>
          </ac:spMkLst>
        </pc:spChg>
      </pc:sldChg>
      <pc:sldChg chg="addSp delSp modSp mod">
        <pc:chgData name="Byron Guaman" userId="8c64c294d11fa511" providerId="LiveId" clId="{9A3CB4FA-1474-4F85-BBDA-EDA11422E554}" dt="2021-04-06T12:10:12.929" v="58" actId="20577"/>
        <pc:sldMkLst>
          <pc:docMk/>
          <pc:sldMk cId="0" sldId="293"/>
        </pc:sldMkLst>
        <pc:spChg chg="add del mod">
          <ac:chgData name="Byron Guaman" userId="8c64c294d11fa511" providerId="LiveId" clId="{9A3CB4FA-1474-4F85-BBDA-EDA11422E554}" dt="2021-04-06T12:08:09.846" v="47" actId="767"/>
          <ac:spMkLst>
            <pc:docMk/>
            <pc:sldMk cId="0" sldId="293"/>
            <ac:spMk id="2" creationId="{B0D21F6D-F2B7-4538-A0B1-513476DE0DC3}"/>
          </ac:spMkLst>
        </pc:spChg>
        <pc:spChg chg="add del mod">
          <ac:chgData name="Byron Guaman" userId="8c64c294d11fa511" providerId="LiveId" clId="{9A3CB4FA-1474-4F85-BBDA-EDA11422E554}" dt="2021-04-06T12:08:09.577" v="38" actId="767"/>
          <ac:spMkLst>
            <pc:docMk/>
            <pc:sldMk cId="0" sldId="293"/>
            <ac:spMk id="3" creationId="{6FDFE4E8-37FF-4F2E-BB3A-1AC5C4AFEAAB}"/>
          </ac:spMkLst>
        </pc:spChg>
        <pc:spChg chg="del">
          <ac:chgData name="Byron Guaman" userId="8c64c294d11fa511" providerId="LiveId" clId="{9A3CB4FA-1474-4F85-BBDA-EDA11422E554}" dt="2021-04-06T11:56:44.150" v="0" actId="478"/>
          <ac:spMkLst>
            <pc:docMk/>
            <pc:sldMk cId="0" sldId="293"/>
            <ac:spMk id="5" creationId="{B4760113-227C-4B79-8294-E5CD7A776DC3}"/>
          </ac:spMkLst>
        </pc:spChg>
        <pc:spChg chg="add mod">
          <ac:chgData name="Byron Guaman" userId="8c64c294d11fa511" providerId="LiveId" clId="{9A3CB4FA-1474-4F85-BBDA-EDA11422E554}" dt="2021-04-06T12:10:12.929" v="58" actId="20577"/>
          <ac:spMkLst>
            <pc:docMk/>
            <pc:sldMk cId="0" sldId="293"/>
            <ac:spMk id="9" creationId="{5A1AE712-10A5-488A-B251-A486E1668D23}"/>
          </ac:spMkLst>
        </pc:spChg>
        <pc:graphicFrameChg chg="add del mod">
          <ac:chgData name="Byron Guaman" userId="8c64c294d11fa511" providerId="LiveId" clId="{9A3CB4FA-1474-4F85-BBDA-EDA11422E554}" dt="2021-04-06T12:07:36.400" v="36" actId="11529"/>
          <ac:graphicFrameMkLst>
            <pc:docMk/>
            <pc:sldMk cId="0" sldId="293"/>
            <ac:graphicFrameMk id="4" creationId="{5310A439-7062-47E8-8831-69AFF7A7F22E}"/>
          </ac:graphicFrameMkLst>
        </pc:graphicFrameChg>
      </pc:sldChg>
      <pc:sldChg chg="addSp delSp modSp mod">
        <pc:chgData name="Byron Guaman" userId="8c64c294d11fa511" providerId="LiveId" clId="{9A3CB4FA-1474-4F85-BBDA-EDA11422E554}" dt="2021-04-06T12:10:17.344" v="60" actId="20577"/>
        <pc:sldMkLst>
          <pc:docMk/>
          <pc:sldMk cId="0" sldId="294"/>
        </pc:sldMkLst>
        <pc:spChg chg="add mod">
          <ac:chgData name="Byron Guaman" userId="8c64c294d11fa511" providerId="LiveId" clId="{9A3CB4FA-1474-4F85-BBDA-EDA11422E554}" dt="2021-04-06T12:10:17.344" v="60" actId="20577"/>
          <ac:spMkLst>
            <pc:docMk/>
            <pc:sldMk cId="0" sldId="294"/>
            <ac:spMk id="9" creationId="{3E6533E0-346C-4C22-9792-B9E75E1935DB}"/>
          </ac:spMkLst>
        </pc:spChg>
        <pc:spChg chg="del">
          <ac:chgData name="Byron Guaman" userId="8c64c294d11fa511" providerId="LiveId" clId="{9A3CB4FA-1474-4F85-BBDA-EDA11422E554}" dt="2021-04-06T11:56:48.203" v="1" actId="478"/>
          <ac:spMkLst>
            <pc:docMk/>
            <pc:sldMk cId="0" sldId="294"/>
            <ac:spMk id="10" creationId="{265DEC01-BF65-42B1-91BD-406D6FC9AA64}"/>
          </ac:spMkLst>
        </pc:spChg>
      </pc:sldChg>
      <pc:sldChg chg="addSp delSp modSp mod">
        <pc:chgData name="Byron Guaman" userId="8c64c294d11fa511" providerId="LiveId" clId="{9A3CB4FA-1474-4F85-BBDA-EDA11422E554}" dt="2021-04-06T12:10:21.549" v="62" actId="20577"/>
        <pc:sldMkLst>
          <pc:docMk/>
          <pc:sldMk cId="0" sldId="295"/>
        </pc:sldMkLst>
        <pc:spChg chg="del">
          <ac:chgData name="Byron Guaman" userId="8c64c294d11fa511" providerId="LiveId" clId="{9A3CB4FA-1474-4F85-BBDA-EDA11422E554}" dt="2021-04-06T11:56:50.826" v="2" actId="478"/>
          <ac:spMkLst>
            <pc:docMk/>
            <pc:sldMk cId="0" sldId="295"/>
            <ac:spMk id="11" creationId="{6D047026-F530-4A76-A7BB-8EF4B6997BED}"/>
          </ac:spMkLst>
        </pc:spChg>
        <pc:spChg chg="add mod">
          <ac:chgData name="Byron Guaman" userId="8c64c294d11fa511" providerId="LiveId" clId="{9A3CB4FA-1474-4F85-BBDA-EDA11422E554}" dt="2021-04-06T12:10:21.549" v="62" actId="20577"/>
          <ac:spMkLst>
            <pc:docMk/>
            <pc:sldMk cId="0" sldId="295"/>
            <ac:spMk id="12" creationId="{4BED058A-EA79-4EA3-A963-2870F744A9F3}"/>
          </ac:spMkLst>
        </pc:spChg>
      </pc:sldChg>
      <pc:sldChg chg="addSp delSp modSp mod">
        <pc:chgData name="Byron Guaman" userId="8c64c294d11fa511" providerId="LiveId" clId="{9A3CB4FA-1474-4F85-BBDA-EDA11422E554}" dt="2021-04-06T12:10:27.608" v="64" actId="20577"/>
        <pc:sldMkLst>
          <pc:docMk/>
          <pc:sldMk cId="0" sldId="296"/>
        </pc:sldMkLst>
        <pc:spChg chg="del">
          <ac:chgData name="Byron Guaman" userId="8c64c294d11fa511" providerId="LiveId" clId="{9A3CB4FA-1474-4F85-BBDA-EDA11422E554}" dt="2021-04-06T11:56:54.524" v="3" actId="478"/>
          <ac:spMkLst>
            <pc:docMk/>
            <pc:sldMk cId="0" sldId="296"/>
            <ac:spMk id="11" creationId="{C3303ECB-638E-4337-A938-551CD003426C}"/>
          </ac:spMkLst>
        </pc:spChg>
        <pc:spChg chg="add mod">
          <ac:chgData name="Byron Guaman" userId="8c64c294d11fa511" providerId="LiveId" clId="{9A3CB4FA-1474-4F85-BBDA-EDA11422E554}" dt="2021-04-06T12:10:27.608" v="64" actId="20577"/>
          <ac:spMkLst>
            <pc:docMk/>
            <pc:sldMk cId="0" sldId="296"/>
            <ac:spMk id="12" creationId="{440B520B-4944-426B-AE66-5930CAA26D72}"/>
          </ac:spMkLst>
        </pc:spChg>
      </pc:sldChg>
      <pc:sldChg chg="addSp delSp modSp mod">
        <pc:chgData name="Byron Guaman" userId="8c64c294d11fa511" providerId="LiveId" clId="{9A3CB4FA-1474-4F85-BBDA-EDA11422E554}" dt="2021-04-06T12:10:31.778" v="66" actId="20577"/>
        <pc:sldMkLst>
          <pc:docMk/>
          <pc:sldMk cId="0" sldId="297"/>
        </pc:sldMkLst>
        <pc:spChg chg="add mod">
          <ac:chgData name="Byron Guaman" userId="8c64c294d11fa511" providerId="LiveId" clId="{9A3CB4FA-1474-4F85-BBDA-EDA11422E554}" dt="2021-04-06T12:10:31.778" v="66" actId="20577"/>
          <ac:spMkLst>
            <pc:docMk/>
            <pc:sldMk cId="0" sldId="297"/>
            <ac:spMk id="8" creationId="{2D9862B5-5FE0-4F81-BB76-46C07F0C2028}"/>
          </ac:spMkLst>
        </pc:spChg>
        <pc:spChg chg="del">
          <ac:chgData name="Byron Guaman" userId="8c64c294d11fa511" providerId="LiveId" clId="{9A3CB4FA-1474-4F85-BBDA-EDA11422E554}" dt="2021-04-06T11:56:57.342" v="4" actId="478"/>
          <ac:spMkLst>
            <pc:docMk/>
            <pc:sldMk cId="0" sldId="297"/>
            <ac:spMk id="11" creationId="{7CB99170-950D-4241-A1CC-AD71FD52A861}"/>
          </ac:spMkLst>
        </pc:spChg>
      </pc:sldChg>
      <pc:sldChg chg="addSp delSp modSp mod">
        <pc:chgData name="Byron Guaman" userId="8c64c294d11fa511" providerId="LiveId" clId="{9A3CB4FA-1474-4F85-BBDA-EDA11422E554}" dt="2021-04-06T12:10:35.933" v="68" actId="20577"/>
        <pc:sldMkLst>
          <pc:docMk/>
          <pc:sldMk cId="2016122008" sldId="298"/>
        </pc:sldMkLst>
        <pc:spChg chg="del">
          <ac:chgData name="Byron Guaman" userId="8c64c294d11fa511" providerId="LiveId" clId="{9A3CB4FA-1474-4F85-BBDA-EDA11422E554}" dt="2021-04-06T11:57:00.485" v="5" actId="478"/>
          <ac:spMkLst>
            <pc:docMk/>
            <pc:sldMk cId="2016122008" sldId="298"/>
            <ac:spMk id="11" creationId="{F94374EF-92AC-4084-81E7-A448367307F1}"/>
          </ac:spMkLst>
        </pc:spChg>
        <pc:spChg chg="add mod">
          <ac:chgData name="Byron Guaman" userId="8c64c294d11fa511" providerId="LiveId" clId="{9A3CB4FA-1474-4F85-BBDA-EDA11422E554}" dt="2021-04-06T12:10:35.933" v="68" actId="20577"/>
          <ac:spMkLst>
            <pc:docMk/>
            <pc:sldMk cId="2016122008" sldId="298"/>
            <ac:spMk id="12" creationId="{1D873FBB-5DCF-46F7-8054-BE78E5D38B1E}"/>
          </ac:spMkLst>
        </pc:spChg>
      </pc:sldChg>
      <pc:sldChg chg="addSp delSp modSp mod">
        <pc:chgData name="Byron Guaman" userId="8c64c294d11fa511" providerId="LiveId" clId="{9A3CB4FA-1474-4F85-BBDA-EDA11422E554}" dt="2021-04-06T12:10:40.004" v="70" actId="20577"/>
        <pc:sldMkLst>
          <pc:docMk/>
          <pc:sldMk cId="3453345392" sldId="299"/>
        </pc:sldMkLst>
        <pc:spChg chg="del">
          <ac:chgData name="Byron Guaman" userId="8c64c294d11fa511" providerId="LiveId" clId="{9A3CB4FA-1474-4F85-BBDA-EDA11422E554}" dt="2021-04-06T11:57:03.568" v="6" actId="478"/>
          <ac:spMkLst>
            <pc:docMk/>
            <pc:sldMk cId="3453345392" sldId="299"/>
            <ac:spMk id="8" creationId="{24BA52F6-4A17-44FA-9415-06E550338B2D}"/>
          </ac:spMkLst>
        </pc:spChg>
        <pc:spChg chg="add mod">
          <ac:chgData name="Byron Guaman" userId="8c64c294d11fa511" providerId="LiveId" clId="{9A3CB4FA-1474-4F85-BBDA-EDA11422E554}" dt="2021-04-06T12:10:40.004" v="70" actId="20577"/>
          <ac:spMkLst>
            <pc:docMk/>
            <pc:sldMk cId="3453345392" sldId="299"/>
            <ac:spMk id="9" creationId="{A95E72AB-ABB6-433E-BFC9-2EE1A33E7317}"/>
          </ac:spMkLst>
        </pc:spChg>
      </pc:sldChg>
      <pc:sldChg chg="addSp delSp modSp mod">
        <pc:chgData name="Byron Guaman" userId="8c64c294d11fa511" providerId="LiveId" clId="{9A3CB4FA-1474-4F85-BBDA-EDA11422E554}" dt="2021-04-06T12:10:46.110" v="72" actId="20577"/>
        <pc:sldMkLst>
          <pc:docMk/>
          <pc:sldMk cId="2395952426" sldId="300"/>
        </pc:sldMkLst>
        <pc:spChg chg="del">
          <ac:chgData name="Byron Guaman" userId="8c64c294d11fa511" providerId="LiveId" clId="{9A3CB4FA-1474-4F85-BBDA-EDA11422E554}" dt="2021-04-06T11:57:05.750" v="7" actId="478"/>
          <ac:spMkLst>
            <pc:docMk/>
            <pc:sldMk cId="2395952426" sldId="300"/>
            <ac:spMk id="8" creationId="{717EC507-815D-46AD-B267-A6DA01284C36}"/>
          </ac:spMkLst>
        </pc:spChg>
        <pc:spChg chg="add mod">
          <ac:chgData name="Byron Guaman" userId="8c64c294d11fa511" providerId="LiveId" clId="{9A3CB4FA-1474-4F85-BBDA-EDA11422E554}" dt="2021-04-06T12:10:46.110" v="72" actId="20577"/>
          <ac:spMkLst>
            <pc:docMk/>
            <pc:sldMk cId="2395952426" sldId="300"/>
            <ac:spMk id="9" creationId="{A90765ED-FF31-4A77-9381-562F5DCD8867}"/>
          </ac:spMkLst>
        </pc:spChg>
      </pc:sldChg>
      <pc:sldChg chg="addSp delSp modSp mod">
        <pc:chgData name="Byron Guaman" userId="8c64c294d11fa511" providerId="LiveId" clId="{9A3CB4FA-1474-4F85-BBDA-EDA11422E554}" dt="2021-04-06T12:10:51.416" v="75" actId="20577"/>
        <pc:sldMkLst>
          <pc:docMk/>
          <pc:sldMk cId="1147564819" sldId="301"/>
        </pc:sldMkLst>
        <pc:spChg chg="del">
          <ac:chgData name="Byron Guaman" userId="8c64c294d11fa511" providerId="LiveId" clId="{9A3CB4FA-1474-4F85-BBDA-EDA11422E554}" dt="2021-04-06T11:57:08.248" v="8" actId="478"/>
          <ac:spMkLst>
            <pc:docMk/>
            <pc:sldMk cId="1147564819" sldId="301"/>
            <ac:spMk id="8" creationId="{0409B503-58D2-414C-AA7A-E05C20621081}"/>
          </ac:spMkLst>
        </pc:spChg>
        <pc:spChg chg="add mod">
          <ac:chgData name="Byron Guaman" userId="8c64c294d11fa511" providerId="LiveId" clId="{9A3CB4FA-1474-4F85-BBDA-EDA11422E554}" dt="2021-04-06T12:10:51.416" v="75" actId="20577"/>
          <ac:spMkLst>
            <pc:docMk/>
            <pc:sldMk cId="1147564819" sldId="301"/>
            <ac:spMk id="9" creationId="{6981A16F-791A-47D5-85AE-103B597D0AAE}"/>
          </ac:spMkLst>
        </pc:spChg>
      </pc:sldChg>
      <pc:sldChg chg="addSp delSp modSp mod">
        <pc:chgData name="Byron Guaman" userId="8c64c294d11fa511" providerId="LiveId" clId="{9A3CB4FA-1474-4F85-BBDA-EDA11422E554}" dt="2021-04-06T12:10:56.159" v="78" actId="20577"/>
        <pc:sldMkLst>
          <pc:docMk/>
          <pc:sldMk cId="0" sldId="302"/>
        </pc:sldMkLst>
        <pc:spChg chg="add mod">
          <ac:chgData name="Byron Guaman" userId="8c64c294d11fa511" providerId="LiveId" clId="{9A3CB4FA-1474-4F85-BBDA-EDA11422E554}" dt="2021-04-06T12:10:56.159" v="78" actId="20577"/>
          <ac:spMkLst>
            <pc:docMk/>
            <pc:sldMk cId="0" sldId="302"/>
            <ac:spMk id="9" creationId="{C4259BD5-7D35-48F0-A8B6-900AED7F22C8}"/>
          </ac:spMkLst>
        </pc:spChg>
        <pc:spChg chg="del">
          <ac:chgData name="Byron Guaman" userId="8c64c294d11fa511" providerId="LiveId" clId="{9A3CB4FA-1474-4F85-BBDA-EDA11422E554}" dt="2021-04-06T11:57:13.716" v="9" actId="478"/>
          <ac:spMkLst>
            <pc:docMk/>
            <pc:sldMk cId="0" sldId="302"/>
            <ac:spMk id="12" creationId="{AF605D58-470B-47F0-9491-741A8F5B04FF}"/>
          </ac:spMkLst>
        </pc:spChg>
      </pc:sldChg>
      <pc:sldChg chg="addSp delSp modSp mod">
        <pc:chgData name="Byron Guaman" userId="8c64c294d11fa511" providerId="LiveId" clId="{9A3CB4FA-1474-4F85-BBDA-EDA11422E554}" dt="2021-04-06T12:11:00.625" v="81" actId="20577"/>
        <pc:sldMkLst>
          <pc:docMk/>
          <pc:sldMk cId="0" sldId="303"/>
        </pc:sldMkLst>
        <pc:spChg chg="del">
          <ac:chgData name="Byron Guaman" userId="8c64c294d11fa511" providerId="LiveId" clId="{9A3CB4FA-1474-4F85-BBDA-EDA11422E554}" dt="2021-04-06T11:57:16.234" v="10" actId="478"/>
          <ac:spMkLst>
            <pc:docMk/>
            <pc:sldMk cId="0" sldId="303"/>
            <ac:spMk id="6" creationId="{B9B25B5E-08AF-4031-972E-707ABAB8AA3B}"/>
          </ac:spMkLst>
        </pc:spChg>
        <pc:spChg chg="add mod">
          <ac:chgData name="Byron Guaman" userId="8c64c294d11fa511" providerId="LiveId" clId="{9A3CB4FA-1474-4F85-BBDA-EDA11422E554}" dt="2021-04-06T12:11:00.625" v="81" actId="20577"/>
          <ac:spMkLst>
            <pc:docMk/>
            <pc:sldMk cId="0" sldId="303"/>
            <ac:spMk id="7" creationId="{6A8DCC0E-7151-4CD1-A155-B29718C203CE}"/>
          </ac:spMkLst>
        </pc:spChg>
      </pc:sldChg>
      <pc:sldChg chg="addSp delSp modSp mod">
        <pc:chgData name="Byron Guaman" userId="8c64c294d11fa511" providerId="LiveId" clId="{9A3CB4FA-1474-4F85-BBDA-EDA11422E554}" dt="2021-04-06T12:11:07.721" v="86" actId="20577"/>
        <pc:sldMkLst>
          <pc:docMk/>
          <pc:sldMk cId="0" sldId="304"/>
        </pc:sldMkLst>
        <pc:spChg chg="add mod">
          <ac:chgData name="Byron Guaman" userId="8c64c294d11fa511" providerId="LiveId" clId="{9A3CB4FA-1474-4F85-BBDA-EDA11422E554}" dt="2021-04-06T12:11:07.721" v="86" actId="20577"/>
          <ac:spMkLst>
            <pc:docMk/>
            <pc:sldMk cId="0" sldId="304"/>
            <ac:spMk id="6" creationId="{B19C02E1-F11C-480E-BBF4-213D06C673CF}"/>
          </ac:spMkLst>
        </pc:spChg>
        <pc:spChg chg="del">
          <ac:chgData name="Byron Guaman" userId="8c64c294d11fa511" providerId="LiveId" clId="{9A3CB4FA-1474-4F85-BBDA-EDA11422E554}" dt="2021-04-06T11:57:18.530" v="11" actId="478"/>
          <ac:spMkLst>
            <pc:docMk/>
            <pc:sldMk cId="0" sldId="304"/>
            <ac:spMk id="9" creationId="{DD5B44ED-E9E3-4352-936C-6DED5A79A77D}"/>
          </ac:spMkLst>
        </pc:spChg>
      </pc:sldChg>
      <pc:sldChg chg="addSp delSp modSp mod">
        <pc:chgData name="Byron Guaman" userId="8c64c294d11fa511" providerId="LiveId" clId="{9A3CB4FA-1474-4F85-BBDA-EDA11422E554}" dt="2021-04-06T12:11:10.709" v="88"/>
        <pc:sldMkLst>
          <pc:docMk/>
          <pc:sldMk cId="0" sldId="305"/>
        </pc:sldMkLst>
        <pc:spChg chg="add del mod">
          <ac:chgData name="Byron Guaman" userId="8c64c294d11fa511" providerId="LiveId" clId="{9A3CB4FA-1474-4F85-BBDA-EDA11422E554}" dt="2021-04-06T12:11:10.709" v="88"/>
          <ac:spMkLst>
            <pc:docMk/>
            <pc:sldMk cId="0" sldId="305"/>
            <ac:spMk id="8" creationId="{A3858DDC-24DD-4988-A81B-A424BFDB82FD}"/>
          </ac:spMkLst>
        </pc:spChg>
        <pc:spChg chg="add del">
          <ac:chgData name="Byron Guaman" userId="8c64c294d11fa511" providerId="LiveId" clId="{9A3CB4FA-1474-4F85-BBDA-EDA11422E554}" dt="2021-04-06T12:08:09.909" v="48" actId="478"/>
          <ac:spMkLst>
            <pc:docMk/>
            <pc:sldMk cId="0" sldId="305"/>
            <ac:spMk id="9" creationId="{826BC624-5F8B-4069-ADF0-3693A82DA05A}"/>
          </ac:spMkLst>
        </pc:spChg>
      </pc:sldChg>
      <pc:sldChg chg="addSp delSp mod">
        <pc:chgData name="Byron Guaman" userId="8c64c294d11fa511" providerId="LiveId" clId="{9A3CB4FA-1474-4F85-BBDA-EDA11422E554}" dt="2021-04-06T12:08:09.940" v="49" actId="478"/>
        <pc:sldMkLst>
          <pc:docMk/>
          <pc:sldMk cId="3676049912" sldId="306"/>
        </pc:sldMkLst>
        <pc:spChg chg="add del">
          <ac:chgData name="Byron Guaman" userId="8c64c294d11fa511" providerId="LiveId" clId="{9A3CB4FA-1474-4F85-BBDA-EDA11422E554}" dt="2021-04-06T12:08:09.940" v="49" actId="478"/>
          <ac:spMkLst>
            <pc:docMk/>
            <pc:sldMk cId="3676049912" sldId="306"/>
            <ac:spMk id="23" creationId="{13EA533D-0DC3-4C17-90F1-9B0497A1FF35}"/>
          </ac:spMkLst>
        </pc:spChg>
      </pc:sldChg>
      <pc:sldChg chg="addSp delSp mod">
        <pc:chgData name="Byron Guaman" userId="8c64c294d11fa511" providerId="LiveId" clId="{9A3CB4FA-1474-4F85-BBDA-EDA11422E554}" dt="2021-04-06T12:08:09.987" v="50" actId="478"/>
        <pc:sldMkLst>
          <pc:docMk/>
          <pc:sldMk cId="524803423" sldId="307"/>
        </pc:sldMkLst>
        <pc:spChg chg="add del">
          <ac:chgData name="Byron Guaman" userId="8c64c294d11fa511" providerId="LiveId" clId="{9A3CB4FA-1474-4F85-BBDA-EDA11422E554}" dt="2021-04-06T12:08:09.987" v="50" actId="478"/>
          <ac:spMkLst>
            <pc:docMk/>
            <pc:sldMk cId="524803423" sldId="307"/>
            <ac:spMk id="33" creationId="{76523097-0032-48B6-AF62-3BE5B6EE9894}"/>
          </ac:spMkLst>
        </pc:spChg>
      </pc:sldChg>
      <pc:sldChg chg="addSp delSp mod">
        <pc:chgData name="Byron Guaman" userId="8c64c294d11fa511" providerId="LiveId" clId="{9A3CB4FA-1474-4F85-BBDA-EDA11422E554}" dt="2021-04-06T12:08:10.018" v="51" actId="478"/>
        <pc:sldMkLst>
          <pc:docMk/>
          <pc:sldMk cId="2119428527" sldId="308"/>
        </pc:sldMkLst>
        <pc:spChg chg="add del">
          <ac:chgData name="Byron Guaman" userId="8c64c294d11fa511" providerId="LiveId" clId="{9A3CB4FA-1474-4F85-BBDA-EDA11422E554}" dt="2021-04-06T12:08:10.018" v="51" actId="478"/>
          <ac:spMkLst>
            <pc:docMk/>
            <pc:sldMk cId="2119428527" sldId="308"/>
            <ac:spMk id="27" creationId="{53861B4A-305F-4D66-8BB1-99ED3229EB58}"/>
          </ac:spMkLst>
        </pc:spChg>
      </pc:sldChg>
      <pc:sldChg chg="addSp delSp mod">
        <pc:chgData name="Byron Guaman" userId="8c64c294d11fa511" providerId="LiveId" clId="{9A3CB4FA-1474-4F85-BBDA-EDA11422E554}" dt="2021-04-06T12:08:10.033" v="52" actId="478"/>
        <pc:sldMkLst>
          <pc:docMk/>
          <pc:sldMk cId="1034741893" sldId="309"/>
        </pc:sldMkLst>
        <pc:spChg chg="add del">
          <ac:chgData name="Byron Guaman" userId="8c64c294d11fa511" providerId="LiveId" clId="{9A3CB4FA-1474-4F85-BBDA-EDA11422E554}" dt="2021-04-06T12:08:10.033" v="52" actId="478"/>
          <ac:spMkLst>
            <pc:docMk/>
            <pc:sldMk cId="1034741893" sldId="309"/>
            <ac:spMk id="7" creationId="{582CECCB-6E90-4AE4-8A81-78D74151088C}"/>
          </ac:spMkLst>
        </pc:spChg>
      </pc:sldChg>
      <pc:sldChg chg="addSp delSp mod">
        <pc:chgData name="Byron Guaman" userId="8c64c294d11fa511" providerId="LiveId" clId="{9A3CB4FA-1474-4F85-BBDA-EDA11422E554}" dt="2021-04-06T12:08:10.096" v="53" actId="478"/>
        <pc:sldMkLst>
          <pc:docMk/>
          <pc:sldMk cId="3596762708" sldId="310"/>
        </pc:sldMkLst>
        <pc:spChg chg="add del">
          <ac:chgData name="Byron Guaman" userId="8c64c294d11fa511" providerId="LiveId" clId="{9A3CB4FA-1474-4F85-BBDA-EDA11422E554}" dt="2021-04-06T12:08:10.096" v="53" actId="478"/>
          <ac:spMkLst>
            <pc:docMk/>
            <pc:sldMk cId="3596762708" sldId="310"/>
            <ac:spMk id="9" creationId="{A9BC130C-43E3-4E84-A690-EE0ED6B6804E}"/>
          </ac:spMkLst>
        </pc:spChg>
      </pc:sldChg>
      <pc:sldChg chg="addSp delSp mod">
        <pc:chgData name="Byron Guaman" userId="8c64c294d11fa511" providerId="LiveId" clId="{9A3CB4FA-1474-4F85-BBDA-EDA11422E554}" dt="2021-04-06T12:08:10.143" v="54" actId="478"/>
        <pc:sldMkLst>
          <pc:docMk/>
          <pc:sldMk cId="2156557995" sldId="311"/>
        </pc:sldMkLst>
        <pc:spChg chg="add del">
          <ac:chgData name="Byron Guaman" userId="8c64c294d11fa511" providerId="LiveId" clId="{9A3CB4FA-1474-4F85-BBDA-EDA11422E554}" dt="2021-04-06T12:08:10.143" v="54" actId="478"/>
          <ac:spMkLst>
            <pc:docMk/>
            <pc:sldMk cId="2156557995" sldId="311"/>
            <ac:spMk id="8" creationId="{5C5E7CDE-42FA-4123-A960-FE0CBE8F2362}"/>
          </ac:spMkLst>
        </pc:spChg>
      </pc:sldChg>
      <pc:sldChg chg="addSp delSp modSp mod">
        <pc:chgData name="Byron Guaman" userId="8c64c294d11fa511" providerId="LiveId" clId="{9A3CB4FA-1474-4F85-BBDA-EDA11422E554}" dt="2021-04-06T12:11:17.836" v="93" actId="20577"/>
        <pc:sldMkLst>
          <pc:docMk/>
          <pc:sldMk cId="4236351608" sldId="312"/>
        </pc:sldMkLst>
        <pc:spChg chg="add mod">
          <ac:chgData name="Byron Guaman" userId="8c64c294d11fa511" providerId="LiveId" clId="{9A3CB4FA-1474-4F85-BBDA-EDA11422E554}" dt="2021-04-06T12:11:17.836" v="93" actId="20577"/>
          <ac:spMkLst>
            <pc:docMk/>
            <pc:sldMk cId="4236351608" sldId="312"/>
            <ac:spMk id="7" creationId="{3B6676B6-C671-4C0E-8A1D-757CD98CC842}"/>
          </ac:spMkLst>
        </pc:spChg>
        <pc:spChg chg="del">
          <ac:chgData name="Byron Guaman" userId="8c64c294d11fa511" providerId="LiveId" clId="{9A3CB4FA-1474-4F85-BBDA-EDA11422E554}" dt="2021-04-06T11:57:34.859" v="14" actId="478"/>
          <ac:spMkLst>
            <pc:docMk/>
            <pc:sldMk cId="4236351608" sldId="312"/>
            <ac:spMk id="8" creationId="{C696B54A-656E-4736-98F7-E1DAD73622CF}"/>
          </ac:spMkLst>
        </pc:spChg>
      </pc:sldChg>
      <pc:sldChg chg="addSp delSp modSp mod">
        <pc:chgData name="Byron Guaman" userId="8c64c294d11fa511" providerId="LiveId" clId="{9A3CB4FA-1474-4F85-BBDA-EDA11422E554}" dt="2021-04-06T12:11:25.571" v="98" actId="20577"/>
        <pc:sldMkLst>
          <pc:docMk/>
          <pc:sldMk cId="4167612291" sldId="313"/>
        </pc:sldMkLst>
        <pc:spChg chg="add mod">
          <ac:chgData name="Byron Guaman" userId="8c64c294d11fa511" providerId="LiveId" clId="{9A3CB4FA-1474-4F85-BBDA-EDA11422E554}" dt="2021-04-06T12:11:25.571" v="98" actId="20577"/>
          <ac:spMkLst>
            <pc:docMk/>
            <pc:sldMk cId="4167612291" sldId="313"/>
            <ac:spMk id="7" creationId="{BF66B3AB-2798-424F-994A-394D45BE4837}"/>
          </ac:spMkLst>
        </pc:spChg>
        <pc:spChg chg="del">
          <ac:chgData name="Byron Guaman" userId="8c64c294d11fa511" providerId="LiveId" clId="{9A3CB4FA-1474-4F85-BBDA-EDA11422E554}" dt="2021-04-06T11:57:32.658" v="13" actId="478"/>
          <ac:spMkLst>
            <pc:docMk/>
            <pc:sldMk cId="4167612291" sldId="313"/>
            <ac:spMk id="9" creationId="{CD64E9E8-B3BD-487A-BD89-A243E14B8A7D}"/>
          </ac:spMkLst>
        </pc:spChg>
      </pc:sldChg>
      <pc:sldChg chg="addSp delSp modSp mod">
        <pc:chgData name="Byron Guaman" userId="8c64c294d11fa511" providerId="LiveId" clId="{9A3CB4FA-1474-4F85-BBDA-EDA11422E554}" dt="2021-04-06T12:11:30.208" v="103" actId="20577"/>
        <pc:sldMkLst>
          <pc:docMk/>
          <pc:sldMk cId="37158579" sldId="314"/>
        </pc:sldMkLst>
        <pc:spChg chg="add mod">
          <ac:chgData name="Byron Guaman" userId="8c64c294d11fa511" providerId="LiveId" clId="{9A3CB4FA-1474-4F85-BBDA-EDA11422E554}" dt="2021-04-06T12:11:30.208" v="103" actId="20577"/>
          <ac:spMkLst>
            <pc:docMk/>
            <pc:sldMk cId="37158579" sldId="314"/>
            <ac:spMk id="8" creationId="{3CDF78F2-A55F-417A-87FB-26CAC54A3C6C}"/>
          </ac:spMkLst>
        </pc:spChg>
        <pc:spChg chg="del">
          <ac:chgData name="Byron Guaman" userId="8c64c294d11fa511" providerId="LiveId" clId="{9A3CB4FA-1474-4F85-BBDA-EDA11422E554}" dt="2021-04-06T11:57:30.342" v="12" actId="478"/>
          <ac:spMkLst>
            <pc:docMk/>
            <pc:sldMk cId="37158579" sldId="314"/>
            <ac:spMk id="9" creationId="{21FE44B3-FC92-45D1-99F4-0FF390B7FEC1}"/>
          </ac:spMkLst>
        </pc:spChg>
      </pc:sldChg>
      <pc:sldChg chg="addSp delSp modSp">
        <pc:chgData name="Byron Guaman" userId="8c64c294d11fa511" providerId="LiveId" clId="{9A3CB4FA-1474-4F85-BBDA-EDA11422E554}" dt="2021-04-06T12:11:32.680" v="105"/>
        <pc:sldMkLst>
          <pc:docMk/>
          <pc:sldMk cId="2727688592" sldId="315"/>
        </pc:sldMkLst>
        <pc:spChg chg="add del mod">
          <ac:chgData name="Byron Guaman" userId="8c64c294d11fa511" providerId="LiveId" clId="{9A3CB4FA-1474-4F85-BBDA-EDA11422E554}" dt="2021-04-06T12:11:32.680" v="105"/>
          <ac:spMkLst>
            <pc:docMk/>
            <pc:sldMk cId="2727688592" sldId="315"/>
            <ac:spMk id="9" creationId="{4B885739-C1EF-490A-9E51-DC926B870125}"/>
          </ac:spMkLst>
        </pc:spChg>
      </pc:sldChg>
      <pc:sldChg chg="addSp delSp modSp add mod">
        <pc:chgData name="Byron Guaman" userId="8c64c294d11fa511" providerId="LiveId" clId="{9A3CB4FA-1474-4F85-BBDA-EDA11422E554}" dt="2021-04-06T18:44:38.988" v="823" actId="14826"/>
        <pc:sldMkLst>
          <pc:docMk/>
          <pc:sldMk cId="2884365276" sldId="338"/>
        </pc:sldMkLst>
        <pc:spChg chg="add del">
          <ac:chgData name="Byron Guaman" userId="8c64c294d11fa511" providerId="LiveId" clId="{9A3CB4FA-1474-4F85-BBDA-EDA11422E554}" dt="2021-04-06T12:37:27.617" v="413"/>
          <ac:spMkLst>
            <pc:docMk/>
            <pc:sldMk cId="2884365276" sldId="338"/>
            <ac:spMk id="2" creationId="{E4A3AF09-084D-44CD-9810-89D994FE67DD}"/>
          </ac:spMkLst>
        </pc:spChg>
        <pc:spChg chg="del">
          <ac:chgData name="Byron Guaman" userId="8c64c294d11fa511" providerId="LiveId" clId="{9A3CB4FA-1474-4F85-BBDA-EDA11422E554}" dt="2021-04-06T12:33:43.436" v="275" actId="478"/>
          <ac:spMkLst>
            <pc:docMk/>
            <pc:sldMk cId="2884365276" sldId="338"/>
            <ac:spMk id="12" creationId="{4670669D-332A-45C1-902A-0CC1C26B8412}"/>
          </ac:spMkLst>
        </pc:spChg>
        <pc:spChg chg="mod">
          <ac:chgData name="Byron Guaman" userId="8c64c294d11fa511" providerId="LiveId" clId="{9A3CB4FA-1474-4F85-BBDA-EDA11422E554}" dt="2021-04-06T12:54:14.947" v="572" actId="20577"/>
          <ac:spMkLst>
            <pc:docMk/>
            <pc:sldMk cId="2884365276" sldId="338"/>
            <ac:spMk id="14" creationId="{295A5CD4-8675-490A-9B3B-484182428895}"/>
          </ac:spMkLst>
        </pc:spChg>
        <pc:spChg chg="add mod">
          <ac:chgData name="Byron Guaman" userId="8c64c294d11fa511" providerId="LiveId" clId="{9A3CB4FA-1474-4F85-BBDA-EDA11422E554}" dt="2021-04-06T18:40:35.593" v="822" actId="20578"/>
          <ac:spMkLst>
            <pc:docMk/>
            <pc:sldMk cId="2884365276" sldId="338"/>
            <ac:spMk id="15" creationId="{7F3E349C-1EB5-4C32-B10B-33876CC6CC7D}"/>
          </ac:spMkLst>
        </pc:spChg>
        <pc:spChg chg="mod">
          <ac:chgData name="Byron Guaman" userId="8c64c294d11fa511" providerId="LiveId" clId="{9A3CB4FA-1474-4F85-BBDA-EDA11422E554}" dt="2021-04-06T12:34:35.186" v="284" actId="1076"/>
          <ac:spMkLst>
            <pc:docMk/>
            <pc:sldMk cId="2884365276" sldId="338"/>
            <ac:spMk id="21" creationId="{1EA22B72-8025-4B2D-9287-CE917538D619}"/>
          </ac:spMkLst>
        </pc:spChg>
        <pc:spChg chg="del">
          <ac:chgData name="Byron Guaman" userId="8c64c294d11fa511" providerId="LiveId" clId="{9A3CB4FA-1474-4F85-BBDA-EDA11422E554}" dt="2021-04-06T12:34:00.222" v="280" actId="478"/>
          <ac:spMkLst>
            <pc:docMk/>
            <pc:sldMk cId="2884365276" sldId="338"/>
            <ac:spMk id="24" creationId="{2A54ED8F-A64B-453E-9309-5291A9F160E7}"/>
          </ac:spMkLst>
        </pc:spChg>
        <pc:graphicFrameChg chg="del">
          <ac:chgData name="Byron Guaman" userId="8c64c294d11fa511" providerId="LiveId" clId="{9A3CB4FA-1474-4F85-BBDA-EDA11422E554}" dt="2021-04-06T12:33:43.436" v="275" actId="478"/>
          <ac:graphicFrameMkLst>
            <pc:docMk/>
            <pc:sldMk cId="2884365276" sldId="338"/>
            <ac:graphicFrameMk id="13" creationId="{B913ED23-5332-4620-B65C-CD59B2FA845D}"/>
          </ac:graphicFrameMkLst>
        </pc:graphicFrameChg>
        <pc:graphicFrameChg chg="mod">
          <ac:chgData name="Byron Guaman" userId="8c64c294d11fa511" providerId="LiveId" clId="{9A3CB4FA-1474-4F85-BBDA-EDA11422E554}" dt="2021-04-06T12:34:35.186" v="284" actId="1076"/>
          <ac:graphicFrameMkLst>
            <pc:docMk/>
            <pc:sldMk cId="2884365276" sldId="338"/>
            <ac:graphicFrameMk id="22" creationId="{3720E72D-A80D-474A-BCBB-48081AF6372F}"/>
          </ac:graphicFrameMkLst>
        </pc:graphicFrameChg>
        <pc:graphicFrameChg chg="del">
          <ac:chgData name="Byron Guaman" userId="8c64c294d11fa511" providerId="LiveId" clId="{9A3CB4FA-1474-4F85-BBDA-EDA11422E554}" dt="2021-04-06T12:34:00.222" v="280" actId="478"/>
          <ac:graphicFrameMkLst>
            <pc:docMk/>
            <pc:sldMk cId="2884365276" sldId="338"/>
            <ac:graphicFrameMk id="25" creationId="{70231FB9-22A6-41A0-AD7C-D1E7E9A0CD69}"/>
          </ac:graphicFrameMkLst>
        </pc:graphicFrameChg>
        <pc:picChg chg="del">
          <ac:chgData name="Byron Guaman" userId="8c64c294d11fa511" providerId="LiveId" clId="{9A3CB4FA-1474-4F85-BBDA-EDA11422E554}" dt="2021-04-06T12:33:41.176" v="274" actId="478"/>
          <ac:picMkLst>
            <pc:docMk/>
            <pc:sldMk cId="2884365276" sldId="338"/>
            <ac:picMk id="3" creationId="{429BCC1A-5A80-4C47-9516-D757D7096CB0}"/>
          </ac:picMkLst>
        </pc:picChg>
        <pc:picChg chg="add del">
          <ac:chgData name="Byron Guaman" userId="8c64c294d11fa511" providerId="LiveId" clId="{9A3CB4FA-1474-4F85-BBDA-EDA11422E554}" dt="2021-04-06T12:38:53.318" v="423" actId="478"/>
          <ac:picMkLst>
            <pc:docMk/>
            <pc:sldMk cId="2884365276" sldId="338"/>
            <ac:picMk id="4" creationId="{5D2BCD38-5CAF-47F1-A4E6-560C8A7CBBFC}"/>
          </ac:picMkLst>
        </pc:picChg>
        <pc:picChg chg="add del mod">
          <ac:chgData name="Byron Guaman" userId="8c64c294d11fa511" providerId="LiveId" clId="{9A3CB4FA-1474-4F85-BBDA-EDA11422E554}" dt="2021-04-06T12:38:52.902" v="422" actId="478"/>
          <ac:picMkLst>
            <pc:docMk/>
            <pc:sldMk cId="2884365276" sldId="338"/>
            <ac:picMk id="5" creationId="{1E3F445D-5991-4DDF-850B-47BFC2A08B49}"/>
          </ac:picMkLst>
        </pc:picChg>
        <pc:picChg chg="add del mod modCrop">
          <ac:chgData name="Byron Guaman" userId="8c64c294d11fa511" providerId="LiveId" clId="{9A3CB4FA-1474-4F85-BBDA-EDA11422E554}" dt="2021-04-06T12:38:52.492" v="421" actId="478"/>
          <ac:picMkLst>
            <pc:docMk/>
            <pc:sldMk cId="2884365276" sldId="338"/>
            <ac:picMk id="6" creationId="{3C7F8E16-E0CD-444B-838A-05CE1566612D}"/>
          </ac:picMkLst>
        </pc:picChg>
        <pc:picChg chg="add del mod">
          <ac:chgData name="Byron Guaman" userId="8c64c294d11fa511" providerId="LiveId" clId="{9A3CB4FA-1474-4F85-BBDA-EDA11422E554}" dt="2021-04-06T18:39:27.837" v="819" actId="478"/>
          <ac:picMkLst>
            <pc:docMk/>
            <pc:sldMk cId="2884365276" sldId="338"/>
            <ac:picMk id="11" creationId="{902DDF5B-2477-4830-8732-A73956A6997C}"/>
          </ac:picMkLst>
        </pc:picChg>
        <pc:picChg chg="add mod modCrop">
          <ac:chgData name="Byron Guaman" userId="8c64c294d11fa511" providerId="LiveId" clId="{9A3CB4FA-1474-4F85-BBDA-EDA11422E554}" dt="2021-04-06T18:39:01.808" v="813" actId="1076"/>
          <ac:picMkLst>
            <pc:docMk/>
            <pc:sldMk cId="2884365276" sldId="338"/>
            <ac:picMk id="18" creationId="{337090C0-670D-4F8F-A404-EB64F9BA7E63}"/>
          </ac:picMkLst>
        </pc:picChg>
        <pc:picChg chg="add mod modCrop">
          <ac:chgData name="Byron Guaman" userId="8c64c294d11fa511" providerId="LiveId" clId="{9A3CB4FA-1474-4F85-BBDA-EDA11422E554}" dt="2021-04-06T18:44:38.988" v="823" actId="14826"/>
          <ac:picMkLst>
            <pc:docMk/>
            <pc:sldMk cId="2884365276" sldId="338"/>
            <ac:picMk id="19" creationId="{71BE90FD-507D-43CB-B4DC-99761F3DB2FD}"/>
          </ac:picMkLst>
        </pc:picChg>
        <pc:picChg chg="mod">
          <ac:chgData name="Byron Guaman" userId="8c64c294d11fa511" providerId="LiveId" clId="{9A3CB4FA-1474-4F85-BBDA-EDA11422E554}" dt="2021-04-06T12:34:35.186" v="284" actId="1076"/>
          <ac:picMkLst>
            <pc:docMk/>
            <pc:sldMk cId="2884365276" sldId="338"/>
            <ac:picMk id="20" creationId="{5EEE8C6A-1D93-4C66-8EE0-D41727757C41}"/>
          </ac:picMkLst>
        </pc:picChg>
        <pc:picChg chg="del">
          <ac:chgData name="Byron Guaman" userId="8c64c294d11fa511" providerId="LiveId" clId="{9A3CB4FA-1474-4F85-BBDA-EDA11422E554}" dt="2021-04-06T12:34:00.222" v="280" actId="478"/>
          <ac:picMkLst>
            <pc:docMk/>
            <pc:sldMk cId="2884365276" sldId="338"/>
            <ac:picMk id="23" creationId="{E93B981B-7BA0-4161-A2B7-543EDD5B4559}"/>
          </ac:picMkLst>
        </pc:picChg>
        <pc:picChg chg="add mod modCrop">
          <ac:chgData name="Byron Guaman" userId="8c64c294d11fa511" providerId="LiveId" clId="{9A3CB4FA-1474-4F85-BBDA-EDA11422E554}" dt="2021-04-06T18:38:59.593" v="811" actId="1076"/>
          <ac:picMkLst>
            <pc:docMk/>
            <pc:sldMk cId="2884365276" sldId="338"/>
            <ac:picMk id="26" creationId="{EE5C7687-C118-41A1-82CD-04551B6D467B}"/>
          </ac:picMkLst>
        </pc:picChg>
      </pc:sldChg>
      <pc:sldChg chg="add del">
        <pc:chgData name="Byron Guaman" userId="8c64c294d11fa511" providerId="LiveId" clId="{9A3CB4FA-1474-4F85-BBDA-EDA11422E554}" dt="2021-04-06T12:33:34.181" v="272"/>
        <pc:sldMkLst>
          <pc:docMk/>
          <pc:sldMk cId="2972074434" sldId="338"/>
        </pc:sldMkLst>
      </pc:sldChg>
      <pc:sldChg chg="addSp delSp modSp add mod">
        <pc:chgData name="Byron Guaman" userId="8c64c294d11fa511" providerId="LiveId" clId="{9A3CB4FA-1474-4F85-BBDA-EDA11422E554}" dt="2021-04-06T13:10:09.375" v="614" actId="20577"/>
        <pc:sldMkLst>
          <pc:docMk/>
          <pc:sldMk cId="3988975252" sldId="339"/>
        </pc:sldMkLst>
        <pc:spChg chg="add mod">
          <ac:chgData name="Byron Guaman" userId="8c64c294d11fa511" providerId="LiveId" clId="{9A3CB4FA-1474-4F85-BBDA-EDA11422E554}" dt="2021-04-06T13:10:09.375" v="614" actId="20577"/>
          <ac:spMkLst>
            <pc:docMk/>
            <pc:sldMk cId="3988975252" sldId="339"/>
            <ac:spMk id="11" creationId="{5D8EF97B-DC2E-49B5-87A6-E07F44FE96F3}"/>
          </ac:spMkLst>
        </pc:spChg>
        <pc:spChg chg="mod">
          <ac:chgData name="Byron Guaman" userId="8c64c294d11fa511" providerId="LiveId" clId="{9A3CB4FA-1474-4F85-BBDA-EDA11422E554}" dt="2021-04-06T12:54:18.622" v="574" actId="20577"/>
          <ac:spMkLst>
            <pc:docMk/>
            <pc:sldMk cId="3988975252" sldId="339"/>
            <ac:spMk id="14" creationId="{295A5CD4-8675-490A-9B3B-484182428895}"/>
          </ac:spMkLst>
        </pc:spChg>
        <pc:spChg chg="del">
          <ac:chgData name="Byron Guaman" userId="8c64c294d11fa511" providerId="LiveId" clId="{9A3CB4FA-1474-4F85-BBDA-EDA11422E554}" dt="2021-04-06T12:42:14.875" v="447" actId="478"/>
          <ac:spMkLst>
            <pc:docMk/>
            <pc:sldMk cId="3988975252" sldId="339"/>
            <ac:spMk id="15" creationId="{7F3E349C-1EB5-4C32-B10B-33876CC6CC7D}"/>
          </ac:spMkLst>
        </pc:spChg>
        <pc:spChg chg="del">
          <ac:chgData name="Byron Guaman" userId="8c64c294d11fa511" providerId="LiveId" clId="{9A3CB4FA-1474-4F85-BBDA-EDA11422E554}" dt="2021-04-06T12:42:14.875" v="447" actId="478"/>
          <ac:spMkLst>
            <pc:docMk/>
            <pc:sldMk cId="3988975252" sldId="339"/>
            <ac:spMk id="21" creationId="{1EA22B72-8025-4B2D-9287-CE917538D619}"/>
          </ac:spMkLst>
        </pc:spChg>
        <pc:graphicFrameChg chg="del">
          <ac:chgData name="Byron Guaman" userId="8c64c294d11fa511" providerId="LiveId" clId="{9A3CB4FA-1474-4F85-BBDA-EDA11422E554}" dt="2021-04-06T12:42:14.875" v="447" actId="478"/>
          <ac:graphicFrameMkLst>
            <pc:docMk/>
            <pc:sldMk cId="3988975252" sldId="339"/>
            <ac:graphicFrameMk id="22" creationId="{3720E72D-A80D-474A-BCBB-48081AF6372F}"/>
          </ac:graphicFrameMkLst>
        </pc:graphicFrameChg>
        <pc:picChg chg="add mod">
          <ac:chgData name="Byron Guaman" userId="8c64c294d11fa511" providerId="LiveId" clId="{9A3CB4FA-1474-4F85-BBDA-EDA11422E554}" dt="2021-04-06T12:47:42.229" v="484" actId="1076"/>
          <ac:picMkLst>
            <pc:docMk/>
            <pc:sldMk cId="3988975252" sldId="339"/>
            <ac:picMk id="2" creationId="{D49C3B14-2E97-4ECB-8D41-8E8ACA091C3A}"/>
          </ac:picMkLst>
        </pc:picChg>
        <pc:picChg chg="add mod">
          <ac:chgData name="Byron Guaman" userId="8c64c294d11fa511" providerId="LiveId" clId="{9A3CB4FA-1474-4F85-BBDA-EDA11422E554}" dt="2021-04-06T12:48:03.356" v="487" actId="1076"/>
          <ac:picMkLst>
            <pc:docMk/>
            <pc:sldMk cId="3988975252" sldId="339"/>
            <ac:picMk id="3" creationId="{9ED68D7A-75A6-4C33-A185-3D7F9F4D7A0C}"/>
          </ac:picMkLst>
        </pc:picChg>
        <pc:picChg chg="del">
          <ac:chgData name="Byron Guaman" userId="8c64c294d11fa511" providerId="LiveId" clId="{9A3CB4FA-1474-4F85-BBDA-EDA11422E554}" dt="2021-04-06T12:42:14.875" v="447" actId="478"/>
          <ac:picMkLst>
            <pc:docMk/>
            <pc:sldMk cId="3988975252" sldId="339"/>
            <ac:picMk id="18" creationId="{337090C0-670D-4F8F-A404-EB64F9BA7E63}"/>
          </ac:picMkLst>
        </pc:picChg>
        <pc:picChg chg="del">
          <ac:chgData name="Byron Guaman" userId="8c64c294d11fa511" providerId="LiveId" clId="{9A3CB4FA-1474-4F85-BBDA-EDA11422E554}" dt="2021-04-06T12:42:14.875" v="447" actId="478"/>
          <ac:picMkLst>
            <pc:docMk/>
            <pc:sldMk cId="3988975252" sldId="339"/>
            <ac:picMk id="19" creationId="{71BE90FD-507D-43CB-B4DC-99761F3DB2FD}"/>
          </ac:picMkLst>
        </pc:picChg>
        <pc:picChg chg="del">
          <ac:chgData name="Byron Guaman" userId="8c64c294d11fa511" providerId="LiveId" clId="{9A3CB4FA-1474-4F85-BBDA-EDA11422E554}" dt="2021-04-06T12:42:14.875" v="447" actId="478"/>
          <ac:picMkLst>
            <pc:docMk/>
            <pc:sldMk cId="3988975252" sldId="339"/>
            <ac:picMk id="20" creationId="{5EEE8C6A-1D93-4C66-8EE0-D41727757C41}"/>
          </ac:picMkLst>
        </pc:picChg>
        <pc:picChg chg="del">
          <ac:chgData name="Byron Guaman" userId="8c64c294d11fa511" providerId="LiveId" clId="{9A3CB4FA-1474-4F85-BBDA-EDA11422E554}" dt="2021-04-06T12:42:14.875" v="447" actId="478"/>
          <ac:picMkLst>
            <pc:docMk/>
            <pc:sldMk cId="3988975252" sldId="339"/>
            <ac:picMk id="26" creationId="{EE5C7687-C118-41A1-82CD-04551B6D467B}"/>
          </ac:picMkLst>
        </pc:picChg>
        <pc:picChg chg="add mod">
          <ac:chgData name="Byron Guaman" userId="8c64c294d11fa511" providerId="LiveId" clId="{9A3CB4FA-1474-4F85-BBDA-EDA11422E554}" dt="2021-04-06T12:46:39.319" v="479" actId="1076"/>
          <ac:picMkLst>
            <pc:docMk/>
            <pc:sldMk cId="3988975252" sldId="339"/>
            <ac:picMk id="2050" creationId="{F4921D91-2572-411C-9930-F04E08F6C19A}"/>
          </ac:picMkLst>
        </pc:picChg>
        <pc:picChg chg="add mod">
          <ac:chgData name="Byron Guaman" userId="8c64c294d11fa511" providerId="LiveId" clId="{9A3CB4FA-1474-4F85-BBDA-EDA11422E554}" dt="2021-04-06T12:48:26.725" v="490" actId="1076"/>
          <ac:picMkLst>
            <pc:docMk/>
            <pc:sldMk cId="3988975252" sldId="339"/>
            <ac:picMk id="2052" creationId="{087FC5F6-29CA-4790-9D37-2B0E0697E675}"/>
          </ac:picMkLst>
        </pc:picChg>
      </pc:sldChg>
      <pc:sldChg chg="addSp delSp modSp add mod">
        <pc:chgData name="Byron Guaman" userId="8c64c294d11fa511" providerId="LiveId" clId="{9A3CB4FA-1474-4F85-BBDA-EDA11422E554}" dt="2021-04-06T17:18:01.834" v="654" actId="20577"/>
        <pc:sldMkLst>
          <pc:docMk/>
          <pc:sldMk cId="1546582687" sldId="345"/>
        </pc:sldMkLst>
        <pc:spChg chg="add mod">
          <ac:chgData name="Byron Guaman" userId="8c64c294d11fa511" providerId="LiveId" clId="{9A3CB4FA-1474-4F85-BBDA-EDA11422E554}" dt="2021-04-06T17:18:01.834" v="654" actId="20577"/>
          <ac:spMkLst>
            <pc:docMk/>
            <pc:sldMk cId="1546582687" sldId="345"/>
            <ac:spMk id="7" creationId="{E63ED62D-33FF-43DA-BD96-082520971022}"/>
          </ac:spMkLst>
        </pc:spChg>
        <pc:spChg chg="del">
          <ac:chgData name="Byron Guaman" userId="8c64c294d11fa511" providerId="LiveId" clId="{9A3CB4FA-1474-4F85-BBDA-EDA11422E554}" dt="2021-04-06T12:52:03.802" v="528" actId="478"/>
          <ac:spMkLst>
            <pc:docMk/>
            <pc:sldMk cId="1546582687" sldId="345"/>
            <ac:spMk id="10" creationId="{25FA103F-242A-4BA5-BCB8-17F66261488D}"/>
          </ac:spMkLst>
        </pc:spChg>
        <pc:spChg chg="del">
          <ac:chgData name="Byron Guaman" userId="8c64c294d11fa511" providerId="LiveId" clId="{9A3CB4FA-1474-4F85-BBDA-EDA11422E554}" dt="2021-04-06T12:52:03.802" v="528" actId="478"/>
          <ac:spMkLst>
            <pc:docMk/>
            <pc:sldMk cId="1546582687" sldId="345"/>
            <ac:spMk id="11" creationId="{F4C5D023-B46E-4DD9-ABF5-8D30BF6F9895}"/>
          </ac:spMkLst>
        </pc:spChg>
        <pc:spChg chg="del">
          <ac:chgData name="Byron Guaman" userId="8c64c294d11fa511" providerId="LiveId" clId="{9A3CB4FA-1474-4F85-BBDA-EDA11422E554}" dt="2021-04-06T12:52:03.802" v="528" actId="478"/>
          <ac:spMkLst>
            <pc:docMk/>
            <pc:sldMk cId="1546582687" sldId="345"/>
            <ac:spMk id="12" creationId="{A9267E3E-9E1D-4CEA-ACCC-CFD04829E88D}"/>
          </ac:spMkLst>
        </pc:spChg>
        <pc:spChg chg="mod">
          <ac:chgData name="Byron Guaman" userId="8c64c294d11fa511" providerId="LiveId" clId="{9A3CB4FA-1474-4F85-BBDA-EDA11422E554}" dt="2021-04-06T12:54:00.765" v="566" actId="20577"/>
          <ac:spMkLst>
            <pc:docMk/>
            <pc:sldMk cId="1546582687" sldId="345"/>
            <ac:spMk id="13" creationId="{ED595D69-9CAD-449D-A6F4-508514DB5E98}"/>
          </ac:spMkLst>
        </pc:spChg>
        <pc:spChg chg="add mod">
          <ac:chgData name="Byron Guaman" userId="8c64c294d11fa511" providerId="LiveId" clId="{9A3CB4FA-1474-4F85-BBDA-EDA11422E554}" dt="2021-04-06T12:53:44.241" v="564" actId="20577"/>
          <ac:spMkLst>
            <pc:docMk/>
            <pc:sldMk cId="1546582687" sldId="345"/>
            <ac:spMk id="14" creationId="{16741864-B760-4161-9738-F98323A28AE8}"/>
          </ac:spMkLst>
        </pc:spChg>
        <pc:picChg chg="add mod">
          <ac:chgData name="Byron Guaman" userId="8c64c294d11fa511" providerId="LiveId" clId="{9A3CB4FA-1474-4F85-BBDA-EDA11422E554}" dt="2021-04-06T17:12:48.089" v="628" actId="1076"/>
          <ac:picMkLst>
            <pc:docMk/>
            <pc:sldMk cId="1546582687" sldId="345"/>
            <ac:picMk id="3" creationId="{18C71762-E88D-48FE-AEE7-A2C493D37367}"/>
          </ac:picMkLst>
        </pc:picChg>
        <pc:picChg chg="del">
          <ac:chgData name="Byron Guaman" userId="8c64c294d11fa511" providerId="LiveId" clId="{9A3CB4FA-1474-4F85-BBDA-EDA11422E554}" dt="2021-04-06T12:52:03.802" v="528" actId="478"/>
          <ac:picMkLst>
            <pc:docMk/>
            <pc:sldMk cId="1546582687" sldId="345"/>
            <ac:picMk id="6" creationId="{D0885581-CDBD-439B-8A20-BE3AE1414132}"/>
          </ac:picMkLst>
        </pc:picChg>
        <pc:picChg chg="del">
          <ac:chgData name="Byron Guaman" userId="8c64c294d11fa511" providerId="LiveId" clId="{9A3CB4FA-1474-4F85-BBDA-EDA11422E554}" dt="2021-04-06T12:52:03.802" v="528" actId="478"/>
          <ac:picMkLst>
            <pc:docMk/>
            <pc:sldMk cId="1546582687" sldId="345"/>
            <ac:picMk id="7" creationId="{96116906-A6D7-480D-8744-872233554056}"/>
          </ac:picMkLst>
        </pc:picChg>
        <pc:picChg chg="del">
          <ac:chgData name="Byron Guaman" userId="8c64c294d11fa511" providerId="LiveId" clId="{9A3CB4FA-1474-4F85-BBDA-EDA11422E554}" dt="2021-04-06T12:52:03.802" v="528" actId="478"/>
          <ac:picMkLst>
            <pc:docMk/>
            <pc:sldMk cId="1546582687" sldId="345"/>
            <ac:picMk id="8" creationId="{9C4A1294-F6E1-4061-84C5-D44FE5D8D717}"/>
          </ac:picMkLst>
        </pc:picChg>
        <pc:picChg chg="del">
          <ac:chgData name="Byron Guaman" userId="8c64c294d11fa511" providerId="LiveId" clId="{9A3CB4FA-1474-4F85-BBDA-EDA11422E554}" dt="2021-04-06T12:52:03.802" v="528" actId="478"/>
          <ac:picMkLst>
            <pc:docMk/>
            <pc:sldMk cId="1546582687" sldId="345"/>
            <ac:picMk id="9" creationId="{E04DCA21-CF99-4B99-954A-30DFA9432977}"/>
          </ac:picMkLst>
        </pc:picChg>
      </pc:sldChg>
    </pc:docChg>
  </pc:docChgLst>
  <pc:docChgLst>
    <pc:chgData name="Usuario invitado" providerId="Windows Live" clId="Web-{82711F46-7773-41C0-B499-DDAB51925640}"/>
    <pc:docChg chg="addSld modSld sldOrd">
      <pc:chgData name="Usuario invitado" userId="" providerId="Windows Live" clId="Web-{82711F46-7773-41C0-B499-DDAB51925640}" dt="2021-04-06T02:34:43.374" v="44"/>
      <pc:docMkLst>
        <pc:docMk/>
      </pc:docMkLst>
      <pc:sldChg chg="modSp">
        <pc:chgData name="Usuario invitado" userId="" providerId="Windows Live" clId="Web-{82711F46-7773-41C0-B499-DDAB51925640}" dt="2021-04-06T02:32:26.058" v="40" actId="20577"/>
        <pc:sldMkLst>
          <pc:docMk/>
          <pc:sldMk cId="0" sldId="293"/>
        </pc:sldMkLst>
        <pc:graphicFrameChg chg="modGraphic">
          <ac:chgData name="Usuario invitado" userId="" providerId="Windows Live" clId="Web-{82711F46-7773-41C0-B499-DDAB51925640}" dt="2021-04-06T02:32:26.058" v="40" actId="20577"/>
          <ac:graphicFrameMkLst>
            <pc:docMk/>
            <pc:sldMk cId="0" sldId="293"/>
            <ac:graphicFrameMk id="8" creationId="{852E4746-ABFD-46E0-9F9E-DE82A8AC27A0}"/>
          </ac:graphicFrameMkLst>
        </pc:graphicFrameChg>
      </pc:sldChg>
      <pc:sldChg chg="addSp delSp modSp add ord replId">
        <pc:chgData name="Usuario invitado" userId="" providerId="Windows Live" clId="Web-{82711F46-7773-41C0-B499-DDAB51925640}" dt="2021-04-06T02:34:43.374" v="44"/>
        <pc:sldMkLst>
          <pc:docMk/>
          <pc:sldMk cId="2449011188" sldId="316"/>
        </pc:sldMkLst>
        <pc:picChg chg="add del mod">
          <ac:chgData name="Usuario invitado" userId="" providerId="Windows Live" clId="Web-{82711F46-7773-41C0-B499-DDAB51925640}" dt="2021-04-06T02:34:43.374" v="44"/>
          <ac:picMkLst>
            <pc:docMk/>
            <pc:sldMk cId="2449011188" sldId="316"/>
            <ac:picMk id="2" creationId="{0C9D7B18-3F6B-4406-BCB9-295330B3DB68}"/>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oleObject" Target="file:///C:\Users\USUARIO\Desktop\INGENIERIA%20CIVIL\IX%20SEMESTRE\MIC%20PROFESIONALIZANTE\PRESENTACI&#211;N\PORCENTAJES%20COMERCIALES.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1.4119955022847436E-2"/>
          <c:y val="4.2893151103987358E-2"/>
          <c:w val="0.68461249462632157"/>
          <c:h val="0.89872347732234414"/>
        </c:manualLayout>
      </c:layout>
      <c:barChart>
        <c:barDir val="col"/>
        <c:grouping val="clustered"/>
        <c:varyColors val="0"/>
        <c:ser>
          <c:idx val="0"/>
          <c:order val="0"/>
          <c:tx>
            <c:strRef>
              <c:f>Hoja1!$B$1</c:f>
              <c:strCache>
                <c:ptCount val="1"/>
                <c:pt idx="0">
                  <c:v>Líneas de borde de calzada</c:v>
                </c:pt>
              </c:strCache>
            </c:strRef>
          </c:tx>
          <c:spPr>
            <a:solidFill>
              <a:schemeClr val="accent1"/>
            </a:solidFill>
            <a:ln>
              <a:noFill/>
            </a:ln>
            <a:effectLst/>
          </c:spPr>
          <c:invertIfNegative val="0"/>
          <c:dLbls>
            <c:dLbl>
              <c:idx val="0"/>
              <c:tx>
                <c:rich>
                  <a:bodyPr/>
                  <a:lstStyle/>
                  <a:p>
                    <a:fld id="{AEF296DE-E1BE-4A4D-87E8-4467CF914DD0}" type="CELLRANGE">
                      <a:rPr lang="en-US"/>
                      <a:pPr/>
                      <a:t>[CELLRANGE]</a:t>
                    </a:fld>
                    <a:endParaRPr lang="es-EC"/>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5651-4B7D-BB66-34AFC4E9A244}"/>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Hoja1!$A$2</c:f>
              <c:numCache>
                <c:formatCode>General</c:formatCode>
                <c:ptCount val="1"/>
              </c:numCache>
            </c:numRef>
          </c:cat>
          <c:val>
            <c:numRef>
              <c:f>Hoja1!$B$2</c:f>
              <c:numCache>
                <c:formatCode>0%</c:formatCode>
                <c:ptCount val="1"/>
                <c:pt idx="0">
                  <c:v>0.4</c:v>
                </c:pt>
              </c:numCache>
            </c:numRef>
          </c:val>
          <c:extLst>
            <c:ext xmlns:c15="http://schemas.microsoft.com/office/drawing/2012/chart" uri="{02D57815-91ED-43cb-92C2-25804820EDAC}">
              <c15:datalabelsRange>
                <c15:f>Hoja1!$B$2:$I$2</c15:f>
                <c15:dlblRangeCache>
                  <c:ptCount val="8"/>
                  <c:pt idx="0">
                    <c:v>40%</c:v>
                  </c:pt>
                  <c:pt idx="1">
                    <c:v>56%</c:v>
                  </c:pt>
                  <c:pt idx="2">
                    <c:v>60%</c:v>
                  </c:pt>
                  <c:pt idx="3">
                    <c:v>16%</c:v>
                  </c:pt>
                  <c:pt idx="4">
                    <c:v>32%</c:v>
                  </c:pt>
                  <c:pt idx="5">
                    <c:v>24%</c:v>
                  </c:pt>
                  <c:pt idx="6">
                    <c:v>20%</c:v>
                  </c:pt>
                  <c:pt idx="7">
                    <c:v>0%</c:v>
                  </c:pt>
                </c15:dlblRangeCache>
              </c15:datalabelsRange>
            </c:ext>
            <c:ext xmlns:c16="http://schemas.microsoft.com/office/drawing/2014/chart" uri="{C3380CC4-5D6E-409C-BE32-E72D297353CC}">
              <c16:uniqueId val="{00000001-5651-4B7D-BB66-34AFC4E9A244}"/>
            </c:ext>
          </c:extLst>
        </c:ser>
        <c:ser>
          <c:idx val="1"/>
          <c:order val="1"/>
          <c:tx>
            <c:strRef>
              <c:f>Hoja1!$C$1</c:f>
              <c:strCache>
                <c:ptCount val="1"/>
                <c:pt idx="0">
                  <c:v>Líneas de separación de carril</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c:f>
              <c:numCache>
                <c:formatCode>General</c:formatCode>
                <c:ptCount val="1"/>
              </c:numCache>
            </c:numRef>
          </c:cat>
          <c:val>
            <c:numRef>
              <c:f>Hoja1!$C$2</c:f>
              <c:numCache>
                <c:formatCode>0%</c:formatCode>
                <c:ptCount val="1"/>
                <c:pt idx="0">
                  <c:v>0.56000000000000005</c:v>
                </c:pt>
              </c:numCache>
            </c:numRef>
          </c:val>
          <c:extLst>
            <c:ext xmlns:c16="http://schemas.microsoft.com/office/drawing/2014/chart" uri="{C3380CC4-5D6E-409C-BE32-E72D297353CC}">
              <c16:uniqueId val="{00000002-5651-4B7D-BB66-34AFC4E9A244}"/>
            </c:ext>
          </c:extLst>
        </c:ser>
        <c:ser>
          <c:idx val="2"/>
          <c:order val="2"/>
          <c:tx>
            <c:strRef>
              <c:f>Hoja1!$D$1</c:f>
              <c:strCache>
                <c:ptCount val="1"/>
                <c:pt idx="0">
                  <c:v>Líneas de separación de flujos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c:f>
              <c:numCache>
                <c:formatCode>General</c:formatCode>
                <c:ptCount val="1"/>
              </c:numCache>
            </c:numRef>
          </c:cat>
          <c:val>
            <c:numRef>
              <c:f>Hoja1!$D$2</c:f>
              <c:numCache>
                <c:formatCode>0%</c:formatCode>
                <c:ptCount val="1"/>
                <c:pt idx="0">
                  <c:v>0.6</c:v>
                </c:pt>
              </c:numCache>
            </c:numRef>
          </c:val>
          <c:extLst>
            <c:ext xmlns:c16="http://schemas.microsoft.com/office/drawing/2014/chart" uri="{C3380CC4-5D6E-409C-BE32-E72D297353CC}">
              <c16:uniqueId val="{00000003-5651-4B7D-BB66-34AFC4E9A244}"/>
            </c:ext>
          </c:extLst>
        </c:ser>
        <c:ser>
          <c:idx val="3"/>
          <c:order val="3"/>
          <c:tx>
            <c:strRef>
              <c:f>Hoja1!$E$1</c:f>
              <c:strCache>
                <c:ptCount val="1"/>
                <c:pt idx="0">
                  <c:v>Parter</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c:f>
              <c:numCache>
                <c:formatCode>General</c:formatCode>
                <c:ptCount val="1"/>
              </c:numCache>
            </c:numRef>
          </c:cat>
          <c:val>
            <c:numRef>
              <c:f>Hoja1!$E$2</c:f>
              <c:numCache>
                <c:formatCode>0%</c:formatCode>
                <c:ptCount val="1"/>
                <c:pt idx="0">
                  <c:v>0.16</c:v>
                </c:pt>
              </c:numCache>
            </c:numRef>
          </c:val>
          <c:extLst>
            <c:ext xmlns:c16="http://schemas.microsoft.com/office/drawing/2014/chart" uri="{C3380CC4-5D6E-409C-BE32-E72D297353CC}">
              <c16:uniqueId val="{00000004-5651-4B7D-BB66-34AFC4E9A244}"/>
            </c:ext>
          </c:extLst>
        </c:ser>
        <c:ser>
          <c:idx val="4"/>
          <c:order val="4"/>
          <c:tx>
            <c:strRef>
              <c:f>Hoja1!$F$1</c:f>
              <c:strCache>
                <c:ptCount val="1"/>
                <c:pt idx="0">
                  <c:v>Líneas de pare</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c:f>
              <c:numCache>
                <c:formatCode>General</c:formatCode>
                <c:ptCount val="1"/>
              </c:numCache>
            </c:numRef>
          </c:cat>
          <c:val>
            <c:numRef>
              <c:f>Hoja1!$F$2</c:f>
              <c:numCache>
                <c:formatCode>0%</c:formatCode>
                <c:ptCount val="1"/>
                <c:pt idx="0">
                  <c:v>0.32</c:v>
                </c:pt>
              </c:numCache>
            </c:numRef>
          </c:val>
          <c:extLst>
            <c:ext xmlns:c16="http://schemas.microsoft.com/office/drawing/2014/chart" uri="{C3380CC4-5D6E-409C-BE32-E72D297353CC}">
              <c16:uniqueId val="{00000005-5651-4B7D-BB66-34AFC4E9A244}"/>
            </c:ext>
          </c:extLst>
        </c:ser>
        <c:ser>
          <c:idx val="5"/>
          <c:order val="5"/>
          <c:tx>
            <c:strRef>
              <c:f>Hoja1!$G$1</c:f>
              <c:strCache>
                <c:ptCount val="1"/>
                <c:pt idx="0">
                  <c:v>Líneas de cruce</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c:f>
              <c:numCache>
                <c:formatCode>General</c:formatCode>
                <c:ptCount val="1"/>
              </c:numCache>
            </c:numRef>
          </c:cat>
          <c:val>
            <c:numRef>
              <c:f>Hoja1!$G$2</c:f>
              <c:numCache>
                <c:formatCode>0%</c:formatCode>
                <c:ptCount val="1"/>
                <c:pt idx="0">
                  <c:v>0.24</c:v>
                </c:pt>
              </c:numCache>
            </c:numRef>
          </c:val>
          <c:extLst>
            <c:ext xmlns:c16="http://schemas.microsoft.com/office/drawing/2014/chart" uri="{C3380CC4-5D6E-409C-BE32-E72D297353CC}">
              <c16:uniqueId val="{00000006-5651-4B7D-BB66-34AFC4E9A244}"/>
            </c:ext>
          </c:extLst>
        </c:ser>
        <c:ser>
          <c:idx val="6"/>
          <c:order val="6"/>
          <c:tx>
            <c:strRef>
              <c:f>Hoja1!$H$1</c:f>
              <c:strCache>
                <c:ptCount val="1"/>
                <c:pt idx="0">
                  <c:v>Flechas</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c:f>
              <c:numCache>
                <c:formatCode>General</c:formatCode>
                <c:ptCount val="1"/>
              </c:numCache>
            </c:numRef>
          </c:cat>
          <c:val>
            <c:numRef>
              <c:f>Hoja1!$H$2</c:f>
              <c:numCache>
                <c:formatCode>0%</c:formatCode>
                <c:ptCount val="1"/>
                <c:pt idx="0">
                  <c:v>0.2</c:v>
                </c:pt>
              </c:numCache>
            </c:numRef>
          </c:val>
          <c:extLst>
            <c:ext xmlns:c16="http://schemas.microsoft.com/office/drawing/2014/chart" uri="{C3380CC4-5D6E-409C-BE32-E72D297353CC}">
              <c16:uniqueId val="{00000007-5651-4B7D-BB66-34AFC4E9A244}"/>
            </c:ext>
          </c:extLst>
        </c:ser>
        <c:ser>
          <c:idx val="7"/>
          <c:order val="7"/>
          <c:tx>
            <c:strRef>
              <c:f>Hoja1!$I$1</c:f>
              <c:strCache>
                <c:ptCount val="1"/>
                <c:pt idx="0">
                  <c:v>Paradas de bus</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c:f>
              <c:numCache>
                <c:formatCode>General</c:formatCode>
                <c:ptCount val="1"/>
              </c:numCache>
            </c:numRef>
          </c:cat>
          <c:val>
            <c:numRef>
              <c:f>Hoja1!$I$2</c:f>
              <c:numCache>
                <c:formatCode>0%</c:formatCode>
                <c:ptCount val="1"/>
                <c:pt idx="0">
                  <c:v>0</c:v>
                </c:pt>
              </c:numCache>
            </c:numRef>
          </c:val>
          <c:extLst>
            <c:ext xmlns:c16="http://schemas.microsoft.com/office/drawing/2014/chart" uri="{C3380CC4-5D6E-409C-BE32-E72D297353CC}">
              <c16:uniqueId val="{00000008-5651-4B7D-BB66-34AFC4E9A244}"/>
            </c:ext>
          </c:extLst>
        </c:ser>
        <c:dLbls>
          <c:dLblPos val="outEnd"/>
          <c:showLegendKey val="0"/>
          <c:showVal val="1"/>
          <c:showCatName val="0"/>
          <c:showSerName val="0"/>
          <c:showPercent val="0"/>
          <c:showBubbleSize val="0"/>
        </c:dLbls>
        <c:gapWidth val="219"/>
        <c:overlap val="-27"/>
        <c:axId val="2047125327"/>
        <c:axId val="1813882527"/>
      </c:barChart>
      <c:catAx>
        <c:axId val="2047125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crossAx val="1813882527"/>
        <c:crosses val="autoZero"/>
        <c:auto val="1"/>
        <c:lblAlgn val="ctr"/>
        <c:lblOffset val="100"/>
        <c:noMultiLvlLbl val="0"/>
      </c:catAx>
      <c:valAx>
        <c:axId val="1813882527"/>
        <c:scaling>
          <c:orientation val="minMax"/>
        </c:scaling>
        <c:delete val="1"/>
        <c:axPos val="l"/>
        <c:majorGridlines>
          <c:spPr>
            <a:ln w="9525" cap="flat" cmpd="sng" algn="ctr">
              <a:noFill/>
              <a:round/>
            </a:ln>
            <a:effectLst/>
          </c:spPr>
        </c:majorGridlines>
        <c:numFmt formatCode="0%" sourceLinked="1"/>
        <c:majorTickMark val="none"/>
        <c:minorTickMark val="none"/>
        <c:tickLblPos val="nextTo"/>
        <c:crossAx val="2047125327"/>
        <c:crosses val="autoZero"/>
        <c:crossBetween val="between"/>
      </c:valAx>
      <c:spPr>
        <a:noFill/>
        <a:ln>
          <a:solidFill>
            <a:srgbClr val="000000"/>
          </a:solidFill>
        </a:ln>
        <a:effectLst/>
      </c:spPr>
    </c:plotArea>
    <c:legend>
      <c:legendPos val="b"/>
      <c:layout>
        <c:manualLayout>
          <c:xMode val="edge"/>
          <c:yMode val="edge"/>
          <c:x val="0.72384161498990129"/>
          <c:y val="5.2233626604039934E-2"/>
          <c:w val="0.27615838501009876"/>
          <c:h val="0.6280139565813138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s-EC"/>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3.4414826923992572E-2"/>
          <c:y val="3.9640262749975709E-2"/>
          <c:w val="0.92990076947108924"/>
          <c:h val="0.92398616806431155"/>
        </c:manualLayout>
      </c:layout>
      <c:barChart>
        <c:barDir val="col"/>
        <c:grouping val="clustered"/>
        <c:varyColors val="0"/>
        <c:ser>
          <c:idx val="0"/>
          <c:order val="0"/>
          <c:tx>
            <c:strRef>
              <c:f>Hoja1!$B$1</c:f>
              <c:strCache>
                <c:ptCount val="1"/>
                <c:pt idx="0">
                  <c:v>Líneas de borde de calzada</c:v>
                </c:pt>
              </c:strCache>
            </c:strRef>
          </c:tx>
          <c:spPr>
            <a:solidFill>
              <a:schemeClr val="accent1"/>
            </a:solidFill>
            <a:ln>
              <a:noFill/>
            </a:ln>
            <a:effectLst/>
          </c:spPr>
          <c:invertIfNegative val="0"/>
          <c:dLbls>
            <c:dLbl>
              <c:idx val="0"/>
              <c:tx>
                <c:rich>
                  <a:bodyPr/>
                  <a:lstStyle/>
                  <a:p>
                    <a:fld id="{AEF296DE-E1BE-4A4D-87E8-4467CF914DD0}" type="CELLRANGE">
                      <a:rPr lang="en-US"/>
                      <a:pPr/>
                      <a:t>[CELLRANGE]</a:t>
                    </a:fld>
                    <a:endParaRPr lang="es-EC"/>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53A9-46AB-BCBF-2CF1246072A4}"/>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numRef>
              <c:f>Hoja1!$A$2</c:f>
              <c:numCache>
                <c:formatCode>General</c:formatCode>
                <c:ptCount val="1"/>
              </c:numCache>
            </c:numRef>
          </c:cat>
          <c:val>
            <c:numRef>
              <c:f>Hoja1!$B$2</c:f>
              <c:numCache>
                <c:formatCode>0%</c:formatCode>
                <c:ptCount val="1"/>
                <c:pt idx="0">
                  <c:v>0.2</c:v>
                </c:pt>
              </c:numCache>
            </c:numRef>
          </c:val>
          <c:extLst>
            <c:ext xmlns:c15="http://schemas.microsoft.com/office/drawing/2012/chart" uri="{02D57815-91ED-43cb-92C2-25804820EDAC}">
              <c15:datalabelsRange>
                <c15:f>Hoja1!$B$2:$I$2</c15:f>
                <c15:dlblRangeCache>
                  <c:ptCount val="8"/>
                  <c:pt idx="0">
                    <c:v>20%</c:v>
                  </c:pt>
                  <c:pt idx="1">
                    <c:v>80%</c:v>
                  </c:pt>
                  <c:pt idx="2">
                    <c:v>70%</c:v>
                  </c:pt>
                  <c:pt idx="3">
                    <c:v>17%</c:v>
                  </c:pt>
                  <c:pt idx="4">
                    <c:v>37%</c:v>
                  </c:pt>
                  <c:pt idx="5">
                    <c:v>33%</c:v>
                  </c:pt>
                  <c:pt idx="6">
                    <c:v>20%</c:v>
                  </c:pt>
                  <c:pt idx="7">
                    <c:v>7%</c:v>
                  </c:pt>
                </c15:dlblRangeCache>
              </c15:datalabelsRange>
            </c:ext>
            <c:ext xmlns:c16="http://schemas.microsoft.com/office/drawing/2014/chart" uri="{C3380CC4-5D6E-409C-BE32-E72D297353CC}">
              <c16:uniqueId val="{00000001-53A9-46AB-BCBF-2CF1246072A4}"/>
            </c:ext>
          </c:extLst>
        </c:ser>
        <c:ser>
          <c:idx val="1"/>
          <c:order val="1"/>
          <c:tx>
            <c:strRef>
              <c:f>Hoja1!$C$1</c:f>
              <c:strCache>
                <c:ptCount val="1"/>
                <c:pt idx="0">
                  <c:v>Líneas de separación de carril</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c:f>
              <c:numCache>
                <c:formatCode>General</c:formatCode>
                <c:ptCount val="1"/>
              </c:numCache>
            </c:numRef>
          </c:cat>
          <c:val>
            <c:numRef>
              <c:f>Hoja1!$C$2</c:f>
              <c:numCache>
                <c:formatCode>0%</c:formatCode>
                <c:ptCount val="1"/>
                <c:pt idx="0">
                  <c:v>0.8</c:v>
                </c:pt>
              </c:numCache>
            </c:numRef>
          </c:val>
          <c:extLst>
            <c:ext xmlns:c16="http://schemas.microsoft.com/office/drawing/2014/chart" uri="{C3380CC4-5D6E-409C-BE32-E72D297353CC}">
              <c16:uniqueId val="{00000002-53A9-46AB-BCBF-2CF1246072A4}"/>
            </c:ext>
          </c:extLst>
        </c:ser>
        <c:ser>
          <c:idx val="2"/>
          <c:order val="2"/>
          <c:tx>
            <c:strRef>
              <c:f>Hoja1!$D$1</c:f>
              <c:strCache>
                <c:ptCount val="1"/>
                <c:pt idx="0">
                  <c:v>Líneas de separación de flujos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c:f>
              <c:numCache>
                <c:formatCode>General</c:formatCode>
                <c:ptCount val="1"/>
              </c:numCache>
            </c:numRef>
          </c:cat>
          <c:val>
            <c:numRef>
              <c:f>Hoja1!$D$2</c:f>
              <c:numCache>
                <c:formatCode>0%</c:formatCode>
                <c:ptCount val="1"/>
                <c:pt idx="0">
                  <c:v>0.7</c:v>
                </c:pt>
              </c:numCache>
            </c:numRef>
          </c:val>
          <c:extLst>
            <c:ext xmlns:c16="http://schemas.microsoft.com/office/drawing/2014/chart" uri="{C3380CC4-5D6E-409C-BE32-E72D297353CC}">
              <c16:uniqueId val="{00000003-53A9-46AB-BCBF-2CF1246072A4}"/>
            </c:ext>
          </c:extLst>
        </c:ser>
        <c:ser>
          <c:idx val="3"/>
          <c:order val="3"/>
          <c:tx>
            <c:strRef>
              <c:f>Hoja1!$E$1</c:f>
              <c:strCache>
                <c:ptCount val="1"/>
                <c:pt idx="0">
                  <c:v>Parter</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c:f>
              <c:numCache>
                <c:formatCode>General</c:formatCode>
                <c:ptCount val="1"/>
              </c:numCache>
            </c:numRef>
          </c:cat>
          <c:val>
            <c:numRef>
              <c:f>Hoja1!$E$2</c:f>
              <c:numCache>
                <c:formatCode>0%</c:formatCode>
                <c:ptCount val="1"/>
                <c:pt idx="0">
                  <c:v>0.17</c:v>
                </c:pt>
              </c:numCache>
            </c:numRef>
          </c:val>
          <c:extLst>
            <c:ext xmlns:c16="http://schemas.microsoft.com/office/drawing/2014/chart" uri="{C3380CC4-5D6E-409C-BE32-E72D297353CC}">
              <c16:uniqueId val="{00000004-53A9-46AB-BCBF-2CF1246072A4}"/>
            </c:ext>
          </c:extLst>
        </c:ser>
        <c:ser>
          <c:idx val="4"/>
          <c:order val="4"/>
          <c:tx>
            <c:strRef>
              <c:f>Hoja1!$F$1</c:f>
              <c:strCache>
                <c:ptCount val="1"/>
                <c:pt idx="0">
                  <c:v>Líneas de pare</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c:f>
              <c:numCache>
                <c:formatCode>General</c:formatCode>
                <c:ptCount val="1"/>
              </c:numCache>
            </c:numRef>
          </c:cat>
          <c:val>
            <c:numRef>
              <c:f>Hoja1!$F$2</c:f>
              <c:numCache>
                <c:formatCode>0%</c:formatCode>
                <c:ptCount val="1"/>
                <c:pt idx="0">
                  <c:v>0.37</c:v>
                </c:pt>
              </c:numCache>
            </c:numRef>
          </c:val>
          <c:extLst>
            <c:ext xmlns:c16="http://schemas.microsoft.com/office/drawing/2014/chart" uri="{C3380CC4-5D6E-409C-BE32-E72D297353CC}">
              <c16:uniqueId val="{00000005-53A9-46AB-BCBF-2CF1246072A4}"/>
            </c:ext>
          </c:extLst>
        </c:ser>
        <c:ser>
          <c:idx val="5"/>
          <c:order val="5"/>
          <c:tx>
            <c:strRef>
              <c:f>Hoja1!$G$1</c:f>
              <c:strCache>
                <c:ptCount val="1"/>
                <c:pt idx="0">
                  <c:v>Líneas de cruce</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c:f>
              <c:numCache>
                <c:formatCode>General</c:formatCode>
                <c:ptCount val="1"/>
              </c:numCache>
            </c:numRef>
          </c:cat>
          <c:val>
            <c:numRef>
              <c:f>Hoja1!$G$2</c:f>
              <c:numCache>
                <c:formatCode>0%</c:formatCode>
                <c:ptCount val="1"/>
                <c:pt idx="0">
                  <c:v>0.33</c:v>
                </c:pt>
              </c:numCache>
            </c:numRef>
          </c:val>
          <c:extLst>
            <c:ext xmlns:c16="http://schemas.microsoft.com/office/drawing/2014/chart" uri="{C3380CC4-5D6E-409C-BE32-E72D297353CC}">
              <c16:uniqueId val="{00000006-53A9-46AB-BCBF-2CF1246072A4}"/>
            </c:ext>
          </c:extLst>
        </c:ser>
        <c:ser>
          <c:idx val="6"/>
          <c:order val="6"/>
          <c:tx>
            <c:strRef>
              <c:f>Hoja1!$H$1</c:f>
              <c:strCache>
                <c:ptCount val="1"/>
                <c:pt idx="0">
                  <c:v>Flechas</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c:f>
              <c:numCache>
                <c:formatCode>General</c:formatCode>
                <c:ptCount val="1"/>
              </c:numCache>
            </c:numRef>
          </c:cat>
          <c:val>
            <c:numRef>
              <c:f>Hoja1!$H$2</c:f>
              <c:numCache>
                <c:formatCode>0%</c:formatCode>
                <c:ptCount val="1"/>
                <c:pt idx="0">
                  <c:v>0.2</c:v>
                </c:pt>
              </c:numCache>
            </c:numRef>
          </c:val>
          <c:extLst>
            <c:ext xmlns:c16="http://schemas.microsoft.com/office/drawing/2014/chart" uri="{C3380CC4-5D6E-409C-BE32-E72D297353CC}">
              <c16:uniqueId val="{00000007-53A9-46AB-BCBF-2CF1246072A4}"/>
            </c:ext>
          </c:extLst>
        </c:ser>
        <c:ser>
          <c:idx val="7"/>
          <c:order val="7"/>
          <c:tx>
            <c:strRef>
              <c:f>Hoja1!$I$1</c:f>
              <c:strCache>
                <c:ptCount val="1"/>
                <c:pt idx="0">
                  <c:v>Paradas de bus</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c:f>
              <c:numCache>
                <c:formatCode>General</c:formatCode>
                <c:ptCount val="1"/>
              </c:numCache>
            </c:numRef>
          </c:cat>
          <c:val>
            <c:numRef>
              <c:f>Hoja1!$I$2</c:f>
              <c:numCache>
                <c:formatCode>0%</c:formatCode>
                <c:ptCount val="1"/>
                <c:pt idx="0">
                  <c:v>7.0000000000000007E-2</c:v>
                </c:pt>
              </c:numCache>
            </c:numRef>
          </c:val>
          <c:extLst>
            <c:ext xmlns:c16="http://schemas.microsoft.com/office/drawing/2014/chart" uri="{C3380CC4-5D6E-409C-BE32-E72D297353CC}">
              <c16:uniqueId val="{00000008-53A9-46AB-BCBF-2CF1246072A4}"/>
            </c:ext>
          </c:extLst>
        </c:ser>
        <c:dLbls>
          <c:dLblPos val="outEnd"/>
          <c:showLegendKey val="0"/>
          <c:showVal val="1"/>
          <c:showCatName val="0"/>
          <c:showSerName val="0"/>
          <c:showPercent val="0"/>
          <c:showBubbleSize val="0"/>
        </c:dLbls>
        <c:gapWidth val="219"/>
        <c:overlap val="-27"/>
        <c:axId val="2047125327"/>
        <c:axId val="1813882527"/>
      </c:barChart>
      <c:catAx>
        <c:axId val="2047125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crossAx val="1813882527"/>
        <c:crosses val="autoZero"/>
        <c:auto val="1"/>
        <c:lblAlgn val="ctr"/>
        <c:lblOffset val="100"/>
        <c:noMultiLvlLbl val="0"/>
      </c:catAx>
      <c:valAx>
        <c:axId val="1813882527"/>
        <c:scaling>
          <c:orientation val="minMax"/>
        </c:scaling>
        <c:delete val="1"/>
        <c:axPos val="l"/>
        <c:majorGridlines>
          <c:spPr>
            <a:ln w="9525" cap="flat" cmpd="sng" algn="ctr">
              <a:noFill/>
              <a:round/>
            </a:ln>
            <a:effectLst/>
          </c:spPr>
        </c:majorGridlines>
        <c:numFmt formatCode="0%" sourceLinked="1"/>
        <c:majorTickMark val="none"/>
        <c:minorTickMark val="none"/>
        <c:tickLblPos val="nextTo"/>
        <c:crossAx val="2047125327"/>
        <c:crosses val="autoZero"/>
        <c:crossBetween val="between"/>
      </c:valAx>
      <c:spPr>
        <a:noFill/>
        <a:ln>
          <a:solidFill>
            <a:srgbClr val="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s-EC"/>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s-EC"/>
              <a:t>Señalización Horizontal Total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s-EC"/>
        </a:p>
      </c:txPr>
    </c:title>
    <c:autoTitleDeleted val="0"/>
    <c:plotArea>
      <c:layout>
        <c:manualLayout>
          <c:layoutTarget val="inner"/>
          <c:xMode val="edge"/>
          <c:yMode val="edge"/>
          <c:x val="2.6237328562909959E-2"/>
          <c:y val="0.13004629629629633"/>
          <c:w val="0.70410979486240433"/>
          <c:h val="0.72088764946048411"/>
        </c:manualLayout>
      </c:layout>
      <c:barChart>
        <c:barDir val="col"/>
        <c:grouping val="clustered"/>
        <c:varyColors val="0"/>
        <c:ser>
          <c:idx val="0"/>
          <c:order val="0"/>
          <c:tx>
            <c:strRef>
              <c:f>Hoja2!$B$7</c:f>
              <c:strCache>
                <c:ptCount val="1"/>
                <c:pt idx="0">
                  <c:v>Líneas Longitudinales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Hoja2!$B$8</c:f>
              <c:numCache>
                <c:formatCode>0.0%</c:formatCode>
                <c:ptCount val="1"/>
                <c:pt idx="0">
                  <c:v>0.54330000000000001</c:v>
                </c:pt>
              </c:numCache>
            </c:numRef>
          </c:val>
          <c:extLst>
            <c:ext xmlns:c16="http://schemas.microsoft.com/office/drawing/2014/chart" uri="{C3380CC4-5D6E-409C-BE32-E72D297353CC}">
              <c16:uniqueId val="{00000000-1754-4282-B970-A9B9F910D2EB}"/>
            </c:ext>
          </c:extLst>
        </c:ser>
        <c:ser>
          <c:idx val="3"/>
          <c:order val="3"/>
          <c:tx>
            <c:strRef>
              <c:f>Hoja2!$E$7</c:f>
              <c:strCache>
                <c:ptCount val="1"/>
                <c:pt idx="0">
                  <c:v>Líneas Transversales </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Hoja2!$E$8</c:f>
              <c:numCache>
                <c:formatCode>0.0%</c:formatCode>
                <c:ptCount val="1"/>
                <c:pt idx="0">
                  <c:v>0.315</c:v>
                </c:pt>
              </c:numCache>
            </c:numRef>
          </c:val>
          <c:extLst>
            <c:ext xmlns:c16="http://schemas.microsoft.com/office/drawing/2014/chart" uri="{C3380CC4-5D6E-409C-BE32-E72D297353CC}">
              <c16:uniqueId val="{00000001-1754-4282-B970-A9B9F910D2EB}"/>
            </c:ext>
          </c:extLst>
        </c:ser>
        <c:ser>
          <c:idx val="5"/>
          <c:order val="5"/>
          <c:tx>
            <c:strRef>
              <c:f>Hoja2!$G$7</c:f>
              <c:strCache>
                <c:ptCount val="1"/>
                <c:pt idx="0">
                  <c:v>Símbolos y Leyendas </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Hoja2!$G$8</c:f>
              <c:numCache>
                <c:formatCode>0.0%</c:formatCode>
                <c:ptCount val="1"/>
                <c:pt idx="0">
                  <c:v>0.11749999999999999</c:v>
                </c:pt>
              </c:numCache>
            </c:numRef>
          </c:val>
          <c:extLst>
            <c:ext xmlns:c16="http://schemas.microsoft.com/office/drawing/2014/chart" uri="{C3380CC4-5D6E-409C-BE32-E72D297353CC}">
              <c16:uniqueId val="{00000002-1754-4282-B970-A9B9F910D2EB}"/>
            </c:ext>
          </c:extLst>
        </c:ser>
        <c:ser>
          <c:idx val="8"/>
          <c:order val="8"/>
          <c:tx>
            <c:strRef>
              <c:f>Hoja2!$J$7</c:f>
              <c:strCache>
                <c:ptCount val="1"/>
                <c:pt idx="0">
                  <c:v>Parterre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Hoja2!$J$8</c:f>
              <c:numCache>
                <c:formatCode>0.0%</c:formatCode>
                <c:ptCount val="1"/>
                <c:pt idx="0">
                  <c:v>0.16500000000000001</c:v>
                </c:pt>
              </c:numCache>
            </c:numRef>
          </c:val>
          <c:extLst>
            <c:ext xmlns:c16="http://schemas.microsoft.com/office/drawing/2014/chart" uri="{C3380CC4-5D6E-409C-BE32-E72D297353CC}">
              <c16:uniqueId val="{00000003-1754-4282-B970-A9B9F910D2EB}"/>
            </c:ext>
          </c:extLst>
        </c:ser>
        <c:dLbls>
          <c:dLblPos val="outEnd"/>
          <c:showLegendKey val="0"/>
          <c:showVal val="1"/>
          <c:showCatName val="0"/>
          <c:showSerName val="0"/>
          <c:showPercent val="0"/>
          <c:showBubbleSize val="0"/>
        </c:dLbls>
        <c:gapWidth val="219"/>
        <c:overlap val="-27"/>
        <c:axId val="1033069503"/>
        <c:axId val="1033072415"/>
        <c:extLst>
          <c:ext xmlns:c15="http://schemas.microsoft.com/office/drawing/2012/chart" uri="{02D57815-91ED-43cb-92C2-25804820EDAC}">
            <c15:filteredBarSeries>
              <c15:ser>
                <c:idx val="1"/>
                <c:order val="1"/>
                <c:tx>
                  <c:strRef>
                    <c:extLst>
                      <c:ext uri="{02D57815-91ED-43cb-92C2-25804820EDAC}">
                        <c15:formulaRef>
                          <c15:sqref>Hoja2!$C$7</c15:sqref>
                        </c15:formulaRef>
                      </c:ext>
                    </c:extLst>
                    <c:strCache>
                      <c:ptCount val="1"/>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c:ext uri="{02D57815-91ED-43cb-92C2-25804820EDAC}">
                        <c15:formulaRef>
                          <c15:sqref>Hoja2!$C$8</c15:sqref>
                        </c15:formulaRef>
                      </c:ext>
                    </c:extLst>
                    <c:numCache>
                      <c:formatCode>0.0%</c:formatCode>
                      <c:ptCount val="1"/>
                    </c:numCache>
                  </c:numRef>
                </c:val>
                <c:extLst>
                  <c:ext xmlns:c16="http://schemas.microsoft.com/office/drawing/2014/chart" uri="{C3380CC4-5D6E-409C-BE32-E72D297353CC}">
                    <c16:uniqueId val="{00000004-1754-4282-B970-A9B9F910D2EB}"/>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Hoja2!$D$7</c15:sqref>
                        </c15:formulaRef>
                      </c:ext>
                    </c:extLst>
                    <c:strCache>
                      <c:ptCount val="1"/>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Hoja2!$D$8</c15:sqref>
                        </c15:formulaRef>
                      </c:ext>
                    </c:extLst>
                    <c:numCache>
                      <c:formatCode>0.0%</c:formatCode>
                      <c:ptCount val="1"/>
                    </c:numCache>
                  </c:numRef>
                </c:val>
                <c:extLst xmlns:c15="http://schemas.microsoft.com/office/drawing/2012/chart">
                  <c:ext xmlns:c16="http://schemas.microsoft.com/office/drawing/2014/chart" uri="{C3380CC4-5D6E-409C-BE32-E72D297353CC}">
                    <c16:uniqueId val="{00000005-1754-4282-B970-A9B9F910D2EB}"/>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Hoja2!$F$7</c15:sqref>
                        </c15:formulaRef>
                      </c:ext>
                    </c:extLst>
                    <c:strCache>
                      <c:ptCount val="1"/>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Hoja2!$F$8</c15:sqref>
                        </c15:formulaRef>
                      </c:ext>
                    </c:extLst>
                    <c:numCache>
                      <c:formatCode>0.0%</c:formatCode>
                      <c:ptCount val="1"/>
                    </c:numCache>
                  </c:numRef>
                </c:val>
                <c:extLst xmlns:c15="http://schemas.microsoft.com/office/drawing/2012/chart">
                  <c:ext xmlns:c16="http://schemas.microsoft.com/office/drawing/2014/chart" uri="{C3380CC4-5D6E-409C-BE32-E72D297353CC}">
                    <c16:uniqueId val="{00000006-1754-4282-B970-A9B9F910D2EB}"/>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Hoja2!$H$7</c15:sqref>
                        </c15:formulaRef>
                      </c:ext>
                    </c:extLst>
                    <c:strCache>
                      <c:ptCount val="1"/>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Hoja2!$H$8</c15:sqref>
                        </c15:formulaRef>
                      </c:ext>
                    </c:extLst>
                    <c:numCache>
                      <c:formatCode>0.0%</c:formatCode>
                      <c:ptCount val="1"/>
                    </c:numCache>
                  </c:numRef>
                </c:val>
                <c:extLst xmlns:c15="http://schemas.microsoft.com/office/drawing/2012/chart">
                  <c:ext xmlns:c16="http://schemas.microsoft.com/office/drawing/2014/chart" uri="{C3380CC4-5D6E-409C-BE32-E72D297353CC}">
                    <c16:uniqueId val="{00000007-1754-4282-B970-A9B9F910D2EB}"/>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Hoja2!$I$7</c15:sqref>
                        </c15:formulaRef>
                      </c:ext>
                    </c:extLst>
                    <c:strCache>
                      <c:ptCount val="1"/>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Hoja2!$I$8</c15:sqref>
                        </c15:formulaRef>
                      </c:ext>
                    </c:extLst>
                    <c:numCache>
                      <c:formatCode>0.0%</c:formatCode>
                      <c:ptCount val="1"/>
                    </c:numCache>
                  </c:numRef>
                </c:val>
                <c:extLst xmlns:c15="http://schemas.microsoft.com/office/drawing/2012/chart">
                  <c:ext xmlns:c16="http://schemas.microsoft.com/office/drawing/2014/chart" uri="{C3380CC4-5D6E-409C-BE32-E72D297353CC}">
                    <c16:uniqueId val="{00000008-1754-4282-B970-A9B9F910D2EB}"/>
                  </c:ext>
                </c:extLst>
              </c15:ser>
            </c15:filteredBarSeries>
          </c:ext>
        </c:extLst>
      </c:barChart>
      <c:catAx>
        <c:axId val="10330695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crossAx val="1033072415"/>
        <c:crosses val="autoZero"/>
        <c:auto val="1"/>
        <c:lblAlgn val="ctr"/>
        <c:lblOffset val="100"/>
        <c:noMultiLvlLbl val="0"/>
      </c:catAx>
      <c:valAx>
        <c:axId val="1033072415"/>
        <c:scaling>
          <c:orientation val="minMax"/>
        </c:scaling>
        <c:delete val="1"/>
        <c:axPos val="l"/>
        <c:numFmt formatCode="0.0%" sourceLinked="1"/>
        <c:majorTickMark val="none"/>
        <c:minorTickMark val="none"/>
        <c:tickLblPos val="nextTo"/>
        <c:crossAx val="1033069503"/>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legend>
    <c:plotVisOnly val="1"/>
    <c:dispBlanksAs val="gap"/>
    <c:showDLblsOverMax val="0"/>
  </c:chart>
  <c:spPr>
    <a:noFill/>
    <a:ln>
      <a:noFill/>
    </a:ln>
    <a:effectLst/>
  </c:spPr>
  <c:txPr>
    <a:bodyPr/>
    <a:lstStyle/>
    <a:p>
      <a:pPr>
        <a:defRPr>
          <a:solidFill>
            <a:schemeClr val="tx1"/>
          </a:solidFill>
        </a:defRPr>
      </a:pPr>
      <a:endParaRPr lang="es-EC"/>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r>
              <a:rPr lang="es-EC" b="1"/>
              <a:t>EQUIPAMIENTO DE PARADAS DE BUSES</a:t>
            </a:r>
          </a:p>
        </c:rich>
      </c:tx>
      <c:layout>
        <c:manualLayout>
          <c:xMode val="edge"/>
          <c:yMode val="edge"/>
          <c:x val="0.15521189772538274"/>
          <c:y val="2.9354207436399216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s-EC"/>
        </a:p>
      </c:txPr>
    </c:title>
    <c:autoTitleDeleted val="0"/>
    <c:plotArea>
      <c:layout>
        <c:manualLayout>
          <c:layoutTarget val="inner"/>
          <c:xMode val="edge"/>
          <c:yMode val="edge"/>
          <c:x val="2.4557749560878608E-2"/>
          <c:y val="0.15529101102587517"/>
          <c:w val="0.74998396342205365"/>
          <c:h val="0.65573777710335712"/>
        </c:manualLayout>
      </c:layout>
      <c:barChart>
        <c:barDir val="col"/>
        <c:grouping val="clustered"/>
        <c:varyColors val="0"/>
        <c:ser>
          <c:idx val="0"/>
          <c:order val="0"/>
          <c:tx>
            <c:strRef>
              <c:f>Hoja1!$B$1</c:f>
              <c:strCache>
                <c:ptCount val="1"/>
                <c:pt idx="0">
                  <c:v>Señalética Horizontal</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Criterios Técnicos</c:v>
                </c:pt>
              </c:strCache>
            </c:strRef>
          </c:cat>
          <c:val>
            <c:numRef>
              <c:f>Hoja1!$B$2</c:f>
              <c:numCache>
                <c:formatCode>0.00%</c:formatCode>
                <c:ptCount val="1"/>
                <c:pt idx="0">
                  <c:v>4.1599999999999998E-2</c:v>
                </c:pt>
              </c:numCache>
            </c:numRef>
          </c:val>
          <c:extLst>
            <c:ext xmlns:c16="http://schemas.microsoft.com/office/drawing/2014/chart" uri="{C3380CC4-5D6E-409C-BE32-E72D297353CC}">
              <c16:uniqueId val="{00000000-CCB3-4D34-AA74-F4B7C20ED546}"/>
            </c:ext>
          </c:extLst>
        </c:ser>
        <c:ser>
          <c:idx val="1"/>
          <c:order val="1"/>
          <c:tx>
            <c:strRef>
              <c:f>Hoja1!$C$1</c:f>
              <c:strCache>
                <c:ptCount val="1"/>
                <c:pt idx="0">
                  <c:v>Señalética Vertical</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Criterios Técnicos</c:v>
                </c:pt>
              </c:strCache>
            </c:strRef>
          </c:cat>
          <c:val>
            <c:numRef>
              <c:f>Hoja1!$C$2</c:f>
              <c:numCache>
                <c:formatCode>0.00%</c:formatCode>
                <c:ptCount val="1"/>
                <c:pt idx="0">
                  <c:v>0.375</c:v>
                </c:pt>
              </c:numCache>
            </c:numRef>
          </c:val>
          <c:extLst>
            <c:ext xmlns:c16="http://schemas.microsoft.com/office/drawing/2014/chart" uri="{C3380CC4-5D6E-409C-BE32-E72D297353CC}">
              <c16:uniqueId val="{00000001-CCB3-4D34-AA74-F4B7C20ED546}"/>
            </c:ext>
          </c:extLst>
        </c:ser>
        <c:ser>
          <c:idx val="2"/>
          <c:order val="2"/>
          <c:tx>
            <c:strRef>
              <c:f>Hoja1!$D$1</c:f>
              <c:strCache>
                <c:ptCount val="1"/>
                <c:pt idx="0">
                  <c:v>Lugar de espera bus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Criterios Técnicos</c:v>
                </c:pt>
              </c:strCache>
            </c:strRef>
          </c:cat>
          <c:val>
            <c:numRef>
              <c:f>Hoja1!$D$2</c:f>
              <c:numCache>
                <c:formatCode>0.00%</c:formatCode>
                <c:ptCount val="1"/>
                <c:pt idx="0">
                  <c:v>0.16669999999999999</c:v>
                </c:pt>
              </c:numCache>
            </c:numRef>
          </c:val>
          <c:extLst>
            <c:ext xmlns:c16="http://schemas.microsoft.com/office/drawing/2014/chart" uri="{C3380CC4-5D6E-409C-BE32-E72D297353CC}">
              <c16:uniqueId val="{00000002-CCB3-4D34-AA74-F4B7C20ED546}"/>
            </c:ext>
          </c:extLst>
        </c:ser>
        <c:ser>
          <c:idx val="3"/>
          <c:order val="3"/>
          <c:tx>
            <c:strRef>
              <c:f>Hoja1!$E$1</c:f>
              <c:strCache>
                <c:ptCount val="1"/>
                <c:pt idx="0">
                  <c:v>Lugar de espera peatón</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Criterios Técnicos</c:v>
                </c:pt>
              </c:strCache>
            </c:strRef>
          </c:cat>
          <c:val>
            <c:numRef>
              <c:f>Hoja1!$E$2</c:f>
              <c:numCache>
                <c:formatCode>0.00%</c:formatCode>
                <c:ptCount val="1"/>
                <c:pt idx="0">
                  <c:v>0.16669999999999999</c:v>
                </c:pt>
              </c:numCache>
            </c:numRef>
          </c:val>
          <c:extLst>
            <c:ext xmlns:c16="http://schemas.microsoft.com/office/drawing/2014/chart" uri="{C3380CC4-5D6E-409C-BE32-E72D297353CC}">
              <c16:uniqueId val="{00000003-CCB3-4D34-AA74-F4B7C20ED546}"/>
            </c:ext>
          </c:extLst>
        </c:ser>
        <c:dLbls>
          <c:dLblPos val="outEnd"/>
          <c:showLegendKey val="0"/>
          <c:showVal val="1"/>
          <c:showCatName val="0"/>
          <c:showSerName val="0"/>
          <c:showPercent val="0"/>
          <c:showBubbleSize val="0"/>
        </c:dLbls>
        <c:gapWidth val="219"/>
        <c:overlap val="-27"/>
        <c:axId val="1782369600"/>
        <c:axId val="1682928528"/>
      </c:barChart>
      <c:catAx>
        <c:axId val="1782369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crossAx val="1682928528"/>
        <c:crosses val="autoZero"/>
        <c:auto val="1"/>
        <c:lblAlgn val="ctr"/>
        <c:lblOffset val="100"/>
        <c:noMultiLvlLbl val="0"/>
      </c:catAx>
      <c:valAx>
        <c:axId val="1682928528"/>
        <c:scaling>
          <c:orientation val="minMax"/>
        </c:scaling>
        <c:delete val="1"/>
        <c:axPos val="l"/>
        <c:numFmt formatCode="0.00%" sourceLinked="1"/>
        <c:majorTickMark val="none"/>
        <c:minorTickMark val="none"/>
        <c:tickLblPos val="nextTo"/>
        <c:crossAx val="1782369600"/>
        <c:crosses val="autoZero"/>
        <c:crossBetween val="between"/>
      </c:valAx>
      <c:spPr>
        <a:noFill/>
        <a:ln>
          <a:noFill/>
        </a:ln>
        <a:effectLst/>
      </c:spPr>
    </c:plotArea>
    <c:legend>
      <c:legendPos val="b"/>
      <c:layout>
        <c:manualLayout>
          <c:xMode val="edge"/>
          <c:yMode val="edge"/>
          <c:x val="0.78335723940726165"/>
          <c:y val="9.6862205012451158E-2"/>
          <c:w val="0.20233647980912173"/>
          <c:h val="0.877327654650838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s-EC"/>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1-2E32-45BA-9F6C-B045A1F6F7AD}"/>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3-2E32-45BA-9F6C-B045A1F6F7AD}"/>
              </c:ext>
            </c:extLst>
          </c:dPt>
          <c:dLbls>
            <c:dLbl>
              <c:idx val="0"/>
              <c:tx>
                <c:rich>
                  <a:bodyPr/>
                  <a:lstStyle/>
                  <a:p>
                    <a:fld id="{F1D519B6-119D-4A4A-A292-F8B0491F1F34}" type="CELLRANGE">
                      <a:rPr lang="en-US" baseline="0"/>
                      <a:pPr/>
                      <a:t>[CELLRANGE]</a:t>
                    </a:fld>
                    <a:r>
                      <a:rPr lang="en-US" baseline="0"/>
                      <a:t>; </a:t>
                    </a:r>
                    <a:fld id="{BE8F7D4A-5FD3-439B-94A2-D66333D53131}" type="VALUE">
                      <a:rPr lang="en-US" baseline="0"/>
                      <a:pPr/>
                      <a:t>[VALOR]</a:t>
                    </a:fld>
                    <a:endParaRPr lang="en-US" baseline="0"/>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2E32-45BA-9F6C-B045A1F6F7AD}"/>
                </c:ext>
              </c:extLst>
            </c:dLbl>
            <c:dLbl>
              <c:idx val="1"/>
              <c:tx>
                <c:rich>
                  <a:bodyPr/>
                  <a:lstStyle/>
                  <a:p>
                    <a:fld id="{D5B8A5E4-63EE-4139-8BCE-5E0E9756B598}" type="CELLRANGE">
                      <a:rPr lang="es-EC"/>
                      <a:pPr/>
                      <a:t>[CELLRANGE]</a:t>
                    </a:fld>
                    <a:r>
                      <a:rPr lang="es-EC" baseline="0"/>
                      <a:t>; </a:t>
                    </a:r>
                    <a:fld id="{55A85CD6-754D-4184-86E0-86D065D3BCDD}" type="VALUE">
                      <a:rPr lang="es-EC" baseline="0"/>
                      <a:pPr/>
                      <a:t>[VALOR]</a:t>
                    </a:fld>
                    <a:endParaRPr lang="es-EC" baseline="0"/>
                  </a:p>
                </c:rich>
              </c:tx>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2E32-45BA-9F6C-B045A1F6F7AD}"/>
                </c:ext>
              </c:extLst>
            </c:dLbl>
            <c:dLbl>
              <c:idx val="2"/>
              <c:tx>
                <c:rich>
                  <a:bodyPr/>
                  <a:lstStyle/>
                  <a:p>
                    <a:fld id="{264B53DC-68DD-4BB8-AEF9-56726873B381}" type="CELLRANGE">
                      <a:rPr lang="es-EC"/>
                      <a:pPr/>
                      <a:t>[CELLRANGE]</a:t>
                    </a:fld>
                    <a:r>
                      <a:rPr lang="es-EC" baseline="0"/>
                      <a:t>; </a:t>
                    </a:r>
                    <a:fld id="{8BE12455-1136-4E08-897C-B10199139278}" type="VALUE">
                      <a:rPr lang="es-EC" baseline="0"/>
                      <a:pPr/>
                      <a:t>[VALOR]</a:t>
                    </a:fld>
                    <a:endParaRPr lang="es-EC" baseline="0"/>
                  </a:p>
                </c:rich>
              </c:tx>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2E32-45BA-9F6C-B045A1F6F7AD}"/>
                </c:ext>
              </c:extLst>
            </c:dLbl>
            <c:dLbl>
              <c:idx val="3"/>
              <c:tx>
                <c:rich>
                  <a:bodyPr/>
                  <a:lstStyle/>
                  <a:p>
                    <a:fld id="{07EFD24A-431C-4120-947A-04AAEB7CE0D6}" type="VALUE">
                      <a:rPr lang="en-US"/>
                      <a:pPr/>
                      <a:t>[VALOR]</a:t>
                    </a:fld>
                    <a:endParaRPr lang="es-EC"/>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2E32-45BA-9F6C-B045A1F6F7AD}"/>
                </c:ext>
              </c:extLst>
            </c:dLbl>
            <c:dLbl>
              <c:idx val="4"/>
              <c:tx>
                <c:rich>
                  <a:bodyPr/>
                  <a:lstStyle/>
                  <a:p>
                    <a:fld id="{017C5AF6-82EB-4662-9E1E-3C67020AED13}" type="VALUE">
                      <a:rPr lang="en-US"/>
                      <a:pPr/>
                      <a:t>[VALOR]</a:t>
                    </a:fld>
                    <a:endParaRPr lang="es-EC"/>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2E32-45BA-9F6C-B045A1F6F7AD}"/>
                </c:ext>
              </c:extLst>
            </c:dLbl>
            <c:dLbl>
              <c:idx val="5"/>
              <c:tx>
                <c:rich>
                  <a:bodyPr/>
                  <a:lstStyle/>
                  <a:p>
                    <a:fld id="{03D5399E-5DA7-4BF1-BC43-6DBE2E8B91C3}" type="VALUE">
                      <a:rPr lang="en-US"/>
                      <a:pPr/>
                      <a:t>[VALOR]</a:t>
                    </a:fld>
                    <a:endParaRPr lang="es-EC"/>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2E32-45BA-9F6C-B045A1F6F7AD}"/>
                </c:ext>
              </c:extLst>
            </c:dLbl>
            <c:dLbl>
              <c:idx val="6"/>
              <c:tx>
                <c:rich>
                  <a:bodyPr/>
                  <a:lstStyle/>
                  <a:p>
                    <a:fld id="{F0C23297-E9E4-4DC7-8474-24731C36C9ED}" type="VALUE">
                      <a:rPr lang="en-US"/>
                      <a:pPr/>
                      <a:t>[VALOR]</a:t>
                    </a:fld>
                    <a:endParaRPr lang="es-EC"/>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2E32-45BA-9F6C-B045A1F6F7AD}"/>
                </c:ext>
              </c:extLst>
            </c:dLbl>
            <c:dLbl>
              <c:idx val="7"/>
              <c:tx>
                <c:rich>
                  <a:bodyPr/>
                  <a:lstStyle/>
                  <a:p>
                    <a:fld id="{AFBB71A9-CA86-46E5-A1B9-30905ABFE0FA}" type="VALUE">
                      <a:rPr lang="en-US"/>
                      <a:pPr/>
                      <a:t>[VALOR]</a:t>
                    </a:fld>
                    <a:endParaRPr lang="es-EC"/>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2E32-45BA-9F6C-B045A1F6F7AD}"/>
                </c:ext>
              </c:extLst>
            </c:dLbl>
            <c:dLbl>
              <c:idx val="8"/>
              <c:tx>
                <c:rich>
                  <a:bodyPr/>
                  <a:lstStyle/>
                  <a:p>
                    <a:fld id="{08B5790E-0BF9-40ED-AF12-AEA4F675811C}" type="VALUE">
                      <a:rPr lang="en-US"/>
                      <a:pPr/>
                      <a:t>[VALOR]</a:t>
                    </a:fld>
                    <a:endParaRPr lang="es-EC"/>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2E32-45BA-9F6C-B045A1F6F7A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Hoja1!$B$15:$B$23</c:f>
              <c:strCache>
                <c:ptCount val="9"/>
                <c:pt idx="0">
                  <c:v>Comercial </c:v>
                </c:pt>
                <c:pt idx="1">
                  <c:v>Residencial </c:v>
                </c:pt>
                <c:pt idx="2">
                  <c:v>Alimentación </c:v>
                </c:pt>
                <c:pt idx="3">
                  <c:v>Deporte </c:v>
                </c:pt>
                <c:pt idx="4">
                  <c:v>Educación </c:v>
                </c:pt>
                <c:pt idx="5">
                  <c:v>Salud </c:v>
                </c:pt>
                <c:pt idx="6">
                  <c:v>Social </c:v>
                </c:pt>
                <c:pt idx="7">
                  <c:v>Otro </c:v>
                </c:pt>
                <c:pt idx="8">
                  <c:v>Vacio </c:v>
                </c:pt>
              </c:strCache>
            </c:strRef>
          </c:cat>
          <c:val>
            <c:numRef>
              <c:f>Hoja1!$D$15:$D$23</c:f>
              <c:numCache>
                <c:formatCode>0.0%</c:formatCode>
                <c:ptCount val="9"/>
                <c:pt idx="0">
                  <c:v>0.5372279495990836</c:v>
                </c:pt>
                <c:pt idx="1">
                  <c:v>0.16151202749140894</c:v>
                </c:pt>
                <c:pt idx="2">
                  <c:v>0.1111111111111111</c:v>
                </c:pt>
                <c:pt idx="3">
                  <c:v>5.7273768613974796E-3</c:v>
                </c:pt>
                <c:pt idx="4">
                  <c:v>9.1638029782359683E-3</c:v>
                </c:pt>
                <c:pt idx="5">
                  <c:v>4.0091638029782363E-2</c:v>
                </c:pt>
                <c:pt idx="6">
                  <c:v>9.1638029782359683E-3</c:v>
                </c:pt>
                <c:pt idx="7">
                  <c:v>1.1454753722794959E-2</c:v>
                </c:pt>
                <c:pt idx="8">
                  <c:v>0.11454753722794959</c:v>
                </c:pt>
              </c:numCache>
            </c:numRef>
          </c:val>
          <c:extLst>
            <c:ext xmlns:c15="http://schemas.microsoft.com/office/drawing/2012/chart" uri="{02D57815-91ED-43cb-92C2-25804820EDAC}">
              <c15:datalabelsRange>
                <c15:f>Hoja1!$C$3:$C$5</c15:f>
                <c15:dlblRangeCache>
                  <c:ptCount val="3"/>
                  <c:pt idx="0">
                    <c:v>578</c:v>
                  </c:pt>
                  <c:pt idx="1">
                    <c:v>118</c:v>
                  </c:pt>
                  <c:pt idx="2">
                    <c:v>68</c:v>
                  </c:pt>
                </c15:dlblRangeCache>
              </c15:datalabelsRange>
            </c:ext>
            <c:ext xmlns:c16="http://schemas.microsoft.com/office/drawing/2014/chart" uri="{C3380CC4-5D6E-409C-BE32-E72D297353CC}">
              <c16:uniqueId val="{0000000B-2E32-45BA-9F6C-B045A1F6F7AD}"/>
            </c:ext>
          </c:extLst>
        </c:ser>
        <c:dLbls>
          <c:showLegendKey val="0"/>
          <c:showVal val="1"/>
          <c:showCatName val="0"/>
          <c:showSerName val="0"/>
          <c:showPercent val="0"/>
          <c:showBubbleSize val="0"/>
        </c:dLbls>
        <c:gapWidth val="40"/>
        <c:overlap val="-100"/>
        <c:axId val="959419216"/>
        <c:axId val="959420880"/>
      </c:barChart>
      <c:catAx>
        <c:axId val="959419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959420880"/>
        <c:crosses val="autoZero"/>
        <c:auto val="1"/>
        <c:lblAlgn val="ctr"/>
        <c:lblOffset val="100"/>
        <c:noMultiLvlLbl val="0"/>
      </c:catAx>
      <c:valAx>
        <c:axId val="95942088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9594192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ROJO</c:v>
                </c:pt>
              </c:strCache>
            </c:strRef>
          </c:tx>
          <c:spPr>
            <a:solidFill>
              <a:srgbClr val="FF1D1D"/>
            </a:solidFill>
            <a:ln>
              <a:solidFill>
                <a:srgbClr val="FF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Hoja1!$B$236</c:f>
              <c:numCache>
                <c:formatCode>0%</c:formatCode>
                <c:ptCount val="1"/>
                <c:pt idx="0">
                  <c:v>0.10434782608695652</c:v>
                </c:pt>
              </c:numCache>
            </c:numRef>
          </c:val>
          <c:extLst>
            <c:ext xmlns:c16="http://schemas.microsoft.com/office/drawing/2014/chart" uri="{C3380CC4-5D6E-409C-BE32-E72D297353CC}">
              <c16:uniqueId val="{00000000-AB37-48BC-9432-A6A1CCD12E15}"/>
            </c:ext>
          </c:extLst>
        </c:ser>
        <c:ser>
          <c:idx val="1"/>
          <c:order val="1"/>
          <c:tx>
            <c:strRef>
              <c:f>Hoja1!$C$1</c:f>
              <c:strCache>
                <c:ptCount val="1"/>
                <c:pt idx="0">
                  <c:v>SALMON</c:v>
                </c:pt>
              </c:strCache>
            </c:strRef>
          </c:tx>
          <c:spPr>
            <a:solidFill>
              <a:srgbClr val="FFAB7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Hoja1!$C$236</c:f>
              <c:numCache>
                <c:formatCode>0%</c:formatCode>
                <c:ptCount val="1"/>
                <c:pt idx="0">
                  <c:v>0.36086956521739133</c:v>
                </c:pt>
              </c:numCache>
            </c:numRef>
          </c:val>
          <c:extLst>
            <c:ext xmlns:c16="http://schemas.microsoft.com/office/drawing/2014/chart" uri="{C3380CC4-5D6E-409C-BE32-E72D297353CC}">
              <c16:uniqueId val="{00000001-AB37-48BC-9432-A6A1CCD12E15}"/>
            </c:ext>
          </c:extLst>
        </c:ser>
        <c:ser>
          <c:idx val="2"/>
          <c:order val="2"/>
          <c:tx>
            <c:strRef>
              <c:f>Hoja1!$D$1</c:f>
              <c:strCache>
                <c:ptCount val="1"/>
                <c:pt idx="0">
                  <c:v>AMARILLO</c:v>
                </c:pt>
              </c:strCache>
            </c:strRef>
          </c:tx>
          <c:spPr>
            <a:solidFill>
              <a:srgbClr val="F9E07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Hoja1!$D$236</c:f>
              <c:numCache>
                <c:formatCode>0%</c:formatCode>
                <c:ptCount val="1"/>
                <c:pt idx="0">
                  <c:v>0.28695652173913044</c:v>
                </c:pt>
              </c:numCache>
            </c:numRef>
          </c:val>
          <c:extLst>
            <c:ext xmlns:c16="http://schemas.microsoft.com/office/drawing/2014/chart" uri="{C3380CC4-5D6E-409C-BE32-E72D297353CC}">
              <c16:uniqueId val="{00000002-AB37-48BC-9432-A6A1CCD12E15}"/>
            </c:ext>
          </c:extLst>
        </c:ser>
        <c:ser>
          <c:idx val="3"/>
          <c:order val="3"/>
          <c:tx>
            <c:strRef>
              <c:f>Hoja1!$E$1</c:f>
              <c:strCache>
                <c:ptCount val="1"/>
                <c:pt idx="0">
                  <c:v>CELESTE</c:v>
                </c:pt>
              </c:strCache>
            </c:strRef>
          </c:tx>
          <c:spPr>
            <a:solidFill>
              <a:srgbClr val="73A7D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Hoja1!$E$236</c:f>
              <c:numCache>
                <c:formatCode>0%</c:formatCode>
                <c:ptCount val="1"/>
                <c:pt idx="0">
                  <c:v>0.20869565217391303</c:v>
                </c:pt>
              </c:numCache>
            </c:numRef>
          </c:val>
          <c:extLst>
            <c:ext xmlns:c16="http://schemas.microsoft.com/office/drawing/2014/chart" uri="{C3380CC4-5D6E-409C-BE32-E72D297353CC}">
              <c16:uniqueId val="{00000003-AB37-48BC-9432-A6A1CCD12E15}"/>
            </c:ext>
          </c:extLst>
        </c:ser>
        <c:ser>
          <c:idx val="4"/>
          <c:order val="4"/>
          <c:tx>
            <c:strRef>
              <c:f>Hoja1!$F$1</c:f>
              <c:strCache>
                <c:ptCount val="1"/>
                <c:pt idx="0">
                  <c:v>VERDE</c:v>
                </c:pt>
              </c:strCache>
            </c:strRef>
          </c:tx>
          <c:spPr>
            <a:solidFill>
              <a:srgbClr val="A5FE6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Hoja1!$F$236</c:f>
              <c:numCache>
                <c:formatCode>0%</c:formatCode>
                <c:ptCount val="1"/>
                <c:pt idx="0">
                  <c:v>3.9130434782608699E-2</c:v>
                </c:pt>
              </c:numCache>
            </c:numRef>
          </c:val>
          <c:extLst>
            <c:ext xmlns:c16="http://schemas.microsoft.com/office/drawing/2014/chart" uri="{C3380CC4-5D6E-409C-BE32-E72D297353CC}">
              <c16:uniqueId val="{00000004-AB37-48BC-9432-A6A1CCD12E15}"/>
            </c:ext>
          </c:extLst>
        </c:ser>
        <c:dLbls>
          <c:dLblPos val="outEnd"/>
          <c:showLegendKey val="0"/>
          <c:showVal val="1"/>
          <c:showCatName val="0"/>
          <c:showSerName val="0"/>
          <c:showPercent val="0"/>
          <c:showBubbleSize val="0"/>
        </c:dLbls>
        <c:gapWidth val="219"/>
        <c:overlap val="-27"/>
        <c:axId val="983539040"/>
        <c:axId val="983538208"/>
      </c:barChart>
      <c:catAx>
        <c:axId val="983539040"/>
        <c:scaling>
          <c:orientation val="minMax"/>
        </c:scaling>
        <c:delete val="1"/>
        <c:axPos val="b"/>
        <c:numFmt formatCode="General" sourceLinked="1"/>
        <c:majorTickMark val="none"/>
        <c:minorTickMark val="none"/>
        <c:tickLblPos val="nextTo"/>
        <c:crossAx val="983538208"/>
        <c:crosses val="autoZero"/>
        <c:auto val="1"/>
        <c:lblAlgn val="ctr"/>
        <c:lblOffset val="100"/>
        <c:noMultiLvlLbl val="0"/>
      </c:catAx>
      <c:valAx>
        <c:axId val="983538208"/>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98353904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6B1774-7C67-4D13-8D8D-79C88FFF38CB}"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s-EC"/>
        </a:p>
      </dgm:t>
    </dgm:pt>
    <dgm:pt modelId="{9047D619-7E4C-4BBB-9A80-C93AE5F7DFFE}">
      <dgm:prSet phldrT="[Texto]" custT="1"/>
      <dgm:spPr/>
      <dgm:t>
        <a:bodyPr/>
        <a:lstStyle/>
        <a:p>
          <a:r>
            <a:rPr lang="es-EC" sz="1400"/>
            <a:t>1 ASPECTOS GENERALES</a:t>
          </a:r>
        </a:p>
      </dgm:t>
    </dgm:pt>
    <dgm:pt modelId="{B4065C63-072A-494D-BA5D-1D9DB7059FBB}" type="parTrans" cxnId="{D1B4291E-0540-4787-8DD2-3BAA8F48BA4B}">
      <dgm:prSet/>
      <dgm:spPr/>
      <dgm:t>
        <a:bodyPr/>
        <a:lstStyle/>
        <a:p>
          <a:endParaRPr lang="es-EC" sz="1400"/>
        </a:p>
      </dgm:t>
    </dgm:pt>
    <dgm:pt modelId="{5B851D31-997E-4A9C-A126-70E6B6AFF8FC}" type="sibTrans" cxnId="{D1B4291E-0540-4787-8DD2-3BAA8F48BA4B}">
      <dgm:prSet/>
      <dgm:spPr/>
      <dgm:t>
        <a:bodyPr/>
        <a:lstStyle/>
        <a:p>
          <a:endParaRPr lang="es-EC" sz="1400"/>
        </a:p>
      </dgm:t>
    </dgm:pt>
    <dgm:pt modelId="{4184B0A5-DFC9-4A98-AC5D-A60687E82835}">
      <dgm:prSet phldrT="[Texto]" custT="1"/>
      <dgm:spPr/>
      <dgm:t>
        <a:bodyPr/>
        <a:lstStyle/>
        <a:p>
          <a:r>
            <a:rPr lang="es-EC" sz="1400"/>
            <a:t>2 PLANTEAMIENTO DEL PROBLEMA</a:t>
          </a:r>
        </a:p>
      </dgm:t>
    </dgm:pt>
    <dgm:pt modelId="{C5B7FDED-CC7A-434A-82C4-0C001DB1604D}" type="parTrans" cxnId="{6B464F02-6257-42F4-9CAE-4F968F026845}">
      <dgm:prSet/>
      <dgm:spPr/>
      <dgm:t>
        <a:bodyPr/>
        <a:lstStyle/>
        <a:p>
          <a:endParaRPr lang="es-EC" sz="1400"/>
        </a:p>
      </dgm:t>
    </dgm:pt>
    <dgm:pt modelId="{E7324C5F-B488-4A7B-A4D9-7802FF9DC129}" type="sibTrans" cxnId="{6B464F02-6257-42F4-9CAE-4F968F026845}">
      <dgm:prSet/>
      <dgm:spPr/>
      <dgm:t>
        <a:bodyPr/>
        <a:lstStyle/>
        <a:p>
          <a:endParaRPr lang="es-EC" sz="1400"/>
        </a:p>
      </dgm:t>
    </dgm:pt>
    <dgm:pt modelId="{035B981F-491C-43EA-82AC-EECC180541F3}">
      <dgm:prSet custT="1"/>
      <dgm:spPr/>
      <dgm:t>
        <a:bodyPr/>
        <a:lstStyle/>
        <a:p>
          <a:r>
            <a:rPr lang="es-EC" sz="1400"/>
            <a:t>3 OBJETIVOS</a:t>
          </a:r>
        </a:p>
      </dgm:t>
    </dgm:pt>
    <dgm:pt modelId="{9B145193-5850-4F61-B610-E3E20D5A0ED5}" type="parTrans" cxnId="{D73051BF-54FA-4F3B-B23B-C98793F19737}">
      <dgm:prSet/>
      <dgm:spPr/>
      <dgm:t>
        <a:bodyPr/>
        <a:lstStyle/>
        <a:p>
          <a:endParaRPr lang="es-EC" sz="1400"/>
        </a:p>
      </dgm:t>
    </dgm:pt>
    <dgm:pt modelId="{01D9AAB3-D14D-4E5F-8233-6816D71C9DFF}" type="sibTrans" cxnId="{D73051BF-54FA-4F3B-B23B-C98793F19737}">
      <dgm:prSet/>
      <dgm:spPr/>
      <dgm:t>
        <a:bodyPr/>
        <a:lstStyle/>
        <a:p>
          <a:endParaRPr lang="es-EC" sz="1400"/>
        </a:p>
      </dgm:t>
    </dgm:pt>
    <dgm:pt modelId="{6D002F78-3134-46A3-A173-5E53160982E3}">
      <dgm:prSet custT="1"/>
      <dgm:spPr/>
      <dgm:t>
        <a:bodyPr/>
        <a:lstStyle/>
        <a:p>
          <a:r>
            <a:rPr lang="es-EC" sz="1400"/>
            <a:t>4 SEÑALÉTICA VERTICAL</a:t>
          </a:r>
        </a:p>
      </dgm:t>
    </dgm:pt>
    <dgm:pt modelId="{44F0323B-D512-455D-900D-71D41AAD0B7C}" type="parTrans" cxnId="{361F7A8D-0792-49FB-8347-5BD8B743BB7F}">
      <dgm:prSet/>
      <dgm:spPr/>
      <dgm:t>
        <a:bodyPr/>
        <a:lstStyle/>
        <a:p>
          <a:endParaRPr lang="es-EC" sz="1400"/>
        </a:p>
      </dgm:t>
    </dgm:pt>
    <dgm:pt modelId="{0CBB72F6-2BE1-4EE5-80DE-B9DC211D8731}" type="sibTrans" cxnId="{361F7A8D-0792-49FB-8347-5BD8B743BB7F}">
      <dgm:prSet/>
      <dgm:spPr/>
      <dgm:t>
        <a:bodyPr/>
        <a:lstStyle/>
        <a:p>
          <a:endParaRPr lang="es-EC" sz="1400"/>
        </a:p>
      </dgm:t>
    </dgm:pt>
    <dgm:pt modelId="{6928C978-5BB1-4D9F-A746-9D9BC6940B43}">
      <dgm:prSet custT="1"/>
      <dgm:spPr/>
      <dgm:t>
        <a:bodyPr/>
        <a:lstStyle/>
        <a:p>
          <a:r>
            <a:rPr lang="es-EC" sz="1400"/>
            <a:t>5 SEÑALÉTICA HORIZONTAL</a:t>
          </a:r>
        </a:p>
      </dgm:t>
    </dgm:pt>
    <dgm:pt modelId="{C3F4EB3D-99FB-4D1C-8CDE-A86DB59AFF39}" type="parTrans" cxnId="{208A381C-3A77-41C5-80EB-1F45A520349D}">
      <dgm:prSet/>
      <dgm:spPr/>
      <dgm:t>
        <a:bodyPr/>
        <a:lstStyle/>
        <a:p>
          <a:endParaRPr lang="es-EC" sz="1400"/>
        </a:p>
      </dgm:t>
    </dgm:pt>
    <dgm:pt modelId="{CE3CB069-548E-492A-AC99-4D296FE2D576}" type="sibTrans" cxnId="{208A381C-3A77-41C5-80EB-1F45A520349D}">
      <dgm:prSet/>
      <dgm:spPr/>
      <dgm:t>
        <a:bodyPr/>
        <a:lstStyle/>
        <a:p>
          <a:endParaRPr lang="es-EC" sz="1400"/>
        </a:p>
      </dgm:t>
    </dgm:pt>
    <dgm:pt modelId="{82B4691A-1970-4D2A-8644-122190CF3D09}">
      <dgm:prSet custT="1"/>
      <dgm:spPr/>
      <dgm:t>
        <a:bodyPr/>
        <a:lstStyle/>
        <a:p>
          <a:r>
            <a:rPr lang="es-EC" sz="1400"/>
            <a:t>6 SEÑALÉTICA ESPACIAL</a:t>
          </a:r>
        </a:p>
      </dgm:t>
    </dgm:pt>
    <dgm:pt modelId="{075F2756-953A-4F05-AF6B-4392596BAB91}" type="parTrans" cxnId="{8A4C3A63-5CE0-445A-94EA-AE5EB91436F3}">
      <dgm:prSet/>
      <dgm:spPr/>
      <dgm:t>
        <a:bodyPr/>
        <a:lstStyle/>
        <a:p>
          <a:endParaRPr lang="es-EC" sz="1400"/>
        </a:p>
      </dgm:t>
    </dgm:pt>
    <dgm:pt modelId="{F984D893-DC85-47D6-9FCD-08F9BE6D3E4F}" type="sibTrans" cxnId="{8A4C3A63-5CE0-445A-94EA-AE5EB91436F3}">
      <dgm:prSet/>
      <dgm:spPr/>
      <dgm:t>
        <a:bodyPr/>
        <a:lstStyle/>
        <a:p>
          <a:endParaRPr lang="es-EC" sz="1400"/>
        </a:p>
      </dgm:t>
    </dgm:pt>
    <dgm:pt modelId="{19D9628A-CEDF-4386-AB49-B0C83BFCCF80}">
      <dgm:prSet custT="1"/>
      <dgm:spPr/>
      <dgm:t>
        <a:bodyPr/>
        <a:lstStyle/>
        <a:p>
          <a:r>
            <a:rPr lang="es-EC" sz="1400"/>
            <a:t>7 PARADAS DE BUSES</a:t>
          </a:r>
        </a:p>
      </dgm:t>
    </dgm:pt>
    <dgm:pt modelId="{4416C6ED-46C7-42BF-83BE-3F5B184690F2}" type="parTrans" cxnId="{F81983E9-11D8-431A-B01B-EB7BED63D3B4}">
      <dgm:prSet/>
      <dgm:spPr/>
      <dgm:t>
        <a:bodyPr/>
        <a:lstStyle/>
        <a:p>
          <a:endParaRPr lang="es-EC" sz="1400"/>
        </a:p>
      </dgm:t>
    </dgm:pt>
    <dgm:pt modelId="{FE62DD8B-EC3C-4EA9-91C1-8F3D0D6970CD}" type="sibTrans" cxnId="{F81983E9-11D8-431A-B01B-EB7BED63D3B4}">
      <dgm:prSet/>
      <dgm:spPr/>
      <dgm:t>
        <a:bodyPr/>
        <a:lstStyle/>
        <a:p>
          <a:endParaRPr lang="es-EC" sz="1400"/>
        </a:p>
      </dgm:t>
    </dgm:pt>
    <dgm:pt modelId="{D55A2208-C849-488C-B067-6D235176A6BB}">
      <dgm:prSet custT="1"/>
      <dgm:spPr/>
      <dgm:t>
        <a:bodyPr/>
        <a:lstStyle/>
        <a:p>
          <a:r>
            <a:rPr lang="es-EC" sz="1400"/>
            <a:t>8 PARADAS DE TAXIS Y CAMIONETAS</a:t>
          </a:r>
        </a:p>
      </dgm:t>
    </dgm:pt>
    <dgm:pt modelId="{C126D476-0081-474F-BC71-6715C1E165F6}" type="parTrans" cxnId="{EA94A9B2-F80F-4428-8044-D4DAD87015AC}">
      <dgm:prSet/>
      <dgm:spPr/>
      <dgm:t>
        <a:bodyPr/>
        <a:lstStyle/>
        <a:p>
          <a:endParaRPr lang="es-EC" sz="1400"/>
        </a:p>
      </dgm:t>
    </dgm:pt>
    <dgm:pt modelId="{818957A8-5CBF-4A5B-BB4B-7334FD2F2755}" type="sibTrans" cxnId="{EA94A9B2-F80F-4428-8044-D4DAD87015AC}">
      <dgm:prSet/>
      <dgm:spPr/>
      <dgm:t>
        <a:bodyPr/>
        <a:lstStyle/>
        <a:p>
          <a:endParaRPr lang="es-EC" sz="1400"/>
        </a:p>
      </dgm:t>
    </dgm:pt>
    <dgm:pt modelId="{25397341-5063-46C3-AFED-F8692D736D9C}">
      <dgm:prSet custT="1"/>
      <dgm:spPr/>
      <dgm:t>
        <a:bodyPr/>
        <a:lstStyle/>
        <a:p>
          <a:r>
            <a:rPr lang="es-EC" sz="1400"/>
            <a:t>9 PARQUEADEROS PÚBLICOS</a:t>
          </a:r>
        </a:p>
      </dgm:t>
    </dgm:pt>
    <dgm:pt modelId="{DCCA95B3-D9F6-4B66-8F27-E9A4B9826F9F}" type="parTrans" cxnId="{F1B570A0-05A6-4948-BCD1-C55E966EDFA0}">
      <dgm:prSet/>
      <dgm:spPr/>
      <dgm:t>
        <a:bodyPr/>
        <a:lstStyle/>
        <a:p>
          <a:endParaRPr lang="es-EC" sz="1400"/>
        </a:p>
      </dgm:t>
    </dgm:pt>
    <dgm:pt modelId="{6D888CC6-7F44-4619-BCE2-6DA67F9ABFA3}" type="sibTrans" cxnId="{F1B570A0-05A6-4948-BCD1-C55E966EDFA0}">
      <dgm:prSet/>
      <dgm:spPr/>
      <dgm:t>
        <a:bodyPr/>
        <a:lstStyle/>
        <a:p>
          <a:endParaRPr lang="es-EC" sz="1400"/>
        </a:p>
      </dgm:t>
    </dgm:pt>
    <dgm:pt modelId="{C00F2441-0001-4B07-B3B9-3B0D8995B83E}">
      <dgm:prSet custT="1"/>
      <dgm:spPr/>
      <dgm:t>
        <a:bodyPr/>
        <a:lstStyle/>
        <a:p>
          <a:r>
            <a:rPr lang="es-EC" sz="1400"/>
            <a:t>10 LOCALES COMERCIALES</a:t>
          </a:r>
        </a:p>
      </dgm:t>
    </dgm:pt>
    <dgm:pt modelId="{E65CA485-A768-41CB-9682-1C1A229A4387}" type="parTrans" cxnId="{1EB924C9-64C5-4E52-946F-C88DF776FD03}">
      <dgm:prSet/>
      <dgm:spPr/>
      <dgm:t>
        <a:bodyPr/>
        <a:lstStyle/>
        <a:p>
          <a:endParaRPr lang="es-EC" sz="1400"/>
        </a:p>
      </dgm:t>
    </dgm:pt>
    <dgm:pt modelId="{D23600C4-E74E-484B-B482-CD593D1E725A}" type="sibTrans" cxnId="{1EB924C9-64C5-4E52-946F-C88DF776FD03}">
      <dgm:prSet/>
      <dgm:spPr/>
      <dgm:t>
        <a:bodyPr/>
        <a:lstStyle/>
        <a:p>
          <a:endParaRPr lang="es-EC" sz="1400"/>
        </a:p>
      </dgm:t>
    </dgm:pt>
    <dgm:pt modelId="{FCCF551A-9900-4B77-9EDB-E810F9FA88B5}">
      <dgm:prSet custT="1"/>
      <dgm:spPr/>
      <dgm:t>
        <a:bodyPr/>
        <a:lstStyle/>
        <a:p>
          <a:r>
            <a:rPr lang="es-EC" sz="1400"/>
            <a:t>11 </a:t>
          </a:r>
          <a:r>
            <a:rPr lang="es-EC" sz="1400">
              <a:latin typeface="Arial"/>
            </a:rPr>
            <a:t>ACCIDENTABILIDAD</a:t>
          </a:r>
          <a:endParaRPr lang="es-EC" sz="1400"/>
        </a:p>
      </dgm:t>
    </dgm:pt>
    <dgm:pt modelId="{1A47F015-164E-41DA-A851-6A00D012CE46}" type="parTrans" cxnId="{C7DBF10C-8740-46B4-8FC8-9F3FF7BB8AD4}">
      <dgm:prSet/>
      <dgm:spPr/>
      <dgm:t>
        <a:bodyPr/>
        <a:lstStyle/>
        <a:p>
          <a:endParaRPr lang="es-EC" sz="1400"/>
        </a:p>
      </dgm:t>
    </dgm:pt>
    <dgm:pt modelId="{8909909D-B2FF-4D8C-A965-4DB366B24490}" type="sibTrans" cxnId="{C7DBF10C-8740-46B4-8FC8-9F3FF7BB8AD4}">
      <dgm:prSet/>
      <dgm:spPr/>
      <dgm:t>
        <a:bodyPr/>
        <a:lstStyle/>
        <a:p>
          <a:endParaRPr lang="es-EC" sz="1400"/>
        </a:p>
      </dgm:t>
    </dgm:pt>
    <dgm:pt modelId="{A2AB3D19-FD6A-4173-B0F8-E92F2566FF0F}">
      <dgm:prSet custT="1"/>
      <dgm:spPr/>
      <dgm:t>
        <a:bodyPr/>
        <a:lstStyle/>
        <a:p>
          <a:pPr rtl="0"/>
          <a:r>
            <a:rPr lang="es-EC" sz="1400"/>
            <a:t>12 </a:t>
          </a:r>
          <a:r>
            <a:rPr lang="es-EC" sz="1400">
              <a:latin typeface="Arial"/>
            </a:rPr>
            <a:t>CONTEO VEHÍCULAR</a:t>
          </a:r>
          <a:endParaRPr lang="es-EC" sz="1400"/>
        </a:p>
      </dgm:t>
    </dgm:pt>
    <dgm:pt modelId="{39C827F9-2732-4CC3-B3B2-5C66425F7CB7}" type="parTrans" cxnId="{145F5165-087A-4F69-B5BD-AE669DC2941B}">
      <dgm:prSet/>
      <dgm:spPr/>
      <dgm:t>
        <a:bodyPr/>
        <a:lstStyle/>
        <a:p>
          <a:endParaRPr lang="es-EC" sz="1400"/>
        </a:p>
      </dgm:t>
    </dgm:pt>
    <dgm:pt modelId="{27548F1A-7526-499D-9C88-C4AED9E051B5}" type="sibTrans" cxnId="{145F5165-087A-4F69-B5BD-AE669DC2941B}">
      <dgm:prSet/>
      <dgm:spPr/>
      <dgm:t>
        <a:bodyPr/>
        <a:lstStyle/>
        <a:p>
          <a:endParaRPr lang="es-EC" sz="1400"/>
        </a:p>
      </dgm:t>
    </dgm:pt>
    <dgm:pt modelId="{C71A2727-836B-4C38-BB40-0006D7DB8611}">
      <dgm:prSet custT="1"/>
      <dgm:spPr/>
      <dgm:t>
        <a:bodyPr/>
        <a:lstStyle/>
        <a:p>
          <a:pPr rtl="0"/>
          <a:r>
            <a:rPr lang="es-EC" sz="1400"/>
            <a:t>13 </a:t>
          </a:r>
          <a:r>
            <a:rPr lang="es-EC" sz="1400">
              <a:latin typeface="Arial"/>
            </a:rPr>
            <a:t>REGISTRO DE BUSES</a:t>
          </a:r>
          <a:endParaRPr lang="es-EC" sz="1400"/>
        </a:p>
      </dgm:t>
    </dgm:pt>
    <dgm:pt modelId="{DC242C98-C239-43BF-9F81-F54C1DA3859A}" type="parTrans" cxnId="{3E58D676-3C29-43D3-8C34-EC24598813F2}">
      <dgm:prSet/>
      <dgm:spPr/>
      <dgm:t>
        <a:bodyPr/>
        <a:lstStyle/>
        <a:p>
          <a:endParaRPr lang="es-EC" sz="1400"/>
        </a:p>
      </dgm:t>
    </dgm:pt>
    <dgm:pt modelId="{6A9E2D21-31EB-4A82-857B-1924B2086196}" type="sibTrans" cxnId="{3E58D676-3C29-43D3-8C34-EC24598813F2}">
      <dgm:prSet/>
      <dgm:spPr/>
      <dgm:t>
        <a:bodyPr/>
        <a:lstStyle/>
        <a:p>
          <a:endParaRPr lang="es-EC" sz="1400"/>
        </a:p>
      </dgm:t>
    </dgm:pt>
    <dgm:pt modelId="{409CE185-744A-4307-942D-18907FEC4972}">
      <dgm:prSet custT="1"/>
      <dgm:spPr/>
      <dgm:t>
        <a:bodyPr/>
        <a:lstStyle/>
        <a:p>
          <a:r>
            <a:rPr lang="es-EC" sz="1400"/>
            <a:t>14 RESULTADOS Y MAPEO (GOOGLE EARTH)</a:t>
          </a:r>
        </a:p>
      </dgm:t>
    </dgm:pt>
    <dgm:pt modelId="{C0DADD9D-5834-4740-AB2F-A955840F2C85}" type="parTrans" cxnId="{910A66FD-DA9A-40DA-A09E-9FAF964E88DB}">
      <dgm:prSet/>
      <dgm:spPr/>
      <dgm:t>
        <a:bodyPr/>
        <a:lstStyle/>
        <a:p>
          <a:endParaRPr lang="es-EC" sz="1400"/>
        </a:p>
      </dgm:t>
    </dgm:pt>
    <dgm:pt modelId="{DC23349C-C72E-4919-ACF1-A7C6DB81F97A}" type="sibTrans" cxnId="{910A66FD-DA9A-40DA-A09E-9FAF964E88DB}">
      <dgm:prSet/>
      <dgm:spPr/>
      <dgm:t>
        <a:bodyPr/>
        <a:lstStyle/>
        <a:p>
          <a:endParaRPr lang="es-EC" sz="1400"/>
        </a:p>
      </dgm:t>
    </dgm:pt>
    <dgm:pt modelId="{F894EDF7-6A2B-4C64-8D7D-C0371514CCD4}">
      <dgm:prSet custT="1"/>
      <dgm:spPr/>
      <dgm:t>
        <a:bodyPr/>
        <a:lstStyle/>
        <a:p>
          <a:r>
            <a:rPr lang="es-EC" sz="1400"/>
            <a:t>15 CONCLUSIONES</a:t>
          </a:r>
        </a:p>
      </dgm:t>
    </dgm:pt>
    <dgm:pt modelId="{8FDF8642-18DF-47A7-97A4-98E69DA4424E}" type="parTrans" cxnId="{728835ED-21CB-40A5-929A-955E4FCF31C1}">
      <dgm:prSet/>
      <dgm:spPr/>
      <dgm:t>
        <a:bodyPr/>
        <a:lstStyle/>
        <a:p>
          <a:endParaRPr lang="es-EC" sz="1400"/>
        </a:p>
      </dgm:t>
    </dgm:pt>
    <dgm:pt modelId="{1ECC8AE4-0B57-47D1-9367-CDD5B471C804}" type="sibTrans" cxnId="{728835ED-21CB-40A5-929A-955E4FCF31C1}">
      <dgm:prSet/>
      <dgm:spPr/>
      <dgm:t>
        <a:bodyPr/>
        <a:lstStyle/>
        <a:p>
          <a:endParaRPr lang="es-EC" sz="1400"/>
        </a:p>
      </dgm:t>
    </dgm:pt>
    <dgm:pt modelId="{A3F129C5-312B-4C15-96B9-515A8028AE52}">
      <dgm:prSet custT="1"/>
      <dgm:spPr/>
      <dgm:t>
        <a:bodyPr/>
        <a:lstStyle/>
        <a:p>
          <a:r>
            <a:rPr lang="es-EC" sz="1400"/>
            <a:t>16 RECOMENDACIONES</a:t>
          </a:r>
        </a:p>
      </dgm:t>
    </dgm:pt>
    <dgm:pt modelId="{0C556B8E-B699-426D-ABC7-2E32EF159CA8}" type="parTrans" cxnId="{6D6212AB-9B1B-483E-99BE-59C4590C2FBF}">
      <dgm:prSet/>
      <dgm:spPr/>
      <dgm:t>
        <a:bodyPr/>
        <a:lstStyle/>
        <a:p>
          <a:endParaRPr lang="es-EC" sz="1400"/>
        </a:p>
      </dgm:t>
    </dgm:pt>
    <dgm:pt modelId="{C6EB2F86-3129-4C1E-B601-1FDF3DF33CCB}" type="sibTrans" cxnId="{6D6212AB-9B1B-483E-99BE-59C4590C2FBF}">
      <dgm:prSet/>
      <dgm:spPr/>
      <dgm:t>
        <a:bodyPr/>
        <a:lstStyle/>
        <a:p>
          <a:endParaRPr lang="es-EC" sz="1400"/>
        </a:p>
      </dgm:t>
    </dgm:pt>
    <dgm:pt modelId="{AA91CA64-08EE-4CD6-9F34-F100F996E0D9}" type="pres">
      <dgm:prSet presAssocID="{486B1774-7C67-4D13-8D8D-79C88FFF38CB}" presName="linear" presStyleCnt="0">
        <dgm:presLayoutVars>
          <dgm:animLvl val="lvl"/>
          <dgm:resizeHandles val="exact"/>
        </dgm:presLayoutVars>
      </dgm:prSet>
      <dgm:spPr/>
    </dgm:pt>
    <dgm:pt modelId="{6BB35706-1737-4117-96E0-03F3EAB6CB9F}" type="pres">
      <dgm:prSet presAssocID="{9047D619-7E4C-4BBB-9A80-C93AE5F7DFFE}" presName="parentText" presStyleLbl="node1" presStyleIdx="0" presStyleCnt="16">
        <dgm:presLayoutVars>
          <dgm:chMax val="0"/>
          <dgm:bulletEnabled val="1"/>
        </dgm:presLayoutVars>
      </dgm:prSet>
      <dgm:spPr/>
    </dgm:pt>
    <dgm:pt modelId="{DB0C1130-64DB-4A5F-B5B1-3CE7824084C2}" type="pres">
      <dgm:prSet presAssocID="{5B851D31-997E-4A9C-A126-70E6B6AFF8FC}" presName="spacer" presStyleCnt="0"/>
      <dgm:spPr/>
    </dgm:pt>
    <dgm:pt modelId="{4644FB11-E5A2-4757-80A5-5C823CFEB085}" type="pres">
      <dgm:prSet presAssocID="{4184B0A5-DFC9-4A98-AC5D-A60687E82835}" presName="parentText" presStyleLbl="node1" presStyleIdx="1" presStyleCnt="16">
        <dgm:presLayoutVars>
          <dgm:chMax val="0"/>
          <dgm:bulletEnabled val="1"/>
        </dgm:presLayoutVars>
      </dgm:prSet>
      <dgm:spPr/>
    </dgm:pt>
    <dgm:pt modelId="{3040BC15-14F9-4082-8E61-BE9150B281C7}" type="pres">
      <dgm:prSet presAssocID="{E7324C5F-B488-4A7B-A4D9-7802FF9DC129}" presName="spacer" presStyleCnt="0"/>
      <dgm:spPr/>
    </dgm:pt>
    <dgm:pt modelId="{CCB45109-7673-448A-A8BC-6C0B097765D3}" type="pres">
      <dgm:prSet presAssocID="{035B981F-491C-43EA-82AC-EECC180541F3}" presName="parentText" presStyleLbl="node1" presStyleIdx="2" presStyleCnt="16">
        <dgm:presLayoutVars>
          <dgm:chMax val="0"/>
          <dgm:bulletEnabled val="1"/>
        </dgm:presLayoutVars>
      </dgm:prSet>
      <dgm:spPr/>
    </dgm:pt>
    <dgm:pt modelId="{33A8A31E-BFAE-4D33-A835-1E7E9956EB76}" type="pres">
      <dgm:prSet presAssocID="{01D9AAB3-D14D-4E5F-8233-6816D71C9DFF}" presName="spacer" presStyleCnt="0"/>
      <dgm:spPr/>
    </dgm:pt>
    <dgm:pt modelId="{18464272-5A04-402E-9859-EAAC372C46B7}" type="pres">
      <dgm:prSet presAssocID="{6D002F78-3134-46A3-A173-5E53160982E3}" presName="parentText" presStyleLbl="node1" presStyleIdx="3" presStyleCnt="16">
        <dgm:presLayoutVars>
          <dgm:chMax val="0"/>
          <dgm:bulletEnabled val="1"/>
        </dgm:presLayoutVars>
      </dgm:prSet>
      <dgm:spPr/>
    </dgm:pt>
    <dgm:pt modelId="{9A575AB2-AD6A-4144-8687-B63A12BAB16D}" type="pres">
      <dgm:prSet presAssocID="{0CBB72F6-2BE1-4EE5-80DE-B9DC211D8731}" presName="spacer" presStyleCnt="0"/>
      <dgm:spPr/>
    </dgm:pt>
    <dgm:pt modelId="{7A85051D-75C1-4662-8EBE-ACD079531AB3}" type="pres">
      <dgm:prSet presAssocID="{6928C978-5BB1-4D9F-A746-9D9BC6940B43}" presName="parentText" presStyleLbl="node1" presStyleIdx="4" presStyleCnt="16" custLinFactNeighborY="-7650">
        <dgm:presLayoutVars>
          <dgm:chMax val="0"/>
          <dgm:bulletEnabled val="1"/>
        </dgm:presLayoutVars>
      </dgm:prSet>
      <dgm:spPr/>
    </dgm:pt>
    <dgm:pt modelId="{A84CF89D-A775-4DA4-9BEF-DC54E5316B03}" type="pres">
      <dgm:prSet presAssocID="{CE3CB069-548E-492A-AC99-4D296FE2D576}" presName="spacer" presStyleCnt="0"/>
      <dgm:spPr/>
    </dgm:pt>
    <dgm:pt modelId="{68FAFDC0-E727-4C00-8603-53D0458CB9F8}" type="pres">
      <dgm:prSet presAssocID="{82B4691A-1970-4D2A-8644-122190CF3D09}" presName="parentText" presStyleLbl="node1" presStyleIdx="5" presStyleCnt="16">
        <dgm:presLayoutVars>
          <dgm:chMax val="0"/>
          <dgm:bulletEnabled val="1"/>
        </dgm:presLayoutVars>
      </dgm:prSet>
      <dgm:spPr/>
    </dgm:pt>
    <dgm:pt modelId="{EBDB6889-5619-4819-8A0C-8770991AE38D}" type="pres">
      <dgm:prSet presAssocID="{F984D893-DC85-47D6-9FCD-08F9BE6D3E4F}" presName="spacer" presStyleCnt="0"/>
      <dgm:spPr/>
    </dgm:pt>
    <dgm:pt modelId="{654CAFBB-C3D2-427A-AE92-E9A93E24D00F}" type="pres">
      <dgm:prSet presAssocID="{19D9628A-CEDF-4386-AB49-B0C83BFCCF80}" presName="parentText" presStyleLbl="node1" presStyleIdx="6" presStyleCnt="16">
        <dgm:presLayoutVars>
          <dgm:chMax val="0"/>
          <dgm:bulletEnabled val="1"/>
        </dgm:presLayoutVars>
      </dgm:prSet>
      <dgm:spPr/>
    </dgm:pt>
    <dgm:pt modelId="{8BD1AC60-FF60-48B1-8E22-45D3998CFE83}" type="pres">
      <dgm:prSet presAssocID="{FE62DD8B-EC3C-4EA9-91C1-8F3D0D6970CD}" presName="spacer" presStyleCnt="0"/>
      <dgm:spPr/>
    </dgm:pt>
    <dgm:pt modelId="{E56C942A-FB00-4800-B09B-1A386F44C67A}" type="pres">
      <dgm:prSet presAssocID="{D55A2208-C849-488C-B067-6D235176A6BB}" presName="parentText" presStyleLbl="node1" presStyleIdx="7" presStyleCnt="16">
        <dgm:presLayoutVars>
          <dgm:chMax val="0"/>
          <dgm:bulletEnabled val="1"/>
        </dgm:presLayoutVars>
      </dgm:prSet>
      <dgm:spPr/>
    </dgm:pt>
    <dgm:pt modelId="{19C9130D-46F8-4646-8D68-0A88EC861AC7}" type="pres">
      <dgm:prSet presAssocID="{818957A8-5CBF-4A5B-BB4B-7334FD2F2755}" presName="spacer" presStyleCnt="0"/>
      <dgm:spPr/>
    </dgm:pt>
    <dgm:pt modelId="{B88FD7F1-9E78-4E91-99A1-BDD7623ECD38}" type="pres">
      <dgm:prSet presAssocID="{25397341-5063-46C3-AFED-F8692D736D9C}" presName="parentText" presStyleLbl="node1" presStyleIdx="8" presStyleCnt="16">
        <dgm:presLayoutVars>
          <dgm:chMax val="0"/>
          <dgm:bulletEnabled val="1"/>
        </dgm:presLayoutVars>
      </dgm:prSet>
      <dgm:spPr/>
    </dgm:pt>
    <dgm:pt modelId="{0A28DCB7-4F76-430B-8D71-4621359C626A}" type="pres">
      <dgm:prSet presAssocID="{6D888CC6-7F44-4619-BCE2-6DA67F9ABFA3}" presName="spacer" presStyleCnt="0"/>
      <dgm:spPr/>
    </dgm:pt>
    <dgm:pt modelId="{11FE7618-50F4-4487-9359-47BD7488F068}" type="pres">
      <dgm:prSet presAssocID="{C00F2441-0001-4B07-B3B9-3B0D8995B83E}" presName="parentText" presStyleLbl="node1" presStyleIdx="9" presStyleCnt="16">
        <dgm:presLayoutVars>
          <dgm:chMax val="0"/>
          <dgm:bulletEnabled val="1"/>
        </dgm:presLayoutVars>
      </dgm:prSet>
      <dgm:spPr/>
    </dgm:pt>
    <dgm:pt modelId="{1D31E38E-3FA6-4810-B9A6-935383398A04}" type="pres">
      <dgm:prSet presAssocID="{D23600C4-E74E-484B-B482-CD593D1E725A}" presName="spacer" presStyleCnt="0"/>
      <dgm:spPr/>
    </dgm:pt>
    <dgm:pt modelId="{5065FA4A-F101-4524-9C79-DAE7F13651D8}" type="pres">
      <dgm:prSet presAssocID="{FCCF551A-9900-4B77-9EDB-E810F9FA88B5}" presName="parentText" presStyleLbl="node1" presStyleIdx="10" presStyleCnt="16">
        <dgm:presLayoutVars>
          <dgm:chMax val="0"/>
          <dgm:bulletEnabled val="1"/>
        </dgm:presLayoutVars>
      </dgm:prSet>
      <dgm:spPr/>
    </dgm:pt>
    <dgm:pt modelId="{660197CD-1C05-4FA4-A104-0CDF36FF0B21}" type="pres">
      <dgm:prSet presAssocID="{8909909D-B2FF-4D8C-A965-4DB366B24490}" presName="spacer" presStyleCnt="0"/>
      <dgm:spPr/>
    </dgm:pt>
    <dgm:pt modelId="{3D389E53-EDED-4E0D-BDCA-8EA132A08D61}" type="pres">
      <dgm:prSet presAssocID="{A2AB3D19-FD6A-4173-B0F8-E92F2566FF0F}" presName="parentText" presStyleLbl="node1" presStyleIdx="11" presStyleCnt="16">
        <dgm:presLayoutVars>
          <dgm:chMax val="0"/>
          <dgm:bulletEnabled val="1"/>
        </dgm:presLayoutVars>
      </dgm:prSet>
      <dgm:spPr/>
    </dgm:pt>
    <dgm:pt modelId="{273DABDA-6727-4BC4-BB99-7A98961B2194}" type="pres">
      <dgm:prSet presAssocID="{27548F1A-7526-499D-9C88-C4AED9E051B5}" presName="spacer" presStyleCnt="0"/>
      <dgm:spPr/>
    </dgm:pt>
    <dgm:pt modelId="{543F1DE3-0310-4849-B211-098189902132}" type="pres">
      <dgm:prSet presAssocID="{C71A2727-836B-4C38-BB40-0006D7DB8611}" presName="parentText" presStyleLbl="node1" presStyleIdx="12" presStyleCnt="16">
        <dgm:presLayoutVars>
          <dgm:chMax val="0"/>
          <dgm:bulletEnabled val="1"/>
        </dgm:presLayoutVars>
      </dgm:prSet>
      <dgm:spPr/>
    </dgm:pt>
    <dgm:pt modelId="{CFED81FE-9416-41E9-80C2-B7385B739573}" type="pres">
      <dgm:prSet presAssocID="{6A9E2D21-31EB-4A82-857B-1924B2086196}" presName="spacer" presStyleCnt="0"/>
      <dgm:spPr/>
    </dgm:pt>
    <dgm:pt modelId="{954A9A95-7451-4D1F-ABE2-06BAC230B0A8}" type="pres">
      <dgm:prSet presAssocID="{409CE185-744A-4307-942D-18907FEC4972}" presName="parentText" presStyleLbl="node1" presStyleIdx="13" presStyleCnt="16">
        <dgm:presLayoutVars>
          <dgm:chMax val="0"/>
          <dgm:bulletEnabled val="1"/>
        </dgm:presLayoutVars>
      </dgm:prSet>
      <dgm:spPr/>
    </dgm:pt>
    <dgm:pt modelId="{6E1A1105-5EC0-4C8B-BB95-F10E30C2E088}" type="pres">
      <dgm:prSet presAssocID="{DC23349C-C72E-4919-ACF1-A7C6DB81F97A}" presName="spacer" presStyleCnt="0"/>
      <dgm:spPr/>
    </dgm:pt>
    <dgm:pt modelId="{5D2154B2-54D7-4BCC-BD26-C64906393990}" type="pres">
      <dgm:prSet presAssocID="{F894EDF7-6A2B-4C64-8D7D-C0371514CCD4}" presName="parentText" presStyleLbl="node1" presStyleIdx="14" presStyleCnt="16">
        <dgm:presLayoutVars>
          <dgm:chMax val="0"/>
          <dgm:bulletEnabled val="1"/>
        </dgm:presLayoutVars>
      </dgm:prSet>
      <dgm:spPr/>
    </dgm:pt>
    <dgm:pt modelId="{04DD1E88-E537-4C52-B809-0A592A74D703}" type="pres">
      <dgm:prSet presAssocID="{1ECC8AE4-0B57-47D1-9367-CDD5B471C804}" presName="spacer" presStyleCnt="0"/>
      <dgm:spPr/>
    </dgm:pt>
    <dgm:pt modelId="{CB9C6AAC-B4BA-4AC0-9A0B-2CB157054D96}" type="pres">
      <dgm:prSet presAssocID="{A3F129C5-312B-4C15-96B9-515A8028AE52}" presName="parentText" presStyleLbl="node1" presStyleIdx="15" presStyleCnt="16">
        <dgm:presLayoutVars>
          <dgm:chMax val="0"/>
          <dgm:bulletEnabled val="1"/>
        </dgm:presLayoutVars>
      </dgm:prSet>
      <dgm:spPr/>
    </dgm:pt>
  </dgm:ptLst>
  <dgm:cxnLst>
    <dgm:cxn modelId="{6B464F02-6257-42F4-9CAE-4F968F026845}" srcId="{486B1774-7C67-4D13-8D8D-79C88FFF38CB}" destId="{4184B0A5-DFC9-4A98-AC5D-A60687E82835}" srcOrd="1" destOrd="0" parTransId="{C5B7FDED-CC7A-434A-82C4-0C001DB1604D}" sibTransId="{E7324C5F-B488-4A7B-A4D9-7802FF9DC129}"/>
    <dgm:cxn modelId="{C7DBF10C-8740-46B4-8FC8-9F3FF7BB8AD4}" srcId="{486B1774-7C67-4D13-8D8D-79C88FFF38CB}" destId="{FCCF551A-9900-4B77-9EDB-E810F9FA88B5}" srcOrd="10" destOrd="0" parTransId="{1A47F015-164E-41DA-A851-6A00D012CE46}" sibTransId="{8909909D-B2FF-4D8C-A965-4DB366B24490}"/>
    <dgm:cxn modelId="{53CA1515-FC3D-475B-A32D-370BD6B3D776}" type="presOf" srcId="{035B981F-491C-43EA-82AC-EECC180541F3}" destId="{CCB45109-7673-448A-A8BC-6C0B097765D3}" srcOrd="0" destOrd="0" presId="urn:microsoft.com/office/officeart/2005/8/layout/vList2"/>
    <dgm:cxn modelId="{208A381C-3A77-41C5-80EB-1F45A520349D}" srcId="{486B1774-7C67-4D13-8D8D-79C88FFF38CB}" destId="{6928C978-5BB1-4D9F-A746-9D9BC6940B43}" srcOrd="4" destOrd="0" parTransId="{C3F4EB3D-99FB-4D1C-8CDE-A86DB59AFF39}" sibTransId="{CE3CB069-548E-492A-AC99-4D296FE2D576}"/>
    <dgm:cxn modelId="{D1B4291E-0540-4787-8DD2-3BAA8F48BA4B}" srcId="{486B1774-7C67-4D13-8D8D-79C88FFF38CB}" destId="{9047D619-7E4C-4BBB-9A80-C93AE5F7DFFE}" srcOrd="0" destOrd="0" parTransId="{B4065C63-072A-494D-BA5D-1D9DB7059FBB}" sibTransId="{5B851D31-997E-4A9C-A126-70E6B6AFF8FC}"/>
    <dgm:cxn modelId="{3867C62C-E1A7-4F25-B8DA-F4D7A2F88242}" type="presOf" srcId="{409CE185-744A-4307-942D-18907FEC4972}" destId="{954A9A95-7451-4D1F-ABE2-06BAC230B0A8}" srcOrd="0" destOrd="0" presId="urn:microsoft.com/office/officeart/2005/8/layout/vList2"/>
    <dgm:cxn modelId="{68287C37-019C-404F-9424-711BF5D0A344}" type="presOf" srcId="{6D002F78-3134-46A3-A173-5E53160982E3}" destId="{18464272-5A04-402E-9859-EAAC372C46B7}" srcOrd="0" destOrd="0" presId="urn:microsoft.com/office/officeart/2005/8/layout/vList2"/>
    <dgm:cxn modelId="{B426A65D-36B1-40FD-B2C5-1ACD41675CA0}" type="presOf" srcId="{C71A2727-836B-4C38-BB40-0006D7DB8611}" destId="{543F1DE3-0310-4849-B211-098189902132}" srcOrd="0" destOrd="0" presId="urn:microsoft.com/office/officeart/2005/8/layout/vList2"/>
    <dgm:cxn modelId="{8A4C3A63-5CE0-445A-94EA-AE5EB91436F3}" srcId="{486B1774-7C67-4D13-8D8D-79C88FFF38CB}" destId="{82B4691A-1970-4D2A-8644-122190CF3D09}" srcOrd="5" destOrd="0" parTransId="{075F2756-953A-4F05-AF6B-4392596BAB91}" sibTransId="{F984D893-DC85-47D6-9FCD-08F9BE6D3E4F}"/>
    <dgm:cxn modelId="{145F5165-087A-4F69-B5BD-AE669DC2941B}" srcId="{486B1774-7C67-4D13-8D8D-79C88FFF38CB}" destId="{A2AB3D19-FD6A-4173-B0F8-E92F2566FF0F}" srcOrd="11" destOrd="0" parTransId="{39C827F9-2732-4CC3-B3B2-5C66425F7CB7}" sibTransId="{27548F1A-7526-499D-9C88-C4AED9E051B5}"/>
    <dgm:cxn modelId="{FB3E154A-CAB4-466C-81D5-149C0D451387}" type="presOf" srcId="{F894EDF7-6A2B-4C64-8D7D-C0371514CCD4}" destId="{5D2154B2-54D7-4BCC-BD26-C64906393990}" srcOrd="0" destOrd="0" presId="urn:microsoft.com/office/officeart/2005/8/layout/vList2"/>
    <dgm:cxn modelId="{2A91E86C-FEF2-4B6B-BD32-939B1D065A10}" type="presOf" srcId="{25397341-5063-46C3-AFED-F8692D736D9C}" destId="{B88FD7F1-9E78-4E91-99A1-BDD7623ECD38}" srcOrd="0" destOrd="0" presId="urn:microsoft.com/office/officeart/2005/8/layout/vList2"/>
    <dgm:cxn modelId="{FB990C6F-F9EE-4BD6-B437-402218D909BD}" type="presOf" srcId="{6928C978-5BB1-4D9F-A746-9D9BC6940B43}" destId="{7A85051D-75C1-4662-8EBE-ACD079531AB3}" srcOrd="0" destOrd="0" presId="urn:microsoft.com/office/officeart/2005/8/layout/vList2"/>
    <dgm:cxn modelId="{9F8FAF71-2566-40A4-A1B2-D758536AEBA5}" type="presOf" srcId="{4184B0A5-DFC9-4A98-AC5D-A60687E82835}" destId="{4644FB11-E5A2-4757-80A5-5C823CFEB085}" srcOrd="0" destOrd="0" presId="urn:microsoft.com/office/officeart/2005/8/layout/vList2"/>
    <dgm:cxn modelId="{3E58D676-3C29-43D3-8C34-EC24598813F2}" srcId="{486B1774-7C67-4D13-8D8D-79C88FFF38CB}" destId="{C71A2727-836B-4C38-BB40-0006D7DB8611}" srcOrd="12" destOrd="0" parTransId="{DC242C98-C239-43BF-9F81-F54C1DA3859A}" sibTransId="{6A9E2D21-31EB-4A82-857B-1924B2086196}"/>
    <dgm:cxn modelId="{361F7A8D-0792-49FB-8347-5BD8B743BB7F}" srcId="{486B1774-7C67-4D13-8D8D-79C88FFF38CB}" destId="{6D002F78-3134-46A3-A173-5E53160982E3}" srcOrd="3" destOrd="0" parTransId="{44F0323B-D512-455D-900D-71D41AAD0B7C}" sibTransId="{0CBB72F6-2BE1-4EE5-80DE-B9DC211D8731}"/>
    <dgm:cxn modelId="{87338E8F-74CC-49B8-A82A-5F32B5C874DB}" type="presOf" srcId="{82B4691A-1970-4D2A-8644-122190CF3D09}" destId="{68FAFDC0-E727-4C00-8603-53D0458CB9F8}" srcOrd="0" destOrd="0" presId="urn:microsoft.com/office/officeart/2005/8/layout/vList2"/>
    <dgm:cxn modelId="{EFDD1A9B-1C34-4D85-944E-1EA4E27344F4}" type="presOf" srcId="{A2AB3D19-FD6A-4173-B0F8-E92F2566FF0F}" destId="{3D389E53-EDED-4E0D-BDCA-8EA132A08D61}" srcOrd="0" destOrd="0" presId="urn:microsoft.com/office/officeart/2005/8/layout/vList2"/>
    <dgm:cxn modelId="{F1B570A0-05A6-4948-BCD1-C55E966EDFA0}" srcId="{486B1774-7C67-4D13-8D8D-79C88FFF38CB}" destId="{25397341-5063-46C3-AFED-F8692D736D9C}" srcOrd="8" destOrd="0" parTransId="{DCCA95B3-D9F6-4B66-8F27-E9A4B9826F9F}" sibTransId="{6D888CC6-7F44-4619-BCE2-6DA67F9ABFA3}"/>
    <dgm:cxn modelId="{6D6212AB-9B1B-483E-99BE-59C4590C2FBF}" srcId="{486B1774-7C67-4D13-8D8D-79C88FFF38CB}" destId="{A3F129C5-312B-4C15-96B9-515A8028AE52}" srcOrd="15" destOrd="0" parTransId="{0C556B8E-B699-426D-ABC7-2E32EF159CA8}" sibTransId="{C6EB2F86-3129-4C1E-B601-1FDF3DF33CCB}"/>
    <dgm:cxn modelId="{EA94A9B2-F80F-4428-8044-D4DAD87015AC}" srcId="{486B1774-7C67-4D13-8D8D-79C88FFF38CB}" destId="{D55A2208-C849-488C-B067-6D235176A6BB}" srcOrd="7" destOrd="0" parTransId="{C126D476-0081-474F-BC71-6715C1E165F6}" sibTransId="{818957A8-5CBF-4A5B-BB4B-7334FD2F2755}"/>
    <dgm:cxn modelId="{9A3A87B5-E3A4-459E-9F33-11D253D4FFCB}" type="presOf" srcId="{486B1774-7C67-4D13-8D8D-79C88FFF38CB}" destId="{AA91CA64-08EE-4CD6-9F34-F100F996E0D9}" srcOrd="0" destOrd="0" presId="urn:microsoft.com/office/officeart/2005/8/layout/vList2"/>
    <dgm:cxn modelId="{7A9F35BA-1B82-41FC-9AE6-485A25B91B70}" type="presOf" srcId="{19D9628A-CEDF-4386-AB49-B0C83BFCCF80}" destId="{654CAFBB-C3D2-427A-AE92-E9A93E24D00F}" srcOrd="0" destOrd="0" presId="urn:microsoft.com/office/officeart/2005/8/layout/vList2"/>
    <dgm:cxn modelId="{726F49BC-77BB-4464-A89A-33D61449CD76}" type="presOf" srcId="{9047D619-7E4C-4BBB-9A80-C93AE5F7DFFE}" destId="{6BB35706-1737-4117-96E0-03F3EAB6CB9F}" srcOrd="0" destOrd="0" presId="urn:microsoft.com/office/officeart/2005/8/layout/vList2"/>
    <dgm:cxn modelId="{7430C7BE-1FC6-4742-BE58-2C2E4DD6EEE7}" type="presOf" srcId="{A3F129C5-312B-4C15-96B9-515A8028AE52}" destId="{CB9C6AAC-B4BA-4AC0-9A0B-2CB157054D96}" srcOrd="0" destOrd="0" presId="urn:microsoft.com/office/officeart/2005/8/layout/vList2"/>
    <dgm:cxn modelId="{D73051BF-54FA-4F3B-B23B-C98793F19737}" srcId="{486B1774-7C67-4D13-8D8D-79C88FFF38CB}" destId="{035B981F-491C-43EA-82AC-EECC180541F3}" srcOrd="2" destOrd="0" parTransId="{9B145193-5850-4F61-B610-E3E20D5A0ED5}" sibTransId="{01D9AAB3-D14D-4E5F-8233-6816D71C9DFF}"/>
    <dgm:cxn modelId="{2CF116C4-0B37-42B1-ACC9-20464E8B349A}" type="presOf" srcId="{D55A2208-C849-488C-B067-6D235176A6BB}" destId="{E56C942A-FB00-4800-B09B-1A386F44C67A}" srcOrd="0" destOrd="0" presId="urn:microsoft.com/office/officeart/2005/8/layout/vList2"/>
    <dgm:cxn modelId="{1EB924C9-64C5-4E52-946F-C88DF776FD03}" srcId="{486B1774-7C67-4D13-8D8D-79C88FFF38CB}" destId="{C00F2441-0001-4B07-B3B9-3B0D8995B83E}" srcOrd="9" destOrd="0" parTransId="{E65CA485-A768-41CB-9682-1C1A229A4387}" sibTransId="{D23600C4-E74E-484B-B482-CD593D1E725A}"/>
    <dgm:cxn modelId="{481167D5-B2BD-4486-9DAA-A94AF9AC7D6A}" type="presOf" srcId="{C00F2441-0001-4B07-B3B9-3B0D8995B83E}" destId="{11FE7618-50F4-4487-9359-47BD7488F068}" srcOrd="0" destOrd="0" presId="urn:microsoft.com/office/officeart/2005/8/layout/vList2"/>
    <dgm:cxn modelId="{71F036E7-5AD3-416B-84B9-C841478EF1A2}" type="presOf" srcId="{FCCF551A-9900-4B77-9EDB-E810F9FA88B5}" destId="{5065FA4A-F101-4524-9C79-DAE7F13651D8}" srcOrd="0" destOrd="0" presId="urn:microsoft.com/office/officeart/2005/8/layout/vList2"/>
    <dgm:cxn modelId="{F81983E9-11D8-431A-B01B-EB7BED63D3B4}" srcId="{486B1774-7C67-4D13-8D8D-79C88FFF38CB}" destId="{19D9628A-CEDF-4386-AB49-B0C83BFCCF80}" srcOrd="6" destOrd="0" parTransId="{4416C6ED-46C7-42BF-83BE-3F5B184690F2}" sibTransId="{FE62DD8B-EC3C-4EA9-91C1-8F3D0D6970CD}"/>
    <dgm:cxn modelId="{728835ED-21CB-40A5-929A-955E4FCF31C1}" srcId="{486B1774-7C67-4D13-8D8D-79C88FFF38CB}" destId="{F894EDF7-6A2B-4C64-8D7D-C0371514CCD4}" srcOrd="14" destOrd="0" parTransId="{8FDF8642-18DF-47A7-97A4-98E69DA4424E}" sibTransId="{1ECC8AE4-0B57-47D1-9367-CDD5B471C804}"/>
    <dgm:cxn modelId="{910A66FD-DA9A-40DA-A09E-9FAF964E88DB}" srcId="{486B1774-7C67-4D13-8D8D-79C88FFF38CB}" destId="{409CE185-744A-4307-942D-18907FEC4972}" srcOrd="13" destOrd="0" parTransId="{C0DADD9D-5834-4740-AB2F-A955840F2C85}" sibTransId="{DC23349C-C72E-4919-ACF1-A7C6DB81F97A}"/>
    <dgm:cxn modelId="{8A3BE9CB-F9DF-4A3B-B885-93769C460788}" type="presParOf" srcId="{AA91CA64-08EE-4CD6-9F34-F100F996E0D9}" destId="{6BB35706-1737-4117-96E0-03F3EAB6CB9F}" srcOrd="0" destOrd="0" presId="urn:microsoft.com/office/officeart/2005/8/layout/vList2"/>
    <dgm:cxn modelId="{9A4DC7A8-E624-4E3A-8764-0B999F4A249C}" type="presParOf" srcId="{AA91CA64-08EE-4CD6-9F34-F100F996E0D9}" destId="{DB0C1130-64DB-4A5F-B5B1-3CE7824084C2}" srcOrd="1" destOrd="0" presId="urn:microsoft.com/office/officeart/2005/8/layout/vList2"/>
    <dgm:cxn modelId="{E947774B-7C88-4A18-9F82-7C1582B9F51D}" type="presParOf" srcId="{AA91CA64-08EE-4CD6-9F34-F100F996E0D9}" destId="{4644FB11-E5A2-4757-80A5-5C823CFEB085}" srcOrd="2" destOrd="0" presId="urn:microsoft.com/office/officeart/2005/8/layout/vList2"/>
    <dgm:cxn modelId="{9549CC01-0520-442C-B456-288053421AEA}" type="presParOf" srcId="{AA91CA64-08EE-4CD6-9F34-F100F996E0D9}" destId="{3040BC15-14F9-4082-8E61-BE9150B281C7}" srcOrd="3" destOrd="0" presId="urn:microsoft.com/office/officeart/2005/8/layout/vList2"/>
    <dgm:cxn modelId="{A747AD42-0DCC-4EC3-8F5B-50A2B3984462}" type="presParOf" srcId="{AA91CA64-08EE-4CD6-9F34-F100F996E0D9}" destId="{CCB45109-7673-448A-A8BC-6C0B097765D3}" srcOrd="4" destOrd="0" presId="urn:microsoft.com/office/officeart/2005/8/layout/vList2"/>
    <dgm:cxn modelId="{7C8DCE3A-5284-41C0-9876-8580AA46A829}" type="presParOf" srcId="{AA91CA64-08EE-4CD6-9F34-F100F996E0D9}" destId="{33A8A31E-BFAE-4D33-A835-1E7E9956EB76}" srcOrd="5" destOrd="0" presId="urn:microsoft.com/office/officeart/2005/8/layout/vList2"/>
    <dgm:cxn modelId="{2B3579D3-6C35-4CA7-81C7-66A8EE53B027}" type="presParOf" srcId="{AA91CA64-08EE-4CD6-9F34-F100F996E0D9}" destId="{18464272-5A04-402E-9859-EAAC372C46B7}" srcOrd="6" destOrd="0" presId="urn:microsoft.com/office/officeart/2005/8/layout/vList2"/>
    <dgm:cxn modelId="{F202DAEC-0243-428A-BC24-D07E131DA138}" type="presParOf" srcId="{AA91CA64-08EE-4CD6-9F34-F100F996E0D9}" destId="{9A575AB2-AD6A-4144-8687-B63A12BAB16D}" srcOrd="7" destOrd="0" presId="urn:microsoft.com/office/officeart/2005/8/layout/vList2"/>
    <dgm:cxn modelId="{53B4B936-2A93-4DCA-A3BF-C40C370355BD}" type="presParOf" srcId="{AA91CA64-08EE-4CD6-9F34-F100F996E0D9}" destId="{7A85051D-75C1-4662-8EBE-ACD079531AB3}" srcOrd="8" destOrd="0" presId="urn:microsoft.com/office/officeart/2005/8/layout/vList2"/>
    <dgm:cxn modelId="{BE5594E3-549E-47AA-80C0-98CB8A3FAB3F}" type="presParOf" srcId="{AA91CA64-08EE-4CD6-9F34-F100F996E0D9}" destId="{A84CF89D-A775-4DA4-9BEF-DC54E5316B03}" srcOrd="9" destOrd="0" presId="urn:microsoft.com/office/officeart/2005/8/layout/vList2"/>
    <dgm:cxn modelId="{BABC162A-F0BD-486A-955C-D491D5CF7A55}" type="presParOf" srcId="{AA91CA64-08EE-4CD6-9F34-F100F996E0D9}" destId="{68FAFDC0-E727-4C00-8603-53D0458CB9F8}" srcOrd="10" destOrd="0" presId="urn:microsoft.com/office/officeart/2005/8/layout/vList2"/>
    <dgm:cxn modelId="{41EC6E9A-E4A6-4183-B87B-0A8B4A6A4AE5}" type="presParOf" srcId="{AA91CA64-08EE-4CD6-9F34-F100F996E0D9}" destId="{EBDB6889-5619-4819-8A0C-8770991AE38D}" srcOrd="11" destOrd="0" presId="urn:microsoft.com/office/officeart/2005/8/layout/vList2"/>
    <dgm:cxn modelId="{0DA00919-66C7-463D-A65A-9192C9F61FA0}" type="presParOf" srcId="{AA91CA64-08EE-4CD6-9F34-F100F996E0D9}" destId="{654CAFBB-C3D2-427A-AE92-E9A93E24D00F}" srcOrd="12" destOrd="0" presId="urn:microsoft.com/office/officeart/2005/8/layout/vList2"/>
    <dgm:cxn modelId="{033D7128-A184-49AB-B673-7F1CE262A407}" type="presParOf" srcId="{AA91CA64-08EE-4CD6-9F34-F100F996E0D9}" destId="{8BD1AC60-FF60-48B1-8E22-45D3998CFE83}" srcOrd="13" destOrd="0" presId="urn:microsoft.com/office/officeart/2005/8/layout/vList2"/>
    <dgm:cxn modelId="{4DD1D803-F504-4FBD-AEE5-6390AD453B1A}" type="presParOf" srcId="{AA91CA64-08EE-4CD6-9F34-F100F996E0D9}" destId="{E56C942A-FB00-4800-B09B-1A386F44C67A}" srcOrd="14" destOrd="0" presId="urn:microsoft.com/office/officeart/2005/8/layout/vList2"/>
    <dgm:cxn modelId="{D3FFFA84-BBD2-4996-B8BC-33EF3DE1B330}" type="presParOf" srcId="{AA91CA64-08EE-4CD6-9F34-F100F996E0D9}" destId="{19C9130D-46F8-4646-8D68-0A88EC861AC7}" srcOrd="15" destOrd="0" presId="urn:microsoft.com/office/officeart/2005/8/layout/vList2"/>
    <dgm:cxn modelId="{85B06E5F-11DD-4181-81BF-D3AFABFCC407}" type="presParOf" srcId="{AA91CA64-08EE-4CD6-9F34-F100F996E0D9}" destId="{B88FD7F1-9E78-4E91-99A1-BDD7623ECD38}" srcOrd="16" destOrd="0" presId="urn:microsoft.com/office/officeart/2005/8/layout/vList2"/>
    <dgm:cxn modelId="{9FE0CB2A-4D83-4834-9511-B5EC9B10BFAF}" type="presParOf" srcId="{AA91CA64-08EE-4CD6-9F34-F100F996E0D9}" destId="{0A28DCB7-4F76-430B-8D71-4621359C626A}" srcOrd="17" destOrd="0" presId="urn:microsoft.com/office/officeart/2005/8/layout/vList2"/>
    <dgm:cxn modelId="{4F6AC385-EC4B-4307-9A26-9415C49ECB84}" type="presParOf" srcId="{AA91CA64-08EE-4CD6-9F34-F100F996E0D9}" destId="{11FE7618-50F4-4487-9359-47BD7488F068}" srcOrd="18" destOrd="0" presId="urn:microsoft.com/office/officeart/2005/8/layout/vList2"/>
    <dgm:cxn modelId="{165B0E6A-A61A-4358-9815-B2E111E15686}" type="presParOf" srcId="{AA91CA64-08EE-4CD6-9F34-F100F996E0D9}" destId="{1D31E38E-3FA6-4810-B9A6-935383398A04}" srcOrd="19" destOrd="0" presId="urn:microsoft.com/office/officeart/2005/8/layout/vList2"/>
    <dgm:cxn modelId="{573A43B6-9028-4FE9-A9DF-530E1A1FACE7}" type="presParOf" srcId="{AA91CA64-08EE-4CD6-9F34-F100F996E0D9}" destId="{5065FA4A-F101-4524-9C79-DAE7F13651D8}" srcOrd="20" destOrd="0" presId="urn:microsoft.com/office/officeart/2005/8/layout/vList2"/>
    <dgm:cxn modelId="{62F6ED4C-B6F7-4EB3-9392-8FE084DF8A43}" type="presParOf" srcId="{AA91CA64-08EE-4CD6-9F34-F100F996E0D9}" destId="{660197CD-1C05-4FA4-A104-0CDF36FF0B21}" srcOrd="21" destOrd="0" presId="urn:microsoft.com/office/officeart/2005/8/layout/vList2"/>
    <dgm:cxn modelId="{24B52240-3DF8-4170-AD02-1F9E94BBA4AD}" type="presParOf" srcId="{AA91CA64-08EE-4CD6-9F34-F100F996E0D9}" destId="{3D389E53-EDED-4E0D-BDCA-8EA132A08D61}" srcOrd="22" destOrd="0" presId="urn:microsoft.com/office/officeart/2005/8/layout/vList2"/>
    <dgm:cxn modelId="{845A8A29-E3B8-4163-90D5-05860B25B0EE}" type="presParOf" srcId="{AA91CA64-08EE-4CD6-9F34-F100F996E0D9}" destId="{273DABDA-6727-4BC4-BB99-7A98961B2194}" srcOrd="23" destOrd="0" presId="urn:microsoft.com/office/officeart/2005/8/layout/vList2"/>
    <dgm:cxn modelId="{3FA960E3-F34E-4C5A-BE2F-E7AD4CF3E9B4}" type="presParOf" srcId="{AA91CA64-08EE-4CD6-9F34-F100F996E0D9}" destId="{543F1DE3-0310-4849-B211-098189902132}" srcOrd="24" destOrd="0" presId="urn:microsoft.com/office/officeart/2005/8/layout/vList2"/>
    <dgm:cxn modelId="{3C2BCEA7-3506-4077-B01D-BCACE1E8464F}" type="presParOf" srcId="{AA91CA64-08EE-4CD6-9F34-F100F996E0D9}" destId="{CFED81FE-9416-41E9-80C2-B7385B739573}" srcOrd="25" destOrd="0" presId="urn:microsoft.com/office/officeart/2005/8/layout/vList2"/>
    <dgm:cxn modelId="{EF38400E-341C-452B-9C4D-AD6792AAAFE0}" type="presParOf" srcId="{AA91CA64-08EE-4CD6-9F34-F100F996E0D9}" destId="{954A9A95-7451-4D1F-ABE2-06BAC230B0A8}" srcOrd="26" destOrd="0" presId="urn:microsoft.com/office/officeart/2005/8/layout/vList2"/>
    <dgm:cxn modelId="{31C0E214-AB75-4B58-A43C-44CE70D2425A}" type="presParOf" srcId="{AA91CA64-08EE-4CD6-9F34-F100F996E0D9}" destId="{6E1A1105-5EC0-4C8B-BB95-F10E30C2E088}" srcOrd="27" destOrd="0" presId="urn:microsoft.com/office/officeart/2005/8/layout/vList2"/>
    <dgm:cxn modelId="{F738B9A2-D191-4421-9A92-BA86630271A9}" type="presParOf" srcId="{AA91CA64-08EE-4CD6-9F34-F100F996E0D9}" destId="{5D2154B2-54D7-4BCC-BD26-C64906393990}" srcOrd="28" destOrd="0" presId="urn:microsoft.com/office/officeart/2005/8/layout/vList2"/>
    <dgm:cxn modelId="{5A7263D8-48BD-4A0E-8D77-DDF59C0F178B}" type="presParOf" srcId="{AA91CA64-08EE-4CD6-9F34-F100F996E0D9}" destId="{04DD1E88-E537-4C52-B809-0A592A74D703}" srcOrd="29" destOrd="0" presId="urn:microsoft.com/office/officeart/2005/8/layout/vList2"/>
    <dgm:cxn modelId="{A7203A3D-599D-431B-9D64-341BEFCDB6EE}" type="presParOf" srcId="{AA91CA64-08EE-4CD6-9F34-F100F996E0D9}" destId="{CB9C6AAC-B4BA-4AC0-9A0B-2CB157054D96}" srcOrd="3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05D66E-2E39-4C00-AAA9-34DFC556DBF6}"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s-EC"/>
        </a:p>
      </dgm:t>
    </dgm:pt>
    <dgm:pt modelId="{1A3C6040-1F80-4ABC-9F9B-86144D3B950E}">
      <dgm:prSet phldrT="[Texto]">
        <dgm:style>
          <a:lnRef idx="2">
            <a:schemeClr val="accent2"/>
          </a:lnRef>
          <a:fillRef idx="1">
            <a:schemeClr val="lt1"/>
          </a:fillRef>
          <a:effectRef idx="0">
            <a:schemeClr val="accent2"/>
          </a:effectRef>
          <a:fontRef idx="minor">
            <a:schemeClr val="dk1"/>
          </a:fontRef>
        </dgm:style>
      </dgm:prSet>
      <dgm:spPr/>
      <dgm:t>
        <a:bodyPr/>
        <a:lstStyle/>
        <a:p>
          <a:r>
            <a:rPr lang="es-EC"/>
            <a:t>Objetivo General</a:t>
          </a:r>
        </a:p>
      </dgm:t>
    </dgm:pt>
    <dgm:pt modelId="{1698924A-1E5D-473A-9BE9-D41530A1F2EC}" type="parTrans" cxnId="{27ADB64B-2135-43B2-BAEA-594D194DC540}">
      <dgm:prSet/>
      <dgm:spPr/>
      <dgm:t>
        <a:bodyPr/>
        <a:lstStyle/>
        <a:p>
          <a:endParaRPr lang="es-EC"/>
        </a:p>
      </dgm:t>
    </dgm:pt>
    <dgm:pt modelId="{21F272E2-F4B4-43F0-BFA4-D1AD2806D7A0}" type="sibTrans" cxnId="{27ADB64B-2135-43B2-BAEA-594D194DC540}">
      <dgm:prSet/>
      <dgm:spPr/>
      <dgm:t>
        <a:bodyPr/>
        <a:lstStyle/>
        <a:p>
          <a:endParaRPr lang="es-EC"/>
        </a:p>
      </dgm:t>
    </dgm:pt>
    <dgm:pt modelId="{8E0BE392-AF97-4C2C-9323-613C24E5082C}">
      <dgm:prSet phldrT="[Texto]" custT="1">
        <dgm:style>
          <a:lnRef idx="2">
            <a:schemeClr val="dk1"/>
          </a:lnRef>
          <a:fillRef idx="1">
            <a:schemeClr val="lt1"/>
          </a:fillRef>
          <a:effectRef idx="0">
            <a:schemeClr val="dk1"/>
          </a:effectRef>
          <a:fontRef idx="minor">
            <a:schemeClr val="dk1"/>
          </a:fontRef>
        </dgm:style>
      </dgm:prSet>
      <dgm:spPr/>
      <dgm:t>
        <a:bodyPr anchor="ctr"/>
        <a:lstStyle/>
        <a:p>
          <a:pPr algn="ctr"/>
          <a:r>
            <a:rPr lang="es-MX" sz="2400" dirty="0"/>
            <a:t>“Análisis De Accidentabilidad, Seguridad Vehicular Y Peatonal En Los Ejes Viales Principales Del Valle De Los Chillos; en los Cantones Quito Y Rumiñahui”</a:t>
          </a:r>
          <a:endParaRPr lang="es-EC" sz="2400" dirty="0"/>
        </a:p>
      </dgm:t>
    </dgm:pt>
    <dgm:pt modelId="{879CA36F-83A4-4F8B-AB44-DDD35DD6AD9A}" type="parTrans" cxnId="{3FA5720C-FCF5-4121-9406-C2213846FAC1}">
      <dgm:prSet/>
      <dgm:spPr/>
      <dgm:t>
        <a:bodyPr/>
        <a:lstStyle/>
        <a:p>
          <a:endParaRPr lang="es-EC"/>
        </a:p>
      </dgm:t>
    </dgm:pt>
    <dgm:pt modelId="{C3E127B3-711A-49C5-96D0-14CB76211A20}" type="sibTrans" cxnId="{3FA5720C-FCF5-4121-9406-C2213846FAC1}">
      <dgm:prSet/>
      <dgm:spPr/>
      <dgm:t>
        <a:bodyPr/>
        <a:lstStyle/>
        <a:p>
          <a:endParaRPr lang="es-EC"/>
        </a:p>
      </dgm:t>
    </dgm:pt>
    <dgm:pt modelId="{9F5355FC-19BE-4C46-9750-00DA98EDD45D}" type="pres">
      <dgm:prSet presAssocID="{1A05D66E-2E39-4C00-AAA9-34DFC556DBF6}" presName="Name0" presStyleCnt="0">
        <dgm:presLayoutVars>
          <dgm:dir/>
          <dgm:animLvl val="lvl"/>
          <dgm:resizeHandles/>
        </dgm:presLayoutVars>
      </dgm:prSet>
      <dgm:spPr/>
    </dgm:pt>
    <dgm:pt modelId="{2AA99E18-B294-4C4F-A9AB-76EE02CEBF80}" type="pres">
      <dgm:prSet presAssocID="{1A3C6040-1F80-4ABC-9F9B-86144D3B950E}" presName="linNode" presStyleCnt="0"/>
      <dgm:spPr/>
    </dgm:pt>
    <dgm:pt modelId="{255E0B9B-C7AB-4207-9E67-FE2C50D0DFF6}" type="pres">
      <dgm:prSet presAssocID="{1A3C6040-1F80-4ABC-9F9B-86144D3B950E}" presName="parentShp" presStyleLbl="node1" presStyleIdx="0" presStyleCnt="1" custScaleY="39867">
        <dgm:presLayoutVars>
          <dgm:bulletEnabled val="1"/>
        </dgm:presLayoutVars>
      </dgm:prSet>
      <dgm:spPr/>
    </dgm:pt>
    <dgm:pt modelId="{83C696B8-071B-448E-8D1B-5C61840D773F}" type="pres">
      <dgm:prSet presAssocID="{1A3C6040-1F80-4ABC-9F9B-86144D3B950E}" presName="childShp" presStyleLbl="bgAccFollowNode1" presStyleIdx="0" presStyleCnt="1" custLinFactNeighborX="1974">
        <dgm:presLayoutVars>
          <dgm:bulletEnabled val="1"/>
        </dgm:presLayoutVars>
      </dgm:prSet>
      <dgm:spPr/>
    </dgm:pt>
  </dgm:ptLst>
  <dgm:cxnLst>
    <dgm:cxn modelId="{3FA5720C-FCF5-4121-9406-C2213846FAC1}" srcId="{1A3C6040-1F80-4ABC-9F9B-86144D3B950E}" destId="{8E0BE392-AF97-4C2C-9323-613C24E5082C}" srcOrd="0" destOrd="0" parTransId="{879CA36F-83A4-4F8B-AB44-DDD35DD6AD9A}" sibTransId="{C3E127B3-711A-49C5-96D0-14CB76211A20}"/>
    <dgm:cxn modelId="{7CB79266-56D0-480D-88ED-032FA87BC345}" type="presOf" srcId="{1A05D66E-2E39-4C00-AAA9-34DFC556DBF6}" destId="{9F5355FC-19BE-4C46-9750-00DA98EDD45D}" srcOrd="0" destOrd="0" presId="urn:microsoft.com/office/officeart/2005/8/layout/vList6"/>
    <dgm:cxn modelId="{0756D147-794F-4683-9081-F2072C1A72FE}" type="presOf" srcId="{1A3C6040-1F80-4ABC-9F9B-86144D3B950E}" destId="{255E0B9B-C7AB-4207-9E67-FE2C50D0DFF6}" srcOrd="0" destOrd="0" presId="urn:microsoft.com/office/officeart/2005/8/layout/vList6"/>
    <dgm:cxn modelId="{6E22C769-3B07-4725-822D-174F65DC9233}" type="presOf" srcId="{8E0BE392-AF97-4C2C-9323-613C24E5082C}" destId="{83C696B8-071B-448E-8D1B-5C61840D773F}" srcOrd="0" destOrd="0" presId="urn:microsoft.com/office/officeart/2005/8/layout/vList6"/>
    <dgm:cxn modelId="{27ADB64B-2135-43B2-BAEA-594D194DC540}" srcId="{1A05D66E-2E39-4C00-AAA9-34DFC556DBF6}" destId="{1A3C6040-1F80-4ABC-9F9B-86144D3B950E}" srcOrd="0" destOrd="0" parTransId="{1698924A-1E5D-473A-9BE9-D41530A1F2EC}" sibTransId="{21F272E2-F4B4-43F0-BFA4-D1AD2806D7A0}"/>
    <dgm:cxn modelId="{CB10433A-29EE-4B1B-B422-929967927758}" type="presParOf" srcId="{9F5355FC-19BE-4C46-9750-00DA98EDD45D}" destId="{2AA99E18-B294-4C4F-A9AB-76EE02CEBF80}" srcOrd="0" destOrd="0" presId="urn:microsoft.com/office/officeart/2005/8/layout/vList6"/>
    <dgm:cxn modelId="{C8709749-8B64-4A02-9C0B-D25AA095876A}" type="presParOf" srcId="{2AA99E18-B294-4C4F-A9AB-76EE02CEBF80}" destId="{255E0B9B-C7AB-4207-9E67-FE2C50D0DFF6}" srcOrd="0" destOrd="0" presId="urn:microsoft.com/office/officeart/2005/8/layout/vList6"/>
    <dgm:cxn modelId="{B071EDE9-E4BB-4FFE-BDF6-1201E27A0D85}" type="presParOf" srcId="{2AA99E18-B294-4C4F-A9AB-76EE02CEBF80}" destId="{83C696B8-071B-448E-8D1B-5C61840D773F}"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28F8E5-E074-4371-87C4-6B78F54BD3A3}"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C"/>
        </a:p>
      </dgm:t>
    </dgm:pt>
    <dgm:pt modelId="{C4567151-CFAA-44D7-AFDC-32E0F686532C}">
      <dgm:prSet phldrT="[Texto]" custT="1"/>
      <dgm:spPr/>
      <dgm:t>
        <a:bodyPr/>
        <a:lstStyle/>
        <a:p>
          <a:r>
            <a:rPr lang="es-EC" sz="1600"/>
            <a:t>Ubicar y mapear las intersecciones de señalética horizontal y vertical</a:t>
          </a:r>
        </a:p>
      </dgm:t>
    </dgm:pt>
    <dgm:pt modelId="{BEF595E3-0CEA-42C6-935F-4DBF1A61C5B5}" type="parTrans" cxnId="{1CFAB298-59F5-4BF4-A8C4-A297B27E50CE}">
      <dgm:prSet/>
      <dgm:spPr/>
      <dgm:t>
        <a:bodyPr/>
        <a:lstStyle/>
        <a:p>
          <a:endParaRPr lang="es-EC" sz="1600"/>
        </a:p>
      </dgm:t>
    </dgm:pt>
    <dgm:pt modelId="{AF60656E-33F6-43C7-90E2-30DCFF1FDB45}" type="sibTrans" cxnId="{1CFAB298-59F5-4BF4-A8C4-A297B27E50CE}">
      <dgm:prSet/>
      <dgm:spPr/>
      <dgm:t>
        <a:bodyPr/>
        <a:lstStyle/>
        <a:p>
          <a:endParaRPr lang="es-EC" sz="1600"/>
        </a:p>
      </dgm:t>
    </dgm:pt>
    <dgm:pt modelId="{EEF56808-2F88-43D4-BF79-363325E52561}">
      <dgm:prSet phldrT="[Texto]" custT="1"/>
      <dgm:spPr/>
      <dgm:t>
        <a:bodyPr/>
        <a:lstStyle/>
        <a:p>
          <a:pPr>
            <a:buFont typeface="Symbol" panose="05050102010706020507" pitchFamily="18" charset="2"/>
            <a:buChar char=""/>
          </a:pPr>
          <a:r>
            <a:rPr lang="es-ES" sz="1600"/>
            <a:t>Investigar sobre los sitios de mayor afluencia de peatones </a:t>
          </a:r>
          <a:endParaRPr lang="es-EC" sz="1600"/>
        </a:p>
      </dgm:t>
    </dgm:pt>
    <dgm:pt modelId="{9147DAFE-75D4-4E42-8C0C-584C50BFD89F}" type="parTrans" cxnId="{8CE53166-436C-4845-A237-9999CDBF3B35}">
      <dgm:prSet/>
      <dgm:spPr/>
      <dgm:t>
        <a:bodyPr/>
        <a:lstStyle/>
        <a:p>
          <a:endParaRPr lang="es-EC" sz="1600"/>
        </a:p>
      </dgm:t>
    </dgm:pt>
    <dgm:pt modelId="{777986A9-6BB8-4A1C-B92A-D147A00A0995}" type="sibTrans" cxnId="{8CE53166-436C-4845-A237-9999CDBF3B35}">
      <dgm:prSet/>
      <dgm:spPr/>
      <dgm:t>
        <a:bodyPr/>
        <a:lstStyle/>
        <a:p>
          <a:endParaRPr lang="es-EC" sz="1600"/>
        </a:p>
      </dgm:t>
    </dgm:pt>
    <dgm:pt modelId="{13EE74DE-8906-4170-B879-54083CA7D229}">
      <dgm:prSet phldrT="[Texto]" custT="1"/>
      <dgm:spPr/>
      <dgm:t>
        <a:bodyPr/>
        <a:lstStyle/>
        <a:p>
          <a:pPr>
            <a:buFont typeface="Symbol" panose="05050102010706020507" pitchFamily="18" charset="2"/>
            <a:buChar char=""/>
          </a:pPr>
          <a:r>
            <a:rPr lang="es-ES" sz="1600" dirty="0"/>
            <a:t>Analizar de los </a:t>
          </a:r>
          <a:r>
            <a:rPr lang="es-ES" sz="1600" dirty="0" err="1"/>
            <a:t>records</a:t>
          </a:r>
          <a:r>
            <a:rPr lang="es-ES" sz="1600" dirty="0"/>
            <a:t> históricos de accidentabilidad dentro del tramo de estudio</a:t>
          </a:r>
          <a:endParaRPr lang="es-EC" sz="1600" dirty="0"/>
        </a:p>
      </dgm:t>
    </dgm:pt>
    <dgm:pt modelId="{636E9E46-8B75-4DF9-AA65-427D59F2BB35}" type="parTrans" cxnId="{99F76693-9768-429A-916D-584F8B5618AF}">
      <dgm:prSet/>
      <dgm:spPr/>
      <dgm:t>
        <a:bodyPr/>
        <a:lstStyle/>
        <a:p>
          <a:endParaRPr lang="es-EC" sz="1600"/>
        </a:p>
      </dgm:t>
    </dgm:pt>
    <dgm:pt modelId="{C46F5963-27E8-4D32-9207-ECF4016EA181}" type="sibTrans" cxnId="{99F76693-9768-429A-916D-584F8B5618AF}">
      <dgm:prSet/>
      <dgm:spPr/>
      <dgm:t>
        <a:bodyPr/>
        <a:lstStyle/>
        <a:p>
          <a:endParaRPr lang="es-EC" sz="1600"/>
        </a:p>
      </dgm:t>
    </dgm:pt>
    <dgm:pt modelId="{DEC3AFB1-536A-4E2D-8805-F80A7B8294FC}">
      <dgm:prSet custT="1"/>
      <dgm:spPr/>
      <dgm:t>
        <a:bodyPr/>
        <a:lstStyle/>
        <a:p>
          <a:pPr>
            <a:buFont typeface="Symbol" panose="05050102010706020507" pitchFamily="18" charset="2"/>
            <a:buChar char=""/>
          </a:pPr>
          <a:r>
            <a:rPr lang="es-ES" sz="1600"/>
            <a:t>Ubicar las paradas de transporte público de buses y taxis</a:t>
          </a:r>
          <a:endParaRPr lang="es-EC" sz="1600"/>
        </a:p>
      </dgm:t>
    </dgm:pt>
    <dgm:pt modelId="{3587F495-5B46-4F4D-8548-7567BD7E1DA0}" type="parTrans" cxnId="{6535576E-B3A1-4AFA-B5AF-82962E6C5E3E}">
      <dgm:prSet/>
      <dgm:spPr/>
      <dgm:t>
        <a:bodyPr/>
        <a:lstStyle/>
        <a:p>
          <a:endParaRPr lang="es-EC" sz="1600"/>
        </a:p>
      </dgm:t>
    </dgm:pt>
    <dgm:pt modelId="{A3B97D55-FE1A-4A9D-89A8-CA0FFD0A48A0}" type="sibTrans" cxnId="{6535576E-B3A1-4AFA-B5AF-82962E6C5E3E}">
      <dgm:prSet/>
      <dgm:spPr/>
      <dgm:t>
        <a:bodyPr/>
        <a:lstStyle/>
        <a:p>
          <a:endParaRPr lang="es-EC" sz="1600"/>
        </a:p>
      </dgm:t>
    </dgm:pt>
    <dgm:pt modelId="{92A0DFD4-C0D3-45E8-A95B-DBE9AF0EEA4B}">
      <dgm:prSet custT="1"/>
      <dgm:spPr/>
      <dgm:t>
        <a:bodyPr/>
        <a:lstStyle/>
        <a:p>
          <a:pPr>
            <a:buFont typeface="Symbol" panose="05050102010706020507" pitchFamily="18" charset="2"/>
            <a:buChar char=""/>
          </a:pPr>
          <a:r>
            <a:rPr lang="es-ES" sz="1600"/>
            <a:t>Investigar sobre las líneas de buses y servicios que ocupan en eje vial de estudio, con un mapeo y tiempos de ocupación</a:t>
          </a:r>
          <a:endParaRPr lang="es-EC" sz="1600"/>
        </a:p>
      </dgm:t>
    </dgm:pt>
    <dgm:pt modelId="{FF8051C5-A1EC-4C6D-83D1-C58CBAC12BCF}" type="parTrans" cxnId="{53E0B35A-25C0-47F2-B353-503A0CC9DB9B}">
      <dgm:prSet/>
      <dgm:spPr/>
      <dgm:t>
        <a:bodyPr/>
        <a:lstStyle/>
        <a:p>
          <a:endParaRPr lang="es-EC" sz="1600"/>
        </a:p>
      </dgm:t>
    </dgm:pt>
    <dgm:pt modelId="{59C01249-21DA-41E3-BB9C-2EA199901CE5}" type="sibTrans" cxnId="{53E0B35A-25C0-47F2-B353-503A0CC9DB9B}">
      <dgm:prSet/>
      <dgm:spPr/>
      <dgm:t>
        <a:bodyPr/>
        <a:lstStyle/>
        <a:p>
          <a:endParaRPr lang="es-EC" sz="1600"/>
        </a:p>
      </dgm:t>
    </dgm:pt>
    <dgm:pt modelId="{395CB5A5-EA2B-418B-8ECC-D84BD1C392E0}">
      <dgm:prSet custT="1"/>
      <dgm:spPr/>
      <dgm:t>
        <a:bodyPr/>
        <a:lstStyle/>
        <a:p>
          <a:pPr>
            <a:buFont typeface="Symbol" panose="05050102010706020507" pitchFamily="18" charset="2"/>
            <a:buChar char=""/>
          </a:pPr>
          <a:r>
            <a:rPr lang="es-ES" sz="1600"/>
            <a:t>Investigar el tipo de comercio, sitios de parqueo, y paradas sobre el eje vial de estudio, así como las condiciones para el peatón</a:t>
          </a:r>
          <a:endParaRPr lang="es-EC" sz="1600"/>
        </a:p>
      </dgm:t>
    </dgm:pt>
    <dgm:pt modelId="{B1FF6121-74F3-43D4-82B1-1DF943903D3D}" type="parTrans" cxnId="{2ABE3796-C613-4C43-991B-F0D13AA874FF}">
      <dgm:prSet/>
      <dgm:spPr/>
      <dgm:t>
        <a:bodyPr/>
        <a:lstStyle/>
        <a:p>
          <a:endParaRPr lang="es-EC" sz="1600"/>
        </a:p>
      </dgm:t>
    </dgm:pt>
    <dgm:pt modelId="{97AE6704-1C33-45C4-A713-0B35EB14382E}" type="sibTrans" cxnId="{2ABE3796-C613-4C43-991B-F0D13AA874FF}">
      <dgm:prSet/>
      <dgm:spPr/>
      <dgm:t>
        <a:bodyPr/>
        <a:lstStyle/>
        <a:p>
          <a:endParaRPr lang="es-EC" sz="1600"/>
        </a:p>
      </dgm:t>
    </dgm:pt>
    <dgm:pt modelId="{82999FA5-6531-4E5C-B093-0E9448668A1D}">
      <dgm:prSet custT="1"/>
      <dgm:spPr/>
      <dgm:t>
        <a:bodyPr/>
        <a:lstStyle/>
        <a:p>
          <a:pPr>
            <a:buFont typeface="Symbol" panose="05050102010706020507" pitchFamily="18" charset="2"/>
            <a:buChar char=""/>
          </a:pPr>
          <a:r>
            <a:rPr lang="es-ES" sz="1600"/>
            <a:t>Analizar y determinar el tipo de tráfico en las horas pico determinadas por el GAD</a:t>
          </a:r>
          <a:endParaRPr lang="es-EC" sz="1600"/>
        </a:p>
      </dgm:t>
    </dgm:pt>
    <dgm:pt modelId="{2933579A-8A63-4F1F-B961-CD9A5DF2703D}" type="parTrans" cxnId="{F1C30A8C-BD82-43E1-9AB1-8C3140A317A8}">
      <dgm:prSet/>
      <dgm:spPr/>
      <dgm:t>
        <a:bodyPr/>
        <a:lstStyle/>
        <a:p>
          <a:endParaRPr lang="es-EC" sz="1600"/>
        </a:p>
      </dgm:t>
    </dgm:pt>
    <dgm:pt modelId="{A3743087-3022-4F47-96D9-0B7DDAC524D5}" type="sibTrans" cxnId="{F1C30A8C-BD82-43E1-9AB1-8C3140A317A8}">
      <dgm:prSet/>
      <dgm:spPr/>
      <dgm:t>
        <a:bodyPr/>
        <a:lstStyle/>
        <a:p>
          <a:endParaRPr lang="es-EC" sz="1600"/>
        </a:p>
      </dgm:t>
    </dgm:pt>
    <dgm:pt modelId="{C8CDD098-DBFE-42F4-BA58-908F19717A8D}">
      <dgm:prSet custT="1"/>
      <dgm:spPr/>
      <dgm:t>
        <a:bodyPr/>
        <a:lstStyle/>
        <a:p>
          <a:pPr>
            <a:buFont typeface="Symbol" panose="05050102010706020507" pitchFamily="18" charset="2"/>
            <a:buChar char=""/>
          </a:pPr>
          <a:r>
            <a:rPr lang="es-ES" sz="1600"/>
            <a:t>Resumir en un mapa con codificación el eje vial con toda su información</a:t>
          </a:r>
          <a:endParaRPr lang="es-EC" sz="1600"/>
        </a:p>
      </dgm:t>
    </dgm:pt>
    <dgm:pt modelId="{2F69F136-91C6-40F3-A288-F5DCD48E4EB8}" type="parTrans" cxnId="{6496D64A-B275-4DE0-A423-283FB384CEC1}">
      <dgm:prSet/>
      <dgm:spPr/>
      <dgm:t>
        <a:bodyPr/>
        <a:lstStyle/>
        <a:p>
          <a:endParaRPr lang="es-EC" sz="1600"/>
        </a:p>
      </dgm:t>
    </dgm:pt>
    <dgm:pt modelId="{3A645B66-980B-4264-96E7-7FE8DBD73278}" type="sibTrans" cxnId="{6496D64A-B275-4DE0-A423-283FB384CEC1}">
      <dgm:prSet/>
      <dgm:spPr/>
      <dgm:t>
        <a:bodyPr/>
        <a:lstStyle/>
        <a:p>
          <a:endParaRPr lang="es-EC" sz="1600"/>
        </a:p>
      </dgm:t>
    </dgm:pt>
    <dgm:pt modelId="{E3E9909F-84B7-4120-86B1-C97063C5473C}" type="pres">
      <dgm:prSet presAssocID="{E628F8E5-E074-4371-87C4-6B78F54BD3A3}" presName="linear" presStyleCnt="0">
        <dgm:presLayoutVars>
          <dgm:dir/>
          <dgm:animLvl val="lvl"/>
          <dgm:resizeHandles val="exact"/>
        </dgm:presLayoutVars>
      </dgm:prSet>
      <dgm:spPr/>
    </dgm:pt>
    <dgm:pt modelId="{004DCBA3-BCD0-425B-92BF-15C75675CD26}" type="pres">
      <dgm:prSet presAssocID="{C4567151-CFAA-44D7-AFDC-32E0F686532C}" presName="parentLin" presStyleCnt="0"/>
      <dgm:spPr/>
    </dgm:pt>
    <dgm:pt modelId="{CCB813D0-4DC3-4E72-9773-BCFF9A072CDF}" type="pres">
      <dgm:prSet presAssocID="{C4567151-CFAA-44D7-AFDC-32E0F686532C}" presName="parentLeftMargin" presStyleLbl="node1" presStyleIdx="0" presStyleCnt="8"/>
      <dgm:spPr/>
    </dgm:pt>
    <dgm:pt modelId="{9B837ED3-4E24-456B-9BC9-35A6479B3376}" type="pres">
      <dgm:prSet presAssocID="{C4567151-CFAA-44D7-AFDC-32E0F686532C}" presName="parentText" presStyleLbl="node1" presStyleIdx="0" presStyleCnt="8" custScaleX="128011">
        <dgm:presLayoutVars>
          <dgm:chMax val="0"/>
          <dgm:bulletEnabled val="1"/>
        </dgm:presLayoutVars>
      </dgm:prSet>
      <dgm:spPr/>
    </dgm:pt>
    <dgm:pt modelId="{87BA627D-0980-496A-BBDA-DE510BF4A422}" type="pres">
      <dgm:prSet presAssocID="{C4567151-CFAA-44D7-AFDC-32E0F686532C}" presName="negativeSpace" presStyleCnt="0"/>
      <dgm:spPr/>
    </dgm:pt>
    <dgm:pt modelId="{6293CF1A-88EE-4505-B574-07BC1FC658D5}" type="pres">
      <dgm:prSet presAssocID="{C4567151-CFAA-44D7-AFDC-32E0F686532C}" presName="childText" presStyleLbl="conFgAcc1" presStyleIdx="0" presStyleCnt="8">
        <dgm:presLayoutVars>
          <dgm:bulletEnabled val="1"/>
        </dgm:presLayoutVars>
        <dgm:style>
          <a:lnRef idx="1">
            <a:schemeClr val="accent2"/>
          </a:lnRef>
          <a:fillRef idx="2">
            <a:schemeClr val="accent2"/>
          </a:fillRef>
          <a:effectRef idx="1">
            <a:schemeClr val="accent2"/>
          </a:effectRef>
          <a:fontRef idx="minor">
            <a:schemeClr val="dk1"/>
          </a:fontRef>
        </dgm:style>
      </dgm:prSet>
      <dgm:spPr/>
    </dgm:pt>
    <dgm:pt modelId="{1C673235-90B1-4136-A14F-8F29B238FE15}" type="pres">
      <dgm:prSet presAssocID="{AF60656E-33F6-43C7-90E2-30DCFF1FDB45}" presName="spaceBetweenRectangles" presStyleCnt="0"/>
      <dgm:spPr/>
    </dgm:pt>
    <dgm:pt modelId="{1EFC30C6-FA1F-444D-8A4F-DFDF7C0FE917}" type="pres">
      <dgm:prSet presAssocID="{EEF56808-2F88-43D4-BF79-363325E52561}" presName="parentLin" presStyleCnt="0"/>
      <dgm:spPr/>
    </dgm:pt>
    <dgm:pt modelId="{434F906A-7749-4074-A85D-A20F4BCEA237}" type="pres">
      <dgm:prSet presAssocID="{EEF56808-2F88-43D4-BF79-363325E52561}" presName="parentLeftMargin" presStyleLbl="node1" presStyleIdx="0" presStyleCnt="8"/>
      <dgm:spPr/>
    </dgm:pt>
    <dgm:pt modelId="{A33DC161-D291-4D84-9F18-31505293BC92}" type="pres">
      <dgm:prSet presAssocID="{EEF56808-2F88-43D4-BF79-363325E52561}" presName="parentText" presStyleLbl="node1" presStyleIdx="1" presStyleCnt="8" custScaleX="128011">
        <dgm:presLayoutVars>
          <dgm:chMax val="0"/>
          <dgm:bulletEnabled val="1"/>
        </dgm:presLayoutVars>
      </dgm:prSet>
      <dgm:spPr/>
    </dgm:pt>
    <dgm:pt modelId="{E6720DD0-AF61-4989-AA19-2B16E79C74A5}" type="pres">
      <dgm:prSet presAssocID="{EEF56808-2F88-43D4-BF79-363325E52561}" presName="negativeSpace" presStyleCnt="0"/>
      <dgm:spPr/>
    </dgm:pt>
    <dgm:pt modelId="{75E5023B-AECB-40FA-A44D-6B88CF62142B}" type="pres">
      <dgm:prSet presAssocID="{EEF56808-2F88-43D4-BF79-363325E52561}" presName="childText" presStyleLbl="conFgAcc1" presStyleIdx="1" presStyleCnt="8">
        <dgm:presLayoutVars>
          <dgm:bulletEnabled val="1"/>
        </dgm:presLayoutVars>
        <dgm:style>
          <a:lnRef idx="1">
            <a:schemeClr val="accent2"/>
          </a:lnRef>
          <a:fillRef idx="2">
            <a:schemeClr val="accent2"/>
          </a:fillRef>
          <a:effectRef idx="1">
            <a:schemeClr val="accent2"/>
          </a:effectRef>
          <a:fontRef idx="minor">
            <a:schemeClr val="dk1"/>
          </a:fontRef>
        </dgm:style>
      </dgm:prSet>
      <dgm:spPr/>
    </dgm:pt>
    <dgm:pt modelId="{5BE8D662-619D-416D-ACC6-D6E978B746B5}" type="pres">
      <dgm:prSet presAssocID="{777986A9-6BB8-4A1C-B92A-D147A00A0995}" presName="spaceBetweenRectangles" presStyleCnt="0"/>
      <dgm:spPr/>
    </dgm:pt>
    <dgm:pt modelId="{CBF13DBB-CF41-4159-8E50-601275F87917}" type="pres">
      <dgm:prSet presAssocID="{13EE74DE-8906-4170-B879-54083CA7D229}" presName="parentLin" presStyleCnt="0"/>
      <dgm:spPr/>
    </dgm:pt>
    <dgm:pt modelId="{C7BCB3FA-297D-42FC-B5FB-F8C540D4E45D}" type="pres">
      <dgm:prSet presAssocID="{13EE74DE-8906-4170-B879-54083CA7D229}" presName="parentLeftMargin" presStyleLbl="node1" presStyleIdx="1" presStyleCnt="8"/>
      <dgm:spPr/>
    </dgm:pt>
    <dgm:pt modelId="{929F71DC-7854-4C7A-9A44-6388CC6134C0}" type="pres">
      <dgm:prSet presAssocID="{13EE74DE-8906-4170-B879-54083CA7D229}" presName="parentText" presStyleLbl="node1" presStyleIdx="2" presStyleCnt="8" custScaleX="128011">
        <dgm:presLayoutVars>
          <dgm:chMax val="0"/>
          <dgm:bulletEnabled val="1"/>
        </dgm:presLayoutVars>
      </dgm:prSet>
      <dgm:spPr/>
    </dgm:pt>
    <dgm:pt modelId="{5EE03E0B-1D1E-49C2-BD08-BC57968D5547}" type="pres">
      <dgm:prSet presAssocID="{13EE74DE-8906-4170-B879-54083CA7D229}" presName="negativeSpace" presStyleCnt="0"/>
      <dgm:spPr/>
    </dgm:pt>
    <dgm:pt modelId="{E2C8B233-5737-4BC4-9B09-729DF61FBE48}" type="pres">
      <dgm:prSet presAssocID="{13EE74DE-8906-4170-B879-54083CA7D229}" presName="childText" presStyleLbl="conFgAcc1" presStyleIdx="2" presStyleCnt="8">
        <dgm:presLayoutVars>
          <dgm:bulletEnabled val="1"/>
        </dgm:presLayoutVars>
        <dgm:style>
          <a:lnRef idx="1">
            <a:schemeClr val="accent2"/>
          </a:lnRef>
          <a:fillRef idx="2">
            <a:schemeClr val="accent2"/>
          </a:fillRef>
          <a:effectRef idx="1">
            <a:schemeClr val="accent2"/>
          </a:effectRef>
          <a:fontRef idx="minor">
            <a:schemeClr val="dk1"/>
          </a:fontRef>
        </dgm:style>
      </dgm:prSet>
      <dgm:spPr/>
    </dgm:pt>
    <dgm:pt modelId="{2B488ED8-1B17-4A17-821A-B602BB879C1C}" type="pres">
      <dgm:prSet presAssocID="{C46F5963-27E8-4D32-9207-ECF4016EA181}" presName="spaceBetweenRectangles" presStyleCnt="0"/>
      <dgm:spPr/>
    </dgm:pt>
    <dgm:pt modelId="{C3C5D477-9046-44DA-B27C-F943F4BE3DEB}" type="pres">
      <dgm:prSet presAssocID="{DEC3AFB1-536A-4E2D-8805-F80A7B8294FC}" presName="parentLin" presStyleCnt="0"/>
      <dgm:spPr/>
    </dgm:pt>
    <dgm:pt modelId="{B340B702-6306-4F54-84BA-8D802506B216}" type="pres">
      <dgm:prSet presAssocID="{DEC3AFB1-536A-4E2D-8805-F80A7B8294FC}" presName="parentLeftMargin" presStyleLbl="node1" presStyleIdx="2" presStyleCnt="8"/>
      <dgm:spPr/>
    </dgm:pt>
    <dgm:pt modelId="{04790408-844B-4551-89B8-81909DFAA469}" type="pres">
      <dgm:prSet presAssocID="{DEC3AFB1-536A-4E2D-8805-F80A7B8294FC}" presName="parentText" presStyleLbl="node1" presStyleIdx="3" presStyleCnt="8" custScaleX="128011">
        <dgm:presLayoutVars>
          <dgm:chMax val="0"/>
          <dgm:bulletEnabled val="1"/>
        </dgm:presLayoutVars>
      </dgm:prSet>
      <dgm:spPr/>
    </dgm:pt>
    <dgm:pt modelId="{DD2314C6-CB9D-4FA7-903D-65A776EAE9E9}" type="pres">
      <dgm:prSet presAssocID="{DEC3AFB1-536A-4E2D-8805-F80A7B8294FC}" presName="negativeSpace" presStyleCnt="0"/>
      <dgm:spPr/>
    </dgm:pt>
    <dgm:pt modelId="{DBA48C4C-3BFA-4E13-822C-CD3AA563BE5F}" type="pres">
      <dgm:prSet presAssocID="{DEC3AFB1-536A-4E2D-8805-F80A7B8294FC}" presName="childText" presStyleLbl="conFgAcc1" presStyleIdx="3" presStyleCnt="8">
        <dgm:presLayoutVars>
          <dgm:bulletEnabled val="1"/>
        </dgm:presLayoutVars>
        <dgm:style>
          <a:lnRef idx="1">
            <a:schemeClr val="accent2"/>
          </a:lnRef>
          <a:fillRef idx="2">
            <a:schemeClr val="accent2"/>
          </a:fillRef>
          <a:effectRef idx="1">
            <a:schemeClr val="accent2"/>
          </a:effectRef>
          <a:fontRef idx="minor">
            <a:schemeClr val="dk1"/>
          </a:fontRef>
        </dgm:style>
      </dgm:prSet>
      <dgm:spPr/>
    </dgm:pt>
    <dgm:pt modelId="{703F57FA-6465-4DB8-9F96-B4A1976690B4}" type="pres">
      <dgm:prSet presAssocID="{A3B97D55-FE1A-4A9D-89A8-CA0FFD0A48A0}" presName="spaceBetweenRectangles" presStyleCnt="0"/>
      <dgm:spPr/>
    </dgm:pt>
    <dgm:pt modelId="{1132E912-4BEF-44C7-8D17-80E42F83D1D9}" type="pres">
      <dgm:prSet presAssocID="{92A0DFD4-C0D3-45E8-A95B-DBE9AF0EEA4B}" presName="parentLin" presStyleCnt="0"/>
      <dgm:spPr/>
    </dgm:pt>
    <dgm:pt modelId="{C5A9C422-9F2B-461C-BD42-DC8D5D609499}" type="pres">
      <dgm:prSet presAssocID="{92A0DFD4-C0D3-45E8-A95B-DBE9AF0EEA4B}" presName="parentLeftMargin" presStyleLbl="node1" presStyleIdx="3" presStyleCnt="8"/>
      <dgm:spPr/>
    </dgm:pt>
    <dgm:pt modelId="{16D76409-9FD9-4E40-9149-3E5B397B5277}" type="pres">
      <dgm:prSet presAssocID="{92A0DFD4-C0D3-45E8-A95B-DBE9AF0EEA4B}" presName="parentText" presStyleLbl="node1" presStyleIdx="4" presStyleCnt="8" custScaleX="128011">
        <dgm:presLayoutVars>
          <dgm:chMax val="0"/>
          <dgm:bulletEnabled val="1"/>
        </dgm:presLayoutVars>
      </dgm:prSet>
      <dgm:spPr/>
    </dgm:pt>
    <dgm:pt modelId="{35D40F07-2518-4971-8B42-D5DDB2B5B6C1}" type="pres">
      <dgm:prSet presAssocID="{92A0DFD4-C0D3-45E8-A95B-DBE9AF0EEA4B}" presName="negativeSpace" presStyleCnt="0"/>
      <dgm:spPr/>
    </dgm:pt>
    <dgm:pt modelId="{1C5F8FDF-7A8D-4FBD-AD3E-E33859A1A212}" type="pres">
      <dgm:prSet presAssocID="{92A0DFD4-C0D3-45E8-A95B-DBE9AF0EEA4B}" presName="childText" presStyleLbl="conFgAcc1" presStyleIdx="4" presStyleCnt="8">
        <dgm:presLayoutVars>
          <dgm:bulletEnabled val="1"/>
        </dgm:presLayoutVars>
        <dgm:style>
          <a:lnRef idx="1">
            <a:schemeClr val="accent2"/>
          </a:lnRef>
          <a:fillRef idx="2">
            <a:schemeClr val="accent2"/>
          </a:fillRef>
          <a:effectRef idx="1">
            <a:schemeClr val="accent2"/>
          </a:effectRef>
          <a:fontRef idx="minor">
            <a:schemeClr val="dk1"/>
          </a:fontRef>
        </dgm:style>
      </dgm:prSet>
      <dgm:spPr/>
    </dgm:pt>
    <dgm:pt modelId="{9395341C-8D81-434B-981F-9B86F8E350BD}" type="pres">
      <dgm:prSet presAssocID="{59C01249-21DA-41E3-BB9C-2EA199901CE5}" presName="spaceBetweenRectangles" presStyleCnt="0"/>
      <dgm:spPr/>
    </dgm:pt>
    <dgm:pt modelId="{65DEC11C-416C-43F0-8E0C-E8F8C69303B3}" type="pres">
      <dgm:prSet presAssocID="{395CB5A5-EA2B-418B-8ECC-D84BD1C392E0}" presName="parentLin" presStyleCnt="0"/>
      <dgm:spPr/>
    </dgm:pt>
    <dgm:pt modelId="{859173E6-495E-42F9-85CD-E4A09D40D273}" type="pres">
      <dgm:prSet presAssocID="{395CB5A5-EA2B-418B-8ECC-D84BD1C392E0}" presName="parentLeftMargin" presStyleLbl="node1" presStyleIdx="4" presStyleCnt="8"/>
      <dgm:spPr/>
    </dgm:pt>
    <dgm:pt modelId="{068C92D9-EDE4-4F39-BC6C-59844C9E5412}" type="pres">
      <dgm:prSet presAssocID="{395CB5A5-EA2B-418B-8ECC-D84BD1C392E0}" presName="parentText" presStyleLbl="node1" presStyleIdx="5" presStyleCnt="8" custScaleX="128011">
        <dgm:presLayoutVars>
          <dgm:chMax val="0"/>
          <dgm:bulletEnabled val="1"/>
        </dgm:presLayoutVars>
      </dgm:prSet>
      <dgm:spPr/>
    </dgm:pt>
    <dgm:pt modelId="{12EF691C-C890-482A-9EE3-3FA00B9919E8}" type="pres">
      <dgm:prSet presAssocID="{395CB5A5-EA2B-418B-8ECC-D84BD1C392E0}" presName="negativeSpace" presStyleCnt="0"/>
      <dgm:spPr/>
    </dgm:pt>
    <dgm:pt modelId="{2C702C4A-6267-4C53-8350-4BD37A08BDAB}" type="pres">
      <dgm:prSet presAssocID="{395CB5A5-EA2B-418B-8ECC-D84BD1C392E0}" presName="childText" presStyleLbl="conFgAcc1" presStyleIdx="5" presStyleCnt="8">
        <dgm:presLayoutVars>
          <dgm:bulletEnabled val="1"/>
        </dgm:presLayoutVars>
        <dgm:style>
          <a:lnRef idx="1">
            <a:schemeClr val="accent2"/>
          </a:lnRef>
          <a:fillRef idx="2">
            <a:schemeClr val="accent2"/>
          </a:fillRef>
          <a:effectRef idx="1">
            <a:schemeClr val="accent2"/>
          </a:effectRef>
          <a:fontRef idx="minor">
            <a:schemeClr val="dk1"/>
          </a:fontRef>
        </dgm:style>
      </dgm:prSet>
      <dgm:spPr/>
    </dgm:pt>
    <dgm:pt modelId="{0E986499-3CBE-4705-80F2-5C91AFF6B336}" type="pres">
      <dgm:prSet presAssocID="{97AE6704-1C33-45C4-A713-0B35EB14382E}" presName="spaceBetweenRectangles" presStyleCnt="0"/>
      <dgm:spPr/>
    </dgm:pt>
    <dgm:pt modelId="{A1B6C43A-40F5-4D53-B447-27D0DA9B0661}" type="pres">
      <dgm:prSet presAssocID="{82999FA5-6531-4E5C-B093-0E9448668A1D}" presName="parentLin" presStyleCnt="0"/>
      <dgm:spPr/>
    </dgm:pt>
    <dgm:pt modelId="{FB369BCE-97E5-4478-8759-37C57B67A267}" type="pres">
      <dgm:prSet presAssocID="{82999FA5-6531-4E5C-B093-0E9448668A1D}" presName="parentLeftMargin" presStyleLbl="node1" presStyleIdx="5" presStyleCnt="8"/>
      <dgm:spPr/>
    </dgm:pt>
    <dgm:pt modelId="{A5AEF594-573C-40D6-A0A1-3380D534192D}" type="pres">
      <dgm:prSet presAssocID="{82999FA5-6531-4E5C-B093-0E9448668A1D}" presName="parentText" presStyleLbl="node1" presStyleIdx="6" presStyleCnt="8" custScaleX="128011">
        <dgm:presLayoutVars>
          <dgm:chMax val="0"/>
          <dgm:bulletEnabled val="1"/>
        </dgm:presLayoutVars>
      </dgm:prSet>
      <dgm:spPr/>
    </dgm:pt>
    <dgm:pt modelId="{0820CA79-3A84-4953-BDBC-5EFCEAD29471}" type="pres">
      <dgm:prSet presAssocID="{82999FA5-6531-4E5C-B093-0E9448668A1D}" presName="negativeSpace" presStyleCnt="0"/>
      <dgm:spPr/>
    </dgm:pt>
    <dgm:pt modelId="{40841DE0-82A7-45DA-8CC4-B683C7ED3920}" type="pres">
      <dgm:prSet presAssocID="{82999FA5-6531-4E5C-B093-0E9448668A1D}" presName="childText" presStyleLbl="conFgAcc1" presStyleIdx="6" presStyleCnt="8">
        <dgm:presLayoutVars>
          <dgm:bulletEnabled val="1"/>
        </dgm:presLayoutVars>
        <dgm:style>
          <a:lnRef idx="1">
            <a:schemeClr val="accent2"/>
          </a:lnRef>
          <a:fillRef idx="2">
            <a:schemeClr val="accent2"/>
          </a:fillRef>
          <a:effectRef idx="1">
            <a:schemeClr val="accent2"/>
          </a:effectRef>
          <a:fontRef idx="minor">
            <a:schemeClr val="dk1"/>
          </a:fontRef>
        </dgm:style>
      </dgm:prSet>
      <dgm:spPr/>
    </dgm:pt>
    <dgm:pt modelId="{42B8046D-58F8-4D18-9F23-22334F41B676}" type="pres">
      <dgm:prSet presAssocID="{A3743087-3022-4F47-96D9-0B7DDAC524D5}" presName="spaceBetweenRectangles" presStyleCnt="0"/>
      <dgm:spPr/>
    </dgm:pt>
    <dgm:pt modelId="{8A0AD2CD-C4B2-48F5-9E64-591761421D78}" type="pres">
      <dgm:prSet presAssocID="{C8CDD098-DBFE-42F4-BA58-908F19717A8D}" presName="parentLin" presStyleCnt="0"/>
      <dgm:spPr/>
    </dgm:pt>
    <dgm:pt modelId="{B4504ADC-B67C-4EED-9379-489E95DAB8E6}" type="pres">
      <dgm:prSet presAssocID="{C8CDD098-DBFE-42F4-BA58-908F19717A8D}" presName="parentLeftMargin" presStyleLbl="node1" presStyleIdx="6" presStyleCnt="8"/>
      <dgm:spPr/>
    </dgm:pt>
    <dgm:pt modelId="{D36A9647-A675-4985-BEBA-305DC7436F54}" type="pres">
      <dgm:prSet presAssocID="{C8CDD098-DBFE-42F4-BA58-908F19717A8D}" presName="parentText" presStyleLbl="node1" presStyleIdx="7" presStyleCnt="8" custScaleX="128011">
        <dgm:presLayoutVars>
          <dgm:chMax val="0"/>
          <dgm:bulletEnabled val="1"/>
        </dgm:presLayoutVars>
      </dgm:prSet>
      <dgm:spPr/>
    </dgm:pt>
    <dgm:pt modelId="{9119D916-9AA2-4C6F-A794-5976E45A0446}" type="pres">
      <dgm:prSet presAssocID="{C8CDD098-DBFE-42F4-BA58-908F19717A8D}" presName="negativeSpace" presStyleCnt="0"/>
      <dgm:spPr/>
    </dgm:pt>
    <dgm:pt modelId="{A97458EC-5B36-45E0-8081-DC0D7B64DFE0}" type="pres">
      <dgm:prSet presAssocID="{C8CDD098-DBFE-42F4-BA58-908F19717A8D}" presName="childText" presStyleLbl="conFgAcc1" presStyleIdx="7" presStyleCnt="8">
        <dgm:presLayoutVars>
          <dgm:bulletEnabled val="1"/>
        </dgm:presLayoutVars>
        <dgm:style>
          <a:lnRef idx="1">
            <a:schemeClr val="accent2"/>
          </a:lnRef>
          <a:fillRef idx="2">
            <a:schemeClr val="accent2"/>
          </a:fillRef>
          <a:effectRef idx="1">
            <a:schemeClr val="accent2"/>
          </a:effectRef>
          <a:fontRef idx="minor">
            <a:schemeClr val="dk1"/>
          </a:fontRef>
        </dgm:style>
      </dgm:prSet>
      <dgm:spPr/>
    </dgm:pt>
  </dgm:ptLst>
  <dgm:cxnLst>
    <dgm:cxn modelId="{F9328C02-7369-4C9A-8F14-2789666EBBE6}" type="presOf" srcId="{395CB5A5-EA2B-418B-8ECC-D84BD1C392E0}" destId="{068C92D9-EDE4-4F39-BC6C-59844C9E5412}" srcOrd="1" destOrd="0" presId="urn:microsoft.com/office/officeart/2005/8/layout/list1"/>
    <dgm:cxn modelId="{EBBD2A09-314D-40E8-8B4E-8074B307B06C}" type="presOf" srcId="{DEC3AFB1-536A-4E2D-8805-F80A7B8294FC}" destId="{B340B702-6306-4F54-84BA-8D802506B216}" srcOrd="0" destOrd="0" presId="urn:microsoft.com/office/officeart/2005/8/layout/list1"/>
    <dgm:cxn modelId="{2E92A40A-ACE4-4D7B-B51A-A1517B13A413}" type="presOf" srcId="{DEC3AFB1-536A-4E2D-8805-F80A7B8294FC}" destId="{04790408-844B-4551-89B8-81909DFAA469}" srcOrd="1" destOrd="0" presId="urn:microsoft.com/office/officeart/2005/8/layout/list1"/>
    <dgm:cxn modelId="{F1CC641B-F0F3-4D0E-8CAF-FC3C710FFC84}" type="presOf" srcId="{C4567151-CFAA-44D7-AFDC-32E0F686532C}" destId="{CCB813D0-4DC3-4E72-9773-BCFF9A072CDF}" srcOrd="0" destOrd="0" presId="urn:microsoft.com/office/officeart/2005/8/layout/list1"/>
    <dgm:cxn modelId="{2490931E-0EBC-4FCC-811A-73FF4A862798}" type="presOf" srcId="{EEF56808-2F88-43D4-BF79-363325E52561}" destId="{434F906A-7749-4074-A85D-A20F4BCEA237}" srcOrd="0" destOrd="0" presId="urn:microsoft.com/office/officeart/2005/8/layout/list1"/>
    <dgm:cxn modelId="{A5F8A83F-9BE7-41A2-B65A-64AB738D80A6}" type="presOf" srcId="{C4567151-CFAA-44D7-AFDC-32E0F686532C}" destId="{9B837ED3-4E24-456B-9BC9-35A6479B3376}" srcOrd="1" destOrd="0" presId="urn:microsoft.com/office/officeart/2005/8/layout/list1"/>
    <dgm:cxn modelId="{86F62540-256C-4070-A745-07CC1236479B}" type="presOf" srcId="{13EE74DE-8906-4170-B879-54083CA7D229}" destId="{929F71DC-7854-4C7A-9A44-6388CC6134C0}" srcOrd="1" destOrd="0" presId="urn:microsoft.com/office/officeart/2005/8/layout/list1"/>
    <dgm:cxn modelId="{8CE53166-436C-4845-A237-9999CDBF3B35}" srcId="{E628F8E5-E074-4371-87C4-6B78F54BD3A3}" destId="{EEF56808-2F88-43D4-BF79-363325E52561}" srcOrd="1" destOrd="0" parTransId="{9147DAFE-75D4-4E42-8C0C-584C50BFD89F}" sibTransId="{777986A9-6BB8-4A1C-B92A-D147A00A0995}"/>
    <dgm:cxn modelId="{9C0C5F46-3009-4BFF-8914-349F1E5641B6}" type="presOf" srcId="{92A0DFD4-C0D3-45E8-A95B-DBE9AF0EEA4B}" destId="{16D76409-9FD9-4E40-9149-3E5B397B5277}" srcOrd="1" destOrd="0" presId="urn:microsoft.com/office/officeart/2005/8/layout/list1"/>
    <dgm:cxn modelId="{6496D64A-B275-4DE0-A423-283FB384CEC1}" srcId="{E628F8E5-E074-4371-87C4-6B78F54BD3A3}" destId="{C8CDD098-DBFE-42F4-BA58-908F19717A8D}" srcOrd="7" destOrd="0" parTransId="{2F69F136-91C6-40F3-A288-F5DCD48E4EB8}" sibTransId="{3A645B66-980B-4264-96E7-7FE8DBD73278}"/>
    <dgm:cxn modelId="{6535576E-B3A1-4AFA-B5AF-82962E6C5E3E}" srcId="{E628F8E5-E074-4371-87C4-6B78F54BD3A3}" destId="{DEC3AFB1-536A-4E2D-8805-F80A7B8294FC}" srcOrd="3" destOrd="0" parTransId="{3587F495-5B46-4F4D-8548-7567BD7E1DA0}" sibTransId="{A3B97D55-FE1A-4A9D-89A8-CA0FFD0A48A0}"/>
    <dgm:cxn modelId="{99516D76-3B66-4FC8-9E55-A68C97F7E488}" type="presOf" srcId="{82999FA5-6531-4E5C-B093-0E9448668A1D}" destId="{FB369BCE-97E5-4478-8759-37C57B67A267}" srcOrd="0" destOrd="0" presId="urn:microsoft.com/office/officeart/2005/8/layout/list1"/>
    <dgm:cxn modelId="{EBAD1A78-093A-41BD-8E8A-CA0D1D00C23D}" type="presOf" srcId="{13EE74DE-8906-4170-B879-54083CA7D229}" destId="{C7BCB3FA-297D-42FC-B5FB-F8C540D4E45D}" srcOrd="0" destOrd="0" presId="urn:microsoft.com/office/officeart/2005/8/layout/list1"/>
    <dgm:cxn modelId="{53E0B35A-25C0-47F2-B353-503A0CC9DB9B}" srcId="{E628F8E5-E074-4371-87C4-6B78F54BD3A3}" destId="{92A0DFD4-C0D3-45E8-A95B-DBE9AF0EEA4B}" srcOrd="4" destOrd="0" parTransId="{FF8051C5-A1EC-4C6D-83D1-C58CBAC12BCF}" sibTransId="{59C01249-21DA-41E3-BB9C-2EA199901CE5}"/>
    <dgm:cxn modelId="{F1C30A8C-BD82-43E1-9AB1-8C3140A317A8}" srcId="{E628F8E5-E074-4371-87C4-6B78F54BD3A3}" destId="{82999FA5-6531-4E5C-B093-0E9448668A1D}" srcOrd="6" destOrd="0" parTransId="{2933579A-8A63-4F1F-B961-CD9A5DF2703D}" sibTransId="{A3743087-3022-4F47-96D9-0B7DDAC524D5}"/>
    <dgm:cxn modelId="{99F76693-9768-429A-916D-584F8B5618AF}" srcId="{E628F8E5-E074-4371-87C4-6B78F54BD3A3}" destId="{13EE74DE-8906-4170-B879-54083CA7D229}" srcOrd="2" destOrd="0" parTransId="{636E9E46-8B75-4DF9-AA65-427D59F2BB35}" sibTransId="{C46F5963-27E8-4D32-9207-ECF4016EA181}"/>
    <dgm:cxn modelId="{2ABE3796-C613-4C43-991B-F0D13AA874FF}" srcId="{E628F8E5-E074-4371-87C4-6B78F54BD3A3}" destId="{395CB5A5-EA2B-418B-8ECC-D84BD1C392E0}" srcOrd="5" destOrd="0" parTransId="{B1FF6121-74F3-43D4-82B1-1DF943903D3D}" sibTransId="{97AE6704-1C33-45C4-A713-0B35EB14382E}"/>
    <dgm:cxn modelId="{1CFAB298-59F5-4BF4-A8C4-A297B27E50CE}" srcId="{E628F8E5-E074-4371-87C4-6B78F54BD3A3}" destId="{C4567151-CFAA-44D7-AFDC-32E0F686532C}" srcOrd="0" destOrd="0" parTransId="{BEF595E3-0CEA-42C6-935F-4DBF1A61C5B5}" sibTransId="{AF60656E-33F6-43C7-90E2-30DCFF1FDB45}"/>
    <dgm:cxn modelId="{E72F20A6-97CD-45DA-A401-B68EC06ABD25}" type="presOf" srcId="{EEF56808-2F88-43D4-BF79-363325E52561}" destId="{A33DC161-D291-4D84-9F18-31505293BC92}" srcOrd="1" destOrd="0" presId="urn:microsoft.com/office/officeart/2005/8/layout/list1"/>
    <dgm:cxn modelId="{7DFB97A9-351E-414F-B356-7AD67C2B549A}" type="presOf" srcId="{82999FA5-6531-4E5C-B093-0E9448668A1D}" destId="{A5AEF594-573C-40D6-A0A1-3380D534192D}" srcOrd="1" destOrd="0" presId="urn:microsoft.com/office/officeart/2005/8/layout/list1"/>
    <dgm:cxn modelId="{B67D0CC0-462B-439E-9C29-ED9F91CFA2D6}" type="presOf" srcId="{C8CDD098-DBFE-42F4-BA58-908F19717A8D}" destId="{D36A9647-A675-4985-BEBA-305DC7436F54}" srcOrd="1" destOrd="0" presId="urn:microsoft.com/office/officeart/2005/8/layout/list1"/>
    <dgm:cxn modelId="{D9555FD1-F5C0-4095-99A5-6296D1184749}" type="presOf" srcId="{92A0DFD4-C0D3-45E8-A95B-DBE9AF0EEA4B}" destId="{C5A9C422-9F2B-461C-BD42-DC8D5D609499}" srcOrd="0" destOrd="0" presId="urn:microsoft.com/office/officeart/2005/8/layout/list1"/>
    <dgm:cxn modelId="{056F7CEA-BA7B-4991-9C0E-559B4BBCB181}" type="presOf" srcId="{E628F8E5-E074-4371-87C4-6B78F54BD3A3}" destId="{E3E9909F-84B7-4120-86B1-C97063C5473C}" srcOrd="0" destOrd="0" presId="urn:microsoft.com/office/officeart/2005/8/layout/list1"/>
    <dgm:cxn modelId="{840733F0-278E-42E2-809A-1E2CC7A3246F}" type="presOf" srcId="{C8CDD098-DBFE-42F4-BA58-908F19717A8D}" destId="{B4504ADC-B67C-4EED-9379-489E95DAB8E6}" srcOrd="0" destOrd="0" presId="urn:microsoft.com/office/officeart/2005/8/layout/list1"/>
    <dgm:cxn modelId="{293068FF-0BE4-4328-8B84-910D5E270456}" type="presOf" srcId="{395CB5A5-EA2B-418B-8ECC-D84BD1C392E0}" destId="{859173E6-495E-42F9-85CD-E4A09D40D273}" srcOrd="0" destOrd="0" presId="urn:microsoft.com/office/officeart/2005/8/layout/list1"/>
    <dgm:cxn modelId="{A72C0542-C49C-4783-B90B-0115D7A63073}" type="presParOf" srcId="{E3E9909F-84B7-4120-86B1-C97063C5473C}" destId="{004DCBA3-BCD0-425B-92BF-15C75675CD26}" srcOrd="0" destOrd="0" presId="urn:microsoft.com/office/officeart/2005/8/layout/list1"/>
    <dgm:cxn modelId="{4AC1A080-9B1B-438E-B240-1C737E846457}" type="presParOf" srcId="{004DCBA3-BCD0-425B-92BF-15C75675CD26}" destId="{CCB813D0-4DC3-4E72-9773-BCFF9A072CDF}" srcOrd="0" destOrd="0" presId="urn:microsoft.com/office/officeart/2005/8/layout/list1"/>
    <dgm:cxn modelId="{44A0765C-1C6A-4399-B3CD-7D6927ED9498}" type="presParOf" srcId="{004DCBA3-BCD0-425B-92BF-15C75675CD26}" destId="{9B837ED3-4E24-456B-9BC9-35A6479B3376}" srcOrd="1" destOrd="0" presId="urn:microsoft.com/office/officeart/2005/8/layout/list1"/>
    <dgm:cxn modelId="{68876B9A-3EC6-4BA9-9CFA-2E9A8FD584C4}" type="presParOf" srcId="{E3E9909F-84B7-4120-86B1-C97063C5473C}" destId="{87BA627D-0980-496A-BBDA-DE510BF4A422}" srcOrd="1" destOrd="0" presId="urn:microsoft.com/office/officeart/2005/8/layout/list1"/>
    <dgm:cxn modelId="{0A8DA331-91FA-475F-88F9-6F61BBEFC0B4}" type="presParOf" srcId="{E3E9909F-84B7-4120-86B1-C97063C5473C}" destId="{6293CF1A-88EE-4505-B574-07BC1FC658D5}" srcOrd="2" destOrd="0" presId="urn:microsoft.com/office/officeart/2005/8/layout/list1"/>
    <dgm:cxn modelId="{09F830BC-F729-49AC-A7B5-FC4A7B4F519D}" type="presParOf" srcId="{E3E9909F-84B7-4120-86B1-C97063C5473C}" destId="{1C673235-90B1-4136-A14F-8F29B238FE15}" srcOrd="3" destOrd="0" presId="urn:microsoft.com/office/officeart/2005/8/layout/list1"/>
    <dgm:cxn modelId="{F2F76328-42FE-4BCA-94BD-2203BBAA9004}" type="presParOf" srcId="{E3E9909F-84B7-4120-86B1-C97063C5473C}" destId="{1EFC30C6-FA1F-444D-8A4F-DFDF7C0FE917}" srcOrd="4" destOrd="0" presId="urn:microsoft.com/office/officeart/2005/8/layout/list1"/>
    <dgm:cxn modelId="{3E4BF2E3-A15A-4BFA-8FD6-37E42A3232FA}" type="presParOf" srcId="{1EFC30C6-FA1F-444D-8A4F-DFDF7C0FE917}" destId="{434F906A-7749-4074-A85D-A20F4BCEA237}" srcOrd="0" destOrd="0" presId="urn:microsoft.com/office/officeart/2005/8/layout/list1"/>
    <dgm:cxn modelId="{E899DE8F-3D99-40A1-A065-28F190995346}" type="presParOf" srcId="{1EFC30C6-FA1F-444D-8A4F-DFDF7C0FE917}" destId="{A33DC161-D291-4D84-9F18-31505293BC92}" srcOrd="1" destOrd="0" presId="urn:microsoft.com/office/officeart/2005/8/layout/list1"/>
    <dgm:cxn modelId="{C740BD40-EFC8-44E6-9AD6-C99F0FB16E37}" type="presParOf" srcId="{E3E9909F-84B7-4120-86B1-C97063C5473C}" destId="{E6720DD0-AF61-4989-AA19-2B16E79C74A5}" srcOrd="5" destOrd="0" presId="urn:microsoft.com/office/officeart/2005/8/layout/list1"/>
    <dgm:cxn modelId="{2F5A6E0A-D488-426D-9998-FF22ACC62BD2}" type="presParOf" srcId="{E3E9909F-84B7-4120-86B1-C97063C5473C}" destId="{75E5023B-AECB-40FA-A44D-6B88CF62142B}" srcOrd="6" destOrd="0" presId="urn:microsoft.com/office/officeart/2005/8/layout/list1"/>
    <dgm:cxn modelId="{5E8C3E26-E21D-4D4B-8593-6F56EB9BAB2E}" type="presParOf" srcId="{E3E9909F-84B7-4120-86B1-C97063C5473C}" destId="{5BE8D662-619D-416D-ACC6-D6E978B746B5}" srcOrd="7" destOrd="0" presId="urn:microsoft.com/office/officeart/2005/8/layout/list1"/>
    <dgm:cxn modelId="{DFD25065-0B67-4FA3-B2A9-C155624F7175}" type="presParOf" srcId="{E3E9909F-84B7-4120-86B1-C97063C5473C}" destId="{CBF13DBB-CF41-4159-8E50-601275F87917}" srcOrd="8" destOrd="0" presId="urn:microsoft.com/office/officeart/2005/8/layout/list1"/>
    <dgm:cxn modelId="{25F9EBF6-9E54-4DD0-BF9A-7CA64F8B5DC4}" type="presParOf" srcId="{CBF13DBB-CF41-4159-8E50-601275F87917}" destId="{C7BCB3FA-297D-42FC-B5FB-F8C540D4E45D}" srcOrd="0" destOrd="0" presId="urn:microsoft.com/office/officeart/2005/8/layout/list1"/>
    <dgm:cxn modelId="{52774C90-140C-49BF-B30A-9E25866EFC36}" type="presParOf" srcId="{CBF13DBB-CF41-4159-8E50-601275F87917}" destId="{929F71DC-7854-4C7A-9A44-6388CC6134C0}" srcOrd="1" destOrd="0" presId="urn:microsoft.com/office/officeart/2005/8/layout/list1"/>
    <dgm:cxn modelId="{F78D25E2-8948-43CD-BB08-C3A3640E5EAC}" type="presParOf" srcId="{E3E9909F-84B7-4120-86B1-C97063C5473C}" destId="{5EE03E0B-1D1E-49C2-BD08-BC57968D5547}" srcOrd="9" destOrd="0" presId="urn:microsoft.com/office/officeart/2005/8/layout/list1"/>
    <dgm:cxn modelId="{F15D6C48-A04A-4191-BEEC-07479095BFAF}" type="presParOf" srcId="{E3E9909F-84B7-4120-86B1-C97063C5473C}" destId="{E2C8B233-5737-4BC4-9B09-729DF61FBE48}" srcOrd="10" destOrd="0" presId="urn:microsoft.com/office/officeart/2005/8/layout/list1"/>
    <dgm:cxn modelId="{8D990A42-9543-4FC6-BC6D-44A2D6F1B9A7}" type="presParOf" srcId="{E3E9909F-84B7-4120-86B1-C97063C5473C}" destId="{2B488ED8-1B17-4A17-821A-B602BB879C1C}" srcOrd="11" destOrd="0" presId="urn:microsoft.com/office/officeart/2005/8/layout/list1"/>
    <dgm:cxn modelId="{3B681B77-96FA-47FE-A90B-B4D8DE162BA7}" type="presParOf" srcId="{E3E9909F-84B7-4120-86B1-C97063C5473C}" destId="{C3C5D477-9046-44DA-B27C-F943F4BE3DEB}" srcOrd="12" destOrd="0" presId="urn:microsoft.com/office/officeart/2005/8/layout/list1"/>
    <dgm:cxn modelId="{E54D45D7-0214-4C0E-9322-C5E1E952F399}" type="presParOf" srcId="{C3C5D477-9046-44DA-B27C-F943F4BE3DEB}" destId="{B340B702-6306-4F54-84BA-8D802506B216}" srcOrd="0" destOrd="0" presId="urn:microsoft.com/office/officeart/2005/8/layout/list1"/>
    <dgm:cxn modelId="{F47C0842-DC03-47F0-BDB7-7C041BB82C75}" type="presParOf" srcId="{C3C5D477-9046-44DA-B27C-F943F4BE3DEB}" destId="{04790408-844B-4551-89B8-81909DFAA469}" srcOrd="1" destOrd="0" presId="urn:microsoft.com/office/officeart/2005/8/layout/list1"/>
    <dgm:cxn modelId="{C1DBED38-A48E-4E04-9D2D-1CECF4CE035E}" type="presParOf" srcId="{E3E9909F-84B7-4120-86B1-C97063C5473C}" destId="{DD2314C6-CB9D-4FA7-903D-65A776EAE9E9}" srcOrd="13" destOrd="0" presId="urn:microsoft.com/office/officeart/2005/8/layout/list1"/>
    <dgm:cxn modelId="{0E285BE4-C792-421F-8A39-FDDED1819F6F}" type="presParOf" srcId="{E3E9909F-84B7-4120-86B1-C97063C5473C}" destId="{DBA48C4C-3BFA-4E13-822C-CD3AA563BE5F}" srcOrd="14" destOrd="0" presId="urn:microsoft.com/office/officeart/2005/8/layout/list1"/>
    <dgm:cxn modelId="{65C4E206-5E06-4C25-804D-5157A5ECABED}" type="presParOf" srcId="{E3E9909F-84B7-4120-86B1-C97063C5473C}" destId="{703F57FA-6465-4DB8-9F96-B4A1976690B4}" srcOrd="15" destOrd="0" presId="urn:microsoft.com/office/officeart/2005/8/layout/list1"/>
    <dgm:cxn modelId="{92D62F39-1A74-412A-AA6D-C6DB0D8C7199}" type="presParOf" srcId="{E3E9909F-84B7-4120-86B1-C97063C5473C}" destId="{1132E912-4BEF-44C7-8D17-80E42F83D1D9}" srcOrd="16" destOrd="0" presId="urn:microsoft.com/office/officeart/2005/8/layout/list1"/>
    <dgm:cxn modelId="{CA558F58-3F26-48B1-9815-B036075BEE92}" type="presParOf" srcId="{1132E912-4BEF-44C7-8D17-80E42F83D1D9}" destId="{C5A9C422-9F2B-461C-BD42-DC8D5D609499}" srcOrd="0" destOrd="0" presId="urn:microsoft.com/office/officeart/2005/8/layout/list1"/>
    <dgm:cxn modelId="{7F0D8033-D10F-4EE4-887E-E02296EE91C3}" type="presParOf" srcId="{1132E912-4BEF-44C7-8D17-80E42F83D1D9}" destId="{16D76409-9FD9-4E40-9149-3E5B397B5277}" srcOrd="1" destOrd="0" presId="urn:microsoft.com/office/officeart/2005/8/layout/list1"/>
    <dgm:cxn modelId="{C53D63A5-F96E-4512-8B6A-10BA0F887347}" type="presParOf" srcId="{E3E9909F-84B7-4120-86B1-C97063C5473C}" destId="{35D40F07-2518-4971-8B42-D5DDB2B5B6C1}" srcOrd="17" destOrd="0" presId="urn:microsoft.com/office/officeart/2005/8/layout/list1"/>
    <dgm:cxn modelId="{303C57A9-527E-44FD-9051-479BE78EBAEE}" type="presParOf" srcId="{E3E9909F-84B7-4120-86B1-C97063C5473C}" destId="{1C5F8FDF-7A8D-4FBD-AD3E-E33859A1A212}" srcOrd="18" destOrd="0" presId="urn:microsoft.com/office/officeart/2005/8/layout/list1"/>
    <dgm:cxn modelId="{AD83D9C3-E7DB-494A-BDAA-8E3B31BCDDC6}" type="presParOf" srcId="{E3E9909F-84B7-4120-86B1-C97063C5473C}" destId="{9395341C-8D81-434B-981F-9B86F8E350BD}" srcOrd="19" destOrd="0" presId="urn:microsoft.com/office/officeart/2005/8/layout/list1"/>
    <dgm:cxn modelId="{4D870B7D-8243-4C91-9701-2EAFB09FCDD7}" type="presParOf" srcId="{E3E9909F-84B7-4120-86B1-C97063C5473C}" destId="{65DEC11C-416C-43F0-8E0C-E8F8C69303B3}" srcOrd="20" destOrd="0" presId="urn:microsoft.com/office/officeart/2005/8/layout/list1"/>
    <dgm:cxn modelId="{465C588E-8992-4BB6-B073-F649C4155104}" type="presParOf" srcId="{65DEC11C-416C-43F0-8E0C-E8F8C69303B3}" destId="{859173E6-495E-42F9-85CD-E4A09D40D273}" srcOrd="0" destOrd="0" presId="urn:microsoft.com/office/officeart/2005/8/layout/list1"/>
    <dgm:cxn modelId="{D799EEAC-A760-468A-A624-A17F938D4432}" type="presParOf" srcId="{65DEC11C-416C-43F0-8E0C-E8F8C69303B3}" destId="{068C92D9-EDE4-4F39-BC6C-59844C9E5412}" srcOrd="1" destOrd="0" presId="urn:microsoft.com/office/officeart/2005/8/layout/list1"/>
    <dgm:cxn modelId="{8689E834-FDD6-466A-BEB7-3BC33BDFB2D4}" type="presParOf" srcId="{E3E9909F-84B7-4120-86B1-C97063C5473C}" destId="{12EF691C-C890-482A-9EE3-3FA00B9919E8}" srcOrd="21" destOrd="0" presId="urn:microsoft.com/office/officeart/2005/8/layout/list1"/>
    <dgm:cxn modelId="{26F77A46-D67C-4F3A-84E8-22B8F7BAC5D3}" type="presParOf" srcId="{E3E9909F-84B7-4120-86B1-C97063C5473C}" destId="{2C702C4A-6267-4C53-8350-4BD37A08BDAB}" srcOrd="22" destOrd="0" presId="urn:microsoft.com/office/officeart/2005/8/layout/list1"/>
    <dgm:cxn modelId="{5520ABA0-FCB8-424A-AE84-F212A346310F}" type="presParOf" srcId="{E3E9909F-84B7-4120-86B1-C97063C5473C}" destId="{0E986499-3CBE-4705-80F2-5C91AFF6B336}" srcOrd="23" destOrd="0" presId="urn:microsoft.com/office/officeart/2005/8/layout/list1"/>
    <dgm:cxn modelId="{099D4017-A4DC-41F8-9197-DBF62A8FF0CA}" type="presParOf" srcId="{E3E9909F-84B7-4120-86B1-C97063C5473C}" destId="{A1B6C43A-40F5-4D53-B447-27D0DA9B0661}" srcOrd="24" destOrd="0" presId="urn:microsoft.com/office/officeart/2005/8/layout/list1"/>
    <dgm:cxn modelId="{39D395B2-DA9B-4DB6-9739-97AAFA6227E7}" type="presParOf" srcId="{A1B6C43A-40F5-4D53-B447-27D0DA9B0661}" destId="{FB369BCE-97E5-4478-8759-37C57B67A267}" srcOrd="0" destOrd="0" presId="urn:microsoft.com/office/officeart/2005/8/layout/list1"/>
    <dgm:cxn modelId="{2C5FFF06-B93E-4B1D-8E18-48D86767C48C}" type="presParOf" srcId="{A1B6C43A-40F5-4D53-B447-27D0DA9B0661}" destId="{A5AEF594-573C-40D6-A0A1-3380D534192D}" srcOrd="1" destOrd="0" presId="urn:microsoft.com/office/officeart/2005/8/layout/list1"/>
    <dgm:cxn modelId="{8F1EF705-65F3-44FA-A82C-4EFFBCA4048E}" type="presParOf" srcId="{E3E9909F-84B7-4120-86B1-C97063C5473C}" destId="{0820CA79-3A84-4953-BDBC-5EFCEAD29471}" srcOrd="25" destOrd="0" presId="urn:microsoft.com/office/officeart/2005/8/layout/list1"/>
    <dgm:cxn modelId="{2CBF5CAD-4885-4EB3-952E-DE0270E54443}" type="presParOf" srcId="{E3E9909F-84B7-4120-86B1-C97063C5473C}" destId="{40841DE0-82A7-45DA-8CC4-B683C7ED3920}" srcOrd="26" destOrd="0" presId="urn:microsoft.com/office/officeart/2005/8/layout/list1"/>
    <dgm:cxn modelId="{58FCC835-C6F0-4380-A06B-411530CF749D}" type="presParOf" srcId="{E3E9909F-84B7-4120-86B1-C97063C5473C}" destId="{42B8046D-58F8-4D18-9F23-22334F41B676}" srcOrd="27" destOrd="0" presId="urn:microsoft.com/office/officeart/2005/8/layout/list1"/>
    <dgm:cxn modelId="{7A836B60-33A0-4F65-B4AB-2DBFB28FD3E4}" type="presParOf" srcId="{E3E9909F-84B7-4120-86B1-C97063C5473C}" destId="{8A0AD2CD-C4B2-48F5-9E64-591761421D78}" srcOrd="28" destOrd="0" presId="urn:microsoft.com/office/officeart/2005/8/layout/list1"/>
    <dgm:cxn modelId="{620CA3D4-B06D-4128-909E-380C0BACAA24}" type="presParOf" srcId="{8A0AD2CD-C4B2-48F5-9E64-591761421D78}" destId="{B4504ADC-B67C-4EED-9379-489E95DAB8E6}" srcOrd="0" destOrd="0" presId="urn:microsoft.com/office/officeart/2005/8/layout/list1"/>
    <dgm:cxn modelId="{607E722E-7D62-4F28-9540-85C73AA4E531}" type="presParOf" srcId="{8A0AD2CD-C4B2-48F5-9E64-591761421D78}" destId="{D36A9647-A675-4985-BEBA-305DC7436F54}" srcOrd="1" destOrd="0" presId="urn:microsoft.com/office/officeart/2005/8/layout/list1"/>
    <dgm:cxn modelId="{5AFFBA9F-AAAA-44D9-92AC-5458F933486F}" type="presParOf" srcId="{E3E9909F-84B7-4120-86B1-C97063C5473C}" destId="{9119D916-9AA2-4C6F-A794-5976E45A0446}" srcOrd="29" destOrd="0" presId="urn:microsoft.com/office/officeart/2005/8/layout/list1"/>
    <dgm:cxn modelId="{3F3F50A0-2062-48FB-8C6F-3B56D4474B96}" type="presParOf" srcId="{E3E9909F-84B7-4120-86B1-C97063C5473C}" destId="{A97458EC-5B36-45E0-8081-DC0D7B64DFE0}" srcOrd="3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4757ED-699B-4661-8144-CE7835350B18}" type="doc">
      <dgm:prSet loTypeId="urn:microsoft.com/office/officeart/2005/8/layout/process2" loCatId="process" qsTypeId="urn:microsoft.com/office/officeart/2005/8/quickstyle/simple1" qsCatId="simple" csTypeId="urn:microsoft.com/office/officeart/2005/8/colors/accent1_4" csCatId="accent1" phldr="1"/>
      <dgm:spPr/>
      <dgm:t>
        <a:bodyPr/>
        <a:lstStyle/>
        <a:p>
          <a:endParaRPr lang="es-EC"/>
        </a:p>
      </dgm:t>
    </dgm:pt>
    <dgm:pt modelId="{4F0FEF84-A562-46AE-949D-AEC8775A639D}">
      <dgm:prSet/>
      <dgm:spPr>
        <a:noFill/>
        <a:ln>
          <a:solidFill>
            <a:srgbClr val="003300"/>
          </a:solidFill>
        </a:ln>
      </dgm:spPr>
      <dgm:t>
        <a:bodyPr/>
        <a:lstStyle/>
        <a:p>
          <a:r>
            <a:rPr lang="es-EC">
              <a:solidFill>
                <a:schemeClr val="tx1"/>
              </a:solidFill>
            </a:rPr>
            <a:t>Consejo Municipal </a:t>
          </a:r>
        </a:p>
      </dgm:t>
    </dgm:pt>
    <dgm:pt modelId="{EA78C9E5-5D52-43E5-ADAE-2D007D36EFA2}" type="parTrans" cxnId="{14661790-6DEF-4CBB-B64E-8CA54163ED84}">
      <dgm:prSet/>
      <dgm:spPr/>
      <dgm:t>
        <a:bodyPr/>
        <a:lstStyle/>
        <a:p>
          <a:endParaRPr lang="es-EC"/>
        </a:p>
      </dgm:t>
    </dgm:pt>
    <dgm:pt modelId="{BF9321DB-B734-42F0-8561-F692D0BD2704}" type="sibTrans" cxnId="{14661790-6DEF-4CBB-B64E-8CA54163ED84}">
      <dgm:prSet/>
      <dgm:spPr>
        <a:solidFill>
          <a:srgbClr val="003300"/>
        </a:solidFill>
      </dgm:spPr>
      <dgm:t>
        <a:bodyPr/>
        <a:lstStyle/>
        <a:p>
          <a:endParaRPr lang="es-EC"/>
        </a:p>
      </dgm:t>
    </dgm:pt>
    <dgm:pt modelId="{D3446FC1-9C4D-4C6D-9C70-7EADF6A7BBAD}">
      <dgm:prSet phldrT="[Texto]"/>
      <dgm:spPr>
        <a:noFill/>
        <a:ln>
          <a:solidFill>
            <a:srgbClr val="003300"/>
          </a:solidFill>
        </a:ln>
      </dgm:spPr>
      <dgm:t>
        <a:bodyPr/>
        <a:lstStyle/>
        <a:p>
          <a:r>
            <a:rPr lang="es-EC">
              <a:solidFill>
                <a:schemeClr val="tx1"/>
              </a:solidFill>
            </a:rPr>
            <a:t>Contratación pública </a:t>
          </a:r>
        </a:p>
      </dgm:t>
    </dgm:pt>
    <dgm:pt modelId="{D9178474-5B7E-4012-B5CF-A8DCB52A09C0}" type="parTrans" cxnId="{AA10A46B-21F9-4884-AF4E-AF4CDD798AF6}">
      <dgm:prSet/>
      <dgm:spPr/>
      <dgm:t>
        <a:bodyPr/>
        <a:lstStyle/>
        <a:p>
          <a:endParaRPr lang="es-EC"/>
        </a:p>
      </dgm:t>
    </dgm:pt>
    <dgm:pt modelId="{2AFE319C-B817-4B29-9441-3AFB8B5D2FF6}" type="sibTrans" cxnId="{AA10A46B-21F9-4884-AF4E-AF4CDD798AF6}">
      <dgm:prSet/>
      <dgm:spPr>
        <a:solidFill>
          <a:srgbClr val="003300"/>
        </a:solidFill>
      </dgm:spPr>
      <dgm:t>
        <a:bodyPr/>
        <a:lstStyle/>
        <a:p>
          <a:endParaRPr lang="es-EC"/>
        </a:p>
      </dgm:t>
    </dgm:pt>
    <dgm:pt modelId="{8A5E7909-0CC6-4B4D-9933-54AC8B357150}">
      <dgm:prSet phldrT="[Texto]"/>
      <dgm:spPr>
        <a:noFill/>
        <a:ln>
          <a:solidFill>
            <a:srgbClr val="003300"/>
          </a:solidFill>
        </a:ln>
      </dgm:spPr>
      <dgm:t>
        <a:bodyPr/>
        <a:lstStyle/>
        <a:p>
          <a:r>
            <a:rPr lang="es-EC">
              <a:solidFill>
                <a:schemeClr val="tx1"/>
              </a:solidFill>
            </a:rPr>
            <a:t>Entidades Gubernamentales</a:t>
          </a:r>
        </a:p>
      </dgm:t>
    </dgm:pt>
    <dgm:pt modelId="{2BEBAB3C-1980-4FCC-AEFC-F410A8BD8323}" type="parTrans" cxnId="{4C7E34A8-47AA-4789-B5D4-4E856EEE485C}">
      <dgm:prSet/>
      <dgm:spPr/>
      <dgm:t>
        <a:bodyPr/>
        <a:lstStyle/>
        <a:p>
          <a:endParaRPr lang="es-EC"/>
        </a:p>
      </dgm:t>
    </dgm:pt>
    <dgm:pt modelId="{FF29D076-828D-4664-BC19-0250AEF84E32}" type="sibTrans" cxnId="{4C7E34A8-47AA-4789-B5D4-4E856EEE485C}">
      <dgm:prSet/>
      <dgm:spPr/>
      <dgm:t>
        <a:bodyPr/>
        <a:lstStyle/>
        <a:p>
          <a:endParaRPr lang="es-EC"/>
        </a:p>
      </dgm:t>
    </dgm:pt>
    <dgm:pt modelId="{18ED769E-8EB5-4BD3-B289-0D9972D5C8DC}" type="pres">
      <dgm:prSet presAssocID="{FD4757ED-699B-4661-8144-CE7835350B18}" presName="linearFlow" presStyleCnt="0">
        <dgm:presLayoutVars>
          <dgm:resizeHandles val="exact"/>
        </dgm:presLayoutVars>
      </dgm:prSet>
      <dgm:spPr/>
    </dgm:pt>
    <dgm:pt modelId="{F009493F-ABDE-4CD4-A9D0-96BF06FE9F96}" type="pres">
      <dgm:prSet presAssocID="{4F0FEF84-A562-46AE-949D-AEC8775A639D}" presName="node" presStyleLbl="node1" presStyleIdx="0" presStyleCnt="3">
        <dgm:presLayoutVars>
          <dgm:bulletEnabled val="1"/>
        </dgm:presLayoutVars>
      </dgm:prSet>
      <dgm:spPr/>
    </dgm:pt>
    <dgm:pt modelId="{6A094A03-1DEF-4715-9320-E30FA4E2C17B}" type="pres">
      <dgm:prSet presAssocID="{BF9321DB-B734-42F0-8561-F692D0BD2704}" presName="sibTrans" presStyleLbl="sibTrans2D1" presStyleIdx="0" presStyleCnt="2" custScaleY="84307"/>
      <dgm:spPr/>
    </dgm:pt>
    <dgm:pt modelId="{EBDC07F5-C5CC-4A54-ABD0-791BACA65F96}" type="pres">
      <dgm:prSet presAssocID="{BF9321DB-B734-42F0-8561-F692D0BD2704}" presName="connectorText" presStyleLbl="sibTrans2D1" presStyleIdx="0" presStyleCnt="2"/>
      <dgm:spPr/>
    </dgm:pt>
    <dgm:pt modelId="{A966F365-7DD9-4371-BD73-11DE5D266D0E}" type="pres">
      <dgm:prSet presAssocID="{D3446FC1-9C4D-4C6D-9C70-7EADF6A7BBAD}" presName="node" presStyleLbl="node1" presStyleIdx="1" presStyleCnt="3">
        <dgm:presLayoutVars>
          <dgm:bulletEnabled val="1"/>
        </dgm:presLayoutVars>
      </dgm:prSet>
      <dgm:spPr/>
    </dgm:pt>
    <dgm:pt modelId="{F5AF77E3-84C5-4835-AEAA-EDE53196316E}" type="pres">
      <dgm:prSet presAssocID="{2AFE319C-B817-4B29-9441-3AFB8B5D2FF6}" presName="sibTrans" presStyleLbl="sibTrans2D1" presStyleIdx="1" presStyleCnt="2" custScaleY="84307"/>
      <dgm:spPr/>
    </dgm:pt>
    <dgm:pt modelId="{4678D287-00F4-4A1F-8753-9E363237A375}" type="pres">
      <dgm:prSet presAssocID="{2AFE319C-B817-4B29-9441-3AFB8B5D2FF6}" presName="connectorText" presStyleLbl="sibTrans2D1" presStyleIdx="1" presStyleCnt="2"/>
      <dgm:spPr/>
    </dgm:pt>
    <dgm:pt modelId="{DAD7E24E-EA2C-48BF-B4C0-FC158E0E9E45}" type="pres">
      <dgm:prSet presAssocID="{8A5E7909-0CC6-4B4D-9933-54AC8B357150}" presName="node" presStyleLbl="node1" presStyleIdx="2" presStyleCnt="3">
        <dgm:presLayoutVars>
          <dgm:bulletEnabled val="1"/>
        </dgm:presLayoutVars>
      </dgm:prSet>
      <dgm:spPr/>
    </dgm:pt>
  </dgm:ptLst>
  <dgm:cxnLst>
    <dgm:cxn modelId="{13252511-1F54-44DA-8129-484CEF6B3A71}" type="presOf" srcId="{2AFE319C-B817-4B29-9441-3AFB8B5D2FF6}" destId="{F5AF77E3-84C5-4835-AEAA-EDE53196316E}" srcOrd="0" destOrd="0" presId="urn:microsoft.com/office/officeart/2005/8/layout/process2"/>
    <dgm:cxn modelId="{771BE612-7355-4021-A1D1-9BFAFDA69219}" type="presOf" srcId="{4F0FEF84-A562-46AE-949D-AEC8775A639D}" destId="{F009493F-ABDE-4CD4-A9D0-96BF06FE9F96}" srcOrd="0" destOrd="0" presId="urn:microsoft.com/office/officeart/2005/8/layout/process2"/>
    <dgm:cxn modelId="{2A438339-07B1-47F0-A51F-8910031194E1}" type="presOf" srcId="{8A5E7909-0CC6-4B4D-9933-54AC8B357150}" destId="{DAD7E24E-EA2C-48BF-B4C0-FC158E0E9E45}" srcOrd="0" destOrd="0" presId="urn:microsoft.com/office/officeart/2005/8/layout/process2"/>
    <dgm:cxn modelId="{A2F67C45-E7C2-4A1A-9FC1-3935DF1A770A}" type="presOf" srcId="{BF9321DB-B734-42F0-8561-F692D0BD2704}" destId="{6A094A03-1DEF-4715-9320-E30FA4E2C17B}" srcOrd="0" destOrd="0" presId="urn:microsoft.com/office/officeart/2005/8/layout/process2"/>
    <dgm:cxn modelId="{AA10A46B-21F9-4884-AF4E-AF4CDD798AF6}" srcId="{FD4757ED-699B-4661-8144-CE7835350B18}" destId="{D3446FC1-9C4D-4C6D-9C70-7EADF6A7BBAD}" srcOrd="1" destOrd="0" parTransId="{D9178474-5B7E-4012-B5CF-A8DCB52A09C0}" sibTransId="{2AFE319C-B817-4B29-9441-3AFB8B5D2FF6}"/>
    <dgm:cxn modelId="{14661790-6DEF-4CBB-B64E-8CA54163ED84}" srcId="{FD4757ED-699B-4661-8144-CE7835350B18}" destId="{4F0FEF84-A562-46AE-949D-AEC8775A639D}" srcOrd="0" destOrd="0" parTransId="{EA78C9E5-5D52-43E5-ADAE-2D007D36EFA2}" sibTransId="{BF9321DB-B734-42F0-8561-F692D0BD2704}"/>
    <dgm:cxn modelId="{F8651F92-68C7-4C89-8CED-1B0525AFFA06}" type="presOf" srcId="{BF9321DB-B734-42F0-8561-F692D0BD2704}" destId="{EBDC07F5-C5CC-4A54-ABD0-791BACA65F96}" srcOrd="1" destOrd="0" presId="urn:microsoft.com/office/officeart/2005/8/layout/process2"/>
    <dgm:cxn modelId="{75A22B9D-0032-4AA1-8597-22AA473383CD}" type="presOf" srcId="{D3446FC1-9C4D-4C6D-9C70-7EADF6A7BBAD}" destId="{A966F365-7DD9-4371-BD73-11DE5D266D0E}" srcOrd="0" destOrd="0" presId="urn:microsoft.com/office/officeart/2005/8/layout/process2"/>
    <dgm:cxn modelId="{4C7E34A8-47AA-4789-B5D4-4E856EEE485C}" srcId="{FD4757ED-699B-4661-8144-CE7835350B18}" destId="{8A5E7909-0CC6-4B4D-9933-54AC8B357150}" srcOrd="2" destOrd="0" parTransId="{2BEBAB3C-1980-4FCC-AEFC-F410A8BD8323}" sibTransId="{FF29D076-828D-4664-BC19-0250AEF84E32}"/>
    <dgm:cxn modelId="{149FC8CA-B2CC-4EAB-BA35-ECFBBC122CF6}" type="presOf" srcId="{FD4757ED-699B-4661-8144-CE7835350B18}" destId="{18ED769E-8EB5-4BD3-B289-0D9972D5C8DC}" srcOrd="0" destOrd="0" presId="urn:microsoft.com/office/officeart/2005/8/layout/process2"/>
    <dgm:cxn modelId="{FCD35BF1-FECA-4A90-AD68-453823207E60}" type="presOf" srcId="{2AFE319C-B817-4B29-9441-3AFB8B5D2FF6}" destId="{4678D287-00F4-4A1F-8753-9E363237A375}" srcOrd="1" destOrd="0" presId="urn:microsoft.com/office/officeart/2005/8/layout/process2"/>
    <dgm:cxn modelId="{D6343000-2697-4C1F-8E6A-830F7BEF95CA}" type="presParOf" srcId="{18ED769E-8EB5-4BD3-B289-0D9972D5C8DC}" destId="{F009493F-ABDE-4CD4-A9D0-96BF06FE9F96}" srcOrd="0" destOrd="0" presId="urn:microsoft.com/office/officeart/2005/8/layout/process2"/>
    <dgm:cxn modelId="{723871A4-69A9-4A13-AEF6-721810063FA3}" type="presParOf" srcId="{18ED769E-8EB5-4BD3-B289-0D9972D5C8DC}" destId="{6A094A03-1DEF-4715-9320-E30FA4E2C17B}" srcOrd="1" destOrd="0" presId="urn:microsoft.com/office/officeart/2005/8/layout/process2"/>
    <dgm:cxn modelId="{9C29C798-9214-434D-B34B-3497237AB625}" type="presParOf" srcId="{6A094A03-1DEF-4715-9320-E30FA4E2C17B}" destId="{EBDC07F5-C5CC-4A54-ABD0-791BACA65F96}" srcOrd="0" destOrd="0" presId="urn:microsoft.com/office/officeart/2005/8/layout/process2"/>
    <dgm:cxn modelId="{160AB90B-4847-4DA4-A244-C8259B957AB0}" type="presParOf" srcId="{18ED769E-8EB5-4BD3-B289-0D9972D5C8DC}" destId="{A966F365-7DD9-4371-BD73-11DE5D266D0E}" srcOrd="2" destOrd="0" presId="urn:microsoft.com/office/officeart/2005/8/layout/process2"/>
    <dgm:cxn modelId="{66B5C3BC-FDA5-40EC-9671-608567541245}" type="presParOf" srcId="{18ED769E-8EB5-4BD3-B289-0D9972D5C8DC}" destId="{F5AF77E3-84C5-4835-AEAA-EDE53196316E}" srcOrd="3" destOrd="0" presId="urn:microsoft.com/office/officeart/2005/8/layout/process2"/>
    <dgm:cxn modelId="{4E9E7A89-7DBE-47D6-B4C0-8BDA4064E4F0}" type="presParOf" srcId="{F5AF77E3-84C5-4835-AEAA-EDE53196316E}" destId="{4678D287-00F4-4A1F-8753-9E363237A375}" srcOrd="0" destOrd="0" presId="urn:microsoft.com/office/officeart/2005/8/layout/process2"/>
    <dgm:cxn modelId="{BE06741A-B0B0-4AA5-B353-1D527CDC1E74}" type="presParOf" srcId="{18ED769E-8EB5-4BD3-B289-0D9972D5C8DC}" destId="{DAD7E24E-EA2C-48BF-B4C0-FC158E0E9E45}" srcOrd="4"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35706-1737-4117-96E0-03F3EAB6CB9F}">
      <dsp:nvSpPr>
        <dsp:cNvPr id="0" name=""/>
        <dsp:cNvSpPr/>
      </dsp:nvSpPr>
      <dsp:spPr>
        <a:xfrm>
          <a:off x="0" y="2356"/>
          <a:ext cx="4228123" cy="32408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a:t>1 ASPECTOS GENERALES</a:t>
          </a:r>
        </a:p>
      </dsp:txBody>
      <dsp:txXfrm>
        <a:off x="15820" y="18176"/>
        <a:ext cx="4196483" cy="292440"/>
      </dsp:txXfrm>
    </dsp:sp>
    <dsp:sp modelId="{4644FB11-E5A2-4757-80A5-5C823CFEB085}">
      <dsp:nvSpPr>
        <dsp:cNvPr id="0" name=""/>
        <dsp:cNvSpPr/>
      </dsp:nvSpPr>
      <dsp:spPr>
        <a:xfrm>
          <a:off x="0" y="340682"/>
          <a:ext cx="4228123" cy="32408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a:t>2 PLANTEAMIENTO DEL PROBLEMA</a:t>
          </a:r>
        </a:p>
      </dsp:txBody>
      <dsp:txXfrm>
        <a:off x="15820" y="356502"/>
        <a:ext cx="4196483" cy="292440"/>
      </dsp:txXfrm>
    </dsp:sp>
    <dsp:sp modelId="{CCB45109-7673-448A-A8BC-6C0B097765D3}">
      <dsp:nvSpPr>
        <dsp:cNvPr id="0" name=""/>
        <dsp:cNvSpPr/>
      </dsp:nvSpPr>
      <dsp:spPr>
        <a:xfrm>
          <a:off x="0" y="679009"/>
          <a:ext cx="4228123" cy="32408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a:t>3 OBJETIVOS</a:t>
          </a:r>
        </a:p>
      </dsp:txBody>
      <dsp:txXfrm>
        <a:off x="15820" y="694829"/>
        <a:ext cx="4196483" cy="292440"/>
      </dsp:txXfrm>
    </dsp:sp>
    <dsp:sp modelId="{18464272-5A04-402E-9859-EAAC372C46B7}">
      <dsp:nvSpPr>
        <dsp:cNvPr id="0" name=""/>
        <dsp:cNvSpPr/>
      </dsp:nvSpPr>
      <dsp:spPr>
        <a:xfrm>
          <a:off x="0" y="1017335"/>
          <a:ext cx="4228123" cy="32408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a:t>4 SEÑALÉTICA VERTICAL</a:t>
          </a:r>
        </a:p>
      </dsp:txBody>
      <dsp:txXfrm>
        <a:off x="15820" y="1033155"/>
        <a:ext cx="4196483" cy="292440"/>
      </dsp:txXfrm>
    </dsp:sp>
    <dsp:sp modelId="{7A85051D-75C1-4662-8EBE-ACD079531AB3}">
      <dsp:nvSpPr>
        <dsp:cNvPr id="0" name=""/>
        <dsp:cNvSpPr/>
      </dsp:nvSpPr>
      <dsp:spPr>
        <a:xfrm>
          <a:off x="0" y="1354571"/>
          <a:ext cx="4228123" cy="32408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a:t>5 SEÑALÉTICA HORIZONTAL</a:t>
          </a:r>
        </a:p>
      </dsp:txBody>
      <dsp:txXfrm>
        <a:off x="15820" y="1370391"/>
        <a:ext cx="4196483" cy="292440"/>
      </dsp:txXfrm>
    </dsp:sp>
    <dsp:sp modelId="{68FAFDC0-E727-4C00-8603-53D0458CB9F8}">
      <dsp:nvSpPr>
        <dsp:cNvPr id="0" name=""/>
        <dsp:cNvSpPr/>
      </dsp:nvSpPr>
      <dsp:spPr>
        <a:xfrm>
          <a:off x="0" y="1693987"/>
          <a:ext cx="4228123" cy="32408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a:t>6 SEÑALÉTICA ESPACIAL</a:t>
          </a:r>
        </a:p>
      </dsp:txBody>
      <dsp:txXfrm>
        <a:off x="15820" y="1709807"/>
        <a:ext cx="4196483" cy="292440"/>
      </dsp:txXfrm>
    </dsp:sp>
    <dsp:sp modelId="{654CAFBB-C3D2-427A-AE92-E9A93E24D00F}">
      <dsp:nvSpPr>
        <dsp:cNvPr id="0" name=""/>
        <dsp:cNvSpPr/>
      </dsp:nvSpPr>
      <dsp:spPr>
        <a:xfrm>
          <a:off x="0" y="2032313"/>
          <a:ext cx="4228123" cy="32408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a:t>7 PARADAS DE BUSES</a:t>
          </a:r>
        </a:p>
      </dsp:txBody>
      <dsp:txXfrm>
        <a:off x="15820" y="2048133"/>
        <a:ext cx="4196483" cy="292440"/>
      </dsp:txXfrm>
    </dsp:sp>
    <dsp:sp modelId="{E56C942A-FB00-4800-B09B-1A386F44C67A}">
      <dsp:nvSpPr>
        <dsp:cNvPr id="0" name=""/>
        <dsp:cNvSpPr/>
      </dsp:nvSpPr>
      <dsp:spPr>
        <a:xfrm>
          <a:off x="0" y="2370639"/>
          <a:ext cx="4228123" cy="32408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a:t>8 PARADAS DE TAXIS Y CAMIONETAS</a:t>
          </a:r>
        </a:p>
      </dsp:txBody>
      <dsp:txXfrm>
        <a:off x="15820" y="2386459"/>
        <a:ext cx="4196483" cy="292440"/>
      </dsp:txXfrm>
    </dsp:sp>
    <dsp:sp modelId="{B88FD7F1-9E78-4E91-99A1-BDD7623ECD38}">
      <dsp:nvSpPr>
        <dsp:cNvPr id="0" name=""/>
        <dsp:cNvSpPr/>
      </dsp:nvSpPr>
      <dsp:spPr>
        <a:xfrm>
          <a:off x="0" y="2708966"/>
          <a:ext cx="4228123" cy="32408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a:t>9 PARQUEADEROS PÚBLICOS</a:t>
          </a:r>
        </a:p>
      </dsp:txBody>
      <dsp:txXfrm>
        <a:off x="15820" y="2724786"/>
        <a:ext cx="4196483" cy="292440"/>
      </dsp:txXfrm>
    </dsp:sp>
    <dsp:sp modelId="{11FE7618-50F4-4487-9359-47BD7488F068}">
      <dsp:nvSpPr>
        <dsp:cNvPr id="0" name=""/>
        <dsp:cNvSpPr/>
      </dsp:nvSpPr>
      <dsp:spPr>
        <a:xfrm>
          <a:off x="0" y="3047292"/>
          <a:ext cx="4228123" cy="32408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a:t>10 LOCALES COMERCIALES</a:t>
          </a:r>
        </a:p>
      </dsp:txBody>
      <dsp:txXfrm>
        <a:off x="15820" y="3063112"/>
        <a:ext cx="4196483" cy="292440"/>
      </dsp:txXfrm>
    </dsp:sp>
    <dsp:sp modelId="{5065FA4A-F101-4524-9C79-DAE7F13651D8}">
      <dsp:nvSpPr>
        <dsp:cNvPr id="0" name=""/>
        <dsp:cNvSpPr/>
      </dsp:nvSpPr>
      <dsp:spPr>
        <a:xfrm>
          <a:off x="0" y="3385618"/>
          <a:ext cx="4228123" cy="32408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a:t>11 </a:t>
          </a:r>
          <a:r>
            <a:rPr lang="es-EC" sz="1400" kern="1200">
              <a:latin typeface="Arial"/>
            </a:rPr>
            <a:t>ACCIDENTABILIDAD</a:t>
          </a:r>
          <a:endParaRPr lang="es-EC" sz="1400" kern="1200"/>
        </a:p>
      </dsp:txBody>
      <dsp:txXfrm>
        <a:off x="15820" y="3401438"/>
        <a:ext cx="4196483" cy="292440"/>
      </dsp:txXfrm>
    </dsp:sp>
    <dsp:sp modelId="{3D389E53-EDED-4E0D-BDCA-8EA132A08D61}">
      <dsp:nvSpPr>
        <dsp:cNvPr id="0" name=""/>
        <dsp:cNvSpPr/>
      </dsp:nvSpPr>
      <dsp:spPr>
        <a:xfrm>
          <a:off x="0" y="3723944"/>
          <a:ext cx="4228123" cy="32408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s-EC" sz="1400" kern="1200"/>
            <a:t>12 </a:t>
          </a:r>
          <a:r>
            <a:rPr lang="es-EC" sz="1400" kern="1200">
              <a:latin typeface="Arial"/>
            </a:rPr>
            <a:t>CONTEO VEHÍCULAR</a:t>
          </a:r>
          <a:endParaRPr lang="es-EC" sz="1400" kern="1200"/>
        </a:p>
      </dsp:txBody>
      <dsp:txXfrm>
        <a:off x="15820" y="3739764"/>
        <a:ext cx="4196483" cy="292440"/>
      </dsp:txXfrm>
    </dsp:sp>
    <dsp:sp modelId="{543F1DE3-0310-4849-B211-098189902132}">
      <dsp:nvSpPr>
        <dsp:cNvPr id="0" name=""/>
        <dsp:cNvSpPr/>
      </dsp:nvSpPr>
      <dsp:spPr>
        <a:xfrm>
          <a:off x="0" y="4062270"/>
          <a:ext cx="4228123" cy="32408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s-EC" sz="1400" kern="1200"/>
            <a:t>13 </a:t>
          </a:r>
          <a:r>
            <a:rPr lang="es-EC" sz="1400" kern="1200">
              <a:latin typeface="Arial"/>
            </a:rPr>
            <a:t>REGISTRO DE BUSES</a:t>
          </a:r>
          <a:endParaRPr lang="es-EC" sz="1400" kern="1200"/>
        </a:p>
      </dsp:txBody>
      <dsp:txXfrm>
        <a:off x="15820" y="4078090"/>
        <a:ext cx="4196483" cy="292440"/>
      </dsp:txXfrm>
    </dsp:sp>
    <dsp:sp modelId="{954A9A95-7451-4D1F-ABE2-06BAC230B0A8}">
      <dsp:nvSpPr>
        <dsp:cNvPr id="0" name=""/>
        <dsp:cNvSpPr/>
      </dsp:nvSpPr>
      <dsp:spPr>
        <a:xfrm>
          <a:off x="0" y="4400597"/>
          <a:ext cx="4228123" cy="32408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a:t>14 RESULTADOS Y MAPEO (GOOGLE EARTH)</a:t>
          </a:r>
        </a:p>
      </dsp:txBody>
      <dsp:txXfrm>
        <a:off x="15820" y="4416417"/>
        <a:ext cx="4196483" cy="292440"/>
      </dsp:txXfrm>
    </dsp:sp>
    <dsp:sp modelId="{5D2154B2-54D7-4BCC-BD26-C64906393990}">
      <dsp:nvSpPr>
        <dsp:cNvPr id="0" name=""/>
        <dsp:cNvSpPr/>
      </dsp:nvSpPr>
      <dsp:spPr>
        <a:xfrm>
          <a:off x="0" y="4738923"/>
          <a:ext cx="4228123" cy="32408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a:t>15 CONCLUSIONES</a:t>
          </a:r>
        </a:p>
      </dsp:txBody>
      <dsp:txXfrm>
        <a:off x="15820" y="4754743"/>
        <a:ext cx="4196483" cy="292440"/>
      </dsp:txXfrm>
    </dsp:sp>
    <dsp:sp modelId="{CB9C6AAC-B4BA-4AC0-9A0B-2CB157054D96}">
      <dsp:nvSpPr>
        <dsp:cNvPr id="0" name=""/>
        <dsp:cNvSpPr/>
      </dsp:nvSpPr>
      <dsp:spPr>
        <a:xfrm>
          <a:off x="0" y="5077249"/>
          <a:ext cx="4228123" cy="32408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C" sz="1400" kern="1200"/>
            <a:t>16 RECOMENDACIONES</a:t>
          </a:r>
        </a:p>
      </dsp:txBody>
      <dsp:txXfrm>
        <a:off x="15820" y="5093069"/>
        <a:ext cx="4196483" cy="2924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C696B8-071B-448E-8D1B-5C61840D773F}">
      <dsp:nvSpPr>
        <dsp:cNvPr id="0" name=""/>
        <dsp:cNvSpPr/>
      </dsp:nvSpPr>
      <dsp:spPr>
        <a:xfrm>
          <a:off x="4378086" y="0"/>
          <a:ext cx="6567129" cy="5418667"/>
        </a:xfrm>
        <a:prstGeom prst="rightArrow">
          <a:avLst>
            <a:gd name="adj1" fmla="val 75000"/>
            <a:gd name="adj2" fmla="val 5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5240" tIns="15240" rIns="15240" bIns="15240" numCol="1" spcCol="1270" anchor="ctr" anchorCtr="0">
          <a:noAutofit/>
        </a:bodyPr>
        <a:lstStyle/>
        <a:p>
          <a:pPr marL="228600" lvl="1" indent="-228600" algn="ctr" defTabSz="1066800">
            <a:lnSpc>
              <a:spcPct val="90000"/>
            </a:lnSpc>
            <a:spcBef>
              <a:spcPct val="0"/>
            </a:spcBef>
            <a:spcAft>
              <a:spcPct val="15000"/>
            </a:spcAft>
            <a:buChar char="•"/>
          </a:pPr>
          <a:r>
            <a:rPr lang="es-MX" sz="2400" kern="1200" dirty="0"/>
            <a:t>“Análisis De Accidentabilidad, Seguridad Vehicular Y Peatonal En Los Ejes Viales Principales Del Valle De Los Chillos; en los Cantones Quito Y Rumiñahui”</a:t>
          </a:r>
          <a:endParaRPr lang="es-EC" sz="2400" kern="1200" dirty="0"/>
        </a:p>
      </dsp:txBody>
      <dsp:txXfrm>
        <a:off x="4378086" y="677333"/>
        <a:ext cx="4535129" cy="4064001"/>
      </dsp:txXfrm>
    </dsp:sp>
    <dsp:sp modelId="{255E0B9B-C7AB-4207-9E67-FE2C50D0DFF6}">
      <dsp:nvSpPr>
        <dsp:cNvPr id="0" name=""/>
        <dsp:cNvSpPr/>
      </dsp:nvSpPr>
      <dsp:spPr>
        <a:xfrm>
          <a:off x="0" y="1629203"/>
          <a:ext cx="4378086" cy="2160259"/>
        </a:xfrm>
        <a:prstGeom prst="round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243840" tIns="121920" rIns="243840" bIns="121920" numCol="1" spcCol="1270" anchor="ctr" anchorCtr="0">
          <a:noAutofit/>
        </a:bodyPr>
        <a:lstStyle/>
        <a:p>
          <a:pPr marL="0" lvl="0" indent="0" algn="ctr" defTabSz="2844800">
            <a:lnSpc>
              <a:spcPct val="90000"/>
            </a:lnSpc>
            <a:spcBef>
              <a:spcPct val="0"/>
            </a:spcBef>
            <a:spcAft>
              <a:spcPct val="35000"/>
            </a:spcAft>
            <a:buNone/>
          </a:pPr>
          <a:r>
            <a:rPr lang="es-EC" sz="6400" kern="1200"/>
            <a:t>Objetivo General</a:t>
          </a:r>
        </a:p>
      </dsp:txBody>
      <dsp:txXfrm>
        <a:off x="105455" y="1734658"/>
        <a:ext cx="4167176" cy="19493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93CF1A-88EE-4505-B574-07BC1FC658D5}">
      <dsp:nvSpPr>
        <dsp:cNvPr id="0" name=""/>
        <dsp:cNvSpPr/>
      </dsp:nvSpPr>
      <dsp:spPr>
        <a:xfrm>
          <a:off x="0" y="249633"/>
          <a:ext cx="11017224" cy="378000"/>
        </a:xfrm>
        <a:prstGeom prst="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sp>
    <dsp:sp modelId="{9B837ED3-4E24-456B-9BC9-35A6479B3376}">
      <dsp:nvSpPr>
        <dsp:cNvPr id="0" name=""/>
        <dsp:cNvSpPr/>
      </dsp:nvSpPr>
      <dsp:spPr>
        <a:xfrm>
          <a:off x="550861" y="28233"/>
          <a:ext cx="9872281" cy="4428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497" tIns="0" rIns="291497" bIns="0" numCol="1" spcCol="1270" anchor="ctr" anchorCtr="0">
          <a:noAutofit/>
        </a:bodyPr>
        <a:lstStyle/>
        <a:p>
          <a:pPr marL="0" lvl="0" indent="0" algn="l" defTabSz="711200">
            <a:lnSpc>
              <a:spcPct val="90000"/>
            </a:lnSpc>
            <a:spcBef>
              <a:spcPct val="0"/>
            </a:spcBef>
            <a:spcAft>
              <a:spcPct val="35000"/>
            </a:spcAft>
            <a:buNone/>
          </a:pPr>
          <a:r>
            <a:rPr lang="es-EC" sz="1600" kern="1200"/>
            <a:t>Ubicar y mapear las intersecciones de señalética horizontal y vertical</a:t>
          </a:r>
        </a:p>
      </dsp:txBody>
      <dsp:txXfrm>
        <a:off x="572477" y="49849"/>
        <a:ext cx="9829049" cy="399568"/>
      </dsp:txXfrm>
    </dsp:sp>
    <dsp:sp modelId="{75E5023B-AECB-40FA-A44D-6B88CF62142B}">
      <dsp:nvSpPr>
        <dsp:cNvPr id="0" name=""/>
        <dsp:cNvSpPr/>
      </dsp:nvSpPr>
      <dsp:spPr>
        <a:xfrm>
          <a:off x="0" y="930033"/>
          <a:ext cx="11017224" cy="378000"/>
        </a:xfrm>
        <a:prstGeom prst="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sp>
    <dsp:sp modelId="{A33DC161-D291-4D84-9F18-31505293BC92}">
      <dsp:nvSpPr>
        <dsp:cNvPr id="0" name=""/>
        <dsp:cNvSpPr/>
      </dsp:nvSpPr>
      <dsp:spPr>
        <a:xfrm>
          <a:off x="550861" y="708633"/>
          <a:ext cx="9872281" cy="4428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497" tIns="0" rIns="291497" bIns="0" numCol="1" spcCol="1270" anchor="ctr" anchorCtr="0">
          <a:noAutofit/>
        </a:bodyPr>
        <a:lstStyle/>
        <a:p>
          <a:pPr marL="0" lvl="0" indent="0" algn="l" defTabSz="711200">
            <a:lnSpc>
              <a:spcPct val="90000"/>
            </a:lnSpc>
            <a:spcBef>
              <a:spcPct val="0"/>
            </a:spcBef>
            <a:spcAft>
              <a:spcPct val="35000"/>
            </a:spcAft>
            <a:buFont typeface="Symbol" panose="05050102010706020507" pitchFamily="18" charset="2"/>
            <a:buNone/>
          </a:pPr>
          <a:r>
            <a:rPr lang="es-ES" sz="1600" kern="1200"/>
            <a:t>Investigar sobre los sitios de mayor afluencia de peatones </a:t>
          </a:r>
          <a:endParaRPr lang="es-EC" sz="1600" kern="1200"/>
        </a:p>
      </dsp:txBody>
      <dsp:txXfrm>
        <a:off x="572477" y="730249"/>
        <a:ext cx="9829049" cy="399568"/>
      </dsp:txXfrm>
    </dsp:sp>
    <dsp:sp modelId="{E2C8B233-5737-4BC4-9B09-729DF61FBE48}">
      <dsp:nvSpPr>
        <dsp:cNvPr id="0" name=""/>
        <dsp:cNvSpPr/>
      </dsp:nvSpPr>
      <dsp:spPr>
        <a:xfrm>
          <a:off x="0" y="1610433"/>
          <a:ext cx="11017224" cy="378000"/>
        </a:xfrm>
        <a:prstGeom prst="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sp>
    <dsp:sp modelId="{929F71DC-7854-4C7A-9A44-6388CC6134C0}">
      <dsp:nvSpPr>
        <dsp:cNvPr id="0" name=""/>
        <dsp:cNvSpPr/>
      </dsp:nvSpPr>
      <dsp:spPr>
        <a:xfrm>
          <a:off x="550861" y="1389033"/>
          <a:ext cx="9872281" cy="4428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497" tIns="0" rIns="291497" bIns="0" numCol="1" spcCol="1270" anchor="ctr" anchorCtr="0">
          <a:noAutofit/>
        </a:bodyPr>
        <a:lstStyle/>
        <a:p>
          <a:pPr marL="0" lvl="0" indent="0" algn="l" defTabSz="711200">
            <a:lnSpc>
              <a:spcPct val="90000"/>
            </a:lnSpc>
            <a:spcBef>
              <a:spcPct val="0"/>
            </a:spcBef>
            <a:spcAft>
              <a:spcPct val="35000"/>
            </a:spcAft>
            <a:buFont typeface="Symbol" panose="05050102010706020507" pitchFamily="18" charset="2"/>
            <a:buNone/>
          </a:pPr>
          <a:r>
            <a:rPr lang="es-ES" sz="1600" kern="1200" dirty="0"/>
            <a:t>Analizar de los </a:t>
          </a:r>
          <a:r>
            <a:rPr lang="es-ES" sz="1600" kern="1200" dirty="0" err="1"/>
            <a:t>records</a:t>
          </a:r>
          <a:r>
            <a:rPr lang="es-ES" sz="1600" kern="1200" dirty="0"/>
            <a:t> históricos de accidentabilidad dentro del tramo de estudio</a:t>
          </a:r>
          <a:endParaRPr lang="es-EC" sz="1600" kern="1200" dirty="0"/>
        </a:p>
      </dsp:txBody>
      <dsp:txXfrm>
        <a:off x="572477" y="1410649"/>
        <a:ext cx="9829049" cy="399568"/>
      </dsp:txXfrm>
    </dsp:sp>
    <dsp:sp modelId="{DBA48C4C-3BFA-4E13-822C-CD3AA563BE5F}">
      <dsp:nvSpPr>
        <dsp:cNvPr id="0" name=""/>
        <dsp:cNvSpPr/>
      </dsp:nvSpPr>
      <dsp:spPr>
        <a:xfrm>
          <a:off x="0" y="2290833"/>
          <a:ext cx="11017224" cy="378000"/>
        </a:xfrm>
        <a:prstGeom prst="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sp>
    <dsp:sp modelId="{04790408-844B-4551-89B8-81909DFAA469}">
      <dsp:nvSpPr>
        <dsp:cNvPr id="0" name=""/>
        <dsp:cNvSpPr/>
      </dsp:nvSpPr>
      <dsp:spPr>
        <a:xfrm>
          <a:off x="550861" y="2069433"/>
          <a:ext cx="9872281" cy="4428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497" tIns="0" rIns="291497" bIns="0" numCol="1" spcCol="1270" anchor="ctr" anchorCtr="0">
          <a:noAutofit/>
        </a:bodyPr>
        <a:lstStyle/>
        <a:p>
          <a:pPr marL="0" lvl="0" indent="0" algn="l" defTabSz="711200">
            <a:lnSpc>
              <a:spcPct val="90000"/>
            </a:lnSpc>
            <a:spcBef>
              <a:spcPct val="0"/>
            </a:spcBef>
            <a:spcAft>
              <a:spcPct val="35000"/>
            </a:spcAft>
            <a:buFont typeface="Symbol" panose="05050102010706020507" pitchFamily="18" charset="2"/>
            <a:buNone/>
          </a:pPr>
          <a:r>
            <a:rPr lang="es-ES" sz="1600" kern="1200"/>
            <a:t>Ubicar las paradas de transporte público de buses y taxis</a:t>
          </a:r>
          <a:endParaRPr lang="es-EC" sz="1600" kern="1200"/>
        </a:p>
      </dsp:txBody>
      <dsp:txXfrm>
        <a:off x="572477" y="2091049"/>
        <a:ext cx="9829049" cy="399568"/>
      </dsp:txXfrm>
    </dsp:sp>
    <dsp:sp modelId="{1C5F8FDF-7A8D-4FBD-AD3E-E33859A1A212}">
      <dsp:nvSpPr>
        <dsp:cNvPr id="0" name=""/>
        <dsp:cNvSpPr/>
      </dsp:nvSpPr>
      <dsp:spPr>
        <a:xfrm>
          <a:off x="0" y="2971233"/>
          <a:ext cx="11017224" cy="378000"/>
        </a:xfrm>
        <a:prstGeom prst="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sp>
    <dsp:sp modelId="{16D76409-9FD9-4E40-9149-3E5B397B5277}">
      <dsp:nvSpPr>
        <dsp:cNvPr id="0" name=""/>
        <dsp:cNvSpPr/>
      </dsp:nvSpPr>
      <dsp:spPr>
        <a:xfrm>
          <a:off x="550861" y="2749833"/>
          <a:ext cx="9872281" cy="4428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497" tIns="0" rIns="291497" bIns="0" numCol="1" spcCol="1270" anchor="ctr" anchorCtr="0">
          <a:noAutofit/>
        </a:bodyPr>
        <a:lstStyle/>
        <a:p>
          <a:pPr marL="0" lvl="0" indent="0" algn="l" defTabSz="711200">
            <a:lnSpc>
              <a:spcPct val="90000"/>
            </a:lnSpc>
            <a:spcBef>
              <a:spcPct val="0"/>
            </a:spcBef>
            <a:spcAft>
              <a:spcPct val="35000"/>
            </a:spcAft>
            <a:buFont typeface="Symbol" panose="05050102010706020507" pitchFamily="18" charset="2"/>
            <a:buNone/>
          </a:pPr>
          <a:r>
            <a:rPr lang="es-ES" sz="1600" kern="1200"/>
            <a:t>Investigar sobre las líneas de buses y servicios que ocupan en eje vial de estudio, con un mapeo y tiempos de ocupación</a:t>
          </a:r>
          <a:endParaRPr lang="es-EC" sz="1600" kern="1200"/>
        </a:p>
      </dsp:txBody>
      <dsp:txXfrm>
        <a:off x="572477" y="2771449"/>
        <a:ext cx="9829049" cy="399568"/>
      </dsp:txXfrm>
    </dsp:sp>
    <dsp:sp modelId="{2C702C4A-6267-4C53-8350-4BD37A08BDAB}">
      <dsp:nvSpPr>
        <dsp:cNvPr id="0" name=""/>
        <dsp:cNvSpPr/>
      </dsp:nvSpPr>
      <dsp:spPr>
        <a:xfrm>
          <a:off x="0" y="3651633"/>
          <a:ext cx="11017224" cy="378000"/>
        </a:xfrm>
        <a:prstGeom prst="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sp>
    <dsp:sp modelId="{068C92D9-EDE4-4F39-BC6C-59844C9E5412}">
      <dsp:nvSpPr>
        <dsp:cNvPr id="0" name=""/>
        <dsp:cNvSpPr/>
      </dsp:nvSpPr>
      <dsp:spPr>
        <a:xfrm>
          <a:off x="550861" y="3430233"/>
          <a:ext cx="9872281" cy="4428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497" tIns="0" rIns="291497" bIns="0" numCol="1" spcCol="1270" anchor="ctr" anchorCtr="0">
          <a:noAutofit/>
        </a:bodyPr>
        <a:lstStyle/>
        <a:p>
          <a:pPr marL="0" lvl="0" indent="0" algn="l" defTabSz="711200">
            <a:lnSpc>
              <a:spcPct val="90000"/>
            </a:lnSpc>
            <a:spcBef>
              <a:spcPct val="0"/>
            </a:spcBef>
            <a:spcAft>
              <a:spcPct val="35000"/>
            </a:spcAft>
            <a:buFont typeface="Symbol" panose="05050102010706020507" pitchFamily="18" charset="2"/>
            <a:buNone/>
          </a:pPr>
          <a:r>
            <a:rPr lang="es-ES" sz="1600" kern="1200"/>
            <a:t>Investigar el tipo de comercio, sitios de parqueo, y paradas sobre el eje vial de estudio, así como las condiciones para el peatón</a:t>
          </a:r>
          <a:endParaRPr lang="es-EC" sz="1600" kern="1200"/>
        </a:p>
      </dsp:txBody>
      <dsp:txXfrm>
        <a:off x="572477" y="3451849"/>
        <a:ext cx="9829049" cy="399568"/>
      </dsp:txXfrm>
    </dsp:sp>
    <dsp:sp modelId="{40841DE0-82A7-45DA-8CC4-B683C7ED3920}">
      <dsp:nvSpPr>
        <dsp:cNvPr id="0" name=""/>
        <dsp:cNvSpPr/>
      </dsp:nvSpPr>
      <dsp:spPr>
        <a:xfrm>
          <a:off x="0" y="4332033"/>
          <a:ext cx="11017224" cy="378000"/>
        </a:xfrm>
        <a:prstGeom prst="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sp>
    <dsp:sp modelId="{A5AEF594-573C-40D6-A0A1-3380D534192D}">
      <dsp:nvSpPr>
        <dsp:cNvPr id="0" name=""/>
        <dsp:cNvSpPr/>
      </dsp:nvSpPr>
      <dsp:spPr>
        <a:xfrm>
          <a:off x="550861" y="4110633"/>
          <a:ext cx="9872281" cy="4428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497" tIns="0" rIns="291497" bIns="0" numCol="1" spcCol="1270" anchor="ctr" anchorCtr="0">
          <a:noAutofit/>
        </a:bodyPr>
        <a:lstStyle/>
        <a:p>
          <a:pPr marL="0" lvl="0" indent="0" algn="l" defTabSz="711200">
            <a:lnSpc>
              <a:spcPct val="90000"/>
            </a:lnSpc>
            <a:spcBef>
              <a:spcPct val="0"/>
            </a:spcBef>
            <a:spcAft>
              <a:spcPct val="35000"/>
            </a:spcAft>
            <a:buFont typeface="Symbol" panose="05050102010706020507" pitchFamily="18" charset="2"/>
            <a:buNone/>
          </a:pPr>
          <a:r>
            <a:rPr lang="es-ES" sz="1600" kern="1200"/>
            <a:t>Analizar y determinar el tipo de tráfico en las horas pico determinadas por el GAD</a:t>
          </a:r>
          <a:endParaRPr lang="es-EC" sz="1600" kern="1200"/>
        </a:p>
      </dsp:txBody>
      <dsp:txXfrm>
        <a:off x="572477" y="4132249"/>
        <a:ext cx="9829049" cy="399568"/>
      </dsp:txXfrm>
    </dsp:sp>
    <dsp:sp modelId="{A97458EC-5B36-45E0-8081-DC0D7B64DFE0}">
      <dsp:nvSpPr>
        <dsp:cNvPr id="0" name=""/>
        <dsp:cNvSpPr/>
      </dsp:nvSpPr>
      <dsp:spPr>
        <a:xfrm>
          <a:off x="0" y="5012433"/>
          <a:ext cx="11017224" cy="378000"/>
        </a:xfrm>
        <a:prstGeom prst="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sp>
    <dsp:sp modelId="{D36A9647-A675-4985-BEBA-305DC7436F54}">
      <dsp:nvSpPr>
        <dsp:cNvPr id="0" name=""/>
        <dsp:cNvSpPr/>
      </dsp:nvSpPr>
      <dsp:spPr>
        <a:xfrm>
          <a:off x="550861" y="4791033"/>
          <a:ext cx="9872281" cy="4428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1497" tIns="0" rIns="291497" bIns="0" numCol="1" spcCol="1270" anchor="ctr" anchorCtr="0">
          <a:noAutofit/>
        </a:bodyPr>
        <a:lstStyle/>
        <a:p>
          <a:pPr marL="0" lvl="0" indent="0" algn="l" defTabSz="711200">
            <a:lnSpc>
              <a:spcPct val="90000"/>
            </a:lnSpc>
            <a:spcBef>
              <a:spcPct val="0"/>
            </a:spcBef>
            <a:spcAft>
              <a:spcPct val="35000"/>
            </a:spcAft>
            <a:buFont typeface="Symbol" panose="05050102010706020507" pitchFamily="18" charset="2"/>
            <a:buNone/>
          </a:pPr>
          <a:r>
            <a:rPr lang="es-ES" sz="1600" kern="1200"/>
            <a:t>Resumir en un mapa con codificación el eje vial con toda su información</a:t>
          </a:r>
          <a:endParaRPr lang="es-EC" sz="1600" kern="1200"/>
        </a:p>
      </dsp:txBody>
      <dsp:txXfrm>
        <a:off x="572477" y="4812649"/>
        <a:ext cx="9829049" cy="3995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09493F-ABDE-4CD4-A9D0-96BF06FE9F96}">
      <dsp:nvSpPr>
        <dsp:cNvPr id="0" name=""/>
        <dsp:cNvSpPr/>
      </dsp:nvSpPr>
      <dsp:spPr>
        <a:xfrm>
          <a:off x="1581531" y="0"/>
          <a:ext cx="2039514" cy="1091379"/>
        </a:xfrm>
        <a:prstGeom prst="roundRect">
          <a:avLst>
            <a:gd name="adj" fmla="val 10000"/>
          </a:avLst>
        </a:prstGeom>
        <a:noFill/>
        <a:ln w="25400" cap="flat" cmpd="sng" algn="ctr">
          <a:solidFill>
            <a:srgbClr val="0033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a:solidFill>
                <a:schemeClr val="tx1"/>
              </a:solidFill>
            </a:rPr>
            <a:t>Consejo Municipal </a:t>
          </a:r>
        </a:p>
      </dsp:txBody>
      <dsp:txXfrm>
        <a:off x="1613496" y="31965"/>
        <a:ext cx="1975584" cy="1027449"/>
      </dsp:txXfrm>
    </dsp:sp>
    <dsp:sp modelId="{6A094A03-1DEF-4715-9320-E30FA4E2C17B}">
      <dsp:nvSpPr>
        <dsp:cNvPr id="0" name=""/>
        <dsp:cNvSpPr/>
      </dsp:nvSpPr>
      <dsp:spPr>
        <a:xfrm rot="5400000">
          <a:off x="2396655" y="1157199"/>
          <a:ext cx="409267" cy="414049"/>
        </a:xfrm>
        <a:prstGeom prst="rightArrow">
          <a:avLst>
            <a:gd name="adj1" fmla="val 60000"/>
            <a:gd name="adj2" fmla="val 50000"/>
          </a:avLst>
        </a:prstGeom>
        <a:solidFill>
          <a:srgbClr val="0033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C" sz="1400" kern="1200"/>
        </a:p>
      </dsp:txBody>
      <dsp:txXfrm rot="-5400000">
        <a:off x="2477074" y="1159590"/>
        <a:ext cx="248429" cy="286487"/>
      </dsp:txXfrm>
    </dsp:sp>
    <dsp:sp modelId="{A966F365-7DD9-4371-BD73-11DE5D266D0E}">
      <dsp:nvSpPr>
        <dsp:cNvPr id="0" name=""/>
        <dsp:cNvSpPr/>
      </dsp:nvSpPr>
      <dsp:spPr>
        <a:xfrm>
          <a:off x="1581531" y="1637068"/>
          <a:ext cx="2039514" cy="1091379"/>
        </a:xfrm>
        <a:prstGeom prst="roundRect">
          <a:avLst>
            <a:gd name="adj" fmla="val 10000"/>
          </a:avLst>
        </a:prstGeom>
        <a:noFill/>
        <a:ln w="25400" cap="flat" cmpd="sng" algn="ctr">
          <a:solidFill>
            <a:srgbClr val="0033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a:solidFill>
                <a:schemeClr val="tx1"/>
              </a:solidFill>
            </a:rPr>
            <a:t>Contratación pública </a:t>
          </a:r>
        </a:p>
      </dsp:txBody>
      <dsp:txXfrm>
        <a:off x="1613496" y="1669033"/>
        <a:ext cx="1975584" cy="1027449"/>
      </dsp:txXfrm>
    </dsp:sp>
    <dsp:sp modelId="{F5AF77E3-84C5-4835-AEAA-EDE53196316E}">
      <dsp:nvSpPr>
        <dsp:cNvPr id="0" name=""/>
        <dsp:cNvSpPr/>
      </dsp:nvSpPr>
      <dsp:spPr>
        <a:xfrm rot="5400000">
          <a:off x="2396655" y="2794268"/>
          <a:ext cx="409267" cy="414049"/>
        </a:xfrm>
        <a:prstGeom prst="rightArrow">
          <a:avLst>
            <a:gd name="adj1" fmla="val 60000"/>
            <a:gd name="adj2" fmla="val 50000"/>
          </a:avLst>
        </a:prstGeom>
        <a:solidFill>
          <a:srgbClr val="0033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C" sz="1400" kern="1200"/>
        </a:p>
      </dsp:txBody>
      <dsp:txXfrm rot="-5400000">
        <a:off x="2477074" y="2796659"/>
        <a:ext cx="248429" cy="286487"/>
      </dsp:txXfrm>
    </dsp:sp>
    <dsp:sp modelId="{DAD7E24E-EA2C-48BF-B4C0-FC158E0E9E45}">
      <dsp:nvSpPr>
        <dsp:cNvPr id="0" name=""/>
        <dsp:cNvSpPr/>
      </dsp:nvSpPr>
      <dsp:spPr>
        <a:xfrm>
          <a:off x="1581531" y="3274137"/>
          <a:ext cx="2039514" cy="1091379"/>
        </a:xfrm>
        <a:prstGeom prst="roundRect">
          <a:avLst>
            <a:gd name="adj" fmla="val 10000"/>
          </a:avLst>
        </a:prstGeom>
        <a:noFill/>
        <a:ln w="25400" cap="flat" cmpd="sng" algn="ctr">
          <a:solidFill>
            <a:srgbClr val="0033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a:solidFill>
                <a:schemeClr val="tx1"/>
              </a:solidFill>
            </a:rPr>
            <a:t>Entidades Gubernamentales</a:t>
          </a:r>
        </a:p>
      </dsp:txBody>
      <dsp:txXfrm>
        <a:off x="1613496" y="3306102"/>
        <a:ext cx="1975584" cy="102744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E48D506A-77F1-4E7E-8DDF-D2EC99943A3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a:extLst>
              <a:ext uri="{FF2B5EF4-FFF2-40B4-BE49-F238E27FC236}">
                <a16:creationId xmlns:a16="http://schemas.microsoft.com/office/drawing/2014/main" id="{3F009446-B1E9-4998-A9DD-3810E4357B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281E68B-E557-4BB4-A111-157E620FE17B}" type="datetimeFigureOut">
              <a:rPr lang="es-EC" smtClean="0"/>
              <a:t>23/04/2021</a:t>
            </a:fld>
            <a:endParaRPr lang="es-EC"/>
          </a:p>
        </p:txBody>
      </p:sp>
      <p:sp>
        <p:nvSpPr>
          <p:cNvPr id="4" name="Marcador de pie de página 3">
            <a:extLst>
              <a:ext uri="{FF2B5EF4-FFF2-40B4-BE49-F238E27FC236}">
                <a16:creationId xmlns:a16="http://schemas.microsoft.com/office/drawing/2014/main" id="{428FC0FC-1890-43ED-A819-644AA1328A0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5" name="Marcador de número de diapositiva 4">
            <a:extLst>
              <a:ext uri="{FF2B5EF4-FFF2-40B4-BE49-F238E27FC236}">
                <a16:creationId xmlns:a16="http://schemas.microsoft.com/office/drawing/2014/main" id="{611425CC-55D1-41B5-9B6C-CB516543020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D638C28-0282-4487-BA41-E5ECBB76A467}" type="slidenum">
              <a:rPr lang="es-EC" smtClean="0"/>
              <a:t>‹Nº›</a:t>
            </a:fld>
            <a:endParaRPr lang="es-EC"/>
          </a:p>
        </p:txBody>
      </p:sp>
    </p:spTree>
    <p:extLst>
      <p:ext uri="{BB962C8B-B14F-4D97-AF65-F5344CB8AC3E}">
        <p14:creationId xmlns:p14="http://schemas.microsoft.com/office/powerpoint/2010/main" val="104985571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A584B0-716F-491B-8248-F6C882711A4F}" type="datetimeFigureOut">
              <a:rPr lang="es-EC" smtClean="0"/>
              <a:t>23/04/2021</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359246-9015-4FC1-B6D9-4A99470A597E}" type="slidenum">
              <a:rPr lang="es-EC" smtClean="0"/>
              <a:t>‹Nº›</a:t>
            </a:fld>
            <a:endParaRPr lang="es-EC"/>
          </a:p>
        </p:txBody>
      </p:sp>
    </p:spTree>
    <p:extLst>
      <p:ext uri="{BB962C8B-B14F-4D97-AF65-F5344CB8AC3E}">
        <p14:creationId xmlns:p14="http://schemas.microsoft.com/office/powerpoint/2010/main" val="274962564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a:extLst>
              <a:ext uri="{FF2B5EF4-FFF2-40B4-BE49-F238E27FC236}">
                <a16:creationId xmlns:a16="http://schemas.microsoft.com/office/drawing/2014/main" id="{01F31C78-D1B2-4C90-AFEE-DD717D326C22}"/>
              </a:ext>
            </a:extLst>
          </p:cNvPr>
          <p:cNvGraphicFramePr>
            <a:graphicFrameLocks noChangeAspect="1"/>
          </p:cNvGraphicFramePr>
          <p:nvPr userDrawn="1"/>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1035" name="CorelDRAW" r:id="rId3" imgW="7748626" imgH="4759452" progId="CorelDRAW.Graphic.12">
                  <p:embed/>
                </p:oleObj>
              </mc:Choice>
              <mc:Fallback>
                <p:oleObj name="CorelDRAW" r:id="rId3" imgW="7748626" imgH="4759452" progId="CorelDRAW.Graphic.12">
                  <p:embed/>
                  <p:pic>
                    <p:nvPicPr>
                      <p:cNvPr id="2" name="Object 46">
                        <a:extLst>
                          <a:ext uri="{FF2B5EF4-FFF2-40B4-BE49-F238E27FC236}">
                            <a16:creationId xmlns:a16="http://schemas.microsoft.com/office/drawing/2014/main" id="{01F31C78-D1B2-4C90-AFEE-DD717D326C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a:extLst>
              <a:ext uri="{FF2B5EF4-FFF2-40B4-BE49-F238E27FC236}">
                <a16:creationId xmlns:a16="http://schemas.microsoft.com/office/drawing/2014/main" id="{8E473335-562B-4CCC-9DFA-4041C8BE0D41}"/>
              </a:ext>
            </a:extLst>
          </p:cNvPr>
          <p:cNvSpPr>
            <a:spLocks noChangeArrowheads="1"/>
          </p:cNvSpPr>
          <p:nvPr userDrawn="1"/>
        </p:nvSpPr>
        <p:spPr bwMode="auto">
          <a:xfrm>
            <a:off x="609600" y="6245225"/>
            <a:ext cx="2844800" cy="476250"/>
          </a:xfrm>
          <a:prstGeom prst="rect">
            <a:avLst/>
          </a:prstGeom>
          <a:noFill/>
          <a:ln>
            <a:noFill/>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sz="1400"/>
          </a:p>
        </p:txBody>
      </p:sp>
      <p:sp>
        <p:nvSpPr>
          <p:cNvPr id="4" name="Rectangle 25">
            <a:extLst>
              <a:ext uri="{FF2B5EF4-FFF2-40B4-BE49-F238E27FC236}">
                <a16:creationId xmlns:a16="http://schemas.microsoft.com/office/drawing/2014/main" id="{6C822F24-8E7A-4522-8D00-1585ABB17D45}"/>
              </a:ext>
            </a:extLst>
          </p:cNvPr>
          <p:cNvSpPr>
            <a:spLocks noChangeArrowheads="1"/>
          </p:cNvSpPr>
          <p:nvPr userDrawn="1"/>
        </p:nvSpPr>
        <p:spPr bwMode="auto">
          <a:xfrm>
            <a:off x="4165600" y="6245225"/>
            <a:ext cx="3860800" cy="476250"/>
          </a:xfrm>
          <a:prstGeom prst="rect">
            <a:avLst/>
          </a:prstGeom>
          <a:noFill/>
          <a:ln>
            <a:noFill/>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s-EC" altLang="es-EC" sz="1400"/>
          </a:p>
        </p:txBody>
      </p:sp>
      <p:sp>
        <p:nvSpPr>
          <p:cNvPr id="5" name="Rectangle 26">
            <a:extLst>
              <a:ext uri="{FF2B5EF4-FFF2-40B4-BE49-F238E27FC236}">
                <a16:creationId xmlns:a16="http://schemas.microsoft.com/office/drawing/2014/main" id="{B9D8E631-BDA4-4002-9836-16062A039C0D}"/>
              </a:ext>
            </a:extLst>
          </p:cNvPr>
          <p:cNvSpPr>
            <a:spLocks noChangeArrowheads="1"/>
          </p:cNvSpPr>
          <p:nvPr userDrawn="1"/>
        </p:nvSpPr>
        <p:spPr bwMode="auto">
          <a:xfrm>
            <a:off x="609600" y="6245225"/>
            <a:ext cx="2844800" cy="476250"/>
          </a:xfrm>
          <a:prstGeom prst="rect">
            <a:avLst/>
          </a:prstGeom>
          <a:noFill/>
          <a:ln>
            <a:noFill/>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sz="1400"/>
          </a:p>
        </p:txBody>
      </p:sp>
      <p:sp>
        <p:nvSpPr>
          <p:cNvPr id="6" name="Rectangle 27">
            <a:extLst>
              <a:ext uri="{FF2B5EF4-FFF2-40B4-BE49-F238E27FC236}">
                <a16:creationId xmlns:a16="http://schemas.microsoft.com/office/drawing/2014/main" id="{821EFF7C-EAD9-454F-A2F9-4FF6C3C95708}"/>
              </a:ext>
            </a:extLst>
          </p:cNvPr>
          <p:cNvSpPr>
            <a:spLocks noChangeArrowheads="1"/>
          </p:cNvSpPr>
          <p:nvPr userDrawn="1"/>
        </p:nvSpPr>
        <p:spPr bwMode="auto">
          <a:xfrm>
            <a:off x="4165600" y="6245225"/>
            <a:ext cx="3860800" cy="476250"/>
          </a:xfrm>
          <a:prstGeom prst="rect">
            <a:avLst/>
          </a:prstGeom>
          <a:noFill/>
          <a:ln>
            <a:noFill/>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s-EC" altLang="es-EC" sz="1400"/>
          </a:p>
        </p:txBody>
      </p:sp>
      <p:pic>
        <p:nvPicPr>
          <p:cNvPr id="7" name="Picture 48" descr="bannner 2">
            <a:extLst>
              <a:ext uri="{FF2B5EF4-FFF2-40B4-BE49-F238E27FC236}">
                <a16:creationId xmlns:a16="http://schemas.microsoft.com/office/drawing/2014/main" id="{8032428E-736D-44D1-B5DB-CD0A0DDBAEBF}"/>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5722938"/>
            <a:ext cx="12192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a:extLst>
              <a:ext uri="{FF2B5EF4-FFF2-40B4-BE49-F238E27FC236}">
                <a16:creationId xmlns:a16="http://schemas.microsoft.com/office/drawing/2014/main" id="{94BD4245-A05E-44FA-8D9A-E82D68E9B135}"/>
              </a:ext>
            </a:extLst>
          </p:cNvPr>
          <p:cNvSpPr>
            <a:spLocks noChangeArrowheads="1"/>
          </p:cNvSpPr>
          <p:nvPr userDrawn="1"/>
        </p:nvSpPr>
        <p:spPr bwMode="auto">
          <a:xfrm>
            <a:off x="290513" y="260350"/>
            <a:ext cx="1055687" cy="792163"/>
          </a:xfrm>
          <a:prstGeom prst="ellipse">
            <a:avLst/>
          </a:prstGeom>
          <a:solidFill>
            <a:schemeClr val="bg1"/>
          </a:solidFill>
          <a:ln>
            <a:noFill/>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a:p>
        </p:txBody>
      </p:sp>
      <p:pic>
        <p:nvPicPr>
          <p:cNvPr id="9" name="Picture 49" descr="LOGO ESPE ORIGINAL copia">
            <a:extLst>
              <a:ext uri="{FF2B5EF4-FFF2-40B4-BE49-F238E27FC236}">
                <a16:creationId xmlns:a16="http://schemas.microsoft.com/office/drawing/2014/main" id="{D1F9F527-6177-4614-B585-2DB783B1209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44463" y="115888"/>
            <a:ext cx="4416425"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4436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609600" y="1600205"/>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867819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43"/>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43"/>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25080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p:nvPr>
        </p:nvSpPr>
        <p:spPr>
          <a:xfrm>
            <a:off x="609600" y="1600205"/>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532187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5"/>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2160781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5"/>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5"/>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059648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70"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70"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023309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1395438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27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5"/>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1252469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568207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a:extLst>
              <a:ext uri="{FF2B5EF4-FFF2-40B4-BE49-F238E27FC236}">
                <a16:creationId xmlns:a16="http://schemas.microsoft.com/office/drawing/2014/main" id="{AC940CB6-5579-416D-A42D-3A82870F5B8B}"/>
              </a:ext>
            </a:extLst>
          </p:cNvPr>
          <p:cNvSpPr>
            <a:spLocks noChangeArrowheads="1"/>
          </p:cNvSpPr>
          <p:nvPr userDrawn="1"/>
        </p:nvSpPr>
        <p:spPr bwMode="auto">
          <a:xfrm>
            <a:off x="0" y="0"/>
            <a:ext cx="12192000" cy="620713"/>
          </a:xfrm>
          <a:prstGeom prst="rect">
            <a:avLst/>
          </a:prstGeom>
          <a:gradFill rotWithShape="1">
            <a:gsLst>
              <a:gs pos="0">
                <a:schemeClr val="bg1"/>
              </a:gs>
              <a:gs pos="100000">
                <a:srgbClr val="9EB786"/>
              </a:gs>
            </a:gsLst>
            <a:lin ang="0" scaled="1"/>
          </a:gradFill>
          <a:ln>
            <a:noFill/>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a:p>
        </p:txBody>
      </p:sp>
      <p:sp>
        <p:nvSpPr>
          <p:cNvPr id="1027" name="Rectangle 21">
            <a:extLst>
              <a:ext uri="{FF2B5EF4-FFF2-40B4-BE49-F238E27FC236}">
                <a16:creationId xmlns:a16="http://schemas.microsoft.com/office/drawing/2014/main" id="{7F00AD26-C14E-43A3-B45A-196B3189942A}"/>
              </a:ext>
            </a:extLst>
          </p:cNvPr>
          <p:cNvSpPr>
            <a:spLocks noChangeArrowheads="1"/>
          </p:cNvSpPr>
          <p:nvPr userDrawn="1"/>
        </p:nvSpPr>
        <p:spPr bwMode="auto">
          <a:xfrm rot="10800000">
            <a:off x="0" y="6308725"/>
            <a:ext cx="10514013" cy="549275"/>
          </a:xfrm>
          <a:prstGeom prst="rect">
            <a:avLst/>
          </a:prstGeom>
          <a:gradFill rotWithShape="1">
            <a:gsLst>
              <a:gs pos="0">
                <a:schemeClr val="bg1"/>
              </a:gs>
              <a:gs pos="100000">
                <a:srgbClr val="9EB786"/>
              </a:gs>
            </a:gsLst>
            <a:lin ang="0" scaled="1"/>
          </a:gradFill>
          <a:ln>
            <a:noFill/>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a:p>
        </p:txBody>
      </p:sp>
      <p:sp>
        <p:nvSpPr>
          <p:cNvPr id="1028" name="Line 23">
            <a:extLst>
              <a:ext uri="{FF2B5EF4-FFF2-40B4-BE49-F238E27FC236}">
                <a16:creationId xmlns:a16="http://schemas.microsoft.com/office/drawing/2014/main" id="{13703CB2-D6CF-465A-A5C5-91035D123F70}"/>
              </a:ext>
            </a:extLst>
          </p:cNvPr>
          <p:cNvSpPr>
            <a:spLocks noChangeShapeType="1"/>
          </p:cNvSpPr>
          <p:nvPr userDrawn="1"/>
        </p:nvSpPr>
        <p:spPr bwMode="auto">
          <a:xfrm rot="10800000" flipH="1">
            <a:off x="33338" y="6296025"/>
            <a:ext cx="888047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1029" name="Line 24">
            <a:extLst>
              <a:ext uri="{FF2B5EF4-FFF2-40B4-BE49-F238E27FC236}">
                <a16:creationId xmlns:a16="http://schemas.microsoft.com/office/drawing/2014/main" id="{0C02E297-65AD-4971-9DB0-0D290894525E}"/>
              </a:ext>
            </a:extLst>
          </p:cNvPr>
          <p:cNvSpPr>
            <a:spLocks noChangeShapeType="1"/>
          </p:cNvSpPr>
          <p:nvPr userDrawn="1"/>
        </p:nvSpPr>
        <p:spPr bwMode="auto">
          <a:xfrm rot="10800000" flipH="1">
            <a:off x="33338" y="6245225"/>
            <a:ext cx="8880475"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es-EC"/>
          </a:p>
        </p:txBody>
      </p:sp>
      <p:pic>
        <p:nvPicPr>
          <p:cNvPr id="1030" name="Picture 26" descr="LOGO ESPE ORIGINAL copia">
            <a:extLst>
              <a:ext uri="{FF2B5EF4-FFF2-40B4-BE49-F238E27FC236}">
                <a16:creationId xmlns:a16="http://schemas.microsoft.com/office/drawing/2014/main" id="{5FC1DBCF-21F9-4312-B2F7-264FA736F78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l="3070"/>
          <a:stretch>
            <a:fillRect/>
          </a:stretch>
        </p:blipFill>
        <p:spPr bwMode="auto">
          <a:xfrm>
            <a:off x="8977313" y="5949950"/>
            <a:ext cx="30734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03"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hf hdr="0" ftr="0" dt="0"/>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image" Target="../media/image5.png"/><Relationship Id="rId16"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chart" Target="../charts/chart3.xml"/></Relationships>
</file>

<file path=ppt/slides/_rels/slide1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2.jpe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8.emf"/><Relationship Id="rId4" Type="http://schemas.openxmlformats.org/officeDocument/2006/relationships/image" Target="../media/image77.emf"/></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99.emf"/><Relationship Id="rId4" Type="http://schemas.openxmlformats.org/officeDocument/2006/relationships/image" Target="../media/image98.emf"/></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png"/><Relationship Id="rId4" Type="http://schemas.openxmlformats.org/officeDocument/2006/relationships/image" Target="../media/image101.png"/></Relationships>
</file>

<file path=ppt/slides/_rels/slide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4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4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4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6.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24.jpeg"/><Relationship Id="rId4" Type="http://schemas.openxmlformats.org/officeDocument/2006/relationships/image" Target="../media/image123.jpeg"/></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27.jpeg"/><Relationship Id="rId7" Type="http://schemas.openxmlformats.org/officeDocument/2006/relationships/diagramQuickStyle" Target="../diagrams/quickStyle4.xml"/><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5.png"/><Relationship Id="rId4" Type="http://schemas.openxmlformats.org/officeDocument/2006/relationships/image" Target="../media/image128.png"/><Relationship Id="rId9" Type="http://schemas.microsoft.com/office/2007/relationships/diagramDrawing" Target="../diagrams/drawing4.xml"/></Relationships>
</file>

<file path=ppt/slides/_rels/slide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5.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a:extLst>
              <a:ext uri="{FF2B5EF4-FFF2-40B4-BE49-F238E27FC236}">
                <a16:creationId xmlns:a16="http://schemas.microsoft.com/office/drawing/2014/main" id="{A19C4B88-340F-434A-B943-561F00789B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 b="4550"/>
          <a:stretch>
            <a:fillRect/>
          </a:stretch>
        </p:blipFill>
        <p:spPr bwMode="auto">
          <a:xfrm>
            <a:off x="119063" y="44450"/>
            <a:ext cx="4368800"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1 Rectángulo">
            <a:extLst>
              <a:ext uri="{FF2B5EF4-FFF2-40B4-BE49-F238E27FC236}">
                <a16:creationId xmlns:a16="http://schemas.microsoft.com/office/drawing/2014/main" id="{76B660A0-8FE1-4858-898A-0F719568D4B5}"/>
              </a:ext>
            </a:extLst>
          </p:cNvPr>
          <p:cNvSpPr/>
          <p:nvPr/>
        </p:nvSpPr>
        <p:spPr>
          <a:xfrm>
            <a:off x="1127448" y="1025351"/>
            <a:ext cx="10457645" cy="4785926"/>
          </a:xfrm>
          <a:prstGeom prst="rect">
            <a:avLst/>
          </a:prstGeom>
          <a:noFill/>
        </p:spPr>
        <p:txBody>
          <a:bodyPr>
            <a:spAutoFit/>
          </a:bodyPr>
          <a:lstStyle/>
          <a:p>
            <a:pPr algn="ctr">
              <a:defRPr/>
            </a:pPr>
            <a:r>
              <a:rPr lang="es-ES" sz="2200" b="1" dirty="0">
                <a:solidFill>
                  <a:prstClr val="black"/>
                </a:solidFill>
                <a:cs typeface="Arial" panose="020B0604020202020204" pitchFamily="34" charset="0"/>
              </a:rPr>
              <a:t>DEPARTAMENTO DE CIENCIAS DE LA TIERRA Y DE LA CONSTRUCCIÓN</a:t>
            </a:r>
            <a:endParaRPr lang="es-EC" sz="2200" dirty="0">
              <a:solidFill>
                <a:prstClr val="black"/>
              </a:solidFill>
              <a:cs typeface="Arial" panose="020B0604020202020204" pitchFamily="34" charset="0"/>
            </a:endParaRPr>
          </a:p>
          <a:p>
            <a:pPr algn="ctr">
              <a:defRPr/>
            </a:pPr>
            <a:r>
              <a:rPr lang="es-ES" b="1" dirty="0">
                <a:solidFill>
                  <a:prstClr val="black"/>
                </a:solidFill>
                <a:cs typeface="Arial" panose="020B0604020202020204" pitchFamily="34" charset="0"/>
              </a:rPr>
              <a:t> </a:t>
            </a:r>
            <a:r>
              <a:rPr lang="es-ES" sz="2000" b="1" dirty="0">
                <a:solidFill>
                  <a:prstClr val="black"/>
                </a:solidFill>
                <a:cs typeface="Arial" panose="020B0604020202020204" pitchFamily="34" charset="0"/>
              </a:rPr>
              <a:t>CARRERA DE INGENIERÍA CIVIL</a:t>
            </a:r>
          </a:p>
          <a:p>
            <a:pPr algn="ctr">
              <a:defRPr/>
            </a:pPr>
            <a:r>
              <a:rPr lang="es-ES" sz="800" b="1" dirty="0">
                <a:solidFill>
                  <a:prstClr val="black"/>
                </a:solidFill>
                <a:cs typeface="Arial" panose="020B0604020202020204" pitchFamily="34" charset="0"/>
              </a:rPr>
              <a:t> </a:t>
            </a:r>
            <a:endParaRPr lang="es-EC" sz="800" dirty="0">
              <a:solidFill>
                <a:prstClr val="black"/>
              </a:solidFill>
              <a:cs typeface="Arial" panose="020B0604020202020204" pitchFamily="34" charset="0"/>
            </a:endParaRPr>
          </a:p>
          <a:p>
            <a:pPr algn="ctr">
              <a:defRPr/>
            </a:pPr>
            <a:r>
              <a:rPr lang="es-ES" sz="700" b="1" dirty="0">
                <a:solidFill>
                  <a:prstClr val="black"/>
                </a:solidFill>
                <a:cs typeface="Arial" panose="020B0604020202020204" pitchFamily="34" charset="0"/>
              </a:rPr>
              <a:t> </a:t>
            </a:r>
            <a:endParaRPr lang="es-EC" sz="700" dirty="0">
              <a:solidFill>
                <a:prstClr val="black"/>
              </a:solidFill>
              <a:cs typeface="Arial" panose="020B0604020202020204" pitchFamily="34" charset="0"/>
            </a:endParaRPr>
          </a:p>
          <a:p>
            <a:pPr algn="ctr">
              <a:defRPr/>
            </a:pPr>
            <a:r>
              <a:rPr lang="es-ES" sz="700" b="1" dirty="0">
                <a:solidFill>
                  <a:prstClr val="black"/>
                </a:solidFill>
                <a:cs typeface="Arial" panose="020B0604020202020204" pitchFamily="34" charset="0"/>
              </a:rPr>
              <a:t> </a:t>
            </a:r>
            <a:r>
              <a:rPr lang="es-ES" sz="2000" b="1" dirty="0">
                <a:solidFill>
                  <a:prstClr val="black"/>
                </a:solidFill>
                <a:cs typeface="Arial" panose="020B0604020202020204" pitchFamily="34" charset="0"/>
              </a:rPr>
              <a:t>TEMA:</a:t>
            </a:r>
            <a:endParaRPr lang="es-EC" sz="2000" b="1" dirty="0">
              <a:solidFill>
                <a:prstClr val="black"/>
              </a:solidFill>
              <a:cs typeface="Arial" panose="020B0604020202020204" pitchFamily="34" charset="0"/>
            </a:endParaRPr>
          </a:p>
          <a:p>
            <a:pPr algn="ctr">
              <a:defRPr/>
            </a:pPr>
            <a:r>
              <a:rPr lang="es-EC" sz="2000" dirty="0">
                <a:solidFill>
                  <a:prstClr val="black"/>
                </a:solidFill>
                <a:cs typeface="Arial" panose="020B0604020202020204" pitchFamily="34" charset="0"/>
              </a:rPr>
              <a:t>“</a:t>
            </a:r>
            <a:r>
              <a:rPr lang="es-ES" dirty="0">
                <a:ea typeface="Arial Narrow" panose="020B0606020202030204" pitchFamily="34" charset="0"/>
                <a:cs typeface="Arial Narrow" panose="020B0606020202030204" pitchFamily="34" charset="0"/>
              </a:rPr>
              <a:t>ANÁLISIS DE ACCIDENTABILIDAD, SEGURIDAD VEHICULAR Y PEATONAL EN LOS EJES VIALES PRINCIPALES DEL VALLE DE LOS CHILLOS; CANTONES QUITO </a:t>
            </a:r>
            <a:r>
              <a:rPr lang="es-ES">
                <a:ea typeface="Arial Narrow" panose="020B0606020202030204" pitchFamily="34" charset="0"/>
                <a:cs typeface="Arial Narrow" panose="020B0606020202030204" pitchFamily="34" charset="0"/>
              </a:rPr>
              <a:t>Y RUMIÑAHUI EN E</a:t>
            </a:r>
            <a:r>
              <a:rPr lang="es-ES" dirty="0">
                <a:ea typeface="Arial Narrow" panose="020B0606020202030204" pitchFamily="34" charset="0"/>
                <a:cs typeface="Arial Narrow" panose="020B0606020202030204" pitchFamily="34" charset="0"/>
              </a:rPr>
              <a:t>L</a:t>
            </a:r>
            <a:r>
              <a:rPr lang="es-ES"/>
              <a:t> </a:t>
            </a:r>
            <a:r>
              <a:rPr lang="es-ES" dirty="0"/>
              <a:t>EJE TRANSVERSAL AVENIDA ILALÓ, SECTORES CAMINO ANTIGUO A CONOCOTO, BOCATOMA – EL TINGO - VÍA A LA MERCED”</a:t>
            </a:r>
            <a:endParaRPr lang="es-EC" dirty="0"/>
          </a:p>
          <a:p>
            <a:pPr algn="ctr">
              <a:defRPr/>
            </a:pPr>
            <a:endParaRPr lang="es-EC" sz="2000" dirty="0">
              <a:solidFill>
                <a:prstClr val="black"/>
              </a:solidFill>
              <a:cs typeface="Arial" panose="020B0604020202020204" pitchFamily="34" charset="0"/>
            </a:endParaRPr>
          </a:p>
          <a:p>
            <a:pPr algn="ctr">
              <a:defRPr/>
            </a:pPr>
            <a:r>
              <a:rPr lang="es-EC" b="1" dirty="0">
                <a:solidFill>
                  <a:prstClr val="black"/>
                </a:solidFill>
                <a:cs typeface="Arial" panose="020B0604020202020204" pitchFamily="34" charset="0"/>
              </a:rPr>
              <a:t>TRABAJO DE INTEGRACIÓN CURRICULAR PREVIO A LA OBTENCIÓN DEL TÍTULO DE INGENIERO CIVIL</a:t>
            </a:r>
            <a:r>
              <a:rPr lang="es-ES" sz="1200" dirty="0">
                <a:solidFill>
                  <a:prstClr val="black"/>
                </a:solidFill>
                <a:cs typeface="Arial" panose="020B0604020202020204" pitchFamily="34" charset="0"/>
              </a:rPr>
              <a:t> </a:t>
            </a:r>
            <a:endParaRPr lang="es-EC" sz="800" dirty="0">
              <a:solidFill>
                <a:prstClr val="black"/>
              </a:solidFill>
              <a:cs typeface="Arial" panose="020B0604020202020204" pitchFamily="34" charset="0"/>
            </a:endParaRPr>
          </a:p>
          <a:p>
            <a:pPr algn="ctr">
              <a:defRPr/>
            </a:pPr>
            <a:r>
              <a:rPr lang="es-ES" dirty="0">
                <a:solidFill>
                  <a:prstClr val="black"/>
                </a:solidFill>
                <a:cs typeface="Arial" panose="020B0604020202020204" pitchFamily="34" charset="0"/>
              </a:rPr>
              <a:t> </a:t>
            </a:r>
            <a:endParaRPr lang="es-EC" dirty="0">
              <a:solidFill>
                <a:prstClr val="black"/>
              </a:solidFill>
              <a:cs typeface="Arial" panose="020B0604020202020204" pitchFamily="34" charset="0"/>
            </a:endParaRPr>
          </a:p>
          <a:p>
            <a:pPr algn="ctr">
              <a:defRPr/>
            </a:pPr>
            <a:r>
              <a:rPr lang="es-ES" b="1" dirty="0">
                <a:solidFill>
                  <a:prstClr val="black"/>
                </a:solidFill>
                <a:cs typeface="Arial" panose="020B0604020202020204" pitchFamily="34" charset="0"/>
              </a:rPr>
              <a:t>AUTOR:</a:t>
            </a:r>
            <a:r>
              <a:rPr lang="es-MX" dirty="0">
                <a:solidFill>
                  <a:prstClr val="black"/>
                </a:solidFill>
                <a:cs typeface="Arial" panose="020B0604020202020204" pitchFamily="34" charset="0"/>
              </a:rPr>
              <a:t>, DAVID MOSQUERA</a:t>
            </a:r>
          </a:p>
          <a:p>
            <a:pPr algn="ctr">
              <a:defRPr/>
            </a:pPr>
            <a:r>
              <a:rPr lang="es-ES" b="1" dirty="0">
                <a:solidFill>
                  <a:prstClr val="black"/>
                </a:solidFill>
                <a:cs typeface="Arial" panose="020B0604020202020204" pitchFamily="34" charset="0"/>
              </a:rPr>
              <a:t>DIRECTOR </a:t>
            </a:r>
            <a:r>
              <a:rPr lang="es-ES" dirty="0">
                <a:solidFill>
                  <a:prstClr val="black"/>
                </a:solidFill>
                <a:cs typeface="Arial" panose="020B0604020202020204" pitchFamily="34" charset="0"/>
              </a:rPr>
              <a:t>: ING. </a:t>
            </a:r>
            <a:r>
              <a:rPr lang="es-EC" dirty="0">
                <a:solidFill>
                  <a:prstClr val="black"/>
                </a:solidFill>
                <a:cs typeface="Arial" panose="020B0604020202020204" pitchFamily="34" charset="0"/>
              </a:rPr>
              <a:t>ROMERO FLORES, PATRICIO EDUARDO, </a:t>
            </a:r>
            <a:r>
              <a:rPr lang="es-EC" dirty="0" err="1">
                <a:solidFill>
                  <a:prstClr val="black"/>
                </a:solidFill>
                <a:cs typeface="Arial" panose="020B0604020202020204" pitchFamily="34" charset="0"/>
              </a:rPr>
              <a:t>Mgs</a:t>
            </a:r>
            <a:r>
              <a:rPr lang="es-EC" dirty="0">
                <a:solidFill>
                  <a:prstClr val="black"/>
                </a:solidFill>
                <a:cs typeface="Arial" panose="020B0604020202020204" pitchFamily="34" charset="0"/>
              </a:rPr>
              <a:t>.</a:t>
            </a:r>
            <a:r>
              <a:rPr lang="es-ES" dirty="0">
                <a:solidFill>
                  <a:prstClr val="black"/>
                </a:solidFill>
                <a:cs typeface="Arial" panose="020B0604020202020204" pitchFamily="34" charset="0"/>
              </a:rPr>
              <a:t> </a:t>
            </a:r>
          </a:p>
          <a:p>
            <a:pPr algn="ctr">
              <a:defRPr/>
            </a:pPr>
            <a:endParaRPr lang="es-ES" dirty="0">
              <a:solidFill>
                <a:prstClr val="black"/>
              </a:solidFill>
              <a:cs typeface="Arial" panose="020B0604020202020204" pitchFamily="34" charset="0"/>
            </a:endParaRPr>
          </a:p>
          <a:p>
            <a:pPr algn="ctr">
              <a:defRPr/>
            </a:pPr>
            <a:r>
              <a:rPr lang="es-ES" dirty="0">
                <a:solidFill>
                  <a:prstClr val="black"/>
                </a:solidFill>
                <a:cs typeface="Arial" panose="020B0604020202020204" pitchFamily="34" charset="0"/>
              </a:rPr>
              <a:t>SANGOLQUÍ – </a:t>
            </a:r>
            <a:r>
              <a:rPr lang="es-ES_tradnl" dirty="0">
                <a:solidFill>
                  <a:prstClr val="black"/>
                </a:solidFill>
                <a:cs typeface="Arial" panose="020B0604020202020204" pitchFamily="34" charset="0"/>
              </a:rPr>
              <a:t>2021</a:t>
            </a:r>
            <a:endParaRPr lang="es-EC" dirty="0">
              <a:solidFill>
                <a:prstClr val="black"/>
              </a:solidFill>
              <a:cs typeface="Arial" panose="020B0604020202020204" pitchFamily="34" charset="0"/>
            </a:endParaRPr>
          </a:p>
          <a:p>
            <a:pPr algn="ctr">
              <a:defRPr/>
            </a:pPr>
            <a:endParaRPr lang="es-ES" sz="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076" name="Imagen 3">
            <a:extLst>
              <a:ext uri="{FF2B5EF4-FFF2-40B4-BE49-F238E27FC236}">
                <a16:creationId xmlns:a16="http://schemas.microsoft.com/office/drawing/2014/main" id="{D9B685BE-A479-40A7-8986-6B68FD9197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6440" y="4221088"/>
            <a:ext cx="1404937"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ángulo 3">
            <a:extLst>
              <a:ext uri="{FF2B5EF4-FFF2-40B4-BE49-F238E27FC236}">
                <a16:creationId xmlns:a16="http://schemas.microsoft.com/office/drawing/2014/main" id="{8A47E746-194E-4F55-A437-D518B186E49A}"/>
              </a:ext>
            </a:extLst>
          </p:cNvPr>
          <p:cNvSpPr>
            <a:spLocks noChangeArrowheads="1"/>
          </p:cNvSpPr>
          <p:nvPr/>
        </p:nvSpPr>
        <p:spPr bwMode="auto">
          <a:xfrm>
            <a:off x="263525" y="25400"/>
            <a:ext cx="50639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a:t>SEÑALÉTICA VERTICAL </a:t>
            </a:r>
            <a:endParaRPr lang="es-EC" altLang="es-EC" sz="3200"/>
          </a:p>
        </p:txBody>
      </p:sp>
      <p:pic>
        <p:nvPicPr>
          <p:cNvPr id="12291" name="Picture 4">
            <a:extLst>
              <a:ext uri="{FF2B5EF4-FFF2-40B4-BE49-F238E27FC236}">
                <a16:creationId xmlns:a16="http://schemas.microsoft.com/office/drawing/2014/main" id="{D8665962-359A-469B-A25F-AC64B0E6F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uadroTexto 6">
            <a:extLst>
              <a:ext uri="{FF2B5EF4-FFF2-40B4-BE49-F238E27FC236}">
                <a16:creationId xmlns:a16="http://schemas.microsoft.com/office/drawing/2014/main" id="{162085C9-BA48-478D-965A-38B86D9CE8AE}"/>
              </a:ext>
            </a:extLst>
          </p:cNvPr>
          <p:cNvSpPr txBox="1"/>
          <p:nvPr/>
        </p:nvSpPr>
        <p:spPr>
          <a:xfrm>
            <a:off x="2279576" y="5246142"/>
            <a:ext cx="7479712" cy="698717"/>
          </a:xfrm>
          <a:prstGeom prst="rect">
            <a:avLst/>
          </a:prstGeom>
          <a:noFill/>
        </p:spPr>
        <p:txBody>
          <a:bodyPr wrap="square">
            <a:spAutoFit/>
          </a:bodyPr>
          <a:lstStyle/>
          <a:p>
            <a:pPr algn="just">
              <a:lnSpc>
                <a:spcPct val="150000"/>
              </a:lnSpc>
              <a:spcBef>
                <a:spcPts val="1200"/>
              </a:spcBef>
              <a:spcAft>
                <a:spcPts val="800"/>
              </a:spcAft>
            </a:pPr>
            <a:r>
              <a:rPr lang="es-EC" sz="1400" i="1" dirty="0">
                <a:effectLst/>
                <a:latin typeface="Arial" panose="020B0604020202020204" pitchFamily="34" charset="0"/>
                <a:ea typeface="Times New Roman" panose="02020603050405020304" pitchFamily="18" charset="0"/>
                <a:cs typeface="Times New Roman" panose="02020603050405020304" pitchFamily="18" charset="0"/>
              </a:rPr>
              <a:t>Nota. </a:t>
            </a:r>
            <a:r>
              <a:rPr lang="es-EC" sz="1400" i="1" dirty="0">
                <a:cs typeface="Times New Roman" panose="02020603050405020304" pitchFamily="18" charset="0"/>
              </a:rPr>
              <a:t>Parámetros para la señalética “No estacionar”. Tomado de (Instituto Ecuatoriano de Normalización, 2011) </a:t>
            </a:r>
          </a:p>
        </p:txBody>
      </p:sp>
      <p:sp>
        <p:nvSpPr>
          <p:cNvPr id="9" name="CuadroTexto 8">
            <a:extLst>
              <a:ext uri="{FF2B5EF4-FFF2-40B4-BE49-F238E27FC236}">
                <a16:creationId xmlns:a16="http://schemas.microsoft.com/office/drawing/2014/main" id="{826BC624-5F8B-4069-ADF0-3693A82DA05A}"/>
              </a:ext>
            </a:extLst>
          </p:cNvPr>
          <p:cNvSpPr txBox="1"/>
          <p:nvPr/>
        </p:nvSpPr>
        <p:spPr>
          <a:xfrm>
            <a:off x="89854" y="6401356"/>
            <a:ext cx="461529" cy="369332"/>
          </a:xfrm>
          <a:prstGeom prst="rect">
            <a:avLst/>
          </a:prstGeom>
          <a:noFill/>
        </p:spPr>
        <p:txBody>
          <a:bodyPr wrap="square">
            <a:spAutoFit/>
          </a:bodyPr>
          <a:lstStyle/>
          <a:p>
            <a:r>
              <a:rPr lang="es-MX" sz="1800"/>
              <a:t>14</a:t>
            </a:r>
            <a:endParaRPr lang="es-EC" sz="1800"/>
          </a:p>
        </p:txBody>
      </p:sp>
      <p:pic>
        <p:nvPicPr>
          <p:cNvPr id="2" name="Imagen 1">
            <a:extLst>
              <a:ext uri="{FF2B5EF4-FFF2-40B4-BE49-F238E27FC236}">
                <a16:creationId xmlns:a16="http://schemas.microsoft.com/office/drawing/2014/main" id="{A1862410-E1B9-449F-9F68-48C6BD4A6A2F}"/>
              </a:ext>
            </a:extLst>
          </p:cNvPr>
          <p:cNvPicPr>
            <a:picLocks noChangeAspect="1"/>
          </p:cNvPicPr>
          <p:nvPr/>
        </p:nvPicPr>
        <p:blipFill>
          <a:blip r:embed="rId3"/>
          <a:stretch>
            <a:fillRect/>
          </a:stretch>
        </p:blipFill>
        <p:spPr>
          <a:xfrm>
            <a:off x="3460751" y="823515"/>
            <a:ext cx="5003311" cy="442262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ángulo 3">
            <a:extLst>
              <a:ext uri="{FF2B5EF4-FFF2-40B4-BE49-F238E27FC236}">
                <a16:creationId xmlns:a16="http://schemas.microsoft.com/office/drawing/2014/main" id="{8A47E746-194E-4F55-A437-D518B186E49A}"/>
              </a:ext>
            </a:extLst>
          </p:cNvPr>
          <p:cNvSpPr>
            <a:spLocks noChangeArrowheads="1"/>
          </p:cNvSpPr>
          <p:nvPr/>
        </p:nvSpPr>
        <p:spPr bwMode="auto">
          <a:xfrm>
            <a:off x="263525" y="25400"/>
            <a:ext cx="72390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a:t>SEÑALÉTICA VERTICAL</a:t>
            </a:r>
            <a:r>
              <a:rPr kumimoji="0" lang="es-MX" altLang="es-EC" sz="3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s-MX" altLang="es-EC"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REGULATORIAS</a:t>
            </a:r>
            <a:endParaRPr lang="es-EC" altLang="es-EC" sz="3200"/>
          </a:p>
        </p:txBody>
      </p:sp>
      <p:pic>
        <p:nvPicPr>
          <p:cNvPr id="12291" name="Picture 4">
            <a:extLst>
              <a:ext uri="{FF2B5EF4-FFF2-40B4-BE49-F238E27FC236}">
                <a16:creationId xmlns:a16="http://schemas.microsoft.com/office/drawing/2014/main" id="{D8665962-359A-469B-A25F-AC64B0E6F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Imagen 7">
            <a:extLst>
              <a:ext uri="{FF2B5EF4-FFF2-40B4-BE49-F238E27FC236}">
                <a16:creationId xmlns:a16="http://schemas.microsoft.com/office/drawing/2014/main" id="{D4DB4D98-62CF-4471-96E4-4229D73D54AD}"/>
              </a:ext>
            </a:extLst>
          </p:cNvPr>
          <p:cNvPicPr/>
          <p:nvPr/>
        </p:nvPicPr>
        <p:blipFill rotWithShape="1">
          <a:blip r:embed="rId3"/>
          <a:srcRect r="71312" b="13399"/>
          <a:stretch/>
        </p:blipFill>
        <p:spPr>
          <a:xfrm>
            <a:off x="3659711" y="4391187"/>
            <a:ext cx="1230785" cy="1193635"/>
          </a:xfrm>
          <a:prstGeom prst="rect">
            <a:avLst/>
          </a:prstGeom>
        </p:spPr>
      </p:pic>
      <p:pic>
        <p:nvPicPr>
          <p:cNvPr id="9" name="Imagen 8">
            <a:extLst>
              <a:ext uri="{FF2B5EF4-FFF2-40B4-BE49-F238E27FC236}">
                <a16:creationId xmlns:a16="http://schemas.microsoft.com/office/drawing/2014/main" id="{8090AB31-9F18-4BEE-8EED-EAE8B1D94D1B}"/>
              </a:ext>
            </a:extLst>
          </p:cNvPr>
          <p:cNvPicPr/>
          <p:nvPr/>
        </p:nvPicPr>
        <p:blipFill rotWithShape="1">
          <a:blip r:embed="rId4"/>
          <a:srcRect t="6360" r="75557" b="13866"/>
          <a:stretch/>
        </p:blipFill>
        <p:spPr>
          <a:xfrm>
            <a:off x="5581693" y="2608804"/>
            <a:ext cx="1461018" cy="1308977"/>
          </a:xfrm>
          <a:prstGeom prst="rect">
            <a:avLst/>
          </a:prstGeom>
        </p:spPr>
      </p:pic>
      <p:pic>
        <p:nvPicPr>
          <p:cNvPr id="10" name="Imagen 9">
            <a:extLst>
              <a:ext uri="{FF2B5EF4-FFF2-40B4-BE49-F238E27FC236}">
                <a16:creationId xmlns:a16="http://schemas.microsoft.com/office/drawing/2014/main" id="{1812A96C-AF6C-457D-9B1F-8A254FB0E422}"/>
              </a:ext>
            </a:extLst>
          </p:cNvPr>
          <p:cNvPicPr/>
          <p:nvPr/>
        </p:nvPicPr>
        <p:blipFill rotWithShape="1">
          <a:blip r:embed="rId5"/>
          <a:srcRect t="26656" r="56839" b="29739"/>
          <a:stretch/>
        </p:blipFill>
        <p:spPr>
          <a:xfrm>
            <a:off x="8400256" y="1402918"/>
            <a:ext cx="3397460" cy="599626"/>
          </a:xfrm>
          <a:prstGeom prst="rect">
            <a:avLst/>
          </a:prstGeom>
        </p:spPr>
      </p:pic>
      <p:pic>
        <p:nvPicPr>
          <p:cNvPr id="11" name="Imagen 10">
            <a:extLst>
              <a:ext uri="{FF2B5EF4-FFF2-40B4-BE49-F238E27FC236}">
                <a16:creationId xmlns:a16="http://schemas.microsoft.com/office/drawing/2014/main" id="{E34A042D-1591-4814-B9AC-E13A2C4E33B9}"/>
              </a:ext>
            </a:extLst>
          </p:cNvPr>
          <p:cNvPicPr/>
          <p:nvPr/>
        </p:nvPicPr>
        <p:blipFill rotWithShape="1">
          <a:blip r:embed="rId6"/>
          <a:srcRect r="64396" b="25219"/>
          <a:stretch/>
        </p:blipFill>
        <p:spPr>
          <a:xfrm>
            <a:off x="1103412" y="2879140"/>
            <a:ext cx="2181289" cy="819198"/>
          </a:xfrm>
          <a:prstGeom prst="rect">
            <a:avLst/>
          </a:prstGeom>
        </p:spPr>
      </p:pic>
      <p:pic>
        <p:nvPicPr>
          <p:cNvPr id="12" name="Imagen 11">
            <a:extLst>
              <a:ext uri="{FF2B5EF4-FFF2-40B4-BE49-F238E27FC236}">
                <a16:creationId xmlns:a16="http://schemas.microsoft.com/office/drawing/2014/main" id="{577AF005-C270-4F66-A01E-6BC7811F9DB8}"/>
              </a:ext>
            </a:extLst>
          </p:cNvPr>
          <p:cNvPicPr/>
          <p:nvPr/>
        </p:nvPicPr>
        <p:blipFill rotWithShape="1">
          <a:blip r:embed="rId7"/>
          <a:srcRect r="53797" b="12102"/>
          <a:stretch/>
        </p:blipFill>
        <p:spPr>
          <a:xfrm>
            <a:off x="2927648" y="1131846"/>
            <a:ext cx="2189503" cy="1225623"/>
          </a:xfrm>
          <a:prstGeom prst="rect">
            <a:avLst/>
          </a:prstGeom>
        </p:spPr>
      </p:pic>
      <p:pic>
        <p:nvPicPr>
          <p:cNvPr id="13" name="Imagen 12">
            <a:extLst>
              <a:ext uri="{FF2B5EF4-FFF2-40B4-BE49-F238E27FC236}">
                <a16:creationId xmlns:a16="http://schemas.microsoft.com/office/drawing/2014/main" id="{E9D3F963-80B5-4636-9C85-FF82C586BBE8}"/>
              </a:ext>
            </a:extLst>
          </p:cNvPr>
          <p:cNvPicPr/>
          <p:nvPr/>
        </p:nvPicPr>
        <p:blipFill rotWithShape="1">
          <a:blip r:embed="rId8"/>
          <a:srcRect t="7271" r="68091" b="9799"/>
          <a:stretch/>
        </p:blipFill>
        <p:spPr>
          <a:xfrm>
            <a:off x="7538461" y="2699592"/>
            <a:ext cx="1319614" cy="1289463"/>
          </a:xfrm>
          <a:prstGeom prst="rect">
            <a:avLst/>
          </a:prstGeom>
        </p:spPr>
      </p:pic>
      <p:pic>
        <p:nvPicPr>
          <p:cNvPr id="14" name="Imagen 13">
            <a:extLst>
              <a:ext uri="{FF2B5EF4-FFF2-40B4-BE49-F238E27FC236}">
                <a16:creationId xmlns:a16="http://schemas.microsoft.com/office/drawing/2014/main" id="{7EF68FE1-7847-48D9-8C20-BC13DA8E0DEC}"/>
              </a:ext>
            </a:extLst>
          </p:cNvPr>
          <p:cNvPicPr/>
          <p:nvPr/>
        </p:nvPicPr>
        <p:blipFill rotWithShape="1">
          <a:blip r:embed="rId9"/>
          <a:srcRect r="69837" b="15579"/>
          <a:stretch/>
        </p:blipFill>
        <p:spPr bwMode="auto">
          <a:xfrm>
            <a:off x="1435316" y="4201210"/>
            <a:ext cx="1440160" cy="1401467"/>
          </a:xfrm>
          <a:prstGeom prst="rect">
            <a:avLst/>
          </a:prstGeom>
          <a:ln>
            <a:noFill/>
          </a:ln>
          <a:extLst>
            <a:ext uri="{53640926-AAD7-44D8-BBD7-CCE9431645EC}">
              <a14:shadowObscured xmlns:a14="http://schemas.microsoft.com/office/drawing/2010/main"/>
            </a:ext>
          </a:extLst>
        </p:spPr>
      </p:pic>
      <p:pic>
        <p:nvPicPr>
          <p:cNvPr id="15" name="Imagen 14">
            <a:extLst>
              <a:ext uri="{FF2B5EF4-FFF2-40B4-BE49-F238E27FC236}">
                <a16:creationId xmlns:a16="http://schemas.microsoft.com/office/drawing/2014/main" id="{295728EB-9280-4171-95C2-7542B7363F65}"/>
              </a:ext>
            </a:extLst>
          </p:cNvPr>
          <p:cNvPicPr/>
          <p:nvPr/>
        </p:nvPicPr>
        <p:blipFill rotWithShape="1">
          <a:blip r:embed="rId10"/>
          <a:srcRect r="51601" b="14645"/>
          <a:stretch/>
        </p:blipFill>
        <p:spPr>
          <a:xfrm>
            <a:off x="5553637" y="1102472"/>
            <a:ext cx="2570404" cy="1254997"/>
          </a:xfrm>
          <a:prstGeom prst="rect">
            <a:avLst/>
          </a:prstGeom>
        </p:spPr>
      </p:pic>
      <p:pic>
        <p:nvPicPr>
          <p:cNvPr id="16" name="Imagen 15">
            <a:extLst>
              <a:ext uri="{FF2B5EF4-FFF2-40B4-BE49-F238E27FC236}">
                <a16:creationId xmlns:a16="http://schemas.microsoft.com/office/drawing/2014/main" id="{CFBB3756-5535-48DE-BC59-56E2CACB06CD}"/>
              </a:ext>
            </a:extLst>
          </p:cNvPr>
          <p:cNvPicPr/>
          <p:nvPr/>
        </p:nvPicPr>
        <p:blipFill rotWithShape="1">
          <a:blip r:embed="rId11"/>
          <a:srcRect r="79567" b="13639"/>
          <a:stretch/>
        </p:blipFill>
        <p:spPr>
          <a:xfrm>
            <a:off x="1248802" y="1161719"/>
            <a:ext cx="1276711" cy="1246288"/>
          </a:xfrm>
          <a:prstGeom prst="rect">
            <a:avLst/>
          </a:prstGeom>
        </p:spPr>
      </p:pic>
      <p:pic>
        <p:nvPicPr>
          <p:cNvPr id="17" name="Imagen 16">
            <a:extLst>
              <a:ext uri="{FF2B5EF4-FFF2-40B4-BE49-F238E27FC236}">
                <a16:creationId xmlns:a16="http://schemas.microsoft.com/office/drawing/2014/main" id="{0D0B0001-C837-4C37-BFFA-A44A6D6BD7C0}"/>
              </a:ext>
            </a:extLst>
          </p:cNvPr>
          <p:cNvPicPr/>
          <p:nvPr/>
        </p:nvPicPr>
        <p:blipFill rotWithShape="1">
          <a:blip r:embed="rId12"/>
          <a:srcRect t="6010" r="75104" b="14604"/>
          <a:stretch/>
        </p:blipFill>
        <p:spPr>
          <a:xfrm>
            <a:off x="3797537" y="2531205"/>
            <a:ext cx="1319614" cy="1342068"/>
          </a:xfrm>
          <a:prstGeom prst="rect">
            <a:avLst/>
          </a:prstGeom>
        </p:spPr>
      </p:pic>
      <p:pic>
        <p:nvPicPr>
          <p:cNvPr id="18" name="Imagen 17">
            <a:extLst>
              <a:ext uri="{FF2B5EF4-FFF2-40B4-BE49-F238E27FC236}">
                <a16:creationId xmlns:a16="http://schemas.microsoft.com/office/drawing/2014/main" id="{5954BD4F-7BA7-493C-A5C1-C720FB083B6A}"/>
              </a:ext>
            </a:extLst>
          </p:cNvPr>
          <p:cNvPicPr/>
          <p:nvPr/>
        </p:nvPicPr>
        <p:blipFill rotWithShape="1">
          <a:blip r:embed="rId13"/>
          <a:srcRect r="74368" b="16615"/>
          <a:stretch/>
        </p:blipFill>
        <p:spPr>
          <a:xfrm>
            <a:off x="8597458" y="4246243"/>
            <a:ext cx="1562460" cy="1483527"/>
          </a:xfrm>
          <a:prstGeom prst="rect">
            <a:avLst/>
          </a:prstGeom>
        </p:spPr>
      </p:pic>
      <p:pic>
        <p:nvPicPr>
          <p:cNvPr id="19" name="Imagen 18">
            <a:extLst>
              <a:ext uri="{FF2B5EF4-FFF2-40B4-BE49-F238E27FC236}">
                <a16:creationId xmlns:a16="http://schemas.microsoft.com/office/drawing/2014/main" id="{B6647D20-F1EC-4BB4-9C1E-040A98BF1028}"/>
              </a:ext>
            </a:extLst>
          </p:cNvPr>
          <p:cNvPicPr/>
          <p:nvPr/>
        </p:nvPicPr>
        <p:blipFill rotWithShape="1">
          <a:blip r:embed="rId14"/>
          <a:srcRect r="64286" b="13468"/>
          <a:stretch/>
        </p:blipFill>
        <p:spPr>
          <a:xfrm>
            <a:off x="5864454" y="4287417"/>
            <a:ext cx="1948769" cy="1401177"/>
          </a:xfrm>
          <a:prstGeom prst="rect">
            <a:avLst/>
          </a:prstGeom>
        </p:spPr>
      </p:pic>
      <p:pic>
        <p:nvPicPr>
          <p:cNvPr id="20" name="Imagen 19">
            <a:extLst>
              <a:ext uri="{FF2B5EF4-FFF2-40B4-BE49-F238E27FC236}">
                <a16:creationId xmlns:a16="http://schemas.microsoft.com/office/drawing/2014/main" id="{C6D841D0-1BCB-4F99-83BB-CC6547A1677B}"/>
              </a:ext>
            </a:extLst>
          </p:cNvPr>
          <p:cNvPicPr/>
          <p:nvPr/>
        </p:nvPicPr>
        <p:blipFill rotWithShape="1">
          <a:blip r:embed="rId15"/>
          <a:srcRect r="71004" b="67734"/>
          <a:stretch/>
        </p:blipFill>
        <p:spPr>
          <a:xfrm>
            <a:off x="9667695" y="2596442"/>
            <a:ext cx="1562460" cy="1539768"/>
          </a:xfrm>
          <a:prstGeom prst="rect">
            <a:avLst/>
          </a:prstGeom>
        </p:spPr>
      </p:pic>
      <p:sp>
        <p:nvSpPr>
          <p:cNvPr id="21" name="CuadroTexto 20">
            <a:extLst>
              <a:ext uri="{FF2B5EF4-FFF2-40B4-BE49-F238E27FC236}">
                <a16:creationId xmlns:a16="http://schemas.microsoft.com/office/drawing/2014/main" id="{6EC00C63-B8B9-43B9-AADA-39051D1C98BA}"/>
              </a:ext>
            </a:extLst>
          </p:cNvPr>
          <p:cNvSpPr txBox="1"/>
          <p:nvPr/>
        </p:nvSpPr>
        <p:spPr>
          <a:xfrm>
            <a:off x="2491918" y="5688594"/>
            <a:ext cx="6094476" cy="369332"/>
          </a:xfrm>
          <a:prstGeom prst="rect">
            <a:avLst/>
          </a:prstGeom>
          <a:noFill/>
        </p:spPr>
        <p:txBody>
          <a:bodyPr wrap="square">
            <a:spAutoFit/>
          </a:bodyPr>
          <a:lstStyle/>
          <a:p>
            <a:r>
              <a:rPr lang="es-MX"/>
              <a:t>Tomado de (Instituto Ecuatoriano de Normalización, 2011)</a:t>
            </a:r>
            <a:endParaRPr lang="es-EC"/>
          </a:p>
        </p:txBody>
      </p:sp>
      <p:sp>
        <p:nvSpPr>
          <p:cNvPr id="23" name="CuadroTexto 22">
            <a:extLst>
              <a:ext uri="{FF2B5EF4-FFF2-40B4-BE49-F238E27FC236}">
                <a16:creationId xmlns:a16="http://schemas.microsoft.com/office/drawing/2014/main" id="{13EA533D-0DC3-4C17-90F1-9B0497A1FF35}"/>
              </a:ext>
            </a:extLst>
          </p:cNvPr>
          <p:cNvSpPr txBox="1"/>
          <p:nvPr/>
        </p:nvSpPr>
        <p:spPr>
          <a:xfrm>
            <a:off x="89854" y="6401356"/>
            <a:ext cx="461529" cy="369332"/>
          </a:xfrm>
          <a:prstGeom prst="rect">
            <a:avLst/>
          </a:prstGeom>
          <a:noFill/>
        </p:spPr>
        <p:txBody>
          <a:bodyPr wrap="square">
            <a:spAutoFit/>
          </a:bodyPr>
          <a:lstStyle/>
          <a:p>
            <a:r>
              <a:rPr lang="es-MX" sz="1800"/>
              <a:t>15</a:t>
            </a:r>
            <a:endParaRPr lang="es-EC" sz="1800"/>
          </a:p>
        </p:txBody>
      </p:sp>
    </p:spTree>
    <p:extLst>
      <p:ext uri="{BB962C8B-B14F-4D97-AF65-F5344CB8AC3E}">
        <p14:creationId xmlns:p14="http://schemas.microsoft.com/office/powerpoint/2010/main" val="3676049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ángulo 3">
            <a:extLst>
              <a:ext uri="{FF2B5EF4-FFF2-40B4-BE49-F238E27FC236}">
                <a16:creationId xmlns:a16="http://schemas.microsoft.com/office/drawing/2014/main" id="{8A47E746-194E-4F55-A437-D518B186E49A}"/>
              </a:ext>
            </a:extLst>
          </p:cNvPr>
          <p:cNvSpPr>
            <a:spLocks noChangeArrowheads="1"/>
          </p:cNvSpPr>
          <p:nvPr/>
        </p:nvSpPr>
        <p:spPr bwMode="auto">
          <a:xfrm>
            <a:off x="263525" y="25400"/>
            <a:ext cx="70031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a:t>SEÑALÉTICA VERTICAL</a:t>
            </a:r>
            <a:r>
              <a:rPr kumimoji="0" lang="es-MX" altLang="es-EC" sz="3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s-MX" altLang="es-EC"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PREVENTIVAS</a:t>
            </a:r>
            <a:endParaRPr lang="es-EC" altLang="es-EC" sz="3200"/>
          </a:p>
        </p:txBody>
      </p:sp>
      <p:pic>
        <p:nvPicPr>
          <p:cNvPr id="12291" name="Picture 4">
            <a:extLst>
              <a:ext uri="{FF2B5EF4-FFF2-40B4-BE49-F238E27FC236}">
                <a16:creationId xmlns:a16="http://schemas.microsoft.com/office/drawing/2014/main" id="{D8665962-359A-469B-A25F-AC64B0E6F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uadroTexto 3">
            <a:extLst>
              <a:ext uri="{FF2B5EF4-FFF2-40B4-BE49-F238E27FC236}">
                <a16:creationId xmlns:a16="http://schemas.microsoft.com/office/drawing/2014/main" id="{A403F33C-8CFC-48FE-B8BA-7D7D109738E2}"/>
              </a:ext>
            </a:extLst>
          </p:cNvPr>
          <p:cNvSpPr txBox="1"/>
          <p:nvPr/>
        </p:nvSpPr>
        <p:spPr>
          <a:xfrm>
            <a:off x="2491918" y="5688594"/>
            <a:ext cx="6094476" cy="369332"/>
          </a:xfrm>
          <a:prstGeom prst="rect">
            <a:avLst/>
          </a:prstGeom>
          <a:noFill/>
        </p:spPr>
        <p:txBody>
          <a:bodyPr wrap="square">
            <a:spAutoFit/>
          </a:bodyPr>
          <a:lstStyle/>
          <a:p>
            <a:r>
              <a:rPr lang="es-MX"/>
              <a:t>Tomado de (Instituto Ecuatoriano de Normalización, 2011)</a:t>
            </a:r>
            <a:endParaRPr lang="es-EC"/>
          </a:p>
        </p:txBody>
      </p:sp>
      <p:pic>
        <p:nvPicPr>
          <p:cNvPr id="5" name="Imagen 4">
            <a:extLst>
              <a:ext uri="{FF2B5EF4-FFF2-40B4-BE49-F238E27FC236}">
                <a16:creationId xmlns:a16="http://schemas.microsoft.com/office/drawing/2014/main" id="{9CA064F0-D057-455C-8577-726DCB3F18D3}"/>
              </a:ext>
            </a:extLst>
          </p:cNvPr>
          <p:cNvPicPr/>
          <p:nvPr/>
        </p:nvPicPr>
        <p:blipFill rotWithShape="1">
          <a:blip r:embed="rId3"/>
          <a:srcRect r="72835" b="14991"/>
          <a:stretch/>
        </p:blipFill>
        <p:spPr>
          <a:xfrm>
            <a:off x="1877739" y="986097"/>
            <a:ext cx="1428750" cy="1431206"/>
          </a:xfrm>
          <a:prstGeom prst="rect">
            <a:avLst/>
          </a:prstGeom>
        </p:spPr>
      </p:pic>
      <p:pic>
        <p:nvPicPr>
          <p:cNvPr id="6" name="Imagen 5">
            <a:extLst>
              <a:ext uri="{FF2B5EF4-FFF2-40B4-BE49-F238E27FC236}">
                <a16:creationId xmlns:a16="http://schemas.microsoft.com/office/drawing/2014/main" id="{811BB910-561C-4F75-ACC3-08874011635B}"/>
              </a:ext>
            </a:extLst>
          </p:cNvPr>
          <p:cNvPicPr/>
          <p:nvPr/>
        </p:nvPicPr>
        <p:blipFill rotWithShape="1">
          <a:blip r:embed="rId4"/>
          <a:srcRect r="68974" b="9692"/>
          <a:stretch/>
        </p:blipFill>
        <p:spPr>
          <a:xfrm>
            <a:off x="3730221" y="966520"/>
            <a:ext cx="1428750" cy="1378784"/>
          </a:xfrm>
          <a:prstGeom prst="rect">
            <a:avLst/>
          </a:prstGeom>
        </p:spPr>
      </p:pic>
      <p:pic>
        <p:nvPicPr>
          <p:cNvPr id="7" name="Imagen 6">
            <a:extLst>
              <a:ext uri="{FF2B5EF4-FFF2-40B4-BE49-F238E27FC236}">
                <a16:creationId xmlns:a16="http://schemas.microsoft.com/office/drawing/2014/main" id="{9A88F700-0A84-4021-B6F4-6587C8EA99B9}"/>
              </a:ext>
            </a:extLst>
          </p:cNvPr>
          <p:cNvPicPr/>
          <p:nvPr/>
        </p:nvPicPr>
        <p:blipFill rotWithShape="1">
          <a:blip r:embed="rId5"/>
          <a:srcRect l="1148" t="3168" r="68584" b="6834"/>
          <a:stretch/>
        </p:blipFill>
        <p:spPr>
          <a:xfrm>
            <a:off x="372836" y="2689227"/>
            <a:ext cx="1267065" cy="1389745"/>
          </a:xfrm>
          <a:prstGeom prst="rect">
            <a:avLst/>
          </a:prstGeom>
        </p:spPr>
      </p:pic>
      <p:pic>
        <p:nvPicPr>
          <p:cNvPr id="8" name="Imagen 7">
            <a:extLst>
              <a:ext uri="{FF2B5EF4-FFF2-40B4-BE49-F238E27FC236}">
                <a16:creationId xmlns:a16="http://schemas.microsoft.com/office/drawing/2014/main" id="{2BF1904C-4877-45CC-A24E-425A1E46BE36}"/>
              </a:ext>
            </a:extLst>
          </p:cNvPr>
          <p:cNvPicPr/>
          <p:nvPr/>
        </p:nvPicPr>
        <p:blipFill>
          <a:blip r:embed="rId6"/>
          <a:stretch>
            <a:fillRect/>
          </a:stretch>
        </p:blipFill>
        <p:spPr>
          <a:xfrm>
            <a:off x="7577380" y="929069"/>
            <a:ext cx="3919220" cy="1381125"/>
          </a:xfrm>
          <a:prstGeom prst="rect">
            <a:avLst/>
          </a:prstGeom>
        </p:spPr>
      </p:pic>
      <p:pic>
        <p:nvPicPr>
          <p:cNvPr id="3" name="Imagen 2">
            <a:extLst>
              <a:ext uri="{FF2B5EF4-FFF2-40B4-BE49-F238E27FC236}">
                <a16:creationId xmlns:a16="http://schemas.microsoft.com/office/drawing/2014/main" id="{8EE95447-1AE4-4082-B783-DE02DA37F2CC}"/>
              </a:ext>
            </a:extLst>
          </p:cNvPr>
          <p:cNvPicPr>
            <a:picLocks noChangeAspect="1"/>
          </p:cNvPicPr>
          <p:nvPr/>
        </p:nvPicPr>
        <p:blipFill>
          <a:blip r:embed="rId7"/>
          <a:stretch>
            <a:fillRect/>
          </a:stretch>
        </p:blipFill>
        <p:spPr>
          <a:xfrm>
            <a:off x="1609724" y="2645039"/>
            <a:ext cx="3286125" cy="1485900"/>
          </a:xfrm>
          <a:prstGeom prst="rect">
            <a:avLst/>
          </a:prstGeom>
        </p:spPr>
      </p:pic>
      <p:pic>
        <p:nvPicPr>
          <p:cNvPr id="11" name="Imagen 10">
            <a:extLst>
              <a:ext uri="{FF2B5EF4-FFF2-40B4-BE49-F238E27FC236}">
                <a16:creationId xmlns:a16="http://schemas.microsoft.com/office/drawing/2014/main" id="{6B85D5E6-F17C-4349-A2B3-E8FB57501E90}"/>
              </a:ext>
            </a:extLst>
          </p:cNvPr>
          <p:cNvPicPr>
            <a:picLocks noChangeAspect="1"/>
          </p:cNvPicPr>
          <p:nvPr/>
        </p:nvPicPr>
        <p:blipFill>
          <a:blip r:embed="rId8"/>
          <a:stretch>
            <a:fillRect/>
          </a:stretch>
        </p:blipFill>
        <p:spPr>
          <a:xfrm>
            <a:off x="8760423" y="2513988"/>
            <a:ext cx="2990850" cy="1647825"/>
          </a:xfrm>
          <a:prstGeom prst="rect">
            <a:avLst/>
          </a:prstGeom>
        </p:spPr>
      </p:pic>
      <p:pic>
        <p:nvPicPr>
          <p:cNvPr id="13" name="Imagen 12">
            <a:extLst>
              <a:ext uri="{FF2B5EF4-FFF2-40B4-BE49-F238E27FC236}">
                <a16:creationId xmlns:a16="http://schemas.microsoft.com/office/drawing/2014/main" id="{3F49C21C-E253-44D2-96BD-EBDC02F9789D}"/>
              </a:ext>
            </a:extLst>
          </p:cNvPr>
          <p:cNvPicPr>
            <a:picLocks noChangeAspect="1"/>
          </p:cNvPicPr>
          <p:nvPr/>
        </p:nvPicPr>
        <p:blipFill>
          <a:blip r:embed="rId9"/>
          <a:stretch>
            <a:fillRect/>
          </a:stretch>
        </p:blipFill>
        <p:spPr>
          <a:xfrm>
            <a:off x="5473701" y="2571139"/>
            <a:ext cx="2905125" cy="1533525"/>
          </a:xfrm>
          <a:prstGeom prst="rect">
            <a:avLst/>
          </a:prstGeom>
        </p:spPr>
      </p:pic>
      <p:pic>
        <p:nvPicPr>
          <p:cNvPr id="15" name="Imagen 14">
            <a:extLst>
              <a:ext uri="{FF2B5EF4-FFF2-40B4-BE49-F238E27FC236}">
                <a16:creationId xmlns:a16="http://schemas.microsoft.com/office/drawing/2014/main" id="{A73C3476-A608-48C4-A3CC-2DAF80EC6338}"/>
              </a:ext>
            </a:extLst>
          </p:cNvPr>
          <p:cNvPicPr>
            <a:picLocks noChangeAspect="1"/>
          </p:cNvPicPr>
          <p:nvPr/>
        </p:nvPicPr>
        <p:blipFill>
          <a:blip r:embed="rId10"/>
          <a:stretch>
            <a:fillRect/>
          </a:stretch>
        </p:blipFill>
        <p:spPr>
          <a:xfrm>
            <a:off x="8240399" y="4090041"/>
            <a:ext cx="1905496" cy="1613176"/>
          </a:xfrm>
          <a:prstGeom prst="rect">
            <a:avLst/>
          </a:prstGeom>
        </p:spPr>
      </p:pic>
      <p:pic>
        <p:nvPicPr>
          <p:cNvPr id="17" name="Imagen 16">
            <a:extLst>
              <a:ext uri="{FF2B5EF4-FFF2-40B4-BE49-F238E27FC236}">
                <a16:creationId xmlns:a16="http://schemas.microsoft.com/office/drawing/2014/main" id="{B8E49CB0-2386-41E6-BEE5-9FB8D797A454}"/>
              </a:ext>
            </a:extLst>
          </p:cNvPr>
          <p:cNvPicPr>
            <a:picLocks noChangeAspect="1"/>
          </p:cNvPicPr>
          <p:nvPr/>
        </p:nvPicPr>
        <p:blipFill>
          <a:blip r:embed="rId11"/>
          <a:stretch>
            <a:fillRect/>
          </a:stretch>
        </p:blipFill>
        <p:spPr>
          <a:xfrm>
            <a:off x="10214297" y="4148947"/>
            <a:ext cx="1695450" cy="1600200"/>
          </a:xfrm>
          <a:prstGeom prst="rect">
            <a:avLst/>
          </a:prstGeom>
        </p:spPr>
      </p:pic>
      <p:pic>
        <p:nvPicPr>
          <p:cNvPr id="19" name="Imagen 18">
            <a:extLst>
              <a:ext uri="{FF2B5EF4-FFF2-40B4-BE49-F238E27FC236}">
                <a16:creationId xmlns:a16="http://schemas.microsoft.com/office/drawing/2014/main" id="{A592E279-9367-4330-856C-55CAE5B836F3}"/>
              </a:ext>
            </a:extLst>
          </p:cNvPr>
          <p:cNvPicPr>
            <a:picLocks noChangeAspect="1"/>
          </p:cNvPicPr>
          <p:nvPr/>
        </p:nvPicPr>
        <p:blipFill>
          <a:blip r:embed="rId12"/>
          <a:stretch>
            <a:fillRect/>
          </a:stretch>
        </p:blipFill>
        <p:spPr>
          <a:xfrm>
            <a:off x="4539662" y="4048889"/>
            <a:ext cx="1714500" cy="1590675"/>
          </a:xfrm>
          <a:prstGeom prst="rect">
            <a:avLst/>
          </a:prstGeom>
        </p:spPr>
      </p:pic>
      <p:pic>
        <p:nvPicPr>
          <p:cNvPr id="21" name="Imagen 20">
            <a:extLst>
              <a:ext uri="{FF2B5EF4-FFF2-40B4-BE49-F238E27FC236}">
                <a16:creationId xmlns:a16="http://schemas.microsoft.com/office/drawing/2014/main" id="{5ABBB489-8562-4DFB-88B8-1FD2D1839B43}"/>
              </a:ext>
            </a:extLst>
          </p:cNvPr>
          <p:cNvPicPr>
            <a:picLocks noChangeAspect="1"/>
          </p:cNvPicPr>
          <p:nvPr/>
        </p:nvPicPr>
        <p:blipFill>
          <a:blip r:embed="rId13"/>
          <a:stretch>
            <a:fillRect/>
          </a:stretch>
        </p:blipFill>
        <p:spPr>
          <a:xfrm>
            <a:off x="142874" y="4175127"/>
            <a:ext cx="2933700" cy="1457325"/>
          </a:xfrm>
          <a:prstGeom prst="rect">
            <a:avLst/>
          </a:prstGeom>
        </p:spPr>
      </p:pic>
      <p:pic>
        <p:nvPicPr>
          <p:cNvPr id="23" name="Imagen 22">
            <a:extLst>
              <a:ext uri="{FF2B5EF4-FFF2-40B4-BE49-F238E27FC236}">
                <a16:creationId xmlns:a16="http://schemas.microsoft.com/office/drawing/2014/main" id="{3EA28793-DF42-4381-8EAF-9274C47627A2}"/>
              </a:ext>
            </a:extLst>
          </p:cNvPr>
          <p:cNvPicPr>
            <a:picLocks noChangeAspect="1"/>
          </p:cNvPicPr>
          <p:nvPr/>
        </p:nvPicPr>
        <p:blipFill>
          <a:blip r:embed="rId14"/>
          <a:stretch>
            <a:fillRect/>
          </a:stretch>
        </p:blipFill>
        <p:spPr>
          <a:xfrm>
            <a:off x="6680898" y="4332400"/>
            <a:ext cx="1428750" cy="1409700"/>
          </a:xfrm>
          <a:prstGeom prst="rect">
            <a:avLst/>
          </a:prstGeom>
        </p:spPr>
      </p:pic>
      <p:pic>
        <p:nvPicPr>
          <p:cNvPr id="25" name="Imagen 24">
            <a:extLst>
              <a:ext uri="{FF2B5EF4-FFF2-40B4-BE49-F238E27FC236}">
                <a16:creationId xmlns:a16="http://schemas.microsoft.com/office/drawing/2014/main" id="{5B890F73-C796-44CD-A728-3A822F38B0BC}"/>
              </a:ext>
            </a:extLst>
          </p:cNvPr>
          <p:cNvPicPr>
            <a:picLocks noChangeAspect="1"/>
          </p:cNvPicPr>
          <p:nvPr/>
        </p:nvPicPr>
        <p:blipFill>
          <a:blip r:embed="rId15"/>
          <a:stretch>
            <a:fillRect/>
          </a:stretch>
        </p:blipFill>
        <p:spPr>
          <a:xfrm>
            <a:off x="5492162" y="905128"/>
            <a:ext cx="1524000" cy="1438275"/>
          </a:xfrm>
          <a:prstGeom prst="rect">
            <a:avLst/>
          </a:prstGeom>
        </p:spPr>
      </p:pic>
      <p:pic>
        <p:nvPicPr>
          <p:cNvPr id="27" name="Imagen 26">
            <a:extLst>
              <a:ext uri="{FF2B5EF4-FFF2-40B4-BE49-F238E27FC236}">
                <a16:creationId xmlns:a16="http://schemas.microsoft.com/office/drawing/2014/main" id="{62EDB4EA-67F2-4D95-A4DD-E717D9FDC6F4}"/>
              </a:ext>
            </a:extLst>
          </p:cNvPr>
          <p:cNvPicPr>
            <a:picLocks noChangeAspect="1"/>
          </p:cNvPicPr>
          <p:nvPr/>
        </p:nvPicPr>
        <p:blipFill rotWithShape="1">
          <a:blip r:embed="rId16"/>
          <a:srcRect b="2553"/>
          <a:stretch/>
        </p:blipFill>
        <p:spPr>
          <a:xfrm>
            <a:off x="2946581" y="4048889"/>
            <a:ext cx="1748080" cy="1559800"/>
          </a:xfrm>
          <a:prstGeom prst="rect">
            <a:avLst/>
          </a:prstGeom>
        </p:spPr>
      </p:pic>
      <p:pic>
        <p:nvPicPr>
          <p:cNvPr id="29" name="Imagen 28">
            <a:extLst>
              <a:ext uri="{FF2B5EF4-FFF2-40B4-BE49-F238E27FC236}">
                <a16:creationId xmlns:a16="http://schemas.microsoft.com/office/drawing/2014/main" id="{1B392D6E-375B-43B9-BA26-4155E2973413}"/>
              </a:ext>
            </a:extLst>
          </p:cNvPr>
          <p:cNvPicPr>
            <a:picLocks noChangeAspect="1"/>
          </p:cNvPicPr>
          <p:nvPr/>
        </p:nvPicPr>
        <p:blipFill>
          <a:blip r:embed="rId17"/>
          <a:stretch>
            <a:fillRect/>
          </a:stretch>
        </p:blipFill>
        <p:spPr>
          <a:xfrm>
            <a:off x="230172" y="986097"/>
            <a:ext cx="1428750" cy="1447800"/>
          </a:xfrm>
          <a:prstGeom prst="rect">
            <a:avLst/>
          </a:prstGeom>
        </p:spPr>
      </p:pic>
      <p:sp>
        <p:nvSpPr>
          <p:cNvPr id="33" name="CuadroTexto 32">
            <a:extLst>
              <a:ext uri="{FF2B5EF4-FFF2-40B4-BE49-F238E27FC236}">
                <a16:creationId xmlns:a16="http://schemas.microsoft.com/office/drawing/2014/main" id="{76523097-0032-48B6-AF62-3BE5B6EE9894}"/>
              </a:ext>
            </a:extLst>
          </p:cNvPr>
          <p:cNvSpPr txBox="1"/>
          <p:nvPr/>
        </p:nvSpPr>
        <p:spPr>
          <a:xfrm>
            <a:off x="89854" y="6401356"/>
            <a:ext cx="461529" cy="369332"/>
          </a:xfrm>
          <a:prstGeom prst="rect">
            <a:avLst/>
          </a:prstGeom>
          <a:noFill/>
        </p:spPr>
        <p:txBody>
          <a:bodyPr wrap="square">
            <a:spAutoFit/>
          </a:bodyPr>
          <a:lstStyle/>
          <a:p>
            <a:r>
              <a:rPr lang="es-MX" sz="1800"/>
              <a:t>16</a:t>
            </a:r>
            <a:endParaRPr lang="es-EC" sz="1800"/>
          </a:p>
        </p:txBody>
      </p:sp>
    </p:spTree>
    <p:extLst>
      <p:ext uri="{BB962C8B-B14F-4D97-AF65-F5344CB8AC3E}">
        <p14:creationId xmlns:p14="http://schemas.microsoft.com/office/powerpoint/2010/main" val="524803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ángulo 3">
            <a:extLst>
              <a:ext uri="{FF2B5EF4-FFF2-40B4-BE49-F238E27FC236}">
                <a16:creationId xmlns:a16="http://schemas.microsoft.com/office/drawing/2014/main" id="{8A47E746-194E-4F55-A437-D518B186E49A}"/>
              </a:ext>
            </a:extLst>
          </p:cNvPr>
          <p:cNvSpPr>
            <a:spLocks noChangeArrowheads="1"/>
          </p:cNvSpPr>
          <p:nvPr/>
        </p:nvSpPr>
        <p:spPr bwMode="auto">
          <a:xfrm>
            <a:off x="263525" y="25400"/>
            <a:ext cx="71236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a:t>SEÑALÉTICA VERTICAL</a:t>
            </a:r>
            <a:r>
              <a:rPr kumimoji="0" lang="es-MX" altLang="es-EC" sz="3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s-MX" altLang="es-EC"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INFORMATIVAS</a:t>
            </a:r>
            <a:endParaRPr lang="es-EC" altLang="es-EC" sz="3200"/>
          </a:p>
        </p:txBody>
      </p:sp>
      <p:pic>
        <p:nvPicPr>
          <p:cNvPr id="12291" name="Picture 4">
            <a:extLst>
              <a:ext uri="{FF2B5EF4-FFF2-40B4-BE49-F238E27FC236}">
                <a16:creationId xmlns:a16="http://schemas.microsoft.com/office/drawing/2014/main" id="{D8665962-359A-469B-A25F-AC64B0E6F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uadroTexto 3">
            <a:extLst>
              <a:ext uri="{FF2B5EF4-FFF2-40B4-BE49-F238E27FC236}">
                <a16:creationId xmlns:a16="http://schemas.microsoft.com/office/drawing/2014/main" id="{52C0260C-49C5-45D0-9F50-B3BB6331C2BE}"/>
              </a:ext>
            </a:extLst>
          </p:cNvPr>
          <p:cNvSpPr txBox="1"/>
          <p:nvPr/>
        </p:nvSpPr>
        <p:spPr>
          <a:xfrm>
            <a:off x="2491918" y="5688594"/>
            <a:ext cx="6094476" cy="369332"/>
          </a:xfrm>
          <a:prstGeom prst="rect">
            <a:avLst/>
          </a:prstGeom>
          <a:noFill/>
        </p:spPr>
        <p:txBody>
          <a:bodyPr wrap="square">
            <a:spAutoFit/>
          </a:bodyPr>
          <a:lstStyle/>
          <a:p>
            <a:r>
              <a:rPr lang="es-MX"/>
              <a:t>Tomado de (Instituto Ecuatoriano de Normalización, 2011)</a:t>
            </a:r>
            <a:endParaRPr lang="es-EC"/>
          </a:p>
        </p:txBody>
      </p:sp>
      <p:pic>
        <p:nvPicPr>
          <p:cNvPr id="5" name="Imagen 4">
            <a:extLst>
              <a:ext uri="{FF2B5EF4-FFF2-40B4-BE49-F238E27FC236}">
                <a16:creationId xmlns:a16="http://schemas.microsoft.com/office/drawing/2014/main" id="{50E13E20-397E-4A11-B16D-D0EC134A88E6}"/>
              </a:ext>
            </a:extLst>
          </p:cNvPr>
          <p:cNvPicPr/>
          <p:nvPr/>
        </p:nvPicPr>
        <p:blipFill>
          <a:blip r:embed="rId3"/>
          <a:stretch>
            <a:fillRect/>
          </a:stretch>
        </p:blipFill>
        <p:spPr>
          <a:xfrm>
            <a:off x="4009746" y="3984208"/>
            <a:ext cx="1019175" cy="1142365"/>
          </a:xfrm>
          <a:prstGeom prst="rect">
            <a:avLst/>
          </a:prstGeom>
        </p:spPr>
      </p:pic>
      <p:pic>
        <p:nvPicPr>
          <p:cNvPr id="6" name="Imagen 5">
            <a:extLst>
              <a:ext uri="{FF2B5EF4-FFF2-40B4-BE49-F238E27FC236}">
                <a16:creationId xmlns:a16="http://schemas.microsoft.com/office/drawing/2014/main" id="{71878D3B-5C75-4F2F-A22A-979BEC7BEEF2}"/>
              </a:ext>
            </a:extLst>
          </p:cNvPr>
          <p:cNvPicPr/>
          <p:nvPr/>
        </p:nvPicPr>
        <p:blipFill rotWithShape="1">
          <a:blip r:embed="rId4"/>
          <a:srcRect b="6313"/>
          <a:stretch/>
        </p:blipFill>
        <p:spPr bwMode="auto">
          <a:xfrm>
            <a:off x="9148902" y="878918"/>
            <a:ext cx="1381125" cy="1655445"/>
          </a:xfrm>
          <a:prstGeom prst="rect">
            <a:avLst/>
          </a:prstGeom>
          <a:ln>
            <a:noFill/>
          </a:ln>
          <a:extLst>
            <a:ext uri="{53640926-AAD7-44D8-BBD7-CCE9431645EC}">
              <a14:shadowObscured xmlns:a14="http://schemas.microsoft.com/office/drawing/2010/main"/>
            </a:ext>
          </a:extLst>
        </p:spPr>
      </p:pic>
      <p:pic>
        <p:nvPicPr>
          <p:cNvPr id="7" name="Imagen 6">
            <a:extLst>
              <a:ext uri="{FF2B5EF4-FFF2-40B4-BE49-F238E27FC236}">
                <a16:creationId xmlns:a16="http://schemas.microsoft.com/office/drawing/2014/main" id="{683DB371-B555-458B-A0E6-4815F9232227}"/>
              </a:ext>
            </a:extLst>
          </p:cNvPr>
          <p:cNvPicPr/>
          <p:nvPr/>
        </p:nvPicPr>
        <p:blipFill rotWithShape="1">
          <a:blip r:embed="rId5"/>
          <a:srcRect t="4580" b="4432"/>
          <a:stretch/>
        </p:blipFill>
        <p:spPr bwMode="auto">
          <a:xfrm>
            <a:off x="2211293" y="1024248"/>
            <a:ext cx="1366520" cy="1733550"/>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77DCAA57-2176-47C1-A329-74E5B93C212C}"/>
              </a:ext>
            </a:extLst>
          </p:cNvPr>
          <p:cNvPicPr/>
          <p:nvPr/>
        </p:nvPicPr>
        <p:blipFill>
          <a:blip r:embed="rId6"/>
          <a:stretch>
            <a:fillRect/>
          </a:stretch>
        </p:blipFill>
        <p:spPr>
          <a:xfrm>
            <a:off x="5547800" y="3271981"/>
            <a:ext cx="1295400" cy="1840865"/>
          </a:xfrm>
          <a:prstGeom prst="rect">
            <a:avLst/>
          </a:prstGeom>
        </p:spPr>
      </p:pic>
      <p:pic>
        <p:nvPicPr>
          <p:cNvPr id="9" name="Imagen 8">
            <a:extLst>
              <a:ext uri="{FF2B5EF4-FFF2-40B4-BE49-F238E27FC236}">
                <a16:creationId xmlns:a16="http://schemas.microsoft.com/office/drawing/2014/main" id="{5D274229-57D0-4FD3-A606-F45D3B36F616}"/>
              </a:ext>
            </a:extLst>
          </p:cNvPr>
          <p:cNvPicPr/>
          <p:nvPr/>
        </p:nvPicPr>
        <p:blipFill>
          <a:blip r:embed="rId7"/>
          <a:stretch>
            <a:fillRect/>
          </a:stretch>
        </p:blipFill>
        <p:spPr>
          <a:xfrm>
            <a:off x="2263363" y="3308478"/>
            <a:ext cx="1314450" cy="1829435"/>
          </a:xfrm>
          <a:prstGeom prst="rect">
            <a:avLst/>
          </a:prstGeom>
        </p:spPr>
      </p:pic>
      <p:pic>
        <p:nvPicPr>
          <p:cNvPr id="3" name="Imagen 2">
            <a:extLst>
              <a:ext uri="{FF2B5EF4-FFF2-40B4-BE49-F238E27FC236}">
                <a16:creationId xmlns:a16="http://schemas.microsoft.com/office/drawing/2014/main" id="{CBA63CB7-4467-43A0-86FF-56826C06A725}"/>
              </a:ext>
            </a:extLst>
          </p:cNvPr>
          <p:cNvPicPr>
            <a:picLocks noChangeAspect="1"/>
          </p:cNvPicPr>
          <p:nvPr/>
        </p:nvPicPr>
        <p:blipFill>
          <a:blip r:embed="rId8"/>
          <a:stretch>
            <a:fillRect/>
          </a:stretch>
        </p:blipFill>
        <p:spPr>
          <a:xfrm>
            <a:off x="7371319" y="875423"/>
            <a:ext cx="1285875" cy="1771650"/>
          </a:xfrm>
          <a:prstGeom prst="rect">
            <a:avLst/>
          </a:prstGeom>
        </p:spPr>
      </p:pic>
      <p:pic>
        <p:nvPicPr>
          <p:cNvPr id="11" name="Imagen 10">
            <a:extLst>
              <a:ext uri="{FF2B5EF4-FFF2-40B4-BE49-F238E27FC236}">
                <a16:creationId xmlns:a16="http://schemas.microsoft.com/office/drawing/2014/main" id="{F0EAF9FA-D725-41A6-B882-810CF875DAB7}"/>
              </a:ext>
            </a:extLst>
          </p:cNvPr>
          <p:cNvPicPr>
            <a:picLocks noChangeAspect="1"/>
          </p:cNvPicPr>
          <p:nvPr/>
        </p:nvPicPr>
        <p:blipFill>
          <a:blip r:embed="rId9"/>
          <a:stretch>
            <a:fillRect/>
          </a:stretch>
        </p:blipFill>
        <p:spPr>
          <a:xfrm>
            <a:off x="3937090" y="1024248"/>
            <a:ext cx="1266825" cy="1876425"/>
          </a:xfrm>
          <a:prstGeom prst="rect">
            <a:avLst/>
          </a:prstGeom>
        </p:spPr>
      </p:pic>
      <p:pic>
        <p:nvPicPr>
          <p:cNvPr id="13" name="Imagen 12">
            <a:extLst>
              <a:ext uri="{FF2B5EF4-FFF2-40B4-BE49-F238E27FC236}">
                <a16:creationId xmlns:a16="http://schemas.microsoft.com/office/drawing/2014/main" id="{A20B9FE4-A196-44CE-BD1E-E100D1CD9E1C}"/>
              </a:ext>
            </a:extLst>
          </p:cNvPr>
          <p:cNvPicPr>
            <a:picLocks noChangeAspect="1"/>
          </p:cNvPicPr>
          <p:nvPr/>
        </p:nvPicPr>
        <p:blipFill>
          <a:blip r:embed="rId10"/>
          <a:stretch>
            <a:fillRect/>
          </a:stretch>
        </p:blipFill>
        <p:spPr>
          <a:xfrm>
            <a:off x="471759" y="3278014"/>
            <a:ext cx="1409700" cy="1828800"/>
          </a:xfrm>
          <a:prstGeom prst="rect">
            <a:avLst/>
          </a:prstGeom>
        </p:spPr>
      </p:pic>
      <p:pic>
        <p:nvPicPr>
          <p:cNvPr id="15" name="Imagen 14">
            <a:extLst>
              <a:ext uri="{FF2B5EF4-FFF2-40B4-BE49-F238E27FC236}">
                <a16:creationId xmlns:a16="http://schemas.microsoft.com/office/drawing/2014/main" id="{1909BCF4-3EA3-4323-AA5B-F9852AD29D17}"/>
              </a:ext>
            </a:extLst>
          </p:cNvPr>
          <p:cNvPicPr>
            <a:picLocks noChangeAspect="1"/>
          </p:cNvPicPr>
          <p:nvPr/>
        </p:nvPicPr>
        <p:blipFill>
          <a:blip r:embed="rId11"/>
          <a:stretch>
            <a:fillRect/>
          </a:stretch>
        </p:blipFill>
        <p:spPr>
          <a:xfrm>
            <a:off x="5593521" y="1062070"/>
            <a:ext cx="1143000" cy="1085850"/>
          </a:xfrm>
          <a:prstGeom prst="rect">
            <a:avLst/>
          </a:prstGeom>
        </p:spPr>
      </p:pic>
      <p:pic>
        <p:nvPicPr>
          <p:cNvPr id="17" name="Imagen 16">
            <a:extLst>
              <a:ext uri="{FF2B5EF4-FFF2-40B4-BE49-F238E27FC236}">
                <a16:creationId xmlns:a16="http://schemas.microsoft.com/office/drawing/2014/main" id="{9B3C9253-9EFB-49BF-9ACC-7B6B1ED922AD}"/>
              </a:ext>
            </a:extLst>
          </p:cNvPr>
          <p:cNvPicPr>
            <a:picLocks noChangeAspect="1"/>
          </p:cNvPicPr>
          <p:nvPr/>
        </p:nvPicPr>
        <p:blipFill>
          <a:blip r:embed="rId12"/>
          <a:stretch>
            <a:fillRect/>
          </a:stretch>
        </p:blipFill>
        <p:spPr>
          <a:xfrm>
            <a:off x="7496423" y="3920855"/>
            <a:ext cx="1114425" cy="1143000"/>
          </a:xfrm>
          <a:prstGeom prst="rect">
            <a:avLst/>
          </a:prstGeom>
        </p:spPr>
      </p:pic>
      <p:pic>
        <p:nvPicPr>
          <p:cNvPr id="19" name="Imagen 18">
            <a:extLst>
              <a:ext uri="{FF2B5EF4-FFF2-40B4-BE49-F238E27FC236}">
                <a16:creationId xmlns:a16="http://schemas.microsoft.com/office/drawing/2014/main" id="{09C848CB-921E-4B75-84F9-49A5C1374429}"/>
              </a:ext>
            </a:extLst>
          </p:cNvPr>
          <p:cNvPicPr>
            <a:picLocks noChangeAspect="1"/>
          </p:cNvPicPr>
          <p:nvPr/>
        </p:nvPicPr>
        <p:blipFill>
          <a:blip r:embed="rId13"/>
          <a:stretch>
            <a:fillRect/>
          </a:stretch>
        </p:blipFill>
        <p:spPr>
          <a:xfrm>
            <a:off x="9168646" y="3984208"/>
            <a:ext cx="1095375" cy="1095375"/>
          </a:xfrm>
          <a:prstGeom prst="rect">
            <a:avLst/>
          </a:prstGeom>
        </p:spPr>
      </p:pic>
      <p:pic>
        <p:nvPicPr>
          <p:cNvPr id="21" name="Imagen 20">
            <a:extLst>
              <a:ext uri="{FF2B5EF4-FFF2-40B4-BE49-F238E27FC236}">
                <a16:creationId xmlns:a16="http://schemas.microsoft.com/office/drawing/2014/main" id="{97E5E7DC-4C3F-4AE8-9EAA-8BC640FA6E55}"/>
              </a:ext>
            </a:extLst>
          </p:cNvPr>
          <p:cNvPicPr>
            <a:picLocks noChangeAspect="1"/>
          </p:cNvPicPr>
          <p:nvPr/>
        </p:nvPicPr>
        <p:blipFill>
          <a:blip r:embed="rId14"/>
          <a:stretch>
            <a:fillRect/>
          </a:stretch>
        </p:blipFill>
        <p:spPr>
          <a:xfrm>
            <a:off x="640853" y="1173241"/>
            <a:ext cx="1104900" cy="1066800"/>
          </a:xfrm>
          <a:prstGeom prst="rect">
            <a:avLst/>
          </a:prstGeom>
        </p:spPr>
      </p:pic>
      <p:pic>
        <p:nvPicPr>
          <p:cNvPr id="23" name="Imagen 22">
            <a:extLst>
              <a:ext uri="{FF2B5EF4-FFF2-40B4-BE49-F238E27FC236}">
                <a16:creationId xmlns:a16="http://schemas.microsoft.com/office/drawing/2014/main" id="{697A257C-6A7F-4F2B-B551-A9A139339351}"/>
              </a:ext>
            </a:extLst>
          </p:cNvPr>
          <p:cNvPicPr>
            <a:picLocks noChangeAspect="1"/>
          </p:cNvPicPr>
          <p:nvPr/>
        </p:nvPicPr>
        <p:blipFill>
          <a:blip r:embed="rId15"/>
          <a:stretch>
            <a:fillRect/>
          </a:stretch>
        </p:blipFill>
        <p:spPr>
          <a:xfrm>
            <a:off x="10530027" y="2637560"/>
            <a:ext cx="1238250" cy="1228725"/>
          </a:xfrm>
          <a:prstGeom prst="rect">
            <a:avLst/>
          </a:prstGeom>
        </p:spPr>
      </p:pic>
      <p:sp>
        <p:nvSpPr>
          <p:cNvPr id="27" name="CuadroTexto 26">
            <a:extLst>
              <a:ext uri="{FF2B5EF4-FFF2-40B4-BE49-F238E27FC236}">
                <a16:creationId xmlns:a16="http://schemas.microsoft.com/office/drawing/2014/main" id="{53861B4A-305F-4D66-8BB1-99ED3229EB58}"/>
              </a:ext>
            </a:extLst>
          </p:cNvPr>
          <p:cNvSpPr txBox="1"/>
          <p:nvPr/>
        </p:nvSpPr>
        <p:spPr>
          <a:xfrm>
            <a:off x="89854" y="6401356"/>
            <a:ext cx="461529" cy="369332"/>
          </a:xfrm>
          <a:prstGeom prst="rect">
            <a:avLst/>
          </a:prstGeom>
          <a:noFill/>
        </p:spPr>
        <p:txBody>
          <a:bodyPr wrap="square">
            <a:spAutoFit/>
          </a:bodyPr>
          <a:lstStyle/>
          <a:p>
            <a:r>
              <a:rPr lang="es-MX" sz="1800"/>
              <a:t>17</a:t>
            </a:r>
            <a:endParaRPr lang="es-EC" sz="1800"/>
          </a:p>
        </p:txBody>
      </p:sp>
    </p:spTree>
    <p:extLst>
      <p:ext uri="{BB962C8B-B14F-4D97-AF65-F5344CB8AC3E}">
        <p14:creationId xmlns:p14="http://schemas.microsoft.com/office/powerpoint/2010/main" val="2119428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ángulo 3">
            <a:extLst>
              <a:ext uri="{FF2B5EF4-FFF2-40B4-BE49-F238E27FC236}">
                <a16:creationId xmlns:a16="http://schemas.microsoft.com/office/drawing/2014/main" id="{8A47E746-194E-4F55-A437-D518B186E49A}"/>
              </a:ext>
            </a:extLst>
          </p:cNvPr>
          <p:cNvSpPr>
            <a:spLocks noChangeArrowheads="1"/>
          </p:cNvSpPr>
          <p:nvPr/>
        </p:nvSpPr>
        <p:spPr bwMode="auto">
          <a:xfrm>
            <a:off x="263525" y="25400"/>
            <a:ext cx="66745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a:t>SEÑALÉTICA VERTICAL</a:t>
            </a:r>
            <a:r>
              <a:rPr kumimoji="0" lang="es-MX" altLang="es-EC" sz="3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lang="es-MX" altLang="es-EC" sz="2000" b="1">
                <a:solidFill>
                  <a:srgbClr val="000000"/>
                </a:solidFill>
              </a:rPr>
              <a:t>VARIABLES</a:t>
            </a:r>
            <a:endParaRPr lang="es-EC" altLang="es-EC" sz="3200"/>
          </a:p>
        </p:txBody>
      </p:sp>
      <p:pic>
        <p:nvPicPr>
          <p:cNvPr id="12291" name="Picture 4">
            <a:extLst>
              <a:ext uri="{FF2B5EF4-FFF2-40B4-BE49-F238E27FC236}">
                <a16:creationId xmlns:a16="http://schemas.microsoft.com/office/drawing/2014/main" id="{D8665962-359A-469B-A25F-AC64B0E6F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uadroTexto 3">
            <a:extLst>
              <a:ext uri="{FF2B5EF4-FFF2-40B4-BE49-F238E27FC236}">
                <a16:creationId xmlns:a16="http://schemas.microsoft.com/office/drawing/2014/main" id="{C5502B9F-923F-4498-85E5-4C2885B8E3E6}"/>
              </a:ext>
            </a:extLst>
          </p:cNvPr>
          <p:cNvSpPr txBox="1"/>
          <p:nvPr/>
        </p:nvSpPr>
        <p:spPr>
          <a:xfrm>
            <a:off x="4401971" y="5805264"/>
            <a:ext cx="3388058" cy="369332"/>
          </a:xfrm>
          <a:prstGeom prst="rect">
            <a:avLst/>
          </a:prstGeom>
          <a:noFill/>
        </p:spPr>
        <p:txBody>
          <a:bodyPr wrap="square">
            <a:spAutoFit/>
          </a:bodyPr>
          <a:lstStyle/>
          <a:p>
            <a:r>
              <a:rPr lang="es-MX"/>
              <a:t>Tomado de (Diario salud, 2020)</a:t>
            </a:r>
            <a:endParaRPr lang="es-EC"/>
          </a:p>
        </p:txBody>
      </p:sp>
      <p:pic>
        <p:nvPicPr>
          <p:cNvPr id="25602" name="Picture 2" descr="Los semáforos serán el indicador sanitario desde el 4 de mayo">
            <a:extLst>
              <a:ext uri="{FF2B5EF4-FFF2-40B4-BE49-F238E27FC236}">
                <a16:creationId xmlns:a16="http://schemas.microsoft.com/office/drawing/2014/main" id="{BDBD36BE-9BE9-4F3D-8457-ED46B8E5B3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428" y="1279746"/>
            <a:ext cx="7011144" cy="3739277"/>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582CECCB-6E90-4AE4-8A81-78D74151088C}"/>
              </a:ext>
            </a:extLst>
          </p:cNvPr>
          <p:cNvSpPr txBox="1"/>
          <p:nvPr/>
        </p:nvSpPr>
        <p:spPr>
          <a:xfrm>
            <a:off x="89854" y="6401356"/>
            <a:ext cx="461529" cy="369332"/>
          </a:xfrm>
          <a:prstGeom prst="rect">
            <a:avLst/>
          </a:prstGeom>
          <a:noFill/>
        </p:spPr>
        <p:txBody>
          <a:bodyPr wrap="square">
            <a:spAutoFit/>
          </a:bodyPr>
          <a:lstStyle/>
          <a:p>
            <a:r>
              <a:rPr lang="es-MX" sz="1800"/>
              <a:t>18</a:t>
            </a:r>
            <a:endParaRPr lang="es-EC" sz="1800"/>
          </a:p>
        </p:txBody>
      </p:sp>
    </p:spTree>
    <p:extLst>
      <p:ext uri="{BB962C8B-B14F-4D97-AF65-F5344CB8AC3E}">
        <p14:creationId xmlns:p14="http://schemas.microsoft.com/office/powerpoint/2010/main" val="10347418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ángulo 3">
            <a:extLst>
              <a:ext uri="{FF2B5EF4-FFF2-40B4-BE49-F238E27FC236}">
                <a16:creationId xmlns:a16="http://schemas.microsoft.com/office/drawing/2014/main" id="{8A47E746-194E-4F55-A437-D518B186E49A}"/>
              </a:ext>
            </a:extLst>
          </p:cNvPr>
          <p:cNvSpPr>
            <a:spLocks noChangeArrowheads="1"/>
          </p:cNvSpPr>
          <p:nvPr/>
        </p:nvSpPr>
        <p:spPr bwMode="auto">
          <a:xfrm>
            <a:off x="263525" y="25400"/>
            <a:ext cx="49575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dirty="0"/>
              <a:t>SEÑALÉTICA VERTICAL</a:t>
            </a:r>
            <a:endParaRPr lang="es-EC" altLang="es-EC" sz="3200" dirty="0"/>
          </a:p>
        </p:txBody>
      </p:sp>
      <p:pic>
        <p:nvPicPr>
          <p:cNvPr id="12291" name="Picture 4">
            <a:extLst>
              <a:ext uri="{FF2B5EF4-FFF2-40B4-BE49-F238E27FC236}">
                <a16:creationId xmlns:a16="http://schemas.microsoft.com/office/drawing/2014/main" id="{D8665962-359A-469B-A25F-AC64B0E6F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n 1">
            <a:extLst>
              <a:ext uri="{FF2B5EF4-FFF2-40B4-BE49-F238E27FC236}">
                <a16:creationId xmlns:a16="http://schemas.microsoft.com/office/drawing/2014/main" id="{E8FDC865-0CD7-42FF-8382-8ED6F1AE779C}"/>
              </a:ext>
            </a:extLst>
          </p:cNvPr>
          <p:cNvPicPr>
            <a:picLocks noChangeAspect="1"/>
          </p:cNvPicPr>
          <p:nvPr/>
        </p:nvPicPr>
        <p:blipFill>
          <a:blip r:embed="rId3"/>
          <a:stretch>
            <a:fillRect/>
          </a:stretch>
        </p:blipFill>
        <p:spPr>
          <a:xfrm>
            <a:off x="2795709" y="2116314"/>
            <a:ext cx="6600582" cy="3370886"/>
          </a:xfrm>
          <a:prstGeom prst="rect">
            <a:avLst/>
          </a:prstGeom>
        </p:spPr>
      </p:pic>
      <p:sp>
        <p:nvSpPr>
          <p:cNvPr id="6" name="CuadroTexto 5">
            <a:extLst>
              <a:ext uri="{FF2B5EF4-FFF2-40B4-BE49-F238E27FC236}">
                <a16:creationId xmlns:a16="http://schemas.microsoft.com/office/drawing/2014/main" id="{322524AD-CB74-4389-83F5-8DD529449ADB}"/>
              </a:ext>
            </a:extLst>
          </p:cNvPr>
          <p:cNvSpPr txBox="1"/>
          <p:nvPr/>
        </p:nvSpPr>
        <p:spPr>
          <a:xfrm>
            <a:off x="716663" y="692696"/>
            <a:ext cx="10758673" cy="369332"/>
          </a:xfrm>
          <a:prstGeom prst="rect">
            <a:avLst/>
          </a:prstGeom>
          <a:noFill/>
        </p:spPr>
        <p:txBody>
          <a:bodyPr wrap="square">
            <a:spAutoFit/>
          </a:bodyPr>
          <a:lstStyle/>
          <a:p>
            <a:r>
              <a:rPr lang="es-ES" sz="1800" dirty="0">
                <a:effectLst/>
                <a:latin typeface="+mj-lt"/>
                <a:ea typeface="Calibri" panose="020F0502020204030204" pitchFamily="34" charset="0"/>
              </a:rPr>
              <a:t>Eje de la avenida Ilaló, sectores camino antiguo a Conocoto, Bocatoma – El Tingo y vía a La Merced </a:t>
            </a:r>
            <a:endParaRPr lang="es-EC" dirty="0">
              <a:latin typeface="+mj-lt"/>
            </a:endParaRPr>
          </a:p>
        </p:txBody>
      </p:sp>
      <p:sp>
        <p:nvSpPr>
          <p:cNvPr id="8" name="CuadroTexto 7">
            <a:extLst>
              <a:ext uri="{FF2B5EF4-FFF2-40B4-BE49-F238E27FC236}">
                <a16:creationId xmlns:a16="http://schemas.microsoft.com/office/drawing/2014/main" id="{5C5E7CDE-42FA-4123-A960-FE0CBE8F2362}"/>
              </a:ext>
            </a:extLst>
          </p:cNvPr>
          <p:cNvSpPr txBox="1"/>
          <p:nvPr/>
        </p:nvSpPr>
        <p:spPr>
          <a:xfrm>
            <a:off x="89854" y="6401356"/>
            <a:ext cx="461529" cy="369332"/>
          </a:xfrm>
          <a:prstGeom prst="rect">
            <a:avLst/>
          </a:prstGeom>
          <a:noFill/>
        </p:spPr>
        <p:txBody>
          <a:bodyPr wrap="square">
            <a:spAutoFit/>
          </a:bodyPr>
          <a:lstStyle/>
          <a:p>
            <a:r>
              <a:rPr lang="es-MX"/>
              <a:t>20</a:t>
            </a:r>
            <a:endParaRPr lang="es-EC" sz="1800"/>
          </a:p>
        </p:txBody>
      </p:sp>
    </p:spTree>
    <p:extLst>
      <p:ext uri="{BB962C8B-B14F-4D97-AF65-F5344CB8AC3E}">
        <p14:creationId xmlns:p14="http://schemas.microsoft.com/office/powerpoint/2010/main" val="2156557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ángulo 3">
            <a:extLst>
              <a:ext uri="{FF2B5EF4-FFF2-40B4-BE49-F238E27FC236}">
                <a16:creationId xmlns:a16="http://schemas.microsoft.com/office/drawing/2014/main" id="{8A47E746-194E-4F55-A437-D518B186E49A}"/>
              </a:ext>
            </a:extLst>
          </p:cNvPr>
          <p:cNvSpPr>
            <a:spLocks noChangeArrowheads="1"/>
          </p:cNvSpPr>
          <p:nvPr/>
        </p:nvSpPr>
        <p:spPr bwMode="auto">
          <a:xfrm>
            <a:off x="263525" y="25400"/>
            <a:ext cx="495757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a:t>SEÑALÉTICA VERTICAL</a:t>
            </a:r>
            <a:endParaRPr lang="es-EC" altLang="es-EC" sz="3200"/>
          </a:p>
        </p:txBody>
      </p:sp>
      <p:pic>
        <p:nvPicPr>
          <p:cNvPr id="19458" name="Picture 2" descr="El Telégrafo - Quito invirtió más de $ 500.000 en señalética">
            <a:extLst>
              <a:ext uri="{FF2B5EF4-FFF2-40B4-BE49-F238E27FC236}">
                <a16:creationId xmlns:a16="http://schemas.microsoft.com/office/drawing/2014/main" id="{0C287525-6819-46BF-B8E3-F1E562A362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313" r="20631"/>
          <a:stretch/>
        </p:blipFill>
        <p:spPr bwMode="auto">
          <a:xfrm>
            <a:off x="1415480" y="1422607"/>
            <a:ext cx="4176464" cy="322713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DF4913FE-0847-432C-8ED8-BB5CDCD9DD2B}"/>
              </a:ext>
            </a:extLst>
          </p:cNvPr>
          <p:cNvPicPr>
            <a:picLocks noChangeAspect="1"/>
          </p:cNvPicPr>
          <p:nvPr/>
        </p:nvPicPr>
        <p:blipFill rotWithShape="1">
          <a:blip r:embed="rId3"/>
          <a:srcRect t="19294" b="12470"/>
          <a:stretch/>
        </p:blipFill>
        <p:spPr>
          <a:xfrm>
            <a:off x="6230476" y="1415104"/>
            <a:ext cx="4690059" cy="3200329"/>
          </a:xfrm>
          <a:prstGeom prst="rect">
            <a:avLst/>
          </a:prstGeom>
        </p:spPr>
      </p:pic>
      <p:sp>
        <p:nvSpPr>
          <p:cNvPr id="6" name="CuadroTexto 5">
            <a:extLst>
              <a:ext uri="{FF2B5EF4-FFF2-40B4-BE49-F238E27FC236}">
                <a16:creationId xmlns:a16="http://schemas.microsoft.com/office/drawing/2014/main" id="{63695DA2-DABF-4212-BCCA-6C9347447A77}"/>
              </a:ext>
            </a:extLst>
          </p:cNvPr>
          <p:cNvSpPr txBox="1"/>
          <p:nvPr/>
        </p:nvSpPr>
        <p:spPr>
          <a:xfrm>
            <a:off x="4151784" y="5258230"/>
            <a:ext cx="3388058" cy="369332"/>
          </a:xfrm>
          <a:prstGeom prst="rect">
            <a:avLst/>
          </a:prstGeom>
          <a:noFill/>
        </p:spPr>
        <p:txBody>
          <a:bodyPr wrap="square">
            <a:spAutoFit/>
          </a:bodyPr>
          <a:lstStyle/>
          <a:p>
            <a:r>
              <a:rPr lang="es-MX"/>
              <a:t>Tomado de (El Telégrafo, 2018)</a:t>
            </a:r>
            <a:endParaRPr lang="es-EC"/>
          </a:p>
        </p:txBody>
      </p:sp>
      <p:sp>
        <p:nvSpPr>
          <p:cNvPr id="8" name="CuadroTexto 7">
            <a:extLst>
              <a:ext uri="{FF2B5EF4-FFF2-40B4-BE49-F238E27FC236}">
                <a16:creationId xmlns:a16="http://schemas.microsoft.com/office/drawing/2014/main" id="{4ECBFF14-51E5-4B67-A783-E8BC8CCD1294}"/>
              </a:ext>
            </a:extLst>
          </p:cNvPr>
          <p:cNvSpPr txBox="1"/>
          <p:nvPr/>
        </p:nvSpPr>
        <p:spPr>
          <a:xfrm>
            <a:off x="89854" y="6401356"/>
            <a:ext cx="461529" cy="369332"/>
          </a:xfrm>
          <a:prstGeom prst="rect">
            <a:avLst/>
          </a:prstGeom>
          <a:noFill/>
        </p:spPr>
        <p:txBody>
          <a:bodyPr wrap="square">
            <a:spAutoFit/>
          </a:bodyPr>
          <a:lstStyle/>
          <a:p>
            <a:r>
              <a:rPr lang="es-MX"/>
              <a:t>24</a:t>
            </a:r>
            <a:endParaRPr lang="es-EC" sz="1800"/>
          </a:p>
        </p:txBody>
      </p:sp>
      <p:pic>
        <p:nvPicPr>
          <p:cNvPr id="3" name="Picture 3">
            <a:extLst>
              <a:ext uri="{FF2B5EF4-FFF2-40B4-BE49-F238E27FC236}">
                <a16:creationId xmlns:a16="http://schemas.microsoft.com/office/drawing/2014/main" id="{0784B03C-FB4E-45B8-87AF-1FF9A6E94CF0}"/>
              </a:ext>
            </a:extLst>
          </p:cNvPr>
          <p:cNvPicPr>
            <a:picLocks noChangeAspect="1"/>
          </p:cNvPicPr>
          <p:nvPr/>
        </p:nvPicPr>
        <p:blipFill>
          <a:blip r:embed="rId4"/>
          <a:stretch>
            <a:fillRect/>
          </a:stretch>
        </p:blipFill>
        <p:spPr>
          <a:xfrm>
            <a:off x="8980098" y="5902944"/>
            <a:ext cx="2958860" cy="889318"/>
          </a:xfrm>
          <a:prstGeom prst="rect">
            <a:avLst/>
          </a:prstGeom>
        </p:spPr>
      </p:pic>
    </p:spTree>
    <p:extLst>
      <p:ext uri="{BB962C8B-B14F-4D97-AF65-F5344CB8AC3E}">
        <p14:creationId xmlns:p14="http://schemas.microsoft.com/office/powerpoint/2010/main" val="2727688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2D8A3BC-D3E1-4CCD-9ED1-8DDB15F19CF9}"/>
              </a:ext>
            </a:extLst>
          </p:cNvPr>
          <p:cNvSpPr/>
          <p:nvPr/>
        </p:nvSpPr>
        <p:spPr>
          <a:xfrm>
            <a:off x="191344" y="116632"/>
            <a:ext cx="4328429" cy="584775"/>
          </a:xfrm>
          <a:prstGeom prst="rect">
            <a:avLst/>
          </a:prstGeom>
        </p:spPr>
        <p:txBody>
          <a:bodyPr wrap="none">
            <a:spAutoFit/>
          </a:bodyPr>
          <a:lstStyle/>
          <a:p>
            <a:pPr lvl="0"/>
            <a:r>
              <a:rPr lang="es-EC" sz="3200" b="1"/>
              <a:t>Señalética Horizontal</a:t>
            </a:r>
            <a:endParaRPr lang="es-EC" sz="3200"/>
          </a:p>
        </p:txBody>
      </p:sp>
      <p:sp>
        <p:nvSpPr>
          <p:cNvPr id="12" name="Rectángulo 11">
            <a:extLst>
              <a:ext uri="{FF2B5EF4-FFF2-40B4-BE49-F238E27FC236}">
                <a16:creationId xmlns:a16="http://schemas.microsoft.com/office/drawing/2014/main" id="{A9267E3E-9E1D-4CEA-ACCC-CFD04829E88D}"/>
              </a:ext>
            </a:extLst>
          </p:cNvPr>
          <p:cNvSpPr/>
          <p:nvPr/>
        </p:nvSpPr>
        <p:spPr>
          <a:xfrm>
            <a:off x="709019" y="5404621"/>
            <a:ext cx="3014125" cy="307777"/>
          </a:xfrm>
          <a:prstGeom prst="rect">
            <a:avLst/>
          </a:prstGeom>
        </p:spPr>
        <p:txBody>
          <a:bodyPr wrap="square">
            <a:spAutoFit/>
          </a:bodyPr>
          <a:lstStyle/>
          <a:p>
            <a:pPr lvl="0" algn="ctr"/>
            <a:r>
              <a:rPr lang="es-ES" sz="1400"/>
              <a:t>Señalización horizontal longitudinal</a:t>
            </a:r>
            <a:endParaRPr lang="es-EC" sz="1400"/>
          </a:p>
        </p:txBody>
      </p:sp>
      <p:graphicFrame>
        <p:nvGraphicFramePr>
          <p:cNvPr id="2" name="Tabla 1">
            <a:extLst>
              <a:ext uri="{FF2B5EF4-FFF2-40B4-BE49-F238E27FC236}">
                <a16:creationId xmlns:a16="http://schemas.microsoft.com/office/drawing/2014/main" id="{A2FE14A8-E457-426B-B258-CC3540F02CB5}"/>
              </a:ext>
            </a:extLst>
          </p:cNvPr>
          <p:cNvGraphicFramePr>
            <a:graphicFrameLocks noGrp="1"/>
          </p:cNvGraphicFramePr>
          <p:nvPr/>
        </p:nvGraphicFramePr>
        <p:xfrm>
          <a:off x="838196" y="973067"/>
          <a:ext cx="10515607" cy="2448272"/>
        </p:xfrm>
        <a:graphic>
          <a:graphicData uri="http://schemas.openxmlformats.org/drawingml/2006/table">
            <a:tbl>
              <a:tblPr firstRow="1" firstCol="1" bandRow="1">
                <a:tableStyleId>{5C22544A-7EE6-4342-B048-85BDC9FD1C3A}</a:tableStyleId>
              </a:tblPr>
              <a:tblGrid>
                <a:gridCol w="553453">
                  <a:extLst>
                    <a:ext uri="{9D8B030D-6E8A-4147-A177-3AD203B41FA5}">
                      <a16:colId xmlns:a16="http://schemas.microsoft.com/office/drawing/2014/main" val="4186587518"/>
                    </a:ext>
                  </a:extLst>
                </a:gridCol>
                <a:gridCol w="553453">
                  <a:extLst>
                    <a:ext uri="{9D8B030D-6E8A-4147-A177-3AD203B41FA5}">
                      <a16:colId xmlns:a16="http://schemas.microsoft.com/office/drawing/2014/main" val="1071563219"/>
                    </a:ext>
                  </a:extLst>
                </a:gridCol>
                <a:gridCol w="553453">
                  <a:extLst>
                    <a:ext uri="{9D8B030D-6E8A-4147-A177-3AD203B41FA5}">
                      <a16:colId xmlns:a16="http://schemas.microsoft.com/office/drawing/2014/main" val="508120623"/>
                    </a:ext>
                  </a:extLst>
                </a:gridCol>
                <a:gridCol w="553453">
                  <a:extLst>
                    <a:ext uri="{9D8B030D-6E8A-4147-A177-3AD203B41FA5}">
                      <a16:colId xmlns:a16="http://schemas.microsoft.com/office/drawing/2014/main" val="3917495668"/>
                    </a:ext>
                  </a:extLst>
                </a:gridCol>
                <a:gridCol w="553453">
                  <a:extLst>
                    <a:ext uri="{9D8B030D-6E8A-4147-A177-3AD203B41FA5}">
                      <a16:colId xmlns:a16="http://schemas.microsoft.com/office/drawing/2014/main" val="4035876930"/>
                    </a:ext>
                  </a:extLst>
                </a:gridCol>
                <a:gridCol w="553453">
                  <a:extLst>
                    <a:ext uri="{9D8B030D-6E8A-4147-A177-3AD203B41FA5}">
                      <a16:colId xmlns:a16="http://schemas.microsoft.com/office/drawing/2014/main" val="3271620712"/>
                    </a:ext>
                  </a:extLst>
                </a:gridCol>
                <a:gridCol w="553453">
                  <a:extLst>
                    <a:ext uri="{9D8B030D-6E8A-4147-A177-3AD203B41FA5}">
                      <a16:colId xmlns:a16="http://schemas.microsoft.com/office/drawing/2014/main" val="3038188039"/>
                    </a:ext>
                  </a:extLst>
                </a:gridCol>
                <a:gridCol w="553453">
                  <a:extLst>
                    <a:ext uri="{9D8B030D-6E8A-4147-A177-3AD203B41FA5}">
                      <a16:colId xmlns:a16="http://schemas.microsoft.com/office/drawing/2014/main" val="1428443720"/>
                    </a:ext>
                  </a:extLst>
                </a:gridCol>
                <a:gridCol w="553453">
                  <a:extLst>
                    <a:ext uri="{9D8B030D-6E8A-4147-A177-3AD203B41FA5}">
                      <a16:colId xmlns:a16="http://schemas.microsoft.com/office/drawing/2014/main" val="1489904251"/>
                    </a:ext>
                  </a:extLst>
                </a:gridCol>
                <a:gridCol w="553453">
                  <a:extLst>
                    <a:ext uri="{9D8B030D-6E8A-4147-A177-3AD203B41FA5}">
                      <a16:colId xmlns:a16="http://schemas.microsoft.com/office/drawing/2014/main" val="1334668436"/>
                    </a:ext>
                  </a:extLst>
                </a:gridCol>
                <a:gridCol w="553453">
                  <a:extLst>
                    <a:ext uri="{9D8B030D-6E8A-4147-A177-3AD203B41FA5}">
                      <a16:colId xmlns:a16="http://schemas.microsoft.com/office/drawing/2014/main" val="2215686772"/>
                    </a:ext>
                  </a:extLst>
                </a:gridCol>
                <a:gridCol w="553453">
                  <a:extLst>
                    <a:ext uri="{9D8B030D-6E8A-4147-A177-3AD203B41FA5}">
                      <a16:colId xmlns:a16="http://schemas.microsoft.com/office/drawing/2014/main" val="804665728"/>
                    </a:ext>
                  </a:extLst>
                </a:gridCol>
                <a:gridCol w="553453">
                  <a:extLst>
                    <a:ext uri="{9D8B030D-6E8A-4147-A177-3AD203B41FA5}">
                      <a16:colId xmlns:a16="http://schemas.microsoft.com/office/drawing/2014/main" val="4214574776"/>
                    </a:ext>
                  </a:extLst>
                </a:gridCol>
                <a:gridCol w="553453">
                  <a:extLst>
                    <a:ext uri="{9D8B030D-6E8A-4147-A177-3AD203B41FA5}">
                      <a16:colId xmlns:a16="http://schemas.microsoft.com/office/drawing/2014/main" val="984166134"/>
                    </a:ext>
                  </a:extLst>
                </a:gridCol>
                <a:gridCol w="553453">
                  <a:extLst>
                    <a:ext uri="{9D8B030D-6E8A-4147-A177-3AD203B41FA5}">
                      <a16:colId xmlns:a16="http://schemas.microsoft.com/office/drawing/2014/main" val="3072012567"/>
                    </a:ext>
                  </a:extLst>
                </a:gridCol>
                <a:gridCol w="553453">
                  <a:extLst>
                    <a:ext uri="{9D8B030D-6E8A-4147-A177-3AD203B41FA5}">
                      <a16:colId xmlns:a16="http://schemas.microsoft.com/office/drawing/2014/main" val="1658416322"/>
                    </a:ext>
                  </a:extLst>
                </a:gridCol>
                <a:gridCol w="553453">
                  <a:extLst>
                    <a:ext uri="{9D8B030D-6E8A-4147-A177-3AD203B41FA5}">
                      <a16:colId xmlns:a16="http://schemas.microsoft.com/office/drawing/2014/main" val="3797186691"/>
                    </a:ext>
                  </a:extLst>
                </a:gridCol>
                <a:gridCol w="553453">
                  <a:extLst>
                    <a:ext uri="{9D8B030D-6E8A-4147-A177-3AD203B41FA5}">
                      <a16:colId xmlns:a16="http://schemas.microsoft.com/office/drawing/2014/main" val="2056263580"/>
                    </a:ext>
                  </a:extLst>
                </a:gridCol>
                <a:gridCol w="553453">
                  <a:extLst>
                    <a:ext uri="{9D8B030D-6E8A-4147-A177-3AD203B41FA5}">
                      <a16:colId xmlns:a16="http://schemas.microsoft.com/office/drawing/2014/main" val="3838652298"/>
                    </a:ext>
                  </a:extLst>
                </a:gridCol>
              </a:tblGrid>
              <a:tr h="340338">
                <a:tc gridSpan="19">
                  <a:txBody>
                    <a:bodyPr/>
                    <a:lstStyle/>
                    <a:p>
                      <a:pPr algn="ctr">
                        <a:lnSpc>
                          <a:spcPct val="115000"/>
                        </a:lnSpc>
                        <a:spcAft>
                          <a:spcPts val="0"/>
                        </a:spcAft>
                      </a:pPr>
                      <a:r>
                        <a:rPr lang="es-ES" sz="1100">
                          <a:solidFill>
                            <a:schemeClr val="tx1"/>
                          </a:solidFill>
                          <a:effectLst/>
                        </a:rPr>
                        <a:t>SEÑALÉTICA HORIZONTAL</a:t>
                      </a:r>
                      <a:endParaRPr lang="es-EC"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632510369"/>
                  </a:ext>
                </a:extLst>
              </a:tr>
              <a:tr h="340338">
                <a:tc gridSpan="5">
                  <a:txBody>
                    <a:bodyPr/>
                    <a:lstStyle/>
                    <a:p>
                      <a:pPr algn="ctr">
                        <a:lnSpc>
                          <a:spcPct val="115000"/>
                        </a:lnSpc>
                        <a:spcAft>
                          <a:spcPts val="0"/>
                        </a:spcAft>
                      </a:pPr>
                      <a:r>
                        <a:rPr lang="es-ES" sz="1100" b="1">
                          <a:solidFill>
                            <a:schemeClr val="tx1"/>
                          </a:solidFill>
                          <a:effectLst/>
                        </a:rPr>
                        <a:t>LONGITUDINAL</a:t>
                      </a:r>
                      <a:endParaRPr lang="es-EC"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gridSpan="5">
                  <a:txBody>
                    <a:bodyPr/>
                    <a:lstStyle/>
                    <a:p>
                      <a:pPr algn="ctr">
                        <a:lnSpc>
                          <a:spcPct val="115000"/>
                        </a:lnSpc>
                        <a:spcAft>
                          <a:spcPts val="0"/>
                        </a:spcAft>
                      </a:pPr>
                      <a:r>
                        <a:rPr lang="es-ES" sz="1100" b="1">
                          <a:solidFill>
                            <a:schemeClr val="tx1"/>
                          </a:solidFill>
                          <a:effectLst/>
                        </a:rPr>
                        <a:t>TRANSVERSAL</a:t>
                      </a:r>
                      <a:endParaRPr lang="es-EC"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gridSpan="8">
                  <a:txBody>
                    <a:bodyPr/>
                    <a:lstStyle/>
                    <a:p>
                      <a:pPr algn="ctr">
                        <a:lnSpc>
                          <a:spcPct val="115000"/>
                        </a:lnSpc>
                        <a:spcAft>
                          <a:spcPts val="0"/>
                        </a:spcAft>
                      </a:pPr>
                      <a:r>
                        <a:rPr lang="es-ES" sz="1100" b="1">
                          <a:solidFill>
                            <a:schemeClr val="tx1"/>
                          </a:solidFill>
                          <a:effectLst/>
                        </a:rPr>
                        <a:t>SIMBOLOS Y LEYENDAS</a:t>
                      </a:r>
                      <a:endParaRPr lang="es-EC" sz="1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rowSpan="2">
                  <a:txBody>
                    <a:bodyPr/>
                    <a:lstStyle/>
                    <a:p>
                      <a:pPr algn="ctr">
                        <a:lnSpc>
                          <a:spcPct val="115000"/>
                        </a:lnSpc>
                        <a:spcAft>
                          <a:spcPts val="0"/>
                        </a:spcAft>
                      </a:pPr>
                      <a:r>
                        <a:rPr lang="es-ES" sz="1100" b="1">
                          <a:effectLst/>
                        </a:rPr>
                        <a:t>PARTERRE</a:t>
                      </a:r>
                      <a:endParaRPr lang="es-EC"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2220724"/>
                  </a:ext>
                </a:extLst>
              </a:tr>
              <a:tr h="1427258">
                <a:tc>
                  <a:txBody>
                    <a:bodyPr/>
                    <a:lstStyle/>
                    <a:p>
                      <a:pPr algn="ctr">
                        <a:lnSpc>
                          <a:spcPct val="115000"/>
                        </a:lnSpc>
                        <a:spcAft>
                          <a:spcPts val="0"/>
                        </a:spcAft>
                      </a:pPr>
                      <a:r>
                        <a:rPr lang="es-ES" sz="1100" b="0">
                          <a:solidFill>
                            <a:schemeClr val="tx1"/>
                          </a:solidFill>
                          <a:effectLst/>
                        </a:rPr>
                        <a:t>Borde</a:t>
                      </a:r>
                      <a:endParaRPr lang="es-EC"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Separación de carril</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Prohibición</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Doble línea continua</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Continuidad</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Pare</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Ceda el paso</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Cebra</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Cruce controlado</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Logarítmicas</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Flechas</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Parterre</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Rejilla</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Bus</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Taxi</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Redondel</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Resalto</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s-ES" sz="1100" b="0">
                          <a:effectLst/>
                        </a:rPr>
                        <a:t>Parqueo</a:t>
                      </a:r>
                      <a:endParaRPr lang="es-EC"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s-EC"/>
                    </a:p>
                  </a:txBody>
                  <a:tcPr/>
                </a:tc>
                <a:extLst>
                  <a:ext uri="{0D108BD9-81ED-4DB2-BD59-A6C34878D82A}">
                    <a16:rowId xmlns:a16="http://schemas.microsoft.com/office/drawing/2014/main" val="103791977"/>
                  </a:ext>
                </a:extLst>
              </a:tr>
              <a:tr h="340338">
                <a:tc gridSpan="19">
                  <a:txBody>
                    <a:bodyPr/>
                    <a:lstStyle/>
                    <a:p>
                      <a:pPr algn="ctr">
                        <a:lnSpc>
                          <a:spcPct val="115000"/>
                        </a:lnSpc>
                        <a:spcAft>
                          <a:spcPts val="0"/>
                        </a:spcAft>
                      </a:pPr>
                      <a:r>
                        <a:rPr lang="es-ES" sz="1100">
                          <a:solidFill>
                            <a:schemeClr val="tx1"/>
                          </a:solidFill>
                          <a:effectLst/>
                        </a:rPr>
                        <a:t>DESCRIPCIÓN DE LA CUADRA</a:t>
                      </a:r>
                      <a:endParaRPr lang="es-EC"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148140752"/>
                  </a:ext>
                </a:extLst>
              </a:tr>
            </a:tbl>
          </a:graphicData>
        </a:graphic>
      </p:graphicFrame>
      <p:pic>
        <p:nvPicPr>
          <p:cNvPr id="14" name="Imagen 13">
            <a:extLst>
              <a:ext uri="{FF2B5EF4-FFF2-40B4-BE49-F238E27FC236}">
                <a16:creationId xmlns:a16="http://schemas.microsoft.com/office/drawing/2014/main" id="{1A1875A5-D1EC-4AED-BF50-C104012C50DE}"/>
              </a:ext>
            </a:extLst>
          </p:cNvPr>
          <p:cNvPicPr/>
          <p:nvPr/>
        </p:nvPicPr>
        <p:blipFill>
          <a:blip r:embed="rId2"/>
          <a:stretch>
            <a:fillRect/>
          </a:stretch>
        </p:blipFill>
        <p:spPr>
          <a:xfrm>
            <a:off x="856446" y="3553198"/>
            <a:ext cx="2719273" cy="1820018"/>
          </a:xfrm>
          <a:prstGeom prst="rect">
            <a:avLst/>
          </a:prstGeom>
        </p:spPr>
      </p:pic>
      <p:pic>
        <p:nvPicPr>
          <p:cNvPr id="15" name="Imagen 14">
            <a:extLst>
              <a:ext uri="{FF2B5EF4-FFF2-40B4-BE49-F238E27FC236}">
                <a16:creationId xmlns:a16="http://schemas.microsoft.com/office/drawing/2014/main" id="{A554E95C-9AF8-40D4-82E4-EB0B00649B2C}"/>
              </a:ext>
            </a:extLst>
          </p:cNvPr>
          <p:cNvPicPr/>
          <p:nvPr/>
        </p:nvPicPr>
        <p:blipFill>
          <a:blip r:embed="rId3"/>
          <a:stretch>
            <a:fillRect/>
          </a:stretch>
        </p:blipFill>
        <p:spPr>
          <a:xfrm rot="16200000">
            <a:off x="8598464" y="2416359"/>
            <a:ext cx="1315085" cy="4348480"/>
          </a:xfrm>
          <a:prstGeom prst="rect">
            <a:avLst/>
          </a:prstGeom>
        </p:spPr>
      </p:pic>
      <p:pic>
        <p:nvPicPr>
          <p:cNvPr id="16" name="Imagen 15">
            <a:extLst>
              <a:ext uri="{FF2B5EF4-FFF2-40B4-BE49-F238E27FC236}">
                <a16:creationId xmlns:a16="http://schemas.microsoft.com/office/drawing/2014/main" id="{414CDE47-1960-499D-AA59-1BCEBA6F5322}"/>
              </a:ext>
            </a:extLst>
          </p:cNvPr>
          <p:cNvPicPr/>
          <p:nvPr/>
        </p:nvPicPr>
        <p:blipFill>
          <a:blip r:embed="rId4"/>
          <a:stretch>
            <a:fillRect/>
          </a:stretch>
        </p:blipFill>
        <p:spPr>
          <a:xfrm>
            <a:off x="3987275" y="4007983"/>
            <a:ext cx="2719273" cy="1142596"/>
          </a:xfrm>
          <a:prstGeom prst="rect">
            <a:avLst/>
          </a:prstGeom>
        </p:spPr>
      </p:pic>
      <p:sp>
        <p:nvSpPr>
          <p:cNvPr id="17" name="Rectángulo 16">
            <a:extLst>
              <a:ext uri="{FF2B5EF4-FFF2-40B4-BE49-F238E27FC236}">
                <a16:creationId xmlns:a16="http://schemas.microsoft.com/office/drawing/2014/main" id="{38B69356-84A2-41D8-9087-C2FF937D501A}"/>
              </a:ext>
            </a:extLst>
          </p:cNvPr>
          <p:cNvSpPr/>
          <p:nvPr/>
        </p:nvSpPr>
        <p:spPr>
          <a:xfrm>
            <a:off x="3839848" y="5150579"/>
            <a:ext cx="3014125" cy="307777"/>
          </a:xfrm>
          <a:prstGeom prst="rect">
            <a:avLst/>
          </a:prstGeom>
        </p:spPr>
        <p:txBody>
          <a:bodyPr wrap="square">
            <a:spAutoFit/>
          </a:bodyPr>
          <a:lstStyle/>
          <a:p>
            <a:pPr lvl="0" algn="ctr"/>
            <a:r>
              <a:rPr lang="es-ES" sz="1400"/>
              <a:t>Señalización horizontal transversal</a:t>
            </a:r>
            <a:endParaRPr lang="es-EC" sz="1400"/>
          </a:p>
        </p:txBody>
      </p:sp>
      <p:sp>
        <p:nvSpPr>
          <p:cNvPr id="18" name="Rectángulo 17">
            <a:extLst>
              <a:ext uri="{FF2B5EF4-FFF2-40B4-BE49-F238E27FC236}">
                <a16:creationId xmlns:a16="http://schemas.microsoft.com/office/drawing/2014/main" id="{1D75FB47-A2B0-444E-9EDA-F4578475C2F0}"/>
              </a:ext>
            </a:extLst>
          </p:cNvPr>
          <p:cNvSpPr/>
          <p:nvPr/>
        </p:nvSpPr>
        <p:spPr>
          <a:xfrm>
            <a:off x="7855546" y="5271290"/>
            <a:ext cx="3014125" cy="307777"/>
          </a:xfrm>
          <a:prstGeom prst="rect">
            <a:avLst/>
          </a:prstGeom>
        </p:spPr>
        <p:txBody>
          <a:bodyPr wrap="square">
            <a:spAutoFit/>
          </a:bodyPr>
          <a:lstStyle/>
          <a:p>
            <a:pPr lvl="0" algn="ctr"/>
            <a:r>
              <a:rPr lang="es-ES" sz="1400"/>
              <a:t>Símbolos y Leyendas</a:t>
            </a:r>
            <a:endParaRPr lang="es-EC" sz="1400"/>
          </a:p>
        </p:txBody>
      </p:sp>
      <p:sp>
        <p:nvSpPr>
          <p:cNvPr id="3" name="CuadroTexto 7">
            <a:extLst>
              <a:ext uri="{FF2B5EF4-FFF2-40B4-BE49-F238E27FC236}">
                <a16:creationId xmlns:a16="http://schemas.microsoft.com/office/drawing/2014/main" id="{C7D7A18B-59E2-49AE-8238-864F6D26E6B8}"/>
              </a:ext>
            </a:extLst>
          </p:cNvPr>
          <p:cNvSpPr txBox="1"/>
          <p:nvPr/>
        </p:nvSpPr>
        <p:spPr>
          <a:xfrm>
            <a:off x="89854" y="6401356"/>
            <a:ext cx="461529" cy="369332"/>
          </a:xfrm>
          <a:prstGeom prst="rect">
            <a:avLst/>
          </a:prstGeom>
          <a:noFill/>
        </p:spPr>
        <p:txBody>
          <a:bodyPr wrap="square" lIns="91440" tIns="45720" rIns="91440" bIns="45720" anchor="t">
            <a:spAutoFit/>
          </a:bodyPr>
          <a:lstStyle/>
          <a:p>
            <a:r>
              <a:rPr lang="es-MX">
                <a:latin typeface="Arial"/>
                <a:cs typeface="Arial"/>
              </a:rPr>
              <a:t>25</a:t>
            </a:r>
            <a:endParaRPr lang="es-EC" sz="1800"/>
          </a:p>
        </p:txBody>
      </p:sp>
      <p:pic>
        <p:nvPicPr>
          <p:cNvPr id="5" name="Picture 3">
            <a:extLst>
              <a:ext uri="{FF2B5EF4-FFF2-40B4-BE49-F238E27FC236}">
                <a16:creationId xmlns:a16="http://schemas.microsoft.com/office/drawing/2014/main" id="{41E2DFE1-1142-484F-A906-2B12335747B5}"/>
              </a:ext>
            </a:extLst>
          </p:cNvPr>
          <p:cNvPicPr>
            <a:picLocks noChangeAspect="1"/>
          </p:cNvPicPr>
          <p:nvPr/>
        </p:nvPicPr>
        <p:blipFill>
          <a:blip r:embed="rId5"/>
          <a:stretch>
            <a:fillRect/>
          </a:stretch>
        </p:blipFill>
        <p:spPr>
          <a:xfrm>
            <a:off x="8980098" y="5902944"/>
            <a:ext cx="2958860" cy="889318"/>
          </a:xfrm>
          <a:prstGeom prst="rect">
            <a:avLst/>
          </a:prstGeom>
        </p:spPr>
      </p:pic>
      <p:sp>
        <p:nvSpPr>
          <p:cNvPr id="6" name="TextBox 5">
            <a:extLst>
              <a:ext uri="{FF2B5EF4-FFF2-40B4-BE49-F238E27FC236}">
                <a16:creationId xmlns:a16="http://schemas.microsoft.com/office/drawing/2014/main" id="{612C1D26-33AD-4856-9970-7DAF69D11E70}"/>
              </a:ext>
            </a:extLst>
          </p:cNvPr>
          <p:cNvSpPr txBox="1"/>
          <p:nvPr/>
        </p:nvSpPr>
        <p:spPr>
          <a:xfrm>
            <a:off x="4580627" y="655608"/>
            <a:ext cx="432842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err="1">
                <a:latin typeface="Arial"/>
                <a:cs typeface="Arial"/>
              </a:rPr>
              <a:t>Señalización</a:t>
            </a:r>
            <a:r>
              <a:rPr lang="en-US" i="1">
                <a:latin typeface="Arial"/>
                <a:cs typeface="Arial"/>
              </a:rPr>
              <a:t> Vial. </a:t>
            </a:r>
            <a:r>
              <a:rPr lang="en-US" i="1" err="1">
                <a:latin typeface="Arial"/>
                <a:cs typeface="Arial"/>
              </a:rPr>
              <a:t>Parte</a:t>
            </a:r>
            <a:r>
              <a:rPr lang="en-US" i="1">
                <a:latin typeface="Arial"/>
                <a:cs typeface="Arial"/>
              </a:rPr>
              <a:t> 2</a:t>
            </a:r>
            <a:r>
              <a:rPr lang="es-US" i="1">
                <a:latin typeface="Arial"/>
                <a:cs typeface="Arial"/>
              </a:rPr>
              <a:t>, año 2011</a:t>
            </a:r>
            <a:endParaRPr lang="en-US" i="1">
              <a:latin typeface="Arial"/>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5FF82AF5-32C6-45F6-BBC0-040FA6374250}"/>
              </a:ext>
            </a:extLst>
          </p:cNvPr>
          <p:cNvSpPr/>
          <p:nvPr/>
        </p:nvSpPr>
        <p:spPr>
          <a:xfrm>
            <a:off x="4367808" y="764704"/>
            <a:ext cx="2592288" cy="369332"/>
          </a:xfrm>
          <a:prstGeom prst="rect">
            <a:avLst/>
          </a:prstGeom>
        </p:spPr>
        <p:txBody>
          <a:bodyPr wrap="square">
            <a:spAutoFit/>
          </a:bodyPr>
          <a:lstStyle/>
          <a:p>
            <a:pPr lvl="0" algn="ctr"/>
            <a:r>
              <a:rPr lang="es-ES"/>
              <a:t>Avenida Ilaló</a:t>
            </a:r>
            <a:endParaRPr lang="es-EC"/>
          </a:p>
        </p:txBody>
      </p:sp>
      <p:graphicFrame>
        <p:nvGraphicFramePr>
          <p:cNvPr id="4" name="Gráfico 3">
            <a:extLst>
              <a:ext uri="{FF2B5EF4-FFF2-40B4-BE49-F238E27FC236}">
                <a16:creationId xmlns:a16="http://schemas.microsoft.com/office/drawing/2014/main" id="{40E92677-99B3-4AEB-B970-E6583EF405FF}"/>
              </a:ext>
            </a:extLst>
          </p:cNvPr>
          <p:cNvGraphicFramePr/>
          <p:nvPr/>
        </p:nvGraphicFramePr>
        <p:xfrm>
          <a:off x="5951984" y="1580469"/>
          <a:ext cx="5720011" cy="18632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áfico 6">
            <a:extLst>
              <a:ext uri="{FF2B5EF4-FFF2-40B4-BE49-F238E27FC236}">
                <a16:creationId xmlns:a16="http://schemas.microsoft.com/office/drawing/2014/main" id="{B646D690-4B44-41D7-B984-A35EBDDF21B4}"/>
              </a:ext>
            </a:extLst>
          </p:cNvPr>
          <p:cNvGraphicFramePr/>
          <p:nvPr/>
        </p:nvGraphicFramePr>
        <p:xfrm>
          <a:off x="726780" y="1580469"/>
          <a:ext cx="4536504" cy="1822107"/>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ángulo 7">
            <a:extLst>
              <a:ext uri="{FF2B5EF4-FFF2-40B4-BE49-F238E27FC236}">
                <a16:creationId xmlns:a16="http://schemas.microsoft.com/office/drawing/2014/main" id="{A5085984-CDFF-425F-9E6B-AF2CD06F4D3C}"/>
              </a:ext>
            </a:extLst>
          </p:cNvPr>
          <p:cNvSpPr/>
          <p:nvPr/>
        </p:nvSpPr>
        <p:spPr>
          <a:xfrm>
            <a:off x="1199456" y="1157196"/>
            <a:ext cx="3456384" cy="369332"/>
          </a:xfrm>
          <a:prstGeom prst="rect">
            <a:avLst/>
          </a:prstGeom>
        </p:spPr>
        <p:txBody>
          <a:bodyPr wrap="square">
            <a:spAutoFit/>
          </a:bodyPr>
          <a:lstStyle/>
          <a:p>
            <a:pPr lvl="0" algn="ctr"/>
            <a:r>
              <a:rPr lang="es-ES"/>
              <a:t>Margen Izquierdo 30 Cuadras</a:t>
            </a:r>
            <a:endParaRPr lang="es-EC"/>
          </a:p>
        </p:txBody>
      </p:sp>
      <p:sp>
        <p:nvSpPr>
          <p:cNvPr id="9" name="Rectángulo 8">
            <a:extLst>
              <a:ext uri="{FF2B5EF4-FFF2-40B4-BE49-F238E27FC236}">
                <a16:creationId xmlns:a16="http://schemas.microsoft.com/office/drawing/2014/main" id="{40D86CEA-B9B3-4422-8048-9A3D2FC3FC5C}"/>
              </a:ext>
            </a:extLst>
          </p:cNvPr>
          <p:cNvSpPr/>
          <p:nvPr/>
        </p:nvSpPr>
        <p:spPr>
          <a:xfrm>
            <a:off x="6384032" y="1150384"/>
            <a:ext cx="3456384" cy="369332"/>
          </a:xfrm>
          <a:prstGeom prst="rect">
            <a:avLst/>
          </a:prstGeom>
        </p:spPr>
        <p:txBody>
          <a:bodyPr wrap="square">
            <a:spAutoFit/>
          </a:bodyPr>
          <a:lstStyle/>
          <a:p>
            <a:pPr lvl="0" algn="ctr"/>
            <a:r>
              <a:rPr lang="es-ES"/>
              <a:t>Margen Derecho 25 Cuadras</a:t>
            </a:r>
            <a:endParaRPr lang="es-EC"/>
          </a:p>
        </p:txBody>
      </p:sp>
      <p:graphicFrame>
        <p:nvGraphicFramePr>
          <p:cNvPr id="11" name="Gráfico 10">
            <a:extLst>
              <a:ext uri="{FF2B5EF4-FFF2-40B4-BE49-F238E27FC236}">
                <a16:creationId xmlns:a16="http://schemas.microsoft.com/office/drawing/2014/main" id="{BD338E41-6C98-4A05-91B8-388A4051C271}"/>
              </a:ext>
            </a:extLst>
          </p:cNvPr>
          <p:cNvGraphicFramePr>
            <a:graphicFrameLocks/>
          </p:cNvGraphicFramePr>
          <p:nvPr/>
        </p:nvGraphicFramePr>
        <p:xfrm>
          <a:off x="3071664" y="3573016"/>
          <a:ext cx="5324475"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2" name="CuadroTexto 7">
            <a:extLst>
              <a:ext uri="{FF2B5EF4-FFF2-40B4-BE49-F238E27FC236}">
                <a16:creationId xmlns:a16="http://schemas.microsoft.com/office/drawing/2014/main" id="{B7278A50-4AAE-48BA-B385-1AA09793D976}"/>
              </a:ext>
            </a:extLst>
          </p:cNvPr>
          <p:cNvSpPr txBox="1"/>
          <p:nvPr/>
        </p:nvSpPr>
        <p:spPr>
          <a:xfrm>
            <a:off x="89854" y="6401356"/>
            <a:ext cx="461529" cy="369332"/>
          </a:xfrm>
          <a:prstGeom prst="rect">
            <a:avLst/>
          </a:prstGeom>
          <a:noFill/>
        </p:spPr>
        <p:txBody>
          <a:bodyPr wrap="square" lIns="91440" tIns="45720" rIns="91440" bIns="45720" anchor="t">
            <a:spAutoFit/>
          </a:bodyPr>
          <a:lstStyle/>
          <a:p>
            <a:r>
              <a:rPr lang="es-MX">
                <a:latin typeface="Arial"/>
                <a:cs typeface="Arial"/>
              </a:rPr>
              <a:t>27</a:t>
            </a:r>
            <a:endParaRPr lang="es-EC" sz="1800"/>
          </a:p>
        </p:txBody>
      </p:sp>
      <p:pic>
        <p:nvPicPr>
          <p:cNvPr id="3" name="Picture 3">
            <a:extLst>
              <a:ext uri="{FF2B5EF4-FFF2-40B4-BE49-F238E27FC236}">
                <a16:creationId xmlns:a16="http://schemas.microsoft.com/office/drawing/2014/main" id="{7F5BCC94-8CD2-4915-827D-42CE6652D121}"/>
              </a:ext>
            </a:extLst>
          </p:cNvPr>
          <p:cNvPicPr>
            <a:picLocks noChangeAspect="1"/>
          </p:cNvPicPr>
          <p:nvPr/>
        </p:nvPicPr>
        <p:blipFill>
          <a:blip r:embed="rId5"/>
          <a:stretch>
            <a:fillRect/>
          </a:stretch>
        </p:blipFill>
        <p:spPr>
          <a:xfrm>
            <a:off x="8980098" y="5902944"/>
            <a:ext cx="2958860" cy="889318"/>
          </a:xfrm>
          <a:prstGeom prst="rect">
            <a:avLst/>
          </a:prstGeom>
        </p:spPr>
      </p:pic>
    </p:spTree>
    <p:extLst>
      <p:ext uri="{BB962C8B-B14F-4D97-AF65-F5344CB8AC3E}">
        <p14:creationId xmlns:p14="http://schemas.microsoft.com/office/powerpoint/2010/main" val="3076176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D6CE3B69-221E-4CF4-AF3A-6B3512822DB6}"/>
              </a:ext>
            </a:extLst>
          </p:cNvPr>
          <p:cNvSpPr/>
          <p:nvPr/>
        </p:nvSpPr>
        <p:spPr>
          <a:xfrm>
            <a:off x="263352" y="692696"/>
            <a:ext cx="4863876" cy="369332"/>
          </a:xfrm>
          <a:prstGeom prst="rect">
            <a:avLst/>
          </a:prstGeom>
        </p:spPr>
        <p:txBody>
          <a:bodyPr wrap="square">
            <a:spAutoFit/>
          </a:bodyPr>
          <a:lstStyle/>
          <a:p>
            <a:pPr lvl="0" algn="ctr"/>
            <a:r>
              <a:rPr lang="es-ES" b="1"/>
              <a:t>En base al levantamiento y análisis:</a:t>
            </a:r>
            <a:endParaRPr lang="es-EC"/>
          </a:p>
        </p:txBody>
      </p:sp>
      <p:graphicFrame>
        <p:nvGraphicFramePr>
          <p:cNvPr id="7" name="Tabla 6">
            <a:extLst>
              <a:ext uri="{FF2B5EF4-FFF2-40B4-BE49-F238E27FC236}">
                <a16:creationId xmlns:a16="http://schemas.microsoft.com/office/drawing/2014/main" id="{B011B0E7-0184-4891-B4DA-E13355DDDCD4}"/>
              </a:ext>
            </a:extLst>
          </p:cNvPr>
          <p:cNvGraphicFramePr>
            <a:graphicFrameLocks noGrp="1"/>
          </p:cNvGraphicFramePr>
          <p:nvPr>
            <p:extLst>
              <p:ext uri="{D42A27DB-BD31-4B8C-83A1-F6EECF244321}">
                <p14:modId xmlns:p14="http://schemas.microsoft.com/office/powerpoint/2010/main" val="3761722549"/>
              </p:ext>
            </p:extLst>
          </p:nvPr>
        </p:nvGraphicFramePr>
        <p:xfrm>
          <a:off x="1759744" y="1912620"/>
          <a:ext cx="8672511" cy="741680"/>
        </p:xfrm>
        <a:graphic>
          <a:graphicData uri="http://schemas.openxmlformats.org/drawingml/2006/table">
            <a:tbl>
              <a:tblPr firstRow="1" bandRow="1">
                <a:tableStyleId>{35758FB7-9AC5-4552-8A53-C91805E547FA}</a:tableStyleId>
              </a:tblPr>
              <a:tblGrid>
                <a:gridCol w="5781674">
                  <a:extLst>
                    <a:ext uri="{9D8B030D-6E8A-4147-A177-3AD203B41FA5}">
                      <a16:colId xmlns:a16="http://schemas.microsoft.com/office/drawing/2014/main" val="2909142904"/>
                    </a:ext>
                  </a:extLst>
                </a:gridCol>
                <a:gridCol w="2890837">
                  <a:extLst>
                    <a:ext uri="{9D8B030D-6E8A-4147-A177-3AD203B41FA5}">
                      <a16:colId xmlns:a16="http://schemas.microsoft.com/office/drawing/2014/main" val="739317575"/>
                    </a:ext>
                  </a:extLst>
                </a:gridCol>
              </a:tblGrid>
              <a:tr h="370840">
                <a:tc gridSpan="2">
                  <a:txBody>
                    <a:bodyPr/>
                    <a:lstStyle/>
                    <a:p>
                      <a:pPr algn="ctr"/>
                      <a:r>
                        <a:rPr lang="es-EC"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Señalización Horizontal</a:t>
                      </a:r>
                    </a:p>
                  </a:txBody>
                  <a:tcPr/>
                </a:tc>
                <a:tc hMerge="1">
                  <a:txBody>
                    <a:bodyPr/>
                    <a:lstStyle/>
                    <a:p>
                      <a:endParaRPr lang="es-EC"/>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7808056"/>
                  </a:ext>
                </a:extLst>
              </a:tr>
              <a:tr h="370840">
                <a:tc>
                  <a:txBody>
                    <a:bodyPr/>
                    <a:lstStyle/>
                    <a:p>
                      <a:pPr algn="ctr"/>
                      <a:r>
                        <a:rPr lang="es-EC" dirty="0"/>
                        <a:t>28,53%</a:t>
                      </a:r>
                    </a:p>
                  </a:txBody>
                  <a:tcPr anchor="ctr"/>
                </a:tc>
                <a:tc>
                  <a:txBody>
                    <a:bodyPr/>
                    <a:lstStyle/>
                    <a:p>
                      <a:pPr lvl="0" algn="ctr"/>
                      <a:r>
                        <a:rPr lang="es-ES" dirty="0"/>
                        <a:t>Avenida Ilaló</a:t>
                      </a:r>
                      <a:endParaRPr lang="es-EC" dirty="0"/>
                    </a:p>
                  </a:txBody>
                  <a:tcPr/>
                </a:tc>
                <a:extLst>
                  <a:ext uri="{0D108BD9-81ED-4DB2-BD59-A6C34878D82A}">
                    <a16:rowId xmlns:a16="http://schemas.microsoft.com/office/drawing/2014/main" val="2855746241"/>
                  </a:ext>
                </a:extLst>
              </a:tr>
            </a:tbl>
          </a:graphicData>
        </a:graphic>
      </p:graphicFrame>
      <p:sp>
        <p:nvSpPr>
          <p:cNvPr id="2" name="CuadroTexto 7">
            <a:extLst>
              <a:ext uri="{FF2B5EF4-FFF2-40B4-BE49-F238E27FC236}">
                <a16:creationId xmlns:a16="http://schemas.microsoft.com/office/drawing/2014/main" id="{CD0386E8-91CA-4924-8973-EB8D76BDF592}"/>
              </a:ext>
            </a:extLst>
          </p:cNvPr>
          <p:cNvSpPr txBox="1"/>
          <p:nvPr/>
        </p:nvSpPr>
        <p:spPr>
          <a:xfrm>
            <a:off x="89854" y="6401356"/>
            <a:ext cx="461529" cy="369332"/>
          </a:xfrm>
          <a:prstGeom prst="rect">
            <a:avLst/>
          </a:prstGeom>
          <a:noFill/>
        </p:spPr>
        <p:txBody>
          <a:bodyPr wrap="square" lIns="91440" tIns="45720" rIns="91440" bIns="45720" anchor="t">
            <a:spAutoFit/>
          </a:bodyPr>
          <a:lstStyle/>
          <a:p>
            <a:r>
              <a:rPr lang="es-MX">
                <a:cs typeface="Arial"/>
              </a:rPr>
              <a:t>31</a:t>
            </a:r>
            <a:endParaRPr lang="es-MX" sz="1800">
              <a:cs typeface="Arial"/>
            </a:endParaRPr>
          </a:p>
        </p:txBody>
      </p:sp>
      <p:pic>
        <p:nvPicPr>
          <p:cNvPr id="3" name="Picture 3">
            <a:extLst>
              <a:ext uri="{FF2B5EF4-FFF2-40B4-BE49-F238E27FC236}">
                <a16:creationId xmlns:a16="http://schemas.microsoft.com/office/drawing/2014/main" id="{8A15FA2D-E3E1-4231-8307-0656A8574DB9}"/>
              </a:ext>
            </a:extLst>
          </p:cNvPr>
          <p:cNvPicPr>
            <a:picLocks noChangeAspect="1"/>
          </p:cNvPicPr>
          <p:nvPr/>
        </p:nvPicPr>
        <p:blipFill>
          <a:blip r:embed="rId2"/>
          <a:stretch>
            <a:fillRect/>
          </a:stretch>
        </p:blipFill>
        <p:spPr>
          <a:xfrm>
            <a:off x="8980098" y="5902944"/>
            <a:ext cx="2958860" cy="889318"/>
          </a:xfrm>
          <a:prstGeom prst="rect">
            <a:avLst/>
          </a:prstGeom>
        </p:spPr>
      </p:pic>
    </p:spTree>
    <p:extLst>
      <p:ext uri="{BB962C8B-B14F-4D97-AF65-F5344CB8AC3E}">
        <p14:creationId xmlns:p14="http://schemas.microsoft.com/office/powerpoint/2010/main" val="2063434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ángulo 3">
            <a:extLst>
              <a:ext uri="{FF2B5EF4-FFF2-40B4-BE49-F238E27FC236}">
                <a16:creationId xmlns:a16="http://schemas.microsoft.com/office/drawing/2014/main" id="{B4253FB4-0E9F-4A27-8CB4-FFD78B74EA84}"/>
              </a:ext>
            </a:extLst>
          </p:cNvPr>
          <p:cNvSpPr>
            <a:spLocks noChangeArrowheads="1"/>
          </p:cNvSpPr>
          <p:nvPr/>
        </p:nvSpPr>
        <p:spPr bwMode="auto">
          <a:xfrm>
            <a:off x="263525" y="25400"/>
            <a:ext cx="18256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a:t>Sumario</a:t>
            </a:r>
            <a:endParaRPr lang="es-EC" altLang="es-EC" sz="3200"/>
          </a:p>
        </p:txBody>
      </p:sp>
      <p:graphicFrame>
        <p:nvGraphicFramePr>
          <p:cNvPr id="8" name="Diagrama 7">
            <a:extLst>
              <a:ext uri="{FF2B5EF4-FFF2-40B4-BE49-F238E27FC236}">
                <a16:creationId xmlns:a16="http://schemas.microsoft.com/office/drawing/2014/main" id="{852E4746-ABFD-46E0-9F9E-DE82A8AC27A0}"/>
              </a:ext>
            </a:extLst>
          </p:cNvPr>
          <p:cNvGraphicFramePr/>
          <p:nvPr>
            <p:extLst>
              <p:ext uri="{D42A27DB-BD31-4B8C-83A1-F6EECF244321}">
                <p14:modId xmlns:p14="http://schemas.microsoft.com/office/powerpoint/2010/main" val="71797364"/>
              </p:ext>
            </p:extLst>
          </p:nvPr>
        </p:nvGraphicFramePr>
        <p:xfrm>
          <a:off x="6588369" y="727156"/>
          <a:ext cx="4228123" cy="5403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100" name="Picture 4">
            <a:extLst>
              <a:ext uri="{FF2B5EF4-FFF2-40B4-BE49-F238E27FC236}">
                <a16:creationId xmlns:a16="http://schemas.microsoft.com/office/drawing/2014/main" id="{DBB4EC7A-A949-43E6-94F9-2DA0744361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uadroTexto 8">
            <a:extLst>
              <a:ext uri="{FF2B5EF4-FFF2-40B4-BE49-F238E27FC236}">
                <a16:creationId xmlns:a16="http://schemas.microsoft.com/office/drawing/2014/main" id="{5A1AE712-10A5-488A-B251-A486E1668D23}"/>
              </a:ext>
            </a:extLst>
          </p:cNvPr>
          <p:cNvSpPr txBox="1"/>
          <p:nvPr/>
        </p:nvSpPr>
        <p:spPr>
          <a:xfrm>
            <a:off x="89854" y="6401356"/>
            <a:ext cx="461529" cy="369332"/>
          </a:xfrm>
          <a:prstGeom prst="rect">
            <a:avLst/>
          </a:prstGeom>
          <a:noFill/>
        </p:spPr>
        <p:txBody>
          <a:bodyPr wrap="square">
            <a:spAutoFit/>
          </a:bodyPr>
          <a:lstStyle/>
          <a:p>
            <a:r>
              <a:rPr lang="es-MX"/>
              <a:t>2</a:t>
            </a:r>
            <a:endParaRPr lang="es-EC" sz="1800"/>
          </a:p>
        </p:txBody>
      </p:sp>
      <p:pic>
        <p:nvPicPr>
          <p:cNvPr id="2" name="Imagen 1">
            <a:extLst>
              <a:ext uri="{FF2B5EF4-FFF2-40B4-BE49-F238E27FC236}">
                <a16:creationId xmlns:a16="http://schemas.microsoft.com/office/drawing/2014/main" id="{41C48C56-646A-4133-8ECD-631EC8BE2FFB}"/>
              </a:ext>
            </a:extLst>
          </p:cNvPr>
          <p:cNvPicPr>
            <a:picLocks noChangeAspect="1"/>
          </p:cNvPicPr>
          <p:nvPr/>
        </p:nvPicPr>
        <p:blipFill>
          <a:blip r:embed="rId8"/>
          <a:stretch>
            <a:fillRect/>
          </a:stretch>
        </p:blipFill>
        <p:spPr>
          <a:xfrm>
            <a:off x="1648109" y="1022912"/>
            <a:ext cx="3596952" cy="460897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22EB5FD-D389-4BEA-887F-6919171FA596}"/>
              </a:ext>
            </a:extLst>
          </p:cNvPr>
          <p:cNvSpPr/>
          <p:nvPr/>
        </p:nvSpPr>
        <p:spPr>
          <a:xfrm>
            <a:off x="191344" y="116632"/>
            <a:ext cx="3986989" cy="584775"/>
          </a:xfrm>
          <a:prstGeom prst="rect">
            <a:avLst/>
          </a:prstGeom>
        </p:spPr>
        <p:txBody>
          <a:bodyPr wrap="none">
            <a:spAutoFit/>
          </a:bodyPr>
          <a:lstStyle/>
          <a:p>
            <a:pPr lvl="0"/>
            <a:r>
              <a:rPr lang="es-EC" sz="3200" b="1"/>
              <a:t>Señalética Espacial</a:t>
            </a:r>
            <a:endParaRPr lang="es-EC" sz="3200"/>
          </a:p>
        </p:txBody>
      </p:sp>
      <p:pic>
        <p:nvPicPr>
          <p:cNvPr id="5" name="Imagen 4">
            <a:extLst>
              <a:ext uri="{FF2B5EF4-FFF2-40B4-BE49-F238E27FC236}">
                <a16:creationId xmlns:a16="http://schemas.microsoft.com/office/drawing/2014/main" id="{52AA8012-942B-4A20-B835-BDB620F6B4CD}"/>
              </a:ext>
            </a:extLst>
          </p:cNvPr>
          <p:cNvPicPr>
            <a:picLocks noChangeAspect="1"/>
          </p:cNvPicPr>
          <p:nvPr/>
        </p:nvPicPr>
        <p:blipFill>
          <a:blip r:embed="rId2"/>
          <a:stretch>
            <a:fillRect/>
          </a:stretch>
        </p:blipFill>
        <p:spPr>
          <a:xfrm>
            <a:off x="839416" y="1124744"/>
            <a:ext cx="3981450" cy="2381250"/>
          </a:xfrm>
          <a:prstGeom prst="rect">
            <a:avLst/>
          </a:prstGeom>
        </p:spPr>
      </p:pic>
      <p:pic>
        <p:nvPicPr>
          <p:cNvPr id="6" name="Imagen 5">
            <a:extLst>
              <a:ext uri="{FF2B5EF4-FFF2-40B4-BE49-F238E27FC236}">
                <a16:creationId xmlns:a16="http://schemas.microsoft.com/office/drawing/2014/main" id="{E79135B7-7DFE-456B-87DE-AF2AB53B77C9}"/>
              </a:ext>
            </a:extLst>
          </p:cNvPr>
          <p:cNvPicPr>
            <a:picLocks noChangeAspect="1"/>
          </p:cNvPicPr>
          <p:nvPr/>
        </p:nvPicPr>
        <p:blipFill>
          <a:blip r:embed="rId3"/>
          <a:stretch>
            <a:fillRect/>
          </a:stretch>
        </p:blipFill>
        <p:spPr>
          <a:xfrm>
            <a:off x="5591944" y="1082511"/>
            <a:ext cx="5295900" cy="2343150"/>
          </a:xfrm>
          <a:prstGeom prst="rect">
            <a:avLst/>
          </a:prstGeom>
        </p:spPr>
      </p:pic>
      <p:pic>
        <p:nvPicPr>
          <p:cNvPr id="7" name="Imagen 6">
            <a:extLst>
              <a:ext uri="{FF2B5EF4-FFF2-40B4-BE49-F238E27FC236}">
                <a16:creationId xmlns:a16="http://schemas.microsoft.com/office/drawing/2014/main" id="{05307F27-E3E5-4B9A-88D9-AE7A3F18D0AA}"/>
              </a:ext>
            </a:extLst>
          </p:cNvPr>
          <p:cNvPicPr/>
          <p:nvPr/>
        </p:nvPicPr>
        <p:blipFill>
          <a:blip r:embed="rId4"/>
          <a:stretch>
            <a:fillRect/>
          </a:stretch>
        </p:blipFill>
        <p:spPr>
          <a:xfrm>
            <a:off x="7540336" y="3896451"/>
            <a:ext cx="4429125" cy="1547495"/>
          </a:xfrm>
          <a:prstGeom prst="rect">
            <a:avLst/>
          </a:prstGeom>
        </p:spPr>
      </p:pic>
      <p:pic>
        <p:nvPicPr>
          <p:cNvPr id="8" name="Imagen 7">
            <a:extLst>
              <a:ext uri="{FF2B5EF4-FFF2-40B4-BE49-F238E27FC236}">
                <a16:creationId xmlns:a16="http://schemas.microsoft.com/office/drawing/2014/main" id="{BB151AA2-E72D-4174-AB2E-FA78994CB0E1}"/>
              </a:ext>
            </a:extLst>
          </p:cNvPr>
          <p:cNvPicPr/>
          <p:nvPr/>
        </p:nvPicPr>
        <p:blipFill>
          <a:blip r:embed="rId5"/>
          <a:stretch>
            <a:fillRect/>
          </a:stretch>
        </p:blipFill>
        <p:spPr>
          <a:xfrm>
            <a:off x="222539" y="3645024"/>
            <a:ext cx="2988965" cy="2438797"/>
          </a:xfrm>
          <a:prstGeom prst="rect">
            <a:avLst/>
          </a:prstGeom>
        </p:spPr>
      </p:pic>
      <p:pic>
        <p:nvPicPr>
          <p:cNvPr id="9" name="Imagen 8">
            <a:extLst>
              <a:ext uri="{FF2B5EF4-FFF2-40B4-BE49-F238E27FC236}">
                <a16:creationId xmlns:a16="http://schemas.microsoft.com/office/drawing/2014/main" id="{353B0C1D-AA86-49B7-B135-61ED765C78F5}"/>
              </a:ext>
            </a:extLst>
          </p:cNvPr>
          <p:cNvPicPr/>
          <p:nvPr/>
        </p:nvPicPr>
        <p:blipFill>
          <a:blip r:embed="rId6"/>
          <a:stretch>
            <a:fillRect/>
          </a:stretch>
        </p:blipFill>
        <p:spPr>
          <a:xfrm>
            <a:off x="3323692" y="3936345"/>
            <a:ext cx="4104456" cy="1646485"/>
          </a:xfrm>
          <a:prstGeom prst="rect">
            <a:avLst/>
          </a:prstGeom>
        </p:spPr>
      </p:pic>
      <p:sp>
        <p:nvSpPr>
          <p:cNvPr id="2" name="CuadroTexto 7">
            <a:extLst>
              <a:ext uri="{FF2B5EF4-FFF2-40B4-BE49-F238E27FC236}">
                <a16:creationId xmlns:a16="http://schemas.microsoft.com/office/drawing/2014/main" id="{3ED7FEA2-14C1-4E46-B729-DB7D340DFC81}"/>
              </a:ext>
            </a:extLst>
          </p:cNvPr>
          <p:cNvSpPr txBox="1"/>
          <p:nvPr/>
        </p:nvSpPr>
        <p:spPr>
          <a:xfrm>
            <a:off x="89854" y="6401356"/>
            <a:ext cx="461529" cy="369332"/>
          </a:xfrm>
          <a:prstGeom prst="rect">
            <a:avLst/>
          </a:prstGeom>
          <a:noFill/>
        </p:spPr>
        <p:txBody>
          <a:bodyPr wrap="square" lIns="91440" tIns="45720" rIns="91440" bIns="45720" anchor="t">
            <a:spAutoFit/>
          </a:bodyPr>
          <a:lstStyle/>
          <a:p>
            <a:r>
              <a:rPr lang="es-MX">
                <a:cs typeface="Arial"/>
              </a:rPr>
              <a:t>32</a:t>
            </a:r>
            <a:endParaRPr lang="es-MX" sz="1800">
              <a:cs typeface="Arial"/>
            </a:endParaRPr>
          </a:p>
        </p:txBody>
      </p:sp>
      <p:pic>
        <p:nvPicPr>
          <p:cNvPr id="3" name="Picture 3">
            <a:extLst>
              <a:ext uri="{FF2B5EF4-FFF2-40B4-BE49-F238E27FC236}">
                <a16:creationId xmlns:a16="http://schemas.microsoft.com/office/drawing/2014/main" id="{81571F8D-DAC8-4C4A-8389-AD31A205271C}"/>
              </a:ext>
            </a:extLst>
          </p:cNvPr>
          <p:cNvPicPr>
            <a:picLocks noChangeAspect="1"/>
          </p:cNvPicPr>
          <p:nvPr/>
        </p:nvPicPr>
        <p:blipFill>
          <a:blip r:embed="rId7"/>
          <a:stretch>
            <a:fillRect/>
          </a:stretch>
        </p:blipFill>
        <p:spPr>
          <a:xfrm>
            <a:off x="8980098" y="5902944"/>
            <a:ext cx="2958860" cy="889318"/>
          </a:xfrm>
          <a:prstGeom prst="rect">
            <a:avLst/>
          </a:prstGeom>
        </p:spPr>
      </p:pic>
      <p:sp>
        <p:nvSpPr>
          <p:cNvPr id="12" name="TextBox 11">
            <a:extLst>
              <a:ext uri="{FF2B5EF4-FFF2-40B4-BE49-F238E27FC236}">
                <a16:creationId xmlns:a16="http://schemas.microsoft.com/office/drawing/2014/main" id="{576BCAC8-D856-4D87-B352-9FD110E16D52}"/>
              </a:ext>
            </a:extLst>
          </p:cNvPr>
          <p:cNvSpPr txBox="1"/>
          <p:nvPr/>
        </p:nvSpPr>
        <p:spPr>
          <a:xfrm>
            <a:off x="4724400" y="3200400"/>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200"/>
              <a:t>RTE INEN 004-1:2011</a:t>
            </a:r>
            <a:endParaRPr lang="en-US"/>
          </a:p>
        </p:txBody>
      </p:sp>
      <p:sp>
        <p:nvSpPr>
          <p:cNvPr id="13" name="TextBox 12">
            <a:extLst>
              <a:ext uri="{FF2B5EF4-FFF2-40B4-BE49-F238E27FC236}">
                <a16:creationId xmlns:a16="http://schemas.microsoft.com/office/drawing/2014/main" id="{A838CD82-DDB2-4A28-BB1C-72321E402497}"/>
              </a:ext>
            </a:extLst>
          </p:cNvPr>
          <p:cNvSpPr txBox="1"/>
          <p:nvPr/>
        </p:nvSpPr>
        <p:spPr>
          <a:xfrm>
            <a:off x="4825042" y="28179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i="1">
                <a:latin typeface="Arial"/>
                <a:cs typeface="Arial"/>
              </a:rPr>
              <a:t>RTE INEN 004-1:2011</a:t>
            </a:r>
            <a:endParaRPr lang="en-US" i="1">
              <a:latin typeface="Arial"/>
              <a:cs typeface="Arial"/>
            </a:endParaRPr>
          </a:p>
        </p:txBody>
      </p:sp>
    </p:spTree>
    <p:extLst>
      <p:ext uri="{BB962C8B-B14F-4D97-AF65-F5344CB8AC3E}">
        <p14:creationId xmlns:p14="http://schemas.microsoft.com/office/powerpoint/2010/main" val="1755663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964237"/>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Imagen 19">
            <a:extLst>
              <a:ext uri="{FF2B5EF4-FFF2-40B4-BE49-F238E27FC236}">
                <a16:creationId xmlns:a16="http://schemas.microsoft.com/office/drawing/2014/main" id="{5EEE8C6A-1D93-4C66-8EE0-D41727757C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55839" y="940984"/>
            <a:ext cx="3240361" cy="4144755"/>
          </a:xfrm>
          <a:prstGeom prst="rect">
            <a:avLst/>
          </a:prstGeom>
        </p:spPr>
      </p:pic>
      <p:sp>
        <p:nvSpPr>
          <p:cNvPr id="21" name="Rectángulo 20">
            <a:extLst>
              <a:ext uri="{FF2B5EF4-FFF2-40B4-BE49-F238E27FC236}">
                <a16:creationId xmlns:a16="http://schemas.microsoft.com/office/drawing/2014/main" id="{1EA22B72-8025-4B2D-9287-CE917538D619}"/>
              </a:ext>
            </a:extLst>
          </p:cNvPr>
          <p:cNvSpPr/>
          <p:nvPr/>
        </p:nvSpPr>
        <p:spPr>
          <a:xfrm>
            <a:off x="4899619" y="294653"/>
            <a:ext cx="2592288" cy="369332"/>
          </a:xfrm>
          <a:prstGeom prst="rect">
            <a:avLst/>
          </a:prstGeom>
        </p:spPr>
        <p:txBody>
          <a:bodyPr wrap="square">
            <a:spAutoFit/>
          </a:bodyPr>
          <a:lstStyle/>
          <a:p>
            <a:pPr lvl="0" algn="ctr"/>
            <a:r>
              <a:rPr lang="es-ES"/>
              <a:t>Avenida </a:t>
            </a:r>
            <a:r>
              <a:rPr lang="es-ES" err="1"/>
              <a:t>Ilalo</a:t>
            </a:r>
            <a:r>
              <a:rPr lang="es-ES"/>
              <a:t>  </a:t>
            </a:r>
            <a:endParaRPr lang="es-EC"/>
          </a:p>
        </p:txBody>
      </p:sp>
      <p:graphicFrame>
        <p:nvGraphicFramePr>
          <p:cNvPr id="22" name="Tabla 4">
            <a:extLst>
              <a:ext uri="{FF2B5EF4-FFF2-40B4-BE49-F238E27FC236}">
                <a16:creationId xmlns:a16="http://schemas.microsoft.com/office/drawing/2014/main" id="{3720E72D-A80D-474A-BCBB-48081AF6372F}"/>
              </a:ext>
            </a:extLst>
          </p:cNvPr>
          <p:cNvGraphicFramePr>
            <a:graphicFrameLocks/>
          </p:cNvGraphicFramePr>
          <p:nvPr>
            <p:extLst>
              <p:ext uri="{D42A27DB-BD31-4B8C-83A1-F6EECF244321}">
                <p14:modId xmlns:p14="http://schemas.microsoft.com/office/powerpoint/2010/main" val="1339188862"/>
              </p:ext>
            </p:extLst>
          </p:nvPr>
        </p:nvGraphicFramePr>
        <p:xfrm>
          <a:off x="4927375" y="5197491"/>
          <a:ext cx="2536777" cy="457200"/>
        </p:xfrm>
        <a:graphic>
          <a:graphicData uri="http://schemas.openxmlformats.org/drawingml/2006/table">
            <a:tbl>
              <a:tblPr firstRow="1" bandRow="1">
                <a:tableStyleId>{68D230F3-CF80-4859-8CE7-A43EE81993B5}</a:tableStyleId>
              </a:tblPr>
              <a:tblGrid>
                <a:gridCol w="1480771">
                  <a:extLst>
                    <a:ext uri="{9D8B030D-6E8A-4147-A177-3AD203B41FA5}">
                      <a16:colId xmlns:a16="http://schemas.microsoft.com/office/drawing/2014/main" val="1221039627"/>
                    </a:ext>
                  </a:extLst>
                </a:gridCol>
                <a:gridCol w="1056006">
                  <a:extLst>
                    <a:ext uri="{9D8B030D-6E8A-4147-A177-3AD203B41FA5}">
                      <a16:colId xmlns:a16="http://schemas.microsoft.com/office/drawing/2014/main" val="2215593392"/>
                    </a:ext>
                  </a:extLst>
                </a:gridCol>
              </a:tblGrid>
              <a:tr h="26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sz="1200"/>
                        <a:t># Señales Espaciales</a:t>
                      </a:r>
                    </a:p>
                  </a:txBody>
                  <a:tcPr anchor="ctr"/>
                </a:tc>
                <a:tc>
                  <a:txBody>
                    <a:bodyPr/>
                    <a:lstStyle/>
                    <a:p>
                      <a:pPr algn="ctr"/>
                      <a:r>
                        <a:rPr lang="es-419" sz="1200"/>
                        <a:t>5</a:t>
                      </a:r>
                    </a:p>
                  </a:txBody>
                  <a:tcPr anchor="ctr"/>
                </a:tc>
                <a:extLst>
                  <a:ext uri="{0D108BD9-81ED-4DB2-BD59-A6C34878D82A}">
                    <a16:rowId xmlns:a16="http://schemas.microsoft.com/office/drawing/2014/main" val="1393403688"/>
                  </a:ext>
                </a:extLst>
              </a:tr>
            </a:tbl>
          </a:graphicData>
        </a:graphic>
      </p:graphicFrame>
      <p:sp>
        <p:nvSpPr>
          <p:cNvPr id="2" name="CuadroTexto 7">
            <a:extLst>
              <a:ext uri="{FF2B5EF4-FFF2-40B4-BE49-F238E27FC236}">
                <a16:creationId xmlns:a16="http://schemas.microsoft.com/office/drawing/2014/main" id="{80DE5E93-7CA1-475B-9E02-9C015ECB7252}"/>
              </a:ext>
            </a:extLst>
          </p:cNvPr>
          <p:cNvSpPr txBox="1"/>
          <p:nvPr/>
        </p:nvSpPr>
        <p:spPr>
          <a:xfrm>
            <a:off x="89854" y="6401356"/>
            <a:ext cx="461529" cy="369332"/>
          </a:xfrm>
          <a:prstGeom prst="rect">
            <a:avLst/>
          </a:prstGeom>
          <a:noFill/>
        </p:spPr>
        <p:txBody>
          <a:bodyPr wrap="square" lIns="91440" tIns="45720" rIns="91440" bIns="45720" anchor="t">
            <a:spAutoFit/>
          </a:bodyPr>
          <a:lstStyle/>
          <a:p>
            <a:r>
              <a:rPr lang="es-MX">
                <a:latin typeface="Arial"/>
                <a:cs typeface="Arial"/>
              </a:rPr>
              <a:t>33</a:t>
            </a:r>
            <a:endParaRPr lang="es-MX" sz="1800">
              <a:cs typeface="Arial"/>
            </a:endParaRPr>
          </a:p>
        </p:txBody>
      </p:sp>
    </p:spTree>
    <p:extLst>
      <p:ext uri="{BB962C8B-B14F-4D97-AF65-F5344CB8AC3E}">
        <p14:creationId xmlns:p14="http://schemas.microsoft.com/office/powerpoint/2010/main" val="1979280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id="{12D8A3BC-D3E1-4CCD-9ED1-8DDB15F19CF9}"/>
              </a:ext>
            </a:extLst>
          </p:cNvPr>
          <p:cNvSpPr/>
          <p:nvPr/>
        </p:nvSpPr>
        <p:spPr>
          <a:xfrm>
            <a:off x="191344" y="116632"/>
            <a:ext cx="3714478" cy="584775"/>
          </a:xfrm>
          <a:prstGeom prst="rect">
            <a:avLst/>
          </a:prstGeom>
        </p:spPr>
        <p:txBody>
          <a:bodyPr wrap="none">
            <a:spAutoFit/>
          </a:bodyPr>
          <a:lstStyle/>
          <a:p>
            <a:pPr lvl="0"/>
            <a:r>
              <a:rPr lang="es-ES" sz="3200" b="1"/>
              <a:t>Paradas de Buses</a:t>
            </a:r>
            <a:endParaRPr lang="es-EC" sz="3200"/>
          </a:p>
        </p:txBody>
      </p:sp>
      <p:sp>
        <p:nvSpPr>
          <p:cNvPr id="20" name="Rectángulo 19">
            <a:extLst>
              <a:ext uri="{FF2B5EF4-FFF2-40B4-BE49-F238E27FC236}">
                <a16:creationId xmlns:a16="http://schemas.microsoft.com/office/drawing/2014/main" id="{092473E9-F70C-44CD-B512-16F60CA4D39E}"/>
              </a:ext>
            </a:extLst>
          </p:cNvPr>
          <p:cNvSpPr/>
          <p:nvPr/>
        </p:nvSpPr>
        <p:spPr>
          <a:xfrm>
            <a:off x="1264178" y="945881"/>
            <a:ext cx="2592288" cy="369332"/>
          </a:xfrm>
          <a:prstGeom prst="rect">
            <a:avLst/>
          </a:prstGeom>
        </p:spPr>
        <p:txBody>
          <a:bodyPr wrap="square">
            <a:spAutoFit/>
          </a:bodyPr>
          <a:lstStyle/>
          <a:p>
            <a:pPr lvl="0" algn="ctr"/>
            <a:r>
              <a:rPr lang="es-ES"/>
              <a:t>Lugar de espera</a:t>
            </a:r>
            <a:endParaRPr lang="es-EC"/>
          </a:p>
        </p:txBody>
      </p:sp>
      <p:sp>
        <p:nvSpPr>
          <p:cNvPr id="21" name="Rectángulo 20">
            <a:extLst>
              <a:ext uri="{FF2B5EF4-FFF2-40B4-BE49-F238E27FC236}">
                <a16:creationId xmlns:a16="http://schemas.microsoft.com/office/drawing/2014/main" id="{01991EBF-8CF0-4604-AFF1-405542BA7593}"/>
              </a:ext>
            </a:extLst>
          </p:cNvPr>
          <p:cNvSpPr/>
          <p:nvPr/>
        </p:nvSpPr>
        <p:spPr>
          <a:xfrm>
            <a:off x="7734475" y="975349"/>
            <a:ext cx="2592288" cy="369332"/>
          </a:xfrm>
          <a:prstGeom prst="rect">
            <a:avLst/>
          </a:prstGeom>
        </p:spPr>
        <p:txBody>
          <a:bodyPr wrap="square">
            <a:spAutoFit/>
          </a:bodyPr>
          <a:lstStyle/>
          <a:p>
            <a:pPr lvl="0" algn="ctr"/>
            <a:r>
              <a:rPr lang="es-ES"/>
              <a:t>Señalética</a:t>
            </a:r>
            <a:endParaRPr lang="es-EC"/>
          </a:p>
        </p:txBody>
      </p:sp>
      <p:pic>
        <p:nvPicPr>
          <p:cNvPr id="10" name="Imagen 9">
            <a:extLst>
              <a:ext uri="{FF2B5EF4-FFF2-40B4-BE49-F238E27FC236}">
                <a16:creationId xmlns:a16="http://schemas.microsoft.com/office/drawing/2014/main" id="{82931EE3-C03C-4965-AE3D-50EB408BDC6A}"/>
              </a:ext>
            </a:extLst>
          </p:cNvPr>
          <p:cNvPicPr/>
          <p:nvPr/>
        </p:nvPicPr>
        <p:blipFill rotWithShape="1">
          <a:blip r:embed="rId3">
            <a:extLst>
              <a:ext uri="{28A0092B-C50C-407E-A947-70E740481C1C}">
                <a14:useLocalDpi xmlns:a14="http://schemas.microsoft.com/office/drawing/2010/main" val="0"/>
              </a:ext>
            </a:extLst>
          </a:blip>
          <a:srcRect l="1394" t="24435" r="7962" b="43708"/>
          <a:stretch/>
        </p:blipFill>
        <p:spPr bwMode="auto">
          <a:xfrm rot="16200000">
            <a:off x="7910699" y="3173847"/>
            <a:ext cx="4532630" cy="885825"/>
          </a:xfrm>
          <a:prstGeom prst="rect">
            <a:avLst/>
          </a:prstGeom>
          <a:ln>
            <a:noFill/>
          </a:ln>
          <a:extLst>
            <a:ext uri="{53640926-AAD7-44D8-BBD7-CCE9431645EC}">
              <a14:shadowObscured xmlns:a14="http://schemas.microsoft.com/office/drawing/2010/main"/>
            </a:ext>
          </a:extLst>
        </p:spPr>
      </p:pic>
      <p:pic>
        <p:nvPicPr>
          <p:cNvPr id="11" name="Imagen 10">
            <a:extLst>
              <a:ext uri="{FF2B5EF4-FFF2-40B4-BE49-F238E27FC236}">
                <a16:creationId xmlns:a16="http://schemas.microsoft.com/office/drawing/2014/main" id="{520C90D6-D0D7-4D33-909C-CA233A6786E5}"/>
              </a:ext>
            </a:extLst>
          </p:cNvPr>
          <p:cNvPicPr/>
          <p:nvPr/>
        </p:nvPicPr>
        <p:blipFill rotWithShape="1">
          <a:blip r:embed="rId4">
            <a:extLst>
              <a:ext uri="{28A0092B-C50C-407E-A947-70E740481C1C}">
                <a14:useLocalDpi xmlns:a14="http://schemas.microsoft.com/office/drawing/2010/main" val="0"/>
              </a:ext>
            </a:extLst>
          </a:blip>
          <a:srcRect l="494" b="42089"/>
          <a:stretch/>
        </p:blipFill>
        <p:spPr bwMode="auto">
          <a:xfrm rot="16200000">
            <a:off x="10026333" y="2834005"/>
            <a:ext cx="2601595" cy="1189990"/>
          </a:xfrm>
          <a:prstGeom prst="rect">
            <a:avLst/>
          </a:prstGeom>
          <a:ln>
            <a:noFill/>
          </a:ln>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B41C1E67-AE07-4D77-8807-61A209D7A36B}"/>
              </a:ext>
            </a:extLst>
          </p:cNvPr>
          <p:cNvPicPr/>
          <p:nvPr/>
        </p:nvPicPr>
        <p:blipFill rotWithShape="1">
          <a:blip r:embed="rId5"/>
          <a:srcRect r="78425"/>
          <a:stretch/>
        </p:blipFill>
        <p:spPr>
          <a:xfrm>
            <a:off x="7392144" y="1556792"/>
            <a:ext cx="1292679" cy="1664459"/>
          </a:xfrm>
          <a:prstGeom prst="rect">
            <a:avLst/>
          </a:prstGeom>
        </p:spPr>
      </p:pic>
      <p:pic>
        <p:nvPicPr>
          <p:cNvPr id="14" name="Imagen 13">
            <a:extLst>
              <a:ext uri="{FF2B5EF4-FFF2-40B4-BE49-F238E27FC236}">
                <a16:creationId xmlns:a16="http://schemas.microsoft.com/office/drawing/2014/main" id="{F36699E4-6AF6-4D2F-9447-7A7ACD346317}"/>
              </a:ext>
            </a:extLst>
          </p:cNvPr>
          <p:cNvPicPr/>
          <p:nvPr/>
        </p:nvPicPr>
        <p:blipFill rotWithShape="1">
          <a:blip r:embed="rId5"/>
          <a:srcRect l="52467" t="326" r="-1171" b="59902"/>
          <a:stretch/>
        </p:blipFill>
        <p:spPr>
          <a:xfrm>
            <a:off x="6949123" y="3586767"/>
            <a:ext cx="2143269" cy="576064"/>
          </a:xfrm>
          <a:prstGeom prst="rect">
            <a:avLst/>
          </a:prstGeom>
        </p:spPr>
      </p:pic>
      <p:pic>
        <p:nvPicPr>
          <p:cNvPr id="15" name="Imagen 14">
            <a:extLst>
              <a:ext uri="{FF2B5EF4-FFF2-40B4-BE49-F238E27FC236}">
                <a16:creationId xmlns:a16="http://schemas.microsoft.com/office/drawing/2014/main" id="{5AAF664B-B0D3-48B8-AD3B-63771487DDB5}"/>
              </a:ext>
            </a:extLst>
          </p:cNvPr>
          <p:cNvPicPr/>
          <p:nvPr/>
        </p:nvPicPr>
        <p:blipFill>
          <a:blip r:embed="rId6"/>
          <a:stretch>
            <a:fillRect/>
          </a:stretch>
        </p:blipFill>
        <p:spPr>
          <a:xfrm>
            <a:off x="489503" y="1354363"/>
            <a:ext cx="4348969" cy="3170364"/>
          </a:xfrm>
          <a:prstGeom prst="rect">
            <a:avLst/>
          </a:prstGeom>
        </p:spPr>
      </p:pic>
      <p:pic>
        <p:nvPicPr>
          <p:cNvPr id="17" name="Imagen 16">
            <a:extLst>
              <a:ext uri="{FF2B5EF4-FFF2-40B4-BE49-F238E27FC236}">
                <a16:creationId xmlns:a16="http://schemas.microsoft.com/office/drawing/2014/main" id="{8A7DBFA2-F9A6-419F-90FB-38781A9BC73C}"/>
              </a:ext>
            </a:extLst>
          </p:cNvPr>
          <p:cNvPicPr/>
          <p:nvPr/>
        </p:nvPicPr>
        <p:blipFill>
          <a:blip r:embed="rId7"/>
          <a:stretch>
            <a:fillRect/>
          </a:stretch>
        </p:blipFill>
        <p:spPr>
          <a:xfrm>
            <a:off x="1264178" y="4524727"/>
            <a:ext cx="2821216" cy="1482831"/>
          </a:xfrm>
          <a:prstGeom prst="rect">
            <a:avLst/>
          </a:prstGeom>
        </p:spPr>
      </p:pic>
      <p:sp>
        <p:nvSpPr>
          <p:cNvPr id="2" name="CuadroTexto 7">
            <a:extLst>
              <a:ext uri="{FF2B5EF4-FFF2-40B4-BE49-F238E27FC236}">
                <a16:creationId xmlns:a16="http://schemas.microsoft.com/office/drawing/2014/main" id="{6DF7884A-A03C-49AF-BD5D-C25881617B42}"/>
              </a:ext>
            </a:extLst>
          </p:cNvPr>
          <p:cNvSpPr txBox="1"/>
          <p:nvPr/>
        </p:nvSpPr>
        <p:spPr>
          <a:xfrm>
            <a:off x="89854" y="6401356"/>
            <a:ext cx="461529" cy="369332"/>
          </a:xfrm>
          <a:prstGeom prst="rect">
            <a:avLst/>
          </a:prstGeom>
          <a:noFill/>
        </p:spPr>
        <p:txBody>
          <a:bodyPr wrap="square" lIns="91440" tIns="45720" rIns="91440" bIns="45720" anchor="t">
            <a:spAutoFit/>
          </a:bodyPr>
          <a:lstStyle/>
          <a:p>
            <a:r>
              <a:rPr lang="es-MX">
                <a:latin typeface="Arial"/>
                <a:cs typeface="Arial"/>
              </a:rPr>
              <a:t>35</a:t>
            </a:r>
            <a:endParaRPr lang="es-MX" sz="1800">
              <a:cs typeface="Arial"/>
            </a:endParaRPr>
          </a:p>
        </p:txBody>
      </p:sp>
      <p:sp>
        <p:nvSpPr>
          <p:cNvPr id="3" name="TextBox 2">
            <a:extLst>
              <a:ext uri="{FF2B5EF4-FFF2-40B4-BE49-F238E27FC236}">
                <a16:creationId xmlns:a16="http://schemas.microsoft.com/office/drawing/2014/main" id="{3DAD2222-10E3-4BEE-9AC6-E3D73932CBD0}"/>
              </a:ext>
            </a:extLst>
          </p:cNvPr>
          <p:cNvSpPr txBox="1"/>
          <p:nvPr/>
        </p:nvSpPr>
        <p:spPr>
          <a:xfrm>
            <a:off x="4566249" y="23866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latin typeface="Arial"/>
                <a:cs typeface="Arial"/>
              </a:rPr>
              <a:t>NTE INEN 2292 – 2017</a:t>
            </a:r>
            <a:endParaRPr lang="en-US" i="1"/>
          </a:p>
        </p:txBody>
      </p:sp>
    </p:spTree>
    <p:extLst>
      <p:ext uri="{BB962C8B-B14F-4D97-AF65-F5344CB8AC3E}">
        <p14:creationId xmlns:p14="http://schemas.microsoft.com/office/powerpoint/2010/main" val="3753370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43A5618-2249-4010-8D07-FD0F53F6B2E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83432" y="836712"/>
            <a:ext cx="3602925" cy="4608512"/>
          </a:xfrm>
          <a:prstGeom prst="rect">
            <a:avLst/>
          </a:prstGeom>
        </p:spPr>
      </p:pic>
      <p:sp>
        <p:nvSpPr>
          <p:cNvPr id="5" name="Rectángulo 4">
            <a:extLst>
              <a:ext uri="{FF2B5EF4-FFF2-40B4-BE49-F238E27FC236}">
                <a16:creationId xmlns:a16="http://schemas.microsoft.com/office/drawing/2014/main" id="{C46C9057-EA9F-4388-B71C-CFEAA862E8F1}"/>
              </a:ext>
            </a:extLst>
          </p:cNvPr>
          <p:cNvSpPr/>
          <p:nvPr/>
        </p:nvSpPr>
        <p:spPr>
          <a:xfrm>
            <a:off x="-312712" y="116632"/>
            <a:ext cx="2592288" cy="369332"/>
          </a:xfrm>
          <a:prstGeom prst="rect">
            <a:avLst/>
          </a:prstGeom>
        </p:spPr>
        <p:txBody>
          <a:bodyPr wrap="square">
            <a:spAutoFit/>
          </a:bodyPr>
          <a:lstStyle/>
          <a:p>
            <a:pPr lvl="0" algn="ctr"/>
            <a:r>
              <a:rPr lang="es-ES"/>
              <a:t>Avenida Ilaló  </a:t>
            </a:r>
            <a:endParaRPr lang="es-EC"/>
          </a:p>
        </p:txBody>
      </p:sp>
      <p:graphicFrame>
        <p:nvGraphicFramePr>
          <p:cNvPr id="6" name="Tabla 4">
            <a:extLst>
              <a:ext uri="{FF2B5EF4-FFF2-40B4-BE49-F238E27FC236}">
                <a16:creationId xmlns:a16="http://schemas.microsoft.com/office/drawing/2014/main" id="{7EF56F54-3E86-4D0A-913B-EBB9E6837671}"/>
              </a:ext>
            </a:extLst>
          </p:cNvPr>
          <p:cNvGraphicFramePr>
            <a:graphicFrameLocks/>
          </p:cNvGraphicFramePr>
          <p:nvPr>
            <p:extLst>
              <p:ext uri="{D42A27DB-BD31-4B8C-83A1-F6EECF244321}">
                <p14:modId xmlns:p14="http://schemas.microsoft.com/office/powerpoint/2010/main" val="3013075704"/>
              </p:ext>
            </p:extLst>
          </p:nvPr>
        </p:nvGraphicFramePr>
        <p:xfrm>
          <a:off x="1205085" y="5552500"/>
          <a:ext cx="3159618" cy="396779"/>
        </p:xfrm>
        <a:graphic>
          <a:graphicData uri="http://schemas.openxmlformats.org/drawingml/2006/table">
            <a:tbl>
              <a:tblPr firstRow="1" bandRow="1">
                <a:tableStyleId>{68D230F3-CF80-4859-8CE7-A43EE81993B5}</a:tableStyleId>
              </a:tblPr>
              <a:tblGrid>
                <a:gridCol w="1844337">
                  <a:extLst>
                    <a:ext uri="{9D8B030D-6E8A-4147-A177-3AD203B41FA5}">
                      <a16:colId xmlns:a16="http://schemas.microsoft.com/office/drawing/2014/main" val="1221039627"/>
                    </a:ext>
                  </a:extLst>
                </a:gridCol>
                <a:gridCol w="1315281">
                  <a:extLst>
                    <a:ext uri="{9D8B030D-6E8A-4147-A177-3AD203B41FA5}">
                      <a16:colId xmlns:a16="http://schemas.microsoft.com/office/drawing/2014/main" val="2215593392"/>
                    </a:ext>
                  </a:extLst>
                </a:gridCol>
              </a:tblGrid>
              <a:tr h="3967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sz="1200"/>
                        <a:t># Paradas de buses</a:t>
                      </a:r>
                    </a:p>
                  </a:txBody>
                  <a:tcPr anchor="ctr"/>
                </a:tc>
                <a:tc>
                  <a:txBody>
                    <a:bodyPr/>
                    <a:lstStyle/>
                    <a:p>
                      <a:pPr algn="ctr"/>
                      <a:r>
                        <a:rPr lang="es-419" sz="1200"/>
                        <a:t>24</a:t>
                      </a:r>
                    </a:p>
                  </a:txBody>
                  <a:tcPr anchor="ctr"/>
                </a:tc>
                <a:extLst>
                  <a:ext uri="{0D108BD9-81ED-4DB2-BD59-A6C34878D82A}">
                    <a16:rowId xmlns:a16="http://schemas.microsoft.com/office/drawing/2014/main" val="1393403688"/>
                  </a:ext>
                </a:extLst>
              </a:tr>
            </a:tbl>
          </a:graphicData>
        </a:graphic>
      </p:graphicFrame>
      <p:graphicFrame>
        <p:nvGraphicFramePr>
          <p:cNvPr id="7" name="Gráfico 6">
            <a:extLst>
              <a:ext uri="{FF2B5EF4-FFF2-40B4-BE49-F238E27FC236}">
                <a16:creationId xmlns:a16="http://schemas.microsoft.com/office/drawing/2014/main" id="{F922C808-1B9D-41B4-BF05-28E4FDCDB780}"/>
              </a:ext>
            </a:extLst>
          </p:cNvPr>
          <p:cNvGraphicFramePr/>
          <p:nvPr/>
        </p:nvGraphicFramePr>
        <p:xfrm>
          <a:off x="5519936" y="1916832"/>
          <a:ext cx="6048672" cy="2952328"/>
        </p:xfrm>
        <a:graphic>
          <a:graphicData uri="http://schemas.openxmlformats.org/drawingml/2006/chart">
            <c:chart xmlns:c="http://schemas.openxmlformats.org/drawingml/2006/chart" xmlns:r="http://schemas.openxmlformats.org/officeDocument/2006/relationships" r:id="rId3"/>
          </a:graphicData>
        </a:graphic>
      </p:graphicFrame>
      <p:sp>
        <p:nvSpPr>
          <p:cNvPr id="2" name="CuadroTexto 7">
            <a:extLst>
              <a:ext uri="{FF2B5EF4-FFF2-40B4-BE49-F238E27FC236}">
                <a16:creationId xmlns:a16="http://schemas.microsoft.com/office/drawing/2014/main" id="{960ED5B1-4A19-4B36-8C24-9E0E427A35F3}"/>
              </a:ext>
            </a:extLst>
          </p:cNvPr>
          <p:cNvSpPr txBox="1"/>
          <p:nvPr/>
        </p:nvSpPr>
        <p:spPr>
          <a:xfrm>
            <a:off x="89854" y="6401356"/>
            <a:ext cx="461529" cy="369332"/>
          </a:xfrm>
          <a:prstGeom prst="rect">
            <a:avLst/>
          </a:prstGeom>
          <a:noFill/>
        </p:spPr>
        <p:txBody>
          <a:bodyPr wrap="square" lIns="91440" tIns="45720" rIns="91440" bIns="45720" anchor="t">
            <a:spAutoFit/>
          </a:bodyPr>
          <a:lstStyle/>
          <a:p>
            <a:r>
              <a:rPr lang="es-MX">
                <a:latin typeface="Arial"/>
                <a:cs typeface="Arial"/>
              </a:rPr>
              <a:t>37</a:t>
            </a:r>
            <a:endParaRPr lang="es-MX" sz="1800">
              <a:cs typeface="Arial"/>
            </a:endParaRPr>
          </a:p>
        </p:txBody>
      </p:sp>
      <p:pic>
        <p:nvPicPr>
          <p:cNvPr id="3" name="Picture 3">
            <a:extLst>
              <a:ext uri="{FF2B5EF4-FFF2-40B4-BE49-F238E27FC236}">
                <a16:creationId xmlns:a16="http://schemas.microsoft.com/office/drawing/2014/main" id="{A7C5CB96-9FBE-458D-9B62-FC474256E98F}"/>
              </a:ext>
            </a:extLst>
          </p:cNvPr>
          <p:cNvPicPr>
            <a:picLocks noChangeAspect="1"/>
          </p:cNvPicPr>
          <p:nvPr/>
        </p:nvPicPr>
        <p:blipFill>
          <a:blip r:embed="rId4"/>
          <a:stretch>
            <a:fillRect/>
          </a:stretch>
        </p:blipFill>
        <p:spPr>
          <a:xfrm>
            <a:off x="8980098" y="5902944"/>
            <a:ext cx="2958860" cy="889318"/>
          </a:xfrm>
          <a:prstGeom prst="rect">
            <a:avLst/>
          </a:prstGeom>
        </p:spPr>
      </p:pic>
    </p:spTree>
    <p:extLst>
      <p:ext uri="{BB962C8B-B14F-4D97-AF65-F5344CB8AC3E}">
        <p14:creationId xmlns:p14="http://schemas.microsoft.com/office/powerpoint/2010/main" val="3735057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D6CE3B69-221E-4CF4-AF3A-6B3512822DB6}"/>
              </a:ext>
            </a:extLst>
          </p:cNvPr>
          <p:cNvSpPr/>
          <p:nvPr/>
        </p:nvSpPr>
        <p:spPr>
          <a:xfrm>
            <a:off x="263352" y="692696"/>
            <a:ext cx="4863876" cy="369332"/>
          </a:xfrm>
          <a:prstGeom prst="rect">
            <a:avLst/>
          </a:prstGeom>
        </p:spPr>
        <p:txBody>
          <a:bodyPr wrap="square">
            <a:spAutoFit/>
          </a:bodyPr>
          <a:lstStyle/>
          <a:p>
            <a:pPr lvl="0" algn="ctr"/>
            <a:r>
              <a:rPr lang="es-ES" b="1"/>
              <a:t>En base al levantamiento y análisis:</a:t>
            </a:r>
            <a:endParaRPr lang="es-EC"/>
          </a:p>
        </p:txBody>
      </p:sp>
      <p:graphicFrame>
        <p:nvGraphicFramePr>
          <p:cNvPr id="7" name="Tabla 6">
            <a:extLst>
              <a:ext uri="{FF2B5EF4-FFF2-40B4-BE49-F238E27FC236}">
                <a16:creationId xmlns:a16="http://schemas.microsoft.com/office/drawing/2014/main" id="{B011B0E7-0184-4891-B4DA-E13355DDDCD4}"/>
              </a:ext>
            </a:extLst>
          </p:cNvPr>
          <p:cNvGraphicFramePr>
            <a:graphicFrameLocks noGrp="1"/>
          </p:cNvGraphicFramePr>
          <p:nvPr>
            <p:extLst>
              <p:ext uri="{D42A27DB-BD31-4B8C-83A1-F6EECF244321}">
                <p14:modId xmlns:p14="http://schemas.microsoft.com/office/powerpoint/2010/main" val="1341387858"/>
              </p:ext>
            </p:extLst>
          </p:nvPr>
        </p:nvGraphicFramePr>
        <p:xfrm>
          <a:off x="1759744" y="1912620"/>
          <a:ext cx="8672511" cy="741680"/>
        </p:xfrm>
        <a:graphic>
          <a:graphicData uri="http://schemas.openxmlformats.org/drawingml/2006/table">
            <a:tbl>
              <a:tblPr firstRow="1" bandRow="1">
                <a:tableStyleId>{3C2FFA5D-87B4-456A-9821-1D502468CF0F}</a:tableStyleId>
              </a:tblPr>
              <a:tblGrid>
                <a:gridCol w="5781674">
                  <a:extLst>
                    <a:ext uri="{9D8B030D-6E8A-4147-A177-3AD203B41FA5}">
                      <a16:colId xmlns:a16="http://schemas.microsoft.com/office/drawing/2014/main" val="2909142904"/>
                    </a:ext>
                  </a:extLst>
                </a:gridCol>
                <a:gridCol w="2890837">
                  <a:extLst>
                    <a:ext uri="{9D8B030D-6E8A-4147-A177-3AD203B41FA5}">
                      <a16:colId xmlns:a16="http://schemas.microsoft.com/office/drawing/2014/main" val="739317575"/>
                    </a:ext>
                  </a:extLst>
                </a:gridCol>
              </a:tblGrid>
              <a:tr h="370840">
                <a:tc gridSpan="2">
                  <a:txBody>
                    <a:bodyPr/>
                    <a:lstStyle/>
                    <a:p>
                      <a:pPr algn="ctr"/>
                      <a:r>
                        <a:rPr lang="es-EC"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Equipamiento de Paradas de buses</a:t>
                      </a:r>
                    </a:p>
                  </a:txBody>
                  <a:tcPr/>
                </a:tc>
                <a:tc hMerge="1">
                  <a:txBody>
                    <a:bodyPr/>
                    <a:lstStyle/>
                    <a:p>
                      <a:endParaRPr lang="es-EC"/>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7808056"/>
                  </a:ext>
                </a:extLst>
              </a:tr>
              <a:tr h="370840">
                <a:tc>
                  <a:txBody>
                    <a:bodyPr/>
                    <a:lstStyle/>
                    <a:p>
                      <a:pPr algn="ctr"/>
                      <a:r>
                        <a:rPr lang="es-EC" dirty="0"/>
                        <a:t>44,00%</a:t>
                      </a:r>
                    </a:p>
                  </a:txBody>
                  <a:tcPr anchor="ctr"/>
                </a:tc>
                <a:tc>
                  <a:txBody>
                    <a:bodyPr/>
                    <a:lstStyle/>
                    <a:p>
                      <a:pPr lvl="0" algn="ctr"/>
                      <a:r>
                        <a:rPr lang="es-ES" dirty="0"/>
                        <a:t>Avenida Ilaló</a:t>
                      </a:r>
                      <a:endParaRPr lang="es-EC" dirty="0"/>
                    </a:p>
                  </a:txBody>
                  <a:tcPr/>
                </a:tc>
                <a:extLst>
                  <a:ext uri="{0D108BD9-81ED-4DB2-BD59-A6C34878D82A}">
                    <a16:rowId xmlns:a16="http://schemas.microsoft.com/office/drawing/2014/main" val="4213040979"/>
                  </a:ext>
                </a:extLst>
              </a:tr>
            </a:tbl>
          </a:graphicData>
        </a:graphic>
      </p:graphicFrame>
      <p:sp>
        <p:nvSpPr>
          <p:cNvPr id="2" name="CuadroTexto 7">
            <a:extLst>
              <a:ext uri="{FF2B5EF4-FFF2-40B4-BE49-F238E27FC236}">
                <a16:creationId xmlns:a16="http://schemas.microsoft.com/office/drawing/2014/main" id="{A62E5F72-BB4B-40F0-B71C-66F3FBE8AE18}"/>
              </a:ext>
            </a:extLst>
          </p:cNvPr>
          <p:cNvSpPr txBox="1"/>
          <p:nvPr/>
        </p:nvSpPr>
        <p:spPr>
          <a:xfrm>
            <a:off x="89854" y="6401356"/>
            <a:ext cx="461529" cy="369332"/>
          </a:xfrm>
          <a:prstGeom prst="rect">
            <a:avLst/>
          </a:prstGeom>
          <a:noFill/>
        </p:spPr>
        <p:txBody>
          <a:bodyPr wrap="square" lIns="91440" tIns="45720" rIns="91440" bIns="45720" anchor="t">
            <a:spAutoFit/>
          </a:bodyPr>
          <a:lstStyle/>
          <a:p>
            <a:r>
              <a:rPr lang="es-MX">
                <a:latin typeface="Arial"/>
                <a:cs typeface="Arial"/>
              </a:rPr>
              <a:t>41</a:t>
            </a:r>
            <a:endParaRPr lang="es-MX" sz="1800">
              <a:cs typeface="Arial"/>
            </a:endParaRPr>
          </a:p>
        </p:txBody>
      </p:sp>
      <p:pic>
        <p:nvPicPr>
          <p:cNvPr id="3" name="Picture 3">
            <a:extLst>
              <a:ext uri="{FF2B5EF4-FFF2-40B4-BE49-F238E27FC236}">
                <a16:creationId xmlns:a16="http://schemas.microsoft.com/office/drawing/2014/main" id="{2195315C-DA8F-479D-97D9-7ACBEF399F3B}"/>
              </a:ext>
            </a:extLst>
          </p:cNvPr>
          <p:cNvPicPr>
            <a:picLocks noChangeAspect="1"/>
          </p:cNvPicPr>
          <p:nvPr/>
        </p:nvPicPr>
        <p:blipFill>
          <a:blip r:embed="rId2"/>
          <a:stretch>
            <a:fillRect/>
          </a:stretch>
        </p:blipFill>
        <p:spPr>
          <a:xfrm>
            <a:off x="8980098" y="5902944"/>
            <a:ext cx="2958860" cy="889318"/>
          </a:xfrm>
          <a:prstGeom prst="rect">
            <a:avLst/>
          </a:prstGeom>
        </p:spPr>
      </p:pic>
    </p:spTree>
    <p:extLst>
      <p:ext uri="{BB962C8B-B14F-4D97-AF65-F5344CB8AC3E}">
        <p14:creationId xmlns:p14="http://schemas.microsoft.com/office/powerpoint/2010/main" val="3149508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id="{12D8A3BC-D3E1-4CCD-9ED1-8DDB15F19CF9}"/>
              </a:ext>
            </a:extLst>
          </p:cNvPr>
          <p:cNvSpPr/>
          <p:nvPr/>
        </p:nvSpPr>
        <p:spPr>
          <a:xfrm>
            <a:off x="89854" y="102444"/>
            <a:ext cx="6240811" cy="584775"/>
          </a:xfrm>
          <a:prstGeom prst="rect">
            <a:avLst/>
          </a:prstGeom>
        </p:spPr>
        <p:txBody>
          <a:bodyPr wrap="none">
            <a:spAutoFit/>
          </a:bodyPr>
          <a:lstStyle/>
          <a:p>
            <a:pPr lvl="0"/>
            <a:r>
              <a:rPr lang="es-ES" sz="3200" b="1"/>
              <a:t>P</a:t>
            </a:r>
            <a:r>
              <a:rPr lang="es-EC" sz="3200" b="1"/>
              <a:t>aradas de taxis y camionetas </a:t>
            </a:r>
            <a:endParaRPr lang="es-EC" sz="3200"/>
          </a:p>
        </p:txBody>
      </p:sp>
      <p:sp>
        <p:nvSpPr>
          <p:cNvPr id="10" name="Rectángulo 9">
            <a:extLst>
              <a:ext uri="{FF2B5EF4-FFF2-40B4-BE49-F238E27FC236}">
                <a16:creationId xmlns:a16="http://schemas.microsoft.com/office/drawing/2014/main" id="{25FA103F-242A-4BA5-BCB8-17F66261488D}"/>
              </a:ext>
            </a:extLst>
          </p:cNvPr>
          <p:cNvSpPr/>
          <p:nvPr/>
        </p:nvSpPr>
        <p:spPr>
          <a:xfrm>
            <a:off x="671736" y="689079"/>
            <a:ext cx="3888431" cy="369332"/>
          </a:xfrm>
          <a:prstGeom prst="rect">
            <a:avLst/>
          </a:prstGeom>
        </p:spPr>
        <p:txBody>
          <a:bodyPr wrap="square">
            <a:spAutoFit/>
          </a:bodyPr>
          <a:lstStyle/>
          <a:p>
            <a:pPr lvl="0" algn="ctr"/>
            <a:r>
              <a:rPr lang="es-ES"/>
              <a:t>Trasporte de pasajeros </a:t>
            </a:r>
            <a:endParaRPr lang="es-EC"/>
          </a:p>
        </p:txBody>
      </p:sp>
      <p:sp>
        <p:nvSpPr>
          <p:cNvPr id="11" name="Rectángulo 10">
            <a:extLst>
              <a:ext uri="{FF2B5EF4-FFF2-40B4-BE49-F238E27FC236}">
                <a16:creationId xmlns:a16="http://schemas.microsoft.com/office/drawing/2014/main" id="{F4C5D023-B46E-4DD9-ABF5-8D30BF6F9895}"/>
              </a:ext>
            </a:extLst>
          </p:cNvPr>
          <p:cNvSpPr/>
          <p:nvPr/>
        </p:nvSpPr>
        <p:spPr>
          <a:xfrm>
            <a:off x="6692730" y="689079"/>
            <a:ext cx="3888431" cy="369332"/>
          </a:xfrm>
          <a:prstGeom prst="rect">
            <a:avLst/>
          </a:prstGeom>
        </p:spPr>
        <p:txBody>
          <a:bodyPr wrap="square">
            <a:spAutoFit/>
          </a:bodyPr>
          <a:lstStyle/>
          <a:p>
            <a:pPr lvl="0" algn="ctr"/>
            <a:r>
              <a:rPr lang="es-ES"/>
              <a:t>Trasporte de carga liviana </a:t>
            </a:r>
            <a:endParaRPr lang="es-EC"/>
          </a:p>
        </p:txBody>
      </p:sp>
      <p:sp>
        <p:nvSpPr>
          <p:cNvPr id="12" name="Rectángulo 11">
            <a:extLst>
              <a:ext uri="{FF2B5EF4-FFF2-40B4-BE49-F238E27FC236}">
                <a16:creationId xmlns:a16="http://schemas.microsoft.com/office/drawing/2014/main" id="{A9267E3E-9E1D-4CEA-ACCC-CFD04829E88D}"/>
              </a:ext>
            </a:extLst>
          </p:cNvPr>
          <p:cNvSpPr/>
          <p:nvPr/>
        </p:nvSpPr>
        <p:spPr>
          <a:xfrm>
            <a:off x="671736" y="5898241"/>
            <a:ext cx="8490421" cy="307777"/>
          </a:xfrm>
          <a:prstGeom prst="rect">
            <a:avLst/>
          </a:prstGeom>
        </p:spPr>
        <p:txBody>
          <a:bodyPr wrap="square">
            <a:spAutoFit/>
          </a:bodyPr>
          <a:lstStyle/>
          <a:p>
            <a:pPr lvl="0" algn="ctr"/>
            <a:r>
              <a:rPr lang="es-ES" sz="1400" b="1" dirty="0"/>
              <a:t>4 Cooperativas de Taxis y 4 Cooperativas de Camionetas de carga liviana</a:t>
            </a:r>
            <a:endParaRPr lang="es-EC" sz="1400" b="1" dirty="0"/>
          </a:p>
        </p:txBody>
      </p:sp>
      <p:sp>
        <p:nvSpPr>
          <p:cNvPr id="13" name="CuadroTexto 12">
            <a:extLst>
              <a:ext uri="{FF2B5EF4-FFF2-40B4-BE49-F238E27FC236}">
                <a16:creationId xmlns:a16="http://schemas.microsoft.com/office/drawing/2014/main" id="{ED595D69-9CAD-449D-A6F4-508514DB5E98}"/>
              </a:ext>
            </a:extLst>
          </p:cNvPr>
          <p:cNvSpPr txBox="1"/>
          <p:nvPr/>
        </p:nvSpPr>
        <p:spPr>
          <a:xfrm>
            <a:off x="89854" y="6401356"/>
            <a:ext cx="461529" cy="369332"/>
          </a:xfrm>
          <a:prstGeom prst="rect">
            <a:avLst/>
          </a:prstGeom>
          <a:noFill/>
        </p:spPr>
        <p:txBody>
          <a:bodyPr wrap="square">
            <a:spAutoFit/>
          </a:bodyPr>
          <a:lstStyle/>
          <a:p>
            <a:r>
              <a:rPr lang="es-MX"/>
              <a:t>42</a:t>
            </a:r>
            <a:endParaRPr lang="es-EC" sz="1800"/>
          </a:p>
        </p:txBody>
      </p:sp>
      <p:sp>
        <p:nvSpPr>
          <p:cNvPr id="15" name="Rectángulo 14">
            <a:extLst>
              <a:ext uri="{FF2B5EF4-FFF2-40B4-BE49-F238E27FC236}">
                <a16:creationId xmlns:a16="http://schemas.microsoft.com/office/drawing/2014/main" id="{3A3AFF37-0E3F-407B-B8D4-BAA52AF690D0}"/>
              </a:ext>
            </a:extLst>
          </p:cNvPr>
          <p:cNvSpPr/>
          <p:nvPr/>
        </p:nvSpPr>
        <p:spPr>
          <a:xfrm>
            <a:off x="7730789" y="3159019"/>
            <a:ext cx="2489871" cy="307777"/>
          </a:xfrm>
          <a:prstGeom prst="rect">
            <a:avLst/>
          </a:prstGeom>
        </p:spPr>
        <p:txBody>
          <a:bodyPr wrap="square">
            <a:spAutoFit/>
          </a:bodyPr>
          <a:lstStyle/>
          <a:p>
            <a:pPr lvl="0" algn="ctr"/>
            <a:r>
              <a:rPr lang="es-ES" sz="1400" dirty="0"/>
              <a:t>Cooperativa “</a:t>
            </a:r>
            <a:r>
              <a:rPr lang="es-ES" sz="1400" dirty="0" err="1"/>
              <a:t>Lacril</a:t>
            </a:r>
            <a:r>
              <a:rPr lang="es-ES" sz="1400" dirty="0"/>
              <a:t> S.A.”</a:t>
            </a:r>
            <a:endParaRPr lang="es-EC" sz="1400" dirty="0"/>
          </a:p>
        </p:txBody>
      </p:sp>
      <p:sp>
        <p:nvSpPr>
          <p:cNvPr id="16" name="Rectángulo 15">
            <a:extLst>
              <a:ext uri="{FF2B5EF4-FFF2-40B4-BE49-F238E27FC236}">
                <a16:creationId xmlns:a16="http://schemas.microsoft.com/office/drawing/2014/main" id="{FE3D3873-C832-42EE-A189-2C1BA315610E}"/>
              </a:ext>
            </a:extLst>
          </p:cNvPr>
          <p:cNvSpPr/>
          <p:nvPr/>
        </p:nvSpPr>
        <p:spPr>
          <a:xfrm>
            <a:off x="1819989" y="5333571"/>
            <a:ext cx="2074194" cy="307777"/>
          </a:xfrm>
          <a:prstGeom prst="rect">
            <a:avLst/>
          </a:prstGeom>
        </p:spPr>
        <p:txBody>
          <a:bodyPr wrap="square">
            <a:spAutoFit/>
          </a:bodyPr>
          <a:lstStyle/>
          <a:p>
            <a:pPr lvl="0" algn="ctr"/>
            <a:r>
              <a:rPr lang="es-ES" sz="1400" dirty="0"/>
              <a:t>Cooperativa “</a:t>
            </a:r>
            <a:r>
              <a:rPr lang="es-ES" sz="1400" dirty="0" err="1"/>
              <a:t>Alexrez</a:t>
            </a:r>
            <a:r>
              <a:rPr lang="es-ES" sz="1400" dirty="0"/>
              <a:t>” </a:t>
            </a:r>
          </a:p>
        </p:txBody>
      </p:sp>
      <p:pic>
        <p:nvPicPr>
          <p:cNvPr id="2" name="Imagen 1">
            <a:extLst>
              <a:ext uri="{FF2B5EF4-FFF2-40B4-BE49-F238E27FC236}">
                <a16:creationId xmlns:a16="http://schemas.microsoft.com/office/drawing/2014/main" id="{BD0500D0-1889-4C4D-A034-4580FA146F4E}"/>
              </a:ext>
            </a:extLst>
          </p:cNvPr>
          <p:cNvPicPr>
            <a:picLocks noChangeAspect="1"/>
          </p:cNvPicPr>
          <p:nvPr/>
        </p:nvPicPr>
        <p:blipFill>
          <a:blip r:embed="rId3"/>
          <a:stretch>
            <a:fillRect/>
          </a:stretch>
        </p:blipFill>
        <p:spPr>
          <a:xfrm>
            <a:off x="551383" y="1218393"/>
            <a:ext cx="4674998" cy="1508122"/>
          </a:xfrm>
          <a:prstGeom prst="rect">
            <a:avLst/>
          </a:prstGeom>
        </p:spPr>
      </p:pic>
      <p:sp>
        <p:nvSpPr>
          <p:cNvPr id="3" name="Rectángulo 2">
            <a:extLst>
              <a:ext uri="{FF2B5EF4-FFF2-40B4-BE49-F238E27FC236}">
                <a16:creationId xmlns:a16="http://schemas.microsoft.com/office/drawing/2014/main" id="{5D54B62B-7410-4E32-9A84-F9AEA0538D21}"/>
              </a:ext>
            </a:extLst>
          </p:cNvPr>
          <p:cNvSpPr/>
          <p:nvPr/>
        </p:nvSpPr>
        <p:spPr>
          <a:xfrm>
            <a:off x="320618" y="2766959"/>
            <a:ext cx="6096000" cy="307777"/>
          </a:xfrm>
          <a:prstGeom prst="rect">
            <a:avLst/>
          </a:prstGeom>
        </p:spPr>
        <p:txBody>
          <a:bodyPr>
            <a:spAutoFit/>
          </a:bodyPr>
          <a:lstStyle/>
          <a:p>
            <a:r>
              <a:rPr lang="es-EC" sz="1400" dirty="0"/>
              <a:t>Configuración tipo de taxi convencional, Tomado de (ATM, 2019) </a:t>
            </a:r>
          </a:p>
        </p:txBody>
      </p:sp>
      <p:pic>
        <p:nvPicPr>
          <p:cNvPr id="5" name="Imagen 4">
            <a:extLst>
              <a:ext uri="{FF2B5EF4-FFF2-40B4-BE49-F238E27FC236}">
                <a16:creationId xmlns:a16="http://schemas.microsoft.com/office/drawing/2014/main" id="{C2104199-405C-41D6-9C3B-A72DC9C55B2D}"/>
              </a:ext>
            </a:extLst>
          </p:cNvPr>
          <p:cNvPicPr>
            <a:picLocks noChangeAspect="1"/>
          </p:cNvPicPr>
          <p:nvPr/>
        </p:nvPicPr>
        <p:blipFill>
          <a:blip r:embed="rId4"/>
          <a:stretch>
            <a:fillRect/>
          </a:stretch>
        </p:blipFill>
        <p:spPr>
          <a:xfrm>
            <a:off x="1549588" y="3420629"/>
            <a:ext cx="2597088" cy="1816340"/>
          </a:xfrm>
          <a:prstGeom prst="rect">
            <a:avLst/>
          </a:prstGeom>
        </p:spPr>
      </p:pic>
      <p:pic>
        <p:nvPicPr>
          <p:cNvPr id="18" name="Imagen 17">
            <a:extLst>
              <a:ext uri="{FF2B5EF4-FFF2-40B4-BE49-F238E27FC236}">
                <a16:creationId xmlns:a16="http://schemas.microsoft.com/office/drawing/2014/main" id="{6057E3A8-8537-4C18-A685-F6ACB02CBB3A}"/>
              </a:ext>
            </a:extLst>
          </p:cNvPr>
          <p:cNvPicPr>
            <a:picLocks noChangeAspect="1"/>
          </p:cNvPicPr>
          <p:nvPr/>
        </p:nvPicPr>
        <p:blipFill>
          <a:blip r:embed="rId5"/>
          <a:stretch>
            <a:fillRect/>
          </a:stretch>
        </p:blipFill>
        <p:spPr>
          <a:xfrm>
            <a:off x="7190261" y="1421234"/>
            <a:ext cx="3390900" cy="151686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id="{12D8A3BC-D3E1-4CCD-9ED1-8DDB15F19CF9}"/>
              </a:ext>
            </a:extLst>
          </p:cNvPr>
          <p:cNvSpPr/>
          <p:nvPr/>
        </p:nvSpPr>
        <p:spPr>
          <a:xfrm>
            <a:off x="191344" y="116632"/>
            <a:ext cx="6240811" cy="584775"/>
          </a:xfrm>
          <a:prstGeom prst="rect">
            <a:avLst/>
          </a:prstGeom>
        </p:spPr>
        <p:txBody>
          <a:bodyPr wrap="none">
            <a:spAutoFit/>
          </a:bodyPr>
          <a:lstStyle/>
          <a:p>
            <a:pPr lvl="0"/>
            <a:r>
              <a:rPr lang="es-ES" sz="3200" b="1"/>
              <a:t>P</a:t>
            </a:r>
            <a:r>
              <a:rPr lang="es-EC" sz="3200" b="1"/>
              <a:t>aradas de taxis y camionetas </a:t>
            </a:r>
            <a:endParaRPr lang="es-EC" sz="3200"/>
          </a:p>
        </p:txBody>
      </p:sp>
      <p:sp>
        <p:nvSpPr>
          <p:cNvPr id="13" name="CuadroTexto 12">
            <a:extLst>
              <a:ext uri="{FF2B5EF4-FFF2-40B4-BE49-F238E27FC236}">
                <a16:creationId xmlns:a16="http://schemas.microsoft.com/office/drawing/2014/main" id="{ED595D69-9CAD-449D-A6F4-508514DB5E98}"/>
              </a:ext>
            </a:extLst>
          </p:cNvPr>
          <p:cNvSpPr txBox="1"/>
          <p:nvPr/>
        </p:nvSpPr>
        <p:spPr>
          <a:xfrm>
            <a:off x="89854" y="6401356"/>
            <a:ext cx="461529" cy="369332"/>
          </a:xfrm>
          <a:prstGeom prst="rect">
            <a:avLst/>
          </a:prstGeom>
          <a:noFill/>
        </p:spPr>
        <p:txBody>
          <a:bodyPr wrap="square">
            <a:spAutoFit/>
          </a:bodyPr>
          <a:lstStyle/>
          <a:p>
            <a:r>
              <a:rPr lang="es-MX"/>
              <a:t>43</a:t>
            </a:r>
            <a:endParaRPr lang="es-EC" sz="1800"/>
          </a:p>
        </p:txBody>
      </p:sp>
      <p:pic>
        <p:nvPicPr>
          <p:cNvPr id="3" name="Imagen 2">
            <a:extLst>
              <a:ext uri="{FF2B5EF4-FFF2-40B4-BE49-F238E27FC236}">
                <a16:creationId xmlns:a16="http://schemas.microsoft.com/office/drawing/2014/main" id="{18C71762-E88D-48FE-AEE7-A2C493D37367}"/>
              </a:ext>
            </a:extLst>
          </p:cNvPr>
          <p:cNvPicPr>
            <a:picLocks noChangeAspect="1"/>
          </p:cNvPicPr>
          <p:nvPr/>
        </p:nvPicPr>
        <p:blipFill>
          <a:blip r:embed="rId3"/>
          <a:stretch>
            <a:fillRect/>
          </a:stretch>
        </p:blipFill>
        <p:spPr>
          <a:xfrm>
            <a:off x="885298" y="1353481"/>
            <a:ext cx="10081388" cy="4395801"/>
          </a:xfrm>
          <a:prstGeom prst="rect">
            <a:avLst/>
          </a:prstGeom>
        </p:spPr>
      </p:pic>
      <p:sp>
        <p:nvSpPr>
          <p:cNvPr id="14" name="Rectángulo 13">
            <a:extLst>
              <a:ext uri="{FF2B5EF4-FFF2-40B4-BE49-F238E27FC236}">
                <a16:creationId xmlns:a16="http://schemas.microsoft.com/office/drawing/2014/main" id="{16741864-B760-4161-9738-F98323A28AE8}"/>
              </a:ext>
            </a:extLst>
          </p:cNvPr>
          <p:cNvSpPr/>
          <p:nvPr/>
        </p:nvSpPr>
        <p:spPr>
          <a:xfrm>
            <a:off x="579222" y="1015845"/>
            <a:ext cx="3888431" cy="369332"/>
          </a:xfrm>
          <a:prstGeom prst="rect">
            <a:avLst/>
          </a:prstGeom>
        </p:spPr>
        <p:txBody>
          <a:bodyPr wrap="square">
            <a:spAutoFit/>
          </a:bodyPr>
          <a:lstStyle/>
          <a:p>
            <a:pPr lvl="0" algn="ctr"/>
            <a:r>
              <a:rPr lang="es-ES"/>
              <a:t>Señalización Horizontal (INEN)</a:t>
            </a:r>
            <a:endParaRPr lang="es-EC"/>
          </a:p>
        </p:txBody>
      </p:sp>
      <p:sp>
        <p:nvSpPr>
          <p:cNvPr id="7" name="CuadroTexto 6">
            <a:extLst>
              <a:ext uri="{FF2B5EF4-FFF2-40B4-BE49-F238E27FC236}">
                <a16:creationId xmlns:a16="http://schemas.microsoft.com/office/drawing/2014/main" id="{E63ED62D-33FF-43DA-BD96-082520971022}"/>
              </a:ext>
            </a:extLst>
          </p:cNvPr>
          <p:cNvSpPr txBox="1"/>
          <p:nvPr/>
        </p:nvSpPr>
        <p:spPr>
          <a:xfrm>
            <a:off x="1068066" y="5717586"/>
            <a:ext cx="9630413" cy="307777"/>
          </a:xfrm>
          <a:prstGeom prst="rect">
            <a:avLst/>
          </a:prstGeom>
          <a:noFill/>
        </p:spPr>
        <p:txBody>
          <a:bodyPr wrap="square">
            <a:spAutoFit/>
          </a:bodyPr>
          <a:lstStyle/>
          <a:p>
            <a:r>
              <a:rPr lang="es-MX" sz="1400"/>
              <a:t>Tomado de (Instituto Ecuatoriano de Normalización, </a:t>
            </a:r>
            <a:r>
              <a:rPr lang="en-US" sz="1400">
                <a:latin typeface="Arial"/>
                <a:cs typeface="Arial"/>
              </a:rPr>
              <a:t>RTE INEN 004-2:2011</a:t>
            </a:r>
            <a:r>
              <a:rPr lang="es-MX" sz="1400"/>
              <a:t>)</a:t>
            </a:r>
            <a:endParaRPr lang="es-EC" sz="1400"/>
          </a:p>
        </p:txBody>
      </p:sp>
    </p:spTree>
    <p:extLst>
      <p:ext uri="{BB962C8B-B14F-4D97-AF65-F5344CB8AC3E}">
        <p14:creationId xmlns:p14="http://schemas.microsoft.com/office/powerpoint/2010/main" val="15465826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964237"/>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Imagen 19">
            <a:extLst>
              <a:ext uri="{FF2B5EF4-FFF2-40B4-BE49-F238E27FC236}">
                <a16:creationId xmlns:a16="http://schemas.microsoft.com/office/drawing/2014/main" id="{5EEE8C6A-1D93-4C66-8EE0-D41727757C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55839" y="940984"/>
            <a:ext cx="3240361" cy="4144755"/>
          </a:xfrm>
          <a:prstGeom prst="rect">
            <a:avLst/>
          </a:prstGeom>
        </p:spPr>
      </p:pic>
      <p:sp>
        <p:nvSpPr>
          <p:cNvPr id="21" name="Rectángulo 20">
            <a:extLst>
              <a:ext uri="{FF2B5EF4-FFF2-40B4-BE49-F238E27FC236}">
                <a16:creationId xmlns:a16="http://schemas.microsoft.com/office/drawing/2014/main" id="{1EA22B72-8025-4B2D-9287-CE917538D619}"/>
              </a:ext>
            </a:extLst>
          </p:cNvPr>
          <p:cNvSpPr/>
          <p:nvPr/>
        </p:nvSpPr>
        <p:spPr>
          <a:xfrm>
            <a:off x="4899619" y="294653"/>
            <a:ext cx="2592288" cy="369332"/>
          </a:xfrm>
          <a:prstGeom prst="rect">
            <a:avLst/>
          </a:prstGeom>
        </p:spPr>
        <p:txBody>
          <a:bodyPr wrap="square">
            <a:spAutoFit/>
          </a:bodyPr>
          <a:lstStyle/>
          <a:p>
            <a:pPr lvl="0" algn="ctr"/>
            <a:r>
              <a:rPr lang="es-ES"/>
              <a:t>Avenida Ilalo  </a:t>
            </a:r>
            <a:endParaRPr lang="es-EC"/>
          </a:p>
        </p:txBody>
      </p:sp>
      <p:graphicFrame>
        <p:nvGraphicFramePr>
          <p:cNvPr id="22" name="Tabla 4">
            <a:extLst>
              <a:ext uri="{FF2B5EF4-FFF2-40B4-BE49-F238E27FC236}">
                <a16:creationId xmlns:a16="http://schemas.microsoft.com/office/drawing/2014/main" id="{3720E72D-A80D-474A-BCBB-48081AF6372F}"/>
              </a:ext>
            </a:extLst>
          </p:cNvPr>
          <p:cNvGraphicFramePr>
            <a:graphicFrameLocks/>
          </p:cNvGraphicFramePr>
          <p:nvPr>
            <p:extLst>
              <p:ext uri="{D42A27DB-BD31-4B8C-83A1-F6EECF244321}">
                <p14:modId xmlns:p14="http://schemas.microsoft.com/office/powerpoint/2010/main" val="3407527345"/>
              </p:ext>
            </p:extLst>
          </p:nvPr>
        </p:nvGraphicFramePr>
        <p:xfrm>
          <a:off x="4927375" y="5197491"/>
          <a:ext cx="2536777" cy="274320"/>
        </p:xfrm>
        <a:graphic>
          <a:graphicData uri="http://schemas.openxmlformats.org/drawingml/2006/table">
            <a:tbl>
              <a:tblPr firstRow="1" bandRow="1">
                <a:tableStyleId>{68D230F3-CF80-4859-8CE7-A43EE81993B5}</a:tableStyleId>
              </a:tblPr>
              <a:tblGrid>
                <a:gridCol w="1480771">
                  <a:extLst>
                    <a:ext uri="{9D8B030D-6E8A-4147-A177-3AD203B41FA5}">
                      <a16:colId xmlns:a16="http://schemas.microsoft.com/office/drawing/2014/main" val="1221039627"/>
                    </a:ext>
                  </a:extLst>
                </a:gridCol>
                <a:gridCol w="1056006">
                  <a:extLst>
                    <a:ext uri="{9D8B030D-6E8A-4147-A177-3AD203B41FA5}">
                      <a16:colId xmlns:a16="http://schemas.microsoft.com/office/drawing/2014/main" val="2215593392"/>
                    </a:ext>
                  </a:extLst>
                </a:gridCol>
              </a:tblGrid>
              <a:tr h="26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sz="1200"/>
                        <a:t># Paradas</a:t>
                      </a:r>
                    </a:p>
                  </a:txBody>
                  <a:tcPr anchor="ctr"/>
                </a:tc>
                <a:tc>
                  <a:txBody>
                    <a:bodyPr/>
                    <a:lstStyle/>
                    <a:p>
                      <a:pPr algn="ctr"/>
                      <a:r>
                        <a:rPr lang="es-419" sz="1200"/>
                        <a:t>8</a:t>
                      </a:r>
                    </a:p>
                  </a:txBody>
                  <a:tcPr anchor="ctr"/>
                </a:tc>
                <a:extLst>
                  <a:ext uri="{0D108BD9-81ED-4DB2-BD59-A6C34878D82A}">
                    <a16:rowId xmlns:a16="http://schemas.microsoft.com/office/drawing/2014/main" val="1393403688"/>
                  </a:ext>
                </a:extLst>
              </a:tr>
            </a:tbl>
          </a:graphicData>
        </a:graphic>
      </p:graphicFrame>
      <p:sp>
        <p:nvSpPr>
          <p:cNvPr id="14" name="CuadroTexto 13">
            <a:extLst>
              <a:ext uri="{FF2B5EF4-FFF2-40B4-BE49-F238E27FC236}">
                <a16:creationId xmlns:a16="http://schemas.microsoft.com/office/drawing/2014/main" id="{295A5CD4-8675-490A-9B3B-484182428895}"/>
              </a:ext>
            </a:extLst>
          </p:cNvPr>
          <p:cNvSpPr txBox="1"/>
          <p:nvPr/>
        </p:nvSpPr>
        <p:spPr>
          <a:xfrm>
            <a:off x="89854" y="6401356"/>
            <a:ext cx="461529" cy="369332"/>
          </a:xfrm>
          <a:prstGeom prst="rect">
            <a:avLst/>
          </a:prstGeom>
          <a:noFill/>
        </p:spPr>
        <p:txBody>
          <a:bodyPr wrap="square">
            <a:spAutoFit/>
          </a:bodyPr>
          <a:lstStyle/>
          <a:p>
            <a:r>
              <a:rPr lang="es-MX"/>
              <a:t>44</a:t>
            </a:r>
            <a:endParaRPr lang="es-EC" sz="1800"/>
          </a:p>
        </p:txBody>
      </p:sp>
    </p:spTree>
    <p:extLst>
      <p:ext uri="{BB962C8B-B14F-4D97-AF65-F5344CB8AC3E}">
        <p14:creationId xmlns:p14="http://schemas.microsoft.com/office/powerpoint/2010/main" val="10425997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964237"/>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Imagen 19">
            <a:extLst>
              <a:ext uri="{FF2B5EF4-FFF2-40B4-BE49-F238E27FC236}">
                <a16:creationId xmlns:a16="http://schemas.microsoft.com/office/drawing/2014/main" id="{5EEE8C6A-1D93-4C66-8EE0-D41727757C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9416" y="1078002"/>
            <a:ext cx="3240361" cy="4144755"/>
          </a:xfrm>
          <a:prstGeom prst="rect">
            <a:avLst/>
          </a:prstGeom>
        </p:spPr>
      </p:pic>
      <p:sp>
        <p:nvSpPr>
          <p:cNvPr id="21" name="Rectángulo 20">
            <a:extLst>
              <a:ext uri="{FF2B5EF4-FFF2-40B4-BE49-F238E27FC236}">
                <a16:creationId xmlns:a16="http://schemas.microsoft.com/office/drawing/2014/main" id="{1EA22B72-8025-4B2D-9287-CE917538D619}"/>
              </a:ext>
            </a:extLst>
          </p:cNvPr>
          <p:cNvSpPr/>
          <p:nvPr/>
        </p:nvSpPr>
        <p:spPr>
          <a:xfrm>
            <a:off x="1083196" y="705239"/>
            <a:ext cx="2592288" cy="369332"/>
          </a:xfrm>
          <a:prstGeom prst="rect">
            <a:avLst/>
          </a:prstGeom>
        </p:spPr>
        <p:txBody>
          <a:bodyPr wrap="square">
            <a:spAutoFit/>
          </a:bodyPr>
          <a:lstStyle/>
          <a:p>
            <a:pPr lvl="0" algn="ctr"/>
            <a:r>
              <a:rPr lang="es-ES"/>
              <a:t>Avenida Ilalo  </a:t>
            </a:r>
            <a:endParaRPr lang="es-EC"/>
          </a:p>
        </p:txBody>
      </p:sp>
      <p:graphicFrame>
        <p:nvGraphicFramePr>
          <p:cNvPr id="22" name="Tabla 4">
            <a:extLst>
              <a:ext uri="{FF2B5EF4-FFF2-40B4-BE49-F238E27FC236}">
                <a16:creationId xmlns:a16="http://schemas.microsoft.com/office/drawing/2014/main" id="{3720E72D-A80D-474A-BCBB-48081AF6372F}"/>
              </a:ext>
            </a:extLst>
          </p:cNvPr>
          <p:cNvGraphicFramePr>
            <a:graphicFrameLocks/>
          </p:cNvGraphicFramePr>
          <p:nvPr>
            <p:extLst>
              <p:ext uri="{D42A27DB-BD31-4B8C-83A1-F6EECF244321}">
                <p14:modId xmlns:p14="http://schemas.microsoft.com/office/powerpoint/2010/main" val="2676356443"/>
              </p:ext>
            </p:extLst>
          </p:nvPr>
        </p:nvGraphicFramePr>
        <p:xfrm>
          <a:off x="1083196" y="5465752"/>
          <a:ext cx="2536777" cy="274320"/>
        </p:xfrm>
        <a:graphic>
          <a:graphicData uri="http://schemas.openxmlformats.org/drawingml/2006/table">
            <a:tbl>
              <a:tblPr firstRow="1" bandRow="1">
                <a:tableStyleId>{68D230F3-CF80-4859-8CE7-A43EE81993B5}</a:tableStyleId>
              </a:tblPr>
              <a:tblGrid>
                <a:gridCol w="1480771">
                  <a:extLst>
                    <a:ext uri="{9D8B030D-6E8A-4147-A177-3AD203B41FA5}">
                      <a16:colId xmlns:a16="http://schemas.microsoft.com/office/drawing/2014/main" val="1221039627"/>
                    </a:ext>
                  </a:extLst>
                </a:gridCol>
                <a:gridCol w="1056006">
                  <a:extLst>
                    <a:ext uri="{9D8B030D-6E8A-4147-A177-3AD203B41FA5}">
                      <a16:colId xmlns:a16="http://schemas.microsoft.com/office/drawing/2014/main" val="2215593392"/>
                    </a:ext>
                  </a:extLst>
                </a:gridCol>
              </a:tblGrid>
              <a:tr h="26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sz="1200"/>
                        <a:t># Paradas</a:t>
                      </a:r>
                    </a:p>
                  </a:txBody>
                  <a:tcPr anchor="ctr"/>
                </a:tc>
                <a:tc>
                  <a:txBody>
                    <a:bodyPr/>
                    <a:lstStyle/>
                    <a:p>
                      <a:pPr algn="ctr"/>
                      <a:r>
                        <a:rPr lang="es-419" sz="1200"/>
                        <a:t>8</a:t>
                      </a:r>
                    </a:p>
                  </a:txBody>
                  <a:tcPr anchor="ctr"/>
                </a:tc>
                <a:extLst>
                  <a:ext uri="{0D108BD9-81ED-4DB2-BD59-A6C34878D82A}">
                    <a16:rowId xmlns:a16="http://schemas.microsoft.com/office/drawing/2014/main" val="1393403688"/>
                  </a:ext>
                </a:extLst>
              </a:tr>
            </a:tbl>
          </a:graphicData>
        </a:graphic>
      </p:graphicFrame>
      <p:sp>
        <p:nvSpPr>
          <p:cNvPr id="14" name="CuadroTexto 13">
            <a:extLst>
              <a:ext uri="{FF2B5EF4-FFF2-40B4-BE49-F238E27FC236}">
                <a16:creationId xmlns:a16="http://schemas.microsoft.com/office/drawing/2014/main" id="{295A5CD4-8675-490A-9B3B-484182428895}"/>
              </a:ext>
            </a:extLst>
          </p:cNvPr>
          <p:cNvSpPr txBox="1"/>
          <p:nvPr/>
        </p:nvSpPr>
        <p:spPr>
          <a:xfrm>
            <a:off x="89854" y="6401356"/>
            <a:ext cx="461529" cy="369332"/>
          </a:xfrm>
          <a:prstGeom prst="rect">
            <a:avLst/>
          </a:prstGeom>
          <a:noFill/>
        </p:spPr>
        <p:txBody>
          <a:bodyPr wrap="square">
            <a:spAutoFit/>
          </a:bodyPr>
          <a:lstStyle/>
          <a:p>
            <a:r>
              <a:rPr lang="es-MX"/>
              <a:t>46</a:t>
            </a:r>
            <a:endParaRPr lang="es-EC" sz="1800"/>
          </a:p>
        </p:txBody>
      </p:sp>
      <p:sp>
        <p:nvSpPr>
          <p:cNvPr id="15" name="Rectángulo 14">
            <a:extLst>
              <a:ext uri="{FF2B5EF4-FFF2-40B4-BE49-F238E27FC236}">
                <a16:creationId xmlns:a16="http://schemas.microsoft.com/office/drawing/2014/main" id="{7F3E349C-1EB5-4C32-B10B-33876CC6CC7D}"/>
              </a:ext>
            </a:extLst>
          </p:cNvPr>
          <p:cNvSpPr/>
          <p:nvPr/>
        </p:nvSpPr>
        <p:spPr>
          <a:xfrm>
            <a:off x="4367808" y="1340768"/>
            <a:ext cx="3959845" cy="3365024"/>
          </a:xfrm>
          <a:prstGeom prst="rect">
            <a:avLst/>
          </a:prstGeom>
        </p:spPr>
        <p:txBody>
          <a:bodyPr wrap="square">
            <a:spAutoFit/>
          </a:bodyPr>
          <a:lstStyle/>
          <a:p>
            <a:pPr marL="285750" lvl="0" indent="-285750">
              <a:lnSpc>
                <a:spcPct val="150000"/>
              </a:lnSpc>
              <a:buFont typeface="Wingdings" panose="05000000000000000000" pitchFamily="2" charset="2"/>
              <a:buChar char="Ø"/>
            </a:pPr>
            <a:r>
              <a:rPr lang="es-ES" err="1"/>
              <a:t>Geneminsa</a:t>
            </a:r>
            <a:endParaRPr lang="es-ES"/>
          </a:p>
          <a:p>
            <a:pPr marL="285750" indent="-285750">
              <a:lnSpc>
                <a:spcPct val="150000"/>
              </a:lnSpc>
              <a:buFont typeface="Wingdings" panose="05000000000000000000" pitchFamily="2" charset="2"/>
              <a:buChar char="Ø"/>
            </a:pPr>
            <a:r>
              <a:rPr lang="es-ES" err="1"/>
              <a:t>Lacril</a:t>
            </a:r>
            <a:r>
              <a:rPr lang="es-ES"/>
              <a:t> S.A</a:t>
            </a:r>
          </a:p>
          <a:p>
            <a:pPr marL="285750" indent="-285750">
              <a:lnSpc>
                <a:spcPct val="150000"/>
              </a:lnSpc>
              <a:buFont typeface="Wingdings" panose="05000000000000000000" pitchFamily="2" charset="2"/>
              <a:buChar char="Ø"/>
            </a:pPr>
            <a:r>
              <a:rPr lang="es-ES"/>
              <a:t>Coop. </a:t>
            </a:r>
            <a:r>
              <a:rPr lang="es-ES" err="1"/>
              <a:t>Carlitrans</a:t>
            </a:r>
            <a:r>
              <a:rPr lang="es-ES"/>
              <a:t> </a:t>
            </a:r>
          </a:p>
          <a:p>
            <a:pPr marL="285750" indent="-285750">
              <a:lnSpc>
                <a:spcPct val="150000"/>
              </a:lnSpc>
              <a:buFont typeface="Wingdings" panose="05000000000000000000" pitchFamily="2" charset="2"/>
              <a:buChar char="Ø"/>
            </a:pPr>
            <a:r>
              <a:rPr lang="es-ES"/>
              <a:t>San Pedro del Tingo </a:t>
            </a:r>
            <a:endParaRPr lang="es-EC"/>
          </a:p>
          <a:p>
            <a:pPr marL="285750" lvl="0" indent="-285750">
              <a:lnSpc>
                <a:spcPct val="150000"/>
              </a:lnSpc>
              <a:buFont typeface="Wingdings" panose="05000000000000000000" pitchFamily="2" charset="2"/>
              <a:buChar char="Ø"/>
            </a:pPr>
            <a:r>
              <a:rPr lang="es-ES" err="1"/>
              <a:t>Alexrez</a:t>
            </a:r>
            <a:r>
              <a:rPr lang="es-ES"/>
              <a:t> S.A</a:t>
            </a:r>
          </a:p>
          <a:p>
            <a:pPr marL="285750" lvl="0" indent="-285750">
              <a:lnSpc>
                <a:spcPct val="150000"/>
              </a:lnSpc>
              <a:buFont typeface="Wingdings" panose="05000000000000000000" pitchFamily="2" charset="2"/>
              <a:buChar char="Ø"/>
            </a:pPr>
            <a:r>
              <a:rPr lang="es-ES"/>
              <a:t>Paseo Santa Fe </a:t>
            </a:r>
          </a:p>
          <a:p>
            <a:pPr marL="285750" lvl="0" indent="-285750">
              <a:lnSpc>
                <a:spcPct val="150000"/>
              </a:lnSpc>
              <a:buFont typeface="Wingdings" panose="05000000000000000000" pitchFamily="2" charset="2"/>
              <a:buChar char="Ø"/>
            </a:pPr>
            <a:r>
              <a:rPr lang="es-ES" err="1"/>
              <a:t>Vedtax</a:t>
            </a:r>
            <a:r>
              <a:rPr lang="es-ES"/>
              <a:t> S.A</a:t>
            </a:r>
          </a:p>
          <a:p>
            <a:pPr marL="285750" lvl="0" indent="-285750">
              <a:lnSpc>
                <a:spcPct val="150000"/>
              </a:lnSpc>
              <a:buFont typeface="Wingdings" panose="05000000000000000000" pitchFamily="2" charset="2"/>
              <a:buChar char="Ø"/>
            </a:pPr>
            <a:r>
              <a:rPr lang="es-ES"/>
              <a:t>Cooperativa S/N (Santa María)</a:t>
            </a:r>
          </a:p>
        </p:txBody>
      </p:sp>
      <p:pic>
        <p:nvPicPr>
          <p:cNvPr id="18" name="Imagen 17">
            <a:extLst>
              <a:ext uri="{FF2B5EF4-FFF2-40B4-BE49-F238E27FC236}">
                <a16:creationId xmlns:a16="http://schemas.microsoft.com/office/drawing/2014/main" id="{337090C0-670D-4F8F-A404-EB64F9BA7E63}"/>
              </a:ext>
            </a:extLst>
          </p:cNvPr>
          <p:cNvPicPr/>
          <p:nvPr/>
        </p:nvPicPr>
        <p:blipFill rotWithShape="1">
          <a:blip r:embed="rId4">
            <a:extLst>
              <a:ext uri="{28A0092B-C50C-407E-A947-70E740481C1C}">
                <a14:useLocalDpi xmlns:a14="http://schemas.microsoft.com/office/drawing/2010/main" val="0"/>
              </a:ext>
            </a:extLst>
          </a:blip>
          <a:srcRect l="6098" r="6098"/>
          <a:stretch/>
        </p:blipFill>
        <p:spPr>
          <a:xfrm>
            <a:off x="9120336" y="2708928"/>
            <a:ext cx="2232248" cy="1152128"/>
          </a:xfrm>
          <a:prstGeom prst="rect">
            <a:avLst/>
          </a:prstGeom>
        </p:spPr>
      </p:pic>
      <p:pic>
        <p:nvPicPr>
          <p:cNvPr id="19" name="Imagen 18">
            <a:extLst>
              <a:ext uri="{FF2B5EF4-FFF2-40B4-BE49-F238E27FC236}">
                <a16:creationId xmlns:a16="http://schemas.microsoft.com/office/drawing/2014/main" id="{71BE90FD-507D-43CB-B4DC-99761F3DB2FD}"/>
              </a:ext>
            </a:extLst>
          </p:cNvPr>
          <p:cNvPicPr/>
          <p:nvPr/>
        </p:nvPicPr>
        <p:blipFill rotWithShape="1">
          <a:blip r:embed="rId5">
            <a:extLst>
              <a:ext uri="{28A0092B-C50C-407E-A947-70E740481C1C}">
                <a14:useLocalDpi xmlns:a14="http://schemas.microsoft.com/office/drawing/2010/main" val="0"/>
              </a:ext>
            </a:extLst>
          </a:blip>
          <a:srcRect t="5269" b="5269"/>
          <a:stretch/>
        </p:blipFill>
        <p:spPr>
          <a:xfrm>
            <a:off x="9171227" y="4220151"/>
            <a:ext cx="2232248" cy="1152128"/>
          </a:xfrm>
          <a:prstGeom prst="rect">
            <a:avLst/>
          </a:prstGeom>
        </p:spPr>
      </p:pic>
      <p:pic>
        <p:nvPicPr>
          <p:cNvPr id="26" name="Imagen 25">
            <a:extLst>
              <a:ext uri="{FF2B5EF4-FFF2-40B4-BE49-F238E27FC236}">
                <a16:creationId xmlns:a16="http://schemas.microsoft.com/office/drawing/2014/main" id="{EE5C7687-C118-41A1-82CD-04551B6D467B}"/>
              </a:ext>
            </a:extLst>
          </p:cNvPr>
          <p:cNvPicPr/>
          <p:nvPr/>
        </p:nvPicPr>
        <p:blipFill rotWithShape="1">
          <a:blip r:embed="rId6">
            <a:extLst>
              <a:ext uri="{28A0092B-C50C-407E-A947-70E740481C1C}">
                <a14:useLocalDpi xmlns:a14="http://schemas.microsoft.com/office/drawing/2010/main" val="0"/>
              </a:ext>
            </a:extLst>
          </a:blip>
          <a:srcRect t="6804" b="6804"/>
          <a:stretch/>
        </p:blipFill>
        <p:spPr>
          <a:xfrm>
            <a:off x="9096672" y="996269"/>
            <a:ext cx="2232247" cy="1353564"/>
          </a:xfrm>
          <a:prstGeom prst="rect">
            <a:avLst/>
          </a:prstGeom>
        </p:spPr>
      </p:pic>
    </p:spTree>
    <p:extLst>
      <p:ext uri="{BB962C8B-B14F-4D97-AF65-F5344CB8AC3E}">
        <p14:creationId xmlns:p14="http://schemas.microsoft.com/office/powerpoint/2010/main" val="28843652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964237"/>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uadroTexto 13">
            <a:extLst>
              <a:ext uri="{FF2B5EF4-FFF2-40B4-BE49-F238E27FC236}">
                <a16:creationId xmlns:a16="http://schemas.microsoft.com/office/drawing/2014/main" id="{295A5CD4-8675-490A-9B3B-484182428895}"/>
              </a:ext>
            </a:extLst>
          </p:cNvPr>
          <p:cNvSpPr txBox="1"/>
          <p:nvPr/>
        </p:nvSpPr>
        <p:spPr>
          <a:xfrm>
            <a:off x="89854" y="6401356"/>
            <a:ext cx="461529" cy="369332"/>
          </a:xfrm>
          <a:prstGeom prst="rect">
            <a:avLst/>
          </a:prstGeom>
          <a:noFill/>
        </p:spPr>
        <p:txBody>
          <a:bodyPr wrap="square">
            <a:spAutoFit/>
          </a:bodyPr>
          <a:lstStyle/>
          <a:p>
            <a:r>
              <a:rPr lang="es-MX"/>
              <a:t>47</a:t>
            </a:r>
            <a:endParaRPr lang="es-EC" sz="1800"/>
          </a:p>
        </p:txBody>
      </p:sp>
      <p:sp>
        <p:nvSpPr>
          <p:cNvPr id="11" name="Rectángulo 10">
            <a:extLst>
              <a:ext uri="{FF2B5EF4-FFF2-40B4-BE49-F238E27FC236}">
                <a16:creationId xmlns:a16="http://schemas.microsoft.com/office/drawing/2014/main" id="{5D8EF97B-DC2E-49B5-87A6-E07F44FE96F3}"/>
              </a:ext>
            </a:extLst>
          </p:cNvPr>
          <p:cNvSpPr/>
          <p:nvPr/>
        </p:nvSpPr>
        <p:spPr>
          <a:xfrm>
            <a:off x="191344" y="679451"/>
            <a:ext cx="3400290" cy="461665"/>
          </a:xfrm>
          <a:prstGeom prst="rect">
            <a:avLst/>
          </a:prstGeom>
        </p:spPr>
        <p:txBody>
          <a:bodyPr wrap="none">
            <a:spAutoFit/>
          </a:bodyPr>
          <a:lstStyle/>
          <a:p>
            <a:pPr lvl="0"/>
            <a:r>
              <a:rPr lang="es-ES" sz="2400" b="1"/>
              <a:t>Plataformas Digitales </a:t>
            </a:r>
            <a:endParaRPr lang="es-EC" sz="2400"/>
          </a:p>
        </p:txBody>
      </p:sp>
      <p:pic>
        <p:nvPicPr>
          <p:cNvPr id="2050" name="Picture 2" descr="Desarrollo aplicaciones para Taxis en Android e iPhone | App Design">
            <a:extLst>
              <a:ext uri="{FF2B5EF4-FFF2-40B4-BE49-F238E27FC236}">
                <a16:creationId xmlns:a16="http://schemas.microsoft.com/office/drawing/2014/main" id="{F4921D91-2572-411C-9930-F04E08F6C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983" y="1340768"/>
            <a:ext cx="5400162" cy="360268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D49C3B14-2E97-4ECB-8D41-8E8ACA091C3A}"/>
              </a:ext>
            </a:extLst>
          </p:cNvPr>
          <p:cNvPicPr>
            <a:picLocks noChangeAspect="1"/>
          </p:cNvPicPr>
          <p:nvPr/>
        </p:nvPicPr>
        <p:blipFill>
          <a:blip r:embed="rId4"/>
          <a:stretch>
            <a:fillRect/>
          </a:stretch>
        </p:blipFill>
        <p:spPr>
          <a:xfrm>
            <a:off x="5951984" y="679451"/>
            <a:ext cx="2304256" cy="2304256"/>
          </a:xfrm>
          <a:prstGeom prst="rect">
            <a:avLst/>
          </a:prstGeom>
        </p:spPr>
      </p:pic>
      <p:pic>
        <p:nvPicPr>
          <p:cNvPr id="3" name="Imagen 2">
            <a:extLst>
              <a:ext uri="{FF2B5EF4-FFF2-40B4-BE49-F238E27FC236}">
                <a16:creationId xmlns:a16="http://schemas.microsoft.com/office/drawing/2014/main" id="{9ED68D7A-75A6-4C33-A185-3D7F9F4D7A0C}"/>
              </a:ext>
            </a:extLst>
          </p:cNvPr>
          <p:cNvPicPr>
            <a:picLocks noChangeAspect="1"/>
          </p:cNvPicPr>
          <p:nvPr/>
        </p:nvPicPr>
        <p:blipFill>
          <a:blip r:embed="rId5"/>
          <a:stretch>
            <a:fillRect/>
          </a:stretch>
        </p:blipFill>
        <p:spPr>
          <a:xfrm>
            <a:off x="6838305" y="3284984"/>
            <a:ext cx="4274840" cy="2244291"/>
          </a:xfrm>
          <a:prstGeom prst="rect">
            <a:avLst/>
          </a:prstGeom>
        </p:spPr>
      </p:pic>
      <p:pic>
        <p:nvPicPr>
          <p:cNvPr id="2052" name="Picture 4" descr="Por qué Cabify ahora es púrpura? Te explicamos su cambio de imagen |  Brandemia_">
            <a:extLst>
              <a:ext uri="{FF2B5EF4-FFF2-40B4-BE49-F238E27FC236}">
                <a16:creationId xmlns:a16="http://schemas.microsoft.com/office/drawing/2014/main" id="{087FC5F6-29CA-4790-9D37-2B0E0697E6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92589" y="743047"/>
            <a:ext cx="3041222" cy="2244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975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ángulo 3">
            <a:extLst>
              <a:ext uri="{FF2B5EF4-FFF2-40B4-BE49-F238E27FC236}">
                <a16:creationId xmlns:a16="http://schemas.microsoft.com/office/drawing/2014/main" id="{45274594-A004-46BE-BDCA-B3C485593923}"/>
              </a:ext>
            </a:extLst>
          </p:cNvPr>
          <p:cNvSpPr>
            <a:spLocks noChangeArrowheads="1"/>
          </p:cNvSpPr>
          <p:nvPr/>
        </p:nvSpPr>
        <p:spPr bwMode="auto">
          <a:xfrm>
            <a:off x="263525" y="25400"/>
            <a:ext cx="745165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a:t>ASPECTOS GENERALES: </a:t>
            </a:r>
            <a:r>
              <a:rPr lang="es-MX" altLang="es-EC" sz="2000" b="1"/>
              <a:t>INTRODUCCIÓN</a:t>
            </a:r>
            <a:r>
              <a:rPr lang="es-MX" altLang="es-EC" sz="2800" b="1"/>
              <a:t> </a:t>
            </a:r>
            <a:endParaRPr lang="es-EC" altLang="es-EC" sz="3200"/>
          </a:p>
        </p:txBody>
      </p:sp>
      <p:pic>
        <p:nvPicPr>
          <p:cNvPr id="5123" name="Picture 4">
            <a:extLst>
              <a:ext uri="{FF2B5EF4-FFF2-40B4-BE49-F238E27FC236}">
                <a16:creationId xmlns:a16="http://schemas.microsoft.com/office/drawing/2014/main" id="{C8187D15-CA3B-4DAE-BE19-632AF28FD1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descr="Sangolquí se prepara para recibir a Independiente del Valle esta noche | El  Comercio">
            <a:extLst>
              <a:ext uri="{FF2B5EF4-FFF2-40B4-BE49-F238E27FC236}">
                <a16:creationId xmlns:a16="http://schemas.microsoft.com/office/drawing/2014/main" id="{FB01DCB5-3F72-4B2A-8734-D209A3958C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451" r="14492" b="21245"/>
          <a:stretch/>
        </p:blipFill>
        <p:spPr bwMode="auto">
          <a:xfrm>
            <a:off x="6629489" y="1807417"/>
            <a:ext cx="3204308" cy="2154983"/>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D72A9FE5-4622-4A37-BC48-5DF53234FCB5}"/>
              </a:ext>
            </a:extLst>
          </p:cNvPr>
          <p:cNvSpPr txBox="1"/>
          <p:nvPr/>
        </p:nvSpPr>
        <p:spPr>
          <a:xfrm>
            <a:off x="1529618" y="2621281"/>
            <a:ext cx="3696834" cy="1200329"/>
          </a:xfrm>
          <a:prstGeom prst="rect">
            <a:avLst/>
          </a:prstGeom>
          <a:noFill/>
        </p:spPr>
        <p:txBody>
          <a:bodyPr wrap="square">
            <a:spAutoFit/>
          </a:bodyPr>
          <a:lstStyle/>
          <a:p>
            <a:pPr algn="ctr"/>
            <a:r>
              <a:rPr lang="es-MX" dirty="0"/>
              <a:t>El estudio, diseño de tráfico y vialidad de una ciudad es tan importante como el de una carretera </a:t>
            </a:r>
            <a:endParaRPr lang="es-EC" dirty="0"/>
          </a:p>
        </p:txBody>
      </p:sp>
      <p:sp>
        <p:nvSpPr>
          <p:cNvPr id="8" name="CuadroTexto 7">
            <a:extLst>
              <a:ext uri="{FF2B5EF4-FFF2-40B4-BE49-F238E27FC236}">
                <a16:creationId xmlns:a16="http://schemas.microsoft.com/office/drawing/2014/main" id="{ED0FA8CD-B90D-4301-AFE3-5AC1CABDAAE5}"/>
              </a:ext>
            </a:extLst>
          </p:cNvPr>
          <p:cNvSpPr txBox="1"/>
          <p:nvPr/>
        </p:nvSpPr>
        <p:spPr>
          <a:xfrm>
            <a:off x="7065134" y="4035721"/>
            <a:ext cx="2333018" cy="646331"/>
          </a:xfrm>
          <a:prstGeom prst="rect">
            <a:avLst/>
          </a:prstGeom>
          <a:noFill/>
        </p:spPr>
        <p:txBody>
          <a:bodyPr wrap="square">
            <a:spAutoFit/>
          </a:bodyPr>
          <a:lstStyle/>
          <a:p>
            <a:r>
              <a:rPr lang="es-MX" sz="1200" dirty="0"/>
              <a:t>La plaza central de Rumiñahui (Parque Turismo), Fuente: El Comercio 2016</a:t>
            </a:r>
            <a:endParaRPr lang="es-EC" sz="1200" dirty="0"/>
          </a:p>
        </p:txBody>
      </p:sp>
      <p:sp>
        <p:nvSpPr>
          <p:cNvPr id="9" name="CuadroTexto 8">
            <a:extLst>
              <a:ext uri="{FF2B5EF4-FFF2-40B4-BE49-F238E27FC236}">
                <a16:creationId xmlns:a16="http://schemas.microsoft.com/office/drawing/2014/main" id="{3E6533E0-346C-4C22-9792-B9E75E1935DB}"/>
              </a:ext>
            </a:extLst>
          </p:cNvPr>
          <p:cNvSpPr txBox="1"/>
          <p:nvPr/>
        </p:nvSpPr>
        <p:spPr>
          <a:xfrm>
            <a:off x="89854" y="6401356"/>
            <a:ext cx="461529" cy="369332"/>
          </a:xfrm>
          <a:prstGeom prst="rect">
            <a:avLst/>
          </a:prstGeom>
          <a:noFill/>
        </p:spPr>
        <p:txBody>
          <a:bodyPr wrap="square">
            <a:spAutoFit/>
          </a:bodyPr>
          <a:lstStyle/>
          <a:p>
            <a:r>
              <a:rPr lang="es-MX" sz="1800"/>
              <a:t>3</a:t>
            </a:r>
            <a:endParaRPr lang="es-EC" sz="18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id="{12D8A3BC-D3E1-4CCD-9ED1-8DDB15F19CF9}"/>
              </a:ext>
            </a:extLst>
          </p:cNvPr>
          <p:cNvSpPr/>
          <p:nvPr/>
        </p:nvSpPr>
        <p:spPr>
          <a:xfrm>
            <a:off x="191344" y="116632"/>
            <a:ext cx="5170005" cy="584775"/>
          </a:xfrm>
          <a:prstGeom prst="rect">
            <a:avLst/>
          </a:prstGeom>
        </p:spPr>
        <p:txBody>
          <a:bodyPr wrap="none">
            <a:spAutoFit/>
          </a:bodyPr>
          <a:lstStyle/>
          <a:p>
            <a:pPr lvl="0"/>
            <a:r>
              <a:rPr lang="es-ES" sz="3200" b="1"/>
              <a:t>Estacionamiento Público </a:t>
            </a:r>
            <a:endParaRPr lang="es-EC" sz="3200"/>
          </a:p>
        </p:txBody>
      </p:sp>
      <p:pic>
        <p:nvPicPr>
          <p:cNvPr id="8" name="Imagen 7">
            <a:extLst>
              <a:ext uri="{FF2B5EF4-FFF2-40B4-BE49-F238E27FC236}">
                <a16:creationId xmlns:a16="http://schemas.microsoft.com/office/drawing/2014/main" id="{A97DF031-BB3D-4FA9-A25C-DA5BF020E9EC}"/>
              </a:ext>
            </a:extLst>
          </p:cNvPr>
          <p:cNvPicPr/>
          <p:nvPr/>
        </p:nvPicPr>
        <p:blipFill>
          <a:blip r:embed="rId3"/>
          <a:stretch>
            <a:fillRect/>
          </a:stretch>
        </p:blipFill>
        <p:spPr>
          <a:xfrm>
            <a:off x="6354127" y="3300445"/>
            <a:ext cx="5243195" cy="2011680"/>
          </a:xfrm>
          <a:prstGeom prst="rect">
            <a:avLst/>
          </a:prstGeom>
        </p:spPr>
      </p:pic>
      <p:pic>
        <p:nvPicPr>
          <p:cNvPr id="3" name="Imagen 2">
            <a:extLst>
              <a:ext uri="{FF2B5EF4-FFF2-40B4-BE49-F238E27FC236}">
                <a16:creationId xmlns:a16="http://schemas.microsoft.com/office/drawing/2014/main" id="{994A765C-A9F5-49BA-9FEF-0B800C55E362}"/>
              </a:ext>
            </a:extLst>
          </p:cNvPr>
          <p:cNvPicPr>
            <a:picLocks noChangeAspect="1"/>
          </p:cNvPicPr>
          <p:nvPr/>
        </p:nvPicPr>
        <p:blipFill>
          <a:blip r:embed="rId4"/>
          <a:stretch>
            <a:fillRect/>
          </a:stretch>
        </p:blipFill>
        <p:spPr>
          <a:xfrm>
            <a:off x="6102051" y="1160015"/>
            <a:ext cx="5857135" cy="2011680"/>
          </a:xfrm>
          <a:prstGeom prst="rect">
            <a:avLst/>
          </a:prstGeom>
        </p:spPr>
      </p:pic>
      <p:pic>
        <p:nvPicPr>
          <p:cNvPr id="12" name="Imagen 11">
            <a:extLst>
              <a:ext uri="{FF2B5EF4-FFF2-40B4-BE49-F238E27FC236}">
                <a16:creationId xmlns:a16="http://schemas.microsoft.com/office/drawing/2014/main" id="{B67D03A0-FF97-459C-A88C-4D3F49C9DF5D}"/>
              </a:ext>
            </a:extLst>
          </p:cNvPr>
          <p:cNvPicPr>
            <a:picLocks noChangeAspect="1"/>
          </p:cNvPicPr>
          <p:nvPr/>
        </p:nvPicPr>
        <p:blipFill>
          <a:blip r:embed="rId5"/>
          <a:stretch>
            <a:fillRect/>
          </a:stretch>
        </p:blipFill>
        <p:spPr>
          <a:xfrm>
            <a:off x="522690" y="1428648"/>
            <a:ext cx="1948730" cy="2000352"/>
          </a:xfrm>
          <a:prstGeom prst="rect">
            <a:avLst/>
          </a:prstGeom>
        </p:spPr>
      </p:pic>
      <p:pic>
        <p:nvPicPr>
          <p:cNvPr id="16" name="Imagen 15">
            <a:extLst>
              <a:ext uri="{FF2B5EF4-FFF2-40B4-BE49-F238E27FC236}">
                <a16:creationId xmlns:a16="http://schemas.microsoft.com/office/drawing/2014/main" id="{41EC400F-16AE-44BC-A7D1-3BAEF77E4A10}"/>
              </a:ext>
            </a:extLst>
          </p:cNvPr>
          <p:cNvPicPr>
            <a:picLocks noChangeAspect="1"/>
          </p:cNvPicPr>
          <p:nvPr/>
        </p:nvPicPr>
        <p:blipFill>
          <a:blip r:embed="rId6"/>
          <a:stretch>
            <a:fillRect/>
          </a:stretch>
        </p:blipFill>
        <p:spPr>
          <a:xfrm>
            <a:off x="2976737" y="1343483"/>
            <a:ext cx="2232248" cy="2962802"/>
          </a:xfrm>
          <a:prstGeom prst="rect">
            <a:avLst/>
          </a:prstGeom>
        </p:spPr>
      </p:pic>
      <p:sp>
        <p:nvSpPr>
          <p:cNvPr id="20" name="Rectángulo 19">
            <a:extLst>
              <a:ext uri="{FF2B5EF4-FFF2-40B4-BE49-F238E27FC236}">
                <a16:creationId xmlns:a16="http://schemas.microsoft.com/office/drawing/2014/main" id="{092473E9-F70C-44CD-B512-16F60CA4D39E}"/>
              </a:ext>
            </a:extLst>
          </p:cNvPr>
          <p:cNvSpPr/>
          <p:nvPr/>
        </p:nvSpPr>
        <p:spPr>
          <a:xfrm>
            <a:off x="1264178" y="945881"/>
            <a:ext cx="2592288" cy="369332"/>
          </a:xfrm>
          <a:prstGeom prst="rect">
            <a:avLst/>
          </a:prstGeom>
        </p:spPr>
        <p:txBody>
          <a:bodyPr wrap="square">
            <a:spAutoFit/>
          </a:bodyPr>
          <a:lstStyle/>
          <a:p>
            <a:pPr lvl="0" algn="ctr"/>
            <a:r>
              <a:rPr lang="es-ES"/>
              <a:t>Señalización Vertical </a:t>
            </a:r>
            <a:endParaRPr lang="es-EC"/>
          </a:p>
        </p:txBody>
      </p:sp>
      <p:sp>
        <p:nvSpPr>
          <p:cNvPr id="21" name="Rectángulo 20">
            <a:extLst>
              <a:ext uri="{FF2B5EF4-FFF2-40B4-BE49-F238E27FC236}">
                <a16:creationId xmlns:a16="http://schemas.microsoft.com/office/drawing/2014/main" id="{01991EBF-8CF0-4604-AFF1-405542BA7593}"/>
              </a:ext>
            </a:extLst>
          </p:cNvPr>
          <p:cNvSpPr/>
          <p:nvPr/>
        </p:nvSpPr>
        <p:spPr>
          <a:xfrm>
            <a:off x="7734475" y="975349"/>
            <a:ext cx="2592288" cy="369332"/>
          </a:xfrm>
          <a:prstGeom prst="rect">
            <a:avLst/>
          </a:prstGeom>
        </p:spPr>
        <p:txBody>
          <a:bodyPr wrap="square">
            <a:spAutoFit/>
          </a:bodyPr>
          <a:lstStyle/>
          <a:p>
            <a:pPr lvl="0" algn="ctr"/>
            <a:r>
              <a:rPr lang="es-ES"/>
              <a:t>Señalización Horizontal </a:t>
            </a:r>
            <a:endParaRPr lang="es-EC"/>
          </a:p>
        </p:txBody>
      </p:sp>
      <p:sp>
        <p:nvSpPr>
          <p:cNvPr id="10" name="CuadroTexto 9">
            <a:extLst>
              <a:ext uri="{FF2B5EF4-FFF2-40B4-BE49-F238E27FC236}">
                <a16:creationId xmlns:a16="http://schemas.microsoft.com/office/drawing/2014/main" id="{638B8FD4-8CD0-4B46-83F6-6FB4839D51AA}"/>
              </a:ext>
            </a:extLst>
          </p:cNvPr>
          <p:cNvSpPr txBox="1"/>
          <p:nvPr/>
        </p:nvSpPr>
        <p:spPr>
          <a:xfrm>
            <a:off x="89854" y="6401356"/>
            <a:ext cx="461529" cy="369332"/>
          </a:xfrm>
          <a:prstGeom prst="rect">
            <a:avLst/>
          </a:prstGeom>
          <a:noFill/>
        </p:spPr>
        <p:txBody>
          <a:bodyPr wrap="square">
            <a:spAutoFit/>
          </a:bodyPr>
          <a:lstStyle/>
          <a:p>
            <a:r>
              <a:rPr lang="es-MX"/>
              <a:t>48</a:t>
            </a:r>
            <a:endParaRPr lang="es-EC" sz="1800"/>
          </a:p>
        </p:txBody>
      </p:sp>
      <p:sp>
        <p:nvSpPr>
          <p:cNvPr id="11" name="CuadroTexto 10">
            <a:extLst>
              <a:ext uri="{FF2B5EF4-FFF2-40B4-BE49-F238E27FC236}">
                <a16:creationId xmlns:a16="http://schemas.microsoft.com/office/drawing/2014/main" id="{851B21AA-6DAC-429B-A90E-54355E1A062F}"/>
              </a:ext>
            </a:extLst>
          </p:cNvPr>
          <p:cNvSpPr txBox="1"/>
          <p:nvPr/>
        </p:nvSpPr>
        <p:spPr>
          <a:xfrm>
            <a:off x="2991688" y="5544096"/>
            <a:ext cx="6155694" cy="307777"/>
          </a:xfrm>
          <a:prstGeom prst="rect">
            <a:avLst/>
          </a:prstGeom>
          <a:noFill/>
        </p:spPr>
        <p:txBody>
          <a:bodyPr wrap="square">
            <a:spAutoFit/>
          </a:bodyPr>
          <a:lstStyle/>
          <a:p>
            <a:r>
              <a:rPr lang="es-MX" sz="1400"/>
              <a:t>Tomado de (Instituto Ecuatoriano de Normalización RTE INE 004, 2011)</a:t>
            </a:r>
            <a:endParaRPr lang="es-EC" sz="1400"/>
          </a:p>
        </p:txBody>
      </p:sp>
    </p:spTree>
    <p:extLst>
      <p:ext uri="{BB962C8B-B14F-4D97-AF65-F5344CB8AC3E}">
        <p14:creationId xmlns:p14="http://schemas.microsoft.com/office/powerpoint/2010/main" val="36169208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id="{12D8A3BC-D3E1-4CCD-9ED1-8DDB15F19CF9}"/>
              </a:ext>
            </a:extLst>
          </p:cNvPr>
          <p:cNvSpPr/>
          <p:nvPr/>
        </p:nvSpPr>
        <p:spPr>
          <a:xfrm>
            <a:off x="191344" y="116632"/>
            <a:ext cx="5170005" cy="584775"/>
          </a:xfrm>
          <a:prstGeom prst="rect">
            <a:avLst/>
          </a:prstGeom>
        </p:spPr>
        <p:txBody>
          <a:bodyPr wrap="none">
            <a:spAutoFit/>
          </a:bodyPr>
          <a:lstStyle/>
          <a:p>
            <a:pPr lvl="0"/>
            <a:r>
              <a:rPr lang="es-ES" sz="3200" b="1"/>
              <a:t>Estacionamiento Público </a:t>
            </a:r>
            <a:endParaRPr lang="es-EC" sz="3200"/>
          </a:p>
        </p:txBody>
      </p:sp>
      <p:sp>
        <p:nvSpPr>
          <p:cNvPr id="7" name="Rectángulo 6">
            <a:extLst>
              <a:ext uri="{FF2B5EF4-FFF2-40B4-BE49-F238E27FC236}">
                <a16:creationId xmlns:a16="http://schemas.microsoft.com/office/drawing/2014/main" id="{869CD214-55CB-408E-A067-BA51C26457F7}"/>
              </a:ext>
            </a:extLst>
          </p:cNvPr>
          <p:cNvSpPr/>
          <p:nvPr/>
        </p:nvSpPr>
        <p:spPr>
          <a:xfrm>
            <a:off x="2611046" y="1101969"/>
            <a:ext cx="6969908" cy="1477328"/>
          </a:xfrm>
          <a:prstGeom prst="rect">
            <a:avLst/>
          </a:prstGeom>
        </p:spPr>
        <p:txBody>
          <a:bodyPr wrap="square">
            <a:spAutoFit/>
          </a:bodyPr>
          <a:lstStyle/>
          <a:p>
            <a:pPr lvl="0" algn="just"/>
            <a:r>
              <a:rPr lang="es-ES" dirty="0"/>
              <a:t>Mediante el proyecto se ha definido que no existen lugares destinados al estacionamiento publico de vehículos causa principal de malas maniobras por parte de los conductores siendo obligados a estacionarse sobre las aceras o sobre lugares que prohíben el estacionamiento</a:t>
            </a:r>
            <a:endParaRPr lang="es-EC" dirty="0"/>
          </a:p>
        </p:txBody>
      </p:sp>
      <p:sp>
        <p:nvSpPr>
          <p:cNvPr id="10" name="CuadroTexto 9">
            <a:extLst>
              <a:ext uri="{FF2B5EF4-FFF2-40B4-BE49-F238E27FC236}">
                <a16:creationId xmlns:a16="http://schemas.microsoft.com/office/drawing/2014/main" id="{C7EAC353-B14B-434F-91B4-C6228C5B5798}"/>
              </a:ext>
            </a:extLst>
          </p:cNvPr>
          <p:cNvSpPr txBox="1"/>
          <p:nvPr/>
        </p:nvSpPr>
        <p:spPr>
          <a:xfrm>
            <a:off x="89854" y="6401356"/>
            <a:ext cx="461529" cy="369332"/>
          </a:xfrm>
          <a:prstGeom prst="rect">
            <a:avLst/>
          </a:prstGeom>
          <a:noFill/>
        </p:spPr>
        <p:txBody>
          <a:bodyPr wrap="square">
            <a:spAutoFit/>
          </a:bodyPr>
          <a:lstStyle/>
          <a:p>
            <a:r>
              <a:rPr lang="es-MX"/>
              <a:t>49</a:t>
            </a:r>
            <a:endParaRPr lang="es-EC" sz="1800"/>
          </a:p>
        </p:txBody>
      </p:sp>
      <p:pic>
        <p:nvPicPr>
          <p:cNvPr id="12" name="Imagen 11">
            <a:extLst>
              <a:ext uri="{FF2B5EF4-FFF2-40B4-BE49-F238E27FC236}">
                <a16:creationId xmlns:a16="http://schemas.microsoft.com/office/drawing/2014/main" id="{73067AE6-C7CA-4107-8E6A-32CF741AF03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03153" y="2727789"/>
            <a:ext cx="3385694" cy="2667517"/>
          </a:xfrm>
          <a:prstGeom prst="rect">
            <a:avLst/>
          </a:prstGeom>
        </p:spPr>
      </p:pic>
      <p:sp>
        <p:nvSpPr>
          <p:cNvPr id="13" name="CuadroTexto 12">
            <a:extLst>
              <a:ext uri="{FF2B5EF4-FFF2-40B4-BE49-F238E27FC236}">
                <a16:creationId xmlns:a16="http://schemas.microsoft.com/office/drawing/2014/main" id="{B4080B5A-A867-43B0-B761-C975DE7C2DEA}"/>
              </a:ext>
            </a:extLst>
          </p:cNvPr>
          <p:cNvSpPr txBox="1"/>
          <p:nvPr/>
        </p:nvSpPr>
        <p:spPr>
          <a:xfrm>
            <a:off x="5022092" y="5411867"/>
            <a:ext cx="2147816" cy="307777"/>
          </a:xfrm>
          <a:prstGeom prst="rect">
            <a:avLst/>
          </a:prstGeom>
          <a:noFill/>
        </p:spPr>
        <p:txBody>
          <a:bodyPr wrap="square">
            <a:spAutoFit/>
          </a:bodyPr>
          <a:lstStyle/>
          <a:p>
            <a:r>
              <a:rPr lang="es-MX" sz="1400" dirty="0"/>
              <a:t>Tomado de (Autor, 2021)</a:t>
            </a:r>
            <a:endParaRPr lang="es-EC" sz="1400" dirty="0"/>
          </a:p>
        </p:txBody>
      </p:sp>
    </p:spTree>
    <p:extLst>
      <p:ext uri="{BB962C8B-B14F-4D97-AF65-F5344CB8AC3E}">
        <p14:creationId xmlns:p14="http://schemas.microsoft.com/office/powerpoint/2010/main" val="25966244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n 9">
            <a:extLst>
              <a:ext uri="{FF2B5EF4-FFF2-40B4-BE49-F238E27FC236}">
                <a16:creationId xmlns:a16="http://schemas.microsoft.com/office/drawing/2014/main" id="{5D14B6BD-6820-45A6-B531-F3F04C5DDA11}"/>
              </a:ext>
            </a:extLst>
          </p:cNvPr>
          <p:cNvPicPr>
            <a:picLocks noChangeAspect="1"/>
          </p:cNvPicPr>
          <p:nvPr/>
        </p:nvPicPr>
        <p:blipFill>
          <a:blip r:embed="rId3"/>
          <a:stretch>
            <a:fillRect/>
          </a:stretch>
        </p:blipFill>
        <p:spPr>
          <a:xfrm>
            <a:off x="1271464" y="2106063"/>
            <a:ext cx="3240360" cy="3160841"/>
          </a:xfrm>
          <a:prstGeom prst="rect">
            <a:avLst/>
          </a:prstGeom>
        </p:spPr>
      </p:pic>
      <p:pic>
        <p:nvPicPr>
          <p:cNvPr id="18" name="Imagen 17">
            <a:extLst>
              <a:ext uri="{FF2B5EF4-FFF2-40B4-BE49-F238E27FC236}">
                <a16:creationId xmlns:a16="http://schemas.microsoft.com/office/drawing/2014/main" id="{12BF7EDE-3A40-4590-BB76-F3EB30A18769}"/>
              </a:ext>
            </a:extLst>
          </p:cNvPr>
          <p:cNvPicPr>
            <a:picLocks noChangeAspect="1"/>
          </p:cNvPicPr>
          <p:nvPr/>
        </p:nvPicPr>
        <p:blipFill>
          <a:blip r:embed="rId4"/>
          <a:stretch>
            <a:fillRect/>
          </a:stretch>
        </p:blipFill>
        <p:spPr>
          <a:xfrm>
            <a:off x="5963802" y="2003092"/>
            <a:ext cx="5094728" cy="3658156"/>
          </a:xfrm>
          <a:prstGeom prst="rect">
            <a:avLst/>
          </a:prstGeom>
        </p:spPr>
      </p:pic>
      <p:sp>
        <p:nvSpPr>
          <p:cNvPr id="11" name="Rectángulo 10">
            <a:extLst>
              <a:ext uri="{FF2B5EF4-FFF2-40B4-BE49-F238E27FC236}">
                <a16:creationId xmlns:a16="http://schemas.microsoft.com/office/drawing/2014/main" id="{6D896ADC-FF6B-41C1-BEAE-5FBAD7D41BD1}"/>
              </a:ext>
            </a:extLst>
          </p:cNvPr>
          <p:cNvSpPr/>
          <p:nvPr/>
        </p:nvSpPr>
        <p:spPr>
          <a:xfrm>
            <a:off x="191344" y="679451"/>
            <a:ext cx="4916731" cy="461665"/>
          </a:xfrm>
          <a:prstGeom prst="rect">
            <a:avLst/>
          </a:prstGeom>
        </p:spPr>
        <p:txBody>
          <a:bodyPr wrap="none">
            <a:spAutoFit/>
          </a:bodyPr>
          <a:lstStyle/>
          <a:p>
            <a:pPr lvl="0"/>
            <a:r>
              <a:rPr lang="es-ES" sz="2400" b="1"/>
              <a:t>Prohibición de estacionamiento </a:t>
            </a:r>
            <a:endParaRPr lang="es-EC" sz="2400"/>
          </a:p>
        </p:txBody>
      </p:sp>
      <p:sp>
        <p:nvSpPr>
          <p:cNvPr id="13" name="Rectángulo 12">
            <a:extLst>
              <a:ext uri="{FF2B5EF4-FFF2-40B4-BE49-F238E27FC236}">
                <a16:creationId xmlns:a16="http://schemas.microsoft.com/office/drawing/2014/main" id="{741EBA8D-F58F-4F9A-A943-EAE0CEFD874A}"/>
              </a:ext>
            </a:extLst>
          </p:cNvPr>
          <p:cNvSpPr/>
          <p:nvPr/>
        </p:nvSpPr>
        <p:spPr>
          <a:xfrm>
            <a:off x="1386340" y="1604292"/>
            <a:ext cx="2592288" cy="369332"/>
          </a:xfrm>
          <a:prstGeom prst="rect">
            <a:avLst/>
          </a:prstGeom>
        </p:spPr>
        <p:txBody>
          <a:bodyPr wrap="square">
            <a:spAutoFit/>
          </a:bodyPr>
          <a:lstStyle/>
          <a:p>
            <a:pPr lvl="0" algn="ctr"/>
            <a:r>
              <a:rPr lang="es-ES"/>
              <a:t>Señalización Vertical </a:t>
            </a:r>
            <a:endParaRPr lang="es-EC"/>
          </a:p>
        </p:txBody>
      </p:sp>
      <p:sp>
        <p:nvSpPr>
          <p:cNvPr id="15" name="Rectángulo 14">
            <a:extLst>
              <a:ext uri="{FF2B5EF4-FFF2-40B4-BE49-F238E27FC236}">
                <a16:creationId xmlns:a16="http://schemas.microsoft.com/office/drawing/2014/main" id="{B04B1F0D-88B8-4D2C-A1B2-8A09F34CF39A}"/>
              </a:ext>
            </a:extLst>
          </p:cNvPr>
          <p:cNvSpPr/>
          <p:nvPr/>
        </p:nvSpPr>
        <p:spPr>
          <a:xfrm>
            <a:off x="7856637" y="1633760"/>
            <a:ext cx="2592288" cy="369332"/>
          </a:xfrm>
          <a:prstGeom prst="rect">
            <a:avLst/>
          </a:prstGeom>
        </p:spPr>
        <p:txBody>
          <a:bodyPr wrap="square">
            <a:spAutoFit/>
          </a:bodyPr>
          <a:lstStyle/>
          <a:p>
            <a:pPr lvl="0" algn="ctr"/>
            <a:r>
              <a:rPr lang="es-ES"/>
              <a:t>Señalización Horizontal </a:t>
            </a:r>
            <a:endParaRPr lang="es-EC"/>
          </a:p>
        </p:txBody>
      </p:sp>
      <p:sp>
        <p:nvSpPr>
          <p:cNvPr id="8" name="CuadroTexto 7">
            <a:extLst>
              <a:ext uri="{FF2B5EF4-FFF2-40B4-BE49-F238E27FC236}">
                <a16:creationId xmlns:a16="http://schemas.microsoft.com/office/drawing/2014/main" id="{32C4F941-C82C-4E5F-8F73-7E453BF14AE2}"/>
              </a:ext>
            </a:extLst>
          </p:cNvPr>
          <p:cNvSpPr txBox="1"/>
          <p:nvPr/>
        </p:nvSpPr>
        <p:spPr>
          <a:xfrm>
            <a:off x="89854" y="6401356"/>
            <a:ext cx="461529" cy="369332"/>
          </a:xfrm>
          <a:prstGeom prst="rect">
            <a:avLst/>
          </a:prstGeom>
          <a:noFill/>
        </p:spPr>
        <p:txBody>
          <a:bodyPr wrap="square">
            <a:spAutoFit/>
          </a:bodyPr>
          <a:lstStyle/>
          <a:p>
            <a:r>
              <a:rPr lang="es-MX" sz="1800"/>
              <a:t>5</a:t>
            </a:r>
            <a:r>
              <a:rPr lang="es-MX"/>
              <a:t>1</a:t>
            </a:r>
            <a:endParaRPr lang="es-EC" sz="1800"/>
          </a:p>
        </p:txBody>
      </p:sp>
      <p:sp>
        <p:nvSpPr>
          <p:cNvPr id="9" name="CuadroTexto 8">
            <a:extLst>
              <a:ext uri="{FF2B5EF4-FFF2-40B4-BE49-F238E27FC236}">
                <a16:creationId xmlns:a16="http://schemas.microsoft.com/office/drawing/2014/main" id="{D22C0D43-7CA5-44B6-9DDE-54DAFB1C61D0}"/>
              </a:ext>
            </a:extLst>
          </p:cNvPr>
          <p:cNvSpPr txBox="1"/>
          <p:nvPr/>
        </p:nvSpPr>
        <p:spPr>
          <a:xfrm>
            <a:off x="2682484" y="5793687"/>
            <a:ext cx="6155694" cy="307777"/>
          </a:xfrm>
          <a:prstGeom prst="rect">
            <a:avLst/>
          </a:prstGeom>
          <a:noFill/>
        </p:spPr>
        <p:txBody>
          <a:bodyPr wrap="square">
            <a:spAutoFit/>
          </a:bodyPr>
          <a:lstStyle/>
          <a:p>
            <a:r>
              <a:rPr lang="es-MX" sz="1400" dirty="0"/>
              <a:t>Tomado de (Instituto Ecuatoriano de Normalización, </a:t>
            </a:r>
            <a:r>
              <a:rPr lang="en-US" sz="1400" dirty="0">
                <a:latin typeface="Arial"/>
                <a:cs typeface="Arial"/>
              </a:rPr>
              <a:t>RTE INEN 004, 2011</a:t>
            </a:r>
            <a:r>
              <a:rPr lang="es-MX" sz="1400" dirty="0"/>
              <a:t>)</a:t>
            </a:r>
            <a:endParaRPr lang="es-EC" sz="1400" dirty="0"/>
          </a:p>
        </p:txBody>
      </p:sp>
    </p:spTree>
    <p:extLst>
      <p:ext uri="{BB962C8B-B14F-4D97-AF65-F5344CB8AC3E}">
        <p14:creationId xmlns:p14="http://schemas.microsoft.com/office/powerpoint/2010/main" val="16613854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n 5" descr="Imagen que contiene cocina, refrigerador, camión, estufa&#10;&#10;Descripción generada automáticamente">
            <a:extLst>
              <a:ext uri="{FF2B5EF4-FFF2-40B4-BE49-F238E27FC236}">
                <a16:creationId xmlns:a16="http://schemas.microsoft.com/office/drawing/2014/main" id="{8FEEF281-5D61-4912-B6E9-9718675E35DD}"/>
              </a:ext>
            </a:extLst>
          </p:cNvPr>
          <p:cNvPicPr/>
          <p:nvPr/>
        </p:nvPicPr>
        <p:blipFill>
          <a:blip r:embed="rId3"/>
          <a:stretch>
            <a:fillRect/>
          </a:stretch>
        </p:blipFill>
        <p:spPr>
          <a:xfrm rot="16200000">
            <a:off x="1620958" y="1354996"/>
            <a:ext cx="2808312" cy="5040560"/>
          </a:xfrm>
          <a:prstGeom prst="rect">
            <a:avLst/>
          </a:prstGeom>
        </p:spPr>
      </p:pic>
      <p:pic>
        <p:nvPicPr>
          <p:cNvPr id="3" name="Imagen 2">
            <a:extLst>
              <a:ext uri="{FF2B5EF4-FFF2-40B4-BE49-F238E27FC236}">
                <a16:creationId xmlns:a16="http://schemas.microsoft.com/office/drawing/2014/main" id="{B7417489-6A7E-4352-90B9-37E088546C2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282878" y="3089801"/>
            <a:ext cx="3385694" cy="2667517"/>
          </a:xfrm>
          <a:prstGeom prst="rect">
            <a:avLst/>
          </a:prstGeom>
        </p:spPr>
      </p:pic>
      <p:pic>
        <p:nvPicPr>
          <p:cNvPr id="11" name="Imagen 10">
            <a:extLst>
              <a:ext uri="{FF2B5EF4-FFF2-40B4-BE49-F238E27FC236}">
                <a16:creationId xmlns:a16="http://schemas.microsoft.com/office/drawing/2014/main" id="{3A6E1B17-686A-49C1-9914-F5620F4F2394}"/>
              </a:ext>
            </a:extLst>
          </p:cNvPr>
          <p:cNvPicPr/>
          <p:nvPr/>
        </p:nvPicPr>
        <p:blipFill>
          <a:blip r:embed="rId5"/>
          <a:stretch>
            <a:fillRect/>
          </a:stretch>
        </p:blipFill>
        <p:spPr>
          <a:xfrm>
            <a:off x="6905868" y="617999"/>
            <a:ext cx="3888433" cy="2075210"/>
          </a:xfrm>
          <a:prstGeom prst="rect">
            <a:avLst/>
          </a:prstGeom>
        </p:spPr>
      </p:pic>
      <p:sp>
        <p:nvSpPr>
          <p:cNvPr id="12" name="Rectángulo 11">
            <a:extLst>
              <a:ext uri="{FF2B5EF4-FFF2-40B4-BE49-F238E27FC236}">
                <a16:creationId xmlns:a16="http://schemas.microsoft.com/office/drawing/2014/main" id="{9E49D6F7-F26B-4060-ACE1-EC1A5362D856}"/>
              </a:ext>
            </a:extLst>
          </p:cNvPr>
          <p:cNvSpPr/>
          <p:nvPr/>
        </p:nvSpPr>
        <p:spPr>
          <a:xfrm>
            <a:off x="900878" y="753036"/>
            <a:ext cx="4248472" cy="1200329"/>
          </a:xfrm>
          <a:prstGeom prst="rect">
            <a:avLst/>
          </a:prstGeom>
        </p:spPr>
        <p:txBody>
          <a:bodyPr wrap="square">
            <a:spAutoFit/>
          </a:bodyPr>
          <a:lstStyle/>
          <a:p>
            <a:pPr lvl="0" algn="ctr"/>
            <a:r>
              <a:rPr lang="es-ES" sz="2400" b="1"/>
              <a:t>Vehículos estacionados en zonas prohibidas o sin señalización </a:t>
            </a:r>
            <a:endParaRPr lang="es-EC" sz="2400" b="1"/>
          </a:p>
        </p:txBody>
      </p:sp>
      <p:sp>
        <p:nvSpPr>
          <p:cNvPr id="7" name="CuadroTexto 6">
            <a:extLst>
              <a:ext uri="{FF2B5EF4-FFF2-40B4-BE49-F238E27FC236}">
                <a16:creationId xmlns:a16="http://schemas.microsoft.com/office/drawing/2014/main" id="{1B0515ED-22EE-4162-9E27-CA16B5E34FBF}"/>
              </a:ext>
            </a:extLst>
          </p:cNvPr>
          <p:cNvSpPr txBox="1"/>
          <p:nvPr/>
        </p:nvSpPr>
        <p:spPr>
          <a:xfrm>
            <a:off x="89854" y="6401356"/>
            <a:ext cx="461529" cy="369332"/>
          </a:xfrm>
          <a:prstGeom prst="rect">
            <a:avLst/>
          </a:prstGeom>
          <a:noFill/>
        </p:spPr>
        <p:txBody>
          <a:bodyPr wrap="square">
            <a:spAutoFit/>
          </a:bodyPr>
          <a:lstStyle/>
          <a:p>
            <a:r>
              <a:rPr lang="es-MX" sz="1800"/>
              <a:t>5</a:t>
            </a:r>
            <a:r>
              <a:rPr lang="es-MX"/>
              <a:t>2</a:t>
            </a:r>
            <a:endParaRPr lang="es-EC" sz="1800"/>
          </a:p>
        </p:txBody>
      </p:sp>
      <p:sp>
        <p:nvSpPr>
          <p:cNvPr id="8" name="Rectángulo 7">
            <a:extLst>
              <a:ext uri="{FF2B5EF4-FFF2-40B4-BE49-F238E27FC236}">
                <a16:creationId xmlns:a16="http://schemas.microsoft.com/office/drawing/2014/main" id="{970DA3ED-0280-476E-A1C3-6A46719AAF29}"/>
              </a:ext>
            </a:extLst>
          </p:cNvPr>
          <p:cNvSpPr/>
          <p:nvPr/>
        </p:nvSpPr>
        <p:spPr>
          <a:xfrm>
            <a:off x="8007531" y="5757318"/>
            <a:ext cx="1685108" cy="307777"/>
          </a:xfrm>
          <a:prstGeom prst="rect">
            <a:avLst/>
          </a:prstGeom>
        </p:spPr>
        <p:txBody>
          <a:bodyPr wrap="square">
            <a:spAutoFit/>
          </a:bodyPr>
          <a:lstStyle/>
          <a:p>
            <a:pPr lvl="0" algn="ctr"/>
            <a:r>
              <a:rPr lang="es-ES" sz="1400"/>
              <a:t>Av. </a:t>
            </a:r>
            <a:r>
              <a:rPr lang="es-ES" sz="1400" err="1"/>
              <a:t>Ilalo</a:t>
            </a:r>
            <a:r>
              <a:rPr lang="es-ES" sz="1400"/>
              <a:t> </a:t>
            </a:r>
            <a:endParaRPr lang="es-EC" sz="1400"/>
          </a:p>
        </p:txBody>
      </p:sp>
      <p:sp>
        <p:nvSpPr>
          <p:cNvPr id="9" name="Rectángulo 8">
            <a:extLst>
              <a:ext uri="{FF2B5EF4-FFF2-40B4-BE49-F238E27FC236}">
                <a16:creationId xmlns:a16="http://schemas.microsoft.com/office/drawing/2014/main" id="{F773C1F4-38A2-4C44-A895-45D1322BB62E}"/>
              </a:ext>
            </a:extLst>
          </p:cNvPr>
          <p:cNvSpPr/>
          <p:nvPr/>
        </p:nvSpPr>
        <p:spPr>
          <a:xfrm>
            <a:off x="8007531" y="2693209"/>
            <a:ext cx="1685108" cy="307777"/>
          </a:xfrm>
          <a:prstGeom prst="rect">
            <a:avLst/>
          </a:prstGeom>
        </p:spPr>
        <p:txBody>
          <a:bodyPr wrap="square">
            <a:spAutoFit/>
          </a:bodyPr>
          <a:lstStyle/>
          <a:p>
            <a:pPr lvl="0" algn="ctr"/>
            <a:r>
              <a:rPr lang="es-ES" sz="1400"/>
              <a:t>Av. Calderón </a:t>
            </a:r>
            <a:endParaRPr lang="es-EC" sz="1400"/>
          </a:p>
        </p:txBody>
      </p:sp>
      <p:sp>
        <p:nvSpPr>
          <p:cNvPr id="10" name="Rectángulo 9">
            <a:extLst>
              <a:ext uri="{FF2B5EF4-FFF2-40B4-BE49-F238E27FC236}">
                <a16:creationId xmlns:a16="http://schemas.microsoft.com/office/drawing/2014/main" id="{4654F410-2937-4314-A55E-4FA1FDE74B9E}"/>
              </a:ext>
            </a:extLst>
          </p:cNvPr>
          <p:cNvSpPr/>
          <p:nvPr/>
        </p:nvSpPr>
        <p:spPr>
          <a:xfrm>
            <a:off x="1802673" y="5378729"/>
            <a:ext cx="2913017" cy="307777"/>
          </a:xfrm>
          <a:prstGeom prst="rect">
            <a:avLst/>
          </a:prstGeom>
        </p:spPr>
        <p:txBody>
          <a:bodyPr wrap="square">
            <a:spAutoFit/>
          </a:bodyPr>
          <a:lstStyle/>
          <a:p>
            <a:pPr lvl="0" algn="ctr"/>
            <a:r>
              <a:rPr lang="es-ES" sz="1400"/>
              <a:t>Av. General Enríquez </a:t>
            </a:r>
            <a:endParaRPr lang="es-EC" sz="1400"/>
          </a:p>
        </p:txBody>
      </p:sp>
    </p:spTree>
    <p:extLst>
      <p:ext uri="{BB962C8B-B14F-4D97-AF65-F5344CB8AC3E}">
        <p14:creationId xmlns:p14="http://schemas.microsoft.com/office/powerpoint/2010/main" val="20975522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id="{12D8A3BC-D3E1-4CCD-9ED1-8DDB15F19CF9}"/>
              </a:ext>
            </a:extLst>
          </p:cNvPr>
          <p:cNvSpPr/>
          <p:nvPr/>
        </p:nvSpPr>
        <p:spPr>
          <a:xfrm>
            <a:off x="191344" y="116632"/>
            <a:ext cx="5104282" cy="584775"/>
          </a:xfrm>
          <a:prstGeom prst="rect">
            <a:avLst/>
          </a:prstGeom>
        </p:spPr>
        <p:txBody>
          <a:bodyPr wrap="none">
            <a:spAutoFit/>
          </a:bodyPr>
          <a:lstStyle/>
          <a:p>
            <a:pPr lvl="0"/>
            <a:r>
              <a:rPr lang="es-ES" sz="3200" b="1"/>
              <a:t>Equipamiento Comercial </a:t>
            </a:r>
            <a:endParaRPr lang="es-EC" sz="3200"/>
          </a:p>
        </p:txBody>
      </p:sp>
      <p:sp>
        <p:nvSpPr>
          <p:cNvPr id="5" name="Rectángulo 4">
            <a:extLst>
              <a:ext uri="{FF2B5EF4-FFF2-40B4-BE49-F238E27FC236}">
                <a16:creationId xmlns:a16="http://schemas.microsoft.com/office/drawing/2014/main" id="{9147179F-1709-4548-806F-56DC1385DEF2}"/>
              </a:ext>
            </a:extLst>
          </p:cNvPr>
          <p:cNvSpPr/>
          <p:nvPr/>
        </p:nvSpPr>
        <p:spPr>
          <a:xfrm>
            <a:off x="1722314" y="764413"/>
            <a:ext cx="4536504" cy="369332"/>
          </a:xfrm>
          <a:prstGeom prst="rect">
            <a:avLst/>
          </a:prstGeom>
        </p:spPr>
        <p:txBody>
          <a:bodyPr wrap="square">
            <a:spAutoFit/>
          </a:bodyPr>
          <a:lstStyle/>
          <a:p>
            <a:pPr lvl="0" algn="ctr"/>
            <a:r>
              <a:rPr lang="es-ES"/>
              <a:t>Procedimiento de identificación </a:t>
            </a:r>
            <a:endParaRPr lang="es-EC"/>
          </a:p>
        </p:txBody>
      </p:sp>
      <p:pic>
        <p:nvPicPr>
          <p:cNvPr id="11266" name="Picture 2" descr="Ciudad-1Cuadra">
            <a:extLst>
              <a:ext uri="{FF2B5EF4-FFF2-40B4-BE49-F238E27FC236}">
                <a16:creationId xmlns:a16="http://schemas.microsoft.com/office/drawing/2014/main" id="{C01A7110-ED63-4F3A-A350-4E8119228E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109"/>
          <a:stretch/>
        </p:blipFill>
        <p:spPr bwMode="auto">
          <a:xfrm>
            <a:off x="1847528" y="1196752"/>
            <a:ext cx="4286077" cy="2738429"/>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D2387032-61FE-4498-A4D4-382D557D5E3C}"/>
              </a:ext>
            </a:extLst>
          </p:cNvPr>
          <p:cNvSpPr/>
          <p:nvPr/>
        </p:nvSpPr>
        <p:spPr>
          <a:xfrm>
            <a:off x="8616280" y="1556792"/>
            <a:ext cx="2792635" cy="3365024"/>
          </a:xfrm>
          <a:prstGeom prst="rect">
            <a:avLst/>
          </a:prstGeom>
        </p:spPr>
        <p:txBody>
          <a:bodyPr wrap="square">
            <a:spAutoFit/>
          </a:bodyPr>
          <a:lstStyle/>
          <a:p>
            <a:pPr marL="285750" lvl="0" indent="-285750">
              <a:lnSpc>
                <a:spcPct val="150000"/>
              </a:lnSpc>
              <a:buFont typeface="Wingdings" panose="05000000000000000000" pitchFamily="2" charset="2"/>
              <a:buChar char="Ø"/>
            </a:pPr>
            <a:r>
              <a:rPr lang="es-ES"/>
              <a:t>Alimentación (A)</a:t>
            </a:r>
          </a:p>
          <a:p>
            <a:pPr marL="285750" lvl="0" indent="-285750">
              <a:lnSpc>
                <a:spcPct val="150000"/>
              </a:lnSpc>
              <a:buFont typeface="Wingdings" panose="05000000000000000000" pitchFamily="2" charset="2"/>
              <a:buChar char="Ø"/>
            </a:pPr>
            <a:r>
              <a:rPr lang="es-ES"/>
              <a:t>Comercial (C)</a:t>
            </a:r>
          </a:p>
          <a:p>
            <a:pPr marL="285750" lvl="0" indent="-285750">
              <a:lnSpc>
                <a:spcPct val="150000"/>
              </a:lnSpc>
              <a:buFont typeface="Wingdings" panose="05000000000000000000" pitchFamily="2" charset="2"/>
              <a:buChar char="Ø"/>
            </a:pPr>
            <a:r>
              <a:rPr lang="es-ES"/>
              <a:t>Deporte (D)</a:t>
            </a:r>
          </a:p>
          <a:p>
            <a:pPr marL="285750" lvl="0" indent="-285750">
              <a:lnSpc>
                <a:spcPct val="150000"/>
              </a:lnSpc>
              <a:buFont typeface="Wingdings" panose="05000000000000000000" pitchFamily="2" charset="2"/>
              <a:buChar char="Ø"/>
            </a:pPr>
            <a:r>
              <a:rPr lang="es-ES"/>
              <a:t>Educación (E)</a:t>
            </a:r>
          </a:p>
          <a:p>
            <a:pPr marL="285750" lvl="0" indent="-285750">
              <a:lnSpc>
                <a:spcPct val="150000"/>
              </a:lnSpc>
              <a:buFont typeface="Wingdings" panose="05000000000000000000" pitchFamily="2" charset="2"/>
              <a:buChar char="Ø"/>
            </a:pPr>
            <a:r>
              <a:rPr lang="es-ES"/>
              <a:t>Residencial (R)</a:t>
            </a:r>
          </a:p>
          <a:p>
            <a:pPr marL="285750" lvl="0" indent="-285750">
              <a:lnSpc>
                <a:spcPct val="150000"/>
              </a:lnSpc>
              <a:buFont typeface="Wingdings" panose="05000000000000000000" pitchFamily="2" charset="2"/>
              <a:buChar char="Ø"/>
            </a:pPr>
            <a:r>
              <a:rPr lang="es-ES"/>
              <a:t>Salud (S)</a:t>
            </a:r>
          </a:p>
          <a:p>
            <a:pPr marL="285750" lvl="0" indent="-285750">
              <a:lnSpc>
                <a:spcPct val="150000"/>
              </a:lnSpc>
              <a:buFont typeface="Wingdings" panose="05000000000000000000" pitchFamily="2" charset="2"/>
              <a:buChar char="Ø"/>
            </a:pPr>
            <a:r>
              <a:rPr lang="es-ES"/>
              <a:t>Social (SO)</a:t>
            </a:r>
          </a:p>
          <a:p>
            <a:pPr marL="285750" lvl="0" indent="-285750">
              <a:lnSpc>
                <a:spcPct val="150000"/>
              </a:lnSpc>
              <a:buFont typeface="Wingdings" panose="05000000000000000000" pitchFamily="2" charset="2"/>
              <a:buChar char="Ø"/>
            </a:pPr>
            <a:r>
              <a:rPr lang="es-ES"/>
              <a:t>Otros (O)</a:t>
            </a:r>
            <a:endParaRPr lang="es-EC"/>
          </a:p>
        </p:txBody>
      </p:sp>
      <p:graphicFrame>
        <p:nvGraphicFramePr>
          <p:cNvPr id="3" name="Tabla 2">
            <a:extLst>
              <a:ext uri="{FF2B5EF4-FFF2-40B4-BE49-F238E27FC236}">
                <a16:creationId xmlns:a16="http://schemas.microsoft.com/office/drawing/2014/main" id="{94E7A81A-7C28-439B-9120-B705801E10B8}"/>
              </a:ext>
            </a:extLst>
          </p:cNvPr>
          <p:cNvGraphicFramePr>
            <a:graphicFrameLocks noGrp="1"/>
          </p:cNvGraphicFramePr>
          <p:nvPr>
            <p:extLst>
              <p:ext uri="{D42A27DB-BD31-4B8C-83A1-F6EECF244321}">
                <p14:modId xmlns:p14="http://schemas.microsoft.com/office/powerpoint/2010/main" val="3865328993"/>
              </p:ext>
            </p:extLst>
          </p:nvPr>
        </p:nvGraphicFramePr>
        <p:xfrm>
          <a:off x="695400" y="4112069"/>
          <a:ext cx="6861084" cy="1981518"/>
        </p:xfrm>
        <a:graphic>
          <a:graphicData uri="http://schemas.openxmlformats.org/drawingml/2006/table">
            <a:tbl>
              <a:tblPr firstRow="1" firstCol="1" bandRow="1"/>
              <a:tblGrid>
                <a:gridCol w="1955155">
                  <a:extLst>
                    <a:ext uri="{9D8B030D-6E8A-4147-A177-3AD203B41FA5}">
                      <a16:colId xmlns:a16="http://schemas.microsoft.com/office/drawing/2014/main" val="3188251904"/>
                    </a:ext>
                  </a:extLst>
                </a:gridCol>
                <a:gridCol w="1844128">
                  <a:extLst>
                    <a:ext uri="{9D8B030D-6E8A-4147-A177-3AD203B41FA5}">
                      <a16:colId xmlns:a16="http://schemas.microsoft.com/office/drawing/2014/main" val="2316659061"/>
                    </a:ext>
                  </a:extLst>
                </a:gridCol>
                <a:gridCol w="454940">
                  <a:extLst>
                    <a:ext uri="{9D8B030D-6E8A-4147-A177-3AD203B41FA5}">
                      <a16:colId xmlns:a16="http://schemas.microsoft.com/office/drawing/2014/main" val="64996302"/>
                    </a:ext>
                  </a:extLst>
                </a:gridCol>
                <a:gridCol w="454940">
                  <a:extLst>
                    <a:ext uri="{9D8B030D-6E8A-4147-A177-3AD203B41FA5}">
                      <a16:colId xmlns:a16="http://schemas.microsoft.com/office/drawing/2014/main" val="1538483700"/>
                    </a:ext>
                  </a:extLst>
                </a:gridCol>
                <a:gridCol w="292461">
                  <a:extLst>
                    <a:ext uri="{9D8B030D-6E8A-4147-A177-3AD203B41FA5}">
                      <a16:colId xmlns:a16="http://schemas.microsoft.com/office/drawing/2014/main" val="2725436422"/>
                    </a:ext>
                  </a:extLst>
                </a:gridCol>
                <a:gridCol w="358806">
                  <a:extLst>
                    <a:ext uri="{9D8B030D-6E8A-4147-A177-3AD203B41FA5}">
                      <a16:colId xmlns:a16="http://schemas.microsoft.com/office/drawing/2014/main" val="585077408"/>
                    </a:ext>
                  </a:extLst>
                </a:gridCol>
                <a:gridCol w="454940">
                  <a:extLst>
                    <a:ext uri="{9D8B030D-6E8A-4147-A177-3AD203B41FA5}">
                      <a16:colId xmlns:a16="http://schemas.microsoft.com/office/drawing/2014/main" val="3922696296"/>
                    </a:ext>
                  </a:extLst>
                </a:gridCol>
                <a:gridCol w="454940">
                  <a:extLst>
                    <a:ext uri="{9D8B030D-6E8A-4147-A177-3AD203B41FA5}">
                      <a16:colId xmlns:a16="http://schemas.microsoft.com/office/drawing/2014/main" val="1719687829"/>
                    </a:ext>
                  </a:extLst>
                </a:gridCol>
                <a:gridCol w="161796">
                  <a:extLst>
                    <a:ext uri="{9D8B030D-6E8A-4147-A177-3AD203B41FA5}">
                      <a16:colId xmlns:a16="http://schemas.microsoft.com/office/drawing/2014/main" val="3413526051"/>
                    </a:ext>
                  </a:extLst>
                </a:gridCol>
                <a:gridCol w="93598">
                  <a:extLst>
                    <a:ext uri="{9D8B030D-6E8A-4147-A177-3AD203B41FA5}">
                      <a16:colId xmlns:a16="http://schemas.microsoft.com/office/drawing/2014/main" val="586917028"/>
                    </a:ext>
                  </a:extLst>
                </a:gridCol>
                <a:gridCol w="335380">
                  <a:extLst>
                    <a:ext uri="{9D8B030D-6E8A-4147-A177-3AD203B41FA5}">
                      <a16:colId xmlns:a16="http://schemas.microsoft.com/office/drawing/2014/main" val="1540426587"/>
                    </a:ext>
                  </a:extLst>
                </a:gridCol>
              </a:tblGrid>
              <a:tr h="246271">
                <a:tc gridSpan="11">
                  <a:txBody>
                    <a:bodyPr/>
                    <a:lstStyle/>
                    <a:p>
                      <a:pPr algn="ctr">
                        <a:lnSpc>
                          <a:spcPct val="115000"/>
                        </a:lnSpc>
                        <a:spcAft>
                          <a:spcPts val="800"/>
                        </a:spcAft>
                      </a:pPr>
                      <a:r>
                        <a:rPr lang="es-EC" sz="1100" b="1">
                          <a:effectLst/>
                          <a:latin typeface="Arial" panose="020B0604020202020204" pitchFamily="34" charset="0"/>
                          <a:ea typeface="Calibri" panose="020F0502020204030204" pitchFamily="34" charset="0"/>
                          <a:cs typeface="Times New Roman" panose="02020603050405020304" pitchFamily="18" charset="0"/>
                        </a:rPr>
                        <a:t>CONTEO TOTAL DEL EJE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730302648"/>
                  </a:ext>
                </a:extLst>
              </a:tr>
              <a:tr h="198911">
                <a:tc rowSpan="2">
                  <a:txBody>
                    <a:bodyPr/>
                    <a:lstStyle/>
                    <a:p>
                      <a:pPr algn="ctr">
                        <a:lnSpc>
                          <a:spcPct val="115000"/>
                        </a:lnSpc>
                        <a:spcAft>
                          <a:spcPts val="800"/>
                        </a:spcAft>
                      </a:pPr>
                      <a:r>
                        <a:rPr lang="es-EC" sz="1100" b="1">
                          <a:effectLst/>
                          <a:latin typeface="Arial" panose="020B0604020202020204" pitchFamily="34" charset="0"/>
                          <a:ea typeface="Calibri" panose="020F0502020204030204" pitchFamily="34" charset="0"/>
                          <a:cs typeface="Times New Roman" panose="02020603050405020304" pitchFamily="18" charset="0"/>
                        </a:rPr>
                        <a:t>NOMBRE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800"/>
                        </a:spcAft>
                      </a:pPr>
                      <a:r>
                        <a:rPr lang="es-EC" sz="1100" b="1">
                          <a:effectLst/>
                          <a:latin typeface="Arial" panose="020B0604020202020204" pitchFamily="34" charset="0"/>
                          <a:ea typeface="Calibri" panose="020F0502020204030204" pitchFamily="34" charset="0"/>
                          <a:cs typeface="Times New Roman" panose="02020603050405020304" pitchFamily="18" charset="0"/>
                        </a:rPr>
                        <a:t>DESCRIPCIÓN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w="12700" cap="flat" cmpd="sng" algn="ctr">
                      <a:solidFill>
                        <a:srgbClr val="000000"/>
                      </a:solidFill>
                      <a:prstDash val="solid"/>
                      <a:round/>
                      <a:headEnd type="none" w="med" len="med"/>
                      <a:tailEnd type="none" w="med" len="med"/>
                    </a:lnB>
                  </a:tcPr>
                </a:tc>
                <a:tc gridSpan="9">
                  <a:txBody>
                    <a:bodyPr/>
                    <a:lstStyle/>
                    <a:p>
                      <a:pPr algn="ctr">
                        <a:lnSpc>
                          <a:spcPct val="115000"/>
                        </a:lnSpc>
                        <a:spcAft>
                          <a:spcPts val="800"/>
                        </a:spcAft>
                      </a:pPr>
                      <a:r>
                        <a:rPr lang="es-EC" sz="1100" b="1">
                          <a:effectLst/>
                          <a:latin typeface="Arial" panose="020B0604020202020204" pitchFamily="34" charset="0"/>
                          <a:ea typeface="Calibri" panose="020F0502020204030204" pitchFamily="34" charset="0"/>
                          <a:cs typeface="Times New Roman" panose="02020603050405020304" pitchFamily="18" charset="0"/>
                        </a:rPr>
                        <a:t>TIPO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a:noFill/>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852839649"/>
                  </a:ext>
                </a:extLst>
              </a:tr>
              <a:tr h="208383">
                <a:tc vMerge="1">
                  <a:txBody>
                    <a:bodyPr/>
                    <a:lstStyle/>
                    <a:p>
                      <a:endParaRPr lang="es-EC"/>
                    </a:p>
                  </a:txBody>
                  <a:tcPr/>
                </a:tc>
                <a:tc vMerge="1">
                  <a:txBody>
                    <a:bodyPr/>
                    <a:lstStyle/>
                    <a:p>
                      <a:endParaRPr lang="es-EC"/>
                    </a:p>
                  </a:txBody>
                  <a:tcPr/>
                </a:tc>
                <a:tc>
                  <a:txBody>
                    <a:bodyPr/>
                    <a:lstStyle/>
                    <a:p>
                      <a:pPr algn="ctr">
                        <a:lnSpc>
                          <a:spcPct val="115000"/>
                        </a:lnSpc>
                        <a:spcAft>
                          <a:spcPts val="800"/>
                        </a:spcAft>
                      </a:pPr>
                      <a:r>
                        <a:rPr lang="es-EC" sz="1100" b="1">
                          <a:effectLst/>
                          <a:latin typeface="Arial" panose="020B0604020202020204" pitchFamily="34" charset="0"/>
                          <a:ea typeface="Calibri" panose="020F0502020204030204" pitchFamily="34" charset="0"/>
                          <a:cs typeface="Times New Roman" panose="02020603050405020304" pitchFamily="18" charset="0"/>
                        </a:rPr>
                        <a:t>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r>
                        <a:rPr lang="es-EC" sz="1100" b="1">
                          <a:effectLst/>
                          <a:latin typeface="Arial" panose="020B0604020202020204" pitchFamily="34" charset="0"/>
                          <a:ea typeface="Calibri" panose="020F0502020204030204" pitchFamily="34" charset="0"/>
                          <a:cs typeface="Times New Roman" panose="02020603050405020304" pitchFamily="18" charset="0"/>
                        </a:rPr>
                        <a:t>C</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r>
                        <a:rPr lang="es-EC" sz="1100" b="1">
                          <a:effectLst/>
                          <a:latin typeface="Arial" panose="020B0604020202020204" pitchFamily="34" charset="0"/>
                          <a:ea typeface="Calibri" panose="020F0502020204030204" pitchFamily="34" charset="0"/>
                          <a:cs typeface="Times New Roman" panose="02020603050405020304" pitchFamily="18" charset="0"/>
                        </a:rPr>
                        <a:t>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r>
                        <a:rPr lang="es-EC" sz="1100" b="1">
                          <a:effectLst/>
                          <a:latin typeface="Arial" panose="020B0604020202020204" pitchFamily="34" charset="0"/>
                          <a:ea typeface="Calibri" panose="020F0502020204030204" pitchFamily="34" charset="0"/>
                          <a:cs typeface="Times New Roman" panose="02020603050405020304" pitchFamily="18" charset="0"/>
                        </a:rPr>
                        <a:t>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r>
                        <a:rPr lang="es-EC" sz="1100" b="1">
                          <a:effectLst/>
                          <a:latin typeface="Arial" panose="020B0604020202020204" pitchFamily="34" charset="0"/>
                          <a:ea typeface="Calibri" panose="020F0502020204030204" pitchFamily="34" charset="0"/>
                          <a:cs typeface="Times New Roman" panose="02020603050405020304" pitchFamily="18" charset="0"/>
                        </a:rPr>
                        <a:t>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r>
                        <a:rPr lang="es-EC" sz="1100" b="1">
                          <a:effectLst/>
                          <a:latin typeface="Arial" panose="020B0604020202020204" pitchFamily="34" charset="0"/>
                          <a:ea typeface="Calibri" panose="020F0502020204030204" pitchFamily="34" charset="0"/>
                          <a:cs typeface="Times New Roman" panose="02020603050405020304" pitchFamily="18" charset="0"/>
                        </a:rPr>
                        <a:t>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800"/>
                        </a:spcAft>
                      </a:pPr>
                      <a:r>
                        <a:rPr lang="es-EC" sz="1100" b="1">
                          <a:effectLst/>
                          <a:latin typeface="Arial" panose="020B0604020202020204" pitchFamily="34" charset="0"/>
                          <a:ea typeface="Calibri" panose="020F0502020204030204" pitchFamily="34" charset="0"/>
                          <a:cs typeface="Times New Roman" panose="02020603050405020304" pitchFamily="18" charset="0"/>
                        </a:rPr>
                        <a:t>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800"/>
                        </a:spcAft>
                      </a:pPr>
                      <a:r>
                        <a:rPr lang="es-EC" sz="1100" b="1">
                          <a:effectLst/>
                          <a:latin typeface="Arial" panose="020B0604020202020204" pitchFamily="34" charset="0"/>
                          <a:ea typeface="Calibri" panose="020F0502020204030204" pitchFamily="34" charset="0"/>
                          <a:cs typeface="Times New Roman" panose="02020603050405020304" pitchFamily="18" charset="0"/>
                        </a:rPr>
                        <a:t>SO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C"/>
                    </a:p>
                  </a:txBody>
                  <a:tcPr/>
                </a:tc>
                <a:extLst>
                  <a:ext uri="{0D108BD9-81ED-4DB2-BD59-A6C34878D82A}">
                    <a16:rowId xmlns:a16="http://schemas.microsoft.com/office/drawing/2014/main" val="3742163686"/>
                  </a:ext>
                </a:extLst>
              </a:tr>
              <a:tr h="371112">
                <a:tc gridSpan="2">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CONTEO TOTAL DEL EJE - MARGEN DERECHO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s-EC"/>
                    </a:p>
                  </a:txBody>
                  <a:tcPr/>
                </a:tc>
                <a:tc>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34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233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83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20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s-EC"/>
                    </a:p>
                  </a:txBody>
                  <a:tcPr/>
                </a:tc>
                <a:tc>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4461686"/>
                  </a:ext>
                </a:extLst>
              </a:tr>
              <a:tr h="371112">
                <a:tc gridSpan="2">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CONTEO TOTAL DEL EJE - MARGEN IZQUIERDO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a:noFill/>
                    </a:lnB>
                  </a:tcPr>
                </a:tc>
                <a:tc hMerge="1">
                  <a:txBody>
                    <a:bodyPr/>
                    <a:lstStyle/>
                    <a:p>
                      <a:endParaRPr lang="es-EC"/>
                    </a:p>
                  </a:txBody>
                  <a:tcPr/>
                </a:tc>
                <a:tc>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44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a:noFill/>
                    </a:lnB>
                  </a:tcPr>
                </a:tc>
                <a:tc>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335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a:noFill/>
                    </a:lnB>
                  </a:tcPr>
                </a:tc>
                <a:tc>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a:noFill/>
                    </a:lnB>
                  </a:tcPr>
                </a:tc>
                <a:tc>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a:noFill/>
                    </a:lnB>
                  </a:tcPr>
                </a:tc>
                <a:tc>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15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a:noFill/>
                    </a:lnB>
                  </a:tcPr>
                </a:tc>
                <a:tc>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108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a:noFill/>
                    </a:lnB>
                  </a:tcPr>
                </a:tc>
                <a:tc gridSpan="2">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a:noFill/>
                    </a:lnB>
                  </a:tcPr>
                </a:tc>
                <a:tc hMerge="1">
                  <a:txBody>
                    <a:bodyPr/>
                    <a:lstStyle/>
                    <a:p>
                      <a:endParaRPr lang="es-EC"/>
                    </a:p>
                  </a:txBody>
                  <a:tcPr/>
                </a:tc>
                <a:tc>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a:noFill/>
                    </a:lnB>
                  </a:tcPr>
                </a:tc>
                <a:extLst>
                  <a:ext uri="{0D108BD9-81ED-4DB2-BD59-A6C34878D82A}">
                    <a16:rowId xmlns:a16="http://schemas.microsoft.com/office/drawing/2014/main" val="2744513063"/>
                  </a:ext>
                </a:extLst>
              </a:tr>
              <a:tr h="371112">
                <a:tc gridSpan="2">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TOTAL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a:noFill/>
                    </a:lnB>
                  </a:tcPr>
                </a:tc>
                <a:tc hMerge="1">
                  <a:txBody>
                    <a:bodyPr/>
                    <a:lstStyle/>
                    <a:p>
                      <a:endParaRPr lang="es-EC"/>
                    </a:p>
                  </a:txBody>
                  <a:tcPr/>
                </a:tc>
                <a:tc>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78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a:noFill/>
                    </a:lnB>
                  </a:tcPr>
                </a:tc>
                <a:tc>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568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a:noFill/>
                    </a:lnB>
                  </a:tcPr>
                </a:tc>
                <a:tc>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a:noFill/>
                    </a:lnB>
                  </a:tcPr>
                </a:tc>
                <a:tc>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a:noFill/>
                    </a:lnB>
                  </a:tcPr>
                </a:tc>
                <a:tc>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27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a:noFill/>
                    </a:lnB>
                  </a:tcPr>
                </a:tc>
                <a:tc>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191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a:noFill/>
                    </a:lnB>
                  </a:tcPr>
                </a:tc>
                <a:tc gridSpan="2">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38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a:noFill/>
                    </a:lnB>
                  </a:tcPr>
                </a:tc>
                <a:tc hMerge="1">
                  <a:txBody>
                    <a:bodyPr/>
                    <a:lstStyle/>
                    <a:p>
                      <a:endParaRPr lang="es-EC"/>
                    </a:p>
                  </a:txBody>
                  <a:tcPr/>
                </a:tc>
                <a:tc>
                  <a:txBody>
                    <a:bodyPr/>
                    <a:lstStyle/>
                    <a:p>
                      <a:pPr algn="ctr">
                        <a:lnSpc>
                          <a:spcPct val="115000"/>
                        </a:lnSpc>
                        <a:spcAft>
                          <a:spcPts val="800"/>
                        </a:spcAft>
                      </a:pPr>
                      <a:r>
                        <a:rPr lang="es-EC" sz="1100">
                          <a:effectLst/>
                          <a:latin typeface="Arial" panose="020B0604020202020204" pitchFamily="34" charset="0"/>
                          <a:ea typeface="Calibri" panose="020F0502020204030204" pitchFamily="34" charset="0"/>
                          <a:cs typeface="Times New Roman" panose="02020603050405020304" pitchFamily="18" charset="0"/>
                        </a:rPr>
                        <a:t>13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a:noFill/>
                    </a:lnB>
                  </a:tcPr>
                </a:tc>
                <a:extLst>
                  <a:ext uri="{0D108BD9-81ED-4DB2-BD59-A6C34878D82A}">
                    <a16:rowId xmlns:a16="http://schemas.microsoft.com/office/drawing/2014/main" val="3488698261"/>
                  </a:ext>
                </a:extLst>
              </a:tr>
              <a:tr h="208383">
                <a:tc gridSpan="2">
                  <a:txBody>
                    <a:bodyPr/>
                    <a:lstStyle/>
                    <a:p>
                      <a:pPr algn="ctr">
                        <a:lnSpc>
                          <a:spcPct val="115000"/>
                        </a:lnSpc>
                        <a:spcAft>
                          <a:spcPts val="800"/>
                        </a:spcAft>
                      </a:pPr>
                      <a:r>
                        <a:rPr lang="es-EC" sz="1100" b="1">
                          <a:effectLst/>
                          <a:latin typeface="Arial" panose="020B0604020202020204" pitchFamily="34" charset="0"/>
                          <a:ea typeface="Calibri" panose="020F0502020204030204" pitchFamily="34" charset="0"/>
                          <a:cs typeface="Times New Roman" panose="02020603050405020304" pitchFamily="18" charset="0"/>
                        </a:rPr>
                        <a:t>TOTAL DE COMERCIOS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C"/>
                    </a:p>
                  </a:txBody>
                  <a:tcPr/>
                </a:tc>
                <a:tc gridSpan="9">
                  <a:txBody>
                    <a:bodyPr/>
                    <a:lstStyle/>
                    <a:p>
                      <a:pPr algn="ctr">
                        <a:lnSpc>
                          <a:spcPct val="115000"/>
                        </a:lnSpc>
                        <a:spcAft>
                          <a:spcPts val="800"/>
                        </a:spcAft>
                      </a:pPr>
                      <a:r>
                        <a:rPr lang="es-EC" sz="1100" b="1">
                          <a:effectLst/>
                          <a:latin typeface="Arial" panose="020B0604020202020204" pitchFamily="34" charset="0"/>
                          <a:ea typeface="Calibri" panose="020F0502020204030204" pitchFamily="34" charset="0"/>
                          <a:cs typeface="Times New Roman" panose="02020603050405020304" pitchFamily="18" charset="0"/>
                        </a:rPr>
                        <a:t>923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198" marR="68198"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728400454"/>
                  </a:ext>
                </a:extLst>
              </a:tr>
            </a:tbl>
          </a:graphicData>
        </a:graphic>
      </p:graphicFrame>
      <p:sp>
        <p:nvSpPr>
          <p:cNvPr id="8" name="CuadroTexto 7">
            <a:extLst>
              <a:ext uri="{FF2B5EF4-FFF2-40B4-BE49-F238E27FC236}">
                <a16:creationId xmlns:a16="http://schemas.microsoft.com/office/drawing/2014/main" id="{BBFC9DED-7E94-4186-87F6-10DE21A5FFCD}"/>
              </a:ext>
            </a:extLst>
          </p:cNvPr>
          <p:cNvSpPr txBox="1"/>
          <p:nvPr/>
        </p:nvSpPr>
        <p:spPr>
          <a:xfrm>
            <a:off x="89854" y="6401356"/>
            <a:ext cx="461529" cy="369332"/>
          </a:xfrm>
          <a:prstGeom prst="rect">
            <a:avLst/>
          </a:prstGeom>
          <a:noFill/>
        </p:spPr>
        <p:txBody>
          <a:bodyPr wrap="square">
            <a:spAutoFit/>
          </a:bodyPr>
          <a:lstStyle/>
          <a:p>
            <a:r>
              <a:rPr lang="es-MX"/>
              <a:t>54</a:t>
            </a:r>
            <a:endParaRPr lang="es-EC" sz="1800"/>
          </a:p>
        </p:txBody>
      </p:sp>
    </p:spTree>
    <p:extLst>
      <p:ext uri="{BB962C8B-B14F-4D97-AF65-F5344CB8AC3E}">
        <p14:creationId xmlns:p14="http://schemas.microsoft.com/office/powerpoint/2010/main" val="38514971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id="{12D8A3BC-D3E1-4CCD-9ED1-8DDB15F19CF9}"/>
              </a:ext>
            </a:extLst>
          </p:cNvPr>
          <p:cNvSpPr/>
          <p:nvPr/>
        </p:nvSpPr>
        <p:spPr>
          <a:xfrm>
            <a:off x="191344" y="116632"/>
            <a:ext cx="5104282" cy="584775"/>
          </a:xfrm>
          <a:prstGeom prst="rect">
            <a:avLst/>
          </a:prstGeom>
        </p:spPr>
        <p:txBody>
          <a:bodyPr wrap="none">
            <a:spAutoFit/>
          </a:bodyPr>
          <a:lstStyle/>
          <a:p>
            <a:pPr lvl="0"/>
            <a:r>
              <a:rPr lang="es-ES" sz="3200" b="1"/>
              <a:t>Equipamiento Comercial </a:t>
            </a:r>
            <a:endParaRPr lang="es-EC" sz="3200"/>
          </a:p>
        </p:txBody>
      </p:sp>
      <p:sp>
        <p:nvSpPr>
          <p:cNvPr id="11" name="Rectángulo 10">
            <a:extLst>
              <a:ext uri="{FF2B5EF4-FFF2-40B4-BE49-F238E27FC236}">
                <a16:creationId xmlns:a16="http://schemas.microsoft.com/office/drawing/2014/main" id="{7B118D95-2015-4C1E-BFFF-F1D4DBFE982B}"/>
              </a:ext>
            </a:extLst>
          </p:cNvPr>
          <p:cNvSpPr/>
          <p:nvPr/>
        </p:nvSpPr>
        <p:spPr>
          <a:xfrm>
            <a:off x="559222" y="1360120"/>
            <a:ext cx="2792635" cy="456535"/>
          </a:xfrm>
          <a:prstGeom prst="rect">
            <a:avLst/>
          </a:prstGeom>
        </p:spPr>
        <p:txBody>
          <a:bodyPr wrap="square">
            <a:spAutoFit/>
          </a:bodyPr>
          <a:lstStyle/>
          <a:p>
            <a:pPr lvl="0" algn="ctr">
              <a:lnSpc>
                <a:spcPct val="150000"/>
              </a:lnSpc>
            </a:pPr>
            <a:r>
              <a:rPr lang="es-ES"/>
              <a:t>Comercial (C)</a:t>
            </a:r>
          </a:p>
        </p:txBody>
      </p:sp>
      <p:sp>
        <p:nvSpPr>
          <p:cNvPr id="12" name="Rectángulo 11">
            <a:extLst>
              <a:ext uri="{FF2B5EF4-FFF2-40B4-BE49-F238E27FC236}">
                <a16:creationId xmlns:a16="http://schemas.microsoft.com/office/drawing/2014/main" id="{2BB02F0E-8DF0-401A-AE07-8C6C18796B79}"/>
              </a:ext>
            </a:extLst>
          </p:cNvPr>
          <p:cNvSpPr/>
          <p:nvPr/>
        </p:nvSpPr>
        <p:spPr>
          <a:xfrm>
            <a:off x="4699682" y="1967360"/>
            <a:ext cx="2792635" cy="456535"/>
          </a:xfrm>
          <a:prstGeom prst="rect">
            <a:avLst/>
          </a:prstGeom>
        </p:spPr>
        <p:txBody>
          <a:bodyPr wrap="square">
            <a:spAutoFit/>
          </a:bodyPr>
          <a:lstStyle/>
          <a:p>
            <a:pPr lvl="0" algn="ctr">
              <a:lnSpc>
                <a:spcPct val="150000"/>
              </a:lnSpc>
            </a:pPr>
            <a:r>
              <a:rPr lang="es-ES" dirty="0"/>
              <a:t>Residencial (R)</a:t>
            </a:r>
          </a:p>
        </p:txBody>
      </p:sp>
      <p:sp>
        <p:nvSpPr>
          <p:cNvPr id="13" name="Rectángulo 12">
            <a:extLst>
              <a:ext uri="{FF2B5EF4-FFF2-40B4-BE49-F238E27FC236}">
                <a16:creationId xmlns:a16="http://schemas.microsoft.com/office/drawing/2014/main" id="{3A40F0B2-ACBF-430A-967D-F32AC5A8103D}"/>
              </a:ext>
            </a:extLst>
          </p:cNvPr>
          <p:cNvSpPr/>
          <p:nvPr/>
        </p:nvSpPr>
        <p:spPr>
          <a:xfrm>
            <a:off x="9129490" y="1360119"/>
            <a:ext cx="2792635" cy="456535"/>
          </a:xfrm>
          <a:prstGeom prst="rect">
            <a:avLst/>
          </a:prstGeom>
        </p:spPr>
        <p:txBody>
          <a:bodyPr wrap="square">
            <a:spAutoFit/>
          </a:bodyPr>
          <a:lstStyle/>
          <a:p>
            <a:pPr lvl="0">
              <a:lnSpc>
                <a:spcPct val="150000"/>
              </a:lnSpc>
            </a:pPr>
            <a:r>
              <a:rPr lang="es-ES"/>
              <a:t>Alimentación (A)</a:t>
            </a:r>
          </a:p>
        </p:txBody>
      </p:sp>
      <p:sp>
        <p:nvSpPr>
          <p:cNvPr id="14" name="CuadroTexto 13">
            <a:extLst>
              <a:ext uri="{FF2B5EF4-FFF2-40B4-BE49-F238E27FC236}">
                <a16:creationId xmlns:a16="http://schemas.microsoft.com/office/drawing/2014/main" id="{E0E994E3-EEF8-428B-BE59-AF3200FE0078}"/>
              </a:ext>
            </a:extLst>
          </p:cNvPr>
          <p:cNvSpPr txBox="1"/>
          <p:nvPr/>
        </p:nvSpPr>
        <p:spPr>
          <a:xfrm>
            <a:off x="89854" y="6401356"/>
            <a:ext cx="461529" cy="369332"/>
          </a:xfrm>
          <a:prstGeom prst="rect">
            <a:avLst/>
          </a:prstGeom>
          <a:noFill/>
        </p:spPr>
        <p:txBody>
          <a:bodyPr wrap="square">
            <a:spAutoFit/>
          </a:bodyPr>
          <a:lstStyle/>
          <a:p>
            <a:r>
              <a:rPr lang="es-MX"/>
              <a:t>55</a:t>
            </a:r>
            <a:endParaRPr lang="es-EC" sz="1800"/>
          </a:p>
        </p:txBody>
      </p:sp>
      <p:sp>
        <p:nvSpPr>
          <p:cNvPr id="15" name="Rectángulo 14">
            <a:extLst>
              <a:ext uri="{FF2B5EF4-FFF2-40B4-BE49-F238E27FC236}">
                <a16:creationId xmlns:a16="http://schemas.microsoft.com/office/drawing/2014/main" id="{085490E3-9387-43C5-96D8-AA94DEE124A6}"/>
              </a:ext>
            </a:extLst>
          </p:cNvPr>
          <p:cNvSpPr/>
          <p:nvPr/>
        </p:nvSpPr>
        <p:spPr>
          <a:xfrm>
            <a:off x="89854" y="4878746"/>
            <a:ext cx="3528392" cy="523220"/>
          </a:xfrm>
          <a:prstGeom prst="rect">
            <a:avLst/>
          </a:prstGeom>
        </p:spPr>
        <p:txBody>
          <a:bodyPr wrap="square">
            <a:spAutoFit/>
          </a:bodyPr>
          <a:lstStyle/>
          <a:p>
            <a:pPr lvl="0" algn="ctr"/>
            <a:r>
              <a:rPr lang="es-EC" sz="1400" dirty="0"/>
              <a:t>“La Gran Bodega”, negocio comercial en la Av. Ilaló. Tomado de (Autor, 2021)</a:t>
            </a:r>
          </a:p>
        </p:txBody>
      </p:sp>
      <p:sp>
        <p:nvSpPr>
          <p:cNvPr id="16" name="Rectángulo 15">
            <a:extLst>
              <a:ext uri="{FF2B5EF4-FFF2-40B4-BE49-F238E27FC236}">
                <a16:creationId xmlns:a16="http://schemas.microsoft.com/office/drawing/2014/main" id="{C7588519-10B1-4B54-8F52-622B49FA6A31}"/>
              </a:ext>
            </a:extLst>
          </p:cNvPr>
          <p:cNvSpPr/>
          <p:nvPr/>
        </p:nvSpPr>
        <p:spPr>
          <a:xfrm>
            <a:off x="4218499" y="4878746"/>
            <a:ext cx="3528392" cy="738664"/>
          </a:xfrm>
          <a:prstGeom prst="rect">
            <a:avLst/>
          </a:prstGeom>
        </p:spPr>
        <p:txBody>
          <a:bodyPr wrap="square">
            <a:spAutoFit/>
          </a:bodyPr>
          <a:lstStyle/>
          <a:p>
            <a:pPr lvl="0" algn="ctr"/>
            <a:r>
              <a:rPr lang="es-EC" sz="1400" dirty="0"/>
              <a:t>Residencia ubicada en el margen derecho de la Av. Ilaló, bajada de Conocoto. Tomado de (Autor, 2021)</a:t>
            </a:r>
          </a:p>
        </p:txBody>
      </p:sp>
      <p:sp>
        <p:nvSpPr>
          <p:cNvPr id="17" name="Rectángulo 16">
            <a:extLst>
              <a:ext uri="{FF2B5EF4-FFF2-40B4-BE49-F238E27FC236}">
                <a16:creationId xmlns:a16="http://schemas.microsoft.com/office/drawing/2014/main" id="{13028B2D-FBF3-4F6B-B520-0826A903F05A}"/>
              </a:ext>
            </a:extLst>
          </p:cNvPr>
          <p:cNvSpPr/>
          <p:nvPr/>
        </p:nvSpPr>
        <p:spPr>
          <a:xfrm>
            <a:off x="8254076" y="4758352"/>
            <a:ext cx="3528392" cy="523220"/>
          </a:xfrm>
          <a:prstGeom prst="rect">
            <a:avLst/>
          </a:prstGeom>
        </p:spPr>
        <p:txBody>
          <a:bodyPr wrap="square">
            <a:spAutoFit/>
          </a:bodyPr>
          <a:lstStyle/>
          <a:p>
            <a:pPr lvl="0" algn="ctr"/>
            <a:r>
              <a:rPr lang="es-EC" sz="1400" dirty="0"/>
              <a:t>Restaurante “Leña y Carbón” ubicado en la Avenida Ilaló. Tomado de (Autor, 2021)</a:t>
            </a:r>
          </a:p>
        </p:txBody>
      </p:sp>
      <p:pic>
        <p:nvPicPr>
          <p:cNvPr id="2" name="Imagen 1">
            <a:extLst>
              <a:ext uri="{FF2B5EF4-FFF2-40B4-BE49-F238E27FC236}">
                <a16:creationId xmlns:a16="http://schemas.microsoft.com/office/drawing/2014/main" id="{5589DB47-3BE0-4A26-9158-1B97A5493DCB}"/>
              </a:ext>
            </a:extLst>
          </p:cNvPr>
          <p:cNvPicPr>
            <a:picLocks noChangeAspect="1"/>
          </p:cNvPicPr>
          <p:nvPr/>
        </p:nvPicPr>
        <p:blipFill>
          <a:blip r:embed="rId3"/>
          <a:stretch>
            <a:fillRect/>
          </a:stretch>
        </p:blipFill>
        <p:spPr>
          <a:xfrm>
            <a:off x="191344" y="2184328"/>
            <a:ext cx="3920707" cy="2249776"/>
          </a:xfrm>
          <a:prstGeom prst="rect">
            <a:avLst/>
          </a:prstGeom>
        </p:spPr>
      </p:pic>
      <p:pic>
        <p:nvPicPr>
          <p:cNvPr id="3" name="Imagen 2">
            <a:extLst>
              <a:ext uri="{FF2B5EF4-FFF2-40B4-BE49-F238E27FC236}">
                <a16:creationId xmlns:a16="http://schemas.microsoft.com/office/drawing/2014/main" id="{E688FE01-2DB6-4F17-B93C-231ECF0FAB34}"/>
              </a:ext>
            </a:extLst>
          </p:cNvPr>
          <p:cNvPicPr>
            <a:picLocks noChangeAspect="1"/>
          </p:cNvPicPr>
          <p:nvPr/>
        </p:nvPicPr>
        <p:blipFill>
          <a:blip r:embed="rId4"/>
          <a:stretch>
            <a:fillRect/>
          </a:stretch>
        </p:blipFill>
        <p:spPr>
          <a:xfrm>
            <a:off x="7917111" y="2423895"/>
            <a:ext cx="4083545" cy="2010209"/>
          </a:xfrm>
          <a:prstGeom prst="rect">
            <a:avLst/>
          </a:prstGeom>
        </p:spPr>
      </p:pic>
      <p:pic>
        <p:nvPicPr>
          <p:cNvPr id="5" name="Imagen 4">
            <a:extLst>
              <a:ext uri="{FF2B5EF4-FFF2-40B4-BE49-F238E27FC236}">
                <a16:creationId xmlns:a16="http://schemas.microsoft.com/office/drawing/2014/main" id="{F27BC893-6B03-470F-B950-C02D88F42B8C}"/>
              </a:ext>
            </a:extLst>
          </p:cNvPr>
          <p:cNvPicPr>
            <a:picLocks noChangeAspect="1"/>
          </p:cNvPicPr>
          <p:nvPr/>
        </p:nvPicPr>
        <p:blipFill>
          <a:blip r:embed="rId5"/>
          <a:stretch>
            <a:fillRect/>
          </a:stretch>
        </p:blipFill>
        <p:spPr>
          <a:xfrm>
            <a:off x="4218499" y="2838580"/>
            <a:ext cx="3554940" cy="1595524"/>
          </a:xfrm>
          <a:prstGeom prst="rect">
            <a:avLst/>
          </a:prstGeom>
        </p:spPr>
      </p:pic>
    </p:spTree>
    <p:extLst>
      <p:ext uri="{BB962C8B-B14F-4D97-AF65-F5344CB8AC3E}">
        <p14:creationId xmlns:p14="http://schemas.microsoft.com/office/powerpoint/2010/main" val="26439279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a:extLst>
              <a:ext uri="{FF2B5EF4-FFF2-40B4-BE49-F238E27FC236}">
                <a16:creationId xmlns:a16="http://schemas.microsoft.com/office/drawing/2014/main" id="{594A9FD2-C5BA-43F5-90F8-F7C75C0F36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9875" y="651025"/>
            <a:ext cx="4343630" cy="5555950"/>
          </a:xfrm>
          <a:prstGeom prst="rect">
            <a:avLst/>
          </a:prstGeom>
        </p:spPr>
      </p:pic>
      <p:sp>
        <p:nvSpPr>
          <p:cNvPr id="6" name="Rectángulo 5">
            <a:extLst>
              <a:ext uri="{FF2B5EF4-FFF2-40B4-BE49-F238E27FC236}">
                <a16:creationId xmlns:a16="http://schemas.microsoft.com/office/drawing/2014/main" id="{A0574181-987E-4F49-80CD-A1ACF45B73AA}"/>
              </a:ext>
            </a:extLst>
          </p:cNvPr>
          <p:cNvSpPr/>
          <p:nvPr/>
        </p:nvSpPr>
        <p:spPr>
          <a:xfrm>
            <a:off x="119336" y="116632"/>
            <a:ext cx="2592288" cy="369332"/>
          </a:xfrm>
          <a:prstGeom prst="rect">
            <a:avLst/>
          </a:prstGeom>
        </p:spPr>
        <p:txBody>
          <a:bodyPr wrap="square">
            <a:spAutoFit/>
          </a:bodyPr>
          <a:lstStyle/>
          <a:p>
            <a:pPr lvl="0" algn="ctr"/>
            <a:r>
              <a:rPr lang="es-ES" b="1"/>
              <a:t>Avenida Ilalo  </a:t>
            </a:r>
            <a:endParaRPr lang="es-EC" b="1"/>
          </a:p>
        </p:txBody>
      </p:sp>
      <p:graphicFrame>
        <p:nvGraphicFramePr>
          <p:cNvPr id="8" name="Gráfico 7">
            <a:extLst>
              <a:ext uri="{FF2B5EF4-FFF2-40B4-BE49-F238E27FC236}">
                <a16:creationId xmlns:a16="http://schemas.microsoft.com/office/drawing/2014/main" id="{EDE45501-6BCD-4664-9C24-BCF5F302E276}"/>
              </a:ext>
            </a:extLst>
          </p:cNvPr>
          <p:cNvGraphicFramePr>
            <a:graphicFrameLocks/>
          </p:cNvGraphicFramePr>
          <p:nvPr>
            <p:extLst>
              <p:ext uri="{D42A27DB-BD31-4B8C-83A1-F6EECF244321}">
                <p14:modId xmlns:p14="http://schemas.microsoft.com/office/powerpoint/2010/main" val="2364077774"/>
              </p:ext>
            </p:extLst>
          </p:nvPr>
        </p:nvGraphicFramePr>
        <p:xfrm>
          <a:off x="5375920" y="1700808"/>
          <a:ext cx="6710363" cy="4176117"/>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ángulo 8">
            <a:extLst>
              <a:ext uri="{FF2B5EF4-FFF2-40B4-BE49-F238E27FC236}">
                <a16:creationId xmlns:a16="http://schemas.microsoft.com/office/drawing/2014/main" id="{A5FF5218-730B-4488-9935-D8D81B002D3A}"/>
              </a:ext>
            </a:extLst>
          </p:cNvPr>
          <p:cNvSpPr/>
          <p:nvPr/>
        </p:nvSpPr>
        <p:spPr>
          <a:xfrm>
            <a:off x="6070105" y="1124744"/>
            <a:ext cx="4536504" cy="369332"/>
          </a:xfrm>
          <a:prstGeom prst="rect">
            <a:avLst/>
          </a:prstGeom>
        </p:spPr>
        <p:txBody>
          <a:bodyPr wrap="square">
            <a:spAutoFit/>
          </a:bodyPr>
          <a:lstStyle/>
          <a:p>
            <a:pPr lvl="0" algn="ctr"/>
            <a:r>
              <a:rPr lang="es-ES" b="1"/>
              <a:t># Total de Establecimientos:  </a:t>
            </a:r>
            <a:r>
              <a:rPr lang="es-ES"/>
              <a:t>873</a:t>
            </a:r>
            <a:endParaRPr lang="es-EC"/>
          </a:p>
        </p:txBody>
      </p:sp>
      <p:sp>
        <p:nvSpPr>
          <p:cNvPr id="7" name="CuadroTexto 6">
            <a:extLst>
              <a:ext uri="{FF2B5EF4-FFF2-40B4-BE49-F238E27FC236}">
                <a16:creationId xmlns:a16="http://schemas.microsoft.com/office/drawing/2014/main" id="{13BA02E5-9953-458C-B50D-E0AFAB51AF01}"/>
              </a:ext>
            </a:extLst>
          </p:cNvPr>
          <p:cNvSpPr txBox="1"/>
          <p:nvPr/>
        </p:nvSpPr>
        <p:spPr>
          <a:xfrm>
            <a:off x="89854" y="6401356"/>
            <a:ext cx="461529" cy="369332"/>
          </a:xfrm>
          <a:prstGeom prst="rect">
            <a:avLst/>
          </a:prstGeom>
          <a:noFill/>
        </p:spPr>
        <p:txBody>
          <a:bodyPr wrap="square">
            <a:spAutoFit/>
          </a:bodyPr>
          <a:lstStyle/>
          <a:p>
            <a:r>
              <a:rPr lang="es-MX"/>
              <a:t>57</a:t>
            </a:r>
            <a:endParaRPr lang="es-EC" sz="1800"/>
          </a:p>
        </p:txBody>
      </p:sp>
    </p:spTree>
    <p:extLst>
      <p:ext uri="{BB962C8B-B14F-4D97-AF65-F5344CB8AC3E}">
        <p14:creationId xmlns:p14="http://schemas.microsoft.com/office/powerpoint/2010/main" val="32778147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Imagen 55">
            <a:extLst>
              <a:ext uri="{FF2B5EF4-FFF2-40B4-BE49-F238E27FC236}">
                <a16:creationId xmlns:a16="http://schemas.microsoft.com/office/drawing/2014/main" id="{60A382DB-6014-44CE-B4FA-AEEF07A0EC72}"/>
              </a:ext>
            </a:extLst>
          </p:cNvPr>
          <p:cNvPicPr/>
          <p:nvPr/>
        </p:nvPicPr>
        <p:blipFill>
          <a:blip r:embed="rId2"/>
          <a:stretch>
            <a:fillRect/>
          </a:stretch>
        </p:blipFill>
        <p:spPr>
          <a:xfrm>
            <a:off x="479767" y="3921780"/>
            <a:ext cx="2701924" cy="1656715"/>
          </a:xfrm>
          <a:prstGeom prst="rect">
            <a:avLst/>
          </a:prstGeom>
        </p:spPr>
      </p:pic>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id="{12D8A3BC-D3E1-4CCD-9ED1-8DDB15F19CF9}"/>
              </a:ext>
            </a:extLst>
          </p:cNvPr>
          <p:cNvSpPr/>
          <p:nvPr/>
        </p:nvSpPr>
        <p:spPr>
          <a:xfrm>
            <a:off x="191344" y="116632"/>
            <a:ext cx="3461204" cy="584775"/>
          </a:xfrm>
          <a:prstGeom prst="rect">
            <a:avLst/>
          </a:prstGeom>
        </p:spPr>
        <p:txBody>
          <a:bodyPr wrap="none">
            <a:spAutoFit/>
          </a:bodyPr>
          <a:lstStyle/>
          <a:p>
            <a:pPr lvl="0"/>
            <a:r>
              <a:rPr lang="es-EC" sz="3200" b="1" dirty="0"/>
              <a:t>Accidentabilidad</a:t>
            </a:r>
            <a:endParaRPr lang="es-EC" sz="3200" dirty="0"/>
          </a:p>
        </p:txBody>
      </p:sp>
      <p:sp>
        <p:nvSpPr>
          <p:cNvPr id="12" name="Rectángulo 11">
            <a:extLst>
              <a:ext uri="{FF2B5EF4-FFF2-40B4-BE49-F238E27FC236}">
                <a16:creationId xmlns:a16="http://schemas.microsoft.com/office/drawing/2014/main" id="{A9267E3E-9E1D-4CEA-ACCC-CFD04829E88D}"/>
              </a:ext>
            </a:extLst>
          </p:cNvPr>
          <p:cNvSpPr/>
          <p:nvPr/>
        </p:nvSpPr>
        <p:spPr>
          <a:xfrm>
            <a:off x="100127" y="3322011"/>
            <a:ext cx="3461205" cy="523220"/>
          </a:xfrm>
          <a:prstGeom prst="rect">
            <a:avLst/>
          </a:prstGeom>
        </p:spPr>
        <p:txBody>
          <a:bodyPr wrap="square">
            <a:spAutoFit/>
          </a:bodyPr>
          <a:lstStyle/>
          <a:p>
            <a:pPr lvl="0" algn="ctr"/>
            <a:r>
              <a:rPr lang="es-ES" sz="1400" dirty="0"/>
              <a:t>Accidente sobre la Autopista General Rumiñahui. (Metro Ecuador, 2019)</a:t>
            </a:r>
            <a:endParaRPr lang="es-EC" sz="1400" dirty="0"/>
          </a:p>
        </p:txBody>
      </p:sp>
      <p:pic>
        <p:nvPicPr>
          <p:cNvPr id="13" name="Imagen 12">
            <a:extLst>
              <a:ext uri="{FF2B5EF4-FFF2-40B4-BE49-F238E27FC236}">
                <a16:creationId xmlns:a16="http://schemas.microsoft.com/office/drawing/2014/main" id="{00E63ED5-E629-4339-BC97-AB8E98E430C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79766" y="722361"/>
            <a:ext cx="2701925" cy="2479921"/>
          </a:xfrm>
          <a:prstGeom prst="rect">
            <a:avLst/>
          </a:prstGeom>
          <a:noFill/>
          <a:ln>
            <a:noFill/>
          </a:ln>
        </p:spPr>
      </p:pic>
      <p:sp>
        <p:nvSpPr>
          <p:cNvPr id="15" name="Rectángulo 14">
            <a:extLst>
              <a:ext uri="{FF2B5EF4-FFF2-40B4-BE49-F238E27FC236}">
                <a16:creationId xmlns:a16="http://schemas.microsoft.com/office/drawing/2014/main" id="{BF212601-2EF3-4365-BEE7-C5BD5F2AD7B6}"/>
              </a:ext>
            </a:extLst>
          </p:cNvPr>
          <p:cNvSpPr/>
          <p:nvPr/>
        </p:nvSpPr>
        <p:spPr>
          <a:xfrm>
            <a:off x="0" y="5615315"/>
            <a:ext cx="3461205" cy="523220"/>
          </a:xfrm>
          <a:prstGeom prst="rect">
            <a:avLst/>
          </a:prstGeom>
        </p:spPr>
        <p:txBody>
          <a:bodyPr wrap="square">
            <a:spAutoFit/>
          </a:bodyPr>
          <a:lstStyle/>
          <a:p>
            <a:pPr lvl="0" algn="ctr"/>
            <a:r>
              <a:rPr lang="es-ES" sz="1400" dirty="0"/>
              <a:t>Accidente sobre la Av. Ilaló y Av. Ponce Enríquez. (AMT, 2019)</a:t>
            </a:r>
            <a:endParaRPr lang="es-EC" sz="1400" dirty="0"/>
          </a:p>
        </p:txBody>
      </p:sp>
      <p:pic>
        <p:nvPicPr>
          <p:cNvPr id="16" name="Imagen 15">
            <a:extLst>
              <a:ext uri="{FF2B5EF4-FFF2-40B4-BE49-F238E27FC236}">
                <a16:creationId xmlns:a16="http://schemas.microsoft.com/office/drawing/2014/main" id="{66FD1DC8-F503-47D7-A42D-4D7D08899FC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6280" y="722361"/>
            <a:ext cx="3305845" cy="1914551"/>
          </a:xfrm>
          <a:prstGeom prst="rect">
            <a:avLst/>
          </a:prstGeom>
          <a:noFill/>
          <a:ln>
            <a:noFill/>
          </a:ln>
        </p:spPr>
      </p:pic>
      <p:sp>
        <p:nvSpPr>
          <p:cNvPr id="17" name="Rectángulo 16">
            <a:extLst>
              <a:ext uri="{FF2B5EF4-FFF2-40B4-BE49-F238E27FC236}">
                <a16:creationId xmlns:a16="http://schemas.microsoft.com/office/drawing/2014/main" id="{BF206377-70B9-4CF8-A303-CDD4F854FCD2}"/>
              </a:ext>
            </a:extLst>
          </p:cNvPr>
          <p:cNvSpPr/>
          <p:nvPr/>
        </p:nvSpPr>
        <p:spPr>
          <a:xfrm>
            <a:off x="8540196" y="2798791"/>
            <a:ext cx="3461205" cy="523220"/>
          </a:xfrm>
          <a:prstGeom prst="rect">
            <a:avLst/>
          </a:prstGeom>
        </p:spPr>
        <p:txBody>
          <a:bodyPr wrap="square">
            <a:spAutoFit/>
          </a:bodyPr>
          <a:lstStyle/>
          <a:p>
            <a:pPr lvl="0" algn="ctr"/>
            <a:r>
              <a:rPr lang="es-ES" sz="1400" dirty="0"/>
              <a:t>Accidente sobre la Vía E35. (Los Chillos Online, 2020)</a:t>
            </a:r>
            <a:endParaRPr lang="es-EC" sz="1400" dirty="0"/>
          </a:p>
        </p:txBody>
      </p:sp>
      <p:pic>
        <p:nvPicPr>
          <p:cNvPr id="18" name="Imagen 17">
            <a:extLst>
              <a:ext uri="{FF2B5EF4-FFF2-40B4-BE49-F238E27FC236}">
                <a16:creationId xmlns:a16="http://schemas.microsoft.com/office/drawing/2014/main" id="{F73CC70A-182C-4D7B-93CA-38A08672821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8611939" y="3483891"/>
            <a:ext cx="3305845" cy="1889326"/>
          </a:xfrm>
          <a:prstGeom prst="rect">
            <a:avLst/>
          </a:prstGeom>
          <a:noFill/>
          <a:ln>
            <a:noFill/>
          </a:ln>
        </p:spPr>
      </p:pic>
      <p:sp>
        <p:nvSpPr>
          <p:cNvPr id="19" name="Rectángulo 18">
            <a:extLst>
              <a:ext uri="{FF2B5EF4-FFF2-40B4-BE49-F238E27FC236}">
                <a16:creationId xmlns:a16="http://schemas.microsoft.com/office/drawing/2014/main" id="{51D9AA46-B525-4AC1-866F-3970F17DA5D9}"/>
              </a:ext>
            </a:extLst>
          </p:cNvPr>
          <p:cNvSpPr/>
          <p:nvPr/>
        </p:nvSpPr>
        <p:spPr>
          <a:xfrm>
            <a:off x="8540196" y="5456199"/>
            <a:ext cx="3461205" cy="523220"/>
          </a:xfrm>
          <a:prstGeom prst="rect">
            <a:avLst/>
          </a:prstGeom>
        </p:spPr>
        <p:txBody>
          <a:bodyPr wrap="square">
            <a:spAutoFit/>
          </a:bodyPr>
          <a:lstStyle/>
          <a:p>
            <a:pPr lvl="0" algn="ctr"/>
            <a:r>
              <a:rPr lang="es-ES" sz="1400" dirty="0"/>
              <a:t>Accidente sobre la Av. General Enríquez. (La Hora, 2016)</a:t>
            </a:r>
            <a:endParaRPr lang="es-EC" sz="1400" dirty="0"/>
          </a:p>
        </p:txBody>
      </p:sp>
      <p:sp>
        <p:nvSpPr>
          <p:cNvPr id="3" name="CuadroTexto 2">
            <a:extLst>
              <a:ext uri="{FF2B5EF4-FFF2-40B4-BE49-F238E27FC236}">
                <a16:creationId xmlns:a16="http://schemas.microsoft.com/office/drawing/2014/main" id="{4F3BA255-7C04-431A-B675-FA4D6F3E0FBE}"/>
              </a:ext>
            </a:extLst>
          </p:cNvPr>
          <p:cNvSpPr txBox="1"/>
          <p:nvPr/>
        </p:nvSpPr>
        <p:spPr>
          <a:xfrm>
            <a:off x="4443077" y="1628800"/>
            <a:ext cx="3305845" cy="369332"/>
          </a:xfrm>
          <a:prstGeom prst="rect">
            <a:avLst/>
          </a:prstGeom>
          <a:noFill/>
          <a:ln w="28575">
            <a:solidFill>
              <a:srgbClr val="00B050"/>
            </a:solidFill>
          </a:ln>
        </p:spPr>
        <p:txBody>
          <a:bodyPr wrap="square" rtlCol="0">
            <a:spAutoFit/>
          </a:bodyPr>
          <a:lstStyle/>
          <a:p>
            <a:pPr algn="ctr"/>
            <a:r>
              <a:rPr lang="es-EC" dirty="0"/>
              <a:t>Fase </a:t>
            </a:r>
            <a:r>
              <a:rPr lang="es-EC" b="1" dirty="0"/>
              <a:t>operativa</a:t>
            </a:r>
            <a:r>
              <a:rPr lang="es-EC" dirty="0"/>
              <a:t> de la vía</a:t>
            </a:r>
          </a:p>
        </p:txBody>
      </p:sp>
      <p:cxnSp>
        <p:nvCxnSpPr>
          <p:cNvPr id="20" name="Conector recto de flecha 19">
            <a:extLst>
              <a:ext uri="{FF2B5EF4-FFF2-40B4-BE49-F238E27FC236}">
                <a16:creationId xmlns:a16="http://schemas.microsoft.com/office/drawing/2014/main" id="{168CB8ED-41FD-40C6-B7BD-5A3248E73426}"/>
              </a:ext>
            </a:extLst>
          </p:cNvPr>
          <p:cNvCxnSpPr>
            <a:cxnSpLocks/>
            <a:stCxn id="3" idx="2"/>
            <a:endCxn id="27" idx="0"/>
          </p:cNvCxnSpPr>
          <p:nvPr/>
        </p:nvCxnSpPr>
        <p:spPr>
          <a:xfrm flipH="1">
            <a:off x="4677297" y="1998132"/>
            <a:ext cx="1418703" cy="723714"/>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a:extLst>
              <a:ext uri="{FF2B5EF4-FFF2-40B4-BE49-F238E27FC236}">
                <a16:creationId xmlns:a16="http://schemas.microsoft.com/office/drawing/2014/main" id="{DBE649ED-19F8-413D-B5BB-6FE90A738C8C}"/>
              </a:ext>
            </a:extLst>
          </p:cNvPr>
          <p:cNvCxnSpPr>
            <a:cxnSpLocks/>
            <a:stCxn id="3" idx="2"/>
            <a:endCxn id="29" idx="0"/>
          </p:cNvCxnSpPr>
          <p:nvPr/>
        </p:nvCxnSpPr>
        <p:spPr>
          <a:xfrm>
            <a:off x="6096000" y="1998132"/>
            <a:ext cx="1399377" cy="720073"/>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7" name="CuadroTexto 26">
            <a:extLst>
              <a:ext uri="{FF2B5EF4-FFF2-40B4-BE49-F238E27FC236}">
                <a16:creationId xmlns:a16="http://schemas.microsoft.com/office/drawing/2014/main" id="{5E647A00-9C32-4F77-B143-83A7C2F091DC}"/>
              </a:ext>
            </a:extLst>
          </p:cNvPr>
          <p:cNvSpPr txBox="1"/>
          <p:nvPr/>
        </p:nvSpPr>
        <p:spPr>
          <a:xfrm>
            <a:off x="3893921" y="2721846"/>
            <a:ext cx="1566752" cy="1200329"/>
          </a:xfrm>
          <a:prstGeom prst="rect">
            <a:avLst/>
          </a:prstGeom>
          <a:noFill/>
          <a:ln w="28575">
            <a:solidFill>
              <a:srgbClr val="0070C0"/>
            </a:solidFill>
          </a:ln>
        </p:spPr>
        <p:txBody>
          <a:bodyPr wrap="square" rtlCol="0">
            <a:spAutoFit/>
          </a:bodyPr>
          <a:lstStyle/>
          <a:p>
            <a:pPr algn="ctr"/>
            <a:r>
              <a:rPr lang="es-EC" dirty="0"/>
              <a:t>Diseño y equipamiento vial bien ejecutado</a:t>
            </a:r>
          </a:p>
        </p:txBody>
      </p:sp>
      <p:sp>
        <p:nvSpPr>
          <p:cNvPr id="29" name="CuadroTexto 28">
            <a:extLst>
              <a:ext uri="{FF2B5EF4-FFF2-40B4-BE49-F238E27FC236}">
                <a16:creationId xmlns:a16="http://schemas.microsoft.com/office/drawing/2014/main" id="{E4D617A8-708D-44AF-A1E0-C902678CA139}"/>
              </a:ext>
            </a:extLst>
          </p:cNvPr>
          <p:cNvSpPr txBox="1"/>
          <p:nvPr/>
        </p:nvSpPr>
        <p:spPr>
          <a:xfrm>
            <a:off x="6640855" y="2718205"/>
            <a:ext cx="1709043" cy="923330"/>
          </a:xfrm>
          <a:prstGeom prst="rect">
            <a:avLst/>
          </a:prstGeom>
          <a:noFill/>
          <a:ln w="28575">
            <a:solidFill>
              <a:srgbClr val="0070C0"/>
            </a:solidFill>
          </a:ln>
        </p:spPr>
        <p:txBody>
          <a:bodyPr wrap="square" rtlCol="0">
            <a:spAutoFit/>
          </a:bodyPr>
          <a:lstStyle/>
          <a:p>
            <a:pPr algn="ctr"/>
            <a:r>
              <a:rPr lang="es-EC" dirty="0"/>
              <a:t>Plan de mantenimiento vial adecuado</a:t>
            </a:r>
          </a:p>
        </p:txBody>
      </p:sp>
      <p:sp>
        <p:nvSpPr>
          <p:cNvPr id="21" name="CuadroTexto 20">
            <a:extLst>
              <a:ext uri="{FF2B5EF4-FFF2-40B4-BE49-F238E27FC236}">
                <a16:creationId xmlns:a16="http://schemas.microsoft.com/office/drawing/2014/main" id="{AF2AD72E-42CA-42FD-960C-70FC9A8E6CCF}"/>
              </a:ext>
            </a:extLst>
          </p:cNvPr>
          <p:cNvSpPr txBox="1"/>
          <p:nvPr/>
        </p:nvSpPr>
        <p:spPr>
          <a:xfrm>
            <a:off x="89854" y="6401356"/>
            <a:ext cx="461529" cy="369332"/>
          </a:xfrm>
          <a:prstGeom prst="rect">
            <a:avLst/>
          </a:prstGeom>
          <a:noFill/>
        </p:spPr>
        <p:txBody>
          <a:bodyPr wrap="square">
            <a:spAutoFit/>
          </a:bodyPr>
          <a:lstStyle/>
          <a:p>
            <a:r>
              <a:rPr lang="es-MX" sz="1800" dirty="0"/>
              <a:t>61</a:t>
            </a:r>
            <a:endParaRPr lang="es-EC"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id="{12D8A3BC-D3E1-4CCD-9ED1-8DDB15F19CF9}"/>
              </a:ext>
            </a:extLst>
          </p:cNvPr>
          <p:cNvSpPr/>
          <p:nvPr/>
        </p:nvSpPr>
        <p:spPr>
          <a:xfrm>
            <a:off x="191344" y="116632"/>
            <a:ext cx="4106189" cy="584775"/>
          </a:xfrm>
          <a:prstGeom prst="rect">
            <a:avLst/>
          </a:prstGeom>
        </p:spPr>
        <p:txBody>
          <a:bodyPr wrap="none">
            <a:spAutoFit/>
          </a:bodyPr>
          <a:lstStyle/>
          <a:p>
            <a:pPr lvl="0"/>
            <a:r>
              <a:rPr lang="es-EC" sz="3200" b="1" dirty="0"/>
              <a:t>11. Accidentabilidad</a:t>
            </a:r>
            <a:endParaRPr lang="es-EC" sz="3200" dirty="0"/>
          </a:p>
        </p:txBody>
      </p:sp>
      <p:sp>
        <p:nvSpPr>
          <p:cNvPr id="19" name="Rectángulo 18">
            <a:extLst>
              <a:ext uri="{FF2B5EF4-FFF2-40B4-BE49-F238E27FC236}">
                <a16:creationId xmlns:a16="http://schemas.microsoft.com/office/drawing/2014/main" id="{51D9AA46-B525-4AC1-866F-3970F17DA5D9}"/>
              </a:ext>
            </a:extLst>
          </p:cNvPr>
          <p:cNvSpPr/>
          <p:nvPr/>
        </p:nvSpPr>
        <p:spPr>
          <a:xfrm>
            <a:off x="499114" y="5206677"/>
            <a:ext cx="3962852" cy="523220"/>
          </a:xfrm>
          <a:prstGeom prst="rect">
            <a:avLst/>
          </a:prstGeom>
        </p:spPr>
        <p:txBody>
          <a:bodyPr wrap="square">
            <a:spAutoFit/>
          </a:bodyPr>
          <a:lstStyle/>
          <a:p>
            <a:pPr lvl="0" algn="ctr"/>
            <a:r>
              <a:rPr lang="es-ES" sz="1400" dirty="0"/>
              <a:t>Documento de emergencias relacionadas con accidentes de tránsito. (ECU - 911, 2021)</a:t>
            </a:r>
            <a:endParaRPr lang="es-EC" sz="1400" dirty="0"/>
          </a:p>
        </p:txBody>
      </p:sp>
      <p:pic>
        <p:nvPicPr>
          <p:cNvPr id="5" name="Imagen 4">
            <a:extLst>
              <a:ext uri="{FF2B5EF4-FFF2-40B4-BE49-F238E27FC236}">
                <a16:creationId xmlns:a16="http://schemas.microsoft.com/office/drawing/2014/main" id="{5AF8C64E-7732-43E5-BC78-366A45823C81}"/>
              </a:ext>
            </a:extLst>
          </p:cNvPr>
          <p:cNvPicPr>
            <a:picLocks noChangeAspect="1"/>
          </p:cNvPicPr>
          <p:nvPr/>
        </p:nvPicPr>
        <p:blipFill>
          <a:blip r:embed="rId3"/>
          <a:stretch>
            <a:fillRect/>
          </a:stretch>
        </p:blipFill>
        <p:spPr>
          <a:xfrm>
            <a:off x="1055440" y="766875"/>
            <a:ext cx="2850200" cy="4293711"/>
          </a:xfrm>
          <a:prstGeom prst="rect">
            <a:avLst/>
          </a:prstGeom>
        </p:spPr>
      </p:pic>
      <p:sp>
        <p:nvSpPr>
          <p:cNvPr id="8" name="Flecha: a la derecha 7">
            <a:extLst>
              <a:ext uri="{FF2B5EF4-FFF2-40B4-BE49-F238E27FC236}">
                <a16:creationId xmlns:a16="http://schemas.microsoft.com/office/drawing/2014/main" id="{0C712580-21FC-4BC9-B3C3-625571017F32}"/>
              </a:ext>
            </a:extLst>
          </p:cNvPr>
          <p:cNvSpPr/>
          <p:nvPr/>
        </p:nvSpPr>
        <p:spPr>
          <a:xfrm>
            <a:off x="4161452" y="2599294"/>
            <a:ext cx="2304256" cy="10081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0" name="Imagen 9">
            <a:extLst>
              <a:ext uri="{FF2B5EF4-FFF2-40B4-BE49-F238E27FC236}">
                <a16:creationId xmlns:a16="http://schemas.microsoft.com/office/drawing/2014/main" id="{B57A50CA-72F5-4B20-B3FA-ADFC990BB89F}"/>
              </a:ext>
            </a:extLst>
          </p:cNvPr>
          <p:cNvPicPr>
            <a:picLocks noChangeAspect="1"/>
          </p:cNvPicPr>
          <p:nvPr/>
        </p:nvPicPr>
        <p:blipFill>
          <a:blip r:embed="rId4"/>
          <a:stretch>
            <a:fillRect/>
          </a:stretch>
        </p:blipFill>
        <p:spPr>
          <a:xfrm>
            <a:off x="6693355" y="1315944"/>
            <a:ext cx="5204148" cy="3574812"/>
          </a:xfrm>
          <a:prstGeom prst="rect">
            <a:avLst/>
          </a:prstGeom>
        </p:spPr>
      </p:pic>
      <p:sp>
        <p:nvSpPr>
          <p:cNvPr id="28" name="Rectángulo 27">
            <a:extLst>
              <a:ext uri="{FF2B5EF4-FFF2-40B4-BE49-F238E27FC236}">
                <a16:creationId xmlns:a16="http://schemas.microsoft.com/office/drawing/2014/main" id="{41BDF28B-0135-48CC-9BC1-A665ACB77FD5}"/>
              </a:ext>
            </a:extLst>
          </p:cNvPr>
          <p:cNvSpPr/>
          <p:nvPr/>
        </p:nvSpPr>
        <p:spPr>
          <a:xfrm>
            <a:off x="6693355" y="5065002"/>
            <a:ext cx="5204148" cy="523220"/>
          </a:xfrm>
          <a:prstGeom prst="rect">
            <a:avLst/>
          </a:prstGeom>
        </p:spPr>
        <p:txBody>
          <a:bodyPr wrap="square">
            <a:spAutoFit/>
          </a:bodyPr>
          <a:lstStyle/>
          <a:p>
            <a:pPr lvl="0" algn="ctr"/>
            <a:r>
              <a:rPr lang="es-ES" sz="1400" dirty="0"/>
              <a:t>Tabla de </a:t>
            </a:r>
            <a:r>
              <a:rPr lang="es-EC" sz="1400" dirty="0"/>
              <a:t>emergencias relacionadas con accidentes de tránsito en las siete vías del cantón Rumiñahui.</a:t>
            </a:r>
            <a:r>
              <a:rPr lang="es-ES" sz="1400" dirty="0"/>
              <a:t>” . (ECU - 911, 2021)</a:t>
            </a:r>
            <a:endParaRPr lang="es-EC" sz="1400" dirty="0"/>
          </a:p>
        </p:txBody>
      </p:sp>
      <p:sp>
        <p:nvSpPr>
          <p:cNvPr id="9" name="CuadroTexto 8">
            <a:extLst>
              <a:ext uri="{FF2B5EF4-FFF2-40B4-BE49-F238E27FC236}">
                <a16:creationId xmlns:a16="http://schemas.microsoft.com/office/drawing/2014/main" id="{B4DD659C-ADD5-4ECB-BC06-D06437DFEE53}"/>
              </a:ext>
            </a:extLst>
          </p:cNvPr>
          <p:cNvSpPr txBox="1"/>
          <p:nvPr/>
        </p:nvSpPr>
        <p:spPr>
          <a:xfrm>
            <a:off x="89854" y="6401356"/>
            <a:ext cx="461529" cy="369332"/>
          </a:xfrm>
          <a:prstGeom prst="rect">
            <a:avLst/>
          </a:prstGeom>
          <a:noFill/>
        </p:spPr>
        <p:txBody>
          <a:bodyPr wrap="square">
            <a:spAutoFit/>
          </a:bodyPr>
          <a:lstStyle/>
          <a:p>
            <a:r>
              <a:rPr lang="es-MX" sz="1800" dirty="0"/>
              <a:t>62</a:t>
            </a:r>
            <a:endParaRPr lang="es-EC" sz="1800" dirty="0"/>
          </a:p>
        </p:txBody>
      </p:sp>
    </p:spTree>
    <p:extLst>
      <p:ext uri="{BB962C8B-B14F-4D97-AF65-F5344CB8AC3E}">
        <p14:creationId xmlns:p14="http://schemas.microsoft.com/office/powerpoint/2010/main" val="5602893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id="{12D8A3BC-D3E1-4CCD-9ED1-8DDB15F19CF9}"/>
              </a:ext>
            </a:extLst>
          </p:cNvPr>
          <p:cNvSpPr/>
          <p:nvPr/>
        </p:nvSpPr>
        <p:spPr>
          <a:xfrm>
            <a:off x="191344" y="116632"/>
            <a:ext cx="3461204" cy="584775"/>
          </a:xfrm>
          <a:prstGeom prst="rect">
            <a:avLst/>
          </a:prstGeom>
        </p:spPr>
        <p:txBody>
          <a:bodyPr wrap="none">
            <a:spAutoFit/>
          </a:bodyPr>
          <a:lstStyle/>
          <a:p>
            <a:pPr lvl="0"/>
            <a:r>
              <a:rPr lang="es-EC" sz="3200" b="1" dirty="0"/>
              <a:t>Accidentabilidad</a:t>
            </a:r>
            <a:endParaRPr lang="es-EC" sz="3200" dirty="0"/>
          </a:p>
        </p:txBody>
      </p:sp>
      <p:pic>
        <p:nvPicPr>
          <p:cNvPr id="23" name="Imagen 22">
            <a:extLst>
              <a:ext uri="{FF2B5EF4-FFF2-40B4-BE49-F238E27FC236}">
                <a16:creationId xmlns:a16="http://schemas.microsoft.com/office/drawing/2014/main" id="{0B96E25D-9170-48E2-A9E0-935E06F79A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84593" y="686914"/>
            <a:ext cx="2860934" cy="4108573"/>
          </a:xfrm>
          <a:prstGeom prst="rect">
            <a:avLst/>
          </a:prstGeom>
        </p:spPr>
      </p:pic>
      <p:graphicFrame>
        <p:nvGraphicFramePr>
          <p:cNvPr id="8" name="Tabla 8">
            <a:extLst>
              <a:ext uri="{FF2B5EF4-FFF2-40B4-BE49-F238E27FC236}">
                <a16:creationId xmlns:a16="http://schemas.microsoft.com/office/drawing/2014/main" id="{C5E2EDF5-0030-4D55-A2FA-E52666BF9D45}"/>
              </a:ext>
            </a:extLst>
          </p:cNvPr>
          <p:cNvGraphicFramePr>
            <a:graphicFrameLocks noGrp="1"/>
          </p:cNvGraphicFramePr>
          <p:nvPr>
            <p:extLst>
              <p:ext uri="{D42A27DB-BD31-4B8C-83A1-F6EECF244321}">
                <p14:modId xmlns:p14="http://schemas.microsoft.com/office/powerpoint/2010/main" val="3581216495"/>
              </p:ext>
            </p:extLst>
          </p:nvPr>
        </p:nvGraphicFramePr>
        <p:xfrm>
          <a:off x="1163790" y="5034825"/>
          <a:ext cx="8725831" cy="660792"/>
        </p:xfrm>
        <a:graphic>
          <a:graphicData uri="http://schemas.openxmlformats.org/drawingml/2006/table">
            <a:tbl>
              <a:tblPr firstRow="1" bandRow="1">
                <a:tableStyleId>{5940675A-B579-460E-94D1-54222C63F5DA}</a:tableStyleId>
              </a:tblPr>
              <a:tblGrid>
                <a:gridCol w="6696744">
                  <a:extLst>
                    <a:ext uri="{9D8B030D-6E8A-4147-A177-3AD203B41FA5}">
                      <a16:colId xmlns:a16="http://schemas.microsoft.com/office/drawing/2014/main" val="1333919628"/>
                    </a:ext>
                  </a:extLst>
                </a:gridCol>
                <a:gridCol w="1080120">
                  <a:extLst>
                    <a:ext uri="{9D8B030D-6E8A-4147-A177-3AD203B41FA5}">
                      <a16:colId xmlns:a16="http://schemas.microsoft.com/office/drawing/2014/main" val="4146653577"/>
                    </a:ext>
                  </a:extLst>
                </a:gridCol>
                <a:gridCol w="948967">
                  <a:extLst>
                    <a:ext uri="{9D8B030D-6E8A-4147-A177-3AD203B41FA5}">
                      <a16:colId xmlns:a16="http://schemas.microsoft.com/office/drawing/2014/main" val="3328329408"/>
                    </a:ext>
                  </a:extLst>
                </a:gridCol>
              </a:tblGrid>
              <a:tr h="363939">
                <a:tc>
                  <a:txBody>
                    <a:bodyPr/>
                    <a:lstStyle/>
                    <a:p>
                      <a:pPr algn="ctr"/>
                      <a:r>
                        <a:rPr lang="es-EC" sz="1000" b="1" dirty="0"/>
                        <a:t>Eje Vial</a:t>
                      </a:r>
                    </a:p>
                  </a:txBody>
                  <a:tcPr/>
                </a:tc>
                <a:tc>
                  <a:txBody>
                    <a:bodyPr/>
                    <a:lstStyle/>
                    <a:p>
                      <a:pPr algn="ctr"/>
                      <a:r>
                        <a:rPr lang="es-EC" sz="1000" b="1" dirty="0"/>
                        <a:t>Accidentes registrados</a:t>
                      </a:r>
                    </a:p>
                  </a:txBody>
                  <a:tcPr/>
                </a:tc>
                <a:tc>
                  <a:txBody>
                    <a:bodyPr/>
                    <a:lstStyle/>
                    <a:p>
                      <a:pPr algn="ctr"/>
                      <a:r>
                        <a:rPr lang="es-EC" sz="1000" b="1" dirty="0"/>
                        <a:t>Accidentes con heridos</a:t>
                      </a:r>
                    </a:p>
                  </a:txBody>
                  <a:tcPr/>
                </a:tc>
                <a:extLst>
                  <a:ext uri="{0D108BD9-81ED-4DB2-BD59-A6C34878D82A}">
                    <a16:rowId xmlns:a16="http://schemas.microsoft.com/office/drawing/2014/main" val="1026538840"/>
                  </a:ext>
                </a:extLst>
              </a:tr>
              <a:tr h="264552">
                <a:tc>
                  <a:txBody>
                    <a:bodyPr/>
                    <a:lstStyle/>
                    <a:p>
                      <a:r>
                        <a:rPr lang="es-EC" sz="1000" kern="1200" dirty="0">
                          <a:solidFill>
                            <a:schemeClr val="tx1"/>
                          </a:solidFill>
                          <a:effectLst/>
                          <a:latin typeface="+mn-lt"/>
                          <a:ea typeface="+mn-ea"/>
                          <a:cs typeface="+mn-cs"/>
                        </a:rPr>
                        <a:t>Eje transversal avenida Ilaló, sectores camino antiguo a Conocoto, Bocatoma – El Tingo - vía a La merced </a:t>
                      </a:r>
                      <a:endParaRPr lang="es-EC" sz="1000" dirty="0"/>
                    </a:p>
                  </a:txBody>
                  <a:tcPr/>
                </a:tc>
                <a:tc>
                  <a:txBody>
                    <a:bodyPr/>
                    <a:lstStyle/>
                    <a:p>
                      <a:pPr algn="ctr"/>
                      <a:r>
                        <a:rPr lang="es-EC" sz="1000" dirty="0"/>
                        <a:t>54</a:t>
                      </a:r>
                    </a:p>
                  </a:txBody>
                  <a:tcPr/>
                </a:tc>
                <a:tc>
                  <a:txBody>
                    <a:bodyPr/>
                    <a:lstStyle/>
                    <a:p>
                      <a:pPr algn="ctr"/>
                      <a:r>
                        <a:rPr lang="es-EC" sz="1000" dirty="0"/>
                        <a:t>9</a:t>
                      </a:r>
                    </a:p>
                  </a:txBody>
                  <a:tcPr/>
                </a:tc>
                <a:extLst>
                  <a:ext uri="{0D108BD9-81ED-4DB2-BD59-A6C34878D82A}">
                    <a16:rowId xmlns:a16="http://schemas.microsoft.com/office/drawing/2014/main" val="1242599844"/>
                  </a:ext>
                </a:extLst>
              </a:tr>
            </a:tbl>
          </a:graphicData>
        </a:graphic>
      </p:graphicFrame>
      <p:sp>
        <p:nvSpPr>
          <p:cNvPr id="9" name="Rectángulo 8">
            <a:extLst>
              <a:ext uri="{FF2B5EF4-FFF2-40B4-BE49-F238E27FC236}">
                <a16:creationId xmlns:a16="http://schemas.microsoft.com/office/drawing/2014/main" id="{FB62687D-A7D6-4030-ACE1-6AB3AAAA8863}"/>
              </a:ext>
            </a:extLst>
          </p:cNvPr>
          <p:cNvSpPr/>
          <p:nvPr/>
        </p:nvSpPr>
        <p:spPr>
          <a:xfrm>
            <a:off x="1159537" y="5417868"/>
            <a:ext cx="8730084" cy="2896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2" name="CuadroTexto 41">
            <a:extLst>
              <a:ext uri="{FF2B5EF4-FFF2-40B4-BE49-F238E27FC236}">
                <a16:creationId xmlns:a16="http://schemas.microsoft.com/office/drawing/2014/main" id="{957E1D77-22C4-4103-9CBC-056EE56FD54E}"/>
              </a:ext>
            </a:extLst>
          </p:cNvPr>
          <p:cNvSpPr txBox="1"/>
          <p:nvPr/>
        </p:nvSpPr>
        <p:spPr>
          <a:xfrm>
            <a:off x="7693185" y="2117506"/>
            <a:ext cx="2860934" cy="1015663"/>
          </a:xfrm>
          <a:prstGeom prst="rect">
            <a:avLst/>
          </a:prstGeom>
          <a:noFill/>
        </p:spPr>
        <p:txBody>
          <a:bodyPr wrap="square">
            <a:spAutoFit/>
          </a:bodyPr>
          <a:lstStyle/>
          <a:p>
            <a:pPr lvl="0" algn="ctr"/>
            <a:r>
              <a:rPr lang="es-ES" sz="1000" dirty="0" err="1"/>
              <a:t>Imágen</a:t>
            </a:r>
            <a:r>
              <a:rPr lang="es-ES" sz="1000" dirty="0"/>
              <a:t>. (Autor, 2021)</a:t>
            </a:r>
          </a:p>
          <a:p>
            <a:pPr lvl="0" algn="ctr"/>
            <a:endParaRPr lang="es-ES" sz="1000" dirty="0"/>
          </a:p>
          <a:p>
            <a:pPr lvl="0" algn="ctr"/>
            <a:endParaRPr lang="es-ES" sz="1000" dirty="0"/>
          </a:p>
          <a:p>
            <a:pPr lvl="0" algn="ctr"/>
            <a:endParaRPr lang="es-ES" sz="1000" dirty="0"/>
          </a:p>
          <a:p>
            <a:pPr lvl="0" algn="ctr"/>
            <a:r>
              <a:rPr lang="es-ES" sz="1000" dirty="0"/>
              <a:t>Tabla de detalle de accidentes de tránsito. (Dirección Zonal de Estadística 2-9 , 2021</a:t>
            </a:r>
            <a:r>
              <a:rPr lang="es-ES" sz="1000" dirty="0">
                <a:effectLst/>
                <a:latin typeface="Arial" panose="020B0604020202020204" pitchFamily="34" charset="0"/>
                <a:ea typeface="Calibri" panose="020F0502020204030204" pitchFamily="34" charset="0"/>
              </a:rPr>
              <a:t>)</a:t>
            </a:r>
            <a:endParaRPr lang="es-EC" sz="1000" dirty="0"/>
          </a:p>
        </p:txBody>
      </p:sp>
      <p:sp>
        <p:nvSpPr>
          <p:cNvPr id="22" name="CuadroTexto 21">
            <a:extLst>
              <a:ext uri="{FF2B5EF4-FFF2-40B4-BE49-F238E27FC236}">
                <a16:creationId xmlns:a16="http://schemas.microsoft.com/office/drawing/2014/main" id="{DF461C5C-82A0-4AAA-93AA-7D967C1D6200}"/>
              </a:ext>
            </a:extLst>
          </p:cNvPr>
          <p:cNvSpPr txBox="1"/>
          <p:nvPr/>
        </p:nvSpPr>
        <p:spPr>
          <a:xfrm>
            <a:off x="89854" y="6401356"/>
            <a:ext cx="461529" cy="369332"/>
          </a:xfrm>
          <a:prstGeom prst="rect">
            <a:avLst/>
          </a:prstGeom>
          <a:noFill/>
        </p:spPr>
        <p:txBody>
          <a:bodyPr wrap="square">
            <a:spAutoFit/>
          </a:bodyPr>
          <a:lstStyle/>
          <a:p>
            <a:r>
              <a:rPr lang="es-MX" sz="1800" dirty="0"/>
              <a:t>63</a:t>
            </a:r>
            <a:endParaRPr lang="es-EC" sz="1800" dirty="0"/>
          </a:p>
        </p:txBody>
      </p:sp>
    </p:spTree>
    <p:extLst>
      <p:ext uri="{BB962C8B-B14F-4D97-AF65-F5344CB8AC3E}">
        <p14:creationId xmlns:p14="http://schemas.microsoft.com/office/powerpoint/2010/main" val="142986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ángulo 3">
            <a:extLst>
              <a:ext uri="{FF2B5EF4-FFF2-40B4-BE49-F238E27FC236}">
                <a16:creationId xmlns:a16="http://schemas.microsoft.com/office/drawing/2014/main" id="{CD0D0E0A-B6F0-4298-8F73-6F89030B0686}"/>
              </a:ext>
            </a:extLst>
          </p:cNvPr>
          <p:cNvSpPr>
            <a:spLocks noChangeArrowheads="1"/>
          </p:cNvSpPr>
          <p:nvPr/>
        </p:nvSpPr>
        <p:spPr bwMode="auto">
          <a:xfrm>
            <a:off x="263525" y="25400"/>
            <a:ext cx="75558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a:t>ASPECTOS GENERALES: </a:t>
            </a:r>
            <a:r>
              <a:rPr lang="es-MX" altLang="es-EC" sz="2000" b="1"/>
              <a:t>ANTECEDENTES</a:t>
            </a:r>
            <a:r>
              <a:rPr lang="es-MX" altLang="es-EC" sz="2800" b="1"/>
              <a:t> </a:t>
            </a:r>
            <a:endParaRPr lang="es-EC" altLang="es-EC" sz="3200"/>
          </a:p>
        </p:txBody>
      </p:sp>
      <p:pic>
        <p:nvPicPr>
          <p:cNvPr id="6147" name="Picture 4">
            <a:extLst>
              <a:ext uri="{FF2B5EF4-FFF2-40B4-BE49-F238E27FC236}">
                <a16:creationId xmlns:a16="http://schemas.microsoft.com/office/drawing/2014/main" id="{CF9914D6-F0BD-4F7C-91C6-1E29D3386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agen 3" descr="mapa de pichincha">
            <a:extLst>
              <a:ext uri="{FF2B5EF4-FFF2-40B4-BE49-F238E27FC236}">
                <a16:creationId xmlns:a16="http://schemas.microsoft.com/office/drawing/2014/main" id="{78255C5D-91E7-4C59-B458-7DFD9AE2BD83}"/>
              </a:ext>
            </a:extLst>
          </p:cNvPr>
          <p:cNvPicPr/>
          <p:nvPr/>
        </p:nvPicPr>
        <p:blipFill>
          <a:blip r:embed="rId3">
            <a:extLst>
              <a:ext uri="{28A0092B-C50C-407E-A947-70E740481C1C}">
                <a14:useLocalDpi xmlns:a14="http://schemas.microsoft.com/office/drawing/2010/main" val="0"/>
              </a:ext>
            </a:extLst>
          </a:blip>
          <a:stretch>
            <a:fillRect/>
          </a:stretch>
        </p:blipFill>
        <p:spPr>
          <a:xfrm>
            <a:off x="923925" y="1243910"/>
            <a:ext cx="5172075" cy="3587750"/>
          </a:xfrm>
          <a:prstGeom prst="rect">
            <a:avLst/>
          </a:prstGeom>
        </p:spPr>
      </p:pic>
      <p:sp>
        <p:nvSpPr>
          <p:cNvPr id="6" name="CuadroTexto 5">
            <a:extLst>
              <a:ext uri="{FF2B5EF4-FFF2-40B4-BE49-F238E27FC236}">
                <a16:creationId xmlns:a16="http://schemas.microsoft.com/office/drawing/2014/main" id="{0991DB65-9274-4A1A-94DC-0AF6F68CDBC2}"/>
              </a:ext>
            </a:extLst>
          </p:cNvPr>
          <p:cNvSpPr txBox="1"/>
          <p:nvPr/>
        </p:nvSpPr>
        <p:spPr>
          <a:xfrm>
            <a:off x="851917" y="4721806"/>
            <a:ext cx="5172075" cy="616515"/>
          </a:xfrm>
          <a:prstGeom prst="rect">
            <a:avLst/>
          </a:prstGeom>
          <a:noFill/>
        </p:spPr>
        <p:txBody>
          <a:bodyPr wrap="square">
            <a:spAutoFit/>
          </a:bodyPr>
          <a:lstStyle/>
          <a:p>
            <a:pPr algn="just">
              <a:lnSpc>
                <a:spcPct val="150000"/>
              </a:lnSpc>
              <a:spcAft>
                <a:spcPts val="800"/>
              </a:spcAft>
            </a:pPr>
            <a:r>
              <a:rPr lang="es-EC" sz="1200" i="1" dirty="0">
                <a:effectLst/>
                <a:latin typeface="Arial" panose="020B0604020202020204" pitchFamily="34" charset="0"/>
                <a:ea typeface="Times New Roman" panose="02020603050405020304" pitchFamily="18" charset="0"/>
                <a:cs typeface="Times New Roman" panose="02020603050405020304" pitchFamily="18" charset="0"/>
              </a:rPr>
              <a:t>Nota.</a:t>
            </a:r>
            <a:r>
              <a:rPr lang="es-EC" sz="1200" dirty="0">
                <a:effectLst/>
                <a:latin typeface="Arial" panose="020B0604020202020204" pitchFamily="34" charset="0"/>
                <a:ea typeface="Times New Roman" panose="02020603050405020304" pitchFamily="18" charset="0"/>
                <a:cs typeface="Times New Roman" panose="02020603050405020304" pitchFamily="18" charset="0"/>
              </a:rPr>
              <a:t> Rumiñahui es el cantón más pequeño de Pichincha. Tomado de </a:t>
            </a:r>
            <a:r>
              <a:rPr lang="es-EC" sz="1200" i="1" dirty="0">
                <a:effectLst/>
                <a:latin typeface="Arial" panose="020B0604020202020204" pitchFamily="34" charset="0"/>
                <a:ea typeface="Times New Roman" panose="02020603050405020304" pitchFamily="18" charset="0"/>
                <a:cs typeface="Times New Roman" panose="02020603050405020304" pitchFamily="18" charset="0"/>
              </a:rPr>
              <a:t>Jérémy Robert, Robert </a:t>
            </a:r>
            <a:r>
              <a:rPr lang="es-EC" sz="1200" i="1" dirty="0" err="1">
                <a:effectLst/>
                <a:latin typeface="Arial" panose="020B0604020202020204" pitchFamily="34" charset="0"/>
                <a:ea typeface="Times New Roman" panose="02020603050405020304" pitchFamily="18" charset="0"/>
                <a:cs typeface="Times New Roman" panose="02020603050405020304" pitchFamily="18" charset="0"/>
              </a:rPr>
              <a:t>D’Ercole</a:t>
            </a:r>
            <a:r>
              <a:rPr lang="es-EC" sz="1200" i="1" dirty="0">
                <a:effectLst/>
                <a:latin typeface="Arial" panose="020B0604020202020204" pitchFamily="34" charset="0"/>
                <a:ea typeface="Times New Roman" panose="02020603050405020304" pitchFamily="18" charset="0"/>
                <a:cs typeface="Times New Roman" panose="02020603050405020304" pitchFamily="18" charset="0"/>
              </a:rPr>
              <a:t>, Patrick </a:t>
            </a:r>
            <a:r>
              <a:rPr lang="es-EC" sz="1200" i="1" dirty="0" err="1">
                <a:effectLst/>
                <a:latin typeface="Arial" panose="020B0604020202020204" pitchFamily="34" charset="0"/>
                <a:ea typeface="Times New Roman" panose="02020603050405020304" pitchFamily="18" charset="0"/>
                <a:cs typeface="Times New Roman" panose="02020603050405020304" pitchFamily="18" charset="0"/>
              </a:rPr>
              <a:t>Pigeon</a:t>
            </a:r>
            <a:r>
              <a:rPr lang="es-EC" sz="1200" i="1" dirty="0">
                <a:effectLst/>
                <a:latin typeface="Arial" panose="020B0604020202020204" pitchFamily="34" charset="0"/>
                <a:ea typeface="Times New Roman" panose="02020603050405020304" pitchFamily="18" charset="0"/>
                <a:cs typeface="Times New Roman" panose="02020603050405020304" pitchFamily="18" charset="0"/>
              </a:rPr>
              <a:t> and Tania Serrano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Elipse 8">
            <a:extLst>
              <a:ext uri="{FF2B5EF4-FFF2-40B4-BE49-F238E27FC236}">
                <a16:creationId xmlns:a16="http://schemas.microsoft.com/office/drawing/2014/main" id="{4BDEDAFC-CD2B-49D3-A04B-6EF5DD5CB2E5}"/>
              </a:ext>
            </a:extLst>
          </p:cNvPr>
          <p:cNvSpPr/>
          <p:nvPr/>
        </p:nvSpPr>
        <p:spPr>
          <a:xfrm>
            <a:off x="3841425" y="3281695"/>
            <a:ext cx="400050" cy="93345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mc:AlternateContent xmlns:mc="http://schemas.openxmlformats.org/markup-compatibility/2006" xmlns:a14="http://schemas.microsoft.com/office/drawing/2010/main">
        <mc:Choice Requires="a14">
          <p:sp>
            <p:nvSpPr>
              <p:cNvPr id="10" name="CuadroTexto 9">
                <a:extLst>
                  <a:ext uri="{FF2B5EF4-FFF2-40B4-BE49-F238E27FC236}">
                    <a16:creationId xmlns:a16="http://schemas.microsoft.com/office/drawing/2014/main" id="{D0203A22-70CD-402B-8B04-53E4F5FE241A}"/>
                  </a:ext>
                </a:extLst>
              </p:cNvPr>
              <p:cNvSpPr txBox="1"/>
              <p:nvPr/>
            </p:nvSpPr>
            <p:spPr>
              <a:xfrm>
                <a:off x="7158975" y="1879035"/>
                <a:ext cx="4281271" cy="280532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s-EC" sz="2000" dirty="0"/>
                  <a:t>Extensión: </a:t>
                </a:r>
                <a14:m>
                  <m:oMath xmlns:m="http://schemas.openxmlformats.org/officeDocument/2006/math">
                    <m:r>
                      <a:rPr lang="es-MX" sz="2000" b="0" i="0" smtClean="0">
                        <a:latin typeface="Cambria Math" panose="02040503050406030204" pitchFamily="18" charset="0"/>
                      </a:rPr>
                      <m:t>138 </m:t>
                    </m:r>
                    <m:sSup>
                      <m:sSupPr>
                        <m:ctrlPr>
                          <a:rPr lang="es-MX" sz="2000" b="0" i="1" smtClean="0">
                            <a:latin typeface="Cambria Math" panose="02040503050406030204" pitchFamily="18" charset="0"/>
                          </a:rPr>
                        </m:ctrlPr>
                      </m:sSupPr>
                      <m:e>
                        <m:r>
                          <a:rPr lang="es-MX" sz="2000" b="0" i="1" smtClean="0">
                            <a:latin typeface="Cambria Math" panose="02040503050406030204" pitchFamily="18" charset="0"/>
                          </a:rPr>
                          <m:t>𝑘𝑚</m:t>
                        </m:r>
                      </m:e>
                      <m:sup>
                        <m:r>
                          <a:rPr lang="es-MX" sz="2000" b="0" i="1" smtClean="0">
                            <a:latin typeface="Cambria Math" panose="02040503050406030204" pitchFamily="18" charset="0"/>
                          </a:rPr>
                          <m:t>2</m:t>
                        </m:r>
                      </m:sup>
                    </m:sSup>
                  </m:oMath>
                </a14:m>
                <a:endParaRPr lang="es-MX" sz="2000" b="0" dirty="0"/>
              </a:p>
              <a:p>
                <a:pPr marL="285750" indent="-285750" algn="just">
                  <a:lnSpc>
                    <a:spcPct val="150000"/>
                  </a:lnSpc>
                  <a:buFont typeface="Arial" panose="020B0604020202020204" pitchFamily="34" charset="0"/>
                  <a:buChar char="•"/>
                </a:pPr>
                <a:r>
                  <a:rPr lang="es-EC" sz="2000" dirty="0"/>
                  <a:t>Habitantes: 85,852</a:t>
                </a:r>
              </a:p>
              <a:p>
                <a:pPr marL="285750" indent="-285750" algn="just">
                  <a:lnSpc>
                    <a:spcPct val="150000"/>
                  </a:lnSpc>
                  <a:buFont typeface="Arial" panose="020B0604020202020204" pitchFamily="34" charset="0"/>
                  <a:buChar char="•"/>
                </a:pPr>
                <a:r>
                  <a:rPr lang="es-EC" sz="2000" dirty="0"/>
                  <a:t>3 Parroquias urbanas</a:t>
                </a:r>
              </a:p>
              <a:p>
                <a:pPr marL="285750" indent="-285750" algn="just">
                  <a:lnSpc>
                    <a:spcPct val="150000"/>
                  </a:lnSpc>
                  <a:buFont typeface="Arial" panose="020B0604020202020204" pitchFamily="34" charset="0"/>
                  <a:buChar char="•"/>
                </a:pPr>
                <a:r>
                  <a:rPr lang="es-EC" sz="2000" dirty="0"/>
                  <a:t>2 Parroquias rurales</a:t>
                </a:r>
              </a:p>
              <a:p>
                <a:pPr marL="285750" indent="-285750" algn="just">
                  <a:lnSpc>
                    <a:spcPct val="150000"/>
                  </a:lnSpc>
                  <a:buFont typeface="Arial" panose="020B0604020202020204" pitchFamily="34" charset="0"/>
                  <a:buChar char="•"/>
                </a:pPr>
                <a:r>
                  <a:rPr lang="es-EC" sz="2000" dirty="0"/>
                  <a:t>Cantonización: 31 de mayo de 1938</a:t>
                </a:r>
              </a:p>
            </p:txBody>
          </p:sp>
        </mc:Choice>
        <mc:Fallback xmlns="">
          <p:sp>
            <p:nvSpPr>
              <p:cNvPr id="10" name="CuadroTexto 9">
                <a:extLst>
                  <a:ext uri="{FF2B5EF4-FFF2-40B4-BE49-F238E27FC236}">
                    <a16:creationId xmlns:a16="http://schemas.microsoft.com/office/drawing/2014/main" id="{D0203A22-70CD-402B-8B04-53E4F5FE241A}"/>
                  </a:ext>
                </a:extLst>
              </p:cNvPr>
              <p:cNvSpPr txBox="1">
                <a:spLocks noRot="1" noChangeAspect="1" noMove="1" noResize="1" noEditPoints="1" noAdjustHandles="1" noChangeArrowheads="1" noChangeShapeType="1" noTextEdit="1"/>
              </p:cNvSpPr>
              <p:nvPr/>
            </p:nvSpPr>
            <p:spPr>
              <a:xfrm>
                <a:off x="7158975" y="1879035"/>
                <a:ext cx="4281271" cy="2805320"/>
              </a:xfrm>
              <a:prstGeom prst="rect">
                <a:avLst/>
              </a:prstGeom>
              <a:blipFill>
                <a:blip r:embed="rId4"/>
                <a:stretch>
                  <a:fillRect l="-1280" r="-1422" b="-3043"/>
                </a:stretch>
              </a:blipFill>
            </p:spPr>
            <p:txBody>
              <a:bodyPr/>
              <a:lstStyle/>
              <a:p>
                <a:r>
                  <a:rPr lang="es-EC">
                    <a:noFill/>
                  </a:rPr>
                  <a:t> </a:t>
                </a:r>
              </a:p>
            </p:txBody>
          </p:sp>
        </mc:Fallback>
      </mc:AlternateContent>
      <p:sp>
        <p:nvSpPr>
          <p:cNvPr id="12" name="CuadroTexto 11">
            <a:extLst>
              <a:ext uri="{FF2B5EF4-FFF2-40B4-BE49-F238E27FC236}">
                <a16:creationId xmlns:a16="http://schemas.microsoft.com/office/drawing/2014/main" id="{4BED058A-EA79-4EA3-A963-2870F744A9F3}"/>
              </a:ext>
            </a:extLst>
          </p:cNvPr>
          <p:cNvSpPr txBox="1"/>
          <p:nvPr/>
        </p:nvSpPr>
        <p:spPr>
          <a:xfrm>
            <a:off x="89854" y="6401356"/>
            <a:ext cx="461529" cy="369332"/>
          </a:xfrm>
          <a:prstGeom prst="rect">
            <a:avLst/>
          </a:prstGeom>
          <a:noFill/>
        </p:spPr>
        <p:txBody>
          <a:bodyPr wrap="square">
            <a:spAutoFit/>
          </a:bodyPr>
          <a:lstStyle/>
          <a:p>
            <a:r>
              <a:rPr lang="es-MX" sz="1800"/>
              <a:t>4</a:t>
            </a:r>
            <a:endParaRPr lang="es-EC" sz="18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id="{12D8A3BC-D3E1-4CCD-9ED1-8DDB15F19CF9}"/>
              </a:ext>
            </a:extLst>
          </p:cNvPr>
          <p:cNvSpPr/>
          <p:nvPr/>
        </p:nvSpPr>
        <p:spPr>
          <a:xfrm>
            <a:off x="191344" y="116632"/>
            <a:ext cx="3507692" cy="584775"/>
          </a:xfrm>
          <a:prstGeom prst="rect">
            <a:avLst/>
          </a:prstGeom>
        </p:spPr>
        <p:txBody>
          <a:bodyPr wrap="none">
            <a:spAutoFit/>
          </a:bodyPr>
          <a:lstStyle/>
          <a:p>
            <a:pPr lvl="0"/>
            <a:r>
              <a:rPr lang="es-EC" sz="3200" b="1" dirty="0"/>
              <a:t>Conteo vehicular</a:t>
            </a:r>
            <a:endParaRPr lang="es-EC" sz="3200" dirty="0"/>
          </a:p>
        </p:txBody>
      </p:sp>
      <p:sp>
        <p:nvSpPr>
          <p:cNvPr id="31" name="CuadroTexto 30">
            <a:extLst>
              <a:ext uri="{FF2B5EF4-FFF2-40B4-BE49-F238E27FC236}">
                <a16:creationId xmlns:a16="http://schemas.microsoft.com/office/drawing/2014/main" id="{369DCBCD-CABA-44F4-A7A0-827F02A4537D}"/>
              </a:ext>
            </a:extLst>
          </p:cNvPr>
          <p:cNvSpPr txBox="1"/>
          <p:nvPr/>
        </p:nvSpPr>
        <p:spPr>
          <a:xfrm>
            <a:off x="6501183" y="798666"/>
            <a:ext cx="475613" cy="369332"/>
          </a:xfrm>
          <a:prstGeom prst="rect">
            <a:avLst/>
          </a:prstGeom>
          <a:solidFill>
            <a:schemeClr val="bg1"/>
          </a:solidFill>
        </p:spPr>
        <p:txBody>
          <a:bodyPr wrap="square" rtlCol="0">
            <a:spAutoFit/>
          </a:bodyPr>
          <a:lstStyle/>
          <a:p>
            <a:pPr algn="ctr"/>
            <a:endParaRPr lang="es-EC" dirty="0"/>
          </a:p>
        </p:txBody>
      </p:sp>
      <p:graphicFrame>
        <p:nvGraphicFramePr>
          <p:cNvPr id="8" name="Tabla 8">
            <a:extLst>
              <a:ext uri="{FF2B5EF4-FFF2-40B4-BE49-F238E27FC236}">
                <a16:creationId xmlns:a16="http://schemas.microsoft.com/office/drawing/2014/main" id="{C5E2EDF5-0030-4D55-A2FA-E52666BF9D45}"/>
              </a:ext>
            </a:extLst>
          </p:cNvPr>
          <p:cNvGraphicFramePr>
            <a:graphicFrameLocks noGrp="1"/>
          </p:cNvGraphicFramePr>
          <p:nvPr>
            <p:extLst>
              <p:ext uri="{D42A27DB-BD31-4B8C-83A1-F6EECF244321}">
                <p14:modId xmlns:p14="http://schemas.microsoft.com/office/powerpoint/2010/main" val="3826288883"/>
              </p:ext>
            </p:extLst>
          </p:nvPr>
        </p:nvGraphicFramePr>
        <p:xfrm>
          <a:off x="407368" y="833671"/>
          <a:ext cx="7272808" cy="1706880"/>
        </p:xfrm>
        <a:graphic>
          <a:graphicData uri="http://schemas.openxmlformats.org/drawingml/2006/table">
            <a:tbl>
              <a:tblPr firstRow="1" bandRow="1">
                <a:tableStyleId>{5940675A-B579-460E-94D1-54222C63F5DA}</a:tableStyleId>
              </a:tblPr>
              <a:tblGrid>
                <a:gridCol w="5034125">
                  <a:extLst>
                    <a:ext uri="{9D8B030D-6E8A-4147-A177-3AD203B41FA5}">
                      <a16:colId xmlns:a16="http://schemas.microsoft.com/office/drawing/2014/main" val="1333919628"/>
                    </a:ext>
                  </a:extLst>
                </a:gridCol>
                <a:gridCol w="811955">
                  <a:extLst>
                    <a:ext uri="{9D8B030D-6E8A-4147-A177-3AD203B41FA5}">
                      <a16:colId xmlns:a16="http://schemas.microsoft.com/office/drawing/2014/main" val="4146653577"/>
                    </a:ext>
                  </a:extLst>
                </a:gridCol>
                <a:gridCol w="772175">
                  <a:extLst>
                    <a:ext uri="{9D8B030D-6E8A-4147-A177-3AD203B41FA5}">
                      <a16:colId xmlns:a16="http://schemas.microsoft.com/office/drawing/2014/main" val="3328329408"/>
                    </a:ext>
                  </a:extLst>
                </a:gridCol>
                <a:gridCol w="654553">
                  <a:extLst>
                    <a:ext uri="{9D8B030D-6E8A-4147-A177-3AD203B41FA5}">
                      <a16:colId xmlns:a16="http://schemas.microsoft.com/office/drawing/2014/main" val="3230239019"/>
                    </a:ext>
                  </a:extLst>
                </a:gridCol>
              </a:tblGrid>
              <a:tr h="546483">
                <a:tc>
                  <a:txBody>
                    <a:bodyPr/>
                    <a:lstStyle/>
                    <a:p>
                      <a:pPr algn="ctr"/>
                      <a:r>
                        <a:rPr lang="es-EC" sz="1000" b="1" dirty="0"/>
                        <a:t>Eje Vial</a:t>
                      </a:r>
                    </a:p>
                  </a:txBody>
                  <a:tcPr anchor="ctr"/>
                </a:tc>
                <a:tc>
                  <a:txBody>
                    <a:bodyPr/>
                    <a:lstStyle/>
                    <a:p>
                      <a:pPr algn="ctr"/>
                      <a:r>
                        <a:rPr lang="es-EC" sz="1000" b="1" dirty="0"/>
                        <a:t>Ubicación del conteo in situ</a:t>
                      </a:r>
                    </a:p>
                  </a:txBody>
                  <a:tcPr anchor="ctr"/>
                </a:tc>
                <a:tc>
                  <a:txBody>
                    <a:bodyPr/>
                    <a:lstStyle/>
                    <a:p>
                      <a:pPr algn="ctr"/>
                      <a:r>
                        <a:rPr lang="es-EC" sz="1000" b="1" dirty="0"/>
                        <a:t>Volumen de tráfico</a:t>
                      </a:r>
                    </a:p>
                  </a:txBody>
                  <a:tcPr anchor="ctr"/>
                </a:tc>
                <a:tc>
                  <a:txBody>
                    <a:bodyPr/>
                    <a:lstStyle/>
                    <a:p>
                      <a:pPr algn="ctr"/>
                      <a:r>
                        <a:rPr lang="es-EC" sz="1000" b="1" dirty="0"/>
                        <a:t>Fecha y hora</a:t>
                      </a:r>
                    </a:p>
                  </a:txBody>
                  <a:tcPr anchor="ctr"/>
                </a:tc>
                <a:extLst>
                  <a:ext uri="{0D108BD9-81ED-4DB2-BD59-A6C34878D82A}">
                    <a16:rowId xmlns:a16="http://schemas.microsoft.com/office/drawing/2014/main" val="1026538840"/>
                  </a:ext>
                </a:extLst>
              </a:tr>
              <a:tr h="698283">
                <a:tc>
                  <a:txBody>
                    <a:bodyPr/>
                    <a:lstStyle/>
                    <a:p>
                      <a:pPr algn="ctr"/>
                      <a:r>
                        <a:rPr lang="es-EC" sz="1000" kern="1200" dirty="0">
                          <a:solidFill>
                            <a:schemeClr val="tx1"/>
                          </a:solidFill>
                          <a:effectLst/>
                          <a:latin typeface="+mn-lt"/>
                          <a:ea typeface="+mn-ea"/>
                          <a:cs typeface="+mn-cs"/>
                        </a:rPr>
                        <a:t>Eje transversal avenida Ilaló, sectores camino antiguo a Conocoto, Bocatoma – El Tingo - vía a La merced </a:t>
                      </a:r>
                      <a:endParaRPr lang="es-EC" sz="1000" dirty="0"/>
                    </a:p>
                  </a:txBody>
                  <a:tcPr anchor="ctr"/>
                </a:tc>
                <a:tc>
                  <a:txBody>
                    <a:bodyPr/>
                    <a:lstStyle/>
                    <a:p>
                      <a:pPr algn="ctr"/>
                      <a:r>
                        <a:rPr lang="es-EC" sz="1000" dirty="0"/>
                        <a:t>Paseo Santa Fe</a:t>
                      </a:r>
                    </a:p>
                  </a:txBody>
                  <a:tcPr anchor="ctr"/>
                </a:tc>
                <a:tc>
                  <a:txBody>
                    <a:bodyPr/>
                    <a:lstStyle/>
                    <a:p>
                      <a:pPr algn="ctr"/>
                      <a:r>
                        <a:rPr lang="es-EC" sz="1000" dirty="0"/>
                        <a:t>755</a:t>
                      </a:r>
                    </a:p>
                  </a:txBody>
                  <a:tcPr anchor="ctr"/>
                </a:tc>
                <a:tc>
                  <a:txBody>
                    <a:bodyPr/>
                    <a:lstStyle/>
                    <a:p>
                      <a:pPr algn="ctr"/>
                      <a:r>
                        <a:rPr lang="es-ES" sz="1000" kern="1200" dirty="0">
                          <a:solidFill>
                            <a:schemeClr val="tx1"/>
                          </a:solidFill>
                          <a:effectLst/>
                          <a:latin typeface="+mn-lt"/>
                          <a:ea typeface="+mn-ea"/>
                          <a:cs typeface="+mn-cs"/>
                        </a:rPr>
                        <a:t>Jueves 21 de enero de 17h00 a 18h00</a:t>
                      </a:r>
                      <a:endParaRPr lang="es-EC" sz="1000" kern="1200" dirty="0">
                        <a:solidFill>
                          <a:schemeClr val="tx1"/>
                        </a:solidFill>
                        <a:effectLst/>
                        <a:latin typeface="+mn-lt"/>
                        <a:ea typeface="+mn-ea"/>
                        <a:cs typeface="+mn-cs"/>
                      </a:endParaRPr>
                    </a:p>
                  </a:txBody>
                  <a:tcPr anchor="ctr"/>
                </a:tc>
                <a:extLst>
                  <a:ext uri="{0D108BD9-81ED-4DB2-BD59-A6C34878D82A}">
                    <a16:rowId xmlns:a16="http://schemas.microsoft.com/office/drawing/2014/main" val="1242599844"/>
                  </a:ext>
                </a:extLst>
              </a:tr>
            </a:tbl>
          </a:graphicData>
        </a:graphic>
      </p:graphicFrame>
      <p:sp>
        <p:nvSpPr>
          <p:cNvPr id="42" name="CuadroTexto 41">
            <a:extLst>
              <a:ext uri="{FF2B5EF4-FFF2-40B4-BE49-F238E27FC236}">
                <a16:creationId xmlns:a16="http://schemas.microsoft.com/office/drawing/2014/main" id="{957E1D77-22C4-4103-9CBC-056EE56FD54E}"/>
              </a:ext>
            </a:extLst>
          </p:cNvPr>
          <p:cNvSpPr txBox="1"/>
          <p:nvPr/>
        </p:nvSpPr>
        <p:spPr>
          <a:xfrm>
            <a:off x="2126075" y="2672815"/>
            <a:ext cx="5616624" cy="246221"/>
          </a:xfrm>
          <a:prstGeom prst="rect">
            <a:avLst/>
          </a:prstGeom>
          <a:noFill/>
        </p:spPr>
        <p:txBody>
          <a:bodyPr wrap="square">
            <a:spAutoFit/>
          </a:bodyPr>
          <a:lstStyle/>
          <a:p>
            <a:pPr lvl="0" algn="just"/>
            <a:r>
              <a:rPr lang="es-ES" sz="1000" dirty="0"/>
              <a:t>Tabla de resumen de volumen de tráfico en los diferentes ejes viales de estudio. (Autor, 2021)</a:t>
            </a:r>
          </a:p>
        </p:txBody>
      </p:sp>
      <p:pic>
        <p:nvPicPr>
          <p:cNvPr id="22" name="Imagen 21">
            <a:extLst>
              <a:ext uri="{FF2B5EF4-FFF2-40B4-BE49-F238E27FC236}">
                <a16:creationId xmlns:a16="http://schemas.microsoft.com/office/drawing/2014/main" id="{111208CD-EB36-4FB5-8E60-2B102152CD8B}"/>
              </a:ext>
            </a:extLst>
          </p:cNvPr>
          <p:cNvPicPr/>
          <p:nvPr/>
        </p:nvPicPr>
        <p:blipFill>
          <a:blip r:embed="rId3"/>
          <a:stretch>
            <a:fillRect/>
          </a:stretch>
        </p:blipFill>
        <p:spPr>
          <a:xfrm>
            <a:off x="8219204" y="1959087"/>
            <a:ext cx="3466445" cy="2394719"/>
          </a:xfrm>
          <a:prstGeom prst="rect">
            <a:avLst/>
          </a:prstGeom>
        </p:spPr>
      </p:pic>
      <p:sp>
        <p:nvSpPr>
          <p:cNvPr id="27" name="CuadroTexto 26">
            <a:extLst>
              <a:ext uri="{FF2B5EF4-FFF2-40B4-BE49-F238E27FC236}">
                <a16:creationId xmlns:a16="http://schemas.microsoft.com/office/drawing/2014/main" id="{55BF8187-9871-4603-BA09-E7CA5953DF8F}"/>
              </a:ext>
            </a:extLst>
          </p:cNvPr>
          <p:cNvSpPr txBox="1"/>
          <p:nvPr/>
        </p:nvSpPr>
        <p:spPr>
          <a:xfrm>
            <a:off x="8481904" y="4431959"/>
            <a:ext cx="3096344" cy="246221"/>
          </a:xfrm>
          <a:prstGeom prst="rect">
            <a:avLst/>
          </a:prstGeom>
          <a:noFill/>
        </p:spPr>
        <p:txBody>
          <a:bodyPr wrap="square">
            <a:spAutoFit/>
          </a:bodyPr>
          <a:lstStyle/>
          <a:p>
            <a:pPr lvl="0" algn="just"/>
            <a:r>
              <a:rPr lang="es-ES" sz="1000" dirty="0"/>
              <a:t>Punto de control Paseo Santa Fe. (Autor, 2021)</a:t>
            </a:r>
          </a:p>
        </p:txBody>
      </p:sp>
      <p:sp>
        <p:nvSpPr>
          <p:cNvPr id="28" name="CuadroTexto 27">
            <a:extLst>
              <a:ext uri="{FF2B5EF4-FFF2-40B4-BE49-F238E27FC236}">
                <a16:creationId xmlns:a16="http://schemas.microsoft.com/office/drawing/2014/main" id="{60B3B3BB-3C75-4863-B63C-DD64E2D2F832}"/>
              </a:ext>
            </a:extLst>
          </p:cNvPr>
          <p:cNvSpPr txBox="1"/>
          <p:nvPr/>
        </p:nvSpPr>
        <p:spPr>
          <a:xfrm>
            <a:off x="2027615" y="5280700"/>
            <a:ext cx="2663265" cy="246221"/>
          </a:xfrm>
          <a:prstGeom prst="rect">
            <a:avLst/>
          </a:prstGeom>
          <a:noFill/>
        </p:spPr>
        <p:txBody>
          <a:bodyPr wrap="square">
            <a:spAutoFit/>
          </a:bodyPr>
          <a:lstStyle/>
          <a:p>
            <a:pPr lvl="0" algn="just"/>
            <a:r>
              <a:rPr lang="es-ES" sz="1000" dirty="0"/>
              <a:t>Formato de toma de datos. (Autor, 2021)</a:t>
            </a:r>
          </a:p>
        </p:txBody>
      </p:sp>
      <p:pic>
        <p:nvPicPr>
          <p:cNvPr id="5" name="Imagen 4">
            <a:extLst>
              <a:ext uri="{FF2B5EF4-FFF2-40B4-BE49-F238E27FC236}">
                <a16:creationId xmlns:a16="http://schemas.microsoft.com/office/drawing/2014/main" id="{4C06F3CC-4ADA-44AE-BAF2-92E31B475B0B}"/>
              </a:ext>
            </a:extLst>
          </p:cNvPr>
          <p:cNvPicPr>
            <a:picLocks noChangeAspect="1"/>
          </p:cNvPicPr>
          <p:nvPr/>
        </p:nvPicPr>
        <p:blipFill>
          <a:blip r:embed="rId4"/>
          <a:stretch>
            <a:fillRect/>
          </a:stretch>
        </p:blipFill>
        <p:spPr>
          <a:xfrm>
            <a:off x="1494144" y="3441556"/>
            <a:ext cx="3847427" cy="1610692"/>
          </a:xfrm>
          <a:prstGeom prst="rect">
            <a:avLst/>
          </a:prstGeom>
          <a:ln w="12700">
            <a:solidFill>
              <a:srgbClr val="FF0000"/>
            </a:solidFill>
          </a:ln>
        </p:spPr>
      </p:pic>
      <p:sp>
        <p:nvSpPr>
          <p:cNvPr id="14" name="CuadroTexto 13">
            <a:extLst>
              <a:ext uri="{FF2B5EF4-FFF2-40B4-BE49-F238E27FC236}">
                <a16:creationId xmlns:a16="http://schemas.microsoft.com/office/drawing/2014/main" id="{3D4D7A17-F3FE-41AD-BBD2-6246DA33C1AA}"/>
              </a:ext>
            </a:extLst>
          </p:cNvPr>
          <p:cNvSpPr txBox="1"/>
          <p:nvPr/>
        </p:nvSpPr>
        <p:spPr>
          <a:xfrm>
            <a:off x="89854" y="6401356"/>
            <a:ext cx="461529" cy="369332"/>
          </a:xfrm>
          <a:prstGeom prst="rect">
            <a:avLst/>
          </a:prstGeom>
          <a:noFill/>
        </p:spPr>
        <p:txBody>
          <a:bodyPr wrap="square">
            <a:spAutoFit/>
          </a:bodyPr>
          <a:lstStyle/>
          <a:p>
            <a:r>
              <a:rPr lang="es-MX" sz="1800" dirty="0"/>
              <a:t>64</a:t>
            </a:r>
            <a:endParaRPr lang="es-EC" sz="1800" dirty="0"/>
          </a:p>
        </p:txBody>
      </p:sp>
    </p:spTree>
    <p:extLst>
      <p:ext uri="{BB962C8B-B14F-4D97-AF65-F5344CB8AC3E}">
        <p14:creationId xmlns:p14="http://schemas.microsoft.com/office/powerpoint/2010/main" val="36127593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id="{12D8A3BC-D3E1-4CCD-9ED1-8DDB15F19CF9}"/>
              </a:ext>
            </a:extLst>
          </p:cNvPr>
          <p:cNvSpPr/>
          <p:nvPr/>
        </p:nvSpPr>
        <p:spPr>
          <a:xfrm>
            <a:off x="191344" y="116632"/>
            <a:ext cx="3735318" cy="584775"/>
          </a:xfrm>
          <a:prstGeom prst="rect">
            <a:avLst/>
          </a:prstGeom>
        </p:spPr>
        <p:txBody>
          <a:bodyPr wrap="none">
            <a:spAutoFit/>
          </a:bodyPr>
          <a:lstStyle/>
          <a:p>
            <a:pPr lvl="0"/>
            <a:r>
              <a:rPr lang="es-EC" sz="3200" b="1" dirty="0"/>
              <a:t>Registro de buses</a:t>
            </a:r>
            <a:endParaRPr lang="es-EC" sz="3200" dirty="0"/>
          </a:p>
        </p:txBody>
      </p:sp>
      <p:sp>
        <p:nvSpPr>
          <p:cNvPr id="31" name="CuadroTexto 30">
            <a:extLst>
              <a:ext uri="{FF2B5EF4-FFF2-40B4-BE49-F238E27FC236}">
                <a16:creationId xmlns:a16="http://schemas.microsoft.com/office/drawing/2014/main" id="{369DCBCD-CABA-44F4-A7A0-827F02A4537D}"/>
              </a:ext>
            </a:extLst>
          </p:cNvPr>
          <p:cNvSpPr txBox="1"/>
          <p:nvPr/>
        </p:nvSpPr>
        <p:spPr>
          <a:xfrm>
            <a:off x="6501183" y="798666"/>
            <a:ext cx="475613" cy="369332"/>
          </a:xfrm>
          <a:prstGeom prst="rect">
            <a:avLst/>
          </a:prstGeom>
          <a:solidFill>
            <a:schemeClr val="bg1"/>
          </a:solidFill>
        </p:spPr>
        <p:txBody>
          <a:bodyPr wrap="square" rtlCol="0">
            <a:spAutoFit/>
          </a:bodyPr>
          <a:lstStyle/>
          <a:p>
            <a:pPr algn="ctr"/>
            <a:endParaRPr lang="es-EC" dirty="0"/>
          </a:p>
        </p:txBody>
      </p:sp>
      <p:pic>
        <p:nvPicPr>
          <p:cNvPr id="3" name="Imagen 2" descr="Imagen que contiene Interfaz de usuario gráfica&#10;&#10;Descripción generada automáticamente">
            <a:extLst>
              <a:ext uri="{FF2B5EF4-FFF2-40B4-BE49-F238E27FC236}">
                <a16:creationId xmlns:a16="http://schemas.microsoft.com/office/drawing/2014/main" id="{032B8C40-F41B-4B3E-99C6-15D72A1A8DC7}"/>
              </a:ext>
            </a:extLst>
          </p:cNvPr>
          <p:cNvPicPr>
            <a:picLocks noChangeAspect="1"/>
          </p:cNvPicPr>
          <p:nvPr/>
        </p:nvPicPr>
        <p:blipFill rotWithShape="1">
          <a:blip r:embed="rId3">
            <a:extLst>
              <a:ext uri="{28A0092B-C50C-407E-A947-70E740481C1C}">
                <a14:useLocalDpi xmlns:a14="http://schemas.microsoft.com/office/drawing/2010/main" val="0"/>
              </a:ext>
            </a:extLst>
          </a:blip>
          <a:srcRect l="34053" t="9952" b="22908"/>
          <a:stretch/>
        </p:blipFill>
        <p:spPr>
          <a:xfrm>
            <a:off x="191344" y="794969"/>
            <a:ext cx="11730781" cy="5081955"/>
          </a:xfrm>
          <a:prstGeom prst="rect">
            <a:avLst/>
          </a:prstGeom>
        </p:spPr>
      </p:pic>
      <p:pic>
        <p:nvPicPr>
          <p:cNvPr id="9" name="Imagen 8" descr="Imagen que contiene Interfaz de usuario gráfica&#10;&#10;Descripción generada automáticamente">
            <a:extLst>
              <a:ext uri="{FF2B5EF4-FFF2-40B4-BE49-F238E27FC236}">
                <a16:creationId xmlns:a16="http://schemas.microsoft.com/office/drawing/2014/main" id="{6CA1CC09-908A-4C71-83FB-D2D57E718722}"/>
              </a:ext>
            </a:extLst>
          </p:cNvPr>
          <p:cNvPicPr>
            <a:picLocks noChangeAspect="1"/>
          </p:cNvPicPr>
          <p:nvPr/>
        </p:nvPicPr>
        <p:blipFill rotWithShape="1">
          <a:blip r:embed="rId4">
            <a:extLst>
              <a:ext uri="{28A0092B-C50C-407E-A947-70E740481C1C}">
                <a14:useLocalDpi xmlns:a14="http://schemas.microsoft.com/office/drawing/2010/main" val="0"/>
              </a:ext>
            </a:extLst>
          </a:blip>
          <a:srcRect t="18959" r="67128" b="61779"/>
          <a:stretch/>
        </p:blipFill>
        <p:spPr>
          <a:xfrm>
            <a:off x="407368" y="4572140"/>
            <a:ext cx="5184576" cy="1523294"/>
          </a:xfrm>
          <a:prstGeom prst="rect">
            <a:avLst/>
          </a:prstGeom>
        </p:spPr>
      </p:pic>
      <p:sp>
        <p:nvSpPr>
          <p:cNvPr id="16" name="CuadroTexto 15">
            <a:extLst>
              <a:ext uri="{FF2B5EF4-FFF2-40B4-BE49-F238E27FC236}">
                <a16:creationId xmlns:a16="http://schemas.microsoft.com/office/drawing/2014/main" id="{84308FB3-6100-4B63-93F8-7A32305152A1}"/>
              </a:ext>
            </a:extLst>
          </p:cNvPr>
          <p:cNvSpPr txBox="1"/>
          <p:nvPr/>
        </p:nvSpPr>
        <p:spPr>
          <a:xfrm>
            <a:off x="6056734" y="5695324"/>
            <a:ext cx="2797112" cy="400110"/>
          </a:xfrm>
          <a:prstGeom prst="rect">
            <a:avLst/>
          </a:prstGeom>
          <a:noFill/>
        </p:spPr>
        <p:txBody>
          <a:bodyPr wrap="square">
            <a:spAutoFit/>
          </a:bodyPr>
          <a:lstStyle/>
          <a:p>
            <a:pPr lvl="0" algn="just"/>
            <a:r>
              <a:rPr lang="es-ES" sz="1000" dirty="0"/>
              <a:t>Rutas de transporte – cantón Rumiñahui. (GAD RUMIÑAHUI, 2019)</a:t>
            </a:r>
          </a:p>
        </p:txBody>
      </p:sp>
      <p:sp>
        <p:nvSpPr>
          <p:cNvPr id="8" name="CuadroTexto 7">
            <a:extLst>
              <a:ext uri="{FF2B5EF4-FFF2-40B4-BE49-F238E27FC236}">
                <a16:creationId xmlns:a16="http://schemas.microsoft.com/office/drawing/2014/main" id="{45B4EB8C-050C-47FE-8A4F-3AE48E370F12}"/>
              </a:ext>
            </a:extLst>
          </p:cNvPr>
          <p:cNvSpPr txBox="1"/>
          <p:nvPr/>
        </p:nvSpPr>
        <p:spPr>
          <a:xfrm>
            <a:off x="89854" y="6401356"/>
            <a:ext cx="461529" cy="369332"/>
          </a:xfrm>
          <a:prstGeom prst="rect">
            <a:avLst/>
          </a:prstGeom>
          <a:noFill/>
        </p:spPr>
        <p:txBody>
          <a:bodyPr wrap="square">
            <a:spAutoFit/>
          </a:bodyPr>
          <a:lstStyle/>
          <a:p>
            <a:r>
              <a:rPr lang="es-MX" sz="1800" dirty="0"/>
              <a:t>65</a:t>
            </a:r>
            <a:endParaRPr lang="es-EC" sz="1800" dirty="0"/>
          </a:p>
        </p:txBody>
      </p:sp>
    </p:spTree>
    <p:extLst>
      <p:ext uri="{BB962C8B-B14F-4D97-AF65-F5344CB8AC3E}">
        <p14:creationId xmlns:p14="http://schemas.microsoft.com/office/powerpoint/2010/main" val="391341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2788A36D-B174-4CCB-9CE6-68FF3D3D76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id="{12D8A3BC-D3E1-4CCD-9ED1-8DDB15F19CF9}"/>
              </a:ext>
            </a:extLst>
          </p:cNvPr>
          <p:cNvSpPr/>
          <p:nvPr/>
        </p:nvSpPr>
        <p:spPr>
          <a:xfrm>
            <a:off x="191344" y="116632"/>
            <a:ext cx="3735318" cy="584775"/>
          </a:xfrm>
          <a:prstGeom prst="rect">
            <a:avLst/>
          </a:prstGeom>
        </p:spPr>
        <p:txBody>
          <a:bodyPr wrap="none">
            <a:spAutoFit/>
          </a:bodyPr>
          <a:lstStyle/>
          <a:p>
            <a:pPr lvl="0"/>
            <a:r>
              <a:rPr lang="es-EC" sz="3200" b="1" dirty="0"/>
              <a:t>Registro de buses</a:t>
            </a:r>
            <a:endParaRPr lang="es-EC" sz="3200" dirty="0"/>
          </a:p>
        </p:txBody>
      </p:sp>
      <p:sp>
        <p:nvSpPr>
          <p:cNvPr id="31" name="CuadroTexto 30">
            <a:extLst>
              <a:ext uri="{FF2B5EF4-FFF2-40B4-BE49-F238E27FC236}">
                <a16:creationId xmlns:a16="http://schemas.microsoft.com/office/drawing/2014/main" id="{369DCBCD-CABA-44F4-A7A0-827F02A4537D}"/>
              </a:ext>
            </a:extLst>
          </p:cNvPr>
          <p:cNvSpPr txBox="1"/>
          <p:nvPr/>
        </p:nvSpPr>
        <p:spPr>
          <a:xfrm>
            <a:off x="6501183" y="798666"/>
            <a:ext cx="475613" cy="369332"/>
          </a:xfrm>
          <a:prstGeom prst="rect">
            <a:avLst/>
          </a:prstGeom>
          <a:solidFill>
            <a:schemeClr val="bg1"/>
          </a:solidFill>
        </p:spPr>
        <p:txBody>
          <a:bodyPr wrap="square" rtlCol="0">
            <a:spAutoFit/>
          </a:bodyPr>
          <a:lstStyle/>
          <a:p>
            <a:pPr algn="ctr"/>
            <a:endParaRPr lang="es-EC" dirty="0"/>
          </a:p>
        </p:txBody>
      </p:sp>
      <p:graphicFrame>
        <p:nvGraphicFramePr>
          <p:cNvPr id="8" name="Tabla 8">
            <a:extLst>
              <a:ext uri="{FF2B5EF4-FFF2-40B4-BE49-F238E27FC236}">
                <a16:creationId xmlns:a16="http://schemas.microsoft.com/office/drawing/2014/main" id="{C5E2EDF5-0030-4D55-A2FA-E52666BF9D45}"/>
              </a:ext>
            </a:extLst>
          </p:cNvPr>
          <p:cNvGraphicFramePr>
            <a:graphicFrameLocks noGrp="1"/>
          </p:cNvGraphicFramePr>
          <p:nvPr>
            <p:extLst>
              <p:ext uri="{D42A27DB-BD31-4B8C-83A1-F6EECF244321}">
                <p14:modId xmlns:p14="http://schemas.microsoft.com/office/powerpoint/2010/main" val="6515249"/>
              </p:ext>
            </p:extLst>
          </p:nvPr>
        </p:nvGraphicFramePr>
        <p:xfrm>
          <a:off x="4217269" y="4041070"/>
          <a:ext cx="7704856" cy="1244766"/>
        </p:xfrm>
        <a:graphic>
          <a:graphicData uri="http://schemas.openxmlformats.org/drawingml/2006/table">
            <a:tbl>
              <a:tblPr firstRow="1" bandRow="1">
                <a:tableStyleId>{5940675A-B579-460E-94D1-54222C63F5DA}</a:tableStyleId>
              </a:tblPr>
              <a:tblGrid>
                <a:gridCol w="2659905">
                  <a:extLst>
                    <a:ext uri="{9D8B030D-6E8A-4147-A177-3AD203B41FA5}">
                      <a16:colId xmlns:a16="http://schemas.microsoft.com/office/drawing/2014/main" val="1333919628"/>
                    </a:ext>
                  </a:extLst>
                </a:gridCol>
                <a:gridCol w="934588">
                  <a:extLst>
                    <a:ext uri="{9D8B030D-6E8A-4147-A177-3AD203B41FA5}">
                      <a16:colId xmlns:a16="http://schemas.microsoft.com/office/drawing/2014/main" val="4146653577"/>
                    </a:ext>
                  </a:extLst>
                </a:gridCol>
                <a:gridCol w="1446067">
                  <a:extLst>
                    <a:ext uri="{9D8B030D-6E8A-4147-A177-3AD203B41FA5}">
                      <a16:colId xmlns:a16="http://schemas.microsoft.com/office/drawing/2014/main" val="3328329408"/>
                    </a:ext>
                  </a:extLst>
                </a:gridCol>
                <a:gridCol w="792088">
                  <a:extLst>
                    <a:ext uri="{9D8B030D-6E8A-4147-A177-3AD203B41FA5}">
                      <a16:colId xmlns:a16="http://schemas.microsoft.com/office/drawing/2014/main" val="716197411"/>
                    </a:ext>
                  </a:extLst>
                </a:gridCol>
                <a:gridCol w="936104">
                  <a:extLst>
                    <a:ext uri="{9D8B030D-6E8A-4147-A177-3AD203B41FA5}">
                      <a16:colId xmlns:a16="http://schemas.microsoft.com/office/drawing/2014/main" val="3230239019"/>
                    </a:ext>
                  </a:extLst>
                </a:gridCol>
                <a:gridCol w="936104">
                  <a:extLst>
                    <a:ext uri="{9D8B030D-6E8A-4147-A177-3AD203B41FA5}">
                      <a16:colId xmlns:a16="http://schemas.microsoft.com/office/drawing/2014/main" val="119941100"/>
                    </a:ext>
                  </a:extLst>
                </a:gridCol>
              </a:tblGrid>
              <a:tr h="546483">
                <a:tc>
                  <a:txBody>
                    <a:bodyPr/>
                    <a:lstStyle/>
                    <a:p>
                      <a:pPr algn="ctr"/>
                      <a:r>
                        <a:rPr lang="es-EC" sz="1000" b="1" dirty="0"/>
                        <a:t>Eje Vial</a:t>
                      </a:r>
                    </a:p>
                  </a:txBody>
                  <a:tcPr anchor="ctr"/>
                </a:tc>
                <a:tc>
                  <a:txBody>
                    <a:bodyPr/>
                    <a:lstStyle/>
                    <a:p>
                      <a:pPr algn="ctr"/>
                      <a:r>
                        <a:rPr lang="es-EC" sz="1000" b="1" dirty="0"/>
                        <a:t>Bus</a:t>
                      </a:r>
                    </a:p>
                  </a:txBody>
                  <a:tcPr anchor="ctr"/>
                </a:tc>
                <a:tc>
                  <a:txBody>
                    <a:bodyPr/>
                    <a:lstStyle/>
                    <a:p>
                      <a:pPr algn="ctr"/>
                      <a:r>
                        <a:rPr lang="es-EC" sz="1000" b="1" dirty="0"/>
                        <a:t>Recorrido</a:t>
                      </a:r>
                    </a:p>
                  </a:txBody>
                  <a:tcPr anchor="ctr"/>
                </a:tc>
                <a:tc>
                  <a:txBody>
                    <a:bodyPr/>
                    <a:lstStyle/>
                    <a:p>
                      <a:pPr algn="ctr"/>
                      <a:r>
                        <a:rPr lang="es-EC" sz="1000" b="1" dirty="0"/>
                        <a:t>Tiempo</a:t>
                      </a:r>
                    </a:p>
                  </a:txBody>
                  <a:tcPr anchor="ctr"/>
                </a:tc>
                <a:tc>
                  <a:txBody>
                    <a:bodyPr/>
                    <a:lstStyle/>
                    <a:p>
                      <a:pPr algn="ctr"/>
                      <a:r>
                        <a:rPr lang="es-EC" sz="1000" b="1" dirty="0"/>
                        <a:t>Distancia</a:t>
                      </a:r>
                    </a:p>
                  </a:txBody>
                  <a:tcPr anchor="ctr"/>
                </a:tc>
                <a:tc>
                  <a:txBody>
                    <a:bodyPr/>
                    <a:lstStyle/>
                    <a:p>
                      <a:pPr algn="ctr"/>
                      <a:r>
                        <a:rPr lang="es-EC" sz="1000" b="1" dirty="0"/>
                        <a:t>Velocidad promedio</a:t>
                      </a:r>
                    </a:p>
                  </a:txBody>
                  <a:tcPr anchor="ctr"/>
                </a:tc>
                <a:extLst>
                  <a:ext uri="{0D108BD9-81ED-4DB2-BD59-A6C34878D82A}">
                    <a16:rowId xmlns:a16="http://schemas.microsoft.com/office/drawing/2014/main" val="1026538840"/>
                  </a:ext>
                </a:extLst>
              </a:tr>
              <a:tr h="698283">
                <a:tc>
                  <a:txBody>
                    <a:bodyPr/>
                    <a:lstStyle/>
                    <a:p>
                      <a:pPr algn="ctr"/>
                      <a:r>
                        <a:rPr lang="es-EC" sz="1000" kern="1200" dirty="0">
                          <a:solidFill>
                            <a:schemeClr val="tx1"/>
                          </a:solidFill>
                          <a:effectLst/>
                          <a:latin typeface="+mn-lt"/>
                          <a:ea typeface="+mn-ea"/>
                          <a:cs typeface="+mn-cs"/>
                        </a:rPr>
                        <a:t>Eje transversal avenida Ilaló, sectores camino antiguo a Conocoto, Bocatoma – El Tingo - vía a La merced </a:t>
                      </a:r>
                      <a:endParaRPr lang="es-EC" sz="1000" dirty="0"/>
                    </a:p>
                  </a:txBody>
                  <a:tcPr anchor="ctr"/>
                </a:tc>
                <a:tc>
                  <a:txBody>
                    <a:bodyPr/>
                    <a:lstStyle/>
                    <a:p>
                      <a:pPr algn="ctr"/>
                      <a:r>
                        <a:rPr lang="es-EC" sz="1000" dirty="0"/>
                        <a:t>Termas </a:t>
                      </a:r>
                      <a:r>
                        <a:rPr lang="es-EC" sz="1000" dirty="0" err="1"/>
                        <a:t>Turis</a:t>
                      </a:r>
                      <a:endParaRPr lang="es-EC" sz="1000" dirty="0"/>
                    </a:p>
                  </a:txBody>
                  <a:tcPr anchor="ctr"/>
                </a:tc>
                <a:tc>
                  <a:txBody>
                    <a:bodyPr/>
                    <a:lstStyle/>
                    <a:p>
                      <a:pPr algn="ctr"/>
                      <a:r>
                        <a:rPr lang="es-EC" sz="1000" dirty="0"/>
                        <a:t>El Triángulo – Ingreso al balneario de la Chorrera</a:t>
                      </a:r>
                    </a:p>
                  </a:txBody>
                  <a:tcPr anchor="ctr"/>
                </a:tc>
                <a:tc>
                  <a:txBody>
                    <a:bodyPr/>
                    <a:lstStyle/>
                    <a:p>
                      <a:pPr algn="ctr"/>
                      <a:r>
                        <a:rPr lang="es-EC" sz="1000" kern="1200" dirty="0">
                          <a:solidFill>
                            <a:schemeClr val="tx1"/>
                          </a:solidFill>
                          <a:effectLst/>
                          <a:latin typeface="+mn-lt"/>
                          <a:ea typeface="+mn-ea"/>
                          <a:cs typeface="+mn-cs"/>
                        </a:rPr>
                        <a:t>11 min</a:t>
                      </a:r>
                    </a:p>
                  </a:txBody>
                  <a:tcPr anchor="ctr"/>
                </a:tc>
                <a:tc>
                  <a:txBody>
                    <a:bodyPr/>
                    <a:lstStyle/>
                    <a:p>
                      <a:pPr algn="ctr"/>
                      <a:r>
                        <a:rPr lang="es-EC" sz="1000" kern="1200" dirty="0">
                          <a:solidFill>
                            <a:schemeClr val="tx1"/>
                          </a:solidFill>
                          <a:effectLst/>
                          <a:latin typeface="+mn-lt"/>
                          <a:ea typeface="+mn-ea"/>
                          <a:cs typeface="+mn-cs"/>
                        </a:rPr>
                        <a:t>6,53 Km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000" kern="1200" dirty="0">
                          <a:solidFill>
                            <a:schemeClr val="tx1"/>
                          </a:solidFill>
                          <a:effectLst/>
                          <a:latin typeface="+mn-lt"/>
                          <a:ea typeface="+mn-ea"/>
                          <a:cs typeface="+mn-cs"/>
                        </a:rPr>
                        <a:t>35,60 Km/h</a:t>
                      </a:r>
                    </a:p>
                    <a:p>
                      <a:pPr algn="ctr"/>
                      <a:endParaRPr lang="es-EC" sz="1000" kern="1200" dirty="0">
                        <a:solidFill>
                          <a:schemeClr val="tx1"/>
                        </a:solidFill>
                        <a:effectLst/>
                        <a:latin typeface="+mn-lt"/>
                        <a:ea typeface="+mn-ea"/>
                        <a:cs typeface="+mn-cs"/>
                      </a:endParaRPr>
                    </a:p>
                  </a:txBody>
                  <a:tcPr anchor="ctr"/>
                </a:tc>
                <a:extLst>
                  <a:ext uri="{0D108BD9-81ED-4DB2-BD59-A6C34878D82A}">
                    <a16:rowId xmlns:a16="http://schemas.microsoft.com/office/drawing/2014/main" val="1242599844"/>
                  </a:ext>
                </a:extLst>
              </a:tr>
            </a:tbl>
          </a:graphicData>
        </a:graphic>
      </p:graphicFrame>
      <p:sp>
        <p:nvSpPr>
          <p:cNvPr id="42" name="CuadroTexto 41">
            <a:extLst>
              <a:ext uri="{FF2B5EF4-FFF2-40B4-BE49-F238E27FC236}">
                <a16:creationId xmlns:a16="http://schemas.microsoft.com/office/drawing/2014/main" id="{957E1D77-22C4-4103-9CBC-056EE56FD54E}"/>
              </a:ext>
            </a:extLst>
          </p:cNvPr>
          <p:cNvSpPr txBox="1"/>
          <p:nvPr/>
        </p:nvSpPr>
        <p:spPr>
          <a:xfrm>
            <a:off x="7054538" y="5299970"/>
            <a:ext cx="4900833" cy="246221"/>
          </a:xfrm>
          <a:prstGeom prst="rect">
            <a:avLst/>
          </a:prstGeom>
          <a:noFill/>
        </p:spPr>
        <p:txBody>
          <a:bodyPr wrap="square">
            <a:spAutoFit/>
          </a:bodyPr>
          <a:lstStyle/>
          <a:p>
            <a:pPr lvl="0" algn="just"/>
            <a:r>
              <a:rPr lang="es-ES" sz="1000" dirty="0"/>
              <a:t>Tabla resumen de recorrido de buses en los ejes viales en estudio. (Autor, 2021)</a:t>
            </a:r>
          </a:p>
        </p:txBody>
      </p:sp>
      <p:sp>
        <p:nvSpPr>
          <p:cNvPr id="27" name="CuadroTexto 26">
            <a:extLst>
              <a:ext uri="{FF2B5EF4-FFF2-40B4-BE49-F238E27FC236}">
                <a16:creationId xmlns:a16="http://schemas.microsoft.com/office/drawing/2014/main" id="{55BF8187-9871-4603-BA09-E7CA5953DF8F}"/>
              </a:ext>
            </a:extLst>
          </p:cNvPr>
          <p:cNvSpPr txBox="1"/>
          <p:nvPr/>
        </p:nvSpPr>
        <p:spPr>
          <a:xfrm>
            <a:off x="868030" y="3871610"/>
            <a:ext cx="2619864" cy="707886"/>
          </a:xfrm>
          <a:prstGeom prst="rect">
            <a:avLst/>
          </a:prstGeom>
          <a:noFill/>
        </p:spPr>
        <p:txBody>
          <a:bodyPr wrap="square">
            <a:spAutoFit/>
          </a:bodyPr>
          <a:lstStyle/>
          <a:p>
            <a:pPr lvl="0" algn="just"/>
            <a:r>
              <a:rPr lang="es-ES" sz="1000" dirty="0"/>
              <a:t>Portada Plan de Desarrollo y Ordenamiento Territorial Cantón Rumiñahui. (</a:t>
            </a:r>
            <a:r>
              <a:rPr lang="es-EC" sz="1000" dirty="0"/>
              <a:t>GAD Municipal Cantón Rumiñahui, 2019</a:t>
            </a:r>
            <a:r>
              <a:rPr lang="es-ES" sz="1000" dirty="0"/>
              <a:t>)</a:t>
            </a:r>
          </a:p>
        </p:txBody>
      </p:sp>
      <p:pic>
        <p:nvPicPr>
          <p:cNvPr id="5" name="Imagen 4">
            <a:extLst>
              <a:ext uri="{FF2B5EF4-FFF2-40B4-BE49-F238E27FC236}">
                <a16:creationId xmlns:a16="http://schemas.microsoft.com/office/drawing/2014/main" id="{A9099BF3-5383-41E9-B556-17A6084E1F0A}"/>
              </a:ext>
            </a:extLst>
          </p:cNvPr>
          <p:cNvPicPr>
            <a:picLocks noChangeAspect="1"/>
          </p:cNvPicPr>
          <p:nvPr/>
        </p:nvPicPr>
        <p:blipFill>
          <a:blip r:embed="rId5"/>
          <a:stretch>
            <a:fillRect/>
          </a:stretch>
        </p:blipFill>
        <p:spPr>
          <a:xfrm>
            <a:off x="868030" y="1722820"/>
            <a:ext cx="2619864" cy="2079046"/>
          </a:xfrm>
          <a:prstGeom prst="rect">
            <a:avLst/>
          </a:prstGeom>
        </p:spPr>
      </p:pic>
      <p:sp>
        <p:nvSpPr>
          <p:cNvPr id="15" name="CuadroTexto 14">
            <a:extLst>
              <a:ext uri="{FF2B5EF4-FFF2-40B4-BE49-F238E27FC236}">
                <a16:creationId xmlns:a16="http://schemas.microsoft.com/office/drawing/2014/main" id="{99F57865-0E0D-4741-9BF6-B875755441EB}"/>
              </a:ext>
            </a:extLst>
          </p:cNvPr>
          <p:cNvSpPr txBox="1"/>
          <p:nvPr/>
        </p:nvSpPr>
        <p:spPr>
          <a:xfrm>
            <a:off x="6953572" y="2762343"/>
            <a:ext cx="2232248" cy="400110"/>
          </a:xfrm>
          <a:prstGeom prst="rect">
            <a:avLst/>
          </a:prstGeom>
          <a:noFill/>
        </p:spPr>
        <p:txBody>
          <a:bodyPr wrap="square">
            <a:spAutoFit/>
          </a:bodyPr>
          <a:lstStyle/>
          <a:p>
            <a:pPr lvl="0" algn="just"/>
            <a:r>
              <a:rPr lang="es-ES" sz="1000" dirty="0"/>
              <a:t>Cronometraje de tiempo de viaje. (Autor, 2021)</a:t>
            </a:r>
          </a:p>
        </p:txBody>
      </p:sp>
      <p:pic>
        <p:nvPicPr>
          <p:cNvPr id="2" name="bus">
            <a:hlinkClick r:id="" action="ppaction://media"/>
            <a:extLst>
              <a:ext uri="{FF2B5EF4-FFF2-40B4-BE49-F238E27FC236}">
                <a16:creationId xmlns:a16="http://schemas.microsoft.com/office/drawing/2014/main" id="{F6636861-9B7E-4248-9204-3F14B75C3A3D}"/>
              </a:ext>
            </a:extLst>
          </p:cNvPr>
          <p:cNvPicPr>
            <a:picLocks noChangeAspect="1"/>
          </p:cNvPicPr>
          <p:nvPr>
            <a:videoFile r:link="rId1"/>
            <p:extLst>
              <p:ext uri="{DAA4B4D4-6D71-4841-9C94-3DE7FCFB9230}">
                <p14:media xmlns:p14="http://schemas.microsoft.com/office/powerpoint/2010/main" r:embed="rId2">
                  <p14:trim st="13578"/>
                </p14:media>
              </p:ext>
            </p:extLst>
          </p:nvPr>
        </p:nvPicPr>
        <p:blipFill>
          <a:blip r:embed="rId6"/>
          <a:stretch>
            <a:fillRect/>
          </a:stretch>
        </p:blipFill>
        <p:spPr>
          <a:xfrm rot="16200000">
            <a:off x="7087858" y="-36009"/>
            <a:ext cx="1963677" cy="3469565"/>
          </a:xfrm>
          <a:prstGeom prst="rect">
            <a:avLst/>
          </a:prstGeom>
        </p:spPr>
      </p:pic>
      <p:sp>
        <p:nvSpPr>
          <p:cNvPr id="11" name="CuadroTexto 10">
            <a:extLst>
              <a:ext uri="{FF2B5EF4-FFF2-40B4-BE49-F238E27FC236}">
                <a16:creationId xmlns:a16="http://schemas.microsoft.com/office/drawing/2014/main" id="{9607F111-8F58-4F01-8B31-7A1EFE1BBECB}"/>
              </a:ext>
            </a:extLst>
          </p:cNvPr>
          <p:cNvSpPr txBox="1"/>
          <p:nvPr/>
        </p:nvSpPr>
        <p:spPr>
          <a:xfrm>
            <a:off x="89854" y="6401356"/>
            <a:ext cx="461529" cy="369332"/>
          </a:xfrm>
          <a:prstGeom prst="rect">
            <a:avLst/>
          </a:prstGeom>
          <a:noFill/>
        </p:spPr>
        <p:txBody>
          <a:bodyPr wrap="square">
            <a:spAutoFit/>
          </a:bodyPr>
          <a:lstStyle/>
          <a:p>
            <a:r>
              <a:rPr lang="es-MX" sz="1800" dirty="0"/>
              <a:t>66</a:t>
            </a:r>
            <a:endParaRPr lang="es-EC" sz="1800" dirty="0"/>
          </a:p>
        </p:txBody>
      </p:sp>
    </p:spTree>
    <p:extLst>
      <p:ext uri="{BB962C8B-B14F-4D97-AF65-F5344CB8AC3E}">
        <p14:creationId xmlns:p14="http://schemas.microsoft.com/office/powerpoint/2010/main" val="212831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7" fill="hold" display="0">
                  <p:stCondLst>
                    <p:cond delay="indefinite"/>
                  </p:stCondLst>
                </p:cTn>
                <p:tgtEl>
                  <p:spTgt spid="2"/>
                </p:tgtEl>
              </p:cMediaNode>
            </p:video>
          </p:childTnLst>
        </p:cTn>
      </p:par>
    </p:tnLst>
    <p:bldLst>
      <p:bldP spid="42" grpId="0"/>
      <p:bldP spid="27"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A4C1F7-829D-4BD0-BE77-3A1A6F1E99BA}"/>
              </a:ext>
            </a:extLst>
          </p:cNvPr>
          <p:cNvSpPr>
            <a:spLocks noGrp="1"/>
          </p:cNvSpPr>
          <p:nvPr>
            <p:ph type="title"/>
          </p:nvPr>
        </p:nvSpPr>
        <p:spPr/>
        <p:txBody>
          <a:bodyPr/>
          <a:lstStyle/>
          <a:p>
            <a:pPr algn="l"/>
            <a:r>
              <a:rPr lang="es-ES">
                <a:solidFill>
                  <a:schemeClr val="tx1"/>
                </a:solidFill>
              </a:rPr>
              <a:t>Mapeo de resultados en Google </a:t>
            </a:r>
            <a:r>
              <a:rPr lang="es-ES" err="1">
                <a:solidFill>
                  <a:schemeClr val="tx1"/>
                </a:solidFill>
              </a:rPr>
              <a:t>Earth</a:t>
            </a:r>
            <a:r>
              <a:rPr lang="es-ES">
                <a:solidFill>
                  <a:schemeClr val="tx1"/>
                </a:solidFill>
              </a:rPr>
              <a:t> Pro</a:t>
            </a:r>
            <a:endParaRPr lang="es-EC">
              <a:solidFill>
                <a:schemeClr val="tx1"/>
              </a:solidFill>
            </a:endParaRPr>
          </a:p>
        </p:txBody>
      </p:sp>
      <p:pic>
        <p:nvPicPr>
          <p:cNvPr id="6" name="Picture 4">
            <a:extLst>
              <a:ext uri="{FF2B5EF4-FFF2-40B4-BE49-F238E27FC236}">
                <a16:creationId xmlns:a16="http://schemas.microsoft.com/office/drawing/2014/main" id="{8531FB72-A1FF-4AE9-9B21-B1BA720A0A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483" y="5799652"/>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uadroTexto 6">
            <a:extLst>
              <a:ext uri="{FF2B5EF4-FFF2-40B4-BE49-F238E27FC236}">
                <a16:creationId xmlns:a16="http://schemas.microsoft.com/office/drawing/2014/main" id="{F46B4CC3-2800-4190-9252-FAAE0444EAE3}"/>
              </a:ext>
            </a:extLst>
          </p:cNvPr>
          <p:cNvSpPr txBox="1"/>
          <p:nvPr/>
        </p:nvSpPr>
        <p:spPr>
          <a:xfrm>
            <a:off x="89854" y="6401356"/>
            <a:ext cx="461529" cy="369332"/>
          </a:xfrm>
          <a:prstGeom prst="rect">
            <a:avLst/>
          </a:prstGeom>
          <a:noFill/>
        </p:spPr>
        <p:txBody>
          <a:bodyPr wrap="square">
            <a:spAutoFit/>
          </a:bodyPr>
          <a:lstStyle/>
          <a:p>
            <a:r>
              <a:rPr lang="es-MX" sz="1800" dirty="0"/>
              <a:t>67</a:t>
            </a:r>
            <a:endParaRPr lang="es-EC" sz="1800" dirty="0"/>
          </a:p>
        </p:txBody>
      </p:sp>
      <p:pic>
        <p:nvPicPr>
          <p:cNvPr id="8" name="Imagen 7">
            <a:extLst>
              <a:ext uri="{FF2B5EF4-FFF2-40B4-BE49-F238E27FC236}">
                <a16:creationId xmlns:a16="http://schemas.microsoft.com/office/drawing/2014/main" id="{2E219462-7840-4ABC-9616-5CF3848968A4}"/>
              </a:ext>
            </a:extLst>
          </p:cNvPr>
          <p:cNvPicPr>
            <a:picLocks noChangeAspect="1"/>
          </p:cNvPicPr>
          <p:nvPr/>
        </p:nvPicPr>
        <p:blipFill>
          <a:blip r:embed="rId3"/>
          <a:stretch>
            <a:fillRect/>
          </a:stretch>
        </p:blipFill>
        <p:spPr>
          <a:xfrm>
            <a:off x="1836616" y="4311951"/>
            <a:ext cx="9179145" cy="1391365"/>
          </a:xfrm>
          <a:prstGeom prst="rect">
            <a:avLst/>
          </a:prstGeom>
        </p:spPr>
      </p:pic>
      <p:pic>
        <p:nvPicPr>
          <p:cNvPr id="9" name="Imagen 8">
            <a:extLst>
              <a:ext uri="{FF2B5EF4-FFF2-40B4-BE49-F238E27FC236}">
                <a16:creationId xmlns:a16="http://schemas.microsoft.com/office/drawing/2014/main" id="{6D9AAD6D-4DD1-4F3D-BDE3-BCDF5EE8821F}"/>
              </a:ext>
            </a:extLst>
          </p:cNvPr>
          <p:cNvPicPr>
            <a:picLocks noChangeAspect="1"/>
          </p:cNvPicPr>
          <p:nvPr/>
        </p:nvPicPr>
        <p:blipFill>
          <a:blip r:embed="rId4"/>
          <a:stretch>
            <a:fillRect/>
          </a:stretch>
        </p:blipFill>
        <p:spPr>
          <a:xfrm>
            <a:off x="3554034" y="1072008"/>
            <a:ext cx="5744307" cy="3143607"/>
          </a:xfrm>
          <a:prstGeom prst="rect">
            <a:avLst/>
          </a:prstGeom>
        </p:spPr>
      </p:pic>
    </p:spTree>
    <p:extLst>
      <p:ext uri="{BB962C8B-B14F-4D97-AF65-F5344CB8AC3E}">
        <p14:creationId xmlns:p14="http://schemas.microsoft.com/office/powerpoint/2010/main" val="4759605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5C08C75-8553-42B9-8385-3271A4ABC781}"/>
              </a:ext>
            </a:extLst>
          </p:cNvPr>
          <p:cNvSpPr>
            <a:spLocks noGrp="1"/>
          </p:cNvSpPr>
          <p:nvPr>
            <p:ph idx="1"/>
          </p:nvPr>
        </p:nvSpPr>
        <p:spPr>
          <a:xfrm>
            <a:off x="7583488" y="1565311"/>
            <a:ext cx="4608512" cy="504056"/>
          </a:xfrm>
        </p:spPr>
        <p:txBody>
          <a:bodyPr/>
          <a:lstStyle/>
          <a:p>
            <a:pPr marL="0" indent="0">
              <a:buNone/>
            </a:pPr>
            <a:r>
              <a:rPr lang="es-EC" dirty="0">
                <a:solidFill>
                  <a:schemeClr val="tx1"/>
                </a:solidFill>
              </a:rPr>
              <a:t>Mapa interactivo</a:t>
            </a:r>
          </a:p>
        </p:txBody>
      </p:sp>
      <p:sp>
        <p:nvSpPr>
          <p:cNvPr id="4" name="Marcador de contenido 2">
            <a:extLst>
              <a:ext uri="{FF2B5EF4-FFF2-40B4-BE49-F238E27FC236}">
                <a16:creationId xmlns:a16="http://schemas.microsoft.com/office/drawing/2014/main" id="{0D4135AF-0F1B-4EFA-8317-8C77E5FA382D}"/>
              </a:ext>
            </a:extLst>
          </p:cNvPr>
          <p:cNvSpPr txBox="1">
            <a:spLocks/>
          </p:cNvSpPr>
          <p:nvPr/>
        </p:nvSpPr>
        <p:spPr>
          <a:xfrm>
            <a:off x="6096000" y="4452913"/>
            <a:ext cx="5472608" cy="792088"/>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lgn="ctr">
              <a:buFontTx/>
              <a:buNone/>
            </a:pPr>
            <a:r>
              <a:rPr lang="es-EC" kern="0" dirty="0">
                <a:solidFill>
                  <a:schemeClr val="tx1"/>
                </a:solidFill>
              </a:rPr>
              <a:t>Acercamiento sector del Triángulo</a:t>
            </a:r>
          </a:p>
        </p:txBody>
      </p:sp>
      <p:pic>
        <p:nvPicPr>
          <p:cNvPr id="7" name="Picture 4">
            <a:extLst>
              <a:ext uri="{FF2B5EF4-FFF2-40B4-BE49-F238E27FC236}">
                <a16:creationId xmlns:a16="http://schemas.microsoft.com/office/drawing/2014/main" id="{43FEB1E0-4C13-4003-AE2A-ECB506D1D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5263" y="590418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uadroTexto 7">
            <a:extLst>
              <a:ext uri="{FF2B5EF4-FFF2-40B4-BE49-F238E27FC236}">
                <a16:creationId xmlns:a16="http://schemas.microsoft.com/office/drawing/2014/main" id="{470BD60C-73AF-4887-B27F-338F2AEB2C00}"/>
              </a:ext>
            </a:extLst>
          </p:cNvPr>
          <p:cNvSpPr txBox="1"/>
          <p:nvPr/>
        </p:nvSpPr>
        <p:spPr>
          <a:xfrm>
            <a:off x="89854" y="6401356"/>
            <a:ext cx="461529" cy="369332"/>
          </a:xfrm>
          <a:prstGeom prst="rect">
            <a:avLst/>
          </a:prstGeom>
          <a:noFill/>
        </p:spPr>
        <p:txBody>
          <a:bodyPr wrap="square">
            <a:spAutoFit/>
          </a:bodyPr>
          <a:lstStyle/>
          <a:p>
            <a:r>
              <a:rPr lang="es-MX" sz="1800" dirty="0"/>
              <a:t>68</a:t>
            </a:r>
            <a:endParaRPr lang="es-EC" sz="1800" dirty="0"/>
          </a:p>
        </p:txBody>
      </p:sp>
      <p:pic>
        <p:nvPicPr>
          <p:cNvPr id="2" name="Imagen 1">
            <a:extLst>
              <a:ext uri="{FF2B5EF4-FFF2-40B4-BE49-F238E27FC236}">
                <a16:creationId xmlns:a16="http://schemas.microsoft.com/office/drawing/2014/main" id="{50FF99BE-08B6-4F5D-B3EF-6645FE713F59}"/>
              </a:ext>
            </a:extLst>
          </p:cNvPr>
          <p:cNvPicPr>
            <a:picLocks noChangeAspect="1"/>
          </p:cNvPicPr>
          <p:nvPr/>
        </p:nvPicPr>
        <p:blipFill>
          <a:blip r:embed="rId3"/>
          <a:stretch>
            <a:fillRect/>
          </a:stretch>
        </p:blipFill>
        <p:spPr>
          <a:xfrm>
            <a:off x="320618" y="307087"/>
            <a:ext cx="6758802" cy="3020505"/>
          </a:xfrm>
          <a:prstGeom prst="rect">
            <a:avLst/>
          </a:prstGeom>
        </p:spPr>
      </p:pic>
      <p:pic>
        <p:nvPicPr>
          <p:cNvPr id="5" name="Imagen 4">
            <a:extLst>
              <a:ext uri="{FF2B5EF4-FFF2-40B4-BE49-F238E27FC236}">
                <a16:creationId xmlns:a16="http://schemas.microsoft.com/office/drawing/2014/main" id="{D24D8A9C-A851-470C-9D16-01F8C3355AD3}"/>
              </a:ext>
            </a:extLst>
          </p:cNvPr>
          <p:cNvPicPr>
            <a:picLocks noChangeAspect="1"/>
          </p:cNvPicPr>
          <p:nvPr/>
        </p:nvPicPr>
        <p:blipFill>
          <a:blip r:embed="rId4"/>
          <a:stretch>
            <a:fillRect/>
          </a:stretch>
        </p:blipFill>
        <p:spPr>
          <a:xfrm>
            <a:off x="1154128" y="3530409"/>
            <a:ext cx="4941872" cy="2441664"/>
          </a:xfrm>
          <a:prstGeom prst="rect">
            <a:avLst/>
          </a:prstGeom>
        </p:spPr>
      </p:pic>
    </p:spTree>
    <p:extLst>
      <p:ext uri="{BB962C8B-B14F-4D97-AF65-F5344CB8AC3E}">
        <p14:creationId xmlns:p14="http://schemas.microsoft.com/office/powerpoint/2010/main" val="13252289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2FB538-ED8E-47B1-A304-7799A87D2B19}"/>
              </a:ext>
            </a:extLst>
          </p:cNvPr>
          <p:cNvSpPr>
            <a:spLocks noGrp="1"/>
          </p:cNvSpPr>
          <p:nvPr>
            <p:ph type="title"/>
          </p:nvPr>
        </p:nvSpPr>
        <p:spPr>
          <a:xfrm>
            <a:off x="479376" y="193204"/>
            <a:ext cx="10972800" cy="1143000"/>
          </a:xfrm>
        </p:spPr>
        <p:txBody>
          <a:bodyPr/>
          <a:lstStyle/>
          <a:p>
            <a:pPr algn="l"/>
            <a:r>
              <a:rPr lang="es-EC">
                <a:solidFill>
                  <a:schemeClr val="tx1"/>
                </a:solidFill>
              </a:rPr>
              <a:t>Nomenclatura</a:t>
            </a:r>
          </a:p>
        </p:txBody>
      </p:sp>
      <p:sp>
        <p:nvSpPr>
          <p:cNvPr id="3" name="Marcador de contenido 2">
            <a:extLst>
              <a:ext uri="{FF2B5EF4-FFF2-40B4-BE49-F238E27FC236}">
                <a16:creationId xmlns:a16="http://schemas.microsoft.com/office/drawing/2014/main" id="{605177DC-FFCA-4CFA-8682-A399A7A14BEC}"/>
              </a:ext>
            </a:extLst>
          </p:cNvPr>
          <p:cNvSpPr>
            <a:spLocks noGrp="1"/>
          </p:cNvSpPr>
          <p:nvPr>
            <p:ph idx="1"/>
          </p:nvPr>
        </p:nvSpPr>
        <p:spPr>
          <a:xfrm>
            <a:off x="191344" y="2812498"/>
            <a:ext cx="4968552" cy="1056281"/>
          </a:xfrm>
        </p:spPr>
        <p:txBody>
          <a:bodyPr/>
          <a:lstStyle/>
          <a:p>
            <a:pPr algn="just">
              <a:lnSpc>
                <a:spcPct val="106000"/>
              </a:lnSpc>
              <a:spcAft>
                <a:spcPts val="800"/>
              </a:spcAft>
            </a:pPr>
            <a:r>
              <a:rPr lang="es-ES" sz="1800" dirty="0">
                <a:solidFill>
                  <a:srgbClr val="000000"/>
                </a:solidFill>
                <a:effectLst/>
                <a:latin typeface="+mj-lt"/>
                <a:ea typeface="Calibri" panose="020F0502020204030204" pitchFamily="34" charset="0"/>
                <a:cs typeface="Times New Roman" panose="02020603050405020304" pitchFamily="18" charset="0"/>
              </a:rPr>
              <a:t>E= Eje transversal Avenida Ilaló, sectores camino antiguo a Conocoto, Bocatoma – El Tingo - vía a la Merced</a:t>
            </a:r>
            <a:endParaRPr lang="es-EC" sz="1800" dirty="0">
              <a:solidFill>
                <a:srgbClr val="000000"/>
              </a:solidFill>
              <a:effectLst/>
              <a:latin typeface="+mj-lt"/>
              <a:ea typeface="Calibri" panose="020F0502020204030204" pitchFamily="34" charset="0"/>
              <a:cs typeface="Times New Roman" panose="02020603050405020304" pitchFamily="18" charset="0"/>
            </a:endParaRPr>
          </a:p>
          <a:p>
            <a:endParaRPr lang="es-EC" dirty="0"/>
          </a:p>
        </p:txBody>
      </p:sp>
      <p:pic>
        <p:nvPicPr>
          <p:cNvPr id="5" name="Picture 4">
            <a:extLst>
              <a:ext uri="{FF2B5EF4-FFF2-40B4-BE49-F238E27FC236}">
                <a16:creationId xmlns:a16="http://schemas.microsoft.com/office/drawing/2014/main" id="{7F1F1CDF-9A26-4313-BA54-10103393A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adroTexto 5">
            <a:extLst>
              <a:ext uri="{FF2B5EF4-FFF2-40B4-BE49-F238E27FC236}">
                <a16:creationId xmlns:a16="http://schemas.microsoft.com/office/drawing/2014/main" id="{14203A78-51B3-408C-B40D-993674D51092}"/>
              </a:ext>
            </a:extLst>
          </p:cNvPr>
          <p:cNvSpPr txBox="1"/>
          <p:nvPr/>
        </p:nvSpPr>
        <p:spPr>
          <a:xfrm>
            <a:off x="89854" y="6401356"/>
            <a:ext cx="461529" cy="369332"/>
          </a:xfrm>
          <a:prstGeom prst="rect">
            <a:avLst/>
          </a:prstGeom>
          <a:noFill/>
        </p:spPr>
        <p:txBody>
          <a:bodyPr wrap="square">
            <a:spAutoFit/>
          </a:bodyPr>
          <a:lstStyle/>
          <a:p>
            <a:r>
              <a:rPr lang="es-MX" sz="1800" dirty="0"/>
              <a:t>69</a:t>
            </a:r>
            <a:endParaRPr lang="es-EC" sz="1800" dirty="0"/>
          </a:p>
        </p:txBody>
      </p:sp>
      <p:pic>
        <p:nvPicPr>
          <p:cNvPr id="7" name="Imagen 6">
            <a:extLst>
              <a:ext uri="{FF2B5EF4-FFF2-40B4-BE49-F238E27FC236}">
                <a16:creationId xmlns:a16="http://schemas.microsoft.com/office/drawing/2014/main" id="{8E41997A-F8EC-427B-8FB1-AFF8B2D1D5E6}"/>
              </a:ext>
            </a:extLst>
          </p:cNvPr>
          <p:cNvPicPr>
            <a:picLocks noChangeAspect="1"/>
          </p:cNvPicPr>
          <p:nvPr/>
        </p:nvPicPr>
        <p:blipFill>
          <a:blip r:embed="rId3"/>
          <a:stretch>
            <a:fillRect/>
          </a:stretch>
        </p:blipFill>
        <p:spPr>
          <a:xfrm>
            <a:off x="5297225" y="1032543"/>
            <a:ext cx="6703431" cy="4453856"/>
          </a:xfrm>
          <a:prstGeom prst="rect">
            <a:avLst/>
          </a:prstGeom>
        </p:spPr>
      </p:pic>
    </p:spTree>
    <p:extLst>
      <p:ext uri="{BB962C8B-B14F-4D97-AF65-F5344CB8AC3E}">
        <p14:creationId xmlns:p14="http://schemas.microsoft.com/office/powerpoint/2010/main" val="33237666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6582538-12EB-4414-B51F-1732CA960FCD}"/>
              </a:ext>
            </a:extLst>
          </p:cNvPr>
          <p:cNvSpPr>
            <a:spLocks noGrp="1"/>
          </p:cNvSpPr>
          <p:nvPr>
            <p:ph idx="1"/>
          </p:nvPr>
        </p:nvSpPr>
        <p:spPr>
          <a:xfrm>
            <a:off x="89854" y="681464"/>
            <a:ext cx="3528392" cy="4525963"/>
          </a:xfrm>
        </p:spPr>
        <p:txBody>
          <a:bodyPr/>
          <a:lstStyle/>
          <a:p>
            <a:pPr marL="0" indent="0" algn="just">
              <a:lnSpc>
                <a:spcPct val="106000"/>
              </a:lnSpc>
              <a:spcAft>
                <a:spcPts val="800"/>
              </a:spcAft>
              <a:buNone/>
            </a:pPr>
            <a:r>
              <a:rPr lang="es-ES" sz="1800" dirty="0">
                <a:solidFill>
                  <a:srgbClr val="000000"/>
                </a:solidFill>
                <a:effectLst/>
                <a:ea typeface="Calibri" panose="020F0502020204030204" pitchFamily="34" charset="0"/>
                <a:cs typeface="Times New Roman" panose="02020603050405020304" pitchFamily="18" charset="0"/>
              </a:rPr>
              <a:t>Al ingresar en el link encontramos una hoja de cálculo con datos de:</a:t>
            </a:r>
            <a:endParaRPr lang="es-EC" sz="1800" dirty="0">
              <a:solidFill>
                <a:srgbClr val="000000"/>
              </a:solidFill>
              <a:ea typeface="Calibri" panose="020F0502020204030204" pitchFamily="34" charset="0"/>
              <a:cs typeface="Times New Roman" panose="02020603050405020304" pitchFamily="18" charset="0"/>
            </a:endParaRPr>
          </a:p>
          <a:p>
            <a:pPr algn="just">
              <a:lnSpc>
                <a:spcPct val="106000"/>
              </a:lnSpc>
              <a:spcAft>
                <a:spcPts val="800"/>
              </a:spcAft>
            </a:pPr>
            <a:r>
              <a:rPr lang="es-ES" sz="1800" dirty="0">
                <a:solidFill>
                  <a:srgbClr val="000000"/>
                </a:solidFill>
                <a:effectLst/>
                <a:ea typeface="Times New Roman" panose="02020603050405020304" pitchFamily="18" charset="0"/>
                <a:cs typeface="Times New Roman" panose="02020603050405020304" pitchFamily="18" charset="0"/>
              </a:rPr>
              <a:t>Paradas de buses</a:t>
            </a:r>
            <a:endParaRPr lang="es-EC" sz="1800" dirty="0">
              <a:solidFill>
                <a:srgbClr val="000000"/>
              </a:solidFill>
              <a:ea typeface="Times New Roman" panose="02020603050405020304" pitchFamily="18" charset="0"/>
              <a:cs typeface="Times New Roman" panose="02020603050405020304" pitchFamily="18" charset="0"/>
            </a:endParaRPr>
          </a:p>
          <a:p>
            <a:pPr algn="just">
              <a:lnSpc>
                <a:spcPct val="106000"/>
              </a:lnSpc>
              <a:spcAft>
                <a:spcPts val="800"/>
              </a:spcAft>
            </a:pPr>
            <a:r>
              <a:rPr lang="es-ES" sz="1800" dirty="0">
                <a:solidFill>
                  <a:srgbClr val="000000"/>
                </a:solidFill>
                <a:effectLst/>
                <a:ea typeface="Times New Roman" panose="02020603050405020304" pitchFamily="18" charset="0"/>
                <a:cs typeface="Times New Roman" panose="02020603050405020304" pitchFamily="18" charset="0"/>
              </a:rPr>
              <a:t>Paradas de Taxis</a:t>
            </a:r>
            <a:endParaRPr lang="es-EC" sz="1800" dirty="0">
              <a:solidFill>
                <a:srgbClr val="000000"/>
              </a:solidFill>
              <a:ea typeface="Times New Roman" panose="02020603050405020304" pitchFamily="18" charset="0"/>
              <a:cs typeface="Times New Roman" panose="02020603050405020304" pitchFamily="18" charset="0"/>
            </a:endParaRPr>
          </a:p>
          <a:p>
            <a:pPr algn="just">
              <a:lnSpc>
                <a:spcPct val="106000"/>
              </a:lnSpc>
              <a:spcAft>
                <a:spcPts val="800"/>
              </a:spcAft>
            </a:pPr>
            <a:r>
              <a:rPr lang="es-ES" sz="1800" dirty="0">
                <a:solidFill>
                  <a:srgbClr val="000000"/>
                </a:solidFill>
                <a:effectLst/>
                <a:ea typeface="Times New Roman" panose="02020603050405020304" pitchFamily="18" charset="0"/>
                <a:cs typeface="Times New Roman" panose="02020603050405020304" pitchFamily="18" charset="0"/>
              </a:rPr>
              <a:t>Equipamiento Comercial</a:t>
            </a:r>
            <a:endParaRPr lang="es-EC" sz="1800" dirty="0">
              <a:solidFill>
                <a:srgbClr val="000000"/>
              </a:solidFill>
              <a:ea typeface="Times New Roman" panose="02020603050405020304" pitchFamily="18" charset="0"/>
              <a:cs typeface="Times New Roman" panose="02020603050405020304" pitchFamily="18" charset="0"/>
            </a:endParaRPr>
          </a:p>
          <a:p>
            <a:pPr algn="just">
              <a:lnSpc>
                <a:spcPct val="106000"/>
              </a:lnSpc>
              <a:spcAft>
                <a:spcPts val="800"/>
              </a:spcAft>
            </a:pPr>
            <a:r>
              <a:rPr lang="es-ES" sz="1800" dirty="0">
                <a:solidFill>
                  <a:srgbClr val="000000"/>
                </a:solidFill>
                <a:effectLst/>
                <a:ea typeface="Times New Roman" panose="02020603050405020304" pitchFamily="18" charset="0"/>
                <a:cs typeface="Times New Roman" panose="02020603050405020304" pitchFamily="18" charset="0"/>
              </a:rPr>
              <a:t>Señalética Vertical</a:t>
            </a:r>
            <a:endParaRPr lang="es-EC" sz="1800" dirty="0">
              <a:solidFill>
                <a:srgbClr val="000000"/>
              </a:solidFill>
              <a:ea typeface="Times New Roman" panose="02020603050405020304" pitchFamily="18" charset="0"/>
              <a:cs typeface="Times New Roman" panose="02020603050405020304" pitchFamily="18" charset="0"/>
            </a:endParaRPr>
          </a:p>
          <a:p>
            <a:pPr algn="just">
              <a:lnSpc>
                <a:spcPct val="106000"/>
              </a:lnSpc>
              <a:spcAft>
                <a:spcPts val="800"/>
              </a:spcAft>
            </a:pPr>
            <a:r>
              <a:rPr lang="es-ES" sz="1800" dirty="0">
                <a:solidFill>
                  <a:srgbClr val="000000"/>
                </a:solidFill>
                <a:effectLst/>
                <a:ea typeface="Times New Roman" panose="02020603050405020304" pitchFamily="18" charset="0"/>
                <a:cs typeface="Times New Roman" panose="02020603050405020304" pitchFamily="18" charset="0"/>
              </a:rPr>
              <a:t>Señalética Horizontal</a:t>
            </a:r>
            <a:endParaRPr lang="es-EC" sz="1800" dirty="0">
              <a:solidFill>
                <a:srgbClr val="000000"/>
              </a:solidFill>
              <a:ea typeface="Times New Roman" panose="02020603050405020304" pitchFamily="18" charset="0"/>
              <a:cs typeface="Times New Roman" panose="02020603050405020304" pitchFamily="18" charset="0"/>
            </a:endParaRPr>
          </a:p>
          <a:p>
            <a:pPr algn="just">
              <a:lnSpc>
                <a:spcPct val="106000"/>
              </a:lnSpc>
              <a:spcAft>
                <a:spcPts val="800"/>
              </a:spcAft>
            </a:pPr>
            <a:r>
              <a:rPr lang="es-ES" sz="1800" dirty="0">
                <a:solidFill>
                  <a:srgbClr val="000000"/>
                </a:solidFill>
                <a:effectLst/>
                <a:ea typeface="Times New Roman" panose="02020603050405020304" pitchFamily="18" charset="0"/>
                <a:cs typeface="Times New Roman" panose="02020603050405020304" pitchFamily="18" charset="0"/>
              </a:rPr>
              <a:t>Características propias de la vía</a:t>
            </a:r>
            <a:endParaRPr lang="es-EC" sz="1800" dirty="0">
              <a:solidFill>
                <a:srgbClr val="000000"/>
              </a:solidFill>
              <a:ea typeface="Times New Roman" panose="02020603050405020304" pitchFamily="18" charset="0"/>
              <a:cs typeface="Times New Roman" panose="02020603050405020304" pitchFamily="18" charset="0"/>
            </a:endParaRPr>
          </a:p>
          <a:p>
            <a:pPr algn="just">
              <a:lnSpc>
                <a:spcPct val="106000"/>
              </a:lnSpc>
              <a:spcAft>
                <a:spcPts val="800"/>
              </a:spcAft>
            </a:pPr>
            <a:r>
              <a:rPr lang="es-ES" sz="1800" dirty="0">
                <a:solidFill>
                  <a:srgbClr val="000000"/>
                </a:solidFill>
                <a:effectLst/>
                <a:ea typeface="Times New Roman" panose="02020603050405020304" pitchFamily="18" charset="0"/>
                <a:cs typeface="Times New Roman" panose="02020603050405020304" pitchFamily="18" charset="0"/>
              </a:rPr>
              <a:t>Señalética Espacial</a:t>
            </a:r>
            <a:endParaRPr lang="es-EC" sz="1800" dirty="0">
              <a:solidFill>
                <a:srgbClr val="000000"/>
              </a:solidFill>
              <a:ea typeface="Times New Roman" panose="02020603050405020304" pitchFamily="18" charset="0"/>
              <a:cs typeface="Times New Roman" panose="02020603050405020304" pitchFamily="18" charset="0"/>
            </a:endParaRPr>
          </a:p>
          <a:p>
            <a:pPr algn="just">
              <a:lnSpc>
                <a:spcPct val="106000"/>
              </a:lnSpc>
              <a:spcAft>
                <a:spcPts val="800"/>
              </a:spcAft>
            </a:pPr>
            <a:r>
              <a:rPr lang="es-ES" sz="1800" dirty="0">
                <a:solidFill>
                  <a:srgbClr val="000000"/>
                </a:solidFill>
                <a:effectLst/>
                <a:ea typeface="Times New Roman" panose="02020603050405020304" pitchFamily="18" charset="0"/>
                <a:cs typeface="Times New Roman" panose="02020603050405020304" pitchFamily="18" charset="0"/>
              </a:rPr>
              <a:t>Calificación de la cuadra dentro del eje</a:t>
            </a:r>
            <a:endParaRPr lang="es-EC" sz="1800" dirty="0">
              <a:solidFill>
                <a:srgbClr val="000000"/>
              </a:solidFill>
              <a:effectLst/>
              <a:ea typeface="Times New Roman" panose="02020603050405020304" pitchFamily="18" charset="0"/>
              <a:cs typeface="Times New Roman" panose="02020603050405020304" pitchFamily="18" charset="0"/>
            </a:endParaRPr>
          </a:p>
          <a:p>
            <a:pPr algn="just"/>
            <a:endParaRPr lang="es-EC" dirty="0"/>
          </a:p>
        </p:txBody>
      </p:sp>
      <p:pic>
        <p:nvPicPr>
          <p:cNvPr id="4" name="Picture 4">
            <a:extLst>
              <a:ext uri="{FF2B5EF4-FFF2-40B4-BE49-F238E27FC236}">
                <a16:creationId xmlns:a16="http://schemas.microsoft.com/office/drawing/2014/main" id="{28403F8E-380C-4082-BEA7-8D90422A79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adroTexto 5">
            <a:extLst>
              <a:ext uri="{FF2B5EF4-FFF2-40B4-BE49-F238E27FC236}">
                <a16:creationId xmlns:a16="http://schemas.microsoft.com/office/drawing/2014/main" id="{87EBBE95-DE71-49A7-AA55-1E9D28F7E314}"/>
              </a:ext>
            </a:extLst>
          </p:cNvPr>
          <p:cNvSpPr txBox="1"/>
          <p:nvPr/>
        </p:nvSpPr>
        <p:spPr>
          <a:xfrm>
            <a:off x="89854" y="6401356"/>
            <a:ext cx="461529" cy="369332"/>
          </a:xfrm>
          <a:prstGeom prst="rect">
            <a:avLst/>
          </a:prstGeom>
          <a:noFill/>
        </p:spPr>
        <p:txBody>
          <a:bodyPr wrap="square">
            <a:spAutoFit/>
          </a:bodyPr>
          <a:lstStyle/>
          <a:p>
            <a:r>
              <a:rPr lang="es-MX" dirty="0"/>
              <a:t>70</a:t>
            </a:r>
            <a:endParaRPr lang="es-EC" sz="1800" dirty="0"/>
          </a:p>
        </p:txBody>
      </p:sp>
      <p:pic>
        <p:nvPicPr>
          <p:cNvPr id="2" name="Imagen 1">
            <a:extLst>
              <a:ext uri="{FF2B5EF4-FFF2-40B4-BE49-F238E27FC236}">
                <a16:creationId xmlns:a16="http://schemas.microsoft.com/office/drawing/2014/main" id="{7A703611-C069-48B0-B64A-744732137DA5}"/>
              </a:ext>
            </a:extLst>
          </p:cNvPr>
          <p:cNvPicPr>
            <a:picLocks noChangeAspect="1"/>
          </p:cNvPicPr>
          <p:nvPr/>
        </p:nvPicPr>
        <p:blipFill>
          <a:blip r:embed="rId3"/>
          <a:stretch>
            <a:fillRect/>
          </a:stretch>
        </p:blipFill>
        <p:spPr>
          <a:xfrm>
            <a:off x="3782212" y="596072"/>
            <a:ext cx="8139913" cy="5280853"/>
          </a:xfrm>
          <a:prstGeom prst="rect">
            <a:avLst/>
          </a:prstGeom>
          <a:ln w="19050">
            <a:solidFill>
              <a:srgbClr val="003300"/>
            </a:solidFill>
          </a:ln>
        </p:spPr>
      </p:pic>
    </p:spTree>
    <p:extLst>
      <p:ext uri="{BB962C8B-B14F-4D97-AF65-F5344CB8AC3E}">
        <p14:creationId xmlns:p14="http://schemas.microsoft.com/office/powerpoint/2010/main" val="6875324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2BE9A6-9BC1-47F5-9B5F-5B533E9EF5FA}"/>
              </a:ext>
            </a:extLst>
          </p:cNvPr>
          <p:cNvSpPr>
            <a:spLocks noGrp="1"/>
          </p:cNvSpPr>
          <p:nvPr>
            <p:ph type="title"/>
          </p:nvPr>
        </p:nvSpPr>
        <p:spPr>
          <a:xfrm>
            <a:off x="4072880" y="2857500"/>
            <a:ext cx="4046240" cy="1143000"/>
          </a:xfrm>
        </p:spPr>
        <p:txBody>
          <a:bodyPr/>
          <a:lstStyle/>
          <a:p>
            <a:r>
              <a:rPr lang="es-EC">
                <a:solidFill>
                  <a:schemeClr val="tx1"/>
                </a:solidFill>
              </a:rPr>
              <a:t>CONCLUSIONES</a:t>
            </a:r>
          </a:p>
        </p:txBody>
      </p:sp>
      <p:pic>
        <p:nvPicPr>
          <p:cNvPr id="3" name="Picture 4">
            <a:extLst>
              <a:ext uri="{FF2B5EF4-FFF2-40B4-BE49-F238E27FC236}">
                <a16:creationId xmlns:a16="http://schemas.microsoft.com/office/drawing/2014/main" id="{DB2A6AB4-484A-4925-8315-33C8D743A0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uadroTexto 3">
            <a:extLst>
              <a:ext uri="{FF2B5EF4-FFF2-40B4-BE49-F238E27FC236}">
                <a16:creationId xmlns:a16="http://schemas.microsoft.com/office/drawing/2014/main" id="{1A08DB9C-FA10-4DAD-9F78-89FA119C9C3A}"/>
              </a:ext>
            </a:extLst>
          </p:cNvPr>
          <p:cNvSpPr txBox="1"/>
          <p:nvPr/>
        </p:nvSpPr>
        <p:spPr>
          <a:xfrm>
            <a:off x="89854" y="6401356"/>
            <a:ext cx="461529" cy="369332"/>
          </a:xfrm>
          <a:prstGeom prst="rect">
            <a:avLst/>
          </a:prstGeom>
          <a:noFill/>
        </p:spPr>
        <p:txBody>
          <a:bodyPr wrap="square">
            <a:spAutoFit/>
          </a:bodyPr>
          <a:lstStyle/>
          <a:p>
            <a:r>
              <a:rPr lang="es-MX" sz="1800" dirty="0"/>
              <a:t>71</a:t>
            </a:r>
            <a:endParaRPr lang="es-EC" sz="1800" dirty="0"/>
          </a:p>
        </p:txBody>
      </p:sp>
    </p:spTree>
    <p:extLst>
      <p:ext uri="{BB962C8B-B14F-4D97-AF65-F5344CB8AC3E}">
        <p14:creationId xmlns:p14="http://schemas.microsoft.com/office/powerpoint/2010/main" val="557957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EDE0EC-15B9-4BFA-B110-7F8D5FDAB1B4}"/>
              </a:ext>
            </a:extLst>
          </p:cNvPr>
          <p:cNvSpPr>
            <a:spLocks noGrp="1"/>
          </p:cNvSpPr>
          <p:nvPr>
            <p:ph type="title"/>
          </p:nvPr>
        </p:nvSpPr>
        <p:spPr>
          <a:xfrm>
            <a:off x="622569" y="885975"/>
            <a:ext cx="10972800" cy="1143000"/>
          </a:xfrm>
        </p:spPr>
        <p:txBody>
          <a:bodyPr/>
          <a:lstStyle/>
          <a:p>
            <a:pPr algn="l"/>
            <a:r>
              <a:rPr lang="es-EC">
                <a:solidFill>
                  <a:schemeClr val="tx1"/>
                </a:solidFill>
              </a:rPr>
              <a:t>SEÑALÉTICA VERTICAL</a:t>
            </a:r>
          </a:p>
        </p:txBody>
      </p:sp>
      <p:sp>
        <p:nvSpPr>
          <p:cNvPr id="3" name="Marcador de contenido 2">
            <a:extLst>
              <a:ext uri="{FF2B5EF4-FFF2-40B4-BE49-F238E27FC236}">
                <a16:creationId xmlns:a16="http://schemas.microsoft.com/office/drawing/2014/main" id="{BF3C2978-F0B9-4956-A5F2-9BBB9B31A19F}"/>
              </a:ext>
            </a:extLst>
          </p:cNvPr>
          <p:cNvSpPr>
            <a:spLocks noGrp="1"/>
          </p:cNvSpPr>
          <p:nvPr>
            <p:ph idx="1"/>
          </p:nvPr>
        </p:nvSpPr>
        <p:spPr>
          <a:xfrm>
            <a:off x="622569" y="1556792"/>
            <a:ext cx="10972800" cy="1473032"/>
          </a:xfrm>
        </p:spPr>
        <p:txBody>
          <a:bodyPr/>
          <a:lstStyle/>
          <a:p>
            <a:pPr marL="0" indent="0" algn="just">
              <a:lnSpc>
                <a:spcPct val="106000"/>
              </a:lnSpc>
              <a:spcAft>
                <a:spcPts val="800"/>
              </a:spcAft>
              <a:buNone/>
            </a:pPr>
            <a:r>
              <a:rPr lang="es-ES" sz="1800" dirty="0">
                <a:solidFill>
                  <a:srgbClr val="000000"/>
                </a:solidFill>
                <a:effectLst/>
                <a:latin typeface="+mj-lt"/>
                <a:ea typeface="Calibri" panose="020F0502020204030204" pitchFamily="34" charset="0"/>
                <a:cs typeface="Times New Roman" panose="02020603050405020304" pitchFamily="18" charset="0"/>
              </a:rPr>
              <a:t>El eje vial con mayor número de señalética vertical es la Avenida Calderón, sectores San Pedro de Taboada – El Choclo- El Colibrí y parte de la E35 en el sector de Santa Teresa, pero el que contenga más señaléticas no quiere decir que estén en correctas condiciones. </a:t>
            </a:r>
            <a:endParaRPr lang="es-EC" sz="1800" dirty="0">
              <a:solidFill>
                <a:srgbClr val="000000"/>
              </a:solidFill>
              <a:effectLst/>
              <a:latin typeface="+mj-lt"/>
              <a:ea typeface="Calibri" panose="020F0502020204030204" pitchFamily="34" charset="0"/>
              <a:cs typeface="Times New Roman" panose="02020603050405020304" pitchFamily="18" charset="0"/>
            </a:endParaRPr>
          </a:p>
          <a:p>
            <a:endParaRPr lang="es-EC" dirty="0">
              <a:solidFill>
                <a:schemeClr val="tx1"/>
              </a:solidFill>
            </a:endParaRPr>
          </a:p>
        </p:txBody>
      </p:sp>
      <p:sp>
        <p:nvSpPr>
          <p:cNvPr id="4" name="Título 1">
            <a:extLst>
              <a:ext uri="{FF2B5EF4-FFF2-40B4-BE49-F238E27FC236}">
                <a16:creationId xmlns:a16="http://schemas.microsoft.com/office/drawing/2014/main" id="{84024295-8CA3-4D8A-9F44-A677B9DA6FE8}"/>
              </a:ext>
            </a:extLst>
          </p:cNvPr>
          <p:cNvSpPr txBox="1">
            <a:spLocks/>
          </p:cNvSpPr>
          <p:nvPr/>
        </p:nvSpPr>
        <p:spPr>
          <a:xfrm>
            <a:off x="609600" y="3412609"/>
            <a:ext cx="10972800" cy="732496"/>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kern="0">
                <a:solidFill>
                  <a:schemeClr val="tx1"/>
                </a:solidFill>
              </a:rPr>
              <a:t>SEÑALÉTICA HORIZONTAL</a:t>
            </a:r>
          </a:p>
        </p:txBody>
      </p:sp>
      <p:sp>
        <p:nvSpPr>
          <p:cNvPr id="5" name="Marcador de contenido 2">
            <a:extLst>
              <a:ext uri="{FF2B5EF4-FFF2-40B4-BE49-F238E27FC236}">
                <a16:creationId xmlns:a16="http://schemas.microsoft.com/office/drawing/2014/main" id="{A1DF9D6D-6AAA-4096-825F-7692613971F0}"/>
              </a:ext>
            </a:extLst>
          </p:cNvPr>
          <p:cNvSpPr txBox="1">
            <a:spLocks/>
          </p:cNvSpPr>
          <p:nvPr/>
        </p:nvSpPr>
        <p:spPr>
          <a:xfrm>
            <a:off x="609600" y="4260224"/>
            <a:ext cx="10972800" cy="1473032"/>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lgn="just">
              <a:lnSpc>
                <a:spcPct val="106000"/>
              </a:lnSpc>
              <a:spcAft>
                <a:spcPts val="800"/>
              </a:spcAft>
              <a:buNone/>
            </a:pPr>
            <a:r>
              <a:rPr lang="es-ES" sz="1800" dirty="0">
                <a:solidFill>
                  <a:srgbClr val="000000"/>
                </a:solidFill>
                <a:effectLst/>
                <a:latin typeface="+mj-lt"/>
                <a:ea typeface="Calibri" panose="020F0502020204030204" pitchFamily="34" charset="0"/>
                <a:cs typeface="Times New Roman" panose="02020603050405020304" pitchFamily="18" charset="0"/>
              </a:rPr>
              <a:t>Se concluye que el eje vial más equipado en cuanto a señalización horizontal es el comprendido por la Avenida </a:t>
            </a:r>
            <a:r>
              <a:rPr lang="es-ES" sz="1800" dirty="0">
                <a:solidFill>
                  <a:srgbClr val="000000"/>
                </a:solidFill>
                <a:latin typeface="+mj-lt"/>
                <a:ea typeface="Calibri" panose="020F0502020204030204" pitchFamily="34" charset="0"/>
                <a:cs typeface="Times New Roman" panose="02020603050405020304" pitchFamily="18" charset="0"/>
              </a:rPr>
              <a:t>C</a:t>
            </a:r>
            <a:r>
              <a:rPr lang="es-ES" sz="1800" dirty="0">
                <a:solidFill>
                  <a:srgbClr val="000000"/>
                </a:solidFill>
                <a:effectLst/>
                <a:latin typeface="+mj-lt"/>
                <a:ea typeface="Calibri" panose="020F0502020204030204" pitchFamily="34" charset="0"/>
                <a:cs typeface="Times New Roman" panose="02020603050405020304" pitchFamily="18" charset="0"/>
              </a:rPr>
              <a:t>alderón y parte de la E35, resaltando con un 55.40% de señalización horizontal frente a los otros ejes.</a:t>
            </a:r>
            <a:endParaRPr lang="es-EC" sz="1800" dirty="0">
              <a:solidFill>
                <a:srgbClr val="000000"/>
              </a:solidFill>
              <a:effectLst/>
              <a:latin typeface="+mj-lt"/>
              <a:ea typeface="Calibri" panose="020F0502020204030204" pitchFamily="34" charset="0"/>
              <a:cs typeface="Times New Roman" panose="02020603050405020304" pitchFamily="18" charset="0"/>
            </a:endParaRPr>
          </a:p>
          <a:p>
            <a:endParaRPr lang="es-EC" kern="0" dirty="0">
              <a:solidFill>
                <a:schemeClr val="tx1"/>
              </a:solidFill>
            </a:endParaRPr>
          </a:p>
        </p:txBody>
      </p:sp>
      <p:pic>
        <p:nvPicPr>
          <p:cNvPr id="6" name="Picture 4">
            <a:extLst>
              <a:ext uri="{FF2B5EF4-FFF2-40B4-BE49-F238E27FC236}">
                <a16:creationId xmlns:a16="http://schemas.microsoft.com/office/drawing/2014/main" id="{67812EED-736B-4BA9-88C8-BC42E822E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uadroTexto 6">
            <a:extLst>
              <a:ext uri="{FF2B5EF4-FFF2-40B4-BE49-F238E27FC236}">
                <a16:creationId xmlns:a16="http://schemas.microsoft.com/office/drawing/2014/main" id="{27ECAE18-6E0B-4B19-ACBF-FDE45CD5675C}"/>
              </a:ext>
            </a:extLst>
          </p:cNvPr>
          <p:cNvSpPr txBox="1"/>
          <p:nvPr/>
        </p:nvSpPr>
        <p:spPr>
          <a:xfrm>
            <a:off x="89854" y="6401356"/>
            <a:ext cx="461529" cy="369332"/>
          </a:xfrm>
          <a:prstGeom prst="rect">
            <a:avLst/>
          </a:prstGeom>
          <a:noFill/>
        </p:spPr>
        <p:txBody>
          <a:bodyPr wrap="square">
            <a:spAutoFit/>
          </a:bodyPr>
          <a:lstStyle/>
          <a:p>
            <a:r>
              <a:rPr lang="es-MX" sz="1800" dirty="0"/>
              <a:t>72</a:t>
            </a:r>
            <a:endParaRPr lang="es-EC" sz="1800" dirty="0"/>
          </a:p>
        </p:txBody>
      </p:sp>
    </p:spTree>
    <p:extLst>
      <p:ext uri="{BB962C8B-B14F-4D97-AF65-F5344CB8AC3E}">
        <p14:creationId xmlns:p14="http://schemas.microsoft.com/office/powerpoint/2010/main" val="35079136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EDE0EC-15B9-4BFA-B110-7F8D5FDAB1B4}"/>
              </a:ext>
            </a:extLst>
          </p:cNvPr>
          <p:cNvSpPr>
            <a:spLocks noGrp="1"/>
          </p:cNvSpPr>
          <p:nvPr>
            <p:ph type="title"/>
          </p:nvPr>
        </p:nvSpPr>
        <p:spPr>
          <a:xfrm>
            <a:off x="609600" y="846138"/>
            <a:ext cx="10972800" cy="1143000"/>
          </a:xfrm>
        </p:spPr>
        <p:txBody>
          <a:bodyPr/>
          <a:lstStyle/>
          <a:p>
            <a:pPr algn="l"/>
            <a:r>
              <a:rPr lang="es-EC">
                <a:solidFill>
                  <a:schemeClr val="tx1"/>
                </a:solidFill>
              </a:rPr>
              <a:t>SEÑALÉTICA ESPACIAL</a:t>
            </a:r>
          </a:p>
        </p:txBody>
      </p:sp>
      <p:sp>
        <p:nvSpPr>
          <p:cNvPr id="3" name="Marcador de contenido 2">
            <a:extLst>
              <a:ext uri="{FF2B5EF4-FFF2-40B4-BE49-F238E27FC236}">
                <a16:creationId xmlns:a16="http://schemas.microsoft.com/office/drawing/2014/main" id="{BF3C2978-F0B9-4956-A5F2-9BBB9B31A19F}"/>
              </a:ext>
            </a:extLst>
          </p:cNvPr>
          <p:cNvSpPr>
            <a:spLocks noGrp="1"/>
          </p:cNvSpPr>
          <p:nvPr>
            <p:ph idx="1"/>
          </p:nvPr>
        </p:nvSpPr>
        <p:spPr>
          <a:xfrm>
            <a:off x="609600" y="1686803"/>
            <a:ext cx="10972800" cy="1473032"/>
          </a:xfrm>
        </p:spPr>
        <p:txBody>
          <a:bodyPr/>
          <a:lstStyle/>
          <a:p>
            <a:pPr marL="0" indent="0" algn="just">
              <a:lnSpc>
                <a:spcPct val="106000"/>
              </a:lnSpc>
              <a:spcAft>
                <a:spcPts val="800"/>
              </a:spcAft>
              <a:buNone/>
            </a:pPr>
            <a:r>
              <a:rPr lang="es-ES" sz="1800" dirty="0">
                <a:solidFill>
                  <a:srgbClr val="000000"/>
                </a:solidFill>
                <a:effectLst/>
                <a:latin typeface="+mj-lt"/>
                <a:ea typeface="Calibri" panose="020F0502020204030204" pitchFamily="34" charset="0"/>
                <a:cs typeface="Times New Roman" panose="02020603050405020304" pitchFamily="18" charset="0"/>
              </a:rPr>
              <a:t>El más equipado con señalética espacial es el eje comprendido entre la Autopista General Rumiñahui y la E35 ya que tiene 14 señales espaciales a lo largo de su recorrido en ambos márgenes, esto se debe a que esta es la principal autovía que une al Valle de los Chillos con el Distrito Metropolitano de Quito.</a:t>
            </a:r>
            <a:endParaRPr lang="es-EC" sz="1800" dirty="0">
              <a:solidFill>
                <a:srgbClr val="000000"/>
              </a:solidFill>
              <a:effectLst/>
              <a:latin typeface="+mj-lt"/>
              <a:ea typeface="Calibri" panose="020F0502020204030204" pitchFamily="34" charset="0"/>
              <a:cs typeface="Times New Roman" panose="02020603050405020304" pitchFamily="18" charset="0"/>
            </a:endParaRPr>
          </a:p>
        </p:txBody>
      </p:sp>
      <p:sp>
        <p:nvSpPr>
          <p:cNvPr id="4" name="Título 1">
            <a:extLst>
              <a:ext uri="{FF2B5EF4-FFF2-40B4-BE49-F238E27FC236}">
                <a16:creationId xmlns:a16="http://schemas.microsoft.com/office/drawing/2014/main" id="{84024295-8CA3-4D8A-9F44-A677B9DA6FE8}"/>
              </a:ext>
            </a:extLst>
          </p:cNvPr>
          <p:cNvSpPr txBox="1">
            <a:spLocks/>
          </p:cNvSpPr>
          <p:nvPr/>
        </p:nvSpPr>
        <p:spPr>
          <a:xfrm>
            <a:off x="597380" y="3429000"/>
            <a:ext cx="10972800" cy="732496"/>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kern="0">
                <a:solidFill>
                  <a:schemeClr val="tx1"/>
                </a:solidFill>
              </a:rPr>
              <a:t>PARADAS DE BUS</a:t>
            </a:r>
          </a:p>
        </p:txBody>
      </p:sp>
      <p:sp>
        <p:nvSpPr>
          <p:cNvPr id="5" name="Marcador de contenido 2">
            <a:extLst>
              <a:ext uri="{FF2B5EF4-FFF2-40B4-BE49-F238E27FC236}">
                <a16:creationId xmlns:a16="http://schemas.microsoft.com/office/drawing/2014/main" id="{A1DF9D6D-6AAA-4096-825F-7692613971F0}"/>
              </a:ext>
            </a:extLst>
          </p:cNvPr>
          <p:cNvSpPr txBox="1">
            <a:spLocks/>
          </p:cNvSpPr>
          <p:nvPr/>
        </p:nvSpPr>
        <p:spPr>
          <a:xfrm>
            <a:off x="597380" y="4242890"/>
            <a:ext cx="10972800" cy="1473032"/>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lgn="just">
              <a:buNone/>
            </a:pPr>
            <a:r>
              <a:rPr lang="es-ES" sz="1800" dirty="0">
                <a:solidFill>
                  <a:srgbClr val="000000"/>
                </a:solidFill>
                <a:effectLst/>
                <a:latin typeface="+mj-lt"/>
                <a:ea typeface="Calibri" panose="020F0502020204030204" pitchFamily="34" charset="0"/>
                <a:cs typeface="Times New Roman" panose="02020603050405020304" pitchFamily="18" charset="0"/>
              </a:rPr>
              <a:t>El eje vial que presenta mayor número de paradas de buses es la Autopista General Rumiñahui y E35 con 40 paradas, pero esto no quiere decir que estas tengan un adecuado equipamiento. La Av. Gral. Enríquez y la Av. Luis Cordero son las avenidas con mayor equipamiento de las paradas con un 63,54%</a:t>
            </a:r>
            <a:endParaRPr lang="es-EC" sz="1800" dirty="0">
              <a:solidFill>
                <a:srgbClr val="000000"/>
              </a:solidFill>
              <a:effectLst/>
              <a:latin typeface="+mj-lt"/>
              <a:ea typeface="Calibri" panose="020F0502020204030204" pitchFamily="34" charset="0"/>
              <a:cs typeface="Times New Roman" panose="02020603050405020304" pitchFamily="18" charset="0"/>
            </a:endParaRPr>
          </a:p>
        </p:txBody>
      </p:sp>
      <p:pic>
        <p:nvPicPr>
          <p:cNvPr id="6" name="Picture 4">
            <a:extLst>
              <a:ext uri="{FF2B5EF4-FFF2-40B4-BE49-F238E27FC236}">
                <a16:creationId xmlns:a16="http://schemas.microsoft.com/office/drawing/2014/main" id="{350A4880-739F-4C8C-9786-91CD38141C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uadroTexto 6">
            <a:extLst>
              <a:ext uri="{FF2B5EF4-FFF2-40B4-BE49-F238E27FC236}">
                <a16:creationId xmlns:a16="http://schemas.microsoft.com/office/drawing/2014/main" id="{9E7BF55A-7A2F-4A2D-8E4E-A1CFAA2B928D}"/>
              </a:ext>
            </a:extLst>
          </p:cNvPr>
          <p:cNvSpPr txBox="1"/>
          <p:nvPr/>
        </p:nvSpPr>
        <p:spPr>
          <a:xfrm>
            <a:off x="89854" y="6401356"/>
            <a:ext cx="461529" cy="369332"/>
          </a:xfrm>
          <a:prstGeom prst="rect">
            <a:avLst/>
          </a:prstGeom>
          <a:noFill/>
        </p:spPr>
        <p:txBody>
          <a:bodyPr wrap="square">
            <a:spAutoFit/>
          </a:bodyPr>
          <a:lstStyle/>
          <a:p>
            <a:r>
              <a:rPr lang="es-MX" sz="1800" dirty="0"/>
              <a:t>73</a:t>
            </a:r>
            <a:endParaRPr lang="es-EC" sz="1800" dirty="0"/>
          </a:p>
        </p:txBody>
      </p:sp>
    </p:spTree>
    <p:extLst>
      <p:ext uri="{BB962C8B-B14F-4D97-AF65-F5344CB8AC3E}">
        <p14:creationId xmlns:p14="http://schemas.microsoft.com/office/powerpoint/2010/main" val="2972053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ángulo 3">
            <a:extLst>
              <a:ext uri="{FF2B5EF4-FFF2-40B4-BE49-F238E27FC236}">
                <a16:creationId xmlns:a16="http://schemas.microsoft.com/office/drawing/2014/main" id="{7E0605A4-125E-4103-8790-7953362D58D6}"/>
              </a:ext>
            </a:extLst>
          </p:cNvPr>
          <p:cNvSpPr>
            <a:spLocks noChangeArrowheads="1"/>
          </p:cNvSpPr>
          <p:nvPr/>
        </p:nvSpPr>
        <p:spPr bwMode="auto">
          <a:xfrm>
            <a:off x="263525" y="25400"/>
            <a:ext cx="73939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a:t>ASPECTOS GENERALES: </a:t>
            </a:r>
            <a:r>
              <a:rPr lang="es-MX" altLang="es-EC" sz="2000" b="1"/>
              <a:t>LOCALIZACIÓN</a:t>
            </a:r>
            <a:r>
              <a:rPr lang="es-MX" altLang="es-EC" sz="2800" b="1"/>
              <a:t> </a:t>
            </a:r>
            <a:endParaRPr lang="es-EC" altLang="es-EC" sz="3200"/>
          </a:p>
        </p:txBody>
      </p:sp>
      <p:pic>
        <p:nvPicPr>
          <p:cNvPr id="7171" name="Picture 4">
            <a:extLst>
              <a:ext uri="{FF2B5EF4-FFF2-40B4-BE49-F238E27FC236}">
                <a16:creationId xmlns:a16="http://schemas.microsoft.com/office/drawing/2014/main" id="{A0491CF1-732D-489B-83DA-A98935CE70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uadroTexto 3">
            <a:extLst>
              <a:ext uri="{FF2B5EF4-FFF2-40B4-BE49-F238E27FC236}">
                <a16:creationId xmlns:a16="http://schemas.microsoft.com/office/drawing/2014/main" id="{20BE0545-3716-414C-8C3F-E605F0A5367F}"/>
              </a:ext>
            </a:extLst>
          </p:cNvPr>
          <p:cNvSpPr txBox="1"/>
          <p:nvPr/>
        </p:nvSpPr>
        <p:spPr>
          <a:xfrm>
            <a:off x="894871" y="982398"/>
            <a:ext cx="5784137" cy="2554545"/>
          </a:xfrm>
          <a:prstGeom prst="rect">
            <a:avLst/>
          </a:prstGeom>
          <a:noFill/>
        </p:spPr>
        <p:txBody>
          <a:bodyPr wrap="square">
            <a:spAutoFit/>
          </a:bodyPr>
          <a:lstStyle/>
          <a:p>
            <a:r>
              <a:rPr lang="es-MX" sz="2000" dirty="0"/>
              <a:t>Administración Zonal del Valle de los Chillos (AZVCH):</a:t>
            </a:r>
          </a:p>
          <a:p>
            <a:r>
              <a:rPr lang="es-MX" sz="2000" dirty="0"/>
              <a:t>Alangasí</a:t>
            </a:r>
          </a:p>
          <a:p>
            <a:r>
              <a:rPr lang="es-MX" sz="2000" dirty="0"/>
              <a:t>Amaguaña</a:t>
            </a:r>
          </a:p>
          <a:p>
            <a:r>
              <a:rPr lang="es-MX" sz="2000" dirty="0"/>
              <a:t>Conocoto</a:t>
            </a:r>
          </a:p>
          <a:p>
            <a:r>
              <a:rPr lang="es-MX" sz="2000" dirty="0"/>
              <a:t>Guangopolo</a:t>
            </a:r>
          </a:p>
          <a:p>
            <a:r>
              <a:rPr lang="es-MX" sz="2000" dirty="0"/>
              <a:t>La Merced</a:t>
            </a:r>
          </a:p>
          <a:p>
            <a:r>
              <a:rPr lang="es-MX" sz="2000" dirty="0" err="1"/>
              <a:t>Pintag</a:t>
            </a:r>
            <a:endParaRPr lang="es-EC" sz="2000" dirty="0"/>
          </a:p>
        </p:txBody>
      </p:sp>
      <p:sp>
        <p:nvSpPr>
          <p:cNvPr id="6" name="CuadroTexto 5">
            <a:extLst>
              <a:ext uri="{FF2B5EF4-FFF2-40B4-BE49-F238E27FC236}">
                <a16:creationId xmlns:a16="http://schemas.microsoft.com/office/drawing/2014/main" id="{D3CC9284-2BC0-4174-BBD3-F812BF3A0F47}"/>
              </a:ext>
            </a:extLst>
          </p:cNvPr>
          <p:cNvSpPr txBox="1"/>
          <p:nvPr/>
        </p:nvSpPr>
        <p:spPr>
          <a:xfrm>
            <a:off x="894871" y="3502678"/>
            <a:ext cx="5784137" cy="2246769"/>
          </a:xfrm>
          <a:prstGeom prst="rect">
            <a:avLst/>
          </a:prstGeom>
          <a:noFill/>
        </p:spPr>
        <p:txBody>
          <a:bodyPr wrap="square">
            <a:spAutoFit/>
          </a:bodyPr>
          <a:lstStyle/>
          <a:p>
            <a:r>
              <a:rPr lang="es-MX" sz="2000" dirty="0"/>
              <a:t>Administración del Cantón Rumiñahui:</a:t>
            </a:r>
          </a:p>
          <a:p>
            <a:r>
              <a:rPr lang="es-MX" sz="2000" dirty="0"/>
              <a:t>Sangolquí</a:t>
            </a:r>
          </a:p>
          <a:p>
            <a:r>
              <a:rPr lang="es-MX" sz="2000" dirty="0"/>
              <a:t>San Pedro de Taboada</a:t>
            </a:r>
          </a:p>
          <a:p>
            <a:r>
              <a:rPr lang="es-MX" sz="2000" dirty="0"/>
              <a:t>San Rafael</a:t>
            </a:r>
          </a:p>
          <a:p>
            <a:r>
              <a:rPr lang="es-MX" sz="2000" dirty="0"/>
              <a:t>Cotogchoa</a:t>
            </a:r>
          </a:p>
          <a:p>
            <a:r>
              <a:rPr lang="es-MX" sz="2000" dirty="0"/>
              <a:t>Rumipamba</a:t>
            </a:r>
          </a:p>
          <a:p>
            <a:r>
              <a:rPr lang="es-MX" sz="2000" dirty="0"/>
              <a:t>Fajardo </a:t>
            </a:r>
            <a:endParaRPr lang="es-EC" sz="2000" dirty="0"/>
          </a:p>
        </p:txBody>
      </p:sp>
      <p:pic>
        <p:nvPicPr>
          <p:cNvPr id="7" name="Imagen 6">
            <a:extLst>
              <a:ext uri="{FF2B5EF4-FFF2-40B4-BE49-F238E27FC236}">
                <a16:creationId xmlns:a16="http://schemas.microsoft.com/office/drawing/2014/main" id="{EC913A74-7751-43F5-8952-43283179B1F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047959" y="1092933"/>
            <a:ext cx="2249170" cy="1428750"/>
          </a:xfrm>
          <a:prstGeom prst="rect">
            <a:avLst/>
          </a:prstGeom>
        </p:spPr>
      </p:pic>
      <p:pic>
        <p:nvPicPr>
          <p:cNvPr id="8" name="Imagen 7">
            <a:extLst>
              <a:ext uri="{FF2B5EF4-FFF2-40B4-BE49-F238E27FC236}">
                <a16:creationId xmlns:a16="http://schemas.microsoft.com/office/drawing/2014/main" id="{101008B3-FC08-42C2-AED0-8C22B3EC89EF}"/>
              </a:ext>
            </a:extLst>
          </p:cNvPr>
          <p:cNvPicPr/>
          <p:nvPr/>
        </p:nvPicPr>
        <p:blipFill rotWithShape="1">
          <a:blip r:embed="rId4" cstate="print">
            <a:extLst>
              <a:ext uri="{28A0092B-C50C-407E-A947-70E740481C1C}">
                <a14:useLocalDpi xmlns:a14="http://schemas.microsoft.com/office/drawing/2010/main" val="0"/>
              </a:ext>
            </a:extLst>
          </a:blip>
          <a:srcRect l="4564" r="21992"/>
          <a:stretch/>
        </p:blipFill>
        <p:spPr bwMode="auto">
          <a:xfrm>
            <a:off x="6959501" y="542492"/>
            <a:ext cx="2016224" cy="4674653"/>
          </a:xfrm>
          <a:prstGeom prst="rect">
            <a:avLst/>
          </a:prstGeom>
          <a:ln>
            <a:noFill/>
          </a:ln>
          <a:extLst>
            <a:ext uri="{53640926-AAD7-44D8-BBD7-CCE9431645EC}">
              <a14:shadowObscured xmlns:a14="http://schemas.microsoft.com/office/drawing/2010/main"/>
            </a:ext>
          </a:extLst>
        </p:spPr>
      </p:pic>
      <p:sp>
        <p:nvSpPr>
          <p:cNvPr id="10" name="CuadroTexto 9">
            <a:extLst>
              <a:ext uri="{FF2B5EF4-FFF2-40B4-BE49-F238E27FC236}">
                <a16:creationId xmlns:a16="http://schemas.microsoft.com/office/drawing/2014/main" id="{D79DF74F-E26F-4058-A3D7-835011F216F5}"/>
              </a:ext>
            </a:extLst>
          </p:cNvPr>
          <p:cNvSpPr txBox="1"/>
          <p:nvPr/>
        </p:nvSpPr>
        <p:spPr>
          <a:xfrm>
            <a:off x="6927909" y="5246503"/>
            <a:ext cx="4223850" cy="738664"/>
          </a:xfrm>
          <a:prstGeom prst="rect">
            <a:avLst/>
          </a:prstGeom>
          <a:noFill/>
        </p:spPr>
        <p:txBody>
          <a:bodyPr wrap="square">
            <a:spAutoFit/>
          </a:bodyPr>
          <a:lstStyle/>
          <a:p>
            <a:r>
              <a:rPr lang="es-MX" sz="1400"/>
              <a:t>Nota. Las temperaturas son promedios por lo que pueden variar a lo largo del año. Tomado de (GAD Municipal Cantón Rumiñahui, 2019)</a:t>
            </a:r>
            <a:endParaRPr lang="es-EC" sz="1400"/>
          </a:p>
        </p:txBody>
      </p:sp>
      <p:sp>
        <p:nvSpPr>
          <p:cNvPr id="12" name="CuadroTexto 11">
            <a:extLst>
              <a:ext uri="{FF2B5EF4-FFF2-40B4-BE49-F238E27FC236}">
                <a16:creationId xmlns:a16="http://schemas.microsoft.com/office/drawing/2014/main" id="{440B520B-4944-426B-AE66-5930CAA26D72}"/>
              </a:ext>
            </a:extLst>
          </p:cNvPr>
          <p:cNvSpPr txBox="1"/>
          <p:nvPr/>
        </p:nvSpPr>
        <p:spPr>
          <a:xfrm>
            <a:off x="89854" y="6401356"/>
            <a:ext cx="461529" cy="369332"/>
          </a:xfrm>
          <a:prstGeom prst="rect">
            <a:avLst/>
          </a:prstGeom>
          <a:noFill/>
        </p:spPr>
        <p:txBody>
          <a:bodyPr wrap="square">
            <a:spAutoFit/>
          </a:bodyPr>
          <a:lstStyle/>
          <a:p>
            <a:r>
              <a:rPr lang="es-MX" sz="1800"/>
              <a:t>5</a:t>
            </a:r>
            <a:endParaRPr lang="es-EC" sz="18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EDE0EC-15B9-4BFA-B110-7F8D5FDAB1B4}"/>
              </a:ext>
            </a:extLst>
          </p:cNvPr>
          <p:cNvSpPr>
            <a:spLocks noGrp="1"/>
          </p:cNvSpPr>
          <p:nvPr>
            <p:ph type="title"/>
          </p:nvPr>
        </p:nvSpPr>
        <p:spPr>
          <a:xfrm>
            <a:off x="609600" y="707852"/>
            <a:ext cx="10972800" cy="1143000"/>
          </a:xfrm>
        </p:spPr>
        <p:txBody>
          <a:bodyPr/>
          <a:lstStyle/>
          <a:p>
            <a:pPr algn="l"/>
            <a:r>
              <a:rPr lang="es-EC">
                <a:solidFill>
                  <a:schemeClr val="tx1"/>
                </a:solidFill>
              </a:rPr>
              <a:t>PARADAS DE TAXIS Y CAMIONETAS</a:t>
            </a:r>
          </a:p>
        </p:txBody>
      </p:sp>
      <p:sp>
        <p:nvSpPr>
          <p:cNvPr id="3" name="Marcador de contenido 2">
            <a:extLst>
              <a:ext uri="{FF2B5EF4-FFF2-40B4-BE49-F238E27FC236}">
                <a16:creationId xmlns:a16="http://schemas.microsoft.com/office/drawing/2014/main" id="{BF3C2978-F0B9-4956-A5F2-9BBB9B31A19F}"/>
              </a:ext>
            </a:extLst>
          </p:cNvPr>
          <p:cNvSpPr>
            <a:spLocks noGrp="1"/>
          </p:cNvSpPr>
          <p:nvPr>
            <p:ph idx="1"/>
          </p:nvPr>
        </p:nvSpPr>
        <p:spPr>
          <a:xfrm>
            <a:off x="609600" y="1434536"/>
            <a:ext cx="10972800" cy="1473032"/>
          </a:xfrm>
        </p:spPr>
        <p:txBody>
          <a:bodyPr/>
          <a:lstStyle/>
          <a:p>
            <a:pPr marL="0" indent="0" algn="just">
              <a:lnSpc>
                <a:spcPct val="106000"/>
              </a:lnSpc>
              <a:spcAft>
                <a:spcPts val="800"/>
              </a:spcAft>
              <a:buNone/>
            </a:pPr>
            <a:r>
              <a:rPr lang="es-ES" sz="1800" dirty="0">
                <a:solidFill>
                  <a:srgbClr val="000000"/>
                </a:solidFill>
                <a:effectLst/>
                <a:latin typeface="+mj-lt"/>
                <a:ea typeface="Calibri" panose="020F0502020204030204" pitchFamily="34" charset="0"/>
                <a:cs typeface="Times New Roman" panose="02020603050405020304" pitchFamily="18" charset="0"/>
              </a:rPr>
              <a:t>El eje que registra el mayor número de cooperativas de taxis es la Av. Ilaló, esto se debe a su interconexión con zonas céntricas y periféricas del cantón con gran demanda de pasajeros.</a:t>
            </a:r>
            <a:endParaRPr lang="es-EC" sz="1800" dirty="0">
              <a:solidFill>
                <a:srgbClr val="000000"/>
              </a:solidFill>
              <a:effectLst/>
              <a:latin typeface="+mj-lt"/>
              <a:ea typeface="Calibri" panose="020F0502020204030204" pitchFamily="34" charset="0"/>
              <a:cs typeface="Times New Roman" panose="02020603050405020304" pitchFamily="18" charset="0"/>
            </a:endParaRPr>
          </a:p>
          <a:p>
            <a:endParaRPr lang="es-EC" dirty="0">
              <a:solidFill>
                <a:schemeClr val="tx1"/>
              </a:solidFill>
            </a:endParaRPr>
          </a:p>
        </p:txBody>
      </p:sp>
      <p:sp>
        <p:nvSpPr>
          <p:cNvPr id="4" name="Título 1">
            <a:extLst>
              <a:ext uri="{FF2B5EF4-FFF2-40B4-BE49-F238E27FC236}">
                <a16:creationId xmlns:a16="http://schemas.microsoft.com/office/drawing/2014/main" id="{84024295-8CA3-4D8A-9F44-A677B9DA6FE8}"/>
              </a:ext>
            </a:extLst>
          </p:cNvPr>
          <p:cNvSpPr txBox="1">
            <a:spLocks/>
          </p:cNvSpPr>
          <p:nvPr/>
        </p:nvSpPr>
        <p:spPr>
          <a:xfrm>
            <a:off x="613325" y="3062752"/>
            <a:ext cx="10972800" cy="732496"/>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kern="0">
                <a:solidFill>
                  <a:schemeClr val="tx1"/>
                </a:solidFill>
              </a:rPr>
              <a:t>PARQUEADEROS PÚBLICOS</a:t>
            </a:r>
          </a:p>
        </p:txBody>
      </p:sp>
      <p:sp>
        <p:nvSpPr>
          <p:cNvPr id="5" name="Marcador de contenido 2">
            <a:extLst>
              <a:ext uri="{FF2B5EF4-FFF2-40B4-BE49-F238E27FC236}">
                <a16:creationId xmlns:a16="http://schemas.microsoft.com/office/drawing/2014/main" id="{A1DF9D6D-6AAA-4096-825F-7692613971F0}"/>
              </a:ext>
            </a:extLst>
          </p:cNvPr>
          <p:cNvSpPr txBox="1">
            <a:spLocks/>
          </p:cNvSpPr>
          <p:nvPr/>
        </p:nvSpPr>
        <p:spPr>
          <a:xfrm>
            <a:off x="609600" y="3950432"/>
            <a:ext cx="10972800" cy="1473032"/>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lgn="just">
              <a:lnSpc>
                <a:spcPct val="106000"/>
              </a:lnSpc>
              <a:spcAft>
                <a:spcPts val="800"/>
              </a:spcAft>
              <a:buNone/>
            </a:pPr>
            <a:r>
              <a:rPr lang="es-ES" sz="1800" dirty="0">
                <a:solidFill>
                  <a:srgbClr val="000000"/>
                </a:solidFill>
                <a:effectLst/>
                <a:latin typeface="+mj-lt"/>
                <a:ea typeface="Calibri" panose="020F0502020204030204" pitchFamily="34" charset="0"/>
                <a:cs typeface="Times New Roman" panose="02020603050405020304" pitchFamily="18" charset="0"/>
              </a:rPr>
              <a:t>Los estacionamientos públicos en los ejes casi son inexistentes, la solución indirecta que solventa este problema son los propios locales comerciales que cuentan con parqueadero privado para sus clientes, evitando la obstrucción de las vías.</a:t>
            </a:r>
            <a:endParaRPr lang="es-EC" sz="1800" dirty="0">
              <a:solidFill>
                <a:srgbClr val="000000"/>
              </a:solidFill>
              <a:effectLst/>
              <a:latin typeface="+mj-lt"/>
              <a:ea typeface="Calibri" panose="020F0502020204030204" pitchFamily="34" charset="0"/>
              <a:cs typeface="Times New Roman" panose="02020603050405020304" pitchFamily="18" charset="0"/>
            </a:endParaRPr>
          </a:p>
          <a:p>
            <a:pPr marL="0" indent="0">
              <a:buNone/>
            </a:pPr>
            <a:endParaRPr lang="es-EC" kern="0" dirty="0">
              <a:solidFill>
                <a:schemeClr val="tx1"/>
              </a:solidFill>
            </a:endParaRPr>
          </a:p>
        </p:txBody>
      </p:sp>
      <p:pic>
        <p:nvPicPr>
          <p:cNvPr id="6" name="Picture 4">
            <a:extLst>
              <a:ext uri="{FF2B5EF4-FFF2-40B4-BE49-F238E27FC236}">
                <a16:creationId xmlns:a16="http://schemas.microsoft.com/office/drawing/2014/main" id="{47CBE1DC-FA65-4230-96D1-4A5C76A3A9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uadroTexto 6">
            <a:extLst>
              <a:ext uri="{FF2B5EF4-FFF2-40B4-BE49-F238E27FC236}">
                <a16:creationId xmlns:a16="http://schemas.microsoft.com/office/drawing/2014/main" id="{610837EB-603F-47FB-8ABB-90222D667D46}"/>
              </a:ext>
            </a:extLst>
          </p:cNvPr>
          <p:cNvSpPr txBox="1"/>
          <p:nvPr/>
        </p:nvSpPr>
        <p:spPr>
          <a:xfrm>
            <a:off x="89854" y="6401356"/>
            <a:ext cx="461529" cy="369332"/>
          </a:xfrm>
          <a:prstGeom prst="rect">
            <a:avLst/>
          </a:prstGeom>
          <a:noFill/>
        </p:spPr>
        <p:txBody>
          <a:bodyPr wrap="square">
            <a:spAutoFit/>
          </a:bodyPr>
          <a:lstStyle/>
          <a:p>
            <a:r>
              <a:rPr lang="es-MX" sz="1800" dirty="0"/>
              <a:t>74</a:t>
            </a:r>
            <a:endParaRPr lang="es-EC" sz="1800" dirty="0"/>
          </a:p>
        </p:txBody>
      </p:sp>
    </p:spTree>
    <p:extLst>
      <p:ext uri="{BB962C8B-B14F-4D97-AF65-F5344CB8AC3E}">
        <p14:creationId xmlns:p14="http://schemas.microsoft.com/office/powerpoint/2010/main" val="10790713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EDE0EC-15B9-4BFA-B110-7F8D5FDAB1B4}"/>
              </a:ext>
            </a:extLst>
          </p:cNvPr>
          <p:cNvSpPr>
            <a:spLocks noGrp="1"/>
          </p:cNvSpPr>
          <p:nvPr>
            <p:ph type="title"/>
          </p:nvPr>
        </p:nvSpPr>
        <p:spPr>
          <a:xfrm>
            <a:off x="741815" y="731590"/>
            <a:ext cx="10972800" cy="1143000"/>
          </a:xfrm>
        </p:spPr>
        <p:txBody>
          <a:bodyPr/>
          <a:lstStyle/>
          <a:p>
            <a:pPr algn="l"/>
            <a:r>
              <a:rPr lang="es-EC">
                <a:solidFill>
                  <a:schemeClr val="tx1"/>
                </a:solidFill>
              </a:rPr>
              <a:t>LOCALES COMERCIALES</a:t>
            </a:r>
          </a:p>
        </p:txBody>
      </p:sp>
      <p:sp>
        <p:nvSpPr>
          <p:cNvPr id="3" name="Marcador de contenido 2">
            <a:extLst>
              <a:ext uri="{FF2B5EF4-FFF2-40B4-BE49-F238E27FC236}">
                <a16:creationId xmlns:a16="http://schemas.microsoft.com/office/drawing/2014/main" id="{BF3C2978-F0B9-4956-A5F2-9BBB9B31A19F}"/>
              </a:ext>
            </a:extLst>
          </p:cNvPr>
          <p:cNvSpPr>
            <a:spLocks noGrp="1"/>
          </p:cNvSpPr>
          <p:nvPr>
            <p:ph idx="1"/>
          </p:nvPr>
        </p:nvSpPr>
        <p:spPr>
          <a:xfrm>
            <a:off x="741815" y="1465229"/>
            <a:ext cx="10972800" cy="864096"/>
          </a:xfrm>
        </p:spPr>
        <p:txBody>
          <a:bodyPr/>
          <a:lstStyle/>
          <a:p>
            <a:pPr marL="0" indent="0" algn="just">
              <a:lnSpc>
                <a:spcPct val="106000"/>
              </a:lnSpc>
              <a:spcAft>
                <a:spcPts val="800"/>
              </a:spcAft>
              <a:buNone/>
            </a:pPr>
            <a:r>
              <a:rPr lang="es-ES" sz="1800" dirty="0">
                <a:solidFill>
                  <a:srgbClr val="000000"/>
                </a:solidFill>
                <a:effectLst/>
                <a:latin typeface="+mj-lt"/>
                <a:ea typeface="Calibri" panose="020F0502020204030204" pitchFamily="34" charset="0"/>
                <a:cs typeface="Times New Roman" panose="02020603050405020304" pitchFamily="18" charset="0"/>
              </a:rPr>
              <a:t>El equipamiento comercial se encuentra marcado por tres grandes grupos: locales de tipo Comercial, Residencias y locales de Alimentos, que en cada uno de los ejes representan más del 75% del total de locales analizados</a:t>
            </a:r>
            <a:r>
              <a:rPr lang="es-E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s-EC"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s-EC" dirty="0">
              <a:solidFill>
                <a:schemeClr val="tx1"/>
              </a:solidFill>
            </a:endParaRPr>
          </a:p>
        </p:txBody>
      </p:sp>
      <p:sp>
        <p:nvSpPr>
          <p:cNvPr id="4" name="Título 1">
            <a:extLst>
              <a:ext uri="{FF2B5EF4-FFF2-40B4-BE49-F238E27FC236}">
                <a16:creationId xmlns:a16="http://schemas.microsoft.com/office/drawing/2014/main" id="{84024295-8CA3-4D8A-9F44-A677B9DA6FE8}"/>
              </a:ext>
            </a:extLst>
          </p:cNvPr>
          <p:cNvSpPr txBox="1">
            <a:spLocks/>
          </p:cNvSpPr>
          <p:nvPr/>
        </p:nvSpPr>
        <p:spPr>
          <a:xfrm>
            <a:off x="741815" y="3062752"/>
            <a:ext cx="10972800" cy="732496"/>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kern="0">
                <a:solidFill>
                  <a:schemeClr val="tx1"/>
                </a:solidFill>
              </a:rPr>
              <a:t>CONTEO VEHÍCULAR</a:t>
            </a:r>
          </a:p>
        </p:txBody>
      </p:sp>
      <p:sp>
        <p:nvSpPr>
          <p:cNvPr id="5" name="Marcador de contenido 2">
            <a:extLst>
              <a:ext uri="{FF2B5EF4-FFF2-40B4-BE49-F238E27FC236}">
                <a16:creationId xmlns:a16="http://schemas.microsoft.com/office/drawing/2014/main" id="{A1DF9D6D-6AAA-4096-825F-7692613971F0}"/>
              </a:ext>
            </a:extLst>
          </p:cNvPr>
          <p:cNvSpPr txBox="1">
            <a:spLocks/>
          </p:cNvSpPr>
          <p:nvPr/>
        </p:nvSpPr>
        <p:spPr>
          <a:xfrm>
            <a:off x="741815" y="3816986"/>
            <a:ext cx="10972800" cy="1473032"/>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lgn="just">
              <a:buNone/>
            </a:pPr>
            <a:r>
              <a:rPr lang="es-ES" sz="1800" dirty="0">
                <a:solidFill>
                  <a:srgbClr val="000000"/>
                </a:solidFill>
                <a:effectLst/>
                <a:latin typeface="+mj-lt"/>
                <a:ea typeface="Calibri" panose="020F0502020204030204" pitchFamily="34" charset="0"/>
                <a:cs typeface="Times New Roman" panose="02020603050405020304" pitchFamily="18" charset="0"/>
              </a:rPr>
              <a:t>Se puede evidenciar que el eje central longitudinal, en la Autopista General Rumiñahui y E35, presenta el mayor aforo vehicular por ser un tramo que forma parte de la Red Vial Estatal (E35), por lo que es de vital importancia tener un plan de mantenimiento vial que garantice el confort que requieren los peatones y conductores al momento de movilizarse.</a:t>
            </a:r>
            <a:endParaRPr lang="es-EC" sz="1800" dirty="0">
              <a:solidFill>
                <a:srgbClr val="000000"/>
              </a:solidFill>
              <a:effectLst/>
              <a:latin typeface="+mj-lt"/>
              <a:ea typeface="Calibri" panose="020F0502020204030204" pitchFamily="34" charset="0"/>
              <a:cs typeface="Times New Roman" panose="02020603050405020304" pitchFamily="18" charset="0"/>
            </a:endParaRPr>
          </a:p>
          <a:p>
            <a:pPr marL="0" indent="0" algn="just">
              <a:buNone/>
            </a:pPr>
            <a:endParaRPr lang="es-EC" kern="0" dirty="0">
              <a:solidFill>
                <a:schemeClr val="tx1"/>
              </a:solidFill>
            </a:endParaRPr>
          </a:p>
        </p:txBody>
      </p:sp>
      <p:pic>
        <p:nvPicPr>
          <p:cNvPr id="6" name="Picture 4">
            <a:extLst>
              <a:ext uri="{FF2B5EF4-FFF2-40B4-BE49-F238E27FC236}">
                <a16:creationId xmlns:a16="http://schemas.microsoft.com/office/drawing/2014/main" id="{9F670B98-8EC2-442D-9C2B-52F8CE9165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uadroTexto 6">
            <a:extLst>
              <a:ext uri="{FF2B5EF4-FFF2-40B4-BE49-F238E27FC236}">
                <a16:creationId xmlns:a16="http://schemas.microsoft.com/office/drawing/2014/main" id="{6045F225-8527-4065-8E82-E598FD88720A}"/>
              </a:ext>
            </a:extLst>
          </p:cNvPr>
          <p:cNvSpPr txBox="1"/>
          <p:nvPr/>
        </p:nvSpPr>
        <p:spPr>
          <a:xfrm>
            <a:off x="89854" y="6401356"/>
            <a:ext cx="461529" cy="369332"/>
          </a:xfrm>
          <a:prstGeom prst="rect">
            <a:avLst/>
          </a:prstGeom>
          <a:noFill/>
        </p:spPr>
        <p:txBody>
          <a:bodyPr wrap="square">
            <a:spAutoFit/>
          </a:bodyPr>
          <a:lstStyle/>
          <a:p>
            <a:r>
              <a:rPr lang="es-MX" sz="1800" dirty="0"/>
              <a:t>75</a:t>
            </a:r>
            <a:endParaRPr lang="es-EC" sz="1800" dirty="0"/>
          </a:p>
        </p:txBody>
      </p:sp>
    </p:spTree>
    <p:extLst>
      <p:ext uri="{BB962C8B-B14F-4D97-AF65-F5344CB8AC3E}">
        <p14:creationId xmlns:p14="http://schemas.microsoft.com/office/powerpoint/2010/main" val="4507691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EDE0EC-15B9-4BFA-B110-7F8D5FDAB1B4}"/>
              </a:ext>
            </a:extLst>
          </p:cNvPr>
          <p:cNvSpPr>
            <a:spLocks noGrp="1"/>
          </p:cNvSpPr>
          <p:nvPr>
            <p:ph type="title"/>
          </p:nvPr>
        </p:nvSpPr>
        <p:spPr>
          <a:xfrm>
            <a:off x="585234" y="762941"/>
            <a:ext cx="10972800" cy="1143000"/>
          </a:xfrm>
        </p:spPr>
        <p:txBody>
          <a:bodyPr/>
          <a:lstStyle/>
          <a:p>
            <a:pPr algn="l"/>
            <a:r>
              <a:rPr lang="es-EC">
                <a:solidFill>
                  <a:schemeClr val="tx1"/>
                </a:solidFill>
              </a:rPr>
              <a:t>LINEAS DE BUSES</a:t>
            </a:r>
          </a:p>
        </p:txBody>
      </p:sp>
      <p:sp>
        <p:nvSpPr>
          <p:cNvPr id="3" name="Marcador de contenido 2">
            <a:extLst>
              <a:ext uri="{FF2B5EF4-FFF2-40B4-BE49-F238E27FC236}">
                <a16:creationId xmlns:a16="http://schemas.microsoft.com/office/drawing/2014/main" id="{BF3C2978-F0B9-4956-A5F2-9BBB9B31A19F}"/>
              </a:ext>
            </a:extLst>
          </p:cNvPr>
          <p:cNvSpPr>
            <a:spLocks noGrp="1"/>
          </p:cNvSpPr>
          <p:nvPr>
            <p:ph idx="1"/>
          </p:nvPr>
        </p:nvSpPr>
        <p:spPr>
          <a:xfrm>
            <a:off x="618605" y="1388563"/>
            <a:ext cx="10972800" cy="1473032"/>
          </a:xfrm>
        </p:spPr>
        <p:txBody>
          <a:bodyPr/>
          <a:lstStyle/>
          <a:p>
            <a:pPr marL="0" indent="0" algn="just">
              <a:lnSpc>
                <a:spcPct val="150000"/>
              </a:lnSpc>
              <a:spcAft>
                <a:spcPts val="800"/>
              </a:spcAft>
              <a:buNone/>
            </a:pPr>
            <a:r>
              <a:rPr lang="es-ES" sz="1800" dirty="0">
                <a:solidFill>
                  <a:srgbClr val="000000"/>
                </a:solidFill>
                <a:effectLst/>
                <a:latin typeface="+mj-lt"/>
                <a:ea typeface="Calibri" panose="020F0502020204030204" pitchFamily="34" charset="0"/>
                <a:cs typeface="Times New Roman" panose="02020603050405020304" pitchFamily="18" charset="0"/>
              </a:rPr>
              <a:t>Los tiempos cronometrados de viaje están sobre los 10 minutos en todos los casos, lo cual es un indicador que el nivel de servicio de las vías ha disminuido, esto en promedio representa una velocidad de circulación de 37.9 Km/h, siendo inferior al límite máximo establecido de 50km/h. Si se mantiene la configuración vial actual a largo plazo se reflejará en </a:t>
            </a:r>
            <a:r>
              <a:rPr lang="es-ES" sz="1800" dirty="0">
                <a:solidFill>
                  <a:srgbClr val="000000"/>
                </a:solidFill>
                <a:latin typeface="+mj-lt"/>
                <a:ea typeface="Calibri" panose="020F0502020204030204" pitchFamily="34" charset="0"/>
                <a:cs typeface="Times New Roman" panose="02020603050405020304" pitchFamily="18" charset="0"/>
              </a:rPr>
              <a:t>un mayor </a:t>
            </a:r>
            <a:r>
              <a:rPr lang="es-ES" sz="1800" dirty="0">
                <a:solidFill>
                  <a:srgbClr val="000000"/>
                </a:solidFill>
                <a:effectLst/>
                <a:latin typeface="+mj-lt"/>
                <a:ea typeface="Calibri" panose="020F0502020204030204" pitchFamily="34" charset="0"/>
                <a:cs typeface="Times New Roman" panose="02020603050405020304" pitchFamily="18" charset="0"/>
              </a:rPr>
              <a:t>congestionamiento vehicular. </a:t>
            </a:r>
            <a:endParaRPr lang="es-EC" sz="1800" dirty="0">
              <a:solidFill>
                <a:srgbClr val="000000"/>
              </a:solidFill>
              <a:effectLst/>
              <a:latin typeface="+mj-lt"/>
              <a:ea typeface="Calibri" panose="020F0502020204030204" pitchFamily="34" charset="0"/>
              <a:cs typeface="Times New Roman" panose="02020603050405020304" pitchFamily="18" charset="0"/>
            </a:endParaRPr>
          </a:p>
        </p:txBody>
      </p:sp>
      <p:sp>
        <p:nvSpPr>
          <p:cNvPr id="4" name="Título 1">
            <a:extLst>
              <a:ext uri="{FF2B5EF4-FFF2-40B4-BE49-F238E27FC236}">
                <a16:creationId xmlns:a16="http://schemas.microsoft.com/office/drawing/2014/main" id="{84024295-8CA3-4D8A-9F44-A677B9DA6FE8}"/>
              </a:ext>
            </a:extLst>
          </p:cNvPr>
          <p:cNvSpPr txBox="1">
            <a:spLocks/>
          </p:cNvSpPr>
          <p:nvPr/>
        </p:nvSpPr>
        <p:spPr>
          <a:xfrm>
            <a:off x="593326" y="3402726"/>
            <a:ext cx="10972800" cy="732496"/>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kern="0">
                <a:solidFill>
                  <a:schemeClr val="tx1"/>
                </a:solidFill>
              </a:rPr>
              <a:t>ACCIDENTABILIDAD</a:t>
            </a:r>
          </a:p>
        </p:txBody>
      </p:sp>
      <p:sp>
        <p:nvSpPr>
          <p:cNvPr id="5" name="Marcador de contenido 2">
            <a:extLst>
              <a:ext uri="{FF2B5EF4-FFF2-40B4-BE49-F238E27FC236}">
                <a16:creationId xmlns:a16="http://schemas.microsoft.com/office/drawing/2014/main" id="{A1DF9D6D-6AAA-4096-825F-7692613971F0}"/>
              </a:ext>
            </a:extLst>
          </p:cNvPr>
          <p:cNvSpPr txBox="1">
            <a:spLocks/>
          </p:cNvSpPr>
          <p:nvPr/>
        </p:nvSpPr>
        <p:spPr>
          <a:xfrm>
            <a:off x="593326" y="4077072"/>
            <a:ext cx="10972800" cy="1473032"/>
          </a:xfrm>
          <a:prstGeom prst="rect">
            <a:avLst/>
          </a:prstGeom>
        </p:spPr>
        <p:txBody>
          <a:bodyPr/>
          <a:lst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a:lstStyle>
          <a:p>
            <a:pPr marL="0" indent="0" algn="just">
              <a:lnSpc>
                <a:spcPct val="150000"/>
              </a:lnSpc>
              <a:spcAft>
                <a:spcPts val="800"/>
              </a:spcAft>
              <a:buNone/>
            </a:pPr>
            <a:r>
              <a:rPr lang="es-ES" sz="1800" dirty="0">
                <a:solidFill>
                  <a:srgbClr val="000000"/>
                </a:solidFill>
                <a:effectLst/>
                <a:latin typeface="+mj-lt"/>
                <a:ea typeface="Calibri" panose="020F0502020204030204" pitchFamily="34" charset="0"/>
                <a:cs typeface="Times New Roman" panose="02020603050405020304" pitchFamily="18" charset="0"/>
              </a:rPr>
              <a:t>El eje vial comprendido entre la Autopista General Rumiñahui y la E35 presenta la mayor cantidad de emergencias de tránsito, y así mismo se ha registrado un porcentaje alto de accidentes con heridos que corresponden al 38% del total.</a:t>
            </a:r>
            <a:endParaRPr lang="es-EC" sz="1800" dirty="0">
              <a:solidFill>
                <a:srgbClr val="000000"/>
              </a:solidFill>
              <a:effectLst/>
              <a:latin typeface="+mj-lt"/>
              <a:ea typeface="Calibri" panose="020F0502020204030204" pitchFamily="34" charset="0"/>
              <a:cs typeface="Times New Roman" panose="02020603050405020304" pitchFamily="18" charset="0"/>
            </a:endParaRPr>
          </a:p>
          <a:p>
            <a:endParaRPr lang="es-EC" kern="0" dirty="0">
              <a:solidFill>
                <a:schemeClr val="tx1"/>
              </a:solidFill>
            </a:endParaRPr>
          </a:p>
        </p:txBody>
      </p:sp>
      <p:pic>
        <p:nvPicPr>
          <p:cNvPr id="6" name="Picture 4">
            <a:extLst>
              <a:ext uri="{FF2B5EF4-FFF2-40B4-BE49-F238E27FC236}">
                <a16:creationId xmlns:a16="http://schemas.microsoft.com/office/drawing/2014/main" id="{097251E7-3E9D-4620-9378-7963D3DF42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uadroTexto 6">
            <a:extLst>
              <a:ext uri="{FF2B5EF4-FFF2-40B4-BE49-F238E27FC236}">
                <a16:creationId xmlns:a16="http://schemas.microsoft.com/office/drawing/2014/main" id="{740CC043-06A3-4DB2-B9C2-A405212C2F0D}"/>
              </a:ext>
            </a:extLst>
          </p:cNvPr>
          <p:cNvSpPr txBox="1"/>
          <p:nvPr/>
        </p:nvSpPr>
        <p:spPr>
          <a:xfrm>
            <a:off x="89854" y="6401356"/>
            <a:ext cx="461529" cy="369332"/>
          </a:xfrm>
          <a:prstGeom prst="rect">
            <a:avLst/>
          </a:prstGeom>
          <a:noFill/>
        </p:spPr>
        <p:txBody>
          <a:bodyPr wrap="square">
            <a:spAutoFit/>
          </a:bodyPr>
          <a:lstStyle/>
          <a:p>
            <a:r>
              <a:rPr lang="es-MX" sz="1800" dirty="0"/>
              <a:t>76</a:t>
            </a:r>
            <a:endParaRPr lang="es-EC" sz="1800" dirty="0"/>
          </a:p>
        </p:txBody>
      </p:sp>
    </p:spTree>
    <p:extLst>
      <p:ext uri="{BB962C8B-B14F-4D97-AF65-F5344CB8AC3E}">
        <p14:creationId xmlns:p14="http://schemas.microsoft.com/office/powerpoint/2010/main" val="20221959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DF1329-1974-4ADD-8EB9-68D8060935B6}"/>
              </a:ext>
            </a:extLst>
          </p:cNvPr>
          <p:cNvSpPr>
            <a:spLocks noGrp="1"/>
          </p:cNvSpPr>
          <p:nvPr>
            <p:ph type="title"/>
          </p:nvPr>
        </p:nvSpPr>
        <p:spPr/>
        <p:txBody>
          <a:bodyPr/>
          <a:lstStyle/>
          <a:p>
            <a:r>
              <a:rPr lang="es-EC">
                <a:solidFill>
                  <a:schemeClr val="tx1"/>
                </a:solidFill>
              </a:rPr>
              <a:t>RESULTADOS DE GOOGLE EARTH</a:t>
            </a:r>
          </a:p>
        </p:txBody>
      </p:sp>
      <p:graphicFrame>
        <p:nvGraphicFramePr>
          <p:cNvPr id="4" name="Gráfico 3">
            <a:extLst>
              <a:ext uri="{FF2B5EF4-FFF2-40B4-BE49-F238E27FC236}">
                <a16:creationId xmlns:a16="http://schemas.microsoft.com/office/drawing/2014/main" id="{94A38DD9-16BB-45F7-9E8E-24E86FBF5F01}"/>
              </a:ext>
            </a:extLst>
          </p:cNvPr>
          <p:cNvGraphicFramePr/>
          <p:nvPr>
            <p:extLst>
              <p:ext uri="{D42A27DB-BD31-4B8C-83A1-F6EECF244321}">
                <p14:modId xmlns:p14="http://schemas.microsoft.com/office/powerpoint/2010/main" val="3016370553"/>
              </p:ext>
            </p:extLst>
          </p:nvPr>
        </p:nvGraphicFramePr>
        <p:xfrm>
          <a:off x="4988629" y="908373"/>
          <a:ext cx="7203371" cy="4968552"/>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a:extLst>
              <a:ext uri="{FF2B5EF4-FFF2-40B4-BE49-F238E27FC236}">
                <a16:creationId xmlns:a16="http://schemas.microsoft.com/office/drawing/2014/main" id="{6FA420E6-9125-42CF-9B20-8511651D29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adroTexto 5">
            <a:extLst>
              <a:ext uri="{FF2B5EF4-FFF2-40B4-BE49-F238E27FC236}">
                <a16:creationId xmlns:a16="http://schemas.microsoft.com/office/drawing/2014/main" id="{19197C4E-9318-4853-8118-9303F0A6206A}"/>
              </a:ext>
            </a:extLst>
          </p:cNvPr>
          <p:cNvSpPr txBox="1"/>
          <p:nvPr/>
        </p:nvSpPr>
        <p:spPr>
          <a:xfrm>
            <a:off x="89854" y="6401356"/>
            <a:ext cx="461529" cy="369332"/>
          </a:xfrm>
          <a:prstGeom prst="rect">
            <a:avLst/>
          </a:prstGeom>
          <a:noFill/>
        </p:spPr>
        <p:txBody>
          <a:bodyPr wrap="square">
            <a:spAutoFit/>
          </a:bodyPr>
          <a:lstStyle/>
          <a:p>
            <a:r>
              <a:rPr lang="es-MX" sz="1800" dirty="0"/>
              <a:t>77</a:t>
            </a:r>
            <a:endParaRPr lang="es-EC" sz="1800" dirty="0"/>
          </a:p>
        </p:txBody>
      </p:sp>
      <p:pic>
        <p:nvPicPr>
          <p:cNvPr id="3" name="Imagen 2">
            <a:extLst>
              <a:ext uri="{FF2B5EF4-FFF2-40B4-BE49-F238E27FC236}">
                <a16:creationId xmlns:a16="http://schemas.microsoft.com/office/drawing/2014/main" id="{A73D915D-307D-4535-B8DD-D8D99F28566D}"/>
              </a:ext>
            </a:extLst>
          </p:cNvPr>
          <p:cNvPicPr>
            <a:picLocks noChangeAspect="1"/>
          </p:cNvPicPr>
          <p:nvPr/>
        </p:nvPicPr>
        <p:blipFill>
          <a:blip r:embed="rId4"/>
          <a:stretch>
            <a:fillRect/>
          </a:stretch>
        </p:blipFill>
        <p:spPr>
          <a:xfrm>
            <a:off x="119712" y="2231530"/>
            <a:ext cx="4868917" cy="2684005"/>
          </a:xfrm>
          <a:prstGeom prst="rect">
            <a:avLst/>
          </a:prstGeom>
        </p:spPr>
      </p:pic>
    </p:spTree>
    <p:extLst>
      <p:ext uri="{BB962C8B-B14F-4D97-AF65-F5344CB8AC3E}">
        <p14:creationId xmlns:p14="http://schemas.microsoft.com/office/powerpoint/2010/main" val="24666905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2D51D13-E679-4779-9171-163C697D283B}"/>
              </a:ext>
            </a:extLst>
          </p:cNvPr>
          <p:cNvSpPr>
            <a:spLocks noGrp="1"/>
          </p:cNvSpPr>
          <p:nvPr>
            <p:ph idx="1"/>
          </p:nvPr>
        </p:nvSpPr>
        <p:spPr>
          <a:xfrm>
            <a:off x="609600" y="1236373"/>
            <a:ext cx="10972800" cy="1671029"/>
          </a:xfrm>
        </p:spPr>
        <p:txBody>
          <a:bodyPr/>
          <a:lstStyle/>
          <a:p>
            <a:pPr algn="just"/>
            <a:r>
              <a:rPr lang="es-EC">
                <a:solidFill>
                  <a:schemeClr val="tx1"/>
                </a:solidFill>
              </a:rPr>
              <a:t>Todo el análisis mencionado anteriormente, debe ser considerado como una herramienta primordial utilizada para la correcta toma de decisiones en cuanto a la implementación de señalética en los lugares más necesitados y al mantenimiento en los lugares de mayor desgaste.</a:t>
            </a:r>
          </a:p>
        </p:txBody>
      </p:sp>
      <p:pic>
        <p:nvPicPr>
          <p:cNvPr id="3074" name="Picture 2" descr="Icono Aprobado O Certificado De La Medalla Símbolo Del Premio Ilustración  del Vector - Ilustración de fondo, aislado: 114273511">
            <a:extLst>
              <a:ext uri="{FF2B5EF4-FFF2-40B4-BE49-F238E27FC236}">
                <a16:creationId xmlns:a16="http://schemas.microsoft.com/office/drawing/2014/main" id="{C64514B1-8CC7-49B2-8D66-B9BC34A397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0238" y="2830129"/>
            <a:ext cx="3231524" cy="32315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965B51D-06DE-4532-8123-C137C6C41F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adroTexto 5">
            <a:extLst>
              <a:ext uri="{FF2B5EF4-FFF2-40B4-BE49-F238E27FC236}">
                <a16:creationId xmlns:a16="http://schemas.microsoft.com/office/drawing/2014/main" id="{82188711-B710-4D97-ADF0-8E5AF20B14D7}"/>
              </a:ext>
            </a:extLst>
          </p:cNvPr>
          <p:cNvSpPr txBox="1"/>
          <p:nvPr/>
        </p:nvSpPr>
        <p:spPr>
          <a:xfrm>
            <a:off x="89854" y="6401356"/>
            <a:ext cx="461529" cy="369332"/>
          </a:xfrm>
          <a:prstGeom prst="rect">
            <a:avLst/>
          </a:prstGeom>
          <a:noFill/>
        </p:spPr>
        <p:txBody>
          <a:bodyPr wrap="square">
            <a:spAutoFit/>
          </a:bodyPr>
          <a:lstStyle/>
          <a:p>
            <a:r>
              <a:rPr lang="es-MX" sz="1800" dirty="0"/>
              <a:t>78</a:t>
            </a:r>
            <a:endParaRPr lang="es-EC" sz="1800" dirty="0"/>
          </a:p>
        </p:txBody>
      </p:sp>
    </p:spTree>
    <p:extLst>
      <p:ext uri="{BB962C8B-B14F-4D97-AF65-F5344CB8AC3E}">
        <p14:creationId xmlns:p14="http://schemas.microsoft.com/office/powerpoint/2010/main" val="7341827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2BE9A6-9BC1-47F5-9B5F-5B533E9EF5FA}"/>
              </a:ext>
            </a:extLst>
          </p:cNvPr>
          <p:cNvSpPr>
            <a:spLocks noGrp="1"/>
          </p:cNvSpPr>
          <p:nvPr>
            <p:ph type="title"/>
          </p:nvPr>
        </p:nvSpPr>
        <p:spPr>
          <a:xfrm>
            <a:off x="3788296" y="2857500"/>
            <a:ext cx="4615408" cy="1143000"/>
          </a:xfrm>
        </p:spPr>
        <p:txBody>
          <a:bodyPr/>
          <a:lstStyle/>
          <a:p>
            <a:r>
              <a:rPr lang="es-EC">
                <a:solidFill>
                  <a:schemeClr val="tx1"/>
                </a:solidFill>
              </a:rPr>
              <a:t>RECOMENDACIONES</a:t>
            </a:r>
          </a:p>
        </p:txBody>
      </p:sp>
      <p:pic>
        <p:nvPicPr>
          <p:cNvPr id="3" name="Picture 4">
            <a:extLst>
              <a:ext uri="{FF2B5EF4-FFF2-40B4-BE49-F238E27FC236}">
                <a16:creationId xmlns:a16="http://schemas.microsoft.com/office/drawing/2014/main" id="{749140BC-94BB-44C1-A5B9-9D019482A3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uadroTexto 3">
            <a:extLst>
              <a:ext uri="{FF2B5EF4-FFF2-40B4-BE49-F238E27FC236}">
                <a16:creationId xmlns:a16="http://schemas.microsoft.com/office/drawing/2014/main" id="{63A99EE0-5ED3-4EF9-8390-9A97BDFBDC65}"/>
              </a:ext>
            </a:extLst>
          </p:cNvPr>
          <p:cNvSpPr txBox="1"/>
          <p:nvPr/>
        </p:nvSpPr>
        <p:spPr>
          <a:xfrm>
            <a:off x="89854" y="6401356"/>
            <a:ext cx="461529" cy="369332"/>
          </a:xfrm>
          <a:prstGeom prst="rect">
            <a:avLst/>
          </a:prstGeom>
          <a:noFill/>
        </p:spPr>
        <p:txBody>
          <a:bodyPr wrap="square">
            <a:spAutoFit/>
          </a:bodyPr>
          <a:lstStyle/>
          <a:p>
            <a:r>
              <a:rPr lang="es-MX" sz="1800" dirty="0"/>
              <a:t>79</a:t>
            </a:r>
            <a:endParaRPr lang="es-EC" sz="1800" dirty="0"/>
          </a:p>
        </p:txBody>
      </p:sp>
    </p:spTree>
    <p:extLst>
      <p:ext uri="{BB962C8B-B14F-4D97-AF65-F5344CB8AC3E}">
        <p14:creationId xmlns:p14="http://schemas.microsoft.com/office/powerpoint/2010/main" val="26157134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9762B4E-3392-4AE8-A4C9-59E1DDE54D5D}"/>
              </a:ext>
            </a:extLst>
          </p:cNvPr>
          <p:cNvSpPr>
            <a:spLocks noGrp="1"/>
          </p:cNvSpPr>
          <p:nvPr>
            <p:ph idx="1"/>
          </p:nvPr>
        </p:nvSpPr>
        <p:spPr>
          <a:xfrm>
            <a:off x="609600" y="836712"/>
            <a:ext cx="10972800" cy="5328592"/>
          </a:xfrm>
        </p:spPr>
        <p:txBody>
          <a:bodyPr/>
          <a:lstStyle/>
          <a:p>
            <a:pPr algn="just"/>
            <a:r>
              <a:rPr lang="es-E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Se recomienda la implementación de proyectos destinados a fortalecer las falencias en la señalética vial, con el fin de precautelar la vida y la salud de todos los usuarios, realizando trabajos de mantenimiento en las zonas con calificación que solo presentan desgaste y daños leves, y trabajos de reparación y reacondicionamiento en los que presentan daños graves. Sería favorable la más pronta intervención, debido a que los flujos tanto vehicular y peatonal se verán aumentados una vez que se termine el estado de confinamiento y teletrabajo.</a:t>
            </a:r>
          </a:p>
          <a:p>
            <a:pPr marL="0" indent="0" algn="just">
              <a:buNone/>
            </a:pPr>
            <a:endParaRPr lang="es-EC"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spcAft>
                <a:spcPts val="1200"/>
              </a:spcAft>
            </a:pPr>
            <a:r>
              <a:rPr lang="es-E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Es necesario implementar señalética inclusiva, que brinde una guía adecuada a usuarios con capacidades especiales. Es importante que la vía y su señalización brinde total seguridad a todos los conductores de vehículos motorizados, como también a los ciclistas y sobre todo al peatón, siguiendo lo establecido en las normativas INEN y las Normas de Diseño Geométrico de Carreteras vigentes.</a:t>
            </a:r>
          </a:p>
          <a:p>
            <a:pPr marL="342900" lvl="0" indent="-342900" algn="just">
              <a:spcAft>
                <a:spcPts val="1200"/>
              </a:spcAft>
              <a:buFont typeface="Symbol" panose="05050102010706020507" pitchFamily="18" charset="2"/>
              <a:buChar char=""/>
            </a:pPr>
            <a:r>
              <a:rPr lang="es-E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 deben realizar intervenciones en las zonas que presentan el mayor registro de accidentes, con mantenimiento o incluso añadiendo señalización que sea necesaria previo estudio, como el sector del Triángulo que presenta una concentración de accidentes principalmente por las intersecciones de vías de gran flujo, esto se logrará con el apoyo de las autoridades del municipio y las agencias de control de tránsito. </a:t>
            </a:r>
            <a:endParaRPr lang="es-EC"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spcAft>
                <a:spcPts val="1200"/>
              </a:spcAft>
            </a:pPr>
            <a:endParaRPr lang="es-EC"/>
          </a:p>
        </p:txBody>
      </p:sp>
      <p:pic>
        <p:nvPicPr>
          <p:cNvPr id="4" name="Picture 4">
            <a:extLst>
              <a:ext uri="{FF2B5EF4-FFF2-40B4-BE49-F238E27FC236}">
                <a16:creationId xmlns:a16="http://schemas.microsoft.com/office/drawing/2014/main" id="{81751E78-31BD-4F18-9789-182EE202F3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adroTexto 4">
            <a:extLst>
              <a:ext uri="{FF2B5EF4-FFF2-40B4-BE49-F238E27FC236}">
                <a16:creationId xmlns:a16="http://schemas.microsoft.com/office/drawing/2014/main" id="{B10D81E1-0065-4375-A57E-04D8924066A4}"/>
              </a:ext>
            </a:extLst>
          </p:cNvPr>
          <p:cNvSpPr txBox="1"/>
          <p:nvPr/>
        </p:nvSpPr>
        <p:spPr>
          <a:xfrm>
            <a:off x="89854" y="6401356"/>
            <a:ext cx="461529" cy="369332"/>
          </a:xfrm>
          <a:prstGeom prst="rect">
            <a:avLst/>
          </a:prstGeom>
          <a:noFill/>
        </p:spPr>
        <p:txBody>
          <a:bodyPr wrap="square">
            <a:spAutoFit/>
          </a:bodyPr>
          <a:lstStyle/>
          <a:p>
            <a:r>
              <a:rPr lang="es-MX" sz="1800" dirty="0"/>
              <a:t>80</a:t>
            </a:r>
            <a:endParaRPr lang="es-EC" sz="1800" dirty="0"/>
          </a:p>
        </p:txBody>
      </p:sp>
    </p:spTree>
    <p:extLst>
      <p:ext uri="{BB962C8B-B14F-4D97-AF65-F5344CB8AC3E}">
        <p14:creationId xmlns:p14="http://schemas.microsoft.com/office/powerpoint/2010/main" val="31828561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CBA1DAC-A3FA-4639-BA24-5C83E09B0451}"/>
              </a:ext>
            </a:extLst>
          </p:cNvPr>
          <p:cNvSpPr>
            <a:spLocks noGrp="1"/>
          </p:cNvSpPr>
          <p:nvPr>
            <p:ph idx="1"/>
          </p:nvPr>
        </p:nvSpPr>
        <p:spPr>
          <a:xfrm>
            <a:off x="609600" y="1052736"/>
            <a:ext cx="10972800" cy="1872208"/>
          </a:xfrm>
        </p:spPr>
        <p:txBody>
          <a:bodyPr/>
          <a:lstStyle/>
          <a:p>
            <a:pPr algn="just"/>
            <a:r>
              <a:rPr lang="es-E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Existe otra plataforma gratuita que puede brindar un servicio integrado de transporte público para un funcionamiento intermodal, esta es “Google </a:t>
            </a:r>
            <a:r>
              <a:rPr lang="es-ES" sz="180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Transit</a:t>
            </a:r>
            <a:r>
              <a:rPr lang="es-E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en ella se proporcionan especificaciones para intercambiar información de transporte público estática y en tiempo real, incluidos datos sobre paradas, rutas, horarios, alertas de servicio y otros detalles. Esto permite que definiendo los puntos de partida y de llegada del viaje deseado, la plataforma indique las alternativas de transporte disponibles, priorizando la más conveniente. </a:t>
            </a:r>
            <a:endParaRPr lang="es-EC"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endParaRPr lang="es-EC"/>
          </a:p>
        </p:txBody>
      </p:sp>
      <p:pic>
        <p:nvPicPr>
          <p:cNvPr id="4" name="Imagen 3" descr="SEAT Joins Google Transit – Availability Coming Soon! | Southeast Area  Transit District">
            <a:extLst>
              <a:ext uri="{FF2B5EF4-FFF2-40B4-BE49-F238E27FC236}">
                <a16:creationId xmlns:a16="http://schemas.microsoft.com/office/drawing/2014/main" id="{C943DDB7-3FA5-4756-9CE1-FE963F1CDAB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675451" y="3068960"/>
            <a:ext cx="6841097" cy="2448272"/>
          </a:xfrm>
          <a:prstGeom prst="rect">
            <a:avLst/>
          </a:prstGeom>
          <a:noFill/>
          <a:ln>
            <a:noFill/>
          </a:ln>
        </p:spPr>
      </p:pic>
      <p:pic>
        <p:nvPicPr>
          <p:cNvPr id="5" name="Picture 4">
            <a:extLst>
              <a:ext uri="{FF2B5EF4-FFF2-40B4-BE49-F238E27FC236}">
                <a16:creationId xmlns:a16="http://schemas.microsoft.com/office/drawing/2014/main" id="{D61DAC46-3D7C-4214-B422-21EB931CEE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adroTexto 5">
            <a:extLst>
              <a:ext uri="{FF2B5EF4-FFF2-40B4-BE49-F238E27FC236}">
                <a16:creationId xmlns:a16="http://schemas.microsoft.com/office/drawing/2014/main" id="{2379C373-931E-4D2C-B3F3-2C0445C23AAF}"/>
              </a:ext>
            </a:extLst>
          </p:cNvPr>
          <p:cNvSpPr txBox="1"/>
          <p:nvPr/>
        </p:nvSpPr>
        <p:spPr>
          <a:xfrm>
            <a:off x="89854" y="6401356"/>
            <a:ext cx="461529" cy="369332"/>
          </a:xfrm>
          <a:prstGeom prst="rect">
            <a:avLst/>
          </a:prstGeom>
          <a:noFill/>
        </p:spPr>
        <p:txBody>
          <a:bodyPr wrap="square">
            <a:spAutoFit/>
          </a:bodyPr>
          <a:lstStyle/>
          <a:p>
            <a:r>
              <a:rPr lang="es-MX" sz="1800" dirty="0"/>
              <a:t>81</a:t>
            </a:r>
            <a:endParaRPr lang="es-EC" sz="1800" dirty="0"/>
          </a:p>
        </p:txBody>
      </p:sp>
    </p:spTree>
    <p:extLst>
      <p:ext uri="{BB962C8B-B14F-4D97-AF65-F5344CB8AC3E}">
        <p14:creationId xmlns:p14="http://schemas.microsoft.com/office/powerpoint/2010/main" val="23343568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2B5538E7-33EF-4A40-A0CC-98F23CEF02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464" y="620688"/>
            <a:ext cx="2392882" cy="5184576"/>
          </a:xfrm>
          <a:prstGeom prst="rect">
            <a:avLst/>
          </a:prstGeom>
        </p:spPr>
      </p:pic>
      <p:pic>
        <p:nvPicPr>
          <p:cNvPr id="15" name="Imagen 14">
            <a:extLst>
              <a:ext uri="{FF2B5EF4-FFF2-40B4-BE49-F238E27FC236}">
                <a16:creationId xmlns:a16="http://schemas.microsoft.com/office/drawing/2014/main" id="{23E04820-DB45-4DF4-8901-0E50D9198F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4398" y="649096"/>
            <a:ext cx="2379770" cy="5156167"/>
          </a:xfrm>
          <a:prstGeom prst="rect">
            <a:avLst/>
          </a:prstGeom>
        </p:spPr>
      </p:pic>
      <p:pic>
        <p:nvPicPr>
          <p:cNvPr id="17" name="Imagen 16">
            <a:extLst>
              <a:ext uri="{FF2B5EF4-FFF2-40B4-BE49-F238E27FC236}">
                <a16:creationId xmlns:a16="http://schemas.microsoft.com/office/drawing/2014/main" id="{0DD2D525-4957-4D55-9DCE-CD87E2AA37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4556" y="649096"/>
            <a:ext cx="2392881" cy="5184576"/>
          </a:xfrm>
          <a:prstGeom prst="rect">
            <a:avLst/>
          </a:prstGeom>
        </p:spPr>
      </p:pic>
      <p:pic>
        <p:nvPicPr>
          <p:cNvPr id="19" name="Imagen 18">
            <a:extLst>
              <a:ext uri="{FF2B5EF4-FFF2-40B4-BE49-F238E27FC236}">
                <a16:creationId xmlns:a16="http://schemas.microsoft.com/office/drawing/2014/main" id="{FDCF59D2-00EF-4206-A800-EAA9C53AE2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8075" y="620688"/>
            <a:ext cx="2405992" cy="5212984"/>
          </a:xfrm>
          <a:prstGeom prst="rect">
            <a:avLst/>
          </a:prstGeom>
        </p:spPr>
      </p:pic>
      <p:pic>
        <p:nvPicPr>
          <p:cNvPr id="6" name="Picture 4">
            <a:extLst>
              <a:ext uri="{FF2B5EF4-FFF2-40B4-BE49-F238E27FC236}">
                <a16:creationId xmlns:a16="http://schemas.microsoft.com/office/drawing/2014/main" id="{889DAAE5-FB25-434F-96CE-9B8C132BBE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uadroTexto 6">
            <a:extLst>
              <a:ext uri="{FF2B5EF4-FFF2-40B4-BE49-F238E27FC236}">
                <a16:creationId xmlns:a16="http://schemas.microsoft.com/office/drawing/2014/main" id="{2C74BFE0-0A99-4299-9BCF-00BE157A8EC9}"/>
              </a:ext>
            </a:extLst>
          </p:cNvPr>
          <p:cNvSpPr txBox="1"/>
          <p:nvPr/>
        </p:nvSpPr>
        <p:spPr>
          <a:xfrm>
            <a:off x="89854" y="6401356"/>
            <a:ext cx="461529" cy="369332"/>
          </a:xfrm>
          <a:prstGeom prst="rect">
            <a:avLst/>
          </a:prstGeom>
          <a:noFill/>
        </p:spPr>
        <p:txBody>
          <a:bodyPr wrap="square">
            <a:spAutoFit/>
          </a:bodyPr>
          <a:lstStyle/>
          <a:p>
            <a:r>
              <a:rPr lang="es-EC" sz="1800" dirty="0"/>
              <a:t>82</a:t>
            </a:r>
          </a:p>
        </p:txBody>
      </p:sp>
    </p:spTree>
    <p:extLst>
      <p:ext uri="{BB962C8B-B14F-4D97-AF65-F5344CB8AC3E}">
        <p14:creationId xmlns:p14="http://schemas.microsoft.com/office/powerpoint/2010/main" val="6213550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E3DF255-004B-4071-9FBB-81CC0020A31D}"/>
              </a:ext>
            </a:extLst>
          </p:cNvPr>
          <p:cNvPicPr/>
          <p:nvPr/>
        </p:nvPicPr>
        <p:blipFill>
          <a:blip r:embed="rId2"/>
          <a:stretch>
            <a:fillRect/>
          </a:stretch>
        </p:blipFill>
        <p:spPr>
          <a:xfrm>
            <a:off x="1847528" y="1484784"/>
            <a:ext cx="7956884" cy="4248472"/>
          </a:xfrm>
          <a:prstGeom prst="rect">
            <a:avLst/>
          </a:prstGeom>
        </p:spPr>
      </p:pic>
      <p:sp>
        <p:nvSpPr>
          <p:cNvPr id="5" name="Rectángulo 4">
            <a:extLst>
              <a:ext uri="{FF2B5EF4-FFF2-40B4-BE49-F238E27FC236}">
                <a16:creationId xmlns:a16="http://schemas.microsoft.com/office/drawing/2014/main" id="{206A5F87-C326-417E-8CD1-754018C9CB87}"/>
              </a:ext>
            </a:extLst>
          </p:cNvPr>
          <p:cNvSpPr/>
          <p:nvPr/>
        </p:nvSpPr>
        <p:spPr>
          <a:xfrm>
            <a:off x="1847528" y="3753036"/>
            <a:ext cx="520257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Rectángulo 5">
            <a:extLst>
              <a:ext uri="{FF2B5EF4-FFF2-40B4-BE49-F238E27FC236}">
                <a16:creationId xmlns:a16="http://schemas.microsoft.com/office/drawing/2014/main" id="{5753E4B5-431E-4796-AA19-C2F4CC4667D8}"/>
              </a:ext>
            </a:extLst>
          </p:cNvPr>
          <p:cNvSpPr/>
          <p:nvPr/>
        </p:nvSpPr>
        <p:spPr>
          <a:xfrm>
            <a:off x="1847528" y="4401108"/>
            <a:ext cx="520257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Marcador de contenido 2">
            <a:extLst>
              <a:ext uri="{FF2B5EF4-FFF2-40B4-BE49-F238E27FC236}">
                <a16:creationId xmlns:a16="http://schemas.microsoft.com/office/drawing/2014/main" id="{BF264F12-FE46-416D-BE72-C884350BA2A2}"/>
              </a:ext>
            </a:extLst>
          </p:cNvPr>
          <p:cNvSpPr>
            <a:spLocks noGrp="1"/>
          </p:cNvSpPr>
          <p:nvPr>
            <p:ph idx="1"/>
          </p:nvPr>
        </p:nvSpPr>
        <p:spPr>
          <a:xfrm>
            <a:off x="581929" y="800708"/>
            <a:ext cx="10972800" cy="468052"/>
          </a:xfrm>
        </p:spPr>
        <p:txBody>
          <a:bodyPr/>
          <a:lstStyle/>
          <a:p>
            <a:r>
              <a:rPr lang="es-EC" sz="1800">
                <a:solidFill>
                  <a:srgbClr val="000000"/>
                </a:solidFill>
                <a:latin typeface="Arial" panose="020B0604020202020204" pitchFamily="34" charset="0"/>
                <a:ea typeface="Times New Roman" panose="02020603050405020304" pitchFamily="18" charset="0"/>
                <a:cs typeface="Times New Roman" panose="02020603050405020304" pitchFamily="18" charset="0"/>
              </a:rPr>
              <a:t>En cuanto a la aplicación de proyectos de implementación de señalética se recomienda tener en cuenta</a:t>
            </a:r>
            <a:r>
              <a:rPr lang="es-EC"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p>
          <a:p>
            <a:endParaRPr lang="es-EC"/>
          </a:p>
        </p:txBody>
      </p:sp>
      <p:pic>
        <p:nvPicPr>
          <p:cNvPr id="7" name="Picture 4">
            <a:extLst>
              <a:ext uri="{FF2B5EF4-FFF2-40B4-BE49-F238E27FC236}">
                <a16:creationId xmlns:a16="http://schemas.microsoft.com/office/drawing/2014/main" id="{00B2CA01-4879-4563-999F-D3BE649FFC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uadroTexto 7">
            <a:extLst>
              <a:ext uri="{FF2B5EF4-FFF2-40B4-BE49-F238E27FC236}">
                <a16:creationId xmlns:a16="http://schemas.microsoft.com/office/drawing/2014/main" id="{F0DAA270-385A-4A7A-8931-11401566CD2F}"/>
              </a:ext>
            </a:extLst>
          </p:cNvPr>
          <p:cNvSpPr txBox="1"/>
          <p:nvPr/>
        </p:nvSpPr>
        <p:spPr>
          <a:xfrm>
            <a:off x="89854" y="6401356"/>
            <a:ext cx="461529" cy="369332"/>
          </a:xfrm>
          <a:prstGeom prst="rect">
            <a:avLst/>
          </a:prstGeom>
          <a:noFill/>
        </p:spPr>
        <p:txBody>
          <a:bodyPr wrap="square">
            <a:spAutoFit/>
          </a:bodyPr>
          <a:lstStyle/>
          <a:p>
            <a:r>
              <a:rPr lang="es-MX" dirty="0"/>
              <a:t>83</a:t>
            </a:r>
            <a:endParaRPr lang="es-EC" sz="1800" dirty="0"/>
          </a:p>
        </p:txBody>
      </p:sp>
    </p:spTree>
    <p:extLst>
      <p:ext uri="{BB962C8B-B14F-4D97-AF65-F5344CB8AC3E}">
        <p14:creationId xmlns:p14="http://schemas.microsoft.com/office/powerpoint/2010/main" val="3362879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ángulo 3">
            <a:extLst>
              <a:ext uri="{FF2B5EF4-FFF2-40B4-BE49-F238E27FC236}">
                <a16:creationId xmlns:a16="http://schemas.microsoft.com/office/drawing/2014/main" id="{B7D67B00-CB6E-4726-9F67-F996D33044A4}"/>
              </a:ext>
            </a:extLst>
          </p:cNvPr>
          <p:cNvSpPr>
            <a:spLocks noChangeArrowheads="1"/>
          </p:cNvSpPr>
          <p:nvPr/>
        </p:nvSpPr>
        <p:spPr bwMode="auto">
          <a:xfrm>
            <a:off x="263525" y="25400"/>
            <a:ext cx="96627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a:t>ASPECTOS GENERALES: </a:t>
            </a:r>
            <a:r>
              <a:rPr lang="es-MX" altLang="es-EC" sz="2000" b="1"/>
              <a:t>SECTORIZACIÓN DEL PROYECTO</a:t>
            </a:r>
            <a:r>
              <a:rPr lang="es-MX" altLang="es-EC" sz="2800" b="1"/>
              <a:t> </a:t>
            </a:r>
            <a:endParaRPr lang="es-EC" altLang="es-EC" sz="3200"/>
          </a:p>
        </p:txBody>
      </p:sp>
      <p:pic>
        <p:nvPicPr>
          <p:cNvPr id="8195" name="Picture 4">
            <a:extLst>
              <a:ext uri="{FF2B5EF4-FFF2-40B4-BE49-F238E27FC236}">
                <a16:creationId xmlns:a16="http://schemas.microsoft.com/office/drawing/2014/main" id="{A47B4BE0-FA3A-42E4-8B41-EA17BA92A5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uadroTexto 7">
            <a:extLst>
              <a:ext uri="{FF2B5EF4-FFF2-40B4-BE49-F238E27FC236}">
                <a16:creationId xmlns:a16="http://schemas.microsoft.com/office/drawing/2014/main" id="{32693FA6-5A19-4328-A3A8-C41DB11B612D}"/>
              </a:ext>
            </a:extLst>
          </p:cNvPr>
          <p:cNvSpPr txBox="1"/>
          <p:nvPr/>
        </p:nvSpPr>
        <p:spPr>
          <a:xfrm>
            <a:off x="716663" y="692696"/>
            <a:ext cx="10758673" cy="369332"/>
          </a:xfrm>
          <a:prstGeom prst="rect">
            <a:avLst/>
          </a:prstGeom>
          <a:noFill/>
        </p:spPr>
        <p:txBody>
          <a:bodyPr wrap="square">
            <a:spAutoFit/>
          </a:bodyPr>
          <a:lstStyle/>
          <a:p>
            <a:r>
              <a:rPr lang="es-ES" sz="1800" dirty="0">
                <a:effectLst/>
                <a:latin typeface="+mj-lt"/>
                <a:ea typeface="Calibri" panose="020F0502020204030204" pitchFamily="34" charset="0"/>
              </a:rPr>
              <a:t>Eje de la avenida Ilalo, sectores camino antiguo a Conocoto, Bocatoma – El Tingo y vía a La Merced </a:t>
            </a:r>
            <a:endParaRPr lang="es-EC" dirty="0">
              <a:latin typeface="+mj-lt"/>
            </a:endParaRPr>
          </a:p>
        </p:txBody>
      </p:sp>
      <p:pic>
        <p:nvPicPr>
          <p:cNvPr id="9" name="Imagen 8">
            <a:extLst>
              <a:ext uri="{FF2B5EF4-FFF2-40B4-BE49-F238E27FC236}">
                <a16:creationId xmlns:a16="http://schemas.microsoft.com/office/drawing/2014/main" id="{35A6EC95-19AB-456C-8669-7BB1358584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95800" y="1287924"/>
            <a:ext cx="3600400" cy="4605282"/>
          </a:xfrm>
          <a:prstGeom prst="rect">
            <a:avLst/>
          </a:prstGeom>
        </p:spPr>
      </p:pic>
      <p:sp>
        <p:nvSpPr>
          <p:cNvPr id="10" name="CuadroTexto 9">
            <a:extLst>
              <a:ext uri="{FF2B5EF4-FFF2-40B4-BE49-F238E27FC236}">
                <a16:creationId xmlns:a16="http://schemas.microsoft.com/office/drawing/2014/main" id="{0BCCBFB9-65A9-4C21-92AF-070C3EC47907}"/>
              </a:ext>
            </a:extLst>
          </p:cNvPr>
          <p:cNvSpPr txBox="1"/>
          <p:nvPr/>
        </p:nvSpPr>
        <p:spPr>
          <a:xfrm>
            <a:off x="4615599" y="5876925"/>
            <a:ext cx="3048000" cy="367216"/>
          </a:xfrm>
          <a:prstGeom prst="rect">
            <a:avLst/>
          </a:prstGeom>
          <a:noFill/>
        </p:spPr>
        <p:txBody>
          <a:bodyPr wrap="square">
            <a:spAutoFit/>
          </a:bodyPr>
          <a:lstStyle/>
          <a:p>
            <a:r>
              <a:rPr lang="es-EC" sz="1800" dirty="0">
                <a:effectLst/>
                <a:latin typeface="Arial" panose="020B0604020202020204" pitchFamily="34" charset="0"/>
                <a:ea typeface="Times New Roman" panose="02020603050405020304" pitchFamily="18" charset="0"/>
                <a:cs typeface="Times New Roman" panose="02020603050405020304" pitchFamily="18" charset="0"/>
              </a:rPr>
              <a:t>Tomado de </a:t>
            </a:r>
            <a:r>
              <a:rPr lang="es-ES" sz="1800" i="1" dirty="0">
                <a:effectLst/>
                <a:latin typeface="Arial" panose="020B0604020202020204" pitchFamily="34" charset="0"/>
                <a:ea typeface="Calibri" panose="020F0502020204030204" pitchFamily="34" charset="0"/>
                <a:cs typeface="Times New Roman" panose="02020603050405020304" pitchFamily="18" charset="0"/>
              </a:rPr>
              <a:t>(Autor, 2021)</a:t>
            </a:r>
            <a:endParaRPr lang="es-EC" dirty="0"/>
          </a:p>
        </p:txBody>
      </p:sp>
      <p:sp>
        <p:nvSpPr>
          <p:cNvPr id="12" name="CuadroTexto 11">
            <a:extLst>
              <a:ext uri="{FF2B5EF4-FFF2-40B4-BE49-F238E27FC236}">
                <a16:creationId xmlns:a16="http://schemas.microsoft.com/office/drawing/2014/main" id="{1D873FBB-5DCF-46F7-8054-BE78E5D38B1E}"/>
              </a:ext>
            </a:extLst>
          </p:cNvPr>
          <p:cNvSpPr txBox="1"/>
          <p:nvPr/>
        </p:nvSpPr>
        <p:spPr>
          <a:xfrm>
            <a:off x="89854" y="6401356"/>
            <a:ext cx="461529" cy="369332"/>
          </a:xfrm>
          <a:prstGeom prst="rect">
            <a:avLst/>
          </a:prstGeom>
          <a:noFill/>
        </p:spPr>
        <p:txBody>
          <a:bodyPr wrap="square">
            <a:spAutoFit/>
          </a:bodyPr>
          <a:lstStyle/>
          <a:p>
            <a:r>
              <a:rPr lang="es-MX" sz="1800"/>
              <a:t>7</a:t>
            </a:r>
            <a:endParaRPr lang="es-EC" sz="1800"/>
          </a:p>
        </p:txBody>
      </p:sp>
    </p:spTree>
    <p:extLst>
      <p:ext uri="{BB962C8B-B14F-4D97-AF65-F5344CB8AC3E}">
        <p14:creationId xmlns:p14="http://schemas.microsoft.com/office/powerpoint/2010/main" val="20161220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La Institución - Agencia Nacional de Tránsito del Ecuador - ANT">
            <a:extLst>
              <a:ext uri="{FF2B5EF4-FFF2-40B4-BE49-F238E27FC236}">
                <a16:creationId xmlns:a16="http://schemas.microsoft.com/office/drawing/2014/main" id="{3577CDCA-68B6-45E0-9DE1-2F7357F708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3375" y="1424052"/>
            <a:ext cx="2708927" cy="37578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 Pasos y Requisitos para matriculación vehicular【abril 2021 】">
            <a:extLst>
              <a:ext uri="{FF2B5EF4-FFF2-40B4-BE49-F238E27FC236}">
                <a16:creationId xmlns:a16="http://schemas.microsoft.com/office/drawing/2014/main" id="{FFFFD5E5-9C34-4C66-9ACA-7DF5930E6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2184" y="764704"/>
            <a:ext cx="4170889" cy="206583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misión de Tránsito del Guayas - Wikipedia, la enciclopedia libre">
            <a:extLst>
              <a:ext uri="{FF2B5EF4-FFF2-40B4-BE49-F238E27FC236}">
                <a16:creationId xmlns:a16="http://schemas.microsoft.com/office/drawing/2014/main" id="{19C2EF2D-D0A6-4529-B300-7B15D663C6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0460" y="3062130"/>
            <a:ext cx="2114335" cy="21197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Diagrama 7">
            <a:extLst>
              <a:ext uri="{FF2B5EF4-FFF2-40B4-BE49-F238E27FC236}">
                <a16:creationId xmlns:a16="http://schemas.microsoft.com/office/drawing/2014/main" id="{82205045-04D4-46D0-94F0-092D22CCC447}"/>
              </a:ext>
            </a:extLst>
          </p:cNvPr>
          <p:cNvGraphicFramePr/>
          <p:nvPr/>
        </p:nvGraphicFramePr>
        <p:xfrm>
          <a:off x="-35246" y="1052736"/>
          <a:ext cx="5202578" cy="43655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4">
            <a:extLst>
              <a:ext uri="{FF2B5EF4-FFF2-40B4-BE49-F238E27FC236}">
                <a16:creationId xmlns:a16="http://schemas.microsoft.com/office/drawing/2014/main" id="{6C741E74-7442-481D-8979-1BA1DFC9CC3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uadroTexto 6">
            <a:extLst>
              <a:ext uri="{FF2B5EF4-FFF2-40B4-BE49-F238E27FC236}">
                <a16:creationId xmlns:a16="http://schemas.microsoft.com/office/drawing/2014/main" id="{D9C41A08-0019-4889-9C3B-8B52F506FED0}"/>
              </a:ext>
            </a:extLst>
          </p:cNvPr>
          <p:cNvSpPr txBox="1"/>
          <p:nvPr/>
        </p:nvSpPr>
        <p:spPr>
          <a:xfrm>
            <a:off x="89854" y="6401356"/>
            <a:ext cx="461529" cy="369332"/>
          </a:xfrm>
          <a:prstGeom prst="rect">
            <a:avLst/>
          </a:prstGeom>
          <a:noFill/>
        </p:spPr>
        <p:txBody>
          <a:bodyPr wrap="square">
            <a:spAutoFit/>
          </a:bodyPr>
          <a:lstStyle/>
          <a:p>
            <a:r>
              <a:rPr lang="es-MX" sz="1800" dirty="0"/>
              <a:t>84</a:t>
            </a:r>
            <a:endParaRPr lang="es-EC" sz="1800" dirty="0"/>
          </a:p>
        </p:txBody>
      </p:sp>
    </p:spTree>
    <p:extLst>
      <p:ext uri="{BB962C8B-B14F-4D97-AF65-F5344CB8AC3E}">
        <p14:creationId xmlns:p14="http://schemas.microsoft.com/office/powerpoint/2010/main" val="11419689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28BBD8D-5974-4420-94C1-AA02A3DE0BFE}"/>
              </a:ext>
            </a:extLst>
          </p:cNvPr>
          <p:cNvSpPr/>
          <p:nvPr/>
        </p:nvSpPr>
        <p:spPr>
          <a:xfrm>
            <a:off x="4407075" y="2708920"/>
            <a:ext cx="3377849" cy="923330"/>
          </a:xfrm>
          <a:prstGeom prst="rect">
            <a:avLst/>
          </a:prstGeom>
          <a:noFill/>
        </p:spPr>
        <p:txBody>
          <a:bodyPr wrap="none" lIns="91440" tIns="45720" rIns="91440" bIns="45720">
            <a:spAutoFit/>
          </a:bodyPr>
          <a:lstStyle/>
          <a:p>
            <a:pPr algn="ctr"/>
            <a:r>
              <a:rPr lang="es-ES" sz="5400" b="1" cap="none" spc="0">
                <a:ln w="12700">
                  <a:solidFill>
                    <a:srgbClr val="0064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GRACIAS</a:t>
            </a:r>
          </a:p>
        </p:txBody>
      </p:sp>
      <p:pic>
        <p:nvPicPr>
          <p:cNvPr id="5" name="Picture 4">
            <a:extLst>
              <a:ext uri="{FF2B5EF4-FFF2-40B4-BE49-F238E27FC236}">
                <a16:creationId xmlns:a16="http://schemas.microsoft.com/office/drawing/2014/main" id="{2C8010C3-B493-43CC-90BE-C57CF5A2DC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adroTexto 5">
            <a:extLst>
              <a:ext uri="{FF2B5EF4-FFF2-40B4-BE49-F238E27FC236}">
                <a16:creationId xmlns:a16="http://schemas.microsoft.com/office/drawing/2014/main" id="{56BC9976-8E39-490D-B608-FFE7622C1F89}"/>
              </a:ext>
            </a:extLst>
          </p:cNvPr>
          <p:cNvSpPr txBox="1"/>
          <p:nvPr/>
        </p:nvSpPr>
        <p:spPr>
          <a:xfrm>
            <a:off x="89854" y="6401356"/>
            <a:ext cx="461529" cy="369332"/>
          </a:xfrm>
          <a:prstGeom prst="rect">
            <a:avLst/>
          </a:prstGeom>
          <a:noFill/>
        </p:spPr>
        <p:txBody>
          <a:bodyPr wrap="square">
            <a:spAutoFit/>
          </a:bodyPr>
          <a:lstStyle/>
          <a:p>
            <a:r>
              <a:rPr lang="es-MX" sz="1800"/>
              <a:t>85</a:t>
            </a:r>
            <a:endParaRPr lang="es-EC" sz="1800"/>
          </a:p>
        </p:txBody>
      </p:sp>
    </p:spTree>
    <p:extLst>
      <p:ext uri="{BB962C8B-B14F-4D97-AF65-F5344CB8AC3E}">
        <p14:creationId xmlns:p14="http://schemas.microsoft.com/office/powerpoint/2010/main" val="318208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ángulo 3">
            <a:extLst>
              <a:ext uri="{FF2B5EF4-FFF2-40B4-BE49-F238E27FC236}">
                <a16:creationId xmlns:a16="http://schemas.microsoft.com/office/drawing/2014/main" id="{D83BCEEB-3751-4904-B239-DDC672469220}"/>
              </a:ext>
            </a:extLst>
          </p:cNvPr>
          <p:cNvSpPr>
            <a:spLocks noChangeArrowheads="1"/>
          </p:cNvSpPr>
          <p:nvPr/>
        </p:nvSpPr>
        <p:spPr bwMode="auto">
          <a:xfrm>
            <a:off x="263525" y="25400"/>
            <a:ext cx="71981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a:t>PLANTEAMIENTO DEL PROBLEMA </a:t>
            </a:r>
            <a:endParaRPr lang="es-EC" altLang="es-EC" sz="3200"/>
          </a:p>
        </p:txBody>
      </p:sp>
      <p:pic>
        <p:nvPicPr>
          <p:cNvPr id="9219" name="Picture 4">
            <a:extLst>
              <a:ext uri="{FF2B5EF4-FFF2-40B4-BE49-F238E27FC236}">
                <a16:creationId xmlns:a16="http://schemas.microsoft.com/office/drawing/2014/main" id="{550C0DBC-F5B4-413E-B32A-7A359CD73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uadroTexto 9">
            <a:extLst>
              <a:ext uri="{FF2B5EF4-FFF2-40B4-BE49-F238E27FC236}">
                <a16:creationId xmlns:a16="http://schemas.microsoft.com/office/drawing/2014/main" id="{EFC529CC-1184-4FBE-8A11-9F5428BEFFBA}"/>
              </a:ext>
            </a:extLst>
          </p:cNvPr>
          <p:cNvSpPr txBox="1"/>
          <p:nvPr/>
        </p:nvSpPr>
        <p:spPr>
          <a:xfrm>
            <a:off x="953453" y="4581128"/>
            <a:ext cx="4626472" cy="307777"/>
          </a:xfrm>
          <a:prstGeom prst="rect">
            <a:avLst/>
          </a:prstGeom>
          <a:noFill/>
        </p:spPr>
        <p:txBody>
          <a:bodyPr wrap="square">
            <a:spAutoFit/>
          </a:bodyPr>
          <a:lstStyle/>
          <a:p>
            <a:r>
              <a:rPr lang="es-EC" sz="1400" dirty="0"/>
              <a:t>Nota. Tramo de estudio. Tomado de </a:t>
            </a:r>
            <a:r>
              <a:rPr lang="es-ES" sz="1400" dirty="0"/>
              <a:t>(</a:t>
            </a:r>
            <a:r>
              <a:rPr lang="es-ES" sz="1400" dirty="0" err="1"/>
              <a:t>Maps</a:t>
            </a:r>
            <a:r>
              <a:rPr lang="es-ES" sz="1400" dirty="0"/>
              <a:t>, 2020)</a:t>
            </a:r>
            <a:endParaRPr lang="es-EC" sz="1400" dirty="0"/>
          </a:p>
        </p:txBody>
      </p:sp>
      <p:sp>
        <p:nvSpPr>
          <p:cNvPr id="11" name="CuadroTexto 10">
            <a:extLst>
              <a:ext uri="{FF2B5EF4-FFF2-40B4-BE49-F238E27FC236}">
                <a16:creationId xmlns:a16="http://schemas.microsoft.com/office/drawing/2014/main" id="{EBDDDFD3-3D6D-496A-BADD-F7F98150D94F}"/>
              </a:ext>
            </a:extLst>
          </p:cNvPr>
          <p:cNvSpPr txBox="1"/>
          <p:nvPr/>
        </p:nvSpPr>
        <p:spPr>
          <a:xfrm>
            <a:off x="6932483" y="4473406"/>
            <a:ext cx="4626472" cy="523220"/>
          </a:xfrm>
          <a:prstGeom prst="rect">
            <a:avLst/>
          </a:prstGeom>
          <a:noFill/>
        </p:spPr>
        <p:txBody>
          <a:bodyPr wrap="square">
            <a:spAutoFit/>
          </a:bodyPr>
          <a:lstStyle/>
          <a:p>
            <a:r>
              <a:rPr lang="es-EC" sz="1400" dirty="0"/>
              <a:t>Nota. Avenida Ilaló, sector “Río Zamora y Giovanni Farina”. Tomado de </a:t>
            </a:r>
            <a:r>
              <a:rPr lang="es-ES" sz="1400" dirty="0"/>
              <a:t>(</a:t>
            </a:r>
            <a:r>
              <a:rPr lang="es-ES" sz="1400" dirty="0" err="1"/>
              <a:t>Maps</a:t>
            </a:r>
            <a:r>
              <a:rPr lang="es-ES" sz="1400" dirty="0"/>
              <a:t>, 2020)</a:t>
            </a:r>
            <a:endParaRPr lang="es-EC" sz="1400" dirty="0"/>
          </a:p>
        </p:txBody>
      </p:sp>
      <p:sp>
        <p:nvSpPr>
          <p:cNvPr id="9" name="CuadroTexto 8">
            <a:extLst>
              <a:ext uri="{FF2B5EF4-FFF2-40B4-BE49-F238E27FC236}">
                <a16:creationId xmlns:a16="http://schemas.microsoft.com/office/drawing/2014/main" id="{C4259BD5-7D35-48F0-A8B6-900AED7F22C8}"/>
              </a:ext>
            </a:extLst>
          </p:cNvPr>
          <p:cNvSpPr txBox="1"/>
          <p:nvPr/>
        </p:nvSpPr>
        <p:spPr>
          <a:xfrm>
            <a:off x="89854" y="6401356"/>
            <a:ext cx="461529" cy="369332"/>
          </a:xfrm>
          <a:prstGeom prst="rect">
            <a:avLst/>
          </a:prstGeom>
          <a:noFill/>
        </p:spPr>
        <p:txBody>
          <a:bodyPr wrap="square">
            <a:spAutoFit/>
          </a:bodyPr>
          <a:lstStyle/>
          <a:p>
            <a:r>
              <a:rPr lang="es-MX" sz="1800"/>
              <a:t>11</a:t>
            </a:r>
            <a:endParaRPr lang="es-EC" sz="1800"/>
          </a:p>
        </p:txBody>
      </p:sp>
      <p:pic>
        <p:nvPicPr>
          <p:cNvPr id="2" name="Imagen 1">
            <a:extLst>
              <a:ext uri="{FF2B5EF4-FFF2-40B4-BE49-F238E27FC236}">
                <a16:creationId xmlns:a16="http://schemas.microsoft.com/office/drawing/2014/main" id="{0DDCBDED-1B89-40D4-B209-7721C0AF6A3B}"/>
              </a:ext>
            </a:extLst>
          </p:cNvPr>
          <p:cNvPicPr>
            <a:picLocks noChangeAspect="1"/>
          </p:cNvPicPr>
          <p:nvPr/>
        </p:nvPicPr>
        <p:blipFill>
          <a:blip r:embed="rId3"/>
          <a:stretch>
            <a:fillRect/>
          </a:stretch>
        </p:blipFill>
        <p:spPr>
          <a:xfrm>
            <a:off x="276876" y="1952143"/>
            <a:ext cx="5979625" cy="2390646"/>
          </a:xfrm>
          <a:prstGeom prst="rect">
            <a:avLst/>
          </a:prstGeom>
        </p:spPr>
      </p:pic>
      <p:pic>
        <p:nvPicPr>
          <p:cNvPr id="3" name="Imagen 2">
            <a:extLst>
              <a:ext uri="{FF2B5EF4-FFF2-40B4-BE49-F238E27FC236}">
                <a16:creationId xmlns:a16="http://schemas.microsoft.com/office/drawing/2014/main" id="{69794AC7-FEE6-4B11-8446-F9DF39C3A8B0}"/>
              </a:ext>
            </a:extLst>
          </p:cNvPr>
          <p:cNvPicPr>
            <a:picLocks noChangeAspect="1"/>
          </p:cNvPicPr>
          <p:nvPr/>
        </p:nvPicPr>
        <p:blipFill>
          <a:blip r:embed="rId4"/>
          <a:stretch>
            <a:fillRect/>
          </a:stretch>
        </p:blipFill>
        <p:spPr>
          <a:xfrm>
            <a:off x="6678533" y="2628202"/>
            <a:ext cx="4880422" cy="160159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ángulo 3">
            <a:extLst>
              <a:ext uri="{FF2B5EF4-FFF2-40B4-BE49-F238E27FC236}">
                <a16:creationId xmlns:a16="http://schemas.microsoft.com/office/drawing/2014/main" id="{34998936-B1CD-4213-96A5-8BAB0EFEDC2D}"/>
              </a:ext>
            </a:extLst>
          </p:cNvPr>
          <p:cNvSpPr>
            <a:spLocks noChangeArrowheads="1"/>
          </p:cNvSpPr>
          <p:nvPr/>
        </p:nvSpPr>
        <p:spPr bwMode="auto">
          <a:xfrm>
            <a:off x="263525" y="25400"/>
            <a:ext cx="25330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a:t>OBJETIVOS</a:t>
            </a:r>
            <a:endParaRPr lang="es-EC" altLang="es-EC" sz="3200"/>
          </a:p>
        </p:txBody>
      </p:sp>
      <p:pic>
        <p:nvPicPr>
          <p:cNvPr id="10243" name="Picture 4">
            <a:extLst>
              <a:ext uri="{FF2B5EF4-FFF2-40B4-BE49-F238E27FC236}">
                <a16:creationId xmlns:a16="http://schemas.microsoft.com/office/drawing/2014/main" id="{D87A7BF1-ECED-4CF9-BA15-FAD690AEB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Diagrama 1">
            <a:extLst>
              <a:ext uri="{FF2B5EF4-FFF2-40B4-BE49-F238E27FC236}">
                <a16:creationId xmlns:a16="http://schemas.microsoft.com/office/drawing/2014/main" id="{495C5EEE-0A2F-451D-882A-2BBC939B981E}"/>
              </a:ext>
            </a:extLst>
          </p:cNvPr>
          <p:cNvGraphicFramePr/>
          <p:nvPr>
            <p:extLst>
              <p:ext uri="{D42A27DB-BD31-4B8C-83A1-F6EECF244321}">
                <p14:modId xmlns:p14="http://schemas.microsoft.com/office/powerpoint/2010/main" val="2331348908"/>
              </p:ext>
            </p:extLst>
          </p:nvPr>
        </p:nvGraphicFramePr>
        <p:xfrm>
          <a:off x="623392" y="719666"/>
          <a:ext cx="1094521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6A8DCC0E-7151-4CD1-A155-B29718C203CE}"/>
              </a:ext>
            </a:extLst>
          </p:cNvPr>
          <p:cNvSpPr txBox="1"/>
          <p:nvPr/>
        </p:nvSpPr>
        <p:spPr>
          <a:xfrm>
            <a:off x="89854" y="6401356"/>
            <a:ext cx="461529" cy="369332"/>
          </a:xfrm>
          <a:prstGeom prst="rect">
            <a:avLst/>
          </a:prstGeom>
          <a:noFill/>
        </p:spPr>
        <p:txBody>
          <a:bodyPr wrap="square">
            <a:spAutoFit/>
          </a:bodyPr>
          <a:lstStyle/>
          <a:p>
            <a:r>
              <a:rPr lang="es-MX" sz="1800"/>
              <a:t>12</a:t>
            </a:r>
            <a:endParaRPr lang="es-EC" sz="1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ángulo 3">
            <a:extLst>
              <a:ext uri="{FF2B5EF4-FFF2-40B4-BE49-F238E27FC236}">
                <a16:creationId xmlns:a16="http://schemas.microsoft.com/office/drawing/2014/main" id="{12CC9AE2-8C5F-4346-A296-A275A5709230}"/>
              </a:ext>
            </a:extLst>
          </p:cNvPr>
          <p:cNvSpPr>
            <a:spLocks noChangeArrowheads="1"/>
          </p:cNvSpPr>
          <p:nvPr/>
        </p:nvSpPr>
        <p:spPr bwMode="auto">
          <a:xfrm>
            <a:off x="263525" y="25400"/>
            <a:ext cx="25330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a:t>OBJETIVOS</a:t>
            </a:r>
            <a:endParaRPr lang="es-EC" altLang="es-EC" sz="3200"/>
          </a:p>
        </p:txBody>
      </p:sp>
      <p:graphicFrame>
        <p:nvGraphicFramePr>
          <p:cNvPr id="5" name="Diagrama 4">
            <a:extLst>
              <a:ext uri="{FF2B5EF4-FFF2-40B4-BE49-F238E27FC236}">
                <a16:creationId xmlns:a16="http://schemas.microsoft.com/office/drawing/2014/main" id="{3BD10906-7E4D-4898-BDF4-9FD5A43D44BC}"/>
              </a:ext>
            </a:extLst>
          </p:cNvPr>
          <p:cNvGraphicFramePr/>
          <p:nvPr>
            <p:extLst>
              <p:ext uri="{D42A27DB-BD31-4B8C-83A1-F6EECF244321}">
                <p14:modId xmlns:p14="http://schemas.microsoft.com/office/powerpoint/2010/main" val="2667489016"/>
              </p:ext>
            </p:extLst>
          </p:nvPr>
        </p:nvGraphicFramePr>
        <p:xfrm>
          <a:off x="407368" y="611188"/>
          <a:ext cx="1101722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267" name="Picture 4">
            <a:extLst>
              <a:ext uri="{FF2B5EF4-FFF2-40B4-BE49-F238E27FC236}">
                <a16:creationId xmlns:a16="http://schemas.microsoft.com/office/drawing/2014/main" id="{B56B7E8F-FCF0-4D8D-BAB0-805611EFFE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75725" y="5876925"/>
            <a:ext cx="2946400" cy="89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adroTexto 5">
            <a:extLst>
              <a:ext uri="{FF2B5EF4-FFF2-40B4-BE49-F238E27FC236}">
                <a16:creationId xmlns:a16="http://schemas.microsoft.com/office/drawing/2014/main" id="{B19C02E1-F11C-480E-BBF4-213D06C673CF}"/>
              </a:ext>
            </a:extLst>
          </p:cNvPr>
          <p:cNvSpPr txBox="1"/>
          <p:nvPr/>
        </p:nvSpPr>
        <p:spPr>
          <a:xfrm>
            <a:off x="89854" y="6401356"/>
            <a:ext cx="461529" cy="369332"/>
          </a:xfrm>
          <a:prstGeom prst="rect">
            <a:avLst/>
          </a:prstGeom>
          <a:noFill/>
        </p:spPr>
        <p:txBody>
          <a:bodyPr wrap="square">
            <a:spAutoFit/>
          </a:bodyPr>
          <a:lstStyle/>
          <a:p>
            <a:r>
              <a:rPr lang="es-MX" sz="1800"/>
              <a:t>13</a:t>
            </a:r>
            <a:endParaRPr lang="es-EC" sz="1800"/>
          </a:p>
        </p:txBody>
      </p:sp>
    </p:spTree>
  </p:cSld>
  <p:clrMapOvr>
    <a:masterClrMapping/>
  </p:clrMapOvr>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1090</TotalTime>
  <Words>2509</Words>
  <Application>Microsoft Office PowerPoint</Application>
  <PresentationFormat>Panorámica</PresentationFormat>
  <Paragraphs>413</Paragraphs>
  <Slides>61</Slides>
  <Notes>0</Notes>
  <HiddenSlides>0</HiddenSlides>
  <MMClips>1</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61</vt:i4>
      </vt:variant>
    </vt:vector>
  </HeadingPairs>
  <TitlesOfParts>
    <vt:vector size="69" baseType="lpstr">
      <vt:lpstr>Arial</vt:lpstr>
      <vt:lpstr>Calibri</vt:lpstr>
      <vt:lpstr>Cambria Math</vt:lpstr>
      <vt:lpstr>Symbol</vt:lpstr>
      <vt:lpstr>Times New Roman</vt:lpstr>
      <vt:lpstr>Wingdings</vt:lpstr>
      <vt:lpstr>Diseño predeterminado</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Mapeo de resultados en Google Earth Pro</vt:lpstr>
      <vt:lpstr>Presentación de PowerPoint</vt:lpstr>
      <vt:lpstr>Nomenclatura</vt:lpstr>
      <vt:lpstr>Presentación de PowerPoint</vt:lpstr>
      <vt:lpstr>CONCLUSIONES</vt:lpstr>
      <vt:lpstr>SEÑALÉTICA VERTICAL</vt:lpstr>
      <vt:lpstr>SEÑALÉTICA ESPACIAL</vt:lpstr>
      <vt:lpstr>PARADAS DE TAXIS Y CAMIONETAS</vt:lpstr>
      <vt:lpstr>LOCALES COMERCIALES</vt:lpstr>
      <vt:lpstr>LINEAS DE BUSES</vt:lpstr>
      <vt:lpstr>RESULTADOS DE GOOGLE EARTH</vt:lpstr>
      <vt:lpstr>Presentación de PowerPoint</vt:lpstr>
      <vt:lpstr>RECOMENDACIONES</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ESPE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Ghjgh hjghjg hghg hghghghjgg h</dc:title>
  <dc:creator>lcifuentes</dc:creator>
  <cp:lastModifiedBy>David Mosquera</cp:lastModifiedBy>
  <cp:revision>13</cp:revision>
  <dcterms:created xsi:type="dcterms:W3CDTF">2008-02-13T16:07:44Z</dcterms:created>
  <dcterms:modified xsi:type="dcterms:W3CDTF">2021-04-23T19:24:43Z</dcterms:modified>
</cp:coreProperties>
</file>