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411" r:id="rId2"/>
    <p:sldId id="461" r:id="rId3"/>
    <p:sldId id="462" r:id="rId4"/>
    <p:sldId id="436" r:id="rId5"/>
    <p:sldId id="441" r:id="rId6"/>
    <p:sldId id="421" r:id="rId7"/>
    <p:sldId id="414" r:id="rId8"/>
    <p:sldId id="416" r:id="rId9"/>
    <p:sldId id="418" r:id="rId10"/>
    <p:sldId id="422" r:id="rId11"/>
    <p:sldId id="424" r:id="rId12"/>
    <p:sldId id="442" r:id="rId13"/>
    <p:sldId id="426" r:id="rId14"/>
    <p:sldId id="434" r:id="rId15"/>
    <p:sldId id="446" r:id="rId16"/>
    <p:sldId id="447" r:id="rId17"/>
    <p:sldId id="448" r:id="rId18"/>
    <p:sldId id="463" r:id="rId19"/>
    <p:sldId id="450" r:id="rId20"/>
    <p:sldId id="452" r:id="rId21"/>
    <p:sldId id="453" r:id="rId22"/>
    <p:sldId id="456" r:id="rId23"/>
    <p:sldId id="460" r:id="rId24"/>
    <p:sldId id="466" r:id="rId25"/>
    <p:sldId id="435" r:id="rId26"/>
    <p:sldId id="464" r:id="rId27"/>
    <p:sldId id="465" r:id="rId28"/>
    <p:sldId id="433" r:id="rId29"/>
  </p:sldIdLst>
  <p:sldSz cx="12192000" cy="6858000"/>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BBF"/>
    <a:srgbClr val="5A7143"/>
    <a:srgbClr val="6F8B53"/>
    <a:srgbClr val="D6D1D0"/>
    <a:srgbClr val="FDD9D3"/>
    <a:srgbClr val="F5B7B5"/>
    <a:srgbClr val="EAEAEA"/>
    <a:srgbClr val="98C03D"/>
    <a:srgbClr val="B7E3DA"/>
    <a:srgbClr val="42AA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90D0DF-C41C-4FCF-896E-CBD21EB721ED}" v="1459" dt="2021-03-26T01:36:34.087"/>
    <p1510:client id="{136DB88A-2CB3-4C1B-9D41-21380910E5CA}" v="19" dt="2021-03-25T00:17:48.675"/>
    <p1510:client id="{5AD19BEA-8E9E-426A-8061-F498E8AE41EB}" v="4087" dt="2021-03-25T01:25:19.843"/>
    <p1510:client id="{72C43BAF-AB1A-4EE2-BE88-ECEA4C03005A}" v="51" dt="2021-03-24T20:26:55.577"/>
    <p1510:client id="{7351D856-C27D-4F27-B3C0-70081D23FC03}" v="43" dt="2021-03-26T14:01:35.179"/>
    <p1510:client id="{C25EBADA-A02E-4CB6-ACFF-43EF315915B0}" v="17" dt="2021-03-24T03:06:16.121"/>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81" autoAdjust="0"/>
    <p:restoredTop sz="94660"/>
  </p:normalViewPr>
  <p:slideViewPr>
    <p:cSldViewPr snapToGrid="0">
      <p:cViewPr varScale="1">
        <p:scale>
          <a:sx n="37" d="100"/>
          <a:sy n="37" d="100"/>
        </p:scale>
        <p:origin x="552" y="2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ssell Pacheco" userId="b45b63c0bb5db384" providerId="Windows Live" clId="Web-{0490D0DF-C41C-4FCF-896E-CBD21EB721ED}"/>
    <pc:docChg chg="addSld delSld modSld sldOrd">
      <pc:chgData name="Gissell Pacheco" userId="b45b63c0bb5db384" providerId="Windows Live" clId="Web-{0490D0DF-C41C-4FCF-896E-CBD21EB721ED}" dt="2021-03-26T01:36:34.087" v="1376"/>
      <pc:docMkLst>
        <pc:docMk/>
      </pc:docMkLst>
      <pc:sldChg chg="modSp">
        <pc:chgData name="Gissell Pacheco" userId="b45b63c0bb5db384" providerId="Windows Live" clId="Web-{0490D0DF-C41C-4FCF-896E-CBD21EB721ED}" dt="2021-03-26T01:16:07.244" v="475" actId="20577"/>
        <pc:sldMkLst>
          <pc:docMk/>
          <pc:sldMk cId="2720756094" sldId="422"/>
        </pc:sldMkLst>
        <pc:spChg chg="mod">
          <ac:chgData name="Gissell Pacheco" userId="b45b63c0bb5db384" providerId="Windows Live" clId="Web-{0490D0DF-C41C-4FCF-896E-CBD21EB721ED}" dt="2021-03-26T01:16:07.244" v="475" actId="20577"/>
          <ac:spMkLst>
            <pc:docMk/>
            <pc:sldMk cId="2720756094" sldId="422"/>
            <ac:spMk id="23" creationId="{10F82B65-960B-4C19-B04F-F41AF7B8D255}"/>
          </ac:spMkLst>
        </pc:spChg>
      </pc:sldChg>
      <pc:sldChg chg="del">
        <pc:chgData name="Gissell Pacheco" userId="b45b63c0bb5db384" providerId="Windows Live" clId="Web-{0490D0DF-C41C-4FCF-896E-CBD21EB721ED}" dt="2021-03-26T00:48:27.452" v="88"/>
        <pc:sldMkLst>
          <pc:docMk/>
          <pc:sldMk cId="2904278261" sldId="429"/>
        </pc:sldMkLst>
      </pc:sldChg>
      <pc:sldChg chg="modSp">
        <pc:chgData name="Gissell Pacheco" userId="b45b63c0bb5db384" providerId="Windows Live" clId="Web-{0490D0DF-C41C-4FCF-896E-CBD21EB721ED}" dt="2021-03-26T01:04:22.913" v="383" actId="20577"/>
        <pc:sldMkLst>
          <pc:docMk/>
          <pc:sldMk cId="3287411081" sldId="435"/>
        </pc:sldMkLst>
        <pc:spChg chg="mod">
          <ac:chgData name="Gissell Pacheco" userId="b45b63c0bb5db384" providerId="Windows Live" clId="Web-{0490D0DF-C41C-4FCF-896E-CBD21EB721ED}" dt="2021-03-26T01:04:22.913" v="383" actId="20577"/>
          <ac:spMkLst>
            <pc:docMk/>
            <pc:sldMk cId="3287411081" sldId="435"/>
            <ac:spMk id="2" creationId="{AEF43A5F-B1BE-4EE0-9209-833223C1DDE6}"/>
          </ac:spMkLst>
        </pc:spChg>
      </pc:sldChg>
      <pc:sldChg chg="modSp del">
        <pc:chgData name="Gissell Pacheco" userId="b45b63c0bb5db384" providerId="Windows Live" clId="Web-{0490D0DF-C41C-4FCF-896E-CBD21EB721ED}" dt="2021-03-26T01:00:53.361" v="296"/>
        <pc:sldMkLst>
          <pc:docMk/>
          <pc:sldMk cId="183628841" sldId="438"/>
        </pc:sldMkLst>
        <pc:spChg chg="mod">
          <ac:chgData name="Gissell Pacheco" userId="b45b63c0bb5db384" providerId="Windows Live" clId="Web-{0490D0DF-C41C-4FCF-896E-CBD21EB721ED}" dt="2021-03-26T00:59:27.422" v="262" actId="20577"/>
          <ac:spMkLst>
            <pc:docMk/>
            <pc:sldMk cId="183628841" sldId="438"/>
            <ac:spMk id="4" creationId="{896B7AF6-8281-45DE-BDF2-4572182FD1C8}"/>
          </ac:spMkLst>
        </pc:spChg>
        <pc:spChg chg="mod">
          <ac:chgData name="Gissell Pacheco" userId="b45b63c0bb5db384" providerId="Windows Live" clId="Web-{0490D0DF-C41C-4FCF-896E-CBD21EB721ED}" dt="2021-03-26T00:59:58.469" v="273" actId="20577"/>
          <ac:spMkLst>
            <pc:docMk/>
            <pc:sldMk cId="183628841" sldId="438"/>
            <ac:spMk id="12" creationId="{D4F2328B-9EAA-47EA-93AB-CE0D2BCC3678}"/>
          </ac:spMkLst>
        </pc:spChg>
      </pc:sldChg>
      <pc:sldChg chg="modSp del ord">
        <pc:chgData name="Gissell Pacheco" userId="b45b63c0bb5db384" providerId="Windows Live" clId="Web-{0490D0DF-C41C-4FCF-896E-CBD21EB721ED}" dt="2021-03-26T00:59:14.187" v="259"/>
        <pc:sldMkLst>
          <pc:docMk/>
          <pc:sldMk cId="3881113557" sldId="439"/>
        </pc:sldMkLst>
        <pc:graphicFrameChg chg="modGraphic">
          <ac:chgData name="Gissell Pacheco" userId="b45b63c0bb5db384" providerId="Windows Live" clId="Web-{0490D0DF-C41C-4FCF-896E-CBD21EB721ED}" dt="2021-03-26T00:59:08.671" v="255" actId="20577"/>
          <ac:graphicFrameMkLst>
            <pc:docMk/>
            <pc:sldMk cId="3881113557" sldId="439"/>
            <ac:graphicFrameMk id="15" creationId="{37E74592-1062-45BE-8924-5434C0145A9D}"/>
          </ac:graphicFrameMkLst>
        </pc:graphicFrameChg>
      </pc:sldChg>
      <pc:sldChg chg="modSp del">
        <pc:chgData name="Gissell Pacheco" userId="b45b63c0bb5db384" providerId="Windows Live" clId="Web-{0490D0DF-C41C-4FCF-896E-CBD21EB721ED}" dt="2021-03-26T00:59:20.187" v="260"/>
        <pc:sldMkLst>
          <pc:docMk/>
          <pc:sldMk cId="3262253879" sldId="440"/>
        </pc:sldMkLst>
        <pc:spChg chg="mod">
          <ac:chgData name="Gissell Pacheco" userId="b45b63c0bb5db384" providerId="Windows Live" clId="Web-{0490D0DF-C41C-4FCF-896E-CBD21EB721ED}" dt="2021-03-26T00:48:37.030" v="90" actId="20577"/>
          <ac:spMkLst>
            <pc:docMk/>
            <pc:sldMk cId="3262253879" sldId="440"/>
            <ac:spMk id="4" creationId="{896B7AF6-8281-45DE-BDF2-4572182FD1C8}"/>
          </ac:spMkLst>
        </pc:spChg>
        <pc:spChg chg="mod">
          <ac:chgData name="Gissell Pacheco" userId="b45b63c0bb5db384" providerId="Windows Live" clId="Web-{0490D0DF-C41C-4FCF-896E-CBD21EB721ED}" dt="2021-03-26T00:48:51.656" v="95" actId="20577"/>
          <ac:spMkLst>
            <pc:docMk/>
            <pc:sldMk cId="3262253879" sldId="440"/>
            <ac:spMk id="10" creationId="{ED166048-F276-4889-90E6-FC469993E35A}"/>
          </ac:spMkLst>
        </pc:spChg>
        <pc:spChg chg="mod">
          <ac:chgData name="Gissell Pacheco" userId="b45b63c0bb5db384" providerId="Windows Live" clId="Web-{0490D0DF-C41C-4FCF-896E-CBD21EB721ED}" dt="2021-03-26T00:49:06.375" v="100" actId="20577"/>
          <ac:spMkLst>
            <pc:docMk/>
            <pc:sldMk cId="3262253879" sldId="440"/>
            <ac:spMk id="12" creationId="{D4F2328B-9EAA-47EA-93AB-CE0D2BCC3678}"/>
          </ac:spMkLst>
        </pc:spChg>
      </pc:sldChg>
      <pc:sldChg chg="modSp">
        <pc:chgData name="Gissell Pacheco" userId="b45b63c0bb5db384" providerId="Windows Live" clId="Web-{0490D0DF-C41C-4FCF-896E-CBD21EB721ED}" dt="2021-03-26T01:06:29.323" v="388"/>
        <pc:sldMkLst>
          <pc:docMk/>
          <pc:sldMk cId="2147093273" sldId="453"/>
        </pc:sldMkLst>
        <pc:spChg chg="mod">
          <ac:chgData name="Gissell Pacheco" userId="b45b63c0bb5db384" providerId="Windows Live" clId="Web-{0490D0DF-C41C-4FCF-896E-CBD21EB721ED}" dt="2021-03-26T01:06:29.323" v="388"/>
          <ac:spMkLst>
            <pc:docMk/>
            <pc:sldMk cId="2147093273" sldId="453"/>
            <ac:spMk id="10" creationId="{DA0E490B-1094-4524-8D08-F76011F9D7B8}"/>
          </ac:spMkLst>
        </pc:spChg>
        <pc:spChg chg="mod">
          <ac:chgData name="Gissell Pacheco" userId="b45b63c0bb5db384" providerId="Windows Live" clId="Web-{0490D0DF-C41C-4FCF-896E-CBD21EB721ED}" dt="2021-03-26T01:06:22.948" v="387"/>
          <ac:spMkLst>
            <pc:docMk/>
            <pc:sldMk cId="2147093273" sldId="453"/>
            <ac:spMk id="11" creationId="{9911DF2B-535C-47AE-A64C-BEA5E7BFBAE5}"/>
          </ac:spMkLst>
        </pc:spChg>
      </pc:sldChg>
      <pc:sldChg chg="modSp">
        <pc:chgData name="Gissell Pacheco" userId="b45b63c0bb5db384" providerId="Windows Live" clId="Web-{0490D0DF-C41C-4FCF-896E-CBD21EB721ED}" dt="2021-03-26T01:03:36.818" v="364"/>
        <pc:sldMkLst>
          <pc:docMk/>
          <pc:sldMk cId="1267920524" sldId="460"/>
        </pc:sldMkLst>
        <pc:graphicFrameChg chg="mod modGraphic">
          <ac:chgData name="Gissell Pacheco" userId="b45b63c0bb5db384" providerId="Windows Live" clId="Web-{0490D0DF-C41C-4FCF-896E-CBD21EB721ED}" dt="2021-03-26T01:03:36.818" v="364"/>
          <ac:graphicFrameMkLst>
            <pc:docMk/>
            <pc:sldMk cId="1267920524" sldId="460"/>
            <ac:graphicFrameMk id="3" creationId="{3DA4296F-9AFA-4E6D-AA6E-6C63EC9C3440}"/>
          </ac:graphicFrameMkLst>
        </pc:graphicFrameChg>
      </pc:sldChg>
      <pc:sldChg chg="modSp">
        <pc:chgData name="Gissell Pacheco" userId="b45b63c0bb5db384" providerId="Windows Live" clId="Web-{0490D0DF-C41C-4FCF-896E-CBD21EB721ED}" dt="2021-03-26T01:14:50.492" v="453"/>
        <pc:sldMkLst>
          <pc:docMk/>
          <pc:sldMk cId="750023137" sldId="461"/>
        </pc:sldMkLst>
        <pc:spChg chg="mod">
          <ac:chgData name="Gissell Pacheco" userId="b45b63c0bb5db384" providerId="Windows Live" clId="Web-{0490D0DF-C41C-4FCF-896E-CBD21EB721ED}" dt="2021-03-26T01:14:50.492" v="453"/>
          <ac:spMkLst>
            <pc:docMk/>
            <pc:sldMk cId="750023137" sldId="461"/>
            <ac:spMk id="4" creationId="{00000000-0000-0000-0000-000000000000}"/>
          </ac:spMkLst>
        </pc:spChg>
        <pc:spChg chg="mod">
          <ac:chgData name="Gissell Pacheco" userId="b45b63c0bb5db384" providerId="Windows Live" clId="Web-{0490D0DF-C41C-4FCF-896E-CBD21EB721ED}" dt="2021-03-26T01:14:11.912" v="451"/>
          <ac:spMkLst>
            <pc:docMk/>
            <pc:sldMk cId="750023137" sldId="461"/>
            <ac:spMk id="6" creationId="{00000000-0000-0000-0000-000000000000}"/>
          </ac:spMkLst>
        </pc:spChg>
      </pc:sldChg>
      <pc:sldChg chg="modSp">
        <pc:chgData name="Gissell Pacheco" userId="b45b63c0bb5db384" providerId="Windows Live" clId="Web-{0490D0DF-C41C-4FCF-896E-CBD21EB721ED}" dt="2021-03-26T01:18:30.670" v="528" actId="20577"/>
        <pc:sldMkLst>
          <pc:docMk/>
          <pc:sldMk cId="3499186986" sldId="462"/>
        </pc:sldMkLst>
        <pc:spChg chg="mod">
          <ac:chgData name="Gissell Pacheco" userId="b45b63c0bb5db384" providerId="Windows Live" clId="Web-{0490D0DF-C41C-4FCF-896E-CBD21EB721ED}" dt="2021-03-26T01:15:10.820" v="455" actId="1076"/>
          <ac:spMkLst>
            <pc:docMk/>
            <pc:sldMk cId="3499186986" sldId="462"/>
            <ac:spMk id="4" creationId="{00000000-0000-0000-0000-000000000000}"/>
          </ac:spMkLst>
        </pc:spChg>
        <pc:spChg chg="mod">
          <ac:chgData name="Gissell Pacheco" userId="b45b63c0bb5db384" providerId="Windows Live" clId="Web-{0490D0DF-C41C-4FCF-896E-CBD21EB721ED}" dt="2021-03-26T01:18:30.670" v="528" actId="20577"/>
          <ac:spMkLst>
            <pc:docMk/>
            <pc:sldMk cId="3499186986" sldId="462"/>
            <ac:spMk id="6" creationId="{00000000-0000-0000-0000-000000000000}"/>
          </ac:spMkLst>
        </pc:spChg>
      </pc:sldChg>
      <pc:sldChg chg="addSp delSp modSp add replId addAnim delAnim modAnim">
        <pc:chgData name="Gissell Pacheco" userId="b45b63c0bb5db384" providerId="Windows Live" clId="Web-{0490D0DF-C41C-4FCF-896E-CBD21EB721ED}" dt="2021-03-26T01:01:23.237" v="302"/>
        <pc:sldMkLst>
          <pc:docMk/>
          <pc:sldMk cId="3005617132" sldId="464"/>
        </pc:sldMkLst>
        <pc:spChg chg="mod">
          <ac:chgData name="Gissell Pacheco" userId="b45b63c0bb5db384" providerId="Windows Live" clId="Web-{0490D0DF-C41C-4FCF-896E-CBD21EB721ED}" dt="2021-03-26T00:47:54.889" v="66" actId="1076"/>
          <ac:spMkLst>
            <pc:docMk/>
            <pc:sldMk cId="3005617132" sldId="464"/>
            <ac:spMk id="2" creationId="{594A3CB9-5390-42E9-9731-40A2B3AD52D5}"/>
          </ac:spMkLst>
        </pc:spChg>
        <pc:spChg chg="mod">
          <ac:chgData name="Gissell Pacheco" userId="b45b63c0bb5db384" providerId="Windows Live" clId="Web-{0490D0DF-C41C-4FCF-896E-CBD21EB721ED}" dt="2021-03-26T00:53:52.038" v="184" actId="14100"/>
          <ac:spMkLst>
            <pc:docMk/>
            <pc:sldMk cId="3005617132" sldId="464"/>
            <ac:spMk id="16" creationId="{A245B4EA-4061-4242-B2FC-F83F548A0D7F}"/>
          </ac:spMkLst>
        </pc:spChg>
        <pc:spChg chg="mod">
          <ac:chgData name="Gissell Pacheco" userId="b45b63c0bb5db384" providerId="Windows Live" clId="Web-{0490D0DF-C41C-4FCF-896E-CBD21EB721ED}" dt="2021-03-26T00:53:52.101" v="185" actId="14100"/>
          <ac:spMkLst>
            <pc:docMk/>
            <pc:sldMk cId="3005617132" sldId="464"/>
            <ac:spMk id="17" creationId="{79CFCAF4-C060-496B-AC21-C96162603847}"/>
          </ac:spMkLst>
        </pc:spChg>
        <pc:spChg chg="mod">
          <ac:chgData name="Gissell Pacheco" userId="b45b63c0bb5db384" providerId="Windows Live" clId="Web-{0490D0DF-C41C-4FCF-896E-CBD21EB721ED}" dt="2021-03-26T00:53:52.148" v="186" actId="14100"/>
          <ac:spMkLst>
            <pc:docMk/>
            <pc:sldMk cId="3005617132" sldId="464"/>
            <ac:spMk id="18" creationId="{37B1A117-9345-4963-8B34-1328463D5F00}"/>
          </ac:spMkLst>
        </pc:spChg>
        <pc:spChg chg="add mod">
          <ac:chgData name="Gissell Pacheco" userId="b45b63c0bb5db384" providerId="Windows Live" clId="Web-{0490D0DF-C41C-4FCF-896E-CBD21EB721ED}" dt="2021-03-26T01:01:12.455" v="297"/>
          <ac:spMkLst>
            <pc:docMk/>
            <pc:sldMk cId="3005617132" sldId="464"/>
            <ac:spMk id="23" creationId="{8BCAE364-0597-4F62-926C-9310D3BEAE72}"/>
          </ac:spMkLst>
        </pc:spChg>
        <pc:spChg chg="add mod">
          <ac:chgData name="Gissell Pacheco" userId="b45b63c0bb5db384" providerId="Windows Live" clId="Web-{0490D0DF-C41C-4FCF-896E-CBD21EB721ED}" dt="2021-03-26T01:01:12.518" v="298"/>
          <ac:spMkLst>
            <pc:docMk/>
            <pc:sldMk cId="3005617132" sldId="464"/>
            <ac:spMk id="40" creationId="{0887CA4C-BF1C-4BF8-B68B-9B38A10F581C}"/>
          </ac:spMkLst>
        </pc:spChg>
        <pc:spChg chg="add mod">
          <ac:chgData name="Gissell Pacheco" userId="b45b63c0bb5db384" providerId="Windows Live" clId="Web-{0490D0DF-C41C-4FCF-896E-CBD21EB721ED}" dt="2021-03-26T01:01:12.565" v="299"/>
          <ac:spMkLst>
            <pc:docMk/>
            <pc:sldMk cId="3005617132" sldId="464"/>
            <ac:spMk id="57" creationId="{371FD1FF-4736-4242-B0FE-BCF8EA3247B3}"/>
          </ac:spMkLst>
        </pc:spChg>
        <pc:spChg chg="add mod">
          <ac:chgData name="Gissell Pacheco" userId="b45b63c0bb5db384" providerId="Windows Live" clId="Web-{0490D0DF-C41C-4FCF-896E-CBD21EB721ED}" dt="2021-03-26T00:55:47.166" v="227" actId="1076"/>
          <ac:spMkLst>
            <pc:docMk/>
            <pc:sldMk cId="3005617132" sldId="464"/>
            <ac:spMk id="71" creationId="{23414700-DB89-4ED8-A076-A08A997F8964}"/>
          </ac:spMkLst>
        </pc:spChg>
        <pc:spChg chg="add mod">
          <ac:chgData name="Gissell Pacheco" userId="b45b63c0bb5db384" providerId="Windows Live" clId="Web-{0490D0DF-C41C-4FCF-896E-CBD21EB721ED}" dt="2021-03-26T00:55:27.588" v="224" actId="1076"/>
          <ac:spMkLst>
            <pc:docMk/>
            <pc:sldMk cId="3005617132" sldId="464"/>
            <ac:spMk id="73" creationId="{4F0EA406-2F64-4E8E-A8C2-E8BC5DC525CA}"/>
          </ac:spMkLst>
        </pc:spChg>
        <pc:spChg chg="add mod">
          <ac:chgData name="Gissell Pacheco" userId="b45b63c0bb5db384" providerId="Windows Live" clId="Web-{0490D0DF-C41C-4FCF-896E-CBD21EB721ED}" dt="2021-03-26T00:55:27.650" v="225" actId="1076"/>
          <ac:spMkLst>
            <pc:docMk/>
            <pc:sldMk cId="3005617132" sldId="464"/>
            <ac:spMk id="75" creationId="{470A227D-EEDF-4D1F-86E9-0F6FD50D6D85}"/>
          </ac:spMkLst>
        </pc:spChg>
        <pc:spChg chg="add mod">
          <ac:chgData name="Gissell Pacheco" userId="b45b63c0bb5db384" providerId="Windows Live" clId="Web-{0490D0DF-C41C-4FCF-896E-CBD21EB721ED}" dt="2021-03-26T00:55:27.697" v="226" actId="1076"/>
          <ac:spMkLst>
            <pc:docMk/>
            <pc:sldMk cId="3005617132" sldId="464"/>
            <ac:spMk id="77" creationId="{26864863-CF81-444E-A386-8634B875A460}"/>
          </ac:spMkLst>
        </pc:spChg>
        <pc:spChg chg="add mod">
          <ac:chgData name="Gissell Pacheco" userId="b45b63c0bb5db384" providerId="Windows Live" clId="Web-{0490D0DF-C41C-4FCF-896E-CBD21EB721ED}" dt="2021-03-26T01:01:23.128" v="300"/>
          <ac:spMkLst>
            <pc:docMk/>
            <pc:sldMk cId="3005617132" sldId="464"/>
            <ac:spMk id="78" creationId="{0EAFEB6A-3617-4257-AA46-4BC6F14BFC49}"/>
          </ac:spMkLst>
        </pc:spChg>
        <pc:spChg chg="add mod">
          <ac:chgData name="Gissell Pacheco" userId="b45b63c0bb5db384" providerId="Windows Live" clId="Web-{0490D0DF-C41C-4FCF-896E-CBD21EB721ED}" dt="2021-03-26T01:01:23.190" v="301"/>
          <ac:spMkLst>
            <pc:docMk/>
            <pc:sldMk cId="3005617132" sldId="464"/>
            <ac:spMk id="79" creationId="{8A86250D-0E30-4FD5-96E6-3E16F68CBC8D}"/>
          </ac:spMkLst>
        </pc:spChg>
        <pc:spChg chg="add mod">
          <ac:chgData name="Gissell Pacheco" userId="b45b63c0bb5db384" providerId="Windows Live" clId="Web-{0490D0DF-C41C-4FCF-896E-CBD21EB721ED}" dt="2021-03-26T01:01:23.237" v="302"/>
          <ac:spMkLst>
            <pc:docMk/>
            <pc:sldMk cId="3005617132" sldId="464"/>
            <ac:spMk id="80" creationId="{CBCC97F9-0B41-4207-9B1D-52F489A9BF68}"/>
          </ac:spMkLst>
        </pc:spChg>
        <pc:graphicFrameChg chg="del mod modGraphic">
          <ac:chgData name="Gissell Pacheco" userId="b45b63c0bb5db384" providerId="Windows Live" clId="Web-{0490D0DF-C41C-4FCF-896E-CBD21EB721ED}" dt="2021-03-26T00:46:20.230" v="31"/>
          <ac:graphicFrameMkLst>
            <pc:docMk/>
            <pc:sldMk cId="3005617132" sldId="464"/>
            <ac:graphicFrameMk id="15" creationId="{37E74592-1062-45BE-8924-5434C0145A9D}"/>
          </ac:graphicFrameMkLst>
        </pc:graphicFrameChg>
      </pc:sldChg>
      <pc:sldChg chg="delSp modSp add replId">
        <pc:chgData name="Gissell Pacheco" userId="b45b63c0bb5db384" providerId="Windows Live" clId="Web-{0490D0DF-C41C-4FCF-896E-CBD21EB721ED}" dt="2021-03-26T01:01:39.206" v="306"/>
        <pc:sldMkLst>
          <pc:docMk/>
          <pc:sldMk cId="1865419732" sldId="465"/>
        </pc:sldMkLst>
        <pc:spChg chg="mod">
          <ac:chgData name="Gissell Pacheco" userId="b45b63c0bb5db384" providerId="Windows Live" clId="Web-{0490D0DF-C41C-4FCF-896E-CBD21EB721ED}" dt="2021-03-26T01:00:16.298" v="278" actId="1076"/>
          <ac:spMkLst>
            <pc:docMk/>
            <pc:sldMk cId="1865419732" sldId="465"/>
            <ac:spMk id="16" creationId="{A245B4EA-4061-4242-B2FC-F83F548A0D7F}"/>
          </ac:spMkLst>
        </pc:spChg>
        <pc:spChg chg="mod">
          <ac:chgData name="Gissell Pacheco" userId="b45b63c0bb5db384" providerId="Windows Live" clId="Web-{0490D0DF-C41C-4FCF-896E-CBD21EB721ED}" dt="2021-03-26T01:00:16.313" v="279" actId="1076"/>
          <ac:spMkLst>
            <pc:docMk/>
            <pc:sldMk cId="1865419732" sldId="465"/>
            <ac:spMk id="17" creationId="{79CFCAF4-C060-496B-AC21-C96162603847}"/>
          </ac:spMkLst>
        </pc:spChg>
        <pc:spChg chg="del">
          <ac:chgData name="Gissell Pacheco" userId="b45b63c0bb5db384" providerId="Windows Live" clId="Web-{0490D0DF-C41C-4FCF-896E-CBD21EB721ED}" dt="2021-03-26T00:58:32.811" v="240"/>
          <ac:spMkLst>
            <pc:docMk/>
            <pc:sldMk cId="1865419732" sldId="465"/>
            <ac:spMk id="18" creationId="{37B1A117-9345-4963-8B34-1328463D5F00}"/>
          </ac:spMkLst>
        </pc:spChg>
        <pc:spChg chg="mod">
          <ac:chgData name="Gissell Pacheco" userId="b45b63c0bb5db384" providerId="Windows Live" clId="Web-{0490D0DF-C41C-4FCF-896E-CBD21EB721ED}" dt="2021-03-26T01:01:32.550" v="303"/>
          <ac:spMkLst>
            <pc:docMk/>
            <pc:sldMk cId="1865419732" sldId="465"/>
            <ac:spMk id="23" creationId="{8BCAE364-0597-4F62-926C-9310D3BEAE72}"/>
          </ac:spMkLst>
        </pc:spChg>
        <pc:spChg chg="mod">
          <ac:chgData name="Gissell Pacheco" userId="b45b63c0bb5db384" providerId="Windows Live" clId="Web-{0490D0DF-C41C-4FCF-896E-CBD21EB721ED}" dt="2021-03-26T01:01:32.581" v="304"/>
          <ac:spMkLst>
            <pc:docMk/>
            <pc:sldMk cId="1865419732" sldId="465"/>
            <ac:spMk id="40" creationId="{0887CA4C-BF1C-4BF8-B68B-9B38A10F581C}"/>
          </ac:spMkLst>
        </pc:spChg>
        <pc:spChg chg="del">
          <ac:chgData name="Gissell Pacheco" userId="b45b63c0bb5db384" providerId="Windows Live" clId="Web-{0490D0DF-C41C-4FCF-896E-CBD21EB721ED}" dt="2021-03-26T00:58:32.811" v="239"/>
          <ac:spMkLst>
            <pc:docMk/>
            <pc:sldMk cId="1865419732" sldId="465"/>
            <ac:spMk id="57" creationId="{371FD1FF-4736-4242-B0FE-BCF8EA3247B3}"/>
          </ac:spMkLst>
        </pc:spChg>
        <pc:spChg chg="mod">
          <ac:chgData name="Gissell Pacheco" userId="b45b63c0bb5db384" providerId="Windows Live" clId="Web-{0490D0DF-C41C-4FCF-896E-CBD21EB721ED}" dt="2021-03-26T01:00:16.345" v="282" actId="1076"/>
          <ac:spMkLst>
            <pc:docMk/>
            <pc:sldMk cId="1865419732" sldId="465"/>
            <ac:spMk id="73" creationId="{4F0EA406-2F64-4E8E-A8C2-E8BC5DC525CA}"/>
          </ac:spMkLst>
        </pc:spChg>
        <pc:spChg chg="mod">
          <ac:chgData name="Gissell Pacheco" userId="b45b63c0bb5db384" providerId="Windows Live" clId="Web-{0490D0DF-C41C-4FCF-896E-CBD21EB721ED}" dt="2021-03-26T01:00:16.360" v="283" actId="1076"/>
          <ac:spMkLst>
            <pc:docMk/>
            <pc:sldMk cId="1865419732" sldId="465"/>
            <ac:spMk id="75" creationId="{470A227D-EEDF-4D1F-86E9-0F6FD50D6D85}"/>
          </ac:spMkLst>
        </pc:spChg>
        <pc:spChg chg="del">
          <ac:chgData name="Gissell Pacheco" userId="b45b63c0bb5db384" providerId="Windows Live" clId="Web-{0490D0DF-C41C-4FCF-896E-CBD21EB721ED}" dt="2021-03-26T00:58:35.248" v="241"/>
          <ac:spMkLst>
            <pc:docMk/>
            <pc:sldMk cId="1865419732" sldId="465"/>
            <ac:spMk id="77" creationId="{26864863-CF81-444E-A386-8634B875A460}"/>
          </ac:spMkLst>
        </pc:spChg>
        <pc:spChg chg="mod">
          <ac:chgData name="Gissell Pacheco" userId="b45b63c0bb5db384" providerId="Windows Live" clId="Web-{0490D0DF-C41C-4FCF-896E-CBD21EB721ED}" dt="2021-03-26T01:01:39.159" v="305"/>
          <ac:spMkLst>
            <pc:docMk/>
            <pc:sldMk cId="1865419732" sldId="465"/>
            <ac:spMk id="78" creationId="{0EAFEB6A-3617-4257-AA46-4BC6F14BFC49}"/>
          </ac:spMkLst>
        </pc:spChg>
        <pc:spChg chg="mod">
          <ac:chgData name="Gissell Pacheco" userId="b45b63c0bb5db384" providerId="Windows Live" clId="Web-{0490D0DF-C41C-4FCF-896E-CBD21EB721ED}" dt="2021-03-26T01:01:39.206" v="306"/>
          <ac:spMkLst>
            <pc:docMk/>
            <pc:sldMk cId="1865419732" sldId="465"/>
            <ac:spMk id="79" creationId="{8A86250D-0E30-4FD5-96E6-3E16F68CBC8D}"/>
          </ac:spMkLst>
        </pc:spChg>
        <pc:spChg chg="del">
          <ac:chgData name="Gissell Pacheco" userId="b45b63c0bb5db384" providerId="Windows Live" clId="Web-{0490D0DF-C41C-4FCF-896E-CBD21EB721ED}" dt="2021-03-26T00:58:32.811" v="238"/>
          <ac:spMkLst>
            <pc:docMk/>
            <pc:sldMk cId="1865419732" sldId="465"/>
            <ac:spMk id="80" creationId="{CBCC97F9-0B41-4207-9B1D-52F489A9BF68}"/>
          </ac:spMkLst>
        </pc:spChg>
      </pc:sldChg>
      <pc:sldChg chg="addSp delSp modSp add replId">
        <pc:chgData name="Gissell Pacheco" userId="b45b63c0bb5db384" providerId="Windows Live" clId="Web-{0490D0DF-C41C-4FCF-896E-CBD21EB721ED}" dt="2021-03-26T01:36:34.087" v="1376"/>
        <pc:sldMkLst>
          <pc:docMk/>
          <pc:sldMk cId="2988113727" sldId="466"/>
        </pc:sldMkLst>
        <pc:spChg chg="mod">
          <ac:chgData name="Gissell Pacheco" userId="b45b63c0bb5db384" providerId="Windows Live" clId="Web-{0490D0DF-C41C-4FCF-896E-CBD21EB721ED}" dt="2021-03-26T01:11:37.346" v="437" actId="1076"/>
          <ac:spMkLst>
            <pc:docMk/>
            <pc:sldMk cId="2988113727" sldId="466"/>
            <ac:spMk id="2" creationId="{594A3CB9-5390-42E9-9731-40A2B3AD52D5}"/>
          </ac:spMkLst>
        </pc:spChg>
        <pc:spChg chg="add mod">
          <ac:chgData name="Gissell Pacheco" userId="b45b63c0bb5db384" providerId="Windows Live" clId="Web-{0490D0DF-C41C-4FCF-896E-CBD21EB721ED}" dt="2021-03-26T01:19:16.046" v="531" actId="20577"/>
          <ac:spMkLst>
            <pc:docMk/>
            <pc:sldMk cId="2988113727" sldId="466"/>
            <ac:spMk id="5" creationId="{14779717-8AC2-412D-9EEE-E1E8797909BB}"/>
          </ac:spMkLst>
        </pc:spChg>
        <pc:spChg chg="add mod">
          <ac:chgData name="Gissell Pacheco" userId="b45b63c0bb5db384" providerId="Windows Live" clId="Web-{0490D0DF-C41C-4FCF-896E-CBD21EB721ED}" dt="2021-03-26T01:19:19.999" v="532" actId="20577"/>
          <ac:spMkLst>
            <pc:docMk/>
            <pc:sldMk cId="2988113727" sldId="466"/>
            <ac:spMk id="6" creationId="{3A09119E-2A38-4105-8E1E-261BD8D61E91}"/>
          </ac:spMkLst>
        </pc:spChg>
        <pc:graphicFrameChg chg="add del mod modGraphic">
          <ac:chgData name="Gissell Pacheco" userId="b45b63c0bb5db384" providerId="Windows Live" clId="Web-{0490D0DF-C41C-4FCF-896E-CBD21EB721ED}" dt="2021-03-26T01:36:34.087" v="1376"/>
          <ac:graphicFrameMkLst>
            <pc:docMk/>
            <pc:sldMk cId="2988113727" sldId="466"/>
            <ac:graphicFrameMk id="3" creationId="{3DA4296F-9AFA-4E6D-AA6E-6C63EC9C3440}"/>
          </ac:graphicFrameMkLst>
        </pc:graphicFrameChg>
      </pc:sldChg>
    </pc:docChg>
  </pc:docChgLst>
  <pc:docChgLst>
    <pc:chgData name="Gissell Pacheco" userId="b45b63c0bb5db384" providerId="Windows Live" clId="Web-{136DB88A-2CB3-4C1B-9D41-21380910E5CA}"/>
    <pc:docChg chg="modSld">
      <pc:chgData name="Gissell Pacheco" userId="b45b63c0bb5db384" providerId="Windows Live" clId="Web-{136DB88A-2CB3-4C1B-9D41-21380910E5CA}" dt="2021-03-25T00:26:13.239" v="20" actId="1076"/>
      <pc:docMkLst>
        <pc:docMk/>
      </pc:docMkLst>
      <pc:sldChg chg="delSp">
        <pc:chgData name="Gissell Pacheco" userId="b45b63c0bb5db384" providerId="Windows Live" clId="Web-{136DB88A-2CB3-4C1B-9D41-21380910E5CA}" dt="2021-03-25T00:10:25.083" v="10"/>
        <pc:sldMkLst>
          <pc:docMk/>
          <pc:sldMk cId="2643950459" sldId="418"/>
        </pc:sldMkLst>
        <pc:picChg chg="del">
          <ac:chgData name="Gissell Pacheco" userId="b45b63c0bb5db384" providerId="Windows Live" clId="Web-{136DB88A-2CB3-4C1B-9D41-21380910E5CA}" dt="2021-03-25T00:10:21.911" v="8"/>
          <ac:picMkLst>
            <pc:docMk/>
            <pc:sldMk cId="2643950459" sldId="418"/>
            <ac:picMk id="8" creationId="{4D0FAB33-518D-4F56-8BF2-E454FCCA9BF0}"/>
          </ac:picMkLst>
        </pc:picChg>
        <pc:picChg chg="del">
          <ac:chgData name="Gissell Pacheco" userId="b45b63c0bb5db384" providerId="Windows Live" clId="Web-{136DB88A-2CB3-4C1B-9D41-21380910E5CA}" dt="2021-03-25T00:10:25.083" v="10"/>
          <ac:picMkLst>
            <pc:docMk/>
            <pc:sldMk cId="2643950459" sldId="418"/>
            <ac:picMk id="25" creationId="{4DE91877-75A1-41C3-B2E8-7C3F86CE8819}"/>
          </ac:picMkLst>
        </pc:picChg>
        <pc:picChg chg="del">
          <ac:chgData name="Gissell Pacheco" userId="b45b63c0bb5db384" providerId="Windows Live" clId="Web-{136DB88A-2CB3-4C1B-9D41-21380910E5CA}" dt="2021-03-25T00:10:13.973" v="3"/>
          <ac:picMkLst>
            <pc:docMk/>
            <pc:sldMk cId="2643950459" sldId="418"/>
            <ac:picMk id="1026" creationId="{977F7BC0-AB94-419D-AC98-FAB9EEE02191}"/>
          </ac:picMkLst>
        </pc:picChg>
        <pc:picChg chg="del">
          <ac:chgData name="Gissell Pacheco" userId="b45b63c0bb5db384" providerId="Windows Live" clId="Web-{136DB88A-2CB3-4C1B-9D41-21380910E5CA}" dt="2021-03-25T00:10:15.505" v="4"/>
          <ac:picMkLst>
            <pc:docMk/>
            <pc:sldMk cId="2643950459" sldId="418"/>
            <ac:picMk id="1028" creationId="{9693298D-BA24-4723-9C02-C26128ED9E70}"/>
          </ac:picMkLst>
        </pc:picChg>
        <pc:picChg chg="del">
          <ac:chgData name="Gissell Pacheco" userId="b45b63c0bb5db384" providerId="Windows Live" clId="Web-{136DB88A-2CB3-4C1B-9D41-21380910E5CA}" dt="2021-03-25T00:10:17.098" v="5"/>
          <ac:picMkLst>
            <pc:docMk/>
            <pc:sldMk cId="2643950459" sldId="418"/>
            <ac:picMk id="1030" creationId="{3580318A-F517-47BF-B530-3856D42B2FA8}"/>
          </ac:picMkLst>
        </pc:picChg>
        <pc:picChg chg="del">
          <ac:chgData name="Gissell Pacheco" userId="b45b63c0bb5db384" providerId="Windows Live" clId="Web-{136DB88A-2CB3-4C1B-9D41-21380910E5CA}" dt="2021-03-25T00:10:23.458" v="9"/>
          <ac:picMkLst>
            <pc:docMk/>
            <pc:sldMk cId="2643950459" sldId="418"/>
            <ac:picMk id="1034" creationId="{15466EB6-BCED-4153-82C1-F2F7C5244874}"/>
          </ac:picMkLst>
        </pc:picChg>
        <pc:picChg chg="del">
          <ac:chgData name="Gissell Pacheco" userId="b45b63c0bb5db384" providerId="Windows Live" clId="Web-{136DB88A-2CB3-4C1B-9D41-21380910E5CA}" dt="2021-03-25T00:10:18.817" v="6"/>
          <ac:picMkLst>
            <pc:docMk/>
            <pc:sldMk cId="2643950459" sldId="418"/>
            <ac:picMk id="1036" creationId="{2F19A334-30C0-4A5A-9EC8-64329672551D}"/>
          </ac:picMkLst>
        </pc:picChg>
        <pc:picChg chg="del">
          <ac:chgData name="Gissell Pacheco" userId="b45b63c0bb5db384" providerId="Windows Live" clId="Web-{136DB88A-2CB3-4C1B-9D41-21380910E5CA}" dt="2021-03-25T00:10:20.411" v="7"/>
          <ac:picMkLst>
            <pc:docMk/>
            <pc:sldMk cId="2643950459" sldId="418"/>
            <ac:picMk id="1038" creationId="{380AF7D2-8835-4F23-BD8A-3E4CA1BFEAA4}"/>
          </ac:picMkLst>
        </pc:picChg>
      </pc:sldChg>
      <pc:sldChg chg="delSp">
        <pc:chgData name="Gissell Pacheco" userId="b45b63c0bb5db384" providerId="Windows Live" clId="Web-{136DB88A-2CB3-4C1B-9D41-21380910E5CA}" dt="2021-03-25T00:09:27.269" v="2"/>
        <pc:sldMkLst>
          <pc:docMk/>
          <pc:sldMk cId="1064503106" sldId="421"/>
        </pc:sldMkLst>
        <pc:picChg chg="del">
          <ac:chgData name="Gissell Pacheco" userId="b45b63c0bb5db384" providerId="Windows Live" clId="Web-{136DB88A-2CB3-4C1B-9D41-21380910E5CA}" dt="2021-03-25T00:09:27.269" v="2"/>
          <ac:picMkLst>
            <pc:docMk/>
            <pc:sldMk cId="1064503106" sldId="421"/>
            <ac:picMk id="6" creationId="{83F5DEBE-017E-4A7D-88E1-4A3C6121B7C9}"/>
          </ac:picMkLst>
        </pc:picChg>
      </pc:sldChg>
      <pc:sldChg chg="delSp modSp">
        <pc:chgData name="Gissell Pacheco" userId="b45b63c0bb5db384" providerId="Windows Live" clId="Web-{136DB88A-2CB3-4C1B-9D41-21380910E5CA}" dt="2021-03-25T00:11:36.570" v="16" actId="1076"/>
        <pc:sldMkLst>
          <pc:docMk/>
          <pc:sldMk cId="3289906953" sldId="424"/>
        </pc:sldMkLst>
        <pc:spChg chg="del">
          <ac:chgData name="Gissell Pacheco" userId="b45b63c0bb5db384" providerId="Windows Live" clId="Web-{136DB88A-2CB3-4C1B-9D41-21380910E5CA}" dt="2021-03-25T00:11:18.210" v="11"/>
          <ac:spMkLst>
            <pc:docMk/>
            <pc:sldMk cId="3289906953" sldId="424"/>
            <ac:spMk id="5" creationId="{74A48DBF-9897-417E-AB05-D1949FF7DCD2}"/>
          </ac:spMkLst>
        </pc:spChg>
        <pc:spChg chg="mod">
          <ac:chgData name="Gissell Pacheco" userId="b45b63c0bb5db384" providerId="Windows Live" clId="Web-{136DB88A-2CB3-4C1B-9D41-21380910E5CA}" dt="2021-03-25T00:11:36.570" v="16" actId="1076"/>
          <ac:spMkLst>
            <pc:docMk/>
            <pc:sldMk cId="3289906953" sldId="424"/>
            <ac:spMk id="27" creationId="{F780CE82-3B6E-433E-A4C0-0412E243DFA4}"/>
          </ac:spMkLst>
        </pc:spChg>
        <pc:picChg chg="mod">
          <ac:chgData name="Gissell Pacheco" userId="b45b63c0bb5db384" providerId="Windows Live" clId="Web-{136DB88A-2CB3-4C1B-9D41-21380910E5CA}" dt="2021-03-25T00:11:28.007" v="14" actId="14100"/>
          <ac:picMkLst>
            <pc:docMk/>
            <pc:sldMk cId="3289906953" sldId="424"/>
            <ac:picMk id="38" creationId="{79987606-502F-4365-8DD2-EB6CB00E850C}"/>
          </ac:picMkLst>
        </pc:picChg>
      </pc:sldChg>
      <pc:sldChg chg="delSp modSp">
        <pc:chgData name="Gissell Pacheco" userId="b45b63c0bb5db384" providerId="Windows Live" clId="Web-{136DB88A-2CB3-4C1B-9D41-21380910E5CA}" dt="2021-03-25T00:26:13.239" v="20" actId="1076"/>
        <pc:sldMkLst>
          <pc:docMk/>
          <pc:sldMk cId="4238475709" sldId="436"/>
        </pc:sldMkLst>
        <pc:graphicFrameChg chg="mod">
          <ac:chgData name="Gissell Pacheco" userId="b45b63c0bb5db384" providerId="Windows Live" clId="Web-{136DB88A-2CB3-4C1B-9D41-21380910E5CA}" dt="2021-03-25T00:26:13.239" v="20" actId="1076"/>
          <ac:graphicFrameMkLst>
            <pc:docMk/>
            <pc:sldMk cId="4238475709" sldId="436"/>
            <ac:graphicFrameMk id="4" creationId="{2F2EF58D-D665-4E09-A0EA-FEBADF3AD049}"/>
          </ac:graphicFrameMkLst>
        </pc:graphicFrameChg>
        <pc:picChg chg="del">
          <ac:chgData name="Gissell Pacheco" userId="b45b63c0bb5db384" providerId="Windows Live" clId="Web-{136DB88A-2CB3-4C1B-9D41-21380910E5CA}" dt="2021-03-25T00:09:00.705" v="0"/>
          <ac:picMkLst>
            <pc:docMk/>
            <pc:sldMk cId="4238475709" sldId="436"/>
            <ac:picMk id="3078" creationId="{BD997DDA-280D-4597-A02A-45D79293CC8E}"/>
          </ac:picMkLst>
        </pc:picChg>
      </pc:sldChg>
      <pc:sldChg chg="delSp">
        <pc:chgData name="Gissell Pacheco" userId="b45b63c0bb5db384" providerId="Windows Live" clId="Web-{136DB88A-2CB3-4C1B-9D41-21380910E5CA}" dt="2021-03-25T00:09:04.690" v="1"/>
        <pc:sldMkLst>
          <pc:docMk/>
          <pc:sldMk cId="4218742364" sldId="441"/>
        </pc:sldMkLst>
        <pc:picChg chg="del">
          <ac:chgData name="Gissell Pacheco" userId="b45b63c0bb5db384" providerId="Windows Live" clId="Web-{136DB88A-2CB3-4C1B-9D41-21380910E5CA}" dt="2021-03-25T00:09:04.690" v="1"/>
          <ac:picMkLst>
            <pc:docMk/>
            <pc:sldMk cId="4218742364" sldId="441"/>
            <ac:picMk id="2050" creationId="{B99BA2ED-FD13-4992-BB60-D0C3BFF79D88}"/>
          </ac:picMkLst>
        </pc:picChg>
      </pc:sldChg>
      <pc:sldChg chg="modSp">
        <pc:chgData name="Gissell Pacheco" userId="b45b63c0bb5db384" providerId="Windows Live" clId="Web-{136DB88A-2CB3-4C1B-9D41-21380910E5CA}" dt="2021-03-25T00:17:48.675" v="18"/>
        <pc:sldMkLst>
          <pc:docMk/>
          <pc:sldMk cId="1267920524" sldId="460"/>
        </pc:sldMkLst>
        <pc:graphicFrameChg chg="mod modGraphic">
          <ac:chgData name="Gissell Pacheco" userId="b45b63c0bb5db384" providerId="Windows Live" clId="Web-{136DB88A-2CB3-4C1B-9D41-21380910E5CA}" dt="2021-03-25T00:17:48.675" v="18"/>
          <ac:graphicFrameMkLst>
            <pc:docMk/>
            <pc:sldMk cId="1267920524" sldId="460"/>
            <ac:graphicFrameMk id="3" creationId="{3DA4296F-9AFA-4E6D-AA6E-6C63EC9C3440}"/>
          </ac:graphicFrameMkLst>
        </pc:graphicFrameChg>
      </pc:sldChg>
    </pc:docChg>
  </pc:docChgLst>
  <pc:docChgLst>
    <pc:chgData name="Gissell Pacheco" userId="b45b63c0bb5db384" providerId="Windows Live" clId="Web-{3BFDACE1-D04C-4F6F-850E-A30315EC5D0A}"/>
    <pc:docChg chg="modSld">
      <pc:chgData name="Gissell Pacheco" userId="b45b63c0bb5db384" providerId="Windows Live" clId="Web-{3BFDACE1-D04C-4F6F-850E-A30315EC5D0A}" dt="2021-03-20T21:04:18.160" v="22" actId="1076"/>
      <pc:docMkLst>
        <pc:docMk/>
      </pc:docMkLst>
      <pc:sldChg chg="addSp delSp modSp">
        <pc:chgData name="Gissell Pacheco" userId="b45b63c0bb5db384" providerId="Windows Live" clId="Web-{3BFDACE1-D04C-4F6F-850E-A30315EC5D0A}" dt="2021-03-20T21:04:18.160" v="22" actId="1076"/>
        <pc:sldMkLst>
          <pc:docMk/>
          <pc:sldMk cId="959439059" sldId="425"/>
        </pc:sldMkLst>
        <pc:spChg chg="mod">
          <ac:chgData name="Gissell Pacheco" userId="b45b63c0bb5db384" providerId="Windows Live" clId="Web-{3BFDACE1-D04C-4F6F-850E-A30315EC5D0A}" dt="2021-03-20T21:04:18.160" v="22" actId="1076"/>
          <ac:spMkLst>
            <pc:docMk/>
            <pc:sldMk cId="959439059" sldId="425"/>
            <ac:spMk id="2" creationId="{594A3CB9-5390-42E9-9731-40A2B3AD52D5}"/>
          </ac:spMkLst>
        </pc:spChg>
        <pc:spChg chg="del">
          <ac:chgData name="Gissell Pacheco" userId="b45b63c0bb5db384" providerId="Windows Live" clId="Web-{3BFDACE1-D04C-4F6F-850E-A30315EC5D0A}" dt="2021-03-20T21:01:54.328" v="5"/>
          <ac:spMkLst>
            <pc:docMk/>
            <pc:sldMk cId="959439059" sldId="425"/>
            <ac:spMk id="3" creationId="{55FF284A-606D-492A-A231-265A80D8D42C}"/>
          </ac:spMkLst>
        </pc:spChg>
        <pc:spChg chg="del">
          <ac:chgData name="Gissell Pacheco" userId="b45b63c0bb5db384" providerId="Windows Live" clId="Web-{3BFDACE1-D04C-4F6F-850E-A30315EC5D0A}" dt="2021-03-20T21:02:45.033" v="7"/>
          <ac:spMkLst>
            <pc:docMk/>
            <pc:sldMk cId="959439059" sldId="425"/>
            <ac:spMk id="4" creationId="{ABBFC680-9155-4745-AAEF-CF3EAE94CF79}"/>
          </ac:spMkLst>
        </pc:spChg>
        <pc:spChg chg="add del mod">
          <ac:chgData name="Gissell Pacheco" userId="b45b63c0bb5db384" providerId="Windows Live" clId="Web-{3BFDACE1-D04C-4F6F-850E-A30315EC5D0A}" dt="2021-03-20T21:02:47.283" v="8"/>
          <ac:spMkLst>
            <pc:docMk/>
            <pc:sldMk cId="959439059" sldId="425"/>
            <ac:spMk id="13" creationId="{96CF662D-AAE9-420B-8953-9D89532F503C}"/>
          </ac:spMkLst>
        </pc:spChg>
        <pc:spChg chg="add del mod">
          <ac:chgData name="Gissell Pacheco" userId="b45b63c0bb5db384" providerId="Windows Live" clId="Web-{3BFDACE1-D04C-4F6F-850E-A30315EC5D0A}" dt="2021-03-20T21:02:51.017" v="10"/>
          <ac:spMkLst>
            <pc:docMk/>
            <pc:sldMk cId="959439059" sldId="425"/>
            <ac:spMk id="22" creationId="{3645160D-5A6E-404F-93FD-1BFDCD33DA58}"/>
          </ac:spMkLst>
        </pc:spChg>
        <pc:graphicFrameChg chg="add del mod ord modGraphic">
          <ac:chgData name="Gissell Pacheco" userId="b45b63c0bb5db384" providerId="Windows Live" clId="Web-{3BFDACE1-D04C-4F6F-850E-A30315EC5D0A}" dt="2021-03-20T21:02:44.267" v="6"/>
          <ac:graphicFrameMkLst>
            <pc:docMk/>
            <pc:sldMk cId="959439059" sldId="425"/>
            <ac:graphicFrameMk id="5" creationId="{B8A79E22-624C-4F92-A8CB-1D3C63192C61}"/>
          </ac:graphicFrameMkLst>
        </pc:graphicFrameChg>
        <pc:graphicFrameChg chg="add del mod ord modGraphic">
          <ac:chgData name="Gissell Pacheco" userId="b45b63c0bb5db384" providerId="Windows Live" clId="Web-{3BFDACE1-D04C-4F6F-850E-A30315EC5D0A}" dt="2021-03-20T21:02:49.455" v="9"/>
          <ac:graphicFrameMkLst>
            <pc:docMk/>
            <pc:sldMk cId="959439059" sldId="425"/>
            <ac:graphicFrameMk id="14" creationId="{E7BDB451-B8F4-4F5B-9C28-B8F1EAD13118}"/>
          </ac:graphicFrameMkLst>
        </pc:graphicFrameChg>
        <pc:graphicFrameChg chg="add del mod modGraphic">
          <ac:chgData name="Gissell Pacheco" userId="b45b63c0bb5db384" providerId="Windows Live" clId="Web-{3BFDACE1-D04C-4F6F-850E-A30315EC5D0A}" dt="2021-03-20T21:03:38.800" v="16"/>
          <ac:graphicFrameMkLst>
            <pc:docMk/>
            <pc:sldMk cId="959439059" sldId="425"/>
            <ac:graphicFrameMk id="23" creationId="{37C0B3F3-20F7-42C1-8696-3B998D22FF13}"/>
          </ac:graphicFrameMkLst>
        </pc:graphicFrameChg>
        <pc:graphicFrameChg chg="add mod modGraphic">
          <ac:chgData name="Gissell Pacheco" userId="b45b63c0bb5db384" providerId="Windows Live" clId="Web-{3BFDACE1-D04C-4F6F-850E-A30315EC5D0A}" dt="2021-03-20T21:04:13.348" v="21" actId="14100"/>
          <ac:graphicFrameMkLst>
            <pc:docMk/>
            <pc:sldMk cId="959439059" sldId="425"/>
            <ac:graphicFrameMk id="74" creationId="{9D14D4B6-06D3-4537-83C9-B10F7BA78298}"/>
          </ac:graphicFrameMkLst>
        </pc:graphicFrameChg>
      </pc:sldChg>
      <pc:sldChg chg="addSp delSp modSp">
        <pc:chgData name="Gissell Pacheco" userId="b45b63c0bb5db384" providerId="Windows Live" clId="Web-{3BFDACE1-D04C-4F6F-850E-A30315EC5D0A}" dt="2021-03-20T20:36:06.902" v="4"/>
        <pc:sldMkLst>
          <pc:docMk/>
          <pc:sldMk cId="2361145792" sldId="428"/>
        </pc:sldMkLst>
        <pc:spChg chg="del mod">
          <ac:chgData name="Gissell Pacheco" userId="b45b63c0bb5db384" providerId="Windows Live" clId="Web-{3BFDACE1-D04C-4F6F-850E-A30315EC5D0A}" dt="2021-03-20T20:35:26.165" v="2"/>
          <ac:spMkLst>
            <pc:docMk/>
            <pc:sldMk cId="2361145792" sldId="428"/>
            <ac:spMk id="3" creationId="{E04D15F9-9933-4571-8939-9512744551E8}"/>
          </ac:spMkLst>
        </pc:spChg>
        <pc:graphicFrameChg chg="add mod ord modGraphic">
          <ac:chgData name="Gissell Pacheco" userId="b45b63c0bb5db384" providerId="Windows Live" clId="Web-{3BFDACE1-D04C-4F6F-850E-A30315EC5D0A}" dt="2021-03-20T20:36:06.902" v="4"/>
          <ac:graphicFrameMkLst>
            <pc:docMk/>
            <pc:sldMk cId="2361145792" sldId="428"/>
            <ac:graphicFrameMk id="4" creationId="{2F2EF58D-D665-4E09-A0EA-FEBADF3AD049}"/>
          </ac:graphicFrameMkLst>
        </pc:graphicFrameChg>
      </pc:sldChg>
    </pc:docChg>
  </pc:docChgLst>
  <pc:docChgLst>
    <pc:chgData name="Gaby Godoy" userId="1c1fa1134d184076" providerId="LiveId" clId="{DFF31F10-FBF8-446B-A5CE-B50A50FF51B9}"/>
    <pc:docChg chg="undo redo custSel addSld delSld modSld sldOrd modMainMaster">
      <pc:chgData name="Gaby Godoy" userId="1c1fa1134d184076" providerId="LiveId" clId="{DFF31F10-FBF8-446B-A5CE-B50A50FF51B9}" dt="2021-03-21T06:23:56.840" v="2294"/>
      <pc:docMkLst>
        <pc:docMk/>
      </pc:docMkLst>
      <pc:sldChg chg="addSp modSp mod">
        <pc:chgData name="Gaby Godoy" userId="1c1fa1134d184076" providerId="LiveId" clId="{DFF31F10-FBF8-446B-A5CE-B50A50FF51B9}" dt="2021-03-21T06:23:56.840" v="2294"/>
        <pc:sldMkLst>
          <pc:docMk/>
          <pc:sldMk cId="2588077337" sldId="411"/>
        </pc:sldMkLst>
        <pc:spChg chg="mod">
          <ac:chgData name="Gaby Godoy" userId="1c1fa1134d184076" providerId="LiveId" clId="{DFF31F10-FBF8-446B-A5CE-B50A50FF51B9}" dt="2021-03-21T00:45:28.239" v="544" actId="2711"/>
          <ac:spMkLst>
            <pc:docMk/>
            <pc:sldMk cId="2588077337" sldId="411"/>
            <ac:spMk id="3" creationId="{023A3567-8599-4835-AAA0-8A0113EB7AFD}"/>
          </ac:spMkLst>
        </pc:spChg>
        <pc:spChg chg="add mod">
          <ac:chgData name="Gaby Godoy" userId="1c1fa1134d184076" providerId="LiveId" clId="{DFF31F10-FBF8-446B-A5CE-B50A50FF51B9}" dt="2021-03-21T00:45:28.239" v="544" actId="2711"/>
          <ac:spMkLst>
            <pc:docMk/>
            <pc:sldMk cId="2588077337" sldId="411"/>
            <ac:spMk id="4" creationId="{AD962665-4C76-4949-A526-C1E97AB41802}"/>
          </ac:spMkLst>
        </pc:spChg>
        <pc:spChg chg="add mod">
          <ac:chgData name="Gaby Godoy" userId="1c1fa1134d184076" providerId="LiveId" clId="{DFF31F10-FBF8-446B-A5CE-B50A50FF51B9}" dt="2021-03-21T00:45:28.239" v="544" actId="2711"/>
          <ac:spMkLst>
            <pc:docMk/>
            <pc:sldMk cId="2588077337" sldId="411"/>
            <ac:spMk id="5" creationId="{BBAA6BC9-E178-48BF-8D79-C1C0C8630492}"/>
          </ac:spMkLst>
        </pc:spChg>
        <pc:spChg chg="add mod">
          <ac:chgData name="Gaby Godoy" userId="1c1fa1134d184076" providerId="LiveId" clId="{DFF31F10-FBF8-446B-A5CE-B50A50FF51B9}" dt="2021-03-21T00:45:28.239" v="544" actId="2711"/>
          <ac:spMkLst>
            <pc:docMk/>
            <pc:sldMk cId="2588077337" sldId="411"/>
            <ac:spMk id="6" creationId="{1DA93ACD-A15A-4D27-9F6D-B7EBA118196E}"/>
          </ac:spMkLst>
        </pc:spChg>
        <pc:spChg chg="add mod">
          <ac:chgData name="Gaby Godoy" userId="1c1fa1134d184076" providerId="LiveId" clId="{DFF31F10-FBF8-446B-A5CE-B50A50FF51B9}" dt="2021-03-21T00:45:28.239" v="544" actId="2711"/>
          <ac:spMkLst>
            <pc:docMk/>
            <pc:sldMk cId="2588077337" sldId="411"/>
            <ac:spMk id="7" creationId="{F5DA3502-82B9-4213-9F59-A2BCA849857B}"/>
          </ac:spMkLst>
        </pc:spChg>
        <pc:spChg chg="add mod">
          <ac:chgData name="Gaby Godoy" userId="1c1fa1134d184076" providerId="LiveId" clId="{DFF31F10-FBF8-446B-A5CE-B50A50FF51B9}" dt="2021-03-21T00:45:28.239" v="544" actId="2711"/>
          <ac:spMkLst>
            <pc:docMk/>
            <pc:sldMk cId="2588077337" sldId="411"/>
            <ac:spMk id="8" creationId="{08580B48-4E3F-4DA6-BD65-79244992DB88}"/>
          </ac:spMkLst>
        </pc:spChg>
        <pc:spChg chg="add mod">
          <ac:chgData name="Gaby Godoy" userId="1c1fa1134d184076" providerId="LiveId" clId="{DFF31F10-FBF8-446B-A5CE-B50A50FF51B9}" dt="2021-03-21T06:23:56.840" v="2294"/>
          <ac:spMkLst>
            <pc:docMk/>
            <pc:sldMk cId="2588077337" sldId="411"/>
            <ac:spMk id="9" creationId="{9E70F4CB-D72A-4629-86B3-930466512E2F}"/>
          </ac:spMkLst>
        </pc:spChg>
      </pc:sldChg>
      <pc:sldChg chg="modSp">
        <pc:chgData name="Gaby Godoy" userId="1c1fa1134d184076" providerId="LiveId" clId="{DFF31F10-FBF8-446B-A5CE-B50A50FF51B9}" dt="2021-03-21T00:37:10.626" v="487"/>
        <pc:sldMkLst>
          <pc:docMk/>
          <pc:sldMk cId="859353315" sldId="412"/>
        </pc:sldMkLst>
        <pc:spChg chg="mod">
          <ac:chgData name="Gaby Godoy" userId="1c1fa1134d184076" providerId="LiveId" clId="{DFF31F10-FBF8-446B-A5CE-B50A50FF51B9}" dt="2021-03-21T00:37:10.626" v="487"/>
          <ac:spMkLst>
            <pc:docMk/>
            <pc:sldMk cId="859353315" sldId="412"/>
            <ac:spMk id="5" creationId="{4407ACEE-420F-4774-B0DA-933B936E3712}"/>
          </ac:spMkLst>
        </pc:spChg>
      </pc:sldChg>
      <pc:sldChg chg="modSp mod">
        <pc:chgData name="Gaby Godoy" userId="1c1fa1134d184076" providerId="LiveId" clId="{DFF31F10-FBF8-446B-A5CE-B50A50FF51B9}" dt="2021-03-21T01:12:06.757" v="666" actId="1076"/>
        <pc:sldMkLst>
          <pc:docMk/>
          <pc:sldMk cId="2524105161" sldId="414"/>
        </pc:sldMkLst>
        <pc:spChg chg="mod">
          <ac:chgData name="Gaby Godoy" userId="1c1fa1134d184076" providerId="LiveId" clId="{DFF31F10-FBF8-446B-A5CE-B50A50FF51B9}" dt="2021-03-21T00:55:10.872" v="608" actId="20577"/>
          <ac:spMkLst>
            <pc:docMk/>
            <pc:sldMk cId="2524105161" sldId="414"/>
            <ac:spMk id="2" creationId="{594A3CB9-5390-42E9-9731-40A2B3AD52D5}"/>
          </ac:spMkLst>
        </pc:spChg>
        <pc:spChg chg="mod">
          <ac:chgData name="Gaby Godoy" userId="1c1fa1134d184076" providerId="LiveId" clId="{DFF31F10-FBF8-446B-A5CE-B50A50FF51B9}" dt="2021-03-21T00:51:17.561" v="590" actId="208"/>
          <ac:spMkLst>
            <pc:docMk/>
            <pc:sldMk cId="2524105161" sldId="414"/>
            <ac:spMk id="13" creationId="{CDE2EC05-763D-4B59-A7CC-AAAC506477AF}"/>
          </ac:spMkLst>
        </pc:spChg>
        <pc:spChg chg="mod">
          <ac:chgData name="Gaby Godoy" userId="1c1fa1134d184076" providerId="LiveId" clId="{DFF31F10-FBF8-446B-A5CE-B50A50FF51B9}" dt="2021-03-21T00:53:03.650" v="603" actId="403"/>
          <ac:spMkLst>
            <pc:docMk/>
            <pc:sldMk cId="2524105161" sldId="414"/>
            <ac:spMk id="14" creationId="{EB10C06F-5078-44C2-9AA0-A6D7A7FAD00A}"/>
          </ac:spMkLst>
        </pc:spChg>
        <pc:spChg chg="mod">
          <ac:chgData name="Gaby Godoy" userId="1c1fa1134d184076" providerId="LiveId" clId="{DFF31F10-FBF8-446B-A5CE-B50A50FF51B9}" dt="2021-03-21T00:52:23.941" v="599" actId="207"/>
          <ac:spMkLst>
            <pc:docMk/>
            <pc:sldMk cId="2524105161" sldId="414"/>
            <ac:spMk id="16" creationId="{7247F8AE-161B-4D70-9649-876EAA132AE3}"/>
          </ac:spMkLst>
        </pc:spChg>
        <pc:spChg chg="mod">
          <ac:chgData name="Gaby Godoy" userId="1c1fa1134d184076" providerId="LiveId" clId="{DFF31F10-FBF8-446B-A5CE-B50A50FF51B9}" dt="2021-03-21T00:51:17.561" v="590" actId="208"/>
          <ac:spMkLst>
            <pc:docMk/>
            <pc:sldMk cId="2524105161" sldId="414"/>
            <ac:spMk id="18" creationId="{4B087A4F-3C39-48D4-B243-1CB2C2B34871}"/>
          </ac:spMkLst>
        </pc:spChg>
        <pc:spChg chg="mod">
          <ac:chgData name="Gaby Godoy" userId="1c1fa1134d184076" providerId="LiveId" clId="{DFF31F10-FBF8-446B-A5CE-B50A50FF51B9}" dt="2021-03-21T00:53:03.650" v="603" actId="403"/>
          <ac:spMkLst>
            <pc:docMk/>
            <pc:sldMk cId="2524105161" sldId="414"/>
            <ac:spMk id="19" creationId="{70396B49-7AD5-48BD-91CC-E4E8F79DDD2E}"/>
          </ac:spMkLst>
        </pc:spChg>
        <pc:grpChg chg="mod">
          <ac:chgData name="Gaby Godoy" userId="1c1fa1134d184076" providerId="LiveId" clId="{DFF31F10-FBF8-446B-A5CE-B50A50FF51B9}" dt="2021-03-21T00:51:20.764" v="591" actId="339"/>
          <ac:grpSpMkLst>
            <pc:docMk/>
            <pc:sldMk cId="2524105161" sldId="414"/>
            <ac:grpSpMk id="12" creationId="{82A15200-9E5F-4AA4-8872-7FF0554BBCFD}"/>
          </ac:grpSpMkLst>
        </pc:grpChg>
        <pc:grpChg chg="mod">
          <ac:chgData name="Gaby Godoy" userId="1c1fa1134d184076" providerId="LiveId" clId="{DFF31F10-FBF8-446B-A5CE-B50A50FF51B9}" dt="2021-03-21T00:51:20.764" v="591" actId="339"/>
          <ac:grpSpMkLst>
            <pc:docMk/>
            <pc:sldMk cId="2524105161" sldId="414"/>
            <ac:grpSpMk id="17" creationId="{69FB1897-DD28-432C-825D-5202D0117B79}"/>
          </ac:grpSpMkLst>
        </pc:grpChg>
        <pc:graphicFrameChg chg="mod modGraphic">
          <ac:chgData name="Gaby Godoy" userId="1c1fa1134d184076" providerId="LiveId" clId="{DFF31F10-FBF8-446B-A5CE-B50A50FF51B9}" dt="2021-03-21T01:12:06.757" v="666" actId="1076"/>
          <ac:graphicFrameMkLst>
            <pc:docMk/>
            <pc:sldMk cId="2524105161" sldId="414"/>
            <ac:graphicFrameMk id="15" creationId="{7974E077-C6A3-40A0-89C6-97E72BA7D171}"/>
          </ac:graphicFrameMkLst>
        </pc:graphicFrameChg>
      </pc:sldChg>
      <pc:sldChg chg="addSp delSp modSp del mod">
        <pc:chgData name="Gaby Godoy" userId="1c1fa1134d184076" providerId="LiveId" clId="{DFF31F10-FBF8-446B-A5CE-B50A50FF51B9}" dt="2021-03-21T00:57:32.750" v="641" actId="47"/>
        <pc:sldMkLst>
          <pc:docMk/>
          <pc:sldMk cId="3499334720" sldId="415"/>
        </pc:sldMkLst>
        <pc:spChg chg="del mod">
          <ac:chgData name="Gaby Godoy" userId="1c1fa1134d184076" providerId="LiveId" clId="{DFF31F10-FBF8-446B-A5CE-B50A50FF51B9}" dt="2021-03-21T00:54:58.513" v="604" actId="21"/>
          <ac:spMkLst>
            <pc:docMk/>
            <pc:sldMk cId="3499334720" sldId="415"/>
            <ac:spMk id="2" creationId="{2D2C5E33-A369-4837-BA1B-E1A65D3CF28A}"/>
          </ac:spMkLst>
        </pc:spChg>
        <pc:spChg chg="add mod">
          <ac:chgData name="Gaby Godoy" userId="1c1fa1134d184076" providerId="LiveId" clId="{DFF31F10-FBF8-446B-A5CE-B50A50FF51B9}" dt="2021-03-21T00:54:58.513" v="604" actId="21"/>
          <ac:spMkLst>
            <pc:docMk/>
            <pc:sldMk cId="3499334720" sldId="415"/>
            <ac:spMk id="4" creationId="{A63227C0-5467-46D6-B2FF-AF9C268CD3F4}"/>
          </ac:spMkLst>
        </pc:spChg>
        <pc:spChg chg="add mod">
          <ac:chgData name="Gaby Godoy" userId="1c1fa1134d184076" providerId="LiveId" clId="{DFF31F10-FBF8-446B-A5CE-B50A50FF51B9}" dt="2021-03-21T00:54:58.513" v="604" actId="21"/>
          <ac:spMkLst>
            <pc:docMk/>
            <pc:sldMk cId="3499334720" sldId="415"/>
            <ac:spMk id="6" creationId="{2EB746EC-CE4B-46BD-848E-C69FA564659C}"/>
          </ac:spMkLst>
        </pc:spChg>
        <pc:graphicFrameChg chg="del mod">
          <ac:chgData name="Gaby Godoy" userId="1c1fa1134d184076" providerId="LiveId" clId="{DFF31F10-FBF8-446B-A5CE-B50A50FF51B9}" dt="2021-03-21T00:54:58.513" v="604" actId="21"/>
          <ac:graphicFrameMkLst>
            <pc:docMk/>
            <pc:sldMk cId="3499334720" sldId="415"/>
            <ac:graphicFrameMk id="10" creationId="{BC3CFA1A-37E6-40E9-865C-10828D90A17F}"/>
          </ac:graphicFrameMkLst>
        </pc:graphicFrameChg>
      </pc:sldChg>
      <pc:sldChg chg="modSp mod">
        <pc:chgData name="Gaby Godoy" userId="1c1fa1134d184076" providerId="LiveId" clId="{DFF31F10-FBF8-446B-A5CE-B50A50FF51B9}" dt="2021-03-21T03:11:11.015" v="1648" actId="208"/>
        <pc:sldMkLst>
          <pc:docMk/>
          <pc:sldMk cId="1266528170" sldId="416"/>
        </pc:sldMkLst>
        <pc:spChg chg="mod">
          <ac:chgData name="Gaby Godoy" userId="1c1fa1134d184076" providerId="LiveId" clId="{DFF31F10-FBF8-446B-A5CE-B50A50FF51B9}" dt="2021-03-21T00:57:45.855" v="642" actId="1076"/>
          <ac:spMkLst>
            <pc:docMk/>
            <pc:sldMk cId="1266528170" sldId="416"/>
            <ac:spMk id="2" creationId="{18C28F02-B59E-4D74-B361-775352D1D29F}"/>
          </ac:spMkLst>
        </pc:spChg>
        <pc:spChg chg="mod">
          <ac:chgData name="Gaby Godoy" userId="1c1fa1134d184076" providerId="LiveId" clId="{DFF31F10-FBF8-446B-A5CE-B50A50FF51B9}" dt="2021-03-21T00:37:10.626" v="487"/>
          <ac:spMkLst>
            <pc:docMk/>
            <pc:sldMk cId="1266528170" sldId="416"/>
            <ac:spMk id="4" creationId="{ED1C2418-B58F-4EDC-8EEB-3503E705D77A}"/>
          </ac:spMkLst>
        </pc:spChg>
        <pc:spChg chg="mod">
          <ac:chgData name="Gaby Godoy" userId="1c1fa1134d184076" providerId="LiveId" clId="{DFF31F10-FBF8-446B-A5CE-B50A50FF51B9}" dt="2021-03-21T00:37:10.626" v="487"/>
          <ac:spMkLst>
            <pc:docMk/>
            <pc:sldMk cId="1266528170" sldId="416"/>
            <ac:spMk id="5" creationId="{4D7B6ABB-3442-4F45-8D6F-E65A85BAEB4A}"/>
          </ac:spMkLst>
        </pc:spChg>
        <pc:spChg chg="mod">
          <ac:chgData name="Gaby Godoy" userId="1c1fa1134d184076" providerId="LiveId" clId="{DFF31F10-FBF8-446B-A5CE-B50A50FF51B9}" dt="2021-03-21T01:06:03.545" v="665" actId="1076"/>
          <ac:spMkLst>
            <pc:docMk/>
            <pc:sldMk cId="1266528170" sldId="416"/>
            <ac:spMk id="7" creationId="{9002F53E-5350-4A24-988E-F85DCD2FEDEB}"/>
          </ac:spMkLst>
        </pc:spChg>
        <pc:spChg chg="mod">
          <ac:chgData name="Gaby Godoy" userId="1c1fa1134d184076" providerId="LiveId" clId="{DFF31F10-FBF8-446B-A5CE-B50A50FF51B9}" dt="2021-03-21T00:58:48.319" v="651" actId="208"/>
          <ac:spMkLst>
            <pc:docMk/>
            <pc:sldMk cId="1266528170" sldId="416"/>
            <ac:spMk id="8" creationId="{AE162431-118C-40E5-840B-B0DC82B434D0}"/>
          </ac:spMkLst>
        </pc:spChg>
        <pc:spChg chg="mod">
          <ac:chgData name="Gaby Godoy" userId="1c1fa1134d184076" providerId="LiveId" clId="{DFF31F10-FBF8-446B-A5CE-B50A50FF51B9}" dt="2021-03-21T01:00:27.855" v="660" actId="339"/>
          <ac:spMkLst>
            <pc:docMk/>
            <pc:sldMk cId="1266528170" sldId="416"/>
            <ac:spMk id="9" creationId="{2E8F10F4-9DA5-4FD8-8D36-B63C65514C08}"/>
          </ac:spMkLst>
        </pc:spChg>
        <pc:spChg chg="mod">
          <ac:chgData name="Gaby Godoy" userId="1c1fa1134d184076" providerId="LiveId" clId="{DFF31F10-FBF8-446B-A5CE-B50A50FF51B9}" dt="2021-03-21T00:37:10.626" v="487"/>
          <ac:spMkLst>
            <pc:docMk/>
            <pc:sldMk cId="1266528170" sldId="416"/>
            <ac:spMk id="10" creationId="{15B66AF4-4988-456B-A887-DF20D80CFBE0}"/>
          </ac:spMkLst>
        </pc:spChg>
        <pc:spChg chg="mod">
          <ac:chgData name="Gaby Godoy" userId="1c1fa1134d184076" providerId="LiveId" clId="{DFF31F10-FBF8-446B-A5CE-B50A50FF51B9}" dt="2021-03-21T01:05:53.038" v="664" actId="1076"/>
          <ac:spMkLst>
            <pc:docMk/>
            <pc:sldMk cId="1266528170" sldId="416"/>
            <ac:spMk id="11" creationId="{12624343-0F98-4A9D-BB7F-C6C5834319F4}"/>
          </ac:spMkLst>
        </pc:spChg>
        <pc:spChg chg="mod">
          <ac:chgData name="Gaby Godoy" userId="1c1fa1134d184076" providerId="LiveId" clId="{DFF31F10-FBF8-446B-A5CE-B50A50FF51B9}" dt="2021-03-21T03:11:11.015" v="1648" actId="208"/>
          <ac:spMkLst>
            <pc:docMk/>
            <pc:sldMk cId="1266528170" sldId="416"/>
            <ac:spMk id="12" creationId="{308200FD-2F81-4F70-AF10-F45426C01661}"/>
          </ac:spMkLst>
        </pc:spChg>
        <pc:spChg chg="mod">
          <ac:chgData name="Gaby Godoy" userId="1c1fa1134d184076" providerId="LiveId" clId="{DFF31F10-FBF8-446B-A5CE-B50A50FF51B9}" dt="2021-03-21T01:00:27.855" v="660" actId="339"/>
          <ac:spMkLst>
            <pc:docMk/>
            <pc:sldMk cId="1266528170" sldId="416"/>
            <ac:spMk id="13" creationId="{EE7321D5-610B-409A-B5F6-E90BEB6B33BC}"/>
          </ac:spMkLst>
        </pc:spChg>
        <pc:spChg chg="mod">
          <ac:chgData name="Gaby Godoy" userId="1c1fa1134d184076" providerId="LiveId" clId="{DFF31F10-FBF8-446B-A5CE-B50A50FF51B9}" dt="2021-03-21T00:37:10.626" v="487"/>
          <ac:spMkLst>
            <pc:docMk/>
            <pc:sldMk cId="1266528170" sldId="416"/>
            <ac:spMk id="14" creationId="{85AD196F-93FE-445B-BC6A-EAB9E766F0FA}"/>
          </ac:spMkLst>
        </pc:spChg>
        <pc:spChg chg="mod">
          <ac:chgData name="Gaby Godoy" userId="1c1fa1134d184076" providerId="LiveId" clId="{DFF31F10-FBF8-446B-A5CE-B50A50FF51B9}" dt="2021-03-21T01:05:47.243" v="663" actId="1076"/>
          <ac:spMkLst>
            <pc:docMk/>
            <pc:sldMk cId="1266528170" sldId="416"/>
            <ac:spMk id="15" creationId="{2A35D324-E24E-48AA-9959-C662CC26353C}"/>
          </ac:spMkLst>
        </pc:spChg>
        <pc:spChg chg="mod">
          <ac:chgData name="Gaby Godoy" userId="1c1fa1134d184076" providerId="LiveId" clId="{DFF31F10-FBF8-446B-A5CE-B50A50FF51B9}" dt="2021-03-21T01:01:11.400" v="661" actId="207"/>
          <ac:spMkLst>
            <pc:docMk/>
            <pc:sldMk cId="1266528170" sldId="416"/>
            <ac:spMk id="16" creationId="{327D5787-4C3D-4320-8145-5ADBFB7F8A7F}"/>
          </ac:spMkLst>
        </pc:spChg>
        <pc:spChg chg="mod">
          <ac:chgData name="Gaby Godoy" userId="1c1fa1134d184076" providerId="LiveId" clId="{DFF31F10-FBF8-446B-A5CE-B50A50FF51B9}" dt="2021-03-21T01:00:27.855" v="660" actId="339"/>
          <ac:spMkLst>
            <pc:docMk/>
            <pc:sldMk cId="1266528170" sldId="416"/>
            <ac:spMk id="17" creationId="{00346896-8B51-4FD7-B582-B91DE8155240}"/>
          </ac:spMkLst>
        </pc:spChg>
        <pc:grpChg chg="mod">
          <ac:chgData name="Gaby Godoy" userId="1c1fa1134d184076" providerId="LiveId" clId="{DFF31F10-FBF8-446B-A5CE-B50A50FF51B9}" dt="2021-03-21T00:57:53.688" v="644" actId="14100"/>
          <ac:grpSpMkLst>
            <pc:docMk/>
            <pc:sldMk cId="1266528170" sldId="416"/>
            <ac:grpSpMk id="3" creationId="{97503170-F112-415E-AE6E-7A470D942D27}"/>
          </ac:grpSpMkLst>
        </pc:grpChg>
      </pc:sldChg>
      <pc:sldChg chg="addSp delSp modSp mod">
        <pc:chgData name="Gaby Godoy" userId="1c1fa1134d184076" providerId="LiveId" clId="{DFF31F10-FBF8-446B-A5CE-B50A50FF51B9}" dt="2021-03-21T03:02:50.954" v="1416" actId="207"/>
        <pc:sldMkLst>
          <pc:docMk/>
          <pc:sldMk cId="2643950459" sldId="418"/>
        </pc:sldMkLst>
        <pc:spChg chg="mod">
          <ac:chgData name="Gaby Godoy" userId="1c1fa1134d184076" providerId="LiveId" clId="{DFF31F10-FBF8-446B-A5CE-B50A50FF51B9}" dt="2021-03-21T00:37:10.626" v="487"/>
          <ac:spMkLst>
            <pc:docMk/>
            <pc:sldMk cId="2643950459" sldId="418"/>
            <ac:spMk id="2" creationId="{98A9B2E8-9F0B-4F95-BBF9-DFEF8AC0F75B}"/>
          </ac:spMkLst>
        </pc:spChg>
        <pc:spChg chg="del mod">
          <ac:chgData name="Gaby Godoy" userId="1c1fa1134d184076" providerId="LiveId" clId="{DFF31F10-FBF8-446B-A5CE-B50A50FF51B9}" dt="2021-03-21T02:25:46.927" v="1160" actId="478"/>
          <ac:spMkLst>
            <pc:docMk/>
            <pc:sldMk cId="2643950459" sldId="418"/>
            <ac:spMk id="3" creationId="{9B843F0B-F401-40BC-AC16-C52D2B8E2A2E}"/>
          </ac:spMkLst>
        </pc:spChg>
        <pc:spChg chg="del">
          <ac:chgData name="Gaby Godoy" userId="1c1fa1134d184076" providerId="LiveId" clId="{DFF31F10-FBF8-446B-A5CE-B50A50FF51B9}" dt="2021-03-21T02:25:46.927" v="1160" actId="478"/>
          <ac:spMkLst>
            <pc:docMk/>
            <pc:sldMk cId="2643950459" sldId="418"/>
            <ac:spMk id="4" creationId="{2D8D8278-4CAC-4001-BB14-7F04F7845F1E}"/>
          </ac:spMkLst>
        </pc:spChg>
        <pc:spChg chg="add del mod">
          <ac:chgData name="Gaby Godoy" userId="1c1fa1134d184076" providerId="LiveId" clId="{DFF31F10-FBF8-446B-A5CE-B50A50FF51B9}" dt="2021-03-21T02:56:06.893" v="1279" actId="1076"/>
          <ac:spMkLst>
            <pc:docMk/>
            <pc:sldMk cId="2643950459" sldId="418"/>
            <ac:spMk id="5" creationId="{FC3A7BF7-D7EA-45D8-B4E9-8B69CCF52D70}"/>
          </ac:spMkLst>
        </pc:spChg>
        <pc:spChg chg="add del mod">
          <ac:chgData name="Gaby Godoy" userId="1c1fa1134d184076" providerId="LiveId" clId="{DFF31F10-FBF8-446B-A5CE-B50A50FF51B9}" dt="2021-03-21T02:45:26.569" v="1217" actId="478"/>
          <ac:spMkLst>
            <pc:docMk/>
            <pc:sldMk cId="2643950459" sldId="418"/>
            <ac:spMk id="6" creationId="{90536055-DE5D-4EC1-9F22-2C0ACB349180}"/>
          </ac:spMkLst>
        </pc:spChg>
        <pc:spChg chg="add del mod">
          <ac:chgData name="Gaby Godoy" userId="1c1fa1134d184076" providerId="LiveId" clId="{DFF31F10-FBF8-446B-A5CE-B50A50FF51B9}" dt="2021-03-21T02:44:29.892" v="1212"/>
          <ac:spMkLst>
            <pc:docMk/>
            <pc:sldMk cId="2643950459" sldId="418"/>
            <ac:spMk id="7" creationId="{780852BB-6202-4338-810E-196CF9E97805}"/>
          </ac:spMkLst>
        </pc:spChg>
        <pc:spChg chg="add mod">
          <ac:chgData name="Gaby Godoy" userId="1c1fa1134d184076" providerId="LiveId" clId="{DFF31F10-FBF8-446B-A5CE-B50A50FF51B9}" dt="2021-03-21T02:56:06.893" v="1279" actId="1076"/>
          <ac:spMkLst>
            <pc:docMk/>
            <pc:sldMk cId="2643950459" sldId="418"/>
            <ac:spMk id="9" creationId="{285413AD-D2EB-4B7D-988C-875AE3751AE4}"/>
          </ac:spMkLst>
        </pc:spChg>
        <pc:spChg chg="add mod">
          <ac:chgData name="Gaby Godoy" userId="1c1fa1134d184076" providerId="LiveId" clId="{DFF31F10-FBF8-446B-A5CE-B50A50FF51B9}" dt="2021-03-21T02:56:06.893" v="1279" actId="1076"/>
          <ac:spMkLst>
            <pc:docMk/>
            <pc:sldMk cId="2643950459" sldId="418"/>
            <ac:spMk id="12" creationId="{0CF39C22-D190-430F-A03B-3F0F589E2185}"/>
          </ac:spMkLst>
        </pc:spChg>
        <pc:spChg chg="add mod">
          <ac:chgData name="Gaby Godoy" userId="1c1fa1134d184076" providerId="LiveId" clId="{DFF31F10-FBF8-446B-A5CE-B50A50FF51B9}" dt="2021-03-21T03:00:53.191" v="1385" actId="207"/>
          <ac:spMkLst>
            <pc:docMk/>
            <pc:sldMk cId="2643950459" sldId="418"/>
            <ac:spMk id="13" creationId="{9B8AD242-EA75-4033-ACDB-9D58F00399C1}"/>
          </ac:spMkLst>
        </pc:spChg>
        <pc:spChg chg="add mod">
          <ac:chgData name="Gaby Godoy" userId="1c1fa1134d184076" providerId="LiveId" clId="{DFF31F10-FBF8-446B-A5CE-B50A50FF51B9}" dt="2021-03-21T03:02:09.241" v="1396" actId="1076"/>
          <ac:spMkLst>
            <pc:docMk/>
            <pc:sldMk cId="2643950459" sldId="418"/>
            <ac:spMk id="16" creationId="{9C726DF0-F10F-41FF-B307-1A8429A5AB3F}"/>
          </ac:spMkLst>
        </pc:spChg>
        <pc:spChg chg="add mod">
          <ac:chgData name="Gaby Godoy" userId="1c1fa1134d184076" providerId="LiveId" clId="{DFF31F10-FBF8-446B-A5CE-B50A50FF51B9}" dt="2021-03-21T03:02:09.241" v="1396" actId="1076"/>
          <ac:spMkLst>
            <pc:docMk/>
            <pc:sldMk cId="2643950459" sldId="418"/>
            <ac:spMk id="18" creationId="{0F46D662-9656-46A4-A247-385BDB7FAEF9}"/>
          </ac:spMkLst>
        </pc:spChg>
        <pc:spChg chg="add mod">
          <ac:chgData name="Gaby Godoy" userId="1c1fa1134d184076" providerId="LiveId" clId="{DFF31F10-FBF8-446B-A5CE-B50A50FF51B9}" dt="2021-03-21T02:59:04.142" v="1348" actId="571"/>
          <ac:spMkLst>
            <pc:docMk/>
            <pc:sldMk cId="2643950459" sldId="418"/>
            <ac:spMk id="19" creationId="{029E121E-3D8A-4109-A4ED-A90D5EA38503}"/>
          </ac:spMkLst>
        </pc:spChg>
        <pc:spChg chg="add mod">
          <ac:chgData name="Gaby Godoy" userId="1c1fa1134d184076" providerId="LiveId" clId="{DFF31F10-FBF8-446B-A5CE-B50A50FF51B9}" dt="2021-03-21T02:59:01.664" v="1347" actId="571"/>
          <ac:spMkLst>
            <pc:docMk/>
            <pc:sldMk cId="2643950459" sldId="418"/>
            <ac:spMk id="22" creationId="{9856F21C-2F46-4EB8-93BC-C7D9BD373BC6}"/>
          </ac:spMkLst>
        </pc:spChg>
        <pc:spChg chg="add mod">
          <ac:chgData name="Gaby Godoy" userId="1c1fa1134d184076" providerId="LiveId" clId="{DFF31F10-FBF8-446B-A5CE-B50A50FF51B9}" dt="2021-03-21T03:02:09.241" v="1396" actId="1076"/>
          <ac:spMkLst>
            <pc:docMk/>
            <pc:sldMk cId="2643950459" sldId="418"/>
            <ac:spMk id="24" creationId="{49877B50-ADB1-47F1-BC02-209737453385}"/>
          </ac:spMkLst>
        </pc:spChg>
        <pc:spChg chg="add mod">
          <ac:chgData name="Gaby Godoy" userId="1c1fa1134d184076" providerId="LiveId" clId="{DFF31F10-FBF8-446B-A5CE-B50A50FF51B9}" dt="2021-03-21T03:02:50.954" v="1416" actId="207"/>
          <ac:spMkLst>
            <pc:docMk/>
            <pc:sldMk cId="2643950459" sldId="418"/>
            <ac:spMk id="28" creationId="{4AA515BE-422C-4AE3-BD59-DB50E0816282}"/>
          </ac:spMkLst>
        </pc:spChg>
        <pc:picChg chg="add mod">
          <ac:chgData name="Gaby Godoy" userId="1c1fa1134d184076" providerId="LiveId" clId="{DFF31F10-FBF8-446B-A5CE-B50A50FF51B9}" dt="2021-03-21T03:02:09.241" v="1396" actId="1076"/>
          <ac:picMkLst>
            <pc:docMk/>
            <pc:sldMk cId="2643950459" sldId="418"/>
            <ac:picMk id="8" creationId="{4D0FAB33-518D-4F56-8BF2-E454FCCA9BF0}"/>
          </ac:picMkLst>
        </pc:picChg>
        <pc:picChg chg="add mod">
          <ac:chgData name="Gaby Godoy" userId="1c1fa1134d184076" providerId="LiveId" clId="{DFF31F10-FBF8-446B-A5CE-B50A50FF51B9}" dt="2021-03-21T02:59:04.142" v="1348" actId="571"/>
          <ac:picMkLst>
            <pc:docMk/>
            <pc:sldMk cId="2643950459" sldId="418"/>
            <ac:picMk id="20" creationId="{1CC6624B-D7A3-43BF-B204-07B85D4EECE4}"/>
          </ac:picMkLst>
        </pc:picChg>
        <pc:picChg chg="add mod">
          <ac:chgData name="Gaby Godoy" userId="1c1fa1134d184076" providerId="LiveId" clId="{DFF31F10-FBF8-446B-A5CE-B50A50FF51B9}" dt="2021-03-21T02:59:01.664" v="1347" actId="571"/>
          <ac:picMkLst>
            <pc:docMk/>
            <pc:sldMk cId="2643950459" sldId="418"/>
            <ac:picMk id="21" creationId="{F6BDD342-D094-42AF-BEE5-9E63F23BDE5F}"/>
          </ac:picMkLst>
        </pc:picChg>
        <pc:picChg chg="add mod">
          <ac:chgData name="Gaby Godoy" userId="1c1fa1134d184076" providerId="LiveId" clId="{DFF31F10-FBF8-446B-A5CE-B50A50FF51B9}" dt="2021-03-21T02:59:01.664" v="1347" actId="571"/>
          <ac:picMkLst>
            <pc:docMk/>
            <pc:sldMk cId="2643950459" sldId="418"/>
            <ac:picMk id="23" creationId="{EFF57256-CF92-4652-8331-0023C22DEF7F}"/>
          </ac:picMkLst>
        </pc:picChg>
        <pc:picChg chg="add mod">
          <ac:chgData name="Gaby Godoy" userId="1c1fa1134d184076" providerId="LiveId" clId="{DFF31F10-FBF8-446B-A5CE-B50A50FF51B9}" dt="2021-03-21T03:02:09.241" v="1396" actId="1076"/>
          <ac:picMkLst>
            <pc:docMk/>
            <pc:sldMk cId="2643950459" sldId="418"/>
            <ac:picMk id="25" creationId="{4DE91877-75A1-41C3-B2E8-7C3F86CE8819}"/>
          </ac:picMkLst>
        </pc:picChg>
        <pc:picChg chg="add mod">
          <ac:chgData name="Gaby Godoy" userId="1c1fa1134d184076" providerId="LiveId" clId="{DFF31F10-FBF8-446B-A5CE-B50A50FF51B9}" dt="2021-03-21T02:56:06.893" v="1279" actId="1076"/>
          <ac:picMkLst>
            <pc:docMk/>
            <pc:sldMk cId="2643950459" sldId="418"/>
            <ac:picMk id="1026" creationId="{977F7BC0-AB94-419D-AC98-FAB9EEE02191}"/>
          </ac:picMkLst>
        </pc:picChg>
        <pc:picChg chg="add mod">
          <ac:chgData name="Gaby Godoy" userId="1c1fa1134d184076" providerId="LiveId" clId="{DFF31F10-FBF8-446B-A5CE-B50A50FF51B9}" dt="2021-03-21T02:56:06.893" v="1279" actId="1076"/>
          <ac:picMkLst>
            <pc:docMk/>
            <pc:sldMk cId="2643950459" sldId="418"/>
            <ac:picMk id="1028" creationId="{9693298D-BA24-4723-9C02-C26128ED9E70}"/>
          </ac:picMkLst>
        </pc:picChg>
        <pc:picChg chg="add mod">
          <ac:chgData name="Gaby Godoy" userId="1c1fa1134d184076" providerId="LiveId" clId="{DFF31F10-FBF8-446B-A5CE-B50A50FF51B9}" dt="2021-03-21T02:56:06.893" v="1279" actId="1076"/>
          <ac:picMkLst>
            <pc:docMk/>
            <pc:sldMk cId="2643950459" sldId="418"/>
            <ac:picMk id="1030" creationId="{3580318A-F517-47BF-B530-3856D42B2FA8}"/>
          </ac:picMkLst>
        </pc:picChg>
        <pc:picChg chg="add del mod">
          <ac:chgData name="Gaby Godoy" userId="1c1fa1134d184076" providerId="LiveId" clId="{DFF31F10-FBF8-446B-A5CE-B50A50FF51B9}" dt="2021-03-21T03:00:15.385" v="1378" actId="478"/>
          <ac:picMkLst>
            <pc:docMk/>
            <pc:sldMk cId="2643950459" sldId="418"/>
            <ac:picMk id="1032" creationId="{9F565C36-6E32-4C84-AB76-78341E15616A}"/>
          </ac:picMkLst>
        </pc:picChg>
        <pc:picChg chg="add mod">
          <ac:chgData name="Gaby Godoy" userId="1c1fa1134d184076" providerId="LiveId" clId="{DFF31F10-FBF8-446B-A5CE-B50A50FF51B9}" dt="2021-03-21T03:02:09.241" v="1396" actId="1076"/>
          <ac:picMkLst>
            <pc:docMk/>
            <pc:sldMk cId="2643950459" sldId="418"/>
            <ac:picMk id="1034" creationId="{15466EB6-BCED-4153-82C1-F2F7C5244874}"/>
          </ac:picMkLst>
        </pc:picChg>
        <pc:picChg chg="add mod">
          <ac:chgData name="Gaby Godoy" userId="1c1fa1134d184076" providerId="LiveId" clId="{DFF31F10-FBF8-446B-A5CE-B50A50FF51B9}" dt="2021-03-21T03:00:27.684" v="1382" actId="1076"/>
          <ac:picMkLst>
            <pc:docMk/>
            <pc:sldMk cId="2643950459" sldId="418"/>
            <ac:picMk id="1036" creationId="{2F19A334-30C0-4A5A-9EC8-64329672551D}"/>
          </ac:picMkLst>
        </pc:picChg>
        <pc:picChg chg="add mod">
          <ac:chgData name="Gaby Godoy" userId="1c1fa1134d184076" providerId="LiveId" clId="{DFF31F10-FBF8-446B-A5CE-B50A50FF51B9}" dt="2021-03-21T03:02:32.105" v="1414" actId="1076"/>
          <ac:picMkLst>
            <pc:docMk/>
            <pc:sldMk cId="2643950459" sldId="418"/>
            <ac:picMk id="1038" creationId="{380AF7D2-8835-4F23-BD8A-3E4CA1BFEAA4}"/>
          </ac:picMkLst>
        </pc:picChg>
      </pc:sldChg>
      <pc:sldChg chg="addSp delSp modSp mod">
        <pc:chgData name="Gaby Godoy" userId="1c1fa1134d184076" providerId="LiveId" clId="{DFF31F10-FBF8-446B-A5CE-B50A50FF51B9}" dt="2021-03-21T06:20:25.590" v="2254" actId="1076"/>
        <pc:sldMkLst>
          <pc:docMk/>
          <pc:sldMk cId="1064503106" sldId="421"/>
        </pc:sldMkLst>
        <pc:spChg chg="mod">
          <ac:chgData name="Gaby Godoy" userId="1c1fa1134d184076" providerId="LiveId" clId="{DFF31F10-FBF8-446B-A5CE-B50A50FF51B9}" dt="2021-03-21T00:45:48.007" v="546" actId="2711"/>
          <ac:spMkLst>
            <pc:docMk/>
            <pc:sldMk cId="1064503106" sldId="421"/>
            <ac:spMk id="2" creationId="{C21EF306-B721-479E-93C2-B5C9E4977277}"/>
          </ac:spMkLst>
        </pc:spChg>
        <pc:spChg chg="add mod">
          <ac:chgData name="Gaby Godoy" userId="1c1fa1134d184076" providerId="LiveId" clId="{DFF31F10-FBF8-446B-A5CE-B50A50FF51B9}" dt="2021-03-21T00:55:30.183" v="612" actId="1076"/>
          <ac:spMkLst>
            <pc:docMk/>
            <pc:sldMk cId="1064503106" sldId="421"/>
            <ac:spMk id="5" creationId="{F7A5BA62-AA04-4E37-A1FB-BA62FB7E6515}"/>
          </ac:spMkLst>
        </pc:spChg>
        <pc:spChg chg="add mod topLvl">
          <ac:chgData name="Gaby Godoy" userId="1c1fa1134d184076" providerId="LiveId" clId="{DFF31F10-FBF8-446B-A5CE-B50A50FF51B9}" dt="2021-03-21T00:57:29.684" v="640" actId="113"/>
          <ac:spMkLst>
            <pc:docMk/>
            <pc:sldMk cId="1064503106" sldId="421"/>
            <ac:spMk id="8" creationId="{3FCF78D9-6C61-42F6-8C76-5BB7E1B5FEB8}"/>
          </ac:spMkLst>
        </pc:spChg>
        <pc:spChg chg="add del mod topLvl">
          <ac:chgData name="Gaby Godoy" userId="1c1fa1134d184076" providerId="LiveId" clId="{DFF31F10-FBF8-446B-A5CE-B50A50FF51B9}" dt="2021-03-21T00:56:33.673" v="629" actId="478"/>
          <ac:spMkLst>
            <pc:docMk/>
            <pc:sldMk cId="1064503106" sldId="421"/>
            <ac:spMk id="9" creationId="{64E33BEB-7853-4FD3-9CC1-26C3273B75A3}"/>
          </ac:spMkLst>
        </pc:spChg>
        <pc:grpChg chg="add del mod">
          <ac:chgData name="Gaby Godoy" userId="1c1fa1134d184076" providerId="LiveId" clId="{DFF31F10-FBF8-446B-A5CE-B50A50FF51B9}" dt="2021-03-21T00:56:33.673" v="629" actId="478"/>
          <ac:grpSpMkLst>
            <pc:docMk/>
            <pc:sldMk cId="1064503106" sldId="421"/>
            <ac:grpSpMk id="7" creationId="{678370BA-D159-411F-8E00-F9EDAAAE206A}"/>
          </ac:grpSpMkLst>
        </pc:grpChg>
        <pc:graphicFrameChg chg="mod modGraphic">
          <ac:chgData name="Gaby Godoy" userId="1c1fa1134d184076" providerId="LiveId" clId="{DFF31F10-FBF8-446B-A5CE-B50A50FF51B9}" dt="2021-03-21T00:55:23.046" v="611"/>
          <ac:graphicFrameMkLst>
            <pc:docMk/>
            <pc:sldMk cId="1064503106" sldId="421"/>
            <ac:graphicFrameMk id="4" creationId="{E9A1529D-2AA5-43EB-B822-B143C2616F05}"/>
          </ac:graphicFrameMkLst>
        </pc:graphicFrameChg>
        <pc:graphicFrameChg chg="add del mod">
          <ac:chgData name="Gaby Godoy" userId="1c1fa1134d184076" providerId="LiveId" clId="{DFF31F10-FBF8-446B-A5CE-B50A50FF51B9}" dt="2021-03-21T00:56:12.239" v="621" actId="478"/>
          <ac:graphicFrameMkLst>
            <pc:docMk/>
            <pc:sldMk cId="1064503106" sldId="421"/>
            <ac:graphicFrameMk id="6" creationId="{2B0E992B-2D36-4454-999D-F4D8F5E8CE4C}"/>
          </ac:graphicFrameMkLst>
        </pc:graphicFrameChg>
        <pc:picChg chg="add mod">
          <ac:chgData name="Gaby Godoy" userId="1c1fa1134d184076" providerId="LiveId" clId="{DFF31F10-FBF8-446B-A5CE-B50A50FF51B9}" dt="2021-03-21T06:20:25.590" v="2254" actId="1076"/>
          <ac:picMkLst>
            <pc:docMk/>
            <pc:sldMk cId="1064503106" sldId="421"/>
            <ac:picMk id="6" creationId="{83F5DEBE-017E-4A7D-88E1-4A3C6121B7C9}"/>
          </ac:picMkLst>
        </pc:picChg>
      </pc:sldChg>
      <pc:sldChg chg="addSp delSp modSp mod">
        <pc:chgData name="Gaby Godoy" userId="1c1fa1134d184076" providerId="LiveId" clId="{DFF31F10-FBF8-446B-A5CE-B50A50FF51B9}" dt="2021-03-21T03:33:04.019" v="2002" actId="1076"/>
        <pc:sldMkLst>
          <pc:docMk/>
          <pc:sldMk cId="2720756094" sldId="422"/>
        </pc:sldMkLst>
        <pc:spChg chg="mod">
          <ac:chgData name="Gaby Godoy" userId="1c1fa1134d184076" providerId="LiveId" clId="{DFF31F10-FBF8-446B-A5CE-B50A50FF51B9}" dt="2021-03-21T03:33:04.019" v="2002" actId="1076"/>
          <ac:spMkLst>
            <pc:docMk/>
            <pc:sldMk cId="2720756094" sldId="422"/>
            <ac:spMk id="2" creationId="{594A3CB9-5390-42E9-9731-40A2B3AD52D5}"/>
          </ac:spMkLst>
        </pc:spChg>
        <pc:spChg chg="del">
          <ac:chgData name="Gaby Godoy" userId="1c1fa1134d184076" providerId="LiveId" clId="{DFF31F10-FBF8-446B-A5CE-B50A50FF51B9}" dt="2021-03-21T03:03:31.321" v="1417" actId="478"/>
          <ac:spMkLst>
            <pc:docMk/>
            <pc:sldMk cId="2720756094" sldId="422"/>
            <ac:spMk id="3" creationId="{55FF284A-606D-492A-A231-265A80D8D42C}"/>
          </ac:spMkLst>
        </pc:spChg>
        <pc:spChg chg="del">
          <ac:chgData name="Gaby Godoy" userId="1c1fa1134d184076" providerId="LiveId" clId="{DFF31F10-FBF8-446B-A5CE-B50A50FF51B9}" dt="2021-03-21T03:03:31.321" v="1417" actId="478"/>
          <ac:spMkLst>
            <pc:docMk/>
            <pc:sldMk cId="2720756094" sldId="422"/>
            <ac:spMk id="4" creationId="{ABBFC680-9155-4745-AAEF-CF3EAE94CF79}"/>
          </ac:spMkLst>
        </pc:spChg>
        <pc:spChg chg="add del">
          <ac:chgData name="Gaby Godoy" userId="1c1fa1134d184076" providerId="LiveId" clId="{DFF31F10-FBF8-446B-A5CE-B50A50FF51B9}" dt="2021-03-21T03:15:46.819" v="1731" actId="478"/>
          <ac:spMkLst>
            <pc:docMk/>
            <pc:sldMk cId="2720756094" sldId="422"/>
            <ac:spMk id="7" creationId="{A97BE8E6-C44C-4743-906D-C5B02373A5C2}"/>
          </ac:spMkLst>
        </pc:spChg>
        <pc:spChg chg="add del">
          <ac:chgData name="Gaby Godoy" userId="1c1fa1134d184076" providerId="LiveId" clId="{DFF31F10-FBF8-446B-A5CE-B50A50FF51B9}" dt="2021-03-21T03:19:48.715" v="1862" actId="478"/>
          <ac:spMkLst>
            <pc:docMk/>
            <pc:sldMk cId="2720756094" sldId="422"/>
            <ac:spMk id="8" creationId="{C0F834B2-EA86-4418-A05F-2051421B770A}"/>
          </ac:spMkLst>
        </pc:spChg>
        <pc:spChg chg="add mod">
          <ac:chgData name="Gaby Godoy" userId="1c1fa1134d184076" providerId="LiveId" clId="{DFF31F10-FBF8-446B-A5CE-B50A50FF51B9}" dt="2021-03-21T03:29:09.231" v="1988" actId="404"/>
          <ac:spMkLst>
            <pc:docMk/>
            <pc:sldMk cId="2720756094" sldId="422"/>
            <ac:spMk id="11" creationId="{F1447CA7-5162-4E16-A138-5CD773CA7F41}"/>
          </ac:spMkLst>
        </pc:spChg>
        <pc:spChg chg="add mod">
          <ac:chgData name="Gaby Godoy" userId="1c1fa1134d184076" providerId="LiveId" clId="{DFF31F10-FBF8-446B-A5CE-B50A50FF51B9}" dt="2021-03-21T03:29:09.231" v="1988" actId="404"/>
          <ac:spMkLst>
            <pc:docMk/>
            <pc:sldMk cId="2720756094" sldId="422"/>
            <ac:spMk id="12" creationId="{B33E14CC-E2EF-4E87-9323-6A9DC2B2FE26}"/>
          </ac:spMkLst>
        </pc:spChg>
        <pc:spChg chg="add mod">
          <ac:chgData name="Gaby Godoy" userId="1c1fa1134d184076" providerId="LiveId" clId="{DFF31F10-FBF8-446B-A5CE-B50A50FF51B9}" dt="2021-03-21T03:32:11.481" v="1999" actId="1076"/>
          <ac:spMkLst>
            <pc:docMk/>
            <pc:sldMk cId="2720756094" sldId="422"/>
            <ac:spMk id="23" creationId="{10F82B65-960B-4C19-B04F-F41AF7B8D255}"/>
          </ac:spMkLst>
        </pc:spChg>
        <pc:graphicFrameChg chg="add mod modGraphic">
          <ac:chgData name="Gaby Godoy" userId="1c1fa1134d184076" providerId="LiveId" clId="{DFF31F10-FBF8-446B-A5CE-B50A50FF51B9}" dt="2021-03-21T03:26:27.626" v="1928" actId="403"/>
          <ac:graphicFrameMkLst>
            <pc:docMk/>
            <pc:sldMk cId="2720756094" sldId="422"/>
            <ac:graphicFrameMk id="5" creationId="{7C75167E-A074-4F02-81B7-31F0E9B0B4DC}"/>
          </ac:graphicFrameMkLst>
        </pc:graphicFrameChg>
        <pc:graphicFrameChg chg="add mod modGraphic">
          <ac:chgData name="Gaby Godoy" userId="1c1fa1134d184076" providerId="LiveId" clId="{DFF31F10-FBF8-446B-A5CE-B50A50FF51B9}" dt="2021-03-21T03:26:33.985" v="1930" actId="403"/>
          <ac:graphicFrameMkLst>
            <pc:docMk/>
            <pc:sldMk cId="2720756094" sldId="422"/>
            <ac:graphicFrameMk id="6" creationId="{9B09BAF2-C6A5-4471-927F-C6CFFA27CF87}"/>
          </ac:graphicFrameMkLst>
        </pc:graphicFrameChg>
        <pc:graphicFrameChg chg="add mod">
          <ac:chgData name="Gaby Godoy" userId="1c1fa1134d184076" providerId="LiveId" clId="{DFF31F10-FBF8-446B-A5CE-B50A50FF51B9}" dt="2021-03-21T03:29:58.984" v="1989" actId="1076"/>
          <ac:graphicFrameMkLst>
            <pc:docMk/>
            <pc:sldMk cId="2720756094" sldId="422"/>
            <ac:graphicFrameMk id="9" creationId="{6B58E8EB-4196-4334-90C7-D3D9C831FAEE}"/>
          </ac:graphicFrameMkLst>
        </pc:graphicFrameChg>
        <pc:graphicFrameChg chg="add mod modGraphic">
          <ac:chgData name="Gaby Godoy" userId="1c1fa1134d184076" providerId="LiveId" clId="{DFF31F10-FBF8-446B-A5CE-B50A50FF51B9}" dt="2021-03-21T03:26:59.109" v="1937" actId="1076"/>
          <ac:graphicFrameMkLst>
            <pc:docMk/>
            <pc:sldMk cId="2720756094" sldId="422"/>
            <ac:graphicFrameMk id="10" creationId="{EE124CF1-1E1E-4592-9D49-36B1E450AD94}"/>
          </ac:graphicFrameMkLst>
        </pc:graphicFrameChg>
        <pc:cxnChg chg="add mod">
          <ac:chgData name="Gaby Godoy" userId="1c1fa1134d184076" providerId="LiveId" clId="{DFF31F10-FBF8-446B-A5CE-B50A50FF51B9}" dt="2021-03-21T03:28:20.965" v="1952" actId="14100"/>
          <ac:cxnSpMkLst>
            <pc:docMk/>
            <pc:sldMk cId="2720756094" sldId="422"/>
            <ac:cxnSpMk id="14" creationId="{89525986-979A-46D7-95C7-7CF766CE79F7}"/>
          </ac:cxnSpMkLst>
        </pc:cxnChg>
        <pc:cxnChg chg="add mod">
          <ac:chgData name="Gaby Godoy" userId="1c1fa1134d184076" providerId="LiveId" clId="{DFF31F10-FBF8-446B-A5CE-B50A50FF51B9}" dt="2021-03-21T03:28:23.620" v="1953" actId="14100"/>
          <ac:cxnSpMkLst>
            <pc:docMk/>
            <pc:sldMk cId="2720756094" sldId="422"/>
            <ac:cxnSpMk id="16" creationId="{51363BAA-66B9-4B05-80F8-A7E668BFF6D8}"/>
          </ac:cxnSpMkLst>
        </pc:cxnChg>
      </pc:sldChg>
      <pc:sldChg chg="modSp del">
        <pc:chgData name="Gaby Godoy" userId="1c1fa1134d184076" providerId="LiveId" clId="{DFF31F10-FBF8-446B-A5CE-B50A50FF51B9}" dt="2021-03-21T03:33:35.496" v="2003" actId="47"/>
        <pc:sldMkLst>
          <pc:docMk/>
          <pc:sldMk cId="540631211" sldId="423"/>
        </pc:sldMkLst>
        <pc:spChg chg="mod">
          <ac:chgData name="Gaby Godoy" userId="1c1fa1134d184076" providerId="LiveId" clId="{DFF31F10-FBF8-446B-A5CE-B50A50FF51B9}" dt="2021-03-21T00:37:10.626" v="487"/>
          <ac:spMkLst>
            <pc:docMk/>
            <pc:sldMk cId="540631211" sldId="423"/>
            <ac:spMk id="2" creationId="{594A3CB9-5390-42E9-9731-40A2B3AD52D5}"/>
          </ac:spMkLst>
        </pc:spChg>
        <pc:spChg chg="mod">
          <ac:chgData name="Gaby Godoy" userId="1c1fa1134d184076" providerId="LiveId" clId="{DFF31F10-FBF8-446B-A5CE-B50A50FF51B9}" dt="2021-03-21T00:37:10.626" v="487"/>
          <ac:spMkLst>
            <pc:docMk/>
            <pc:sldMk cId="540631211" sldId="423"/>
            <ac:spMk id="3" creationId="{55FF284A-606D-492A-A231-265A80D8D42C}"/>
          </ac:spMkLst>
        </pc:spChg>
        <pc:spChg chg="mod">
          <ac:chgData name="Gaby Godoy" userId="1c1fa1134d184076" providerId="LiveId" clId="{DFF31F10-FBF8-446B-A5CE-B50A50FF51B9}" dt="2021-03-21T00:37:10.626" v="487"/>
          <ac:spMkLst>
            <pc:docMk/>
            <pc:sldMk cId="540631211" sldId="423"/>
            <ac:spMk id="9" creationId="{5E8B557B-BE70-4436-8AD9-64DB77E78A02}"/>
          </ac:spMkLst>
        </pc:spChg>
      </pc:sldChg>
      <pc:sldChg chg="modSp mod">
        <pc:chgData name="Gaby Godoy" userId="1c1fa1134d184076" providerId="LiveId" clId="{DFF31F10-FBF8-446B-A5CE-B50A50FF51B9}" dt="2021-03-21T05:30:53.652" v="2131" actId="207"/>
        <pc:sldMkLst>
          <pc:docMk/>
          <pc:sldMk cId="3289906953" sldId="424"/>
        </pc:sldMkLst>
        <pc:spChg chg="mod">
          <ac:chgData name="Gaby Godoy" userId="1c1fa1134d184076" providerId="LiveId" clId="{DFF31F10-FBF8-446B-A5CE-B50A50FF51B9}" dt="2021-03-21T03:34:13.616" v="2007" actId="403"/>
          <ac:spMkLst>
            <pc:docMk/>
            <pc:sldMk cId="3289906953" sldId="424"/>
            <ac:spMk id="13" creationId="{031BA09B-B437-4212-A4C0-478494B9597B}"/>
          </ac:spMkLst>
        </pc:spChg>
        <pc:spChg chg="mod">
          <ac:chgData name="Gaby Godoy" userId="1c1fa1134d184076" providerId="LiveId" clId="{DFF31F10-FBF8-446B-A5CE-B50A50FF51B9}" dt="2021-03-21T03:34:24.749" v="2010" actId="339"/>
          <ac:spMkLst>
            <pc:docMk/>
            <pc:sldMk cId="3289906953" sldId="424"/>
            <ac:spMk id="27" creationId="{F780CE82-3B6E-433E-A4C0-0412E243DFA4}"/>
          </ac:spMkLst>
        </pc:spChg>
        <pc:graphicFrameChg chg="mod modGraphic">
          <ac:chgData name="Gaby Godoy" userId="1c1fa1134d184076" providerId="LiveId" clId="{DFF31F10-FBF8-446B-A5CE-B50A50FF51B9}" dt="2021-03-21T05:30:53.652" v="2131" actId="207"/>
          <ac:graphicFrameMkLst>
            <pc:docMk/>
            <pc:sldMk cId="3289906953" sldId="424"/>
            <ac:graphicFrameMk id="6" creationId="{2FE52C96-9439-4354-915A-011EF764ADC8}"/>
          </ac:graphicFrameMkLst>
        </pc:graphicFrameChg>
        <pc:graphicFrameChg chg="mod">
          <ac:chgData name="Gaby Godoy" userId="1c1fa1134d184076" providerId="LiveId" clId="{DFF31F10-FBF8-446B-A5CE-B50A50FF51B9}" dt="2021-03-21T05:29:59.421" v="2128" actId="207"/>
          <ac:graphicFrameMkLst>
            <pc:docMk/>
            <pc:sldMk cId="3289906953" sldId="424"/>
            <ac:graphicFrameMk id="46" creationId="{0D0B337B-B5E9-4CC1-995C-7E099DAFB967}"/>
          </ac:graphicFrameMkLst>
        </pc:graphicFrameChg>
        <pc:graphicFrameChg chg="mod">
          <ac:chgData name="Gaby Godoy" userId="1c1fa1134d184076" providerId="LiveId" clId="{DFF31F10-FBF8-446B-A5CE-B50A50FF51B9}" dt="2021-03-21T04:06:17.625" v="2024" actId="14100"/>
          <ac:graphicFrameMkLst>
            <pc:docMk/>
            <pc:sldMk cId="3289906953" sldId="424"/>
            <ac:graphicFrameMk id="47" creationId="{4467FB0B-E1C9-46FB-8A42-D2EE30237B8D}"/>
          </ac:graphicFrameMkLst>
        </pc:graphicFrameChg>
      </pc:sldChg>
      <pc:sldChg chg="modSp mod">
        <pc:chgData name="Gaby Godoy" userId="1c1fa1134d184076" providerId="LiveId" clId="{DFF31F10-FBF8-446B-A5CE-B50A50FF51B9}" dt="2021-03-21T05:01:56.970" v="2037" actId="1076"/>
        <pc:sldMkLst>
          <pc:docMk/>
          <pc:sldMk cId="1001357041" sldId="426"/>
        </pc:sldMkLst>
        <pc:spChg chg="mod">
          <ac:chgData name="Gaby Godoy" userId="1c1fa1134d184076" providerId="LiveId" clId="{DFF31F10-FBF8-446B-A5CE-B50A50FF51B9}" dt="2021-03-21T05:00:58.810" v="2025" actId="2711"/>
          <ac:spMkLst>
            <pc:docMk/>
            <pc:sldMk cId="1001357041" sldId="426"/>
            <ac:spMk id="7" creationId="{37B90676-F2CB-4E8D-9A70-9478DA03A1A5}"/>
          </ac:spMkLst>
        </pc:spChg>
        <pc:spChg chg="mod">
          <ac:chgData name="Gaby Godoy" userId="1c1fa1134d184076" providerId="LiveId" clId="{DFF31F10-FBF8-446B-A5CE-B50A50FF51B9}" dt="2021-03-21T05:00:58.810" v="2025" actId="2711"/>
          <ac:spMkLst>
            <pc:docMk/>
            <pc:sldMk cId="1001357041" sldId="426"/>
            <ac:spMk id="10" creationId="{192905B0-3D48-4FBD-854D-BE2E14E755D4}"/>
          </ac:spMkLst>
        </pc:spChg>
        <pc:spChg chg="mod">
          <ac:chgData name="Gaby Godoy" userId="1c1fa1134d184076" providerId="LiveId" clId="{DFF31F10-FBF8-446B-A5CE-B50A50FF51B9}" dt="2021-03-21T05:00:58.810" v="2025" actId="2711"/>
          <ac:spMkLst>
            <pc:docMk/>
            <pc:sldMk cId="1001357041" sldId="426"/>
            <ac:spMk id="12" creationId="{2241729F-5256-465F-BF0A-B4DFC15AF8E7}"/>
          </ac:spMkLst>
        </pc:spChg>
        <pc:spChg chg="mod">
          <ac:chgData name="Gaby Godoy" userId="1c1fa1134d184076" providerId="LiveId" clId="{DFF31F10-FBF8-446B-A5CE-B50A50FF51B9}" dt="2021-03-21T05:00:58.810" v="2025" actId="2711"/>
          <ac:spMkLst>
            <pc:docMk/>
            <pc:sldMk cId="1001357041" sldId="426"/>
            <ac:spMk id="13" creationId="{F7FFA39E-F3C1-4473-895C-DD3EFEDE66E0}"/>
          </ac:spMkLst>
        </pc:spChg>
        <pc:spChg chg="mod">
          <ac:chgData name="Gaby Godoy" userId="1c1fa1134d184076" providerId="LiveId" clId="{DFF31F10-FBF8-446B-A5CE-B50A50FF51B9}" dt="2021-03-21T05:00:58.810" v="2025" actId="2711"/>
          <ac:spMkLst>
            <pc:docMk/>
            <pc:sldMk cId="1001357041" sldId="426"/>
            <ac:spMk id="15" creationId="{BD8347BF-403A-4330-B356-8F23EFCB13E9}"/>
          </ac:spMkLst>
        </pc:spChg>
        <pc:spChg chg="mod">
          <ac:chgData name="Gaby Godoy" userId="1c1fa1134d184076" providerId="LiveId" clId="{DFF31F10-FBF8-446B-A5CE-B50A50FF51B9}" dt="2021-03-21T05:00:58.810" v="2025" actId="2711"/>
          <ac:spMkLst>
            <pc:docMk/>
            <pc:sldMk cId="1001357041" sldId="426"/>
            <ac:spMk id="16" creationId="{98DCD432-6BAD-485D-894D-C417AA61A779}"/>
          </ac:spMkLst>
        </pc:spChg>
        <pc:spChg chg="mod">
          <ac:chgData name="Gaby Godoy" userId="1c1fa1134d184076" providerId="LiveId" clId="{DFF31F10-FBF8-446B-A5CE-B50A50FF51B9}" dt="2021-03-21T05:00:58.810" v="2025" actId="2711"/>
          <ac:spMkLst>
            <pc:docMk/>
            <pc:sldMk cId="1001357041" sldId="426"/>
            <ac:spMk id="18" creationId="{9D98B4EF-72DF-4C4C-A095-44701666CDBF}"/>
          </ac:spMkLst>
        </pc:spChg>
        <pc:spChg chg="mod">
          <ac:chgData name="Gaby Godoy" userId="1c1fa1134d184076" providerId="LiveId" clId="{DFF31F10-FBF8-446B-A5CE-B50A50FF51B9}" dt="2021-03-21T05:00:58.810" v="2025" actId="2711"/>
          <ac:spMkLst>
            <pc:docMk/>
            <pc:sldMk cId="1001357041" sldId="426"/>
            <ac:spMk id="19" creationId="{F5080463-8597-4AFC-AC27-65B6206B0553}"/>
          </ac:spMkLst>
        </pc:spChg>
        <pc:spChg chg="mod">
          <ac:chgData name="Gaby Godoy" userId="1c1fa1134d184076" providerId="LiveId" clId="{DFF31F10-FBF8-446B-A5CE-B50A50FF51B9}" dt="2021-03-21T05:01:43.764" v="2034" actId="1076"/>
          <ac:spMkLst>
            <pc:docMk/>
            <pc:sldMk cId="1001357041" sldId="426"/>
            <ac:spMk id="20" creationId="{FC650084-C708-4064-A7AD-1D670F34D799}"/>
          </ac:spMkLst>
        </pc:spChg>
        <pc:grpChg chg="mod">
          <ac:chgData name="Gaby Godoy" userId="1c1fa1134d184076" providerId="LiveId" clId="{DFF31F10-FBF8-446B-A5CE-B50A50FF51B9}" dt="2021-03-21T05:01:47.826" v="2035" actId="1076"/>
          <ac:grpSpMkLst>
            <pc:docMk/>
            <pc:sldMk cId="1001357041" sldId="426"/>
            <ac:grpSpMk id="5" creationId="{D931B0FB-21A5-468C-8122-5A0F8CAC9A68}"/>
          </ac:grpSpMkLst>
        </pc:grpChg>
        <pc:grpChg chg="mod">
          <ac:chgData name="Gaby Godoy" userId="1c1fa1134d184076" providerId="LiveId" clId="{DFF31F10-FBF8-446B-A5CE-B50A50FF51B9}" dt="2021-03-21T05:01:43.764" v="2034" actId="1076"/>
          <ac:grpSpMkLst>
            <pc:docMk/>
            <pc:sldMk cId="1001357041" sldId="426"/>
            <ac:grpSpMk id="8" creationId="{41C56CB1-9392-44B1-91BF-2636E3A1D573}"/>
          </ac:grpSpMkLst>
        </pc:grpChg>
        <pc:grpChg chg="mod">
          <ac:chgData name="Gaby Godoy" userId="1c1fa1134d184076" providerId="LiveId" clId="{DFF31F10-FBF8-446B-A5CE-B50A50FF51B9}" dt="2021-03-21T05:01:56.970" v="2037" actId="1076"/>
          <ac:grpSpMkLst>
            <pc:docMk/>
            <pc:sldMk cId="1001357041" sldId="426"/>
            <ac:grpSpMk id="11" creationId="{3AA54476-D9A8-4152-94E0-832C355DB52F}"/>
          </ac:grpSpMkLst>
        </pc:grpChg>
        <pc:grpChg chg="mod">
          <ac:chgData name="Gaby Godoy" userId="1c1fa1134d184076" providerId="LiveId" clId="{DFF31F10-FBF8-446B-A5CE-B50A50FF51B9}" dt="2021-03-21T05:01:43.764" v="2034" actId="1076"/>
          <ac:grpSpMkLst>
            <pc:docMk/>
            <pc:sldMk cId="1001357041" sldId="426"/>
            <ac:grpSpMk id="14" creationId="{262790E1-2033-4A9A-8C75-80ED2102F42A}"/>
          </ac:grpSpMkLst>
        </pc:grpChg>
        <pc:grpChg chg="mod">
          <ac:chgData name="Gaby Godoy" userId="1c1fa1134d184076" providerId="LiveId" clId="{DFF31F10-FBF8-446B-A5CE-B50A50FF51B9}" dt="2021-03-21T05:01:43.764" v="2034" actId="1076"/>
          <ac:grpSpMkLst>
            <pc:docMk/>
            <pc:sldMk cId="1001357041" sldId="426"/>
            <ac:grpSpMk id="17" creationId="{14E46803-A61F-4AB7-87CA-8771EBE74926}"/>
          </ac:grpSpMkLst>
        </pc:grpChg>
      </pc:sldChg>
      <pc:sldChg chg="modSp mod">
        <pc:chgData name="Gaby Godoy" userId="1c1fa1134d184076" providerId="LiveId" clId="{DFF31F10-FBF8-446B-A5CE-B50A50FF51B9}" dt="2021-03-21T00:49:46.482" v="573" actId="207"/>
        <pc:sldMkLst>
          <pc:docMk/>
          <pc:sldMk cId="2361145792" sldId="428"/>
        </pc:sldMkLst>
        <pc:spChg chg="mod">
          <ac:chgData name="Gaby Godoy" userId="1c1fa1134d184076" providerId="LiveId" clId="{DFF31F10-FBF8-446B-A5CE-B50A50FF51B9}" dt="2021-03-21T00:49:46.482" v="573" actId="207"/>
          <ac:spMkLst>
            <pc:docMk/>
            <pc:sldMk cId="2361145792" sldId="428"/>
            <ac:spMk id="6" creationId="{C6B2BF1E-A0F8-48A4-939D-E92E22112317}"/>
          </ac:spMkLst>
        </pc:spChg>
        <pc:spChg chg="mod">
          <ac:chgData name="Gaby Godoy" userId="1c1fa1134d184076" providerId="LiveId" clId="{DFF31F10-FBF8-446B-A5CE-B50A50FF51B9}" dt="2021-03-21T00:49:46.482" v="573" actId="207"/>
          <ac:spMkLst>
            <pc:docMk/>
            <pc:sldMk cId="2361145792" sldId="428"/>
            <ac:spMk id="7" creationId="{D8BCFD1C-E301-488B-8970-A43E9385FFD8}"/>
          </ac:spMkLst>
        </pc:spChg>
        <pc:spChg chg="mod">
          <ac:chgData name="Gaby Godoy" userId="1c1fa1134d184076" providerId="LiveId" clId="{DFF31F10-FBF8-446B-A5CE-B50A50FF51B9}" dt="2021-03-21T00:49:46.482" v="573" actId="207"/>
          <ac:spMkLst>
            <pc:docMk/>
            <pc:sldMk cId="2361145792" sldId="428"/>
            <ac:spMk id="9" creationId="{B76E0ECD-06D6-405E-88B1-4CB2E3A2BBEE}"/>
          </ac:spMkLst>
        </pc:spChg>
        <pc:spChg chg="mod">
          <ac:chgData name="Gaby Godoy" userId="1c1fa1134d184076" providerId="LiveId" clId="{DFF31F10-FBF8-446B-A5CE-B50A50FF51B9}" dt="2021-03-21T00:49:46.482" v="573" actId="207"/>
          <ac:spMkLst>
            <pc:docMk/>
            <pc:sldMk cId="2361145792" sldId="428"/>
            <ac:spMk id="10" creationId="{B1D6A13D-7319-4E3B-BAF7-6263D906E866}"/>
          </ac:spMkLst>
        </pc:spChg>
        <pc:grpChg chg="mod">
          <ac:chgData name="Gaby Godoy" userId="1c1fa1134d184076" providerId="LiveId" clId="{DFF31F10-FBF8-446B-A5CE-B50A50FF51B9}" dt="2021-03-21T00:49:46.482" v="573" actId="207"/>
          <ac:grpSpMkLst>
            <pc:docMk/>
            <pc:sldMk cId="2361145792" sldId="428"/>
            <ac:grpSpMk id="5" creationId="{1C5295CE-2193-4D9A-9A54-D5FFDACAC2F7}"/>
          </ac:grpSpMkLst>
        </pc:grpChg>
        <pc:grpChg chg="mod">
          <ac:chgData name="Gaby Godoy" userId="1c1fa1134d184076" providerId="LiveId" clId="{DFF31F10-FBF8-446B-A5CE-B50A50FF51B9}" dt="2021-03-21T00:49:46.482" v="573" actId="207"/>
          <ac:grpSpMkLst>
            <pc:docMk/>
            <pc:sldMk cId="2361145792" sldId="428"/>
            <ac:grpSpMk id="8" creationId="{DB647794-8D7A-46C3-9AE8-14B22FBB19DE}"/>
          </ac:grpSpMkLst>
        </pc:grpChg>
        <pc:graphicFrameChg chg="mod">
          <ac:chgData name="Gaby Godoy" userId="1c1fa1134d184076" providerId="LiveId" clId="{DFF31F10-FBF8-446B-A5CE-B50A50FF51B9}" dt="2021-03-21T00:37:10.626" v="487"/>
          <ac:graphicFrameMkLst>
            <pc:docMk/>
            <pc:sldMk cId="2361145792" sldId="428"/>
            <ac:graphicFrameMk id="4" creationId="{2F2EF58D-D665-4E09-A0EA-FEBADF3AD049}"/>
          </ac:graphicFrameMkLst>
        </pc:graphicFrameChg>
        <pc:graphicFrameChg chg="mod">
          <ac:chgData name="Gaby Godoy" userId="1c1fa1134d184076" providerId="LiveId" clId="{DFF31F10-FBF8-446B-A5CE-B50A50FF51B9}" dt="2021-03-21T00:37:10.626" v="487"/>
          <ac:graphicFrameMkLst>
            <pc:docMk/>
            <pc:sldMk cId="2361145792" sldId="428"/>
            <ac:graphicFrameMk id="11" creationId="{1D9442C1-EDEB-4D3C-A611-055B34C2FED5}"/>
          </ac:graphicFrameMkLst>
        </pc:graphicFrameChg>
      </pc:sldChg>
      <pc:sldChg chg="addSp delSp modSp mod">
        <pc:chgData name="Gaby Godoy" userId="1c1fa1134d184076" providerId="LiveId" clId="{DFF31F10-FBF8-446B-A5CE-B50A50FF51B9}" dt="2021-03-21T05:47:57.268" v="2192" actId="313"/>
        <pc:sldMkLst>
          <pc:docMk/>
          <pc:sldMk cId="2904278261" sldId="429"/>
        </pc:sldMkLst>
        <pc:spChg chg="mod">
          <ac:chgData name="Gaby Godoy" userId="1c1fa1134d184076" providerId="LiveId" clId="{DFF31F10-FBF8-446B-A5CE-B50A50FF51B9}" dt="2021-03-21T00:37:10.626" v="487"/>
          <ac:spMkLst>
            <pc:docMk/>
            <pc:sldMk cId="2904278261" sldId="429"/>
            <ac:spMk id="2" creationId="{594A3CB9-5390-42E9-9731-40A2B3AD52D5}"/>
          </ac:spMkLst>
        </pc:spChg>
        <pc:spChg chg="add del mod">
          <ac:chgData name="Gaby Godoy" userId="1c1fa1134d184076" providerId="LiveId" clId="{DFF31F10-FBF8-446B-A5CE-B50A50FF51B9}" dt="2021-03-21T01:39:09.468" v="771" actId="478"/>
          <ac:spMkLst>
            <pc:docMk/>
            <pc:sldMk cId="2904278261" sldId="429"/>
            <ac:spMk id="3" creationId="{0EE1DA09-A418-46BB-85E5-F1E1E94F36E6}"/>
          </ac:spMkLst>
        </pc:spChg>
        <pc:spChg chg="del mod">
          <ac:chgData name="Gaby Godoy" userId="1c1fa1134d184076" providerId="LiveId" clId="{DFF31F10-FBF8-446B-A5CE-B50A50FF51B9}" dt="2021-03-21T01:39:09.468" v="771" actId="478"/>
          <ac:spMkLst>
            <pc:docMk/>
            <pc:sldMk cId="2904278261" sldId="429"/>
            <ac:spMk id="4" creationId="{6D2ED361-135D-4E68-83DA-B9C52B3D050B}"/>
          </ac:spMkLst>
        </pc:spChg>
        <pc:spChg chg="del mod">
          <ac:chgData name="Gaby Godoy" userId="1c1fa1134d184076" providerId="LiveId" clId="{DFF31F10-FBF8-446B-A5CE-B50A50FF51B9}" dt="2021-03-21T01:39:09.468" v="771" actId="478"/>
          <ac:spMkLst>
            <pc:docMk/>
            <pc:sldMk cId="2904278261" sldId="429"/>
            <ac:spMk id="7" creationId="{BB74696F-83F1-4ED2-A3F1-EEEA1DE45A31}"/>
          </ac:spMkLst>
        </pc:spChg>
        <pc:spChg chg="del mod">
          <ac:chgData name="Gaby Godoy" userId="1c1fa1134d184076" providerId="LiveId" clId="{DFF31F10-FBF8-446B-A5CE-B50A50FF51B9}" dt="2021-03-21T01:39:09.468" v="771" actId="478"/>
          <ac:spMkLst>
            <pc:docMk/>
            <pc:sldMk cId="2904278261" sldId="429"/>
            <ac:spMk id="8" creationId="{AF79DDD3-11E3-42CD-A8C4-1525762DA2E6}"/>
          </ac:spMkLst>
        </pc:spChg>
        <pc:spChg chg="add del mod">
          <ac:chgData name="Gaby Godoy" userId="1c1fa1134d184076" providerId="LiveId" clId="{DFF31F10-FBF8-446B-A5CE-B50A50FF51B9}" dt="2021-03-21T01:33:29.424" v="701" actId="571"/>
          <ac:spMkLst>
            <pc:docMk/>
            <pc:sldMk cId="2904278261" sldId="429"/>
            <ac:spMk id="12" creationId="{467A4E25-27A9-405F-A5A1-5D19060F954C}"/>
          </ac:spMkLst>
        </pc:spChg>
        <pc:spChg chg="add del mod">
          <ac:chgData name="Gaby Godoy" userId="1c1fa1134d184076" providerId="LiveId" clId="{DFF31F10-FBF8-446B-A5CE-B50A50FF51B9}" dt="2021-03-21T01:39:09.468" v="771" actId="478"/>
          <ac:spMkLst>
            <pc:docMk/>
            <pc:sldMk cId="2904278261" sldId="429"/>
            <ac:spMk id="13" creationId="{30F25400-F580-4A73-B10C-2B44FB087749}"/>
          </ac:spMkLst>
        </pc:spChg>
        <pc:spChg chg="add del mod">
          <ac:chgData name="Gaby Godoy" userId="1c1fa1134d184076" providerId="LiveId" clId="{DFF31F10-FBF8-446B-A5CE-B50A50FF51B9}" dt="2021-03-21T01:39:09.468" v="771" actId="478"/>
          <ac:spMkLst>
            <pc:docMk/>
            <pc:sldMk cId="2904278261" sldId="429"/>
            <ac:spMk id="14" creationId="{A5AE8373-D5C4-47A1-B812-F0E4DC16216F}"/>
          </ac:spMkLst>
        </pc:spChg>
        <pc:spChg chg="add mod">
          <ac:chgData name="Gaby Godoy" userId="1c1fa1134d184076" providerId="LiveId" clId="{DFF31F10-FBF8-446B-A5CE-B50A50FF51B9}" dt="2021-03-21T01:39:16.799" v="773"/>
          <ac:spMkLst>
            <pc:docMk/>
            <pc:sldMk cId="2904278261" sldId="429"/>
            <ac:spMk id="16" creationId="{A245B4EA-4061-4242-B2FC-F83F548A0D7F}"/>
          </ac:spMkLst>
        </pc:spChg>
        <pc:spChg chg="add mod">
          <ac:chgData name="Gaby Godoy" userId="1c1fa1134d184076" providerId="LiveId" clId="{DFF31F10-FBF8-446B-A5CE-B50A50FF51B9}" dt="2021-03-21T01:39:16.799" v="773"/>
          <ac:spMkLst>
            <pc:docMk/>
            <pc:sldMk cId="2904278261" sldId="429"/>
            <ac:spMk id="17" creationId="{79CFCAF4-C060-496B-AC21-C96162603847}"/>
          </ac:spMkLst>
        </pc:spChg>
        <pc:spChg chg="add mod">
          <ac:chgData name="Gaby Godoy" userId="1c1fa1134d184076" providerId="LiveId" clId="{DFF31F10-FBF8-446B-A5CE-B50A50FF51B9}" dt="2021-03-21T01:39:16.799" v="773"/>
          <ac:spMkLst>
            <pc:docMk/>
            <pc:sldMk cId="2904278261" sldId="429"/>
            <ac:spMk id="18" creationId="{37B1A117-9345-4963-8B34-1328463D5F00}"/>
          </ac:spMkLst>
        </pc:spChg>
        <pc:graphicFrameChg chg="add del modGraphic">
          <ac:chgData name="Gaby Godoy" userId="1c1fa1134d184076" providerId="LiveId" clId="{DFF31F10-FBF8-446B-A5CE-B50A50FF51B9}" dt="2021-03-21T01:34:54.876" v="714" actId="478"/>
          <ac:graphicFrameMkLst>
            <pc:docMk/>
            <pc:sldMk cId="2904278261" sldId="429"/>
            <ac:graphicFrameMk id="5" creationId="{786714A0-64C9-40EB-A88E-52AD35DE9C13}"/>
          </ac:graphicFrameMkLst>
        </pc:graphicFrameChg>
        <pc:graphicFrameChg chg="add mod">
          <ac:chgData name="Gaby Godoy" userId="1c1fa1134d184076" providerId="LiveId" clId="{DFF31F10-FBF8-446B-A5CE-B50A50FF51B9}" dt="2021-03-21T05:47:57.268" v="2192" actId="313"/>
          <ac:graphicFrameMkLst>
            <pc:docMk/>
            <pc:sldMk cId="2904278261" sldId="429"/>
            <ac:graphicFrameMk id="15" creationId="{37E74592-1062-45BE-8924-5434C0145A9D}"/>
          </ac:graphicFrameMkLst>
        </pc:graphicFrameChg>
        <pc:picChg chg="del mod">
          <ac:chgData name="Gaby Godoy" userId="1c1fa1134d184076" providerId="LiveId" clId="{DFF31F10-FBF8-446B-A5CE-B50A50FF51B9}" dt="2021-03-21T01:33:05.324" v="694" actId="478"/>
          <ac:picMkLst>
            <pc:docMk/>
            <pc:sldMk cId="2904278261" sldId="429"/>
            <ac:picMk id="9" creationId="{0FE07808-6BBB-4F61-8E48-C91D8B8113CA}"/>
          </ac:picMkLst>
        </pc:picChg>
        <pc:picChg chg="del mod">
          <ac:chgData name="Gaby Godoy" userId="1c1fa1134d184076" providerId="LiveId" clId="{DFF31F10-FBF8-446B-A5CE-B50A50FF51B9}" dt="2021-03-21T01:33:05.324" v="694" actId="478"/>
          <ac:picMkLst>
            <pc:docMk/>
            <pc:sldMk cId="2904278261" sldId="429"/>
            <ac:picMk id="10" creationId="{28ED67A2-8EB9-4880-930F-CFDD0686CE75}"/>
          </ac:picMkLst>
        </pc:picChg>
        <pc:picChg chg="del mod">
          <ac:chgData name="Gaby Godoy" userId="1c1fa1134d184076" providerId="LiveId" clId="{DFF31F10-FBF8-446B-A5CE-B50A50FF51B9}" dt="2021-03-21T01:33:05.324" v="694" actId="478"/>
          <ac:picMkLst>
            <pc:docMk/>
            <pc:sldMk cId="2904278261" sldId="429"/>
            <ac:picMk id="11" creationId="{4CAAAAC7-016C-4CCB-89AF-CBAA0339EB1C}"/>
          </ac:picMkLst>
        </pc:picChg>
      </pc:sldChg>
      <pc:sldChg chg="modSp del">
        <pc:chgData name="Gaby Godoy" userId="1c1fa1134d184076" providerId="LiveId" clId="{DFF31F10-FBF8-446B-A5CE-B50A50FF51B9}" dt="2021-03-21T01:44:26.601" v="816" actId="47"/>
        <pc:sldMkLst>
          <pc:docMk/>
          <pc:sldMk cId="1408111808" sldId="430"/>
        </pc:sldMkLst>
        <pc:spChg chg="mod">
          <ac:chgData name="Gaby Godoy" userId="1c1fa1134d184076" providerId="LiveId" clId="{DFF31F10-FBF8-446B-A5CE-B50A50FF51B9}" dt="2021-03-21T00:37:10.626" v="487"/>
          <ac:spMkLst>
            <pc:docMk/>
            <pc:sldMk cId="1408111808" sldId="430"/>
            <ac:spMk id="2" creationId="{594A3CB9-5390-42E9-9731-40A2B3AD52D5}"/>
          </ac:spMkLst>
        </pc:spChg>
        <pc:spChg chg="mod">
          <ac:chgData name="Gaby Godoy" userId="1c1fa1134d184076" providerId="LiveId" clId="{DFF31F10-FBF8-446B-A5CE-B50A50FF51B9}" dt="2021-03-21T00:37:10.626" v="487"/>
          <ac:spMkLst>
            <pc:docMk/>
            <pc:sldMk cId="1408111808" sldId="430"/>
            <ac:spMk id="4" creationId="{6D2ED361-135D-4E68-83DA-B9C52B3D050B}"/>
          </ac:spMkLst>
        </pc:spChg>
        <pc:spChg chg="mod">
          <ac:chgData name="Gaby Godoy" userId="1c1fa1134d184076" providerId="LiveId" clId="{DFF31F10-FBF8-446B-A5CE-B50A50FF51B9}" dt="2021-03-21T00:37:10.626" v="487"/>
          <ac:spMkLst>
            <pc:docMk/>
            <pc:sldMk cId="1408111808" sldId="430"/>
            <ac:spMk id="7" creationId="{BB74696F-83F1-4ED2-A3F1-EEEA1DE45A31}"/>
          </ac:spMkLst>
        </pc:spChg>
        <pc:picChg chg="mod">
          <ac:chgData name="Gaby Godoy" userId="1c1fa1134d184076" providerId="LiveId" clId="{DFF31F10-FBF8-446B-A5CE-B50A50FF51B9}" dt="2021-03-21T00:37:10.626" v="487"/>
          <ac:picMkLst>
            <pc:docMk/>
            <pc:sldMk cId="1408111808" sldId="430"/>
            <ac:picMk id="6" creationId="{C416ED32-F30E-4469-9F60-39125BFB99D1}"/>
          </ac:picMkLst>
        </pc:picChg>
        <pc:picChg chg="mod">
          <ac:chgData name="Gaby Godoy" userId="1c1fa1134d184076" providerId="LiveId" clId="{DFF31F10-FBF8-446B-A5CE-B50A50FF51B9}" dt="2021-03-21T00:37:10.626" v="487"/>
          <ac:picMkLst>
            <pc:docMk/>
            <pc:sldMk cId="1408111808" sldId="430"/>
            <ac:picMk id="9" creationId="{A9EF8CEF-97D7-4DA2-906B-D10895613F73}"/>
          </ac:picMkLst>
        </pc:picChg>
      </pc:sldChg>
      <pc:sldChg chg="modSp del">
        <pc:chgData name="Gaby Godoy" userId="1c1fa1134d184076" providerId="LiveId" clId="{DFF31F10-FBF8-446B-A5CE-B50A50FF51B9}" dt="2021-03-21T01:54:25.271" v="1054" actId="47"/>
        <pc:sldMkLst>
          <pc:docMk/>
          <pc:sldMk cId="3964142576" sldId="431"/>
        </pc:sldMkLst>
        <pc:spChg chg="mod">
          <ac:chgData name="Gaby Godoy" userId="1c1fa1134d184076" providerId="LiveId" clId="{DFF31F10-FBF8-446B-A5CE-B50A50FF51B9}" dt="2021-03-21T00:37:10.626" v="487"/>
          <ac:spMkLst>
            <pc:docMk/>
            <pc:sldMk cId="3964142576" sldId="431"/>
            <ac:spMk id="2" creationId="{594A3CB9-5390-42E9-9731-40A2B3AD52D5}"/>
          </ac:spMkLst>
        </pc:spChg>
        <pc:spChg chg="mod">
          <ac:chgData name="Gaby Godoy" userId="1c1fa1134d184076" providerId="LiveId" clId="{DFF31F10-FBF8-446B-A5CE-B50A50FF51B9}" dt="2021-03-21T00:37:10.626" v="487"/>
          <ac:spMkLst>
            <pc:docMk/>
            <pc:sldMk cId="3964142576" sldId="431"/>
            <ac:spMk id="4" creationId="{6D2ED361-135D-4E68-83DA-B9C52B3D050B}"/>
          </ac:spMkLst>
        </pc:spChg>
        <pc:spChg chg="mod">
          <ac:chgData name="Gaby Godoy" userId="1c1fa1134d184076" providerId="LiveId" clId="{DFF31F10-FBF8-446B-A5CE-B50A50FF51B9}" dt="2021-03-21T00:37:10.626" v="487"/>
          <ac:spMkLst>
            <pc:docMk/>
            <pc:sldMk cId="3964142576" sldId="431"/>
            <ac:spMk id="7" creationId="{BB74696F-83F1-4ED2-A3F1-EEEA1DE45A31}"/>
          </ac:spMkLst>
        </pc:spChg>
        <pc:spChg chg="mod">
          <ac:chgData name="Gaby Godoy" userId="1c1fa1134d184076" providerId="LiveId" clId="{DFF31F10-FBF8-446B-A5CE-B50A50FF51B9}" dt="2021-03-21T00:37:10.626" v="487"/>
          <ac:spMkLst>
            <pc:docMk/>
            <pc:sldMk cId="3964142576" sldId="431"/>
            <ac:spMk id="8" creationId="{AF79DDD3-11E3-42CD-A8C4-1525762DA2E6}"/>
          </ac:spMkLst>
        </pc:spChg>
        <pc:picChg chg="mod">
          <ac:chgData name="Gaby Godoy" userId="1c1fa1134d184076" providerId="LiveId" clId="{DFF31F10-FBF8-446B-A5CE-B50A50FF51B9}" dt="2021-03-21T00:37:10.626" v="487"/>
          <ac:picMkLst>
            <pc:docMk/>
            <pc:sldMk cId="3964142576" sldId="431"/>
            <ac:picMk id="19" creationId="{CBA9A901-8E14-4C95-A742-C1A5EF5B89C2}"/>
          </ac:picMkLst>
        </pc:picChg>
        <pc:picChg chg="mod">
          <ac:chgData name="Gaby Godoy" userId="1c1fa1134d184076" providerId="LiveId" clId="{DFF31F10-FBF8-446B-A5CE-B50A50FF51B9}" dt="2021-03-21T00:37:10.626" v="487"/>
          <ac:picMkLst>
            <pc:docMk/>
            <pc:sldMk cId="3964142576" sldId="431"/>
            <ac:picMk id="21" creationId="{769FE3FC-2696-4C84-BE80-8E091227A171}"/>
          </ac:picMkLst>
        </pc:picChg>
        <pc:picChg chg="mod">
          <ac:chgData name="Gaby Godoy" userId="1c1fa1134d184076" providerId="LiveId" clId="{DFF31F10-FBF8-446B-A5CE-B50A50FF51B9}" dt="2021-03-21T00:37:10.626" v="487"/>
          <ac:picMkLst>
            <pc:docMk/>
            <pc:sldMk cId="3964142576" sldId="431"/>
            <ac:picMk id="23" creationId="{DB9192BC-47F2-491F-8D08-A886AD8C7AE5}"/>
          </ac:picMkLst>
        </pc:picChg>
      </pc:sldChg>
      <pc:sldChg chg="modSp del">
        <pc:chgData name="Gaby Godoy" userId="1c1fa1134d184076" providerId="LiveId" clId="{DFF31F10-FBF8-446B-A5CE-B50A50FF51B9}" dt="2021-03-21T01:57:14.525" v="1147" actId="47"/>
        <pc:sldMkLst>
          <pc:docMk/>
          <pc:sldMk cId="3921276178" sldId="432"/>
        </pc:sldMkLst>
        <pc:spChg chg="mod">
          <ac:chgData name="Gaby Godoy" userId="1c1fa1134d184076" providerId="LiveId" clId="{DFF31F10-FBF8-446B-A5CE-B50A50FF51B9}" dt="2021-03-21T00:37:10.626" v="487"/>
          <ac:spMkLst>
            <pc:docMk/>
            <pc:sldMk cId="3921276178" sldId="432"/>
            <ac:spMk id="2" creationId="{594A3CB9-5390-42E9-9731-40A2B3AD52D5}"/>
          </ac:spMkLst>
        </pc:spChg>
        <pc:spChg chg="mod">
          <ac:chgData name="Gaby Godoy" userId="1c1fa1134d184076" providerId="LiveId" clId="{DFF31F10-FBF8-446B-A5CE-B50A50FF51B9}" dt="2021-03-21T00:37:10.626" v="487"/>
          <ac:spMkLst>
            <pc:docMk/>
            <pc:sldMk cId="3921276178" sldId="432"/>
            <ac:spMk id="4" creationId="{6D2ED361-135D-4E68-83DA-B9C52B3D050B}"/>
          </ac:spMkLst>
        </pc:spChg>
        <pc:spChg chg="mod">
          <ac:chgData name="Gaby Godoy" userId="1c1fa1134d184076" providerId="LiveId" clId="{DFF31F10-FBF8-446B-A5CE-B50A50FF51B9}" dt="2021-03-21T00:37:10.626" v="487"/>
          <ac:spMkLst>
            <pc:docMk/>
            <pc:sldMk cId="3921276178" sldId="432"/>
            <ac:spMk id="7" creationId="{BB74696F-83F1-4ED2-A3F1-EEEA1DE45A31}"/>
          </ac:spMkLst>
        </pc:spChg>
        <pc:picChg chg="mod">
          <ac:chgData name="Gaby Godoy" userId="1c1fa1134d184076" providerId="LiveId" clId="{DFF31F10-FBF8-446B-A5CE-B50A50FF51B9}" dt="2021-03-21T00:37:10.626" v="487"/>
          <ac:picMkLst>
            <pc:docMk/>
            <pc:sldMk cId="3921276178" sldId="432"/>
            <ac:picMk id="5" creationId="{7AEA5EC1-9357-42EF-97E3-D0D16EC6E810}"/>
          </ac:picMkLst>
        </pc:picChg>
        <pc:picChg chg="mod">
          <ac:chgData name="Gaby Godoy" userId="1c1fa1134d184076" providerId="LiveId" clId="{DFF31F10-FBF8-446B-A5CE-B50A50FF51B9}" dt="2021-03-21T00:37:10.626" v="487"/>
          <ac:picMkLst>
            <pc:docMk/>
            <pc:sldMk cId="3921276178" sldId="432"/>
            <ac:picMk id="9" creationId="{37B6452D-D2F6-4068-AC42-277DD1C72059}"/>
          </ac:picMkLst>
        </pc:picChg>
      </pc:sldChg>
      <pc:sldChg chg="modSp">
        <pc:chgData name="Gaby Godoy" userId="1c1fa1134d184076" providerId="LiveId" clId="{DFF31F10-FBF8-446B-A5CE-B50A50FF51B9}" dt="2021-03-21T00:37:10.626" v="487"/>
        <pc:sldMkLst>
          <pc:docMk/>
          <pc:sldMk cId="2882755579" sldId="433"/>
        </pc:sldMkLst>
        <pc:picChg chg="mod">
          <ac:chgData name="Gaby Godoy" userId="1c1fa1134d184076" providerId="LiveId" clId="{DFF31F10-FBF8-446B-A5CE-B50A50FF51B9}" dt="2021-03-21T00:37:10.626" v="487"/>
          <ac:picMkLst>
            <pc:docMk/>
            <pc:sldMk cId="2882755579" sldId="433"/>
            <ac:picMk id="3074" creationId="{E670FC75-0886-423F-B010-B48A0CAE1D55}"/>
          </ac:picMkLst>
        </pc:picChg>
      </pc:sldChg>
      <pc:sldChg chg="modSp mod">
        <pc:chgData name="Gaby Godoy" userId="1c1fa1134d184076" providerId="LiveId" clId="{DFF31F10-FBF8-446B-A5CE-B50A50FF51B9}" dt="2021-03-21T05:02:31.467" v="2042" actId="2711"/>
        <pc:sldMkLst>
          <pc:docMk/>
          <pc:sldMk cId="2749809089" sldId="434"/>
        </pc:sldMkLst>
        <pc:spChg chg="mod">
          <ac:chgData name="Gaby Godoy" userId="1c1fa1134d184076" providerId="LiveId" clId="{DFF31F10-FBF8-446B-A5CE-B50A50FF51B9}" dt="2021-03-21T05:02:31.467" v="2042" actId="2711"/>
          <ac:spMkLst>
            <pc:docMk/>
            <pc:sldMk cId="2749809089" sldId="434"/>
            <ac:spMk id="9" creationId="{7F30E8AA-C5EA-431C-9F2F-7BD22782B23A}"/>
          </ac:spMkLst>
        </pc:spChg>
        <pc:spChg chg="mod">
          <ac:chgData name="Gaby Godoy" userId="1c1fa1134d184076" providerId="LiveId" clId="{DFF31F10-FBF8-446B-A5CE-B50A50FF51B9}" dt="2021-03-21T05:02:21.057" v="2040" actId="14100"/>
          <ac:spMkLst>
            <pc:docMk/>
            <pc:sldMk cId="2749809089" sldId="434"/>
            <ac:spMk id="13" creationId="{8904328C-DA97-4595-AE33-86E6BA9B4AB6}"/>
          </ac:spMkLst>
        </pc:spChg>
      </pc:sldChg>
      <pc:sldChg chg="modSp">
        <pc:chgData name="Gaby Godoy" userId="1c1fa1134d184076" providerId="LiveId" clId="{DFF31F10-FBF8-446B-A5CE-B50A50FF51B9}" dt="2021-03-21T00:37:10.626" v="487"/>
        <pc:sldMkLst>
          <pc:docMk/>
          <pc:sldMk cId="3287411081" sldId="435"/>
        </pc:sldMkLst>
        <pc:spChg chg="mod">
          <ac:chgData name="Gaby Godoy" userId="1c1fa1134d184076" providerId="LiveId" clId="{DFF31F10-FBF8-446B-A5CE-B50A50FF51B9}" dt="2021-03-21T00:37:10.626" v="487"/>
          <ac:spMkLst>
            <pc:docMk/>
            <pc:sldMk cId="3287411081" sldId="435"/>
            <ac:spMk id="2" creationId="{AEF43A5F-B1BE-4EE0-9209-833223C1DDE6}"/>
          </ac:spMkLst>
        </pc:spChg>
      </pc:sldChg>
      <pc:sldChg chg="addSp delSp modSp new del mod">
        <pc:chgData name="Gaby Godoy" userId="1c1fa1134d184076" providerId="LiveId" clId="{DFF31F10-FBF8-446B-A5CE-B50A50FF51B9}" dt="2021-03-21T01:41:46.983" v="775" actId="47"/>
        <pc:sldMkLst>
          <pc:docMk/>
          <pc:sldMk cId="2424511051" sldId="436"/>
        </pc:sldMkLst>
        <pc:spChg chg="del">
          <ac:chgData name="Gaby Godoy" userId="1c1fa1134d184076" providerId="LiveId" clId="{DFF31F10-FBF8-446B-A5CE-B50A50FF51B9}" dt="2021-03-21T01:35:05.436" v="716" actId="478"/>
          <ac:spMkLst>
            <pc:docMk/>
            <pc:sldMk cId="2424511051" sldId="436"/>
            <ac:spMk id="2" creationId="{6DB7CFEB-1244-4CF7-8DB8-7ED1CDA23805}"/>
          </ac:spMkLst>
        </pc:spChg>
        <pc:spChg chg="del">
          <ac:chgData name="Gaby Godoy" userId="1c1fa1134d184076" providerId="LiveId" clId="{DFF31F10-FBF8-446B-A5CE-B50A50FF51B9}" dt="2021-03-21T01:35:05.436" v="716" actId="478"/>
          <ac:spMkLst>
            <pc:docMk/>
            <pc:sldMk cId="2424511051" sldId="436"/>
            <ac:spMk id="3" creationId="{1162A103-90B4-4B4C-84B9-53024896CCF1}"/>
          </ac:spMkLst>
        </pc:spChg>
        <pc:spChg chg="del">
          <ac:chgData name="Gaby Godoy" userId="1c1fa1134d184076" providerId="LiveId" clId="{DFF31F10-FBF8-446B-A5CE-B50A50FF51B9}" dt="2021-03-21T01:35:05.436" v="716" actId="478"/>
          <ac:spMkLst>
            <pc:docMk/>
            <pc:sldMk cId="2424511051" sldId="436"/>
            <ac:spMk id="4" creationId="{F8300CAA-FD2C-41C8-B7D3-203F550B4BE2}"/>
          </ac:spMkLst>
        </pc:spChg>
        <pc:spChg chg="add del mod">
          <ac:chgData name="Gaby Godoy" userId="1c1fa1134d184076" providerId="LiveId" clId="{DFF31F10-FBF8-446B-A5CE-B50A50FF51B9}" dt="2021-03-21T01:39:14.803" v="772" actId="21"/>
          <ac:spMkLst>
            <pc:docMk/>
            <pc:sldMk cId="2424511051" sldId="436"/>
            <ac:spMk id="6" creationId="{FEEA0096-DAD3-4C43-8F38-C3272A10BCE7}"/>
          </ac:spMkLst>
        </pc:spChg>
        <pc:spChg chg="add del mod">
          <ac:chgData name="Gaby Godoy" userId="1c1fa1134d184076" providerId="LiveId" clId="{DFF31F10-FBF8-446B-A5CE-B50A50FF51B9}" dt="2021-03-21T01:39:14.803" v="772" actId="21"/>
          <ac:spMkLst>
            <pc:docMk/>
            <pc:sldMk cId="2424511051" sldId="436"/>
            <ac:spMk id="7" creationId="{D309620F-F33C-467D-A7A8-F2311A1ADAE6}"/>
          </ac:spMkLst>
        </pc:spChg>
        <pc:spChg chg="add del mod">
          <ac:chgData name="Gaby Godoy" userId="1c1fa1134d184076" providerId="LiveId" clId="{DFF31F10-FBF8-446B-A5CE-B50A50FF51B9}" dt="2021-03-21T01:39:14.803" v="772" actId="21"/>
          <ac:spMkLst>
            <pc:docMk/>
            <pc:sldMk cId="2424511051" sldId="436"/>
            <ac:spMk id="8" creationId="{8CA39FF7-F9D1-4F61-BB41-6A0FC26D65FF}"/>
          </ac:spMkLst>
        </pc:spChg>
        <pc:graphicFrameChg chg="add del mod modGraphic">
          <ac:chgData name="Gaby Godoy" userId="1c1fa1134d184076" providerId="LiveId" clId="{DFF31F10-FBF8-446B-A5CE-B50A50FF51B9}" dt="2021-03-21T01:39:14.803" v="772" actId="21"/>
          <ac:graphicFrameMkLst>
            <pc:docMk/>
            <pc:sldMk cId="2424511051" sldId="436"/>
            <ac:graphicFrameMk id="5" creationId="{10A3C8E5-C5B4-4954-8632-1D4D8EC8720F}"/>
          </ac:graphicFrameMkLst>
        </pc:graphicFrameChg>
      </pc:sldChg>
      <pc:sldChg chg="delSp modSp add mod">
        <pc:chgData name="Gaby Godoy" userId="1c1fa1134d184076" providerId="LiveId" clId="{DFF31F10-FBF8-446B-A5CE-B50A50FF51B9}" dt="2021-03-21T01:44:17.492" v="815" actId="1037"/>
        <pc:sldMkLst>
          <pc:docMk/>
          <pc:sldMk cId="3881113557" sldId="436"/>
        </pc:sldMkLst>
        <pc:spChg chg="mod">
          <ac:chgData name="Gaby Godoy" userId="1c1fa1134d184076" providerId="LiveId" clId="{DFF31F10-FBF8-446B-A5CE-B50A50FF51B9}" dt="2021-03-21T01:44:08.116" v="807" actId="1037"/>
          <ac:spMkLst>
            <pc:docMk/>
            <pc:sldMk cId="3881113557" sldId="436"/>
            <ac:spMk id="16" creationId="{A245B4EA-4061-4242-B2FC-F83F548A0D7F}"/>
          </ac:spMkLst>
        </pc:spChg>
        <pc:spChg chg="mod">
          <ac:chgData name="Gaby Godoy" userId="1c1fa1134d184076" providerId="LiveId" clId="{DFF31F10-FBF8-446B-A5CE-B50A50FF51B9}" dt="2021-03-21T01:44:17.492" v="815" actId="1037"/>
          <ac:spMkLst>
            <pc:docMk/>
            <pc:sldMk cId="3881113557" sldId="436"/>
            <ac:spMk id="17" creationId="{79CFCAF4-C060-496B-AC21-C96162603847}"/>
          </ac:spMkLst>
        </pc:spChg>
        <pc:spChg chg="del">
          <ac:chgData name="Gaby Godoy" userId="1c1fa1134d184076" providerId="LiveId" clId="{DFF31F10-FBF8-446B-A5CE-B50A50FF51B9}" dt="2021-03-21T01:43:03.188" v="788" actId="478"/>
          <ac:spMkLst>
            <pc:docMk/>
            <pc:sldMk cId="3881113557" sldId="436"/>
            <ac:spMk id="18" creationId="{37B1A117-9345-4963-8B34-1328463D5F00}"/>
          </ac:spMkLst>
        </pc:spChg>
        <pc:graphicFrameChg chg="mod">
          <ac:chgData name="Gaby Godoy" userId="1c1fa1134d184076" providerId="LiveId" clId="{DFF31F10-FBF8-446B-A5CE-B50A50FF51B9}" dt="2021-03-21T01:44:13.686" v="813"/>
          <ac:graphicFrameMkLst>
            <pc:docMk/>
            <pc:sldMk cId="3881113557" sldId="436"/>
            <ac:graphicFrameMk id="15" creationId="{37E74592-1062-45BE-8924-5434C0145A9D}"/>
          </ac:graphicFrameMkLst>
        </pc:graphicFrameChg>
      </pc:sldChg>
      <pc:sldChg chg="addSp delSp modSp mod">
        <pc:chgData name="Gaby Godoy" userId="1c1fa1134d184076" providerId="LiveId" clId="{DFF31F10-FBF8-446B-A5CE-B50A50FF51B9}" dt="2021-03-21T05:26:32.074" v="2120" actId="1076"/>
        <pc:sldMkLst>
          <pc:docMk/>
          <pc:sldMk cId="4238475709" sldId="436"/>
        </pc:sldMkLst>
        <pc:spChg chg="mod">
          <ac:chgData name="Gaby Godoy" userId="1c1fa1134d184076" providerId="LiveId" clId="{DFF31F10-FBF8-446B-A5CE-B50A50FF51B9}" dt="2021-03-21T05:16:02.729" v="2077" actId="207"/>
          <ac:spMkLst>
            <pc:docMk/>
            <pc:sldMk cId="4238475709" sldId="436"/>
            <ac:spMk id="6" creationId="{C6B2BF1E-A0F8-48A4-939D-E92E22112317}"/>
          </ac:spMkLst>
        </pc:spChg>
        <pc:spChg chg="mod">
          <ac:chgData name="Gaby Godoy" userId="1c1fa1134d184076" providerId="LiveId" clId="{DFF31F10-FBF8-446B-A5CE-B50A50FF51B9}" dt="2021-03-21T05:16:02.729" v="2077" actId="207"/>
          <ac:spMkLst>
            <pc:docMk/>
            <pc:sldMk cId="4238475709" sldId="436"/>
            <ac:spMk id="7" creationId="{D8BCFD1C-E301-488B-8970-A43E9385FFD8}"/>
          </ac:spMkLst>
        </pc:spChg>
        <pc:spChg chg="mod">
          <ac:chgData name="Gaby Godoy" userId="1c1fa1134d184076" providerId="LiveId" clId="{DFF31F10-FBF8-446B-A5CE-B50A50FF51B9}" dt="2021-03-21T05:16:19.918" v="2083" actId="207"/>
          <ac:spMkLst>
            <pc:docMk/>
            <pc:sldMk cId="4238475709" sldId="436"/>
            <ac:spMk id="13" creationId="{34F16EDA-6515-4739-ADBB-66C70D1126A7}"/>
          </ac:spMkLst>
        </pc:spChg>
        <pc:spChg chg="mod">
          <ac:chgData name="Gaby Godoy" userId="1c1fa1134d184076" providerId="LiveId" clId="{DFF31F10-FBF8-446B-A5CE-B50A50FF51B9}" dt="2021-03-21T05:16:19.918" v="2083" actId="207"/>
          <ac:spMkLst>
            <pc:docMk/>
            <pc:sldMk cId="4238475709" sldId="436"/>
            <ac:spMk id="14" creationId="{A4C1CBCC-4B93-44AC-9668-C6E368272E80}"/>
          </ac:spMkLst>
        </pc:spChg>
        <pc:grpChg chg="mod">
          <ac:chgData name="Gaby Godoy" userId="1c1fa1134d184076" providerId="LiveId" clId="{DFF31F10-FBF8-446B-A5CE-B50A50FF51B9}" dt="2021-03-21T05:16:02.729" v="2077" actId="207"/>
          <ac:grpSpMkLst>
            <pc:docMk/>
            <pc:sldMk cId="4238475709" sldId="436"/>
            <ac:grpSpMk id="5" creationId="{1C5295CE-2193-4D9A-9A54-D5FFDACAC2F7}"/>
          </ac:grpSpMkLst>
        </pc:grpChg>
        <pc:grpChg chg="mod">
          <ac:chgData name="Gaby Godoy" userId="1c1fa1134d184076" providerId="LiveId" clId="{DFF31F10-FBF8-446B-A5CE-B50A50FF51B9}" dt="2021-03-21T05:16:19.918" v="2083" actId="207"/>
          <ac:grpSpMkLst>
            <pc:docMk/>
            <pc:sldMk cId="4238475709" sldId="436"/>
            <ac:grpSpMk id="12" creationId="{1011C94A-219C-49EA-B78E-2CAC271BF7AD}"/>
          </ac:grpSpMkLst>
        </pc:grpChg>
        <pc:picChg chg="add del mod">
          <ac:chgData name="Gaby Godoy" userId="1c1fa1134d184076" providerId="LiveId" clId="{DFF31F10-FBF8-446B-A5CE-B50A50FF51B9}" dt="2021-03-21T05:26:19.083" v="2116" actId="478"/>
          <ac:picMkLst>
            <pc:docMk/>
            <pc:sldMk cId="4238475709" sldId="436"/>
            <ac:picMk id="3074" creationId="{AB7994C7-AB65-4A3D-B068-8B9E650D7532}"/>
          </ac:picMkLst>
        </pc:picChg>
        <pc:picChg chg="add del mod">
          <ac:chgData name="Gaby Godoy" userId="1c1fa1134d184076" providerId="LiveId" clId="{DFF31F10-FBF8-446B-A5CE-B50A50FF51B9}" dt="2021-03-21T05:24:52.339" v="2109" actId="478"/>
          <ac:picMkLst>
            <pc:docMk/>
            <pc:sldMk cId="4238475709" sldId="436"/>
            <ac:picMk id="3076" creationId="{15DC0C8F-D414-477C-BF08-FB443C451F6D}"/>
          </ac:picMkLst>
        </pc:picChg>
        <pc:picChg chg="add mod">
          <ac:chgData name="Gaby Godoy" userId="1c1fa1134d184076" providerId="LiveId" clId="{DFF31F10-FBF8-446B-A5CE-B50A50FF51B9}" dt="2021-03-21T05:26:32.074" v="2120" actId="1076"/>
          <ac:picMkLst>
            <pc:docMk/>
            <pc:sldMk cId="4238475709" sldId="436"/>
            <ac:picMk id="3078" creationId="{BD997DDA-280D-4597-A02A-45D79293CC8E}"/>
          </ac:picMkLst>
        </pc:picChg>
      </pc:sldChg>
      <pc:sldChg chg="modSp add del mod ord">
        <pc:chgData name="Gaby Godoy" userId="1c1fa1134d184076" providerId="LiveId" clId="{DFF31F10-FBF8-446B-A5CE-B50A50FF51B9}" dt="2021-03-21T01:45:36.138" v="825" actId="47"/>
        <pc:sldMkLst>
          <pc:docMk/>
          <pc:sldMk cId="554921617" sldId="437"/>
        </pc:sldMkLst>
        <pc:graphicFrameChg chg="mod">
          <ac:chgData name="Gaby Godoy" userId="1c1fa1134d184076" providerId="LiveId" clId="{DFF31F10-FBF8-446B-A5CE-B50A50FF51B9}" dt="2021-03-21T01:45:31.466" v="824"/>
          <ac:graphicFrameMkLst>
            <pc:docMk/>
            <pc:sldMk cId="554921617" sldId="437"/>
            <ac:graphicFrameMk id="15" creationId="{37E74592-1062-45BE-8924-5434C0145A9D}"/>
          </ac:graphicFrameMkLst>
        </pc:graphicFrameChg>
      </pc:sldChg>
      <pc:sldChg chg="addSp modSp add mod ord">
        <pc:chgData name="Gaby Godoy" userId="1c1fa1134d184076" providerId="LiveId" clId="{DFF31F10-FBF8-446B-A5CE-B50A50FF51B9}" dt="2021-03-21T01:54:20.508" v="1053" actId="1036"/>
        <pc:sldMkLst>
          <pc:docMk/>
          <pc:sldMk cId="3262253879" sldId="437"/>
        </pc:sldMkLst>
        <pc:spChg chg="mod">
          <ac:chgData name="Gaby Godoy" userId="1c1fa1134d184076" providerId="LiveId" clId="{DFF31F10-FBF8-446B-A5CE-B50A50FF51B9}" dt="2021-03-21T01:45:58.517" v="845" actId="20577"/>
          <ac:spMkLst>
            <pc:docMk/>
            <pc:sldMk cId="3262253879" sldId="437"/>
            <ac:spMk id="2" creationId="{594A3CB9-5390-42E9-9731-40A2B3AD52D5}"/>
          </ac:spMkLst>
        </pc:spChg>
        <pc:spChg chg="add mod ord">
          <ac:chgData name="Gaby Godoy" userId="1c1fa1134d184076" providerId="LiveId" clId="{DFF31F10-FBF8-446B-A5CE-B50A50FF51B9}" dt="2021-03-21T01:50:02.519" v="960" actId="167"/>
          <ac:spMkLst>
            <pc:docMk/>
            <pc:sldMk cId="3262253879" sldId="437"/>
            <ac:spMk id="3" creationId="{70AEED2D-8F4C-468E-A1CE-0C05B588D721}"/>
          </ac:spMkLst>
        </pc:spChg>
        <pc:spChg chg="add mod">
          <ac:chgData name="Gaby Godoy" userId="1c1fa1134d184076" providerId="LiveId" clId="{DFF31F10-FBF8-446B-A5CE-B50A50FF51B9}" dt="2021-03-21T01:54:20.508" v="1053" actId="1036"/>
          <ac:spMkLst>
            <pc:docMk/>
            <pc:sldMk cId="3262253879" sldId="437"/>
            <ac:spMk id="4" creationId="{896B7AF6-8281-45DE-BDF2-4572182FD1C8}"/>
          </ac:spMkLst>
        </pc:spChg>
        <pc:spChg chg="add mod">
          <ac:chgData name="Gaby Godoy" userId="1c1fa1134d184076" providerId="LiveId" clId="{DFF31F10-FBF8-446B-A5CE-B50A50FF51B9}" dt="2021-03-21T01:53:16.308" v="1009" actId="1076"/>
          <ac:spMkLst>
            <pc:docMk/>
            <pc:sldMk cId="3262253879" sldId="437"/>
            <ac:spMk id="10" creationId="{ED166048-F276-4889-90E6-FC469993E35A}"/>
          </ac:spMkLst>
        </pc:spChg>
        <pc:spChg chg="add mod">
          <ac:chgData name="Gaby Godoy" userId="1c1fa1134d184076" providerId="LiveId" clId="{DFF31F10-FBF8-446B-A5CE-B50A50FF51B9}" dt="2021-03-21T01:54:04.087" v="1031" actId="1036"/>
          <ac:spMkLst>
            <pc:docMk/>
            <pc:sldMk cId="3262253879" sldId="437"/>
            <ac:spMk id="12" creationId="{D4F2328B-9EAA-47EA-93AB-CE0D2BCC3678}"/>
          </ac:spMkLst>
        </pc:spChg>
        <pc:spChg chg="mod">
          <ac:chgData name="Gaby Godoy" userId="1c1fa1134d184076" providerId="LiveId" clId="{DFF31F10-FBF8-446B-A5CE-B50A50FF51B9}" dt="2021-03-21T01:50:17.396" v="966" actId="1036"/>
          <ac:spMkLst>
            <pc:docMk/>
            <pc:sldMk cId="3262253879" sldId="437"/>
            <ac:spMk id="16" creationId="{A245B4EA-4061-4242-B2FC-F83F548A0D7F}"/>
          </ac:spMkLst>
        </pc:spChg>
        <pc:spChg chg="mod">
          <ac:chgData name="Gaby Godoy" userId="1c1fa1134d184076" providerId="LiveId" clId="{DFF31F10-FBF8-446B-A5CE-B50A50FF51B9}" dt="2021-03-21T01:50:23.050" v="967" actId="1076"/>
          <ac:spMkLst>
            <pc:docMk/>
            <pc:sldMk cId="3262253879" sldId="437"/>
            <ac:spMk id="17" creationId="{79CFCAF4-C060-496B-AC21-C96162603847}"/>
          </ac:spMkLst>
        </pc:spChg>
        <pc:spChg chg="mod">
          <ac:chgData name="Gaby Godoy" userId="1c1fa1134d184076" providerId="LiveId" clId="{DFF31F10-FBF8-446B-A5CE-B50A50FF51B9}" dt="2021-03-21T01:50:17.396" v="966" actId="1036"/>
          <ac:spMkLst>
            <pc:docMk/>
            <pc:sldMk cId="3262253879" sldId="437"/>
            <ac:spMk id="18" creationId="{37B1A117-9345-4963-8B34-1328463D5F00}"/>
          </ac:spMkLst>
        </pc:spChg>
        <pc:graphicFrameChg chg="mod">
          <ac:chgData name="Gaby Godoy" userId="1c1fa1134d184076" providerId="LiveId" clId="{DFF31F10-FBF8-446B-A5CE-B50A50FF51B9}" dt="2021-03-21T01:54:16.824" v="1045"/>
          <ac:graphicFrameMkLst>
            <pc:docMk/>
            <pc:sldMk cId="3262253879" sldId="437"/>
            <ac:graphicFrameMk id="15" creationId="{37E74592-1062-45BE-8924-5434C0145A9D}"/>
          </ac:graphicFrameMkLst>
        </pc:graphicFrameChg>
      </pc:sldChg>
      <pc:sldChg chg="delSp modSp add mod">
        <pc:chgData name="Gaby Godoy" userId="1c1fa1134d184076" providerId="LiveId" clId="{DFF31F10-FBF8-446B-A5CE-B50A50FF51B9}" dt="2021-03-21T01:57:09.102" v="1146" actId="20577"/>
        <pc:sldMkLst>
          <pc:docMk/>
          <pc:sldMk cId="183628841" sldId="438"/>
        </pc:sldMkLst>
        <pc:spChg chg="mod">
          <ac:chgData name="Gaby Godoy" userId="1c1fa1134d184076" providerId="LiveId" clId="{DFF31F10-FBF8-446B-A5CE-B50A50FF51B9}" dt="2021-03-21T01:57:09.102" v="1146" actId="20577"/>
          <ac:spMkLst>
            <pc:docMk/>
            <pc:sldMk cId="183628841" sldId="438"/>
            <ac:spMk id="4" creationId="{896B7AF6-8281-45DE-BDF2-4572182FD1C8}"/>
          </ac:spMkLst>
        </pc:spChg>
        <pc:spChg chg="del">
          <ac:chgData name="Gaby Godoy" userId="1c1fa1134d184076" providerId="LiveId" clId="{DFF31F10-FBF8-446B-A5CE-B50A50FF51B9}" dt="2021-03-21T01:54:59.741" v="1058" actId="478"/>
          <ac:spMkLst>
            <pc:docMk/>
            <pc:sldMk cId="183628841" sldId="438"/>
            <ac:spMk id="10" creationId="{ED166048-F276-4889-90E6-FC469993E35A}"/>
          </ac:spMkLst>
        </pc:spChg>
        <pc:spChg chg="mod">
          <ac:chgData name="Gaby Godoy" userId="1c1fa1134d184076" providerId="LiveId" clId="{DFF31F10-FBF8-446B-A5CE-B50A50FF51B9}" dt="2021-03-21T01:56:59.749" v="1140" actId="1076"/>
          <ac:spMkLst>
            <pc:docMk/>
            <pc:sldMk cId="183628841" sldId="438"/>
            <ac:spMk id="12" creationId="{D4F2328B-9EAA-47EA-93AB-CE0D2BCC3678}"/>
          </ac:spMkLst>
        </pc:spChg>
        <pc:spChg chg="mod">
          <ac:chgData name="Gaby Godoy" userId="1c1fa1134d184076" providerId="LiveId" clId="{DFF31F10-FBF8-446B-A5CE-B50A50FF51B9}" dt="2021-03-21T01:55:37.925" v="1073" actId="1037"/>
          <ac:spMkLst>
            <pc:docMk/>
            <pc:sldMk cId="183628841" sldId="438"/>
            <ac:spMk id="16" creationId="{A245B4EA-4061-4242-B2FC-F83F548A0D7F}"/>
          </ac:spMkLst>
        </pc:spChg>
        <pc:spChg chg="mod">
          <ac:chgData name="Gaby Godoy" userId="1c1fa1134d184076" providerId="LiveId" clId="{DFF31F10-FBF8-446B-A5CE-B50A50FF51B9}" dt="2021-03-21T01:55:35.941" v="1069" actId="1037"/>
          <ac:spMkLst>
            <pc:docMk/>
            <pc:sldMk cId="183628841" sldId="438"/>
            <ac:spMk id="17" creationId="{79CFCAF4-C060-496B-AC21-C96162603847}"/>
          </ac:spMkLst>
        </pc:spChg>
        <pc:spChg chg="del">
          <ac:chgData name="Gaby Godoy" userId="1c1fa1134d184076" providerId="LiveId" clId="{DFF31F10-FBF8-446B-A5CE-B50A50FF51B9}" dt="2021-03-21T01:55:26.549" v="1063" actId="478"/>
          <ac:spMkLst>
            <pc:docMk/>
            <pc:sldMk cId="183628841" sldId="438"/>
            <ac:spMk id="18" creationId="{37B1A117-9345-4963-8B34-1328463D5F00}"/>
          </ac:spMkLst>
        </pc:spChg>
        <pc:graphicFrameChg chg="mod">
          <ac:chgData name="Gaby Godoy" userId="1c1fa1134d184076" providerId="LiveId" clId="{DFF31F10-FBF8-446B-A5CE-B50A50FF51B9}" dt="2021-03-21T01:56:12.774" v="1126"/>
          <ac:graphicFrameMkLst>
            <pc:docMk/>
            <pc:sldMk cId="183628841" sldId="438"/>
            <ac:graphicFrameMk id="15" creationId="{37E74592-1062-45BE-8924-5434C0145A9D}"/>
          </ac:graphicFrameMkLst>
        </pc:graphicFrameChg>
      </pc:sldChg>
      <pc:sldChg chg="modSp">
        <pc:chgData name="Gaby Godoy" userId="1c1fa1134d184076" providerId="LiveId" clId="{DFF31F10-FBF8-446B-A5CE-B50A50FF51B9}" dt="2021-03-21T01:58:16.511" v="1159"/>
        <pc:sldMkLst>
          <pc:docMk/>
          <pc:sldMk cId="3262253879" sldId="440"/>
        </pc:sldMkLst>
        <pc:graphicFrameChg chg="mod">
          <ac:chgData name="Gaby Godoy" userId="1c1fa1134d184076" providerId="LiveId" clId="{DFF31F10-FBF8-446B-A5CE-B50A50FF51B9}" dt="2021-03-21T01:58:16.511" v="1159"/>
          <ac:graphicFrameMkLst>
            <pc:docMk/>
            <pc:sldMk cId="3262253879" sldId="440"/>
            <ac:graphicFrameMk id="15" creationId="{37E74592-1062-45BE-8924-5434C0145A9D}"/>
          </ac:graphicFrameMkLst>
        </pc:graphicFrameChg>
      </pc:sldChg>
      <pc:sldChg chg="addSp modSp mod">
        <pc:chgData name="Gaby Godoy" userId="1c1fa1134d184076" providerId="LiveId" clId="{DFF31F10-FBF8-446B-A5CE-B50A50FF51B9}" dt="2021-03-21T06:21:31" v="2280" actId="1035"/>
        <pc:sldMkLst>
          <pc:docMk/>
          <pc:sldMk cId="4218742364" sldId="441"/>
        </pc:sldMkLst>
        <pc:spChg chg="mod">
          <ac:chgData name="Gaby Godoy" userId="1c1fa1134d184076" providerId="LiveId" clId="{DFF31F10-FBF8-446B-A5CE-B50A50FF51B9}" dt="2021-03-21T05:16:35.083" v="2084" actId="207"/>
          <ac:spMkLst>
            <pc:docMk/>
            <pc:sldMk cId="4218742364" sldId="441"/>
            <ac:spMk id="13" creationId="{34F16EDA-6515-4739-ADBB-66C70D1126A7}"/>
          </ac:spMkLst>
        </pc:spChg>
        <pc:spChg chg="mod">
          <ac:chgData name="Gaby Godoy" userId="1c1fa1134d184076" providerId="LiveId" clId="{DFF31F10-FBF8-446B-A5CE-B50A50FF51B9}" dt="2021-03-21T05:16:35.083" v="2084" actId="207"/>
          <ac:spMkLst>
            <pc:docMk/>
            <pc:sldMk cId="4218742364" sldId="441"/>
            <ac:spMk id="14" creationId="{A4C1CBCC-4B93-44AC-9668-C6E368272E80}"/>
          </ac:spMkLst>
        </pc:spChg>
        <pc:spChg chg="mod">
          <ac:chgData name="Gaby Godoy" userId="1c1fa1134d184076" providerId="LiveId" clId="{DFF31F10-FBF8-446B-A5CE-B50A50FF51B9}" dt="2021-03-21T06:20:58.534" v="2257" actId="255"/>
          <ac:spMkLst>
            <pc:docMk/>
            <pc:sldMk cId="4218742364" sldId="441"/>
            <ac:spMk id="19" creationId="{A431712C-E0E3-408F-B941-9DFCB3FA5494}"/>
          </ac:spMkLst>
        </pc:spChg>
        <pc:spChg chg="mod">
          <ac:chgData name="Gaby Godoy" userId="1c1fa1134d184076" providerId="LiveId" clId="{DFF31F10-FBF8-446B-A5CE-B50A50FF51B9}" dt="2021-03-21T06:20:58.534" v="2257" actId="255"/>
          <ac:spMkLst>
            <pc:docMk/>
            <pc:sldMk cId="4218742364" sldId="441"/>
            <ac:spMk id="20" creationId="{69D44E75-ACC1-4849-9998-25C1BC9351AA}"/>
          </ac:spMkLst>
        </pc:spChg>
        <pc:spChg chg="mod">
          <ac:chgData name="Gaby Godoy" userId="1c1fa1134d184076" providerId="LiveId" clId="{DFF31F10-FBF8-446B-A5CE-B50A50FF51B9}" dt="2021-03-21T06:20:58.534" v="2257" actId="255"/>
          <ac:spMkLst>
            <pc:docMk/>
            <pc:sldMk cId="4218742364" sldId="441"/>
            <ac:spMk id="21" creationId="{2084558A-8E1E-473A-B153-FFD9BAF557EC}"/>
          </ac:spMkLst>
        </pc:spChg>
        <pc:spChg chg="mod">
          <ac:chgData name="Gaby Godoy" userId="1c1fa1134d184076" providerId="LiveId" clId="{DFF31F10-FBF8-446B-A5CE-B50A50FF51B9}" dt="2021-03-21T06:21:02.063" v="2258"/>
          <ac:spMkLst>
            <pc:docMk/>
            <pc:sldMk cId="4218742364" sldId="441"/>
            <ac:spMk id="22" creationId="{FF18C670-5D04-44D4-A05D-7F84CAB5C389}"/>
          </ac:spMkLst>
        </pc:spChg>
        <pc:spChg chg="mod">
          <ac:chgData name="Gaby Godoy" userId="1c1fa1134d184076" providerId="LiveId" clId="{DFF31F10-FBF8-446B-A5CE-B50A50FF51B9}" dt="2021-03-21T06:20:58.534" v="2257" actId="255"/>
          <ac:spMkLst>
            <pc:docMk/>
            <pc:sldMk cId="4218742364" sldId="441"/>
            <ac:spMk id="24" creationId="{DA190445-B5B2-4901-B03E-75AC6498C581}"/>
          </ac:spMkLst>
        </pc:spChg>
        <pc:spChg chg="mod">
          <ac:chgData name="Gaby Godoy" userId="1c1fa1134d184076" providerId="LiveId" clId="{DFF31F10-FBF8-446B-A5CE-B50A50FF51B9}" dt="2021-03-21T06:20:58.534" v="2257" actId="255"/>
          <ac:spMkLst>
            <pc:docMk/>
            <pc:sldMk cId="4218742364" sldId="441"/>
            <ac:spMk id="25" creationId="{BA3D40EF-5B81-46F2-98E1-E9A2D3AE4617}"/>
          </ac:spMkLst>
        </pc:spChg>
        <pc:spChg chg="mod">
          <ac:chgData name="Gaby Godoy" userId="1c1fa1134d184076" providerId="LiveId" clId="{DFF31F10-FBF8-446B-A5CE-B50A50FF51B9}" dt="2021-03-21T06:20:58.534" v="2257" actId="255"/>
          <ac:spMkLst>
            <pc:docMk/>
            <pc:sldMk cId="4218742364" sldId="441"/>
            <ac:spMk id="26" creationId="{B8ED7E04-D732-4466-ACF4-F5F833E1F50B}"/>
          </ac:spMkLst>
        </pc:spChg>
        <pc:spChg chg="mod">
          <ac:chgData name="Gaby Godoy" userId="1c1fa1134d184076" providerId="LiveId" clId="{DFF31F10-FBF8-446B-A5CE-B50A50FF51B9}" dt="2021-03-21T06:21:10.008" v="2260" actId="255"/>
          <ac:spMkLst>
            <pc:docMk/>
            <pc:sldMk cId="4218742364" sldId="441"/>
            <ac:spMk id="27" creationId="{998E2154-1BC9-40EB-8CAE-C4901DF16AF3}"/>
          </ac:spMkLst>
        </pc:spChg>
        <pc:spChg chg="mod">
          <ac:chgData name="Gaby Godoy" userId="1c1fa1134d184076" providerId="LiveId" clId="{DFF31F10-FBF8-446B-A5CE-B50A50FF51B9}" dt="2021-03-21T06:20:58.534" v="2257" actId="255"/>
          <ac:spMkLst>
            <pc:docMk/>
            <pc:sldMk cId="4218742364" sldId="441"/>
            <ac:spMk id="30" creationId="{7C19DF1B-3B1A-48CD-857A-0066A0F9996E}"/>
          </ac:spMkLst>
        </pc:spChg>
        <pc:spChg chg="mod">
          <ac:chgData name="Gaby Godoy" userId="1c1fa1134d184076" providerId="LiveId" clId="{DFF31F10-FBF8-446B-A5CE-B50A50FF51B9}" dt="2021-03-21T06:20:58.534" v="2257" actId="255"/>
          <ac:spMkLst>
            <pc:docMk/>
            <pc:sldMk cId="4218742364" sldId="441"/>
            <ac:spMk id="31" creationId="{BF15A684-DD3F-4275-83E2-D5049A0A6070}"/>
          </ac:spMkLst>
        </pc:spChg>
        <pc:spChg chg="mod">
          <ac:chgData name="Gaby Godoy" userId="1c1fa1134d184076" providerId="LiveId" clId="{DFF31F10-FBF8-446B-A5CE-B50A50FF51B9}" dt="2021-03-21T06:20:58.534" v="2257" actId="255"/>
          <ac:spMkLst>
            <pc:docMk/>
            <pc:sldMk cId="4218742364" sldId="441"/>
            <ac:spMk id="32" creationId="{DCC69177-7C46-4C1E-A55E-47CEE8CBFEF5}"/>
          </ac:spMkLst>
        </pc:spChg>
        <pc:spChg chg="mod">
          <ac:chgData name="Gaby Godoy" userId="1c1fa1134d184076" providerId="LiveId" clId="{DFF31F10-FBF8-446B-A5CE-B50A50FF51B9}" dt="2021-03-21T06:21:17.975" v="2268"/>
          <ac:spMkLst>
            <pc:docMk/>
            <pc:sldMk cId="4218742364" sldId="441"/>
            <ac:spMk id="33" creationId="{C769F692-FAC9-48BC-97F5-59E5167D6EE5}"/>
          </ac:spMkLst>
        </pc:spChg>
        <pc:spChg chg="mod">
          <ac:chgData name="Gaby Godoy" userId="1c1fa1134d184076" providerId="LiveId" clId="{DFF31F10-FBF8-446B-A5CE-B50A50FF51B9}" dt="2021-03-21T06:20:58.534" v="2257" actId="255"/>
          <ac:spMkLst>
            <pc:docMk/>
            <pc:sldMk cId="4218742364" sldId="441"/>
            <ac:spMk id="35" creationId="{B8C58C61-BEEC-4A88-A6DC-0C83E1AC3303}"/>
          </ac:spMkLst>
        </pc:spChg>
        <pc:spChg chg="mod">
          <ac:chgData name="Gaby Godoy" userId="1c1fa1134d184076" providerId="LiveId" clId="{DFF31F10-FBF8-446B-A5CE-B50A50FF51B9}" dt="2021-03-21T06:20:58.534" v="2257" actId="255"/>
          <ac:spMkLst>
            <pc:docMk/>
            <pc:sldMk cId="4218742364" sldId="441"/>
            <ac:spMk id="36" creationId="{C367268A-5A58-46FA-9038-C4A0AEAF1B39}"/>
          </ac:spMkLst>
        </pc:spChg>
        <pc:spChg chg="mod">
          <ac:chgData name="Gaby Godoy" userId="1c1fa1134d184076" providerId="LiveId" clId="{DFF31F10-FBF8-446B-A5CE-B50A50FF51B9}" dt="2021-03-21T06:20:58.534" v="2257" actId="255"/>
          <ac:spMkLst>
            <pc:docMk/>
            <pc:sldMk cId="4218742364" sldId="441"/>
            <ac:spMk id="37" creationId="{15BADD31-B13A-4762-9A40-683304D69C1D}"/>
          </ac:spMkLst>
        </pc:spChg>
        <pc:spChg chg="mod">
          <ac:chgData name="Gaby Godoy" userId="1c1fa1134d184076" providerId="LiveId" clId="{DFF31F10-FBF8-446B-A5CE-B50A50FF51B9}" dt="2021-03-21T06:21:31" v="2280" actId="1035"/>
          <ac:spMkLst>
            <pc:docMk/>
            <pc:sldMk cId="4218742364" sldId="441"/>
            <ac:spMk id="38" creationId="{284D32FA-EF6D-4A42-9D19-77E570C59BCE}"/>
          </ac:spMkLst>
        </pc:spChg>
        <pc:grpChg chg="mod">
          <ac:chgData name="Gaby Godoy" userId="1c1fa1134d184076" providerId="LiveId" clId="{DFF31F10-FBF8-446B-A5CE-B50A50FF51B9}" dt="2021-03-21T05:16:35.083" v="2084" actId="207"/>
          <ac:grpSpMkLst>
            <pc:docMk/>
            <pc:sldMk cId="4218742364" sldId="441"/>
            <ac:grpSpMk id="12" creationId="{1011C94A-219C-49EA-B78E-2CAC271BF7AD}"/>
          </ac:grpSpMkLst>
        </pc:grpChg>
        <pc:picChg chg="add mod">
          <ac:chgData name="Gaby Godoy" userId="1c1fa1134d184076" providerId="LiveId" clId="{DFF31F10-FBF8-446B-A5CE-B50A50FF51B9}" dt="2021-03-21T05:22:32.524" v="2088" actId="1076"/>
          <ac:picMkLst>
            <pc:docMk/>
            <pc:sldMk cId="4218742364" sldId="441"/>
            <ac:picMk id="2050" creationId="{B99BA2ED-FD13-4992-BB60-D0C3BFF79D88}"/>
          </ac:picMkLst>
        </pc:picChg>
      </pc:sldChg>
      <pc:sldChg chg="modSp mod">
        <pc:chgData name="Gaby Godoy" userId="1c1fa1134d184076" providerId="LiveId" clId="{DFF31F10-FBF8-446B-A5CE-B50A50FF51B9}" dt="2021-03-21T05:14:14.821" v="2074" actId="2711"/>
        <pc:sldMkLst>
          <pc:docMk/>
          <pc:sldMk cId="1183031316" sldId="443"/>
        </pc:sldMkLst>
        <pc:spChg chg="mod">
          <ac:chgData name="Gaby Godoy" userId="1c1fa1134d184076" providerId="LiveId" clId="{DFF31F10-FBF8-446B-A5CE-B50A50FF51B9}" dt="2021-03-21T05:14:14.821" v="2074" actId="2711"/>
          <ac:spMkLst>
            <pc:docMk/>
            <pc:sldMk cId="1183031316" sldId="443"/>
            <ac:spMk id="5" creationId="{C1A209CF-2577-4A9C-88C8-D79CC1649E83}"/>
          </ac:spMkLst>
        </pc:spChg>
      </pc:sldChg>
      <pc:sldChg chg="delSp del mod">
        <pc:chgData name="Gaby Godoy" userId="1c1fa1134d184076" providerId="LiveId" clId="{DFF31F10-FBF8-446B-A5CE-B50A50FF51B9}" dt="2021-03-21T05:46:38.164" v="2191" actId="47"/>
        <pc:sldMkLst>
          <pc:docMk/>
          <pc:sldMk cId="488765091" sldId="445"/>
        </pc:sldMkLst>
        <pc:spChg chg="del">
          <ac:chgData name="Gaby Godoy" userId="1c1fa1134d184076" providerId="LiveId" clId="{DFF31F10-FBF8-446B-A5CE-B50A50FF51B9}" dt="2021-03-21T05:41:21.516" v="2168" actId="478"/>
          <ac:spMkLst>
            <pc:docMk/>
            <pc:sldMk cId="488765091" sldId="445"/>
            <ac:spMk id="3" creationId="{55FF284A-606D-492A-A231-265A80D8D42C}"/>
          </ac:spMkLst>
        </pc:spChg>
        <pc:spChg chg="del">
          <ac:chgData name="Gaby Godoy" userId="1c1fa1134d184076" providerId="LiveId" clId="{DFF31F10-FBF8-446B-A5CE-B50A50FF51B9}" dt="2021-03-21T05:41:21.516" v="2168" actId="478"/>
          <ac:spMkLst>
            <pc:docMk/>
            <pc:sldMk cId="488765091" sldId="445"/>
            <ac:spMk id="4" creationId="{ABBFC680-9155-4745-AAEF-CF3EAE94CF79}"/>
          </ac:spMkLst>
        </pc:spChg>
      </pc:sldChg>
      <pc:sldChg chg="modSp mod">
        <pc:chgData name="Gaby Godoy" userId="1c1fa1134d184076" providerId="LiveId" clId="{DFF31F10-FBF8-446B-A5CE-B50A50FF51B9}" dt="2021-03-21T05:03:19.370" v="2047" actId="14100"/>
        <pc:sldMkLst>
          <pc:docMk/>
          <pc:sldMk cId="3116220413" sldId="446"/>
        </pc:sldMkLst>
        <pc:spChg chg="mod">
          <ac:chgData name="Gaby Godoy" userId="1c1fa1134d184076" providerId="LiveId" clId="{DFF31F10-FBF8-446B-A5CE-B50A50FF51B9}" dt="2021-03-21T05:03:02.577" v="2046" actId="404"/>
          <ac:spMkLst>
            <pc:docMk/>
            <pc:sldMk cId="3116220413" sldId="446"/>
            <ac:spMk id="9" creationId="{7F30E8AA-C5EA-431C-9F2F-7BD22782B23A}"/>
          </ac:spMkLst>
        </pc:spChg>
        <pc:spChg chg="mod">
          <ac:chgData name="Gaby Godoy" userId="1c1fa1134d184076" providerId="LiveId" clId="{DFF31F10-FBF8-446B-A5CE-B50A50FF51B9}" dt="2021-03-21T05:03:19.370" v="2047" actId="14100"/>
          <ac:spMkLst>
            <pc:docMk/>
            <pc:sldMk cId="3116220413" sldId="446"/>
            <ac:spMk id="13" creationId="{8904328C-DA97-4595-AE33-86E6BA9B4AB6}"/>
          </ac:spMkLst>
        </pc:spChg>
      </pc:sldChg>
      <pc:sldChg chg="delSp modSp mod">
        <pc:chgData name="Gaby Godoy" userId="1c1fa1134d184076" providerId="LiveId" clId="{DFF31F10-FBF8-446B-A5CE-B50A50FF51B9}" dt="2021-03-21T05:12:25.252" v="2065" actId="1076"/>
        <pc:sldMkLst>
          <pc:docMk/>
          <pc:sldMk cId="675956666" sldId="447"/>
        </pc:sldMkLst>
        <pc:spChg chg="mod">
          <ac:chgData name="Gaby Godoy" userId="1c1fa1134d184076" providerId="LiveId" clId="{DFF31F10-FBF8-446B-A5CE-B50A50FF51B9}" dt="2021-03-21T05:12:20.918" v="2063" actId="1076"/>
          <ac:spMkLst>
            <pc:docMk/>
            <pc:sldMk cId="675956666" sldId="447"/>
            <ac:spMk id="9" creationId="{7F30E8AA-C5EA-431C-9F2F-7BD22782B23A}"/>
          </ac:spMkLst>
        </pc:spChg>
        <pc:spChg chg="del mod">
          <ac:chgData name="Gaby Godoy" userId="1c1fa1134d184076" providerId="LiveId" clId="{DFF31F10-FBF8-446B-A5CE-B50A50FF51B9}" dt="2021-03-21T05:11:33.626" v="2055" actId="21"/>
          <ac:spMkLst>
            <pc:docMk/>
            <pc:sldMk cId="675956666" sldId="447"/>
            <ac:spMk id="13" creationId="{8904328C-DA97-4595-AE33-86E6BA9B4AB6}"/>
          </ac:spMkLst>
        </pc:spChg>
        <pc:picChg chg="mod">
          <ac:chgData name="Gaby Godoy" userId="1c1fa1134d184076" providerId="LiveId" clId="{DFF31F10-FBF8-446B-A5CE-B50A50FF51B9}" dt="2021-03-21T05:12:25.252" v="2065" actId="1076"/>
          <ac:picMkLst>
            <pc:docMk/>
            <pc:sldMk cId="675956666" sldId="447"/>
            <ac:picMk id="5" creationId="{D8847E41-3255-40A2-801E-4B9C05BDD910}"/>
          </ac:picMkLst>
        </pc:picChg>
        <pc:picChg chg="del">
          <ac:chgData name="Gaby Godoy" userId="1c1fa1134d184076" providerId="LiveId" clId="{DFF31F10-FBF8-446B-A5CE-B50A50FF51B9}" dt="2021-03-21T05:11:33.626" v="2055" actId="21"/>
          <ac:picMkLst>
            <pc:docMk/>
            <pc:sldMk cId="675956666" sldId="447"/>
            <ac:picMk id="8" creationId="{20DDC79A-0868-4533-BCDF-BF96630E6CE7}"/>
          </ac:picMkLst>
        </pc:picChg>
      </pc:sldChg>
      <pc:sldChg chg="addSp modSp mod">
        <pc:chgData name="Gaby Godoy" userId="1c1fa1134d184076" providerId="LiveId" clId="{DFF31F10-FBF8-446B-A5CE-B50A50FF51B9}" dt="2021-03-21T05:32:45.719" v="2166" actId="20577"/>
        <pc:sldMkLst>
          <pc:docMk/>
          <pc:sldMk cId="578450586" sldId="448"/>
        </pc:sldMkLst>
        <pc:spChg chg="add mod">
          <ac:chgData name="Gaby Godoy" userId="1c1fa1134d184076" providerId="LiveId" clId="{DFF31F10-FBF8-446B-A5CE-B50A50FF51B9}" dt="2021-03-21T05:32:45.719" v="2166" actId="20577"/>
          <ac:spMkLst>
            <pc:docMk/>
            <pc:sldMk cId="578450586" sldId="448"/>
            <ac:spMk id="6" creationId="{D62AAEB2-8F72-4FA2-B847-0421B5094DE9}"/>
          </ac:spMkLst>
        </pc:spChg>
        <pc:spChg chg="mod">
          <ac:chgData name="Gaby Godoy" userId="1c1fa1134d184076" providerId="LiveId" clId="{DFF31F10-FBF8-446B-A5CE-B50A50FF51B9}" dt="2021-03-21T05:06:15.727" v="2049" actId="404"/>
          <ac:spMkLst>
            <pc:docMk/>
            <pc:sldMk cId="578450586" sldId="448"/>
            <ac:spMk id="9" creationId="{7F30E8AA-C5EA-431C-9F2F-7BD22782B23A}"/>
          </ac:spMkLst>
        </pc:spChg>
        <pc:spChg chg="mod">
          <ac:chgData name="Gaby Godoy" userId="1c1fa1134d184076" providerId="LiveId" clId="{DFF31F10-FBF8-446B-A5CE-B50A50FF51B9}" dt="2021-03-21T05:32:39.757" v="2165" actId="2711"/>
          <ac:spMkLst>
            <pc:docMk/>
            <pc:sldMk cId="578450586" sldId="448"/>
            <ac:spMk id="10" creationId="{7AC8E49E-5B01-4471-A0E6-9F7AA17DA208}"/>
          </ac:spMkLst>
        </pc:spChg>
        <pc:spChg chg="mod">
          <ac:chgData name="Gaby Godoy" userId="1c1fa1134d184076" providerId="LiveId" clId="{DFF31F10-FBF8-446B-A5CE-B50A50FF51B9}" dt="2021-03-21T05:06:11.207" v="2048" actId="2711"/>
          <ac:spMkLst>
            <pc:docMk/>
            <pc:sldMk cId="578450586" sldId="448"/>
            <ac:spMk id="13" creationId="{8904328C-DA97-4595-AE33-86E6BA9B4AB6}"/>
          </ac:spMkLst>
        </pc:spChg>
        <pc:picChg chg="add mod">
          <ac:chgData name="Gaby Godoy" userId="1c1fa1134d184076" providerId="LiveId" clId="{DFF31F10-FBF8-446B-A5CE-B50A50FF51B9}" dt="2021-03-21T05:11:40.663" v="2057" actId="1076"/>
          <ac:picMkLst>
            <pc:docMk/>
            <pc:sldMk cId="578450586" sldId="448"/>
            <ac:picMk id="7" creationId="{F6D1F564-5550-402A-B0BA-834EF2B04DBF}"/>
          </ac:picMkLst>
        </pc:picChg>
      </pc:sldChg>
      <pc:sldChg chg="addSp modSp mod">
        <pc:chgData name="Gaby Godoy" userId="1c1fa1134d184076" providerId="LiveId" clId="{DFF31F10-FBF8-446B-A5CE-B50A50FF51B9}" dt="2021-03-21T05:43:11.033" v="2176" actId="571"/>
        <pc:sldMkLst>
          <pc:docMk/>
          <pc:sldMk cId="409289399" sldId="449"/>
        </pc:sldMkLst>
        <pc:spChg chg="add mod">
          <ac:chgData name="Gaby Godoy" userId="1c1fa1134d184076" providerId="LiveId" clId="{DFF31F10-FBF8-446B-A5CE-B50A50FF51B9}" dt="2021-03-21T05:42:13.836" v="2175" actId="1038"/>
          <ac:spMkLst>
            <pc:docMk/>
            <pc:sldMk cId="409289399" sldId="449"/>
            <ac:spMk id="3" creationId="{57209707-47D4-4DC9-A56D-9B45AA95712C}"/>
          </ac:spMkLst>
        </pc:spChg>
        <pc:spChg chg="add mod">
          <ac:chgData name="Gaby Godoy" userId="1c1fa1134d184076" providerId="LiveId" clId="{DFF31F10-FBF8-446B-A5CE-B50A50FF51B9}" dt="2021-03-21T05:43:11.033" v="2176" actId="571"/>
          <ac:spMkLst>
            <pc:docMk/>
            <pc:sldMk cId="409289399" sldId="449"/>
            <ac:spMk id="13" creationId="{5215E0B3-7E2C-4198-9DE0-9052AEA7D5DB}"/>
          </ac:spMkLst>
        </pc:spChg>
      </pc:sldChg>
      <pc:sldChg chg="addSp modSp mod">
        <pc:chgData name="Gaby Godoy" userId="1c1fa1134d184076" providerId="LiveId" clId="{DFF31F10-FBF8-446B-A5CE-B50A50FF51B9}" dt="2021-03-21T05:44:45.212" v="2184" actId="1038"/>
        <pc:sldMkLst>
          <pc:docMk/>
          <pc:sldMk cId="711452531" sldId="450"/>
        </pc:sldMkLst>
        <pc:spChg chg="mod">
          <ac:chgData name="Gaby Godoy" userId="1c1fa1134d184076" providerId="LiveId" clId="{DFF31F10-FBF8-446B-A5CE-B50A50FF51B9}" dt="2021-03-21T05:34:50.586" v="2167" actId="2711"/>
          <ac:spMkLst>
            <pc:docMk/>
            <pc:sldMk cId="711452531" sldId="450"/>
            <ac:spMk id="11" creationId="{9911DF2B-535C-47AE-A64C-BEA5E7BFBAE5}"/>
          </ac:spMkLst>
        </pc:spChg>
        <pc:spChg chg="mod">
          <ac:chgData name="Gaby Godoy" userId="1c1fa1134d184076" providerId="LiveId" clId="{DFF31F10-FBF8-446B-A5CE-B50A50FF51B9}" dt="2021-03-21T05:44:07.280" v="2179" actId="1076"/>
          <ac:spMkLst>
            <pc:docMk/>
            <pc:sldMk cId="711452531" sldId="450"/>
            <ac:spMk id="12" creationId="{DA0E490B-1094-4524-8D08-F76011F9D7B8}"/>
          </ac:spMkLst>
        </pc:spChg>
        <pc:spChg chg="add mod">
          <ac:chgData name="Gaby Godoy" userId="1c1fa1134d184076" providerId="LiveId" clId="{DFF31F10-FBF8-446B-A5CE-B50A50FF51B9}" dt="2021-03-21T05:43:56.538" v="2178" actId="1076"/>
          <ac:spMkLst>
            <pc:docMk/>
            <pc:sldMk cId="711452531" sldId="450"/>
            <ac:spMk id="13" creationId="{3391C75E-98BA-406A-9A7D-50BC357535F6}"/>
          </ac:spMkLst>
        </pc:spChg>
        <pc:spChg chg="add mod">
          <ac:chgData name="Gaby Godoy" userId="1c1fa1134d184076" providerId="LiveId" clId="{DFF31F10-FBF8-446B-A5CE-B50A50FF51B9}" dt="2021-03-21T05:44:45.212" v="2184" actId="1038"/>
          <ac:spMkLst>
            <pc:docMk/>
            <pc:sldMk cId="711452531" sldId="450"/>
            <ac:spMk id="14" creationId="{841CE7A8-E900-4D15-8EC6-BD0EC9647340}"/>
          </ac:spMkLst>
        </pc:spChg>
        <pc:picChg chg="mod">
          <ac:chgData name="Gaby Godoy" userId="1c1fa1134d184076" providerId="LiveId" clId="{DFF31F10-FBF8-446B-A5CE-B50A50FF51B9}" dt="2021-03-21T05:44:07.280" v="2179" actId="1076"/>
          <ac:picMkLst>
            <pc:docMk/>
            <pc:sldMk cId="711452531" sldId="450"/>
            <ac:picMk id="7" creationId="{27BBBD7B-FB8E-49E9-A073-1BC110159B6A}"/>
          </ac:picMkLst>
        </pc:picChg>
      </pc:sldChg>
      <pc:sldChg chg="addSp modSp mod">
        <pc:chgData name="Gaby Godoy" userId="1c1fa1134d184076" providerId="LiveId" clId="{DFF31F10-FBF8-446B-A5CE-B50A50FF51B9}" dt="2021-03-21T05:45:05.996" v="2190" actId="1038"/>
        <pc:sldMkLst>
          <pc:docMk/>
          <pc:sldMk cId="3138402750" sldId="451"/>
        </pc:sldMkLst>
        <pc:spChg chg="add mod">
          <ac:chgData name="Gaby Godoy" userId="1c1fa1134d184076" providerId="LiveId" clId="{DFF31F10-FBF8-446B-A5CE-B50A50FF51B9}" dt="2021-03-21T05:44:58.348" v="2187" actId="1036"/>
          <ac:spMkLst>
            <pc:docMk/>
            <pc:sldMk cId="3138402750" sldId="451"/>
            <ac:spMk id="7" creationId="{4D63D684-3061-4FCE-899B-43E148170F92}"/>
          </ac:spMkLst>
        </pc:spChg>
        <pc:spChg chg="add mod">
          <ac:chgData name="Gaby Godoy" userId="1c1fa1134d184076" providerId="LiveId" clId="{DFF31F10-FBF8-446B-A5CE-B50A50FF51B9}" dt="2021-03-21T05:45:05.996" v="2190" actId="1038"/>
          <ac:spMkLst>
            <pc:docMk/>
            <pc:sldMk cId="3138402750" sldId="451"/>
            <ac:spMk id="9" creationId="{13B7E6BD-37D3-48FA-880E-7E76D7E6AFEE}"/>
          </ac:spMkLst>
        </pc:spChg>
        <pc:spChg chg="mod">
          <ac:chgData name="Gaby Godoy" userId="1c1fa1134d184076" providerId="LiveId" clId="{DFF31F10-FBF8-446B-A5CE-B50A50FF51B9}" dt="2021-03-21T05:44:19.537" v="2180" actId="1076"/>
          <ac:spMkLst>
            <pc:docMk/>
            <pc:sldMk cId="3138402750" sldId="451"/>
            <ac:spMk id="11" creationId="{9911DF2B-535C-47AE-A64C-BEA5E7BFBAE5}"/>
          </ac:spMkLst>
        </pc:spChg>
        <pc:spChg chg="mod">
          <ac:chgData name="Gaby Godoy" userId="1c1fa1134d184076" providerId="LiveId" clId="{DFF31F10-FBF8-446B-A5CE-B50A50FF51B9}" dt="2021-03-21T05:44:27.788" v="2181" actId="1076"/>
          <ac:spMkLst>
            <pc:docMk/>
            <pc:sldMk cId="3138402750" sldId="451"/>
            <ac:spMk id="12" creationId="{DA0E490B-1094-4524-8D08-F76011F9D7B8}"/>
          </ac:spMkLst>
        </pc:spChg>
        <pc:picChg chg="mod">
          <ac:chgData name="Gaby Godoy" userId="1c1fa1134d184076" providerId="LiveId" clId="{DFF31F10-FBF8-446B-A5CE-B50A50FF51B9}" dt="2021-03-21T05:44:19.537" v="2180" actId="1076"/>
          <ac:picMkLst>
            <pc:docMk/>
            <pc:sldMk cId="3138402750" sldId="451"/>
            <ac:picMk id="5" creationId="{18BD5198-3F32-4374-B11A-B352551CC1E9}"/>
          </ac:picMkLst>
        </pc:picChg>
        <pc:picChg chg="mod">
          <ac:chgData name="Gaby Godoy" userId="1c1fa1134d184076" providerId="LiveId" clId="{DFF31F10-FBF8-446B-A5CE-B50A50FF51B9}" dt="2021-03-21T05:44:27.788" v="2181" actId="1076"/>
          <ac:picMkLst>
            <pc:docMk/>
            <pc:sldMk cId="3138402750" sldId="451"/>
            <ac:picMk id="8" creationId="{E9B75555-5FF3-4641-B369-830ADB12F329}"/>
          </ac:picMkLst>
        </pc:picChg>
      </pc:sldChg>
      <pc:sldChg chg="addSp modSp mod">
        <pc:chgData name="Gaby Godoy" userId="1c1fa1134d184076" providerId="LiveId" clId="{DFF31F10-FBF8-446B-A5CE-B50A50FF51B9}" dt="2021-03-21T05:50:23.523" v="2200" actId="1076"/>
        <pc:sldMkLst>
          <pc:docMk/>
          <pc:sldMk cId="992206589" sldId="452"/>
        </pc:sldMkLst>
        <pc:spChg chg="add mod">
          <ac:chgData name="Gaby Godoy" userId="1c1fa1134d184076" providerId="LiveId" clId="{DFF31F10-FBF8-446B-A5CE-B50A50FF51B9}" dt="2021-03-21T05:50:23.523" v="2200" actId="1076"/>
          <ac:spMkLst>
            <pc:docMk/>
            <pc:sldMk cId="992206589" sldId="452"/>
            <ac:spMk id="7" creationId="{E1B49406-F9AE-4E1A-9834-97303740C3CC}"/>
          </ac:spMkLst>
        </pc:spChg>
        <pc:spChg chg="add mod">
          <ac:chgData name="Gaby Godoy" userId="1c1fa1134d184076" providerId="LiveId" clId="{DFF31F10-FBF8-446B-A5CE-B50A50FF51B9}" dt="2021-03-21T05:50:18.217" v="2199" actId="1076"/>
          <ac:spMkLst>
            <pc:docMk/>
            <pc:sldMk cId="992206589" sldId="452"/>
            <ac:spMk id="9" creationId="{BF6E6229-EBA6-4294-8F72-D58C9AD4C536}"/>
          </ac:spMkLst>
        </pc:spChg>
        <pc:spChg chg="mod">
          <ac:chgData name="Gaby Godoy" userId="1c1fa1134d184076" providerId="LiveId" clId="{DFF31F10-FBF8-446B-A5CE-B50A50FF51B9}" dt="2021-03-21T05:50:23.523" v="2200" actId="1076"/>
          <ac:spMkLst>
            <pc:docMk/>
            <pc:sldMk cId="992206589" sldId="452"/>
            <ac:spMk id="11" creationId="{9911DF2B-535C-47AE-A64C-BEA5E7BFBAE5}"/>
          </ac:spMkLst>
        </pc:spChg>
        <pc:spChg chg="mod">
          <ac:chgData name="Gaby Godoy" userId="1c1fa1134d184076" providerId="LiveId" clId="{DFF31F10-FBF8-446B-A5CE-B50A50FF51B9}" dt="2021-03-21T05:50:18.217" v="2199" actId="1076"/>
          <ac:spMkLst>
            <pc:docMk/>
            <pc:sldMk cId="992206589" sldId="452"/>
            <ac:spMk id="12" creationId="{DA0E490B-1094-4524-8D08-F76011F9D7B8}"/>
          </ac:spMkLst>
        </pc:spChg>
        <pc:picChg chg="mod">
          <ac:chgData name="Gaby Godoy" userId="1c1fa1134d184076" providerId="LiveId" clId="{DFF31F10-FBF8-446B-A5CE-B50A50FF51B9}" dt="2021-03-21T05:50:23.523" v="2200" actId="1076"/>
          <ac:picMkLst>
            <pc:docMk/>
            <pc:sldMk cId="992206589" sldId="452"/>
            <ac:picMk id="5" creationId="{18BD5198-3F32-4374-B11A-B352551CC1E9}"/>
          </ac:picMkLst>
        </pc:picChg>
        <pc:picChg chg="mod">
          <ac:chgData name="Gaby Godoy" userId="1c1fa1134d184076" providerId="LiveId" clId="{DFF31F10-FBF8-446B-A5CE-B50A50FF51B9}" dt="2021-03-21T05:50:18.217" v="2199" actId="1076"/>
          <ac:picMkLst>
            <pc:docMk/>
            <pc:sldMk cId="992206589" sldId="452"/>
            <ac:picMk id="8" creationId="{E9B75555-5FF3-4641-B369-830ADB12F329}"/>
          </ac:picMkLst>
        </pc:picChg>
      </pc:sldChg>
      <pc:sldChg chg="addSp modSp mod">
        <pc:chgData name="Gaby Godoy" userId="1c1fa1134d184076" providerId="LiveId" clId="{DFF31F10-FBF8-446B-A5CE-B50A50FF51B9}" dt="2021-03-21T05:59:40.241" v="2230" actId="255"/>
        <pc:sldMkLst>
          <pc:docMk/>
          <pc:sldMk cId="2147093273" sldId="453"/>
        </pc:sldMkLst>
        <pc:spChg chg="add mod">
          <ac:chgData name="Gaby Godoy" userId="1c1fa1134d184076" providerId="LiveId" clId="{DFF31F10-FBF8-446B-A5CE-B50A50FF51B9}" dt="2021-03-21T05:50:48.444" v="2206" actId="1076"/>
          <ac:spMkLst>
            <pc:docMk/>
            <pc:sldMk cId="2147093273" sldId="453"/>
            <ac:spMk id="8" creationId="{729DF658-CB09-482D-A4AA-9B0B7AB16CAA}"/>
          </ac:spMkLst>
        </pc:spChg>
        <pc:spChg chg="add mod">
          <ac:chgData name="Gaby Godoy" userId="1c1fa1134d184076" providerId="LiveId" clId="{DFF31F10-FBF8-446B-A5CE-B50A50FF51B9}" dt="2021-03-21T05:51:19.323" v="2213" actId="1076"/>
          <ac:spMkLst>
            <pc:docMk/>
            <pc:sldMk cId="2147093273" sldId="453"/>
            <ac:spMk id="9" creationId="{04C9789B-3215-4164-B6FE-427649382625}"/>
          </ac:spMkLst>
        </pc:spChg>
        <pc:spChg chg="mod">
          <ac:chgData name="Gaby Godoy" userId="1c1fa1134d184076" providerId="LiveId" clId="{DFF31F10-FBF8-446B-A5CE-B50A50FF51B9}" dt="2021-03-21T05:59:40.241" v="2230" actId="255"/>
          <ac:spMkLst>
            <pc:docMk/>
            <pc:sldMk cId="2147093273" sldId="453"/>
            <ac:spMk id="11" creationId="{9911DF2B-535C-47AE-A64C-BEA5E7BFBAE5}"/>
          </ac:spMkLst>
        </pc:spChg>
        <pc:spChg chg="mod">
          <ac:chgData name="Gaby Godoy" userId="1c1fa1134d184076" providerId="LiveId" clId="{DFF31F10-FBF8-446B-A5CE-B50A50FF51B9}" dt="2021-03-21T05:51:22.941" v="2214" actId="1076"/>
          <ac:spMkLst>
            <pc:docMk/>
            <pc:sldMk cId="2147093273" sldId="453"/>
            <ac:spMk id="12" creationId="{DA0E490B-1094-4524-8D08-F76011F9D7B8}"/>
          </ac:spMkLst>
        </pc:spChg>
        <pc:picChg chg="mod">
          <ac:chgData name="Gaby Godoy" userId="1c1fa1134d184076" providerId="LiveId" clId="{DFF31F10-FBF8-446B-A5CE-B50A50FF51B9}" dt="2021-03-21T05:50:39.822" v="2204" actId="14100"/>
          <ac:picMkLst>
            <pc:docMk/>
            <pc:sldMk cId="2147093273" sldId="453"/>
            <ac:picMk id="4" creationId="{CF7659FF-01C9-4693-B331-87C4E4DE1015}"/>
          </ac:picMkLst>
        </pc:picChg>
        <pc:picChg chg="mod">
          <ac:chgData name="Gaby Godoy" userId="1c1fa1134d184076" providerId="LiveId" clId="{DFF31F10-FBF8-446B-A5CE-B50A50FF51B9}" dt="2021-03-21T05:51:19.323" v="2213" actId="1076"/>
          <ac:picMkLst>
            <pc:docMk/>
            <pc:sldMk cId="2147093273" sldId="453"/>
            <ac:picMk id="7" creationId="{ABC360BC-CCFF-4790-9258-F7504611A0DE}"/>
          </ac:picMkLst>
        </pc:picChg>
      </pc:sldChg>
      <pc:sldChg chg="addSp modSp mod">
        <pc:chgData name="Gaby Godoy" userId="1c1fa1134d184076" providerId="LiveId" clId="{DFF31F10-FBF8-446B-A5CE-B50A50FF51B9}" dt="2021-03-21T05:56:30.741" v="2224" actId="1036"/>
        <pc:sldMkLst>
          <pc:docMk/>
          <pc:sldMk cId="178902677" sldId="454"/>
        </pc:sldMkLst>
        <pc:spChg chg="add mod">
          <ac:chgData name="Gaby Godoy" userId="1c1fa1134d184076" providerId="LiveId" clId="{DFF31F10-FBF8-446B-A5CE-B50A50FF51B9}" dt="2021-03-21T05:52:46.771" v="2219" actId="1076"/>
          <ac:spMkLst>
            <pc:docMk/>
            <pc:sldMk cId="178902677" sldId="454"/>
            <ac:spMk id="8" creationId="{8AF9D882-780F-4A83-A882-B84C0EE9DCC3}"/>
          </ac:spMkLst>
        </pc:spChg>
        <pc:spChg chg="add mod">
          <ac:chgData name="Gaby Godoy" userId="1c1fa1134d184076" providerId="LiveId" clId="{DFF31F10-FBF8-446B-A5CE-B50A50FF51B9}" dt="2021-03-21T05:56:30.741" v="2224" actId="1036"/>
          <ac:spMkLst>
            <pc:docMk/>
            <pc:sldMk cId="178902677" sldId="454"/>
            <ac:spMk id="9" creationId="{DBFBCA77-99EA-48C5-B1D4-4EEA1E8BF817}"/>
          </ac:spMkLst>
        </pc:spChg>
        <pc:spChg chg="mod">
          <ac:chgData name="Gaby Godoy" userId="1c1fa1134d184076" providerId="LiveId" clId="{DFF31F10-FBF8-446B-A5CE-B50A50FF51B9}" dt="2021-03-21T05:53:53.432" v="2223" actId="404"/>
          <ac:spMkLst>
            <pc:docMk/>
            <pc:sldMk cId="178902677" sldId="454"/>
            <ac:spMk id="11" creationId="{9911DF2B-535C-47AE-A64C-BEA5E7BFBAE5}"/>
          </ac:spMkLst>
        </pc:spChg>
        <pc:spChg chg="mod">
          <ac:chgData name="Gaby Godoy" userId="1c1fa1134d184076" providerId="LiveId" clId="{DFF31F10-FBF8-446B-A5CE-B50A50FF51B9}" dt="2021-03-21T05:53:53.432" v="2223" actId="404"/>
          <ac:spMkLst>
            <pc:docMk/>
            <pc:sldMk cId="178902677" sldId="454"/>
            <ac:spMk id="12" creationId="{DA0E490B-1094-4524-8D08-F76011F9D7B8}"/>
          </ac:spMkLst>
        </pc:spChg>
        <pc:picChg chg="mod">
          <ac:chgData name="Gaby Godoy" userId="1c1fa1134d184076" providerId="LiveId" clId="{DFF31F10-FBF8-446B-A5CE-B50A50FF51B9}" dt="2021-03-21T05:52:46.771" v="2219" actId="1076"/>
          <ac:picMkLst>
            <pc:docMk/>
            <pc:sldMk cId="178902677" sldId="454"/>
            <ac:picMk id="4" creationId="{DA7F0F18-6397-4675-9E48-6E03AB09F757}"/>
          </ac:picMkLst>
        </pc:picChg>
      </pc:sldChg>
      <pc:sldChg chg="addSp modSp mod">
        <pc:chgData name="Gaby Godoy" userId="1c1fa1134d184076" providerId="LiveId" clId="{DFF31F10-FBF8-446B-A5CE-B50A50FF51B9}" dt="2021-03-21T06:06:56.186" v="2241" actId="255"/>
        <pc:sldMkLst>
          <pc:docMk/>
          <pc:sldMk cId="2370567976" sldId="456"/>
        </pc:sldMkLst>
        <pc:spChg chg="add mod">
          <ac:chgData name="Gaby Godoy" userId="1c1fa1134d184076" providerId="LiveId" clId="{DFF31F10-FBF8-446B-A5CE-B50A50FF51B9}" dt="2021-03-21T06:02:05.829" v="2234" actId="1076"/>
          <ac:spMkLst>
            <pc:docMk/>
            <pc:sldMk cId="2370567976" sldId="456"/>
            <ac:spMk id="9" creationId="{3BC3488D-F0E0-4444-83F6-7E197029CEA0}"/>
          </ac:spMkLst>
        </pc:spChg>
        <pc:spChg chg="mod">
          <ac:chgData name="Gaby Godoy" userId="1c1fa1134d184076" providerId="LiveId" clId="{DFF31F10-FBF8-446B-A5CE-B50A50FF51B9}" dt="2021-03-21T06:06:56.186" v="2241" actId="255"/>
          <ac:spMkLst>
            <pc:docMk/>
            <pc:sldMk cId="2370567976" sldId="456"/>
            <ac:spMk id="11" creationId="{9911DF2B-535C-47AE-A64C-BEA5E7BFBAE5}"/>
          </ac:spMkLst>
        </pc:spChg>
        <pc:spChg chg="mod">
          <ac:chgData name="Gaby Godoy" userId="1c1fa1134d184076" providerId="LiveId" clId="{DFF31F10-FBF8-446B-A5CE-B50A50FF51B9}" dt="2021-03-21T06:06:56.186" v="2241" actId="255"/>
          <ac:spMkLst>
            <pc:docMk/>
            <pc:sldMk cId="2370567976" sldId="456"/>
            <ac:spMk id="12" creationId="{DA0E490B-1094-4524-8D08-F76011F9D7B8}"/>
          </ac:spMkLst>
        </pc:spChg>
      </pc:sldChg>
      <pc:sldChg chg="addSp modSp mod">
        <pc:chgData name="Gaby Godoy" userId="1c1fa1134d184076" providerId="LiveId" clId="{DFF31F10-FBF8-446B-A5CE-B50A50FF51B9}" dt="2021-03-21T06:07:25.641" v="2245" actId="14100"/>
        <pc:sldMkLst>
          <pc:docMk/>
          <pc:sldMk cId="960741139" sldId="458"/>
        </pc:sldMkLst>
        <pc:spChg chg="add mod">
          <ac:chgData name="Gaby Godoy" userId="1c1fa1134d184076" providerId="LiveId" clId="{DFF31F10-FBF8-446B-A5CE-B50A50FF51B9}" dt="2021-03-21T06:07:05.544" v="2242" actId="1076"/>
          <ac:spMkLst>
            <pc:docMk/>
            <pc:sldMk cId="960741139" sldId="458"/>
            <ac:spMk id="8" creationId="{ADB18D36-D599-493D-94F7-5C48D46403B3}"/>
          </ac:spMkLst>
        </pc:spChg>
        <pc:spChg chg="add mod">
          <ac:chgData name="Gaby Godoy" userId="1c1fa1134d184076" providerId="LiveId" clId="{DFF31F10-FBF8-446B-A5CE-B50A50FF51B9}" dt="2021-03-21T06:07:20.796" v="2243" actId="1076"/>
          <ac:spMkLst>
            <pc:docMk/>
            <pc:sldMk cId="960741139" sldId="458"/>
            <ac:spMk id="9" creationId="{DA54B10D-477E-4BEE-AD18-8102A5235679}"/>
          </ac:spMkLst>
        </pc:spChg>
        <pc:spChg chg="mod">
          <ac:chgData name="Gaby Godoy" userId="1c1fa1134d184076" providerId="LiveId" clId="{DFF31F10-FBF8-446B-A5CE-B50A50FF51B9}" dt="2021-03-21T06:07:05.544" v="2242" actId="1076"/>
          <ac:spMkLst>
            <pc:docMk/>
            <pc:sldMk cId="960741139" sldId="458"/>
            <ac:spMk id="11" creationId="{9911DF2B-535C-47AE-A64C-BEA5E7BFBAE5}"/>
          </ac:spMkLst>
        </pc:spChg>
        <pc:spChg chg="mod">
          <ac:chgData name="Gaby Godoy" userId="1c1fa1134d184076" providerId="LiveId" clId="{DFF31F10-FBF8-446B-A5CE-B50A50FF51B9}" dt="2021-03-21T06:07:25.641" v="2245" actId="14100"/>
          <ac:spMkLst>
            <pc:docMk/>
            <pc:sldMk cId="960741139" sldId="458"/>
            <ac:spMk id="12" creationId="{DA0E490B-1094-4524-8D08-F76011F9D7B8}"/>
          </ac:spMkLst>
        </pc:spChg>
        <pc:picChg chg="mod">
          <ac:chgData name="Gaby Godoy" userId="1c1fa1134d184076" providerId="LiveId" clId="{DFF31F10-FBF8-446B-A5CE-B50A50FF51B9}" dt="2021-03-21T06:07:05.544" v="2242" actId="1076"/>
          <ac:picMkLst>
            <pc:docMk/>
            <pc:sldMk cId="960741139" sldId="458"/>
            <ac:picMk id="4" creationId="{EE09B50D-021D-4F72-B584-5498FF8E26E0}"/>
          </ac:picMkLst>
        </pc:picChg>
        <pc:picChg chg="mod">
          <ac:chgData name="Gaby Godoy" userId="1c1fa1134d184076" providerId="LiveId" clId="{DFF31F10-FBF8-446B-A5CE-B50A50FF51B9}" dt="2021-03-21T06:07:20.796" v="2243" actId="1076"/>
          <ac:picMkLst>
            <pc:docMk/>
            <pc:sldMk cId="960741139" sldId="458"/>
            <ac:picMk id="7" creationId="{6C2D8F44-8787-428F-83F9-F394C2C554B4}"/>
          </ac:picMkLst>
        </pc:picChg>
      </pc:sldChg>
      <pc:sldChg chg="addSp modSp mod">
        <pc:chgData name="Gaby Godoy" userId="1c1fa1134d184076" providerId="LiveId" clId="{DFF31F10-FBF8-446B-A5CE-B50A50FF51B9}" dt="2021-03-21T06:07:59.365" v="2253" actId="1076"/>
        <pc:sldMkLst>
          <pc:docMk/>
          <pc:sldMk cId="2821977709" sldId="459"/>
        </pc:sldMkLst>
        <pc:spChg chg="add mod">
          <ac:chgData name="Gaby Godoy" userId="1c1fa1134d184076" providerId="LiveId" clId="{DFF31F10-FBF8-446B-A5CE-B50A50FF51B9}" dt="2021-03-21T06:07:54.346" v="2251" actId="1076"/>
          <ac:spMkLst>
            <pc:docMk/>
            <pc:sldMk cId="2821977709" sldId="459"/>
            <ac:spMk id="8" creationId="{267193EE-4FDC-4152-A3B7-3FFFC04AC2A5}"/>
          </ac:spMkLst>
        </pc:spChg>
        <pc:spChg chg="add mod">
          <ac:chgData name="Gaby Godoy" userId="1c1fa1134d184076" providerId="LiveId" clId="{DFF31F10-FBF8-446B-A5CE-B50A50FF51B9}" dt="2021-03-21T06:07:59.365" v="2253" actId="1076"/>
          <ac:spMkLst>
            <pc:docMk/>
            <pc:sldMk cId="2821977709" sldId="459"/>
            <ac:spMk id="9" creationId="{79AC5DF4-7827-40EB-A9FC-14F812C93898}"/>
          </ac:spMkLst>
        </pc:spChg>
        <pc:spChg chg="mod">
          <ac:chgData name="Gaby Godoy" userId="1c1fa1134d184076" providerId="LiveId" clId="{DFF31F10-FBF8-446B-A5CE-B50A50FF51B9}" dt="2021-03-21T06:07:47.896" v="2249" actId="255"/>
          <ac:spMkLst>
            <pc:docMk/>
            <pc:sldMk cId="2821977709" sldId="459"/>
            <ac:spMk id="11" creationId="{9911DF2B-535C-47AE-A64C-BEA5E7BFBAE5}"/>
          </ac:spMkLst>
        </pc:spChg>
        <pc:spChg chg="mod">
          <ac:chgData name="Gaby Godoy" userId="1c1fa1134d184076" providerId="LiveId" clId="{DFF31F10-FBF8-446B-A5CE-B50A50FF51B9}" dt="2021-03-21T06:07:39.516" v="2247" actId="404"/>
          <ac:spMkLst>
            <pc:docMk/>
            <pc:sldMk cId="2821977709" sldId="459"/>
            <ac:spMk id="12" creationId="{DA0E490B-1094-4524-8D08-F76011F9D7B8}"/>
          </ac:spMkLst>
        </pc:spChg>
      </pc:sldChg>
      <pc:sldMasterChg chg="modSp modSldLayout">
        <pc:chgData name="Gaby Godoy" userId="1c1fa1134d184076" providerId="LiveId" clId="{DFF31F10-FBF8-446B-A5CE-B50A50FF51B9}" dt="2021-03-21T00:47:17.851" v="559" actId="2711"/>
        <pc:sldMasterMkLst>
          <pc:docMk/>
          <pc:sldMasterMk cId="0" sldId="2147483660"/>
        </pc:sldMasterMkLst>
        <pc:spChg chg="mod">
          <ac:chgData name="Gaby Godoy" userId="1c1fa1134d184076" providerId="LiveId" clId="{DFF31F10-FBF8-446B-A5CE-B50A50FF51B9}" dt="2021-03-21T00:37:10.626" v="487"/>
          <ac:spMkLst>
            <pc:docMk/>
            <pc:sldMasterMk cId="0" sldId="2147483660"/>
            <ac:spMk id="1044" creationId="{00000000-0000-0000-0000-000000000000}"/>
          </ac:spMkLst>
        </pc:spChg>
        <pc:spChg chg="mod">
          <ac:chgData name="Gaby Godoy" userId="1c1fa1134d184076" providerId="LiveId" clId="{DFF31F10-FBF8-446B-A5CE-B50A50FF51B9}" dt="2021-03-21T00:37:10.626" v="487"/>
          <ac:spMkLst>
            <pc:docMk/>
            <pc:sldMasterMk cId="0" sldId="2147483660"/>
            <ac:spMk id="1045" creationId="{00000000-0000-0000-0000-000000000000}"/>
          </ac:spMkLst>
        </pc:spChg>
        <pc:spChg chg="mod">
          <ac:chgData name="Gaby Godoy" userId="1c1fa1134d184076" providerId="LiveId" clId="{DFF31F10-FBF8-446B-A5CE-B50A50FF51B9}" dt="2021-03-21T00:37:10.626" v="487"/>
          <ac:spMkLst>
            <pc:docMk/>
            <pc:sldMasterMk cId="0" sldId="2147483660"/>
            <ac:spMk id="1047" creationId="{00000000-0000-0000-0000-000000000000}"/>
          </ac:spMkLst>
        </pc:spChg>
        <pc:spChg chg="mod">
          <ac:chgData name="Gaby Godoy" userId="1c1fa1134d184076" providerId="LiveId" clId="{DFF31F10-FBF8-446B-A5CE-B50A50FF51B9}" dt="2021-03-21T00:37:10.626" v="487"/>
          <ac:spMkLst>
            <pc:docMk/>
            <pc:sldMasterMk cId="0" sldId="2147483660"/>
            <ac:spMk id="1048" creationId="{00000000-0000-0000-0000-000000000000}"/>
          </ac:spMkLst>
        </pc:spChg>
        <pc:picChg chg="mod">
          <ac:chgData name="Gaby Godoy" userId="1c1fa1134d184076" providerId="LiveId" clId="{DFF31F10-FBF8-446B-A5CE-B50A50FF51B9}" dt="2021-03-21T00:37:10.626" v="487"/>
          <ac:picMkLst>
            <pc:docMk/>
            <pc:sldMasterMk cId="0" sldId="2147483660"/>
            <ac:picMk id="7" creationId="{146FACF3-F3A9-48A2-95AF-780990DDB3FF}"/>
          </ac:picMkLst>
        </pc:picChg>
        <pc:sldLayoutChg chg="modSp">
          <pc:chgData name="Gaby Godoy" userId="1c1fa1134d184076" providerId="LiveId" clId="{DFF31F10-FBF8-446B-A5CE-B50A50FF51B9}" dt="2021-03-21T00:46:19.783" v="547" actId="2711"/>
          <pc:sldLayoutMkLst>
            <pc:docMk/>
            <pc:sldMasterMk cId="0" sldId="2147483660"/>
            <pc:sldLayoutMk cId="0" sldId="2147483994"/>
          </pc:sldLayoutMkLst>
          <pc:spChg chg="mod">
            <ac:chgData name="Gaby Godoy" userId="1c1fa1134d184076" providerId="LiveId" clId="{DFF31F10-FBF8-446B-A5CE-B50A50FF51B9}" dt="2021-03-21T00:46:19.783" v="547" actId="2711"/>
            <ac:spMkLst>
              <pc:docMk/>
              <pc:sldMasterMk cId="0" sldId="2147483660"/>
              <pc:sldLayoutMk cId="0" sldId="2147483994"/>
              <ac:spMk id="2" creationId="{00000000-0000-0000-0000-000000000000}"/>
            </ac:spMkLst>
          </pc:spChg>
          <pc:spChg chg="mod">
            <ac:chgData name="Gaby Godoy" userId="1c1fa1134d184076" providerId="LiveId" clId="{DFF31F10-FBF8-446B-A5CE-B50A50FF51B9}" dt="2021-03-21T00:46:19.783" v="547" actId="2711"/>
            <ac:spMkLst>
              <pc:docMk/>
              <pc:sldMasterMk cId="0" sldId="2147483660"/>
              <pc:sldLayoutMk cId="0" sldId="2147483994"/>
              <ac:spMk id="3" creationId="{00000000-0000-0000-0000-000000000000}"/>
            </ac:spMkLst>
          </pc:spChg>
        </pc:sldLayoutChg>
        <pc:sldLayoutChg chg="modSp">
          <pc:chgData name="Gaby Godoy" userId="1c1fa1134d184076" providerId="LiveId" clId="{DFF31F10-FBF8-446B-A5CE-B50A50FF51B9}" dt="2021-03-21T00:46:24.659" v="548" actId="2711"/>
          <pc:sldLayoutMkLst>
            <pc:docMk/>
            <pc:sldMasterMk cId="0" sldId="2147483660"/>
            <pc:sldLayoutMk cId="0" sldId="2147483995"/>
          </pc:sldLayoutMkLst>
          <pc:spChg chg="mod">
            <ac:chgData name="Gaby Godoy" userId="1c1fa1134d184076" providerId="LiveId" clId="{DFF31F10-FBF8-446B-A5CE-B50A50FF51B9}" dt="2021-03-21T00:46:24.659" v="548" actId="2711"/>
            <ac:spMkLst>
              <pc:docMk/>
              <pc:sldMasterMk cId="0" sldId="2147483660"/>
              <pc:sldLayoutMk cId="0" sldId="2147483995"/>
              <ac:spMk id="2" creationId="{00000000-0000-0000-0000-000000000000}"/>
            </ac:spMkLst>
          </pc:spChg>
          <pc:spChg chg="mod">
            <ac:chgData name="Gaby Godoy" userId="1c1fa1134d184076" providerId="LiveId" clId="{DFF31F10-FBF8-446B-A5CE-B50A50FF51B9}" dt="2021-03-21T00:46:24.659" v="548" actId="2711"/>
            <ac:spMkLst>
              <pc:docMk/>
              <pc:sldMasterMk cId="0" sldId="2147483660"/>
              <pc:sldLayoutMk cId="0" sldId="2147483995"/>
              <ac:spMk id="3" creationId="{00000000-0000-0000-0000-000000000000}"/>
            </ac:spMkLst>
          </pc:spChg>
        </pc:sldLayoutChg>
        <pc:sldLayoutChg chg="modSp">
          <pc:chgData name="Gaby Godoy" userId="1c1fa1134d184076" providerId="LiveId" clId="{DFF31F10-FBF8-446B-A5CE-B50A50FF51B9}" dt="2021-03-21T00:46:32.132" v="549" actId="2711"/>
          <pc:sldLayoutMkLst>
            <pc:docMk/>
            <pc:sldMasterMk cId="0" sldId="2147483660"/>
            <pc:sldLayoutMk cId="0" sldId="2147483996"/>
          </pc:sldLayoutMkLst>
          <pc:spChg chg="mod">
            <ac:chgData name="Gaby Godoy" userId="1c1fa1134d184076" providerId="LiveId" clId="{DFF31F10-FBF8-446B-A5CE-B50A50FF51B9}" dt="2021-03-21T00:46:32.132" v="549" actId="2711"/>
            <ac:spMkLst>
              <pc:docMk/>
              <pc:sldMasterMk cId="0" sldId="2147483660"/>
              <pc:sldLayoutMk cId="0" sldId="2147483996"/>
              <ac:spMk id="2" creationId="{00000000-0000-0000-0000-000000000000}"/>
            </ac:spMkLst>
          </pc:spChg>
          <pc:spChg chg="mod">
            <ac:chgData name="Gaby Godoy" userId="1c1fa1134d184076" providerId="LiveId" clId="{DFF31F10-FBF8-446B-A5CE-B50A50FF51B9}" dt="2021-03-21T00:37:10.626" v="487"/>
            <ac:spMkLst>
              <pc:docMk/>
              <pc:sldMasterMk cId="0" sldId="2147483660"/>
              <pc:sldLayoutMk cId="0" sldId="2147483996"/>
              <ac:spMk id="3" creationId="{00000000-0000-0000-0000-000000000000}"/>
            </ac:spMkLst>
          </pc:spChg>
          <pc:spChg chg="mod">
            <ac:chgData name="Gaby Godoy" userId="1c1fa1134d184076" providerId="LiveId" clId="{DFF31F10-FBF8-446B-A5CE-B50A50FF51B9}" dt="2021-03-21T00:37:10.626" v="487"/>
            <ac:spMkLst>
              <pc:docMk/>
              <pc:sldMasterMk cId="0" sldId="2147483660"/>
              <pc:sldLayoutMk cId="0" sldId="2147483996"/>
              <ac:spMk id="4" creationId="{00000000-0000-0000-0000-000000000000}"/>
            </ac:spMkLst>
          </pc:spChg>
        </pc:sldLayoutChg>
        <pc:sldLayoutChg chg="modSp">
          <pc:chgData name="Gaby Godoy" userId="1c1fa1134d184076" providerId="LiveId" clId="{DFF31F10-FBF8-446B-A5CE-B50A50FF51B9}" dt="2021-03-21T00:46:36.059" v="550" actId="2711"/>
          <pc:sldLayoutMkLst>
            <pc:docMk/>
            <pc:sldMasterMk cId="0" sldId="2147483660"/>
            <pc:sldLayoutMk cId="0" sldId="2147483997"/>
          </pc:sldLayoutMkLst>
          <pc:spChg chg="mod">
            <ac:chgData name="Gaby Godoy" userId="1c1fa1134d184076" providerId="LiveId" clId="{DFF31F10-FBF8-446B-A5CE-B50A50FF51B9}" dt="2021-03-21T00:46:36.059" v="550" actId="2711"/>
            <ac:spMkLst>
              <pc:docMk/>
              <pc:sldMasterMk cId="0" sldId="2147483660"/>
              <pc:sldLayoutMk cId="0" sldId="2147483997"/>
              <ac:spMk id="2" creationId="{00000000-0000-0000-0000-000000000000}"/>
            </ac:spMkLst>
          </pc:spChg>
          <pc:spChg chg="mod">
            <ac:chgData name="Gaby Godoy" userId="1c1fa1134d184076" providerId="LiveId" clId="{DFF31F10-FBF8-446B-A5CE-B50A50FF51B9}" dt="2021-03-21T00:37:10.626" v="487"/>
            <ac:spMkLst>
              <pc:docMk/>
              <pc:sldMasterMk cId="0" sldId="2147483660"/>
              <pc:sldLayoutMk cId="0" sldId="2147483997"/>
              <ac:spMk id="3" creationId="{00000000-0000-0000-0000-000000000000}"/>
            </ac:spMkLst>
          </pc:spChg>
          <pc:spChg chg="mod">
            <ac:chgData name="Gaby Godoy" userId="1c1fa1134d184076" providerId="LiveId" clId="{DFF31F10-FBF8-446B-A5CE-B50A50FF51B9}" dt="2021-03-21T00:37:10.626" v="487"/>
            <ac:spMkLst>
              <pc:docMk/>
              <pc:sldMasterMk cId="0" sldId="2147483660"/>
              <pc:sldLayoutMk cId="0" sldId="2147483997"/>
              <ac:spMk id="4" creationId="{00000000-0000-0000-0000-000000000000}"/>
            </ac:spMkLst>
          </pc:spChg>
          <pc:spChg chg="mod">
            <ac:chgData name="Gaby Godoy" userId="1c1fa1134d184076" providerId="LiveId" clId="{DFF31F10-FBF8-446B-A5CE-B50A50FF51B9}" dt="2021-03-21T00:37:10.626" v="487"/>
            <ac:spMkLst>
              <pc:docMk/>
              <pc:sldMasterMk cId="0" sldId="2147483660"/>
              <pc:sldLayoutMk cId="0" sldId="2147483997"/>
              <ac:spMk id="5" creationId="{00000000-0000-0000-0000-000000000000}"/>
            </ac:spMkLst>
          </pc:spChg>
          <pc:spChg chg="mod">
            <ac:chgData name="Gaby Godoy" userId="1c1fa1134d184076" providerId="LiveId" clId="{DFF31F10-FBF8-446B-A5CE-B50A50FF51B9}" dt="2021-03-21T00:37:10.626" v="487"/>
            <ac:spMkLst>
              <pc:docMk/>
              <pc:sldMasterMk cId="0" sldId="2147483660"/>
              <pc:sldLayoutMk cId="0" sldId="2147483997"/>
              <ac:spMk id="6" creationId="{00000000-0000-0000-0000-000000000000}"/>
            </ac:spMkLst>
          </pc:spChg>
        </pc:sldLayoutChg>
        <pc:sldLayoutChg chg="modSp">
          <pc:chgData name="Gaby Godoy" userId="1c1fa1134d184076" providerId="LiveId" clId="{DFF31F10-FBF8-446B-A5CE-B50A50FF51B9}" dt="2021-03-21T00:46:40.012" v="551" actId="2711"/>
          <pc:sldLayoutMkLst>
            <pc:docMk/>
            <pc:sldMasterMk cId="0" sldId="2147483660"/>
            <pc:sldLayoutMk cId="0" sldId="2147483998"/>
          </pc:sldLayoutMkLst>
          <pc:spChg chg="mod">
            <ac:chgData name="Gaby Godoy" userId="1c1fa1134d184076" providerId="LiveId" clId="{DFF31F10-FBF8-446B-A5CE-B50A50FF51B9}" dt="2021-03-21T00:46:40.012" v="551" actId="2711"/>
            <ac:spMkLst>
              <pc:docMk/>
              <pc:sldMasterMk cId="0" sldId="2147483660"/>
              <pc:sldLayoutMk cId="0" sldId="2147483998"/>
              <ac:spMk id="2" creationId="{00000000-0000-0000-0000-000000000000}"/>
            </ac:spMkLst>
          </pc:spChg>
        </pc:sldLayoutChg>
        <pc:sldLayoutChg chg="modSp">
          <pc:chgData name="Gaby Godoy" userId="1c1fa1134d184076" providerId="LiveId" clId="{DFF31F10-FBF8-446B-A5CE-B50A50FF51B9}" dt="2021-03-21T00:46:48.486" v="552" actId="2711"/>
          <pc:sldLayoutMkLst>
            <pc:docMk/>
            <pc:sldMasterMk cId="0" sldId="2147483660"/>
            <pc:sldLayoutMk cId="0" sldId="2147483999"/>
          </pc:sldLayoutMkLst>
          <pc:spChg chg="mod">
            <ac:chgData name="Gaby Godoy" userId="1c1fa1134d184076" providerId="LiveId" clId="{DFF31F10-FBF8-446B-A5CE-B50A50FF51B9}" dt="2021-03-21T00:46:48.486" v="552" actId="2711"/>
            <ac:spMkLst>
              <pc:docMk/>
              <pc:sldMasterMk cId="0" sldId="2147483660"/>
              <pc:sldLayoutMk cId="0" sldId="2147483999"/>
              <ac:spMk id="2" creationId="{00000000-0000-0000-0000-000000000000}"/>
            </ac:spMkLst>
          </pc:spChg>
          <pc:spChg chg="mod">
            <ac:chgData name="Gaby Godoy" userId="1c1fa1134d184076" providerId="LiveId" clId="{DFF31F10-FBF8-446B-A5CE-B50A50FF51B9}" dt="2021-03-21T00:46:48.486" v="552" actId="2711"/>
            <ac:spMkLst>
              <pc:docMk/>
              <pc:sldMasterMk cId="0" sldId="2147483660"/>
              <pc:sldLayoutMk cId="0" sldId="2147483999"/>
              <ac:spMk id="3" creationId="{00000000-0000-0000-0000-000000000000}"/>
            </ac:spMkLst>
          </pc:spChg>
          <pc:spChg chg="mod">
            <ac:chgData name="Gaby Godoy" userId="1c1fa1134d184076" providerId="LiveId" clId="{DFF31F10-FBF8-446B-A5CE-B50A50FF51B9}" dt="2021-03-21T00:37:10.626" v="487"/>
            <ac:spMkLst>
              <pc:docMk/>
              <pc:sldMasterMk cId="0" sldId="2147483660"/>
              <pc:sldLayoutMk cId="0" sldId="2147483999"/>
              <ac:spMk id="4" creationId="{00000000-0000-0000-0000-000000000000}"/>
            </ac:spMkLst>
          </pc:spChg>
        </pc:sldLayoutChg>
        <pc:sldLayoutChg chg="modSp">
          <pc:chgData name="Gaby Godoy" userId="1c1fa1134d184076" providerId="LiveId" clId="{DFF31F10-FBF8-446B-A5CE-B50A50FF51B9}" dt="2021-03-21T00:47:01.021" v="555" actId="2711"/>
          <pc:sldLayoutMkLst>
            <pc:docMk/>
            <pc:sldMasterMk cId="0" sldId="2147483660"/>
            <pc:sldLayoutMk cId="0" sldId="2147484000"/>
          </pc:sldLayoutMkLst>
          <pc:spChg chg="mod">
            <ac:chgData name="Gaby Godoy" userId="1c1fa1134d184076" providerId="LiveId" clId="{DFF31F10-FBF8-446B-A5CE-B50A50FF51B9}" dt="2021-03-21T00:47:01.021" v="555" actId="2711"/>
            <ac:spMkLst>
              <pc:docMk/>
              <pc:sldMasterMk cId="0" sldId="2147483660"/>
              <pc:sldLayoutMk cId="0" sldId="2147484000"/>
              <ac:spMk id="2" creationId="{00000000-0000-0000-0000-000000000000}"/>
            </ac:spMkLst>
          </pc:spChg>
          <pc:spChg chg="mod">
            <ac:chgData name="Gaby Godoy" userId="1c1fa1134d184076" providerId="LiveId" clId="{DFF31F10-FBF8-446B-A5CE-B50A50FF51B9}" dt="2021-03-21T00:46:53.247" v="553" actId="2711"/>
            <ac:spMkLst>
              <pc:docMk/>
              <pc:sldMasterMk cId="0" sldId="2147483660"/>
              <pc:sldLayoutMk cId="0" sldId="2147484000"/>
              <ac:spMk id="3" creationId="{00000000-0000-0000-0000-000000000000}"/>
            </ac:spMkLst>
          </pc:spChg>
          <pc:spChg chg="mod">
            <ac:chgData name="Gaby Godoy" userId="1c1fa1134d184076" providerId="LiveId" clId="{DFF31F10-FBF8-446B-A5CE-B50A50FF51B9}" dt="2021-03-21T00:46:57.394" v="554" actId="2711"/>
            <ac:spMkLst>
              <pc:docMk/>
              <pc:sldMasterMk cId="0" sldId="2147483660"/>
              <pc:sldLayoutMk cId="0" sldId="2147484000"/>
              <ac:spMk id="4" creationId="{00000000-0000-0000-0000-000000000000}"/>
            </ac:spMkLst>
          </pc:spChg>
        </pc:sldLayoutChg>
        <pc:sldLayoutChg chg="modSp">
          <pc:chgData name="Gaby Godoy" userId="1c1fa1134d184076" providerId="LiveId" clId="{DFF31F10-FBF8-446B-A5CE-B50A50FF51B9}" dt="2021-03-21T00:47:08.655" v="557" actId="2711"/>
          <pc:sldLayoutMkLst>
            <pc:docMk/>
            <pc:sldMasterMk cId="0" sldId="2147483660"/>
            <pc:sldLayoutMk cId="0" sldId="2147484001"/>
          </pc:sldLayoutMkLst>
          <pc:spChg chg="mod">
            <ac:chgData name="Gaby Godoy" userId="1c1fa1134d184076" providerId="LiveId" clId="{DFF31F10-FBF8-446B-A5CE-B50A50FF51B9}" dt="2021-03-21T00:47:05.831" v="556" actId="2711"/>
            <ac:spMkLst>
              <pc:docMk/>
              <pc:sldMasterMk cId="0" sldId="2147483660"/>
              <pc:sldLayoutMk cId="0" sldId="2147484001"/>
              <ac:spMk id="2" creationId="{00000000-0000-0000-0000-000000000000}"/>
            </ac:spMkLst>
          </pc:spChg>
          <pc:spChg chg="mod">
            <ac:chgData name="Gaby Godoy" userId="1c1fa1134d184076" providerId="LiveId" clId="{DFF31F10-FBF8-446B-A5CE-B50A50FF51B9}" dt="2021-03-21T00:47:08.655" v="557" actId="2711"/>
            <ac:spMkLst>
              <pc:docMk/>
              <pc:sldMasterMk cId="0" sldId="2147483660"/>
              <pc:sldLayoutMk cId="0" sldId="2147484001"/>
              <ac:spMk id="3" creationId="{00000000-0000-0000-0000-000000000000}"/>
            </ac:spMkLst>
          </pc:spChg>
        </pc:sldLayoutChg>
        <pc:sldLayoutChg chg="modSp">
          <pc:chgData name="Gaby Godoy" userId="1c1fa1134d184076" providerId="LiveId" clId="{DFF31F10-FBF8-446B-A5CE-B50A50FF51B9}" dt="2021-03-21T00:47:17.851" v="559" actId="2711"/>
          <pc:sldLayoutMkLst>
            <pc:docMk/>
            <pc:sldMasterMk cId="0" sldId="2147483660"/>
            <pc:sldLayoutMk cId="0" sldId="2147484002"/>
          </pc:sldLayoutMkLst>
          <pc:spChg chg="mod">
            <ac:chgData name="Gaby Godoy" userId="1c1fa1134d184076" providerId="LiveId" clId="{DFF31F10-FBF8-446B-A5CE-B50A50FF51B9}" dt="2021-03-21T00:47:17.851" v="559" actId="2711"/>
            <ac:spMkLst>
              <pc:docMk/>
              <pc:sldMasterMk cId="0" sldId="2147483660"/>
              <pc:sldLayoutMk cId="0" sldId="2147484002"/>
              <ac:spMk id="2" creationId="{00000000-0000-0000-0000-000000000000}"/>
            </ac:spMkLst>
          </pc:spChg>
          <pc:spChg chg="mod">
            <ac:chgData name="Gaby Godoy" userId="1c1fa1134d184076" providerId="LiveId" clId="{DFF31F10-FBF8-446B-A5CE-B50A50FF51B9}" dt="2021-03-21T00:47:13.348" v="558" actId="2711"/>
            <ac:spMkLst>
              <pc:docMk/>
              <pc:sldMasterMk cId="0" sldId="2147483660"/>
              <pc:sldLayoutMk cId="0" sldId="2147484002"/>
              <ac:spMk id="3" creationId="{00000000-0000-0000-0000-000000000000}"/>
            </ac:spMkLst>
          </pc:spChg>
        </pc:sldLayoutChg>
        <pc:sldLayoutChg chg="modSp">
          <pc:chgData name="Gaby Godoy" userId="1c1fa1134d184076" providerId="LiveId" clId="{DFF31F10-FBF8-446B-A5CE-B50A50FF51B9}" dt="2021-03-21T00:39:49.549" v="514" actId="1076"/>
          <pc:sldLayoutMkLst>
            <pc:docMk/>
            <pc:sldMasterMk cId="0" sldId="2147483660"/>
            <pc:sldLayoutMk cId="0" sldId="2147484004"/>
          </pc:sldLayoutMkLst>
          <pc:spChg chg="mod">
            <ac:chgData name="Gaby Godoy" userId="1c1fa1134d184076" providerId="LiveId" clId="{DFF31F10-FBF8-446B-A5CE-B50A50FF51B9}" dt="2021-03-21T00:37:10.626" v="487"/>
            <ac:spMkLst>
              <pc:docMk/>
              <pc:sldMasterMk cId="0" sldId="2147483660"/>
              <pc:sldLayoutMk cId="0" sldId="2147484004"/>
              <ac:spMk id="3" creationId="{00000000-0000-0000-0000-000000000000}"/>
            </ac:spMkLst>
          </pc:spChg>
          <pc:spChg chg="mod">
            <ac:chgData name="Gaby Godoy" userId="1c1fa1134d184076" providerId="LiveId" clId="{DFF31F10-FBF8-446B-A5CE-B50A50FF51B9}" dt="2021-03-21T00:37:10.626" v="487"/>
            <ac:spMkLst>
              <pc:docMk/>
              <pc:sldMasterMk cId="0" sldId="2147483660"/>
              <pc:sldLayoutMk cId="0" sldId="2147484004"/>
              <ac:spMk id="4" creationId="{00000000-0000-0000-0000-000000000000}"/>
            </ac:spMkLst>
          </pc:spChg>
          <pc:spChg chg="mod">
            <ac:chgData name="Gaby Godoy" userId="1c1fa1134d184076" providerId="LiveId" clId="{DFF31F10-FBF8-446B-A5CE-B50A50FF51B9}" dt="2021-03-21T00:37:10.626" v="487"/>
            <ac:spMkLst>
              <pc:docMk/>
              <pc:sldMasterMk cId="0" sldId="2147483660"/>
              <pc:sldLayoutMk cId="0" sldId="2147484004"/>
              <ac:spMk id="5" creationId="{00000000-0000-0000-0000-000000000000}"/>
            </ac:spMkLst>
          </pc:spChg>
          <pc:spChg chg="mod">
            <ac:chgData name="Gaby Godoy" userId="1c1fa1134d184076" providerId="LiveId" clId="{DFF31F10-FBF8-446B-A5CE-B50A50FF51B9}" dt="2021-03-21T00:37:10.626" v="487"/>
            <ac:spMkLst>
              <pc:docMk/>
              <pc:sldMasterMk cId="0" sldId="2147483660"/>
              <pc:sldLayoutMk cId="0" sldId="2147484004"/>
              <ac:spMk id="6" creationId="{00000000-0000-0000-0000-000000000000}"/>
            </ac:spMkLst>
          </pc:spChg>
          <pc:graphicFrameChg chg="mod">
            <ac:chgData name="Gaby Godoy" userId="1c1fa1134d184076" providerId="LiveId" clId="{DFF31F10-FBF8-446B-A5CE-B50A50FF51B9}" dt="2021-03-21T00:37:10.626" v="487"/>
            <ac:graphicFrameMkLst>
              <pc:docMk/>
              <pc:sldMasterMk cId="0" sldId="2147483660"/>
              <pc:sldLayoutMk cId="0" sldId="2147484004"/>
              <ac:graphicFrameMk id="2" creationId="{00000000-0000-0000-0000-000000000000}"/>
            </ac:graphicFrameMkLst>
          </pc:graphicFrameChg>
          <pc:picChg chg="mod">
            <ac:chgData name="Gaby Godoy" userId="1c1fa1134d184076" providerId="LiveId" clId="{DFF31F10-FBF8-446B-A5CE-B50A50FF51B9}" dt="2021-03-21T00:37:10.626" v="487"/>
            <ac:picMkLst>
              <pc:docMk/>
              <pc:sldMasterMk cId="0" sldId="2147483660"/>
              <pc:sldLayoutMk cId="0" sldId="2147484004"/>
              <ac:picMk id="8" creationId="{00000000-0000-0000-0000-000000000000}"/>
            </ac:picMkLst>
          </pc:picChg>
          <pc:picChg chg="mod">
            <ac:chgData name="Gaby Godoy" userId="1c1fa1134d184076" providerId="LiveId" clId="{DFF31F10-FBF8-446B-A5CE-B50A50FF51B9}" dt="2021-03-21T00:39:49.549" v="514" actId="1076"/>
            <ac:picMkLst>
              <pc:docMk/>
              <pc:sldMasterMk cId="0" sldId="2147483660"/>
              <pc:sldLayoutMk cId="0" sldId="2147484004"/>
              <ac:picMk id="50180" creationId="{1C8D7EAE-E620-4709-A143-8BB1F0EA1600}"/>
            </ac:picMkLst>
          </pc:picChg>
        </pc:sldLayoutChg>
        <pc:sldLayoutChg chg="modSp">
          <pc:chgData name="Gaby Godoy" userId="1c1fa1134d184076" providerId="LiveId" clId="{DFF31F10-FBF8-446B-A5CE-B50A50FF51B9}" dt="2021-03-21T00:37:10.626" v="487"/>
          <pc:sldLayoutMkLst>
            <pc:docMk/>
            <pc:sldMasterMk cId="0" sldId="2147483660"/>
            <pc:sldLayoutMk cId="0" sldId="2147484005"/>
          </pc:sldLayoutMkLst>
          <pc:spChg chg="mod">
            <ac:chgData name="Gaby Godoy" userId="1c1fa1134d184076" providerId="LiveId" clId="{DFF31F10-FBF8-446B-A5CE-B50A50FF51B9}" dt="2021-03-21T00:37:10.626" v="487"/>
            <ac:spMkLst>
              <pc:docMk/>
              <pc:sldMasterMk cId="0" sldId="2147483660"/>
              <pc:sldLayoutMk cId="0" sldId="2147484005"/>
              <ac:spMk id="2" creationId="{00000000-0000-0000-0000-000000000000}"/>
            </ac:spMkLst>
          </pc:spChg>
          <pc:spChg chg="mod">
            <ac:chgData name="Gaby Godoy" userId="1c1fa1134d184076" providerId="LiveId" clId="{DFF31F10-FBF8-446B-A5CE-B50A50FF51B9}" dt="2021-03-21T00:37:10.626" v="487"/>
            <ac:spMkLst>
              <pc:docMk/>
              <pc:sldMasterMk cId="0" sldId="2147483660"/>
              <pc:sldLayoutMk cId="0" sldId="2147484005"/>
              <ac:spMk id="3" creationId="{00000000-0000-0000-0000-000000000000}"/>
            </ac:spMkLst>
          </pc:spChg>
          <pc:spChg chg="mod">
            <ac:chgData name="Gaby Godoy" userId="1c1fa1134d184076" providerId="LiveId" clId="{DFF31F10-FBF8-446B-A5CE-B50A50FF51B9}" dt="2021-03-21T00:37:10.626" v="487"/>
            <ac:spMkLst>
              <pc:docMk/>
              <pc:sldMasterMk cId="0" sldId="2147483660"/>
              <pc:sldLayoutMk cId="0" sldId="2147484005"/>
              <ac:spMk id="4" creationId="{00000000-0000-0000-0000-000000000000}"/>
            </ac:spMkLst>
          </pc:spChg>
          <pc:spChg chg="mod">
            <ac:chgData name="Gaby Godoy" userId="1c1fa1134d184076" providerId="LiveId" clId="{DFF31F10-FBF8-446B-A5CE-B50A50FF51B9}" dt="2021-03-21T00:37:10.626" v="487"/>
            <ac:spMkLst>
              <pc:docMk/>
              <pc:sldMasterMk cId="0" sldId="2147483660"/>
              <pc:sldLayoutMk cId="0" sldId="2147484005"/>
              <ac:spMk id="5" creationId="{00000000-0000-0000-0000-000000000000}"/>
            </ac:spMkLst>
          </pc:spChg>
        </pc:sldLayoutChg>
      </pc:sldMasterChg>
    </pc:docChg>
  </pc:docChgLst>
  <pc:docChgLst>
    <pc:chgData name="Gissell Pacheco" userId="b45b63c0bb5db384" providerId="Windows Live" clId="Web-{DDED088D-FA41-43C0-B57E-09B029E1B9CF}"/>
    <pc:docChg chg="modSld">
      <pc:chgData name="Gissell Pacheco" userId="b45b63c0bb5db384" providerId="Windows Live" clId="Web-{DDED088D-FA41-43C0-B57E-09B029E1B9CF}" dt="2021-03-21T02:11:08.454" v="2" actId="1076"/>
      <pc:docMkLst>
        <pc:docMk/>
      </pc:docMkLst>
      <pc:sldChg chg="modSp">
        <pc:chgData name="Gissell Pacheco" userId="b45b63c0bb5db384" providerId="Windows Live" clId="Web-{DDED088D-FA41-43C0-B57E-09B029E1B9CF}" dt="2021-03-21T02:11:08.454" v="2" actId="1076"/>
        <pc:sldMkLst>
          <pc:docMk/>
          <pc:sldMk cId="2361145792" sldId="428"/>
        </pc:sldMkLst>
        <pc:graphicFrameChg chg="mod">
          <ac:chgData name="Gissell Pacheco" userId="b45b63c0bb5db384" providerId="Windows Live" clId="Web-{DDED088D-FA41-43C0-B57E-09B029E1B9CF}" dt="2021-03-21T02:11:08.454" v="2" actId="1076"/>
          <ac:graphicFrameMkLst>
            <pc:docMk/>
            <pc:sldMk cId="2361145792" sldId="428"/>
            <ac:graphicFrameMk id="4" creationId="{2F2EF58D-D665-4E09-A0EA-FEBADF3AD049}"/>
          </ac:graphicFrameMkLst>
        </pc:graphicFrameChg>
        <pc:graphicFrameChg chg="mod">
          <ac:chgData name="Gissell Pacheco" userId="b45b63c0bb5db384" providerId="Windows Live" clId="Web-{DDED088D-FA41-43C0-B57E-09B029E1B9CF}" dt="2021-03-21T02:11:01.673" v="1" actId="1076"/>
          <ac:graphicFrameMkLst>
            <pc:docMk/>
            <pc:sldMk cId="2361145792" sldId="428"/>
            <ac:graphicFrameMk id="11" creationId="{1D9442C1-EDEB-4D3C-A611-055B34C2FED5}"/>
          </ac:graphicFrameMkLst>
        </pc:graphicFrameChg>
      </pc:sldChg>
    </pc:docChg>
  </pc:docChgLst>
  <pc:docChgLst>
    <pc:chgData name="Gissell Pacheco" userId="b45b63c0bb5db384" providerId="Windows Live" clId="Web-{C25EBADA-A02E-4CB6-ACFF-43EF315915B0}"/>
    <pc:docChg chg="modSld">
      <pc:chgData name="Gissell Pacheco" userId="b45b63c0bb5db384" providerId="Windows Live" clId="Web-{C25EBADA-A02E-4CB6-ACFF-43EF315915B0}" dt="2021-03-24T03:06:16.121" v="11" actId="1076"/>
      <pc:docMkLst>
        <pc:docMk/>
      </pc:docMkLst>
      <pc:sldChg chg="modSp">
        <pc:chgData name="Gissell Pacheco" userId="b45b63c0bb5db384" providerId="Windows Live" clId="Web-{C25EBADA-A02E-4CB6-ACFF-43EF315915B0}" dt="2021-03-24T03:05:39.979" v="6" actId="20577"/>
        <pc:sldMkLst>
          <pc:docMk/>
          <pc:sldMk cId="2588077337" sldId="411"/>
        </pc:sldMkLst>
        <pc:spChg chg="mod">
          <ac:chgData name="Gissell Pacheco" userId="b45b63c0bb5db384" providerId="Windows Live" clId="Web-{C25EBADA-A02E-4CB6-ACFF-43EF315915B0}" dt="2021-03-24T03:05:39.979" v="6" actId="20577"/>
          <ac:spMkLst>
            <pc:docMk/>
            <pc:sldMk cId="2588077337" sldId="411"/>
            <ac:spMk id="5" creationId="{BBAA6BC9-E178-48BF-8D79-C1C0C8630492}"/>
          </ac:spMkLst>
        </pc:spChg>
        <pc:spChg chg="mod">
          <ac:chgData name="Gissell Pacheco" userId="b45b63c0bb5db384" providerId="Windows Live" clId="Web-{C25EBADA-A02E-4CB6-ACFF-43EF315915B0}" dt="2021-03-24T03:05:22.463" v="2" actId="1076"/>
          <ac:spMkLst>
            <pc:docMk/>
            <pc:sldMk cId="2588077337" sldId="411"/>
            <ac:spMk id="6" creationId="{1DA93ACD-A15A-4D27-9F6D-B7EBA118196E}"/>
          </ac:spMkLst>
        </pc:spChg>
        <pc:spChg chg="mod">
          <ac:chgData name="Gissell Pacheco" userId="b45b63c0bb5db384" providerId="Windows Live" clId="Web-{C25EBADA-A02E-4CB6-ACFF-43EF315915B0}" dt="2021-03-24T03:05:30.776" v="4" actId="1076"/>
          <ac:spMkLst>
            <pc:docMk/>
            <pc:sldMk cId="2588077337" sldId="411"/>
            <ac:spMk id="8" creationId="{08580B48-4E3F-4DA6-BD65-79244992DB88}"/>
          </ac:spMkLst>
        </pc:spChg>
        <pc:spChg chg="mod">
          <ac:chgData name="Gissell Pacheco" userId="b45b63c0bb5db384" providerId="Windows Live" clId="Web-{C25EBADA-A02E-4CB6-ACFF-43EF315915B0}" dt="2021-03-24T03:05:26.604" v="3" actId="1076"/>
          <ac:spMkLst>
            <pc:docMk/>
            <pc:sldMk cId="2588077337" sldId="411"/>
            <ac:spMk id="9" creationId="{9E70F4CB-D72A-4629-86B3-930466512E2F}"/>
          </ac:spMkLst>
        </pc:spChg>
      </pc:sldChg>
      <pc:sldChg chg="modSp">
        <pc:chgData name="Gissell Pacheco" userId="b45b63c0bb5db384" providerId="Windows Live" clId="Web-{C25EBADA-A02E-4CB6-ACFF-43EF315915B0}" dt="2021-03-24T03:06:16.121" v="11" actId="1076"/>
        <pc:sldMkLst>
          <pc:docMk/>
          <pc:sldMk cId="4238475709" sldId="436"/>
        </pc:sldMkLst>
        <pc:picChg chg="mod">
          <ac:chgData name="Gissell Pacheco" userId="b45b63c0bb5db384" providerId="Windows Live" clId="Web-{C25EBADA-A02E-4CB6-ACFF-43EF315915B0}" dt="2021-03-24T03:06:16.121" v="11" actId="1076"/>
          <ac:picMkLst>
            <pc:docMk/>
            <pc:sldMk cId="4238475709" sldId="436"/>
            <ac:picMk id="3078" creationId="{BD997DDA-280D-4597-A02A-45D79293CC8E}"/>
          </ac:picMkLst>
        </pc:picChg>
      </pc:sldChg>
    </pc:docChg>
  </pc:docChgLst>
  <pc:docChgLst>
    <pc:chgData name="Gissell Pacheco" userId="b45b63c0bb5db384" providerId="Windows Live" clId="Web-{72C43BAF-AB1A-4EE2-BE88-ECEA4C03005A}"/>
    <pc:docChg chg="modSld">
      <pc:chgData name="Gissell Pacheco" userId="b45b63c0bb5db384" providerId="Windows Live" clId="Web-{72C43BAF-AB1A-4EE2-BE88-ECEA4C03005A}" dt="2021-03-24T20:26:54.764" v="29" actId="20577"/>
      <pc:docMkLst>
        <pc:docMk/>
      </pc:docMkLst>
      <pc:sldChg chg="modSp">
        <pc:chgData name="Gissell Pacheco" userId="b45b63c0bb5db384" providerId="Windows Live" clId="Web-{72C43BAF-AB1A-4EE2-BE88-ECEA4C03005A}" dt="2021-03-24T20:26:54.764" v="29" actId="20577"/>
        <pc:sldMkLst>
          <pc:docMk/>
          <pc:sldMk cId="2588077337" sldId="411"/>
        </pc:sldMkLst>
        <pc:spChg chg="mod">
          <ac:chgData name="Gissell Pacheco" userId="b45b63c0bb5db384" providerId="Windows Live" clId="Web-{72C43BAF-AB1A-4EE2-BE88-ECEA4C03005A}" dt="2021-03-24T20:26:54.764" v="29" actId="20577"/>
          <ac:spMkLst>
            <pc:docMk/>
            <pc:sldMk cId="2588077337" sldId="411"/>
            <ac:spMk id="9" creationId="{9E70F4CB-D72A-4629-86B3-930466512E2F}"/>
          </ac:spMkLst>
        </pc:spChg>
      </pc:sldChg>
      <pc:sldChg chg="modSp">
        <pc:chgData name="Gissell Pacheco" userId="b45b63c0bb5db384" providerId="Windows Live" clId="Web-{72C43BAF-AB1A-4EE2-BE88-ECEA4C03005A}" dt="2021-03-24T20:26:01.060" v="10"/>
        <pc:sldMkLst>
          <pc:docMk/>
          <pc:sldMk cId="1064503106" sldId="421"/>
        </pc:sldMkLst>
        <pc:spChg chg="mod">
          <ac:chgData name="Gissell Pacheco" userId="b45b63c0bb5db384" providerId="Windows Live" clId="Web-{72C43BAF-AB1A-4EE2-BE88-ECEA4C03005A}" dt="2021-03-24T20:26:01.060" v="10"/>
          <ac:spMkLst>
            <pc:docMk/>
            <pc:sldMk cId="1064503106" sldId="421"/>
            <ac:spMk id="8" creationId="{3FCF78D9-6C61-42F6-8C76-5BB7E1B5FEB8}"/>
          </ac:spMkLst>
        </pc:spChg>
      </pc:sldChg>
      <pc:sldChg chg="modSp">
        <pc:chgData name="Gissell Pacheco" userId="b45b63c0bb5db384" providerId="Windows Live" clId="Web-{72C43BAF-AB1A-4EE2-BE88-ECEA4C03005A}" dt="2021-03-24T20:25:49.216" v="9" actId="20577"/>
        <pc:sldMkLst>
          <pc:docMk/>
          <pc:sldMk cId="4238475709" sldId="436"/>
        </pc:sldMkLst>
        <pc:graphicFrameChg chg="modGraphic">
          <ac:chgData name="Gissell Pacheco" userId="b45b63c0bb5db384" providerId="Windows Live" clId="Web-{72C43BAF-AB1A-4EE2-BE88-ECEA4C03005A}" dt="2021-03-24T20:25:49.216" v="9" actId="20577"/>
          <ac:graphicFrameMkLst>
            <pc:docMk/>
            <pc:sldMk cId="4238475709" sldId="436"/>
            <ac:graphicFrameMk id="11" creationId="{1D9442C1-EDEB-4D3C-A611-055B34C2FED5}"/>
          </ac:graphicFrameMkLst>
        </pc:graphicFrameChg>
      </pc:sldChg>
    </pc:docChg>
  </pc:docChgLst>
  <pc:docChgLst>
    <pc:chgData name="Gissell Pacheco" userId="b45b63c0bb5db384" providerId="LiveId" clId="{5AD19BEA-8E9E-426A-8061-F498E8AE41EB}"/>
    <pc:docChg chg="undo redo custSel addSld delSld modSld">
      <pc:chgData name="Gissell Pacheco" userId="b45b63c0bb5db384" providerId="LiveId" clId="{5AD19BEA-8E9E-426A-8061-F498E8AE41EB}" dt="2021-03-25T01:25:19.843" v="5547" actId="1076"/>
      <pc:docMkLst>
        <pc:docMk/>
      </pc:docMkLst>
      <pc:sldChg chg="modSp mod">
        <pc:chgData name="Gissell Pacheco" userId="b45b63c0bb5db384" providerId="LiveId" clId="{5AD19BEA-8E9E-426A-8061-F498E8AE41EB}" dt="2021-03-21T06:07:47.233" v="4926" actId="1076"/>
        <pc:sldMkLst>
          <pc:docMk/>
          <pc:sldMk cId="2588077337" sldId="411"/>
        </pc:sldMkLst>
        <pc:spChg chg="mod">
          <ac:chgData name="Gissell Pacheco" userId="b45b63c0bb5db384" providerId="LiveId" clId="{5AD19BEA-8E9E-426A-8061-F498E8AE41EB}" dt="2021-03-21T06:07:47.233" v="4926" actId="1076"/>
          <ac:spMkLst>
            <pc:docMk/>
            <pc:sldMk cId="2588077337" sldId="411"/>
            <ac:spMk id="3" creationId="{023A3567-8599-4835-AAA0-8A0113EB7AFD}"/>
          </ac:spMkLst>
        </pc:spChg>
        <pc:spChg chg="mod">
          <ac:chgData name="Gissell Pacheco" userId="b45b63c0bb5db384" providerId="LiveId" clId="{5AD19BEA-8E9E-426A-8061-F498E8AE41EB}" dt="2021-03-21T06:07:31.937" v="4923" actId="1076"/>
          <ac:spMkLst>
            <pc:docMk/>
            <pc:sldMk cId="2588077337" sldId="411"/>
            <ac:spMk id="4" creationId="{AD962665-4C76-4949-A526-C1E97AB41802}"/>
          </ac:spMkLst>
        </pc:spChg>
        <pc:spChg chg="mod">
          <ac:chgData name="Gissell Pacheco" userId="b45b63c0bb5db384" providerId="LiveId" clId="{5AD19BEA-8E9E-426A-8061-F498E8AE41EB}" dt="2021-03-21T06:07:40.894" v="4925" actId="1076"/>
          <ac:spMkLst>
            <pc:docMk/>
            <pc:sldMk cId="2588077337" sldId="411"/>
            <ac:spMk id="5" creationId="{BBAA6BC9-E178-48BF-8D79-C1C0C8630492}"/>
          </ac:spMkLst>
        </pc:spChg>
        <pc:spChg chg="mod">
          <ac:chgData name="Gissell Pacheco" userId="b45b63c0bb5db384" providerId="LiveId" clId="{5AD19BEA-8E9E-426A-8061-F498E8AE41EB}" dt="2021-03-21T06:06:57.835" v="4922" actId="255"/>
          <ac:spMkLst>
            <pc:docMk/>
            <pc:sldMk cId="2588077337" sldId="411"/>
            <ac:spMk id="6" creationId="{1DA93ACD-A15A-4D27-9F6D-B7EBA118196E}"/>
          </ac:spMkLst>
        </pc:spChg>
        <pc:spChg chg="mod">
          <ac:chgData name="Gissell Pacheco" userId="b45b63c0bb5db384" providerId="LiveId" clId="{5AD19BEA-8E9E-426A-8061-F498E8AE41EB}" dt="2021-03-21T06:05:21.456" v="4892" actId="1076"/>
          <ac:spMkLst>
            <pc:docMk/>
            <pc:sldMk cId="2588077337" sldId="411"/>
            <ac:spMk id="8" creationId="{08580B48-4E3F-4DA6-BD65-79244992DB88}"/>
          </ac:spMkLst>
        </pc:spChg>
        <pc:spChg chg="mod">
          <ac:chgData name="Gissell Pacheco" userId="b45b63c0bb5db384" providerId="LiveId" clId="{5AD19BEA-8E9E-426A-8061-F498E8AE41EB}" dt="2021-03-21T06:05:08.928" v="4889" actId="1076"/>
          <ac:spMkLst>
            <pc:docMk/>
            <pc:sldMk cId="2588077337" sldId="411"/>
            <ac:spMk id="9" creationId="{9E70F4CB-D72A-4629-86B3-930466512E2F}"/>
          </ac:spMkLst>
        </pc:spChg>
      </pc:sldChg>
      <pc:sldChg chg="modSp del mod">
        <pc:chgData name="Gissell Pacheco" userId="b45b63c0bb5db384" providerId="LiveId" clId="{5AD19BEA-8E9E-426A-8061-F498E8AE41EB}" dt="2021-03-21T05:34:34.448" v="4372" actId="47"/>
        <pc:sldMkLst>
          <pc:docMk/>
          <pc:sldMk cId="859353315" sldId="412"/>
        </pc:sldMkLst>
        <pc:spChg chg="mod">
          <ac:chgData name="Gissell Pacheco" userId="b45b63c0bb5db384" providerId="LiveId" clId="{5AD19BEA-8E9E-426A-8061-F498E8AE41EB}" dt="2021-03-20T22:26:14.586" v="1270" actId="20577"/>
          <ac:spMkLst>
            <pc:docMk/>
            <pc:sldMk cId="859353315" sldId="412"/>
            <ac:spMk id="5" creationId="{4407ACEE-420F-4774-B0DA-933B936E3712}"/>
          </ac:spMkLst>
        </pc:spChg>
      </pc:sldChg>
      <pc:sldChg chg="addSp delSp modSp mod">
        <pc:chgData name="Gissell Pacheco" userId="b45b63c0bb5db384" providerId="LiveId" clId="{5AD19BEA-8E9E-426A-8061-F498E8AE41EB}" dt="2021-03-20T22:20:09.291" v="1215" actId="14100"/>
        <pc:sldMkLst>
          <pc:docMk/>
          <pc:sldMk cId="2524105161" sldId="414"/>
        </pc:sldMkLst>
        <pc:spChg chg="mod">
          <ac:chgData name="Gissell Pacheco" userId="b45b63c0bb5db384" providerId="LiveId" clId="{5AD19BEA-8E9E-426A-8061-F498E8AE41EB}" dt="2021-03-20T22:19:35.104" v="1210" actId="20577"/>
          <ac:spMkLst>
            <pc:docMk/>
            <pc:sldMk cId="2524105161" sldId="414"/>
            <ac:spMk id="2" creationId="{594A3CB9-5390-42E9-9731-40A2B3AD52D5}"/>
          </ac:spMkLst>
        </pc:spChg>
        <pc:spChg chg="del">
          <ac:chgData name="Gissell Pacheco" userId="b45b63c0bb5db384" providerId="LiveId" clId="{5AD19BEA-8E9E-426A-8061-F498E8AE41EB}" dt="2021-03-20T22:10:50.670" v="1070" actId="478"/>
          <ac:spMkLst>
            <pc:docMk/>
            <pc:sldMk cId="2524105161" sldId="414"/>
            <ac:spMk id="3" creationId="{55FF284A-606D-492A-A231-265A80D8D42C}"/>
          </ac:spMkLst>
        </pc:spChg>
        <pc:spChg chg="del">
          <ac:chgData name="Gissell Pacheco" userId="b45b63c0bb5db384" providerId="LiveId" clId="{5AD19BEA-8E9E-426A-8061-F498E8AE41EB}" dt="2021-03-20T22:10:51.820" v="1071" actId="478"/>
          <ac:spMkLst>
            <pc:docMk/>
            <pc:sldMk cId="2524105161" sldId="414"/>
            <ac:spMk id="4" creationId="{ABBFC680-9155-4745-AAEF-CF3EAE94CF79}"/>
          </ac:spMkLst>
        </pc:spChg>
        <pc:spChg chg="add mod">
          <ac:chgData name="Gissell Pacheco" userId="b45b63c0bb5db384" providerId="LiveId" clId="{5AD19BEA-8E9E-426A-8061-F498E8AE41EB}" dt="2021-03-20T22:10:52.662" v="1072"/>
          <ac:spMkLst>
            <pc:docMk/>
            <pc:sldMk cId="2524105161" sldId="414"/>
            <ac:spMk id="6" creationId="{4EE0AF01-16B4-4BB9-A75C-A306CFDA6664}"/>
          </ac:spMkLst>
        </pc:spChg>
        <pc:spChg chg="add mod">
          <ac:chgData name="Gissell Pacheco" userId="b45b63c0bb5db384" providerId="LiveId" clId="{5AD19BEA-8E9E-426A-8061-F498E8AE41EB}" dt="2021-03-20T22:10:52.662" v="1072"/>
          <ac:spMkLst>
            <pc:docMk/>
            <pc:sldMk cId="2524105161" sldId="414"/>
            <ac:spMk id="7" creationId="{041B571F-F763-42E4-AB8D-FE5EAADAFFE6}"/>
          </ac:spMkLst>
        </pc:spChg>
        <pc:spChg chg="add del mod">
          <ac:chgData name="Gissell Pacheco" userId="b45b63c0bb5db384" providerId="LiveId" clId="{5AD19BEA-8E9E-426A-8061-F498E8AE41EB}" dt="2021-03-20T22:11:39.145" v="1083" actId="478"/>
          <ac:spMkLst>
            <pc:docMk/>
            <pc:sldMk cId="2524105161" sldId="414"/>
            <ac:spMk id="11" creationId="{72075E03-5FAD-4F49-BBE2-D320699A6E75}"/>
          </ac:spMkLst>
        </pc:spChg>
        <pc:spChg chg="add mod">
          <ac:chgData name="Gissell Pacheco" userId="b45b63c0bb5db384" providerId="LiveId" clId="{5AD19BEA-8E9E-426A-8061-F498E8AE41EB}" dt="2021-03-20T22:18:56.328" v="1179" actId="17032"/>
          <ac:spMkLst>
            <pc:docMk/>
            <pc:sldMk cId="2524105161" sldId="414"/>
            <ac:spMk id="13" creationId="{CDE2EC05-763D-4B59-A7CC-AAAC506477AF}"/>
          </ac:spMkLst>
        </pc:spChg>
        <pc:spChg chg="add mod">
          <ac:chgData name="Gissell Pacheco" userId="b45b63c0bb5db384" providerId="LiveId" clId="{5AD19BEA-8E9E-426A-8061-F498E8AE41EB}" dt="2021-03-20T22:18:56.328" v="1179" actId="17032"/>
          <ac:spMkLst>
            <pc:docMk/>
            <pc:sldMk cId="2524105161" sldId="414"/>
            <ac:spMk id="14" creationId="{EB10C06F-5078-44C2-9AA0-A6D7A7FAD00A}"/>
          </ac:spMkLst>
        </pc:spChg>
        <pc:spChg chg="add mod">
          <ac:chgData name="Gissell Pacheco" userId="b45b63c0bb5db384" providerId="LiveId" clId="{5AD19BEA-8E9E-426A-8061-F498E8AE41EB}" dt="2021-03-20T22:17:37.481" v="1168" actId="1076"/>
          <ac:spMkLst>
            <pc:docMk/>
            <pc:sldMk cId="2524105161" sldId="414"/>
            <ac:spMk id="16" creationId="{7247F8AE-161B-4D70-9649-876EAA132AE3}"/>
          </ac:spMkLst>
        </pc:spChg>
        <pc:spChg chg="mod">
          <ac:chgData name="Gissell Pacheco" userId="b45b63c0bb5db384" providerId="LiveId" clId="{5AD19BEA-8E9E-426A-8061-F498E8AE41EB}" dt="2021-03-20T22:19:01.042" v="1180" actId="17032"/>
          <ac:spMkLst>
            <pc:docMk/>
            <pc:sldMk cId="2524105161" sldId="414"/>
            <ac:spMk id="18" creationId="{4B087A4F-3C39-48D4-B243-1CB2C2B34871}"/>
          </ac:spMkLst>
        </pc:spChg>
        <pc:spChg chg="mod">
          <ac:chgData name="Gissell Pacheco" userId="b45b63c0bb5db384" providerId="LiveId" clId="{5AD19BEA-8E9E-426A-8061-F498E8AE41EB}" dt="2021-03-20T22:19:01.042" v="1180" actId="17032"/>
          <ac:spMkLst>
            <pc:docMk/>
            <pc:sldMk cId="2524105161" sldId="414"/>
            <ac:spMk id="19" creationId="{70396B49-7AD5-48BD-91CC-E4E8F79DDD2E}"/>
          </ac:spMkLst>
        </pc:spChg>
        <pc:grpChg chg="add del mod">
          <ac:chgData name="Gissell Pacheco" userId="b45b63c0bb5db384" providerId="LiveId" clId="{5AD19BEA-8E9E-426A-8061-F498E8AE41EB}" dt="2021-03-20T22:11:17.953" v="1076" actId="478"/>
          <ac:grpSpMkLst>
            <pc:docMk/>
            <pc:sldMk cId="2524105161" sldId="414"/>
            <ac:grpSpMk id="5" creationId="{7ECEDA34-8A0A-4F33-B47D-2C344ADE8811}"/>
          </ac:grpSpMkLst>
        </pc:grpChg>
        <pc:grpChg chg="add mod">
          <ac:chgData name="Gissell Pacheco" userId="b45b63c0bb5db384" providerId="LiveId" clId="{5AD19BEA-8E9E-426A-8061-F498E8AE41EB}" dt="2021-03-20T22:19:59.093" v="1212" actId="1076"/>
          <ac:grpSpMkLst>
            <pc:docMk/>
            <pc:sldMk cId="2524105161" sldId="414"/>
            <ac:grpSpMk id="12" creationId="{82A15200-9E5F-4AA4-8872-7FF0554BBCFD}"/>
          </ac:grpSpMkLst>
        </pc:grpChg>
        <pc:grpChg chg="add mod">
          <ac:chgData name="Gissell Pacheco" userId="b45b63c0bb5db384" providerId="LiveId" clId="{5AD19BEA-8E9E-426A-8061-F498E8AE41EB}" dt="2021-03-20T22:20:09.291" v="1215" actId="14100"/>
          <ac:grpSpMkLst>
            <pc:docMk/>
            <pc:sldMk cId="2524105161" sldId="414"/>
            <ac:grpSpMk id="17" creationId="{69FB1897-DD28-432C-825D-5202D0117B79}"/>
          </ac:grpSpMkLst>
        </pc:grpChg>
        <pc:graphicFrameChg chg="add del mod">
          <ac:chgData name="Gissell Pacheco" userId="b45b63c0bb5db384" providerId="LiveId" clId="{5AD19BEA-8E9E-426A-8061-F498E8AE41EB}" dt="2021-03-20T22:11:34.901" v="1082" actId="478"/>
          <ac:graphicFrameMkLst>
            <pc:docMk/>
            <pc:sldMk cId="2524105161" sldId="414"/>
            <ac:graphicFrameMk id="8" creationId="{87E51008-4647-4BA1-A99E-3874C5C872D7}"/>
          </ac:graphicFrameMkLst>
        </pc:graphicFrameChg>
        <pc:graphicFrameChg chg="add del mod">
          <ac:chgData name="Gissell Pacheco" userId="b45b63c0bb5db384" providerId="LiveId" clId="{5AD19BEA-8E9E-426A-8061-F498E8AE41EB}" dt="2021-03-20T22:11:34.901" v="1082" actId="478"/>
          <ac:graphicFrameMkLst>
            <pc:docMk/>
            <pc:sldMk cId="2524105161" sldId="414"/>
            <ac:graphicFrameMk id="9" creationId="{84403037-31E5-4847-98DA-D4FF611ED19A}"/>
          </ac:graphicFrameMkLst>
        </pc:graphicFrameChg>
        <pc:graphicFrameChg chg="add mod modGraphic">
          <ac:chgData name="Gissell Pacheco" userId="b45b63c0bb5db384" providerId="LiveId" clId="{5AD19BEA-8E9E-426A-8061-F498E8AE41EB}" dt="2021-03-20T22:19:04.439" v="1182" actId="1036"/>
          <ac:graphicFrameMkLst>
            <pc:docMk/>
            <pc:sldMk cId="2524105161" sldId="414"/>
            <ac:graphicFrameMk id="15" creationId="{7974E077-C6A3-40A0-89C6-97E72BA7D171}"/>
          </ac:graphicFrameMkLst>
        </pc:graphicFrameChg>
      </pc:sldChg>
      <pc:sldChg chg="addSp delSp modSp mod">
        <pc:chgData name="Gissell Pacheco" userId="b45b63c0bb5db384" providerId="LiveId" clId="{5AD19BEA-8E9E-426A-8061-F498E8AE41EB}" dt="2021-03-20T22:30:44.096" v="1340" actId="1076"/>
        <pc:sldMkLst>
          <pc:docMk/>
          <pc:sldMk cId="3499334720" sldId="415"/>
        </pc:sldMkLst>
        <pc:spChg chg="mod">
          <ac:chgData name="Gissell Pacheco" userId="b45b63c0bb5db384" providerId="LiveId" clId="{5AD19BEA-8E9E-426A-8061-F498E8AE41EB}" dt="2021-03-20T22:30:44.096" v="1340" actId="1076"/>
          <ac:spMkLst>
            <pc:docMk/>
            <pc:sldMk cId="3499334720" sldId="415"/>
            <ac:spMk id="2" creationId="{2D2C5E33-A369-4837-BA1B-E1A65D3CF28A}"/>
          </ac:spMkLst>
        </pc:spChg>
        <pc:spChg chg="del">
          <ac:chgData name="Gissell Pacheco" userId="b45b63c0bb5db384" providerId="LiveId" clId="{5AD19BEA-8E9E-426A-8061-F498E8AE41EB}" dt="2021-03-20T22:21:01.691" v="1218" actId="478"/>
          <ac:spMkLst>
            <pc:docMk/>
            <pc:sldMk cId="3499334720" sldId="415"/>
            <ac:spMk id="3" creationId="{5E2DB278-62E7-4B46-A702-DADFE7DAAED5}"/>
          </ac:spMkLst>
        </pc:spChg>
        <pc:spChg chg="del">
          <ac:chgData name="Gissell Pacheco" userId="b45b63c0bb5db384" providerId="LiveId" clId="{5AD19BEA-8E9E-426A-8061-F498E8AE41EB}" dt="2021-03-20T22:21:06.698" v="1219" actId="1032"/>
          <ac:spMkLst>
            <pc:docMk/>
            <pc:sldMk cId="3499334720" sldId="415"/>
            <ac:spMk id="4" creationId="{AD67F97A-DCC0-4BC3-B3E2-5E42E17B7E41}"/>
          </ac:spMkLst>
        </pc:spChg>
        <pc:spChg chg="del">
          <ac:chgData name="Gissell Pacheco" userId="b45b63c0bb5db384" providerId="LiveId" clId="{5AD19BEA-8E9E-426A-8061-F498E8AE41EB}" dt="2021-03-20T22:20:59.174" v="1216" actId="478"/>
          <ac:spMkLst>
            <pc:docMk/>
            <pc:sldMk cId="3499334720" sldId="415"/>
            <ac:spMk id="5" creationId="{DBA9CF18-53E3-4A49-84CC-A48196D4547B}"/>
          </ac:spMkLst>
        </pc:spChg>
        <pc:spChg chg="del">
          <ac:chgData name="Gissell Pacheco" userId="b45b63c0bb5db384" providerId="LiveId" clId="{5AD19BEA-8E9E-426A-8061-F498E8AE41EB}" dt="2021-03-20T22:21:00.341" v="1217" actId="478"/>
          <ac:spMkLst>
            <pc:docMk/>
            <pc:sldMk cId="3499334720" sldId="415"/>
            <ac:spMk id="6" creationId="{1756B612-A6B7-4B5F-9AEB-A860C7478E6A}"/>
          </ac:spMkLst>
        </pc:spChg>
        <pc:spChg chg="add del mod">
          <ac:chgData name="Gissell Pacheco" userId="b45b63c0bb5db384" providerId="LiveId" clId="{5AD19BEA-8E9E-426A-8061-F498E8AE41EB}" dt="2021-03-20T22:21:44.632" v="1225" actId="1032"/>
          <ac:spMkLst>
            <pc:docMk/>
            <pc:sldMk cId="3499334720" sldId="415"/>
            <ac:spMk id="9" creationId="{79EAB2F5-0DC5-49DB-8193-115D6FD083AD}"/>
          </ac:spMkLst>
        </pc:spChg>
        <pc:graphicFrameChg chg="add del mod modGraphic">
          <ac:chgData name="Gissell Pacheco" userId="b45b63c0bb5db384" providerId="LiveId" clId="{5AD19BEA-8E9E-426A-8061-F498E8AE41EB}" dt="2021-03-20T22:21:27.234" v="1224" actId="478"/>
          <ac:graphicFrameMkLst>
            <pc:docMk/>
            <pc:sldMk cId="3499334720" sldId="415"/>
            <ac:graphicFrameMk id="7" creationId="{59487648-7CDC-421E-99C8-D0CB50DBDD13}"/>
          </ac:graphicFrameMkLst>
        </pc:graphicFrameChg>
        <pc:graphicFrameChg chg="add mod modGraphic">
          <ac:chgData name="Gissell Pacheco" userId="b45b63c0bb5db384" providerId="LiveId" clId="{5AD19BEA-8E9E-426A-8061-F498E8AE41EB}" dt="2021-03-20T22:22:56.590" v="1247" actId="1076"/>
          <ac:graphicFrameMkLst>
            <pc:docMk/>
            <pc:sldMk cId="3499334720" sldId="415"/>
            <ac:graphicFrameMk id="10" creationId="{BC3CFA1A-37E6-40E9-865C-10828D90A17F}"/>
          </ac:graphicFrameMkLst>
        </pc:graphicFrameChg>
      </pc:sldChg>
      <pc:sldChg chg="addSp delSp modSp mod">
        <pc:chgData name="Gissell Pacheco" userId="b45b63c0bb5db384" providerId="LiveId" clId="{5AD19BEA-8E9E-426A-8061-F498E8AE41EB}" dt="2021-03-25T01:03:50.113" v="5443" actId="1076"/>
        <pc:sldMkLst>
          <pc:docMk/>
          <pc:sldMk cId="1266528170" sldId="416"/>
        </pc:sldMkLst>
        <pc:spChg chg="mod">
          <ac:chgData name="Gissell Pacheco" userId="b45b63c0bb5db384" providerId="LiveId" clId="{5AD19BEA-8E9E-426A-8061-F498E8AE41EB}" dt="2021-03-20T21:59:41.829" v="965" actId="14100"/>
          <ac:spMkLst>
            <pc:docMk/>
            <pc:sldMk cId="1266528170" sldId="416"/>
            <ac:spMk id="2" creationId="{18C28F02-B59E-4D74-B361-775352D1D29F}"/>
          </ac:spMkLst>
        </pc:spChg>
        <pc:spChg chg="mod">
          <ac:chgData name="Gissell Pacheco" userId="b45b63c0bb5db384" providerId="LiveId" clId="{5AD19BEA-8E9E-426A-8061-F498E8AE41EB}" dt="2021-03-21T02:52:42.332" v="3196" actId="255"/>
          <ac:spMkLst>
            <pc:docMk/>
            <pc:sldMk cId="1266528170" sldId="416"/>
            <ac:spMk id="4" creationId="{ED1C2418-B58F-4EDC-8EEB-3503E705D77A}"/>
          </ac:spMkLst>
        </pc:spChg>
        <pc:spChg chg="mod">
          <ac:chgData name="Gissell Pacheco" userId="b45b63c0bb5db384" providerId="LiveId" clId="{5AD19BEA-8E9E-426A-8061-F498E8AE41EB}" dt="2021-03-21T02:52:42.332" v="3196" actId="255"/>
          <ac:spMkLst>
            <pc:docMk/>
            <pc:sldMk cId="1266528170" sldId="416"/>
            <ac:spMk id="5" creationId="{4D7B6ABB-3442-4F45-8D6F-E65A85BAEB4A}"/>
          </ac:spMkLst>
        </pc:spChg>
        <pc:spChg chg="del mod">
          <ac:chgData name="Gissell Pacheco" userId="b45b63c0bb5db384" providerId="LiveId" clId="{5AD19BEA-8E9E-426A-8061-F498E8AE41EB}" dt="2021-03-21T00:02:15.780" v="1592" actId="478"/>
          <ac:spMkLst>
            <pc:docMk/>
            <pc:sldMk cId="1266528170" sldId="416"/>
            <ac:spMk id="6" creationId="{0429E28D-A181-472D-B655-62263EF9A428}"/>
          </ac:spMkLst>
        </pc:spChg>
        <pc:spChg chg="mod">
          <ac:chgData name="Gissell Pacheco" userId="b45b63c0bb5db384" providerId="LiveId" clId="{5AD19BEA-8E9E-426A-8061-F498E8AE41EB}" dt="2021-03-25T01:03:45.705" v="5442" actId="1076"/>
          <ac:spMkLst>
            <pc:docMk/>
            <pc:sldMk cId="1266528170" sldId="416"/>
            <ac:spMk id="7" creationId="{9002F53E-5350-4A24-988E-F85DCD2FEDEB}"/>
          </ac:spMkLst>
        </pc:spChg>
        <pc:spChg chg="mod">
          <ac:chgData name="Gissell Pacheco" userId="b45b63c0bb5db384" providerId="LiveId" clId="{5AD19BEA-8E9E-426A-8061-F498E8AE41EB}" dt="2021-03-21T02:52:42.332" v="3196" actId="255"/>
          <ac:spMkLst>
            <pc:docMk/>
            <pc:sldMk cId="1266528170" sldId="416"/>
            <ac:spMk id="8" creationId="{AE162431-118C-40E5-840B-B0DC82B434D0}"/>
          </ac:spMkLst>
        </pc:spChg>
        <pc:spChg chg="add del mod">
          <ac:chgData name="Gissell Pacheco" userId="b45b63c0bb5db384" providerId="LiveId" clId="{5AD19BEA-8E9E-426A-8061-F498E8AE41EB}" dt="2021-03-21T02:52:42.332" v="3196" actId="255"/>
          <ac:spMkLst>
            <pc:docMk/>
            <pc:sldMk cId="1266528170" sldId="416"/>
            <ac:spMk id="9" creationId="{2E8F10F4-9DA5-4FD8-8D36-B63C65514C08}"/>
          </ac:spMkLst>
        </pc:spChg>
        <pc:spChg chg="mod">
          <ac:chgData name="Gissell Pacheco" userId="b45b63c0bb5db384" providerId="LiveId" clId="{5AD19BEA-8E9E-426A-8061-F498E8AE41EB}" dt="2021-03-21T02:52:42.332" v="3196" actId="255"/>
          <ac:spMkLst>
            <pc:docMk/>
            <pc:sldMk cId="1266528170" sldId="416"/>
            <ac:spMk id="10" creationId="{15B66AF4-4988-456B-A887-DF20D80CFBE0}"/>
          </ac:spMkLst>
        </pc:spChg>
        <pc:spChg chg="mod">
          <ac:chgData name="Gissell Pacheco" userId="b45b63c0bb5db384" providerId="LiveId" clId="{5AD19BEA-8E9E-426A-8061-F498E8AE41EB}" dt="2021-03-25T01:03:50.113" v="5443" actId="1076"/>
          <ac:spMkLst>
            <pc:docMk/>
            <pc:sldMk cId="1266528170" sldId="416"/>
            <ac:spMk id="11" creationId="{12624343-0F98-4A9D-BB7F-C6C5834319F4}"/>
          </ac:spMkLst>
        </pc:spChg>
        <pc:spChg chg="mod">
          <ac:chgData name="Gissell Pacheco" userId="b45b63c0bb5db384" providerId="LiveId" clId="{5AD19BEA-8E9E-426A-8061-F498E8AE41EB}" dt="2021-03-21T02:52:42.332" v="3196" actId="255"/>
          <ac:spMkLst>
            <pc:docMk/>
            <pc:sldMk cId="1266528170" sldId="416"/>
            <ac:spMk id="12" creationId="{308200FD-2F81-4F70-AF10-F45426C01661}"/>
          </ac:spMkLst>
        </pc:spChg>
        <pc:spChg chg="add del mod">
          <ac:chgData name="Gissell Pacheco" userId="b45b63c0bb5db384" providerId="LiveId" clId="{5AD19BEA-8E9E-426A-8061-F498E8AE41EB}" dt="2021-03-21T02:52:42.332" v="3196" actId="255"/>
          <ac:spMkLst>
            <pc:docMk/>
            <pc:sldMk cId="1266528170" sldId="416"/>
            <ac:spMk id="13" creationId="{EE7321D5-610B-409A-B5F6-E90BEB6B33BC}"/>
          </ac:spMkLst>
        </pc:spChg>
        <pc:spChg chg="mod">
          <ac:chgData name="Gissell Pacheco" userId="b45b63c0bb5db384" providerId="LiveId" clId="{5AD19BEA-8E9E-426A-8061-F498E8AE41EB}" dt="2021-03-21T02:52:42.332" v="3196" actId="255"/>
          <ac:spMkLst>
            <pc:docMk/>
            <pc:sldMk cId="1266528170" sldId="416"/>
            <ac:spMk id="14" creationId="{85AD196F-93FE-445B-BC6A-EAB9E766F0FA}"/>
          </ac:spMkLst>
        </pc:spChg>
        <pc:spChg chg="mod">
          <ac:chgData name="Gissell Pacheco" userId="b45b63c0bb5db384" providerId="LiveId" clId="{5AD19BEA-8E9E-426A-8061-F498E8AE41EB}" dt="2021-03-25T01:03:31.734" v="5441" actId="27107"/>
          <ac:spMkLst>
            <pc:docMk/>
            <pc:sldMk cId="1266528170" sldId="416"/>
            <ac:spMk id="15" creationId="{2A35D324-E24E-48AA-9959-C662CC26353C}"/>
          </ac:spMkLst>
        </pc:spChg>
        <pc:spChg chg="mod">
          <ac:chgData name="Gissell Pacheco" userId="b45b63c0bb5db384" providerId="LiveId" clId="{5AD19BEA-8E9E-426A-8061-F498E8AE41EB}" dt="2021-03-21T02:52:42.332" v="3196" actId="255"/>
          <ac:spMkLst>
            <pc:docMk/>
            <pc:sldMk cId="1266528170" sldId="416"/>
            <ac:spMk id="16" creationId="{327D5787-4C3D-4320-8145-5ADBFB7F8A7F}"/>
          </ac:spMkLst>
        </pc:spChg>
        <pc:spChg chg="mod">
          <ac:chgData name="Gissell Pacheco" userId="b45b63c0bb5db384" providerId="LiveId" clId="{5AD19BEA-8E9E-426A-8061-F498E8AE41EB}" dt="2021-03-21T02:52:42.332" v="3196" actId="255"/>
          <ac:spMkLst>
            <pc:docMk/>
            <pc:sldMk cId="1266528170" sldId="416"/>
            <ac:spMk id="17" creationId="{00346896-8B51-4FD7-B582-B91DE8155240}"/>
          </ac:spMkLst>
        </pc:spChg>
        <pc:grpChg chg="add mod">
          <ac:chgData name="Gissell Pacheco" userId="b45b63c0bb5db384" providerId="LiveId" clId="{5AD19BEA-8E9E-426A-8061-F498E8AE41EB}" dt="2021-03-21T02:51:50.642" v="3191" actId="1076"/>
          <ac:grpSpMkLst>
            <pc:docMk/>
            <pc:sldMk cId="1266528170" sldId="416"/>
            <ac:grpSpMk id="3" creationId="{97503170-F112-415E-AE6E-7A470D942D27}"/>
          </ac:grpSpMkLst>
        </pc:grpChg>
      </pc:sldChg>
      <pc:sldChg chg="addSp delSp modSp mod">
        <pc:chgData name="Gissell Pacheco" userId="b45b63c0bb5db384" providerId="LiveId" clId="{5AD19BEA-8E9E-426A-8061-F498E8AE41EB}" dt="2021-03-25T01:17:23.584" v="5527" actId="1076"/>
        <pc:sldMkLst>
          <pc:docMk/>
          <pc:sldMk cId="2643950459" sldId="418"/>
        </pc:sldMkLst>
        <pc:spChg chg="mod">
          <ac:chgData name="Gissell Pacheco" userId="b45b63c0bb5db384" providerId="LiveId" clId="{5AD19BEA-8E9E-426A-8061-F498E8AE41EB}" dt="2021-03-20T21:59:48.099" v="967" actId="120"/>
          <ac:spMkLst>
            <pc:docMk/>
            <pc:sldMk cId="2643950459" sldId="418"/>
            <ac:spMk id="2" creationId="{98A9B2E8-9F0B-4F95-BBF9-DFEF8AC0F75B}"/>
          </ac:spMkLst>
        </pc:spChg>
        <pc:spChg chg="mod">
          <ac:chgData name="Gissell Pacheco" userId="b45b63c0bb5db384" providerId="LiveId" clId="{5AD19BEA-8E9E-426A-8061-F498E8AE41EB}" dt="2021-03-20T21:57:07.400" v="910" actId="14100"/>
          <ac:spMkLst>
            <pc:docMk/>
            <pc:sldMk cId="2643950459" sldId="418"/>
            <ac:spMk id="3" creationId="{9B843F0B-F401-40BC-AC16-C52D2B8E2A2E}"/>
          </ac:spMkLst>
        </pc:spChg>
        <pc:spChg chg="mod">
          <ac:chgData name="Gissell Pacheco" userId="b45b63c0bb5db384" providerId="LiveId" clId="{5AD19BEA-8E9E-426A-8061-F498E8AE41EB}" dt="2021-03-25T01:12:42.915" v="5494" actId="1076"/>
          <ac:spMkLst>
            <pc:docMk/>
            <pc:sldMk cId="2643950459" sldId="418"/>
            <ac:spMk id="5" creationId="{FC3A7BF7-D7EA-45D8-B4E9-8B69CCF52D70}"/>
          </ac:spMkLst>
        </pc:spChg>
        <pc:spChg chg="mod">
          <ac:chgData name="Gissell Pacheco" userId="b45b63c0bb5db384" providerId="LiveId" clId="{5AD19BEA-8E9E-426A-8061-F498E8AE41EB}" dt="2021-03-25T01:12:42.915" v="5494" actId="1076"/>
          <ac:spMkLst>
            <pc:docMk/>
            <pc:sldMk cId="2643950459" sldId="418"/>
            <ac:spMk id="9" creationId="{285413AD-D2EB-4B7D-988C-875AE3751AE4}"/>
          </ac:spMkLst>
        </pc:spChg>
        <pc:spChg chg="mod">
          <ac:chgData name="Gissell Pacheco" userId="b45b63c0bb5db384" providerId="LiveId" clId="{5AD19BEA-8E9E-426A-8061-F498E8AE41EB}" dt="2021-03-25T01:12:42.915" v="5494" actId="1076"/>
          <ac:spMkLst>
            <pc:docMk/>
            <pc:sldMk cId="2643950459" sldId="418"/>
            <ac:spMk id="12" creationId="{0CF39C22-D190-430F-A03B-3F0F589E2185}"/>
          </ac:spMkLst>
        </pc:spChg>
        <pc:spChg chg="mod">
          <ac:chgData name="Gissell Pacheco" userId="b45b63c0bb5db384" providerId="LiveId" clId="{5AD19BEA-8E9E-426A-8061-F498E8AE41EB}" dt="2021-03-25T01:12:42.915" v="5494" actId="1076"/>
          <ac:spMkLst>
            <pc:docMk/>
            <pc:sldMk cId="2643950459" sldId="418"/>
            <ac:spMk id="13" creationId="{9B8AD242-EA75-4033-ACDB-9D58F00399C1}"/>
          </ac:spMkLst>
        </pc:spChg>
        <pc:spChg chg="mod">
          <ac:chgData name="Gissell Pacheco" userId="b45b63c0bb5db384" providerId="LiveId" clId="{5AD19BEA-8E9E-426A-8061-F498E8AE41EB}" dt="2021-03-25T01:12:49.907" v="5495" actId="1076"/>
          <ac:spMkLst>
            <pc:docMk/>
            <pc:sldMk cId="2643950459" sldId="418"/>
            <ac:spMk id="16" creationId="{9C726DF0-F10F-41FF-B307-1A8429A5AB3F}"/>
          </ac:spMkLst>
        </pc:spChg>
        <pc:spChg chg="mod">
          <ac:chgData name="Gissell Pacheco" userId="b45b63c0bb5db384" providerId="LiveId" clId="{5AD19BEA-8E9E-426A-8061-F498E8AE41EB}" dt="2021-03-25T01:12:49.907" v="5495" actId="1076"/>
          <ac:spMkLst>
            <pc:docMk/>
            <pc:sldMk cId="2643950459" sldId="418"/>
            <ac:spMk id="18" creationId="{0F46D662-9656-46A4-A247-385BDB7FAEF9}"/>
          </ac:spMkLst>
        </pc:spChg>
        <pc:spChg chg="mod">
          <ac:chgData name="Gissell Pacheco" userId="b45b63c0bb5db384" providerId="LiveId" clId="{5AD19BEA-8E9E-426A-8061-F498E8AE41EB}" dt="2021-03-25T01:12:49.907" v="5495" actId="1076"/>
          <ac:spMkLst>
            <pc:docMk/>
            <pc:sldMk cId="2643950459" sldId="418"/>
            <ac:spMk id="24" creationId="{49877B50-ADB1-47F1-BC02-209737453385}"/>
          </ac:spMkLst>
        </pc:spChg>
        <pc:spChg chg="mod">
          <ac:chgData name="Gissell Pacheco" userId="b45b63c0bb5db384" providerId="LiveId" clId="{5AD19BEA-8E9E-426A-8061-F498E8AE41EB}" dt="2021-03-25T01:12:49.907" v="5495" actId="1076"/>
          <ac:spMkLst>
            <pc:docMk/>
            <pc:sldMk cId="2643950459" sldId="418"/>
            <ac:spMk id="28" creationId="{4AA515BE-422C-4AE3-BD59-DB50E0816282}"/>
          </ac:spMkLst>
        </pc:spChg>
        <pc:picChg chg="add mod">
          <ac:chgData name="Gissell Pacheco" userId="b45b63c0bb5db384" providerId="LiveId" clId="{5AD19BEA-8E9E-426A-8061-F498E8AE41EB}" dt="2021-03-25T01:16:55.160" v="5515" actId="14100"/>
          <ac:picMkLst>
            <pc:docMk/>
            <pc:sldMk cId="2643950459" sldId="418"/>
            <ac:picMk id="4" creationId="{FF57EEDE-107D-4D0B-AD0E-99C815D115D4}"/>
          </ac:picMkLst>
        </pc:picChg>
        <pc:picChg chg="add mod">
          <ac:chgData name="Gissell Pacheco" userId="b45b63c0bb5db384" providerId="LiveId" clId="{5AD19BEA-8E9E-426A-8061-F498E8AE41EB}" dt="2021-03-25T01:16:58.051" v="5516" actId="14100"/>
          <ac:picMkLst>
            <pc:docMk/>
            <pc:sldMk cId="2643950459" sldId="418"/>
            <ac:picMk id="7" creationId="{F7652FC1-B2EF-45FB-AA28-CC128F66E9F9}"/>
          </ac:picMkLst>
        </pc:picChg>
        <pc:picChg chg="add del mod">
          <ac:chgData name="Gissell Pacheco" userId="b45b63c0bb5db384" providerId="LiveId" clId="{5AD19BEA-8E9E-426A-8061-F498E8AE41EB}" dt="2021-03-25T01:13:59.552" v="5501" actId="478"/>
          <ac:picMkLst>
            <pc:docMk/>
            <pc:sldMk cId="2643950459" sldId="418"/>
            <ac:picMk id="11" creationId="{145CEC4F-5381-4BAB-83C3-C743B2FEB0EB}"/>
          </ac:picMkLst>
        </pc:picChg>
        <pc:picChg chg="add mod">
          <ac:chgData name="Gissell Pacheco" userId="b45b63c0bb5db384" providerId="LiveId" clId="{5AD19BEA-8E9E-426A-8061-F498E8AE41EB}" dt="2021-03-25T01:17:00.776" v="5517" actId="14100"/>
          <ac:picMkLst>
            <pc:docMk/>
            <pc:sldMk cId="2643950459" sldId="418"/>
            <ac:picMk id="15" creationId="{32B872DE-6D82-42A0-BC42-D70F591C5956}"/>
          </ac:picMkLst>
        </pc:picChg>
        <pc:picChg chg="add mod">
          <ac:chgData name="Gissell Pacheco" userId="b45b63c0bb5db384" providerId="LiveId" clId="{5AD19BEA-8E9E-426A-8061-F498E8AE41EB}" dt="2021-03-25T01:17:02.721" v="5518" actId="14100"/>
          <ac:picMkLst>
            <pc:docMk/>
            <pc:sldMk cId="2643950459" sldId="418"/>
            <ac:picMk id="19" creationId="{73B6105C-6704-4AEC-B748-1321916CD92B}"/>
          </ac:picMkLst>
        </pc:picChg>
        <pc:picChg chg="add mod">
          <ac:chgData name="Gissell Pacheco" userId="b45b63c0bb5db384" providerId="LiveId" clId="{5AD19BEA-8E9E-426A-8061-F498E8AE41EB}" dt="2021-03-25T01:17:23.584" v="5527" actId="1076"/>
          <ac:picMkLst>
            <pc:docMk/>
            <pc:sldMk cId="2643950459" sldId="418"/>
            <ac:picMk id="21" creationId="{FF4E48B5-9B9A-411F-BA25-82EA474131EC}"/>
          </ac:picMkLst>
        </pc:picChg>
        <pc:picChg chg="add mod">
          <ac:chgData name="Gissell Pacheco" userId="b45b63c0bb5db384" providerId="LiveId" clId="{5AD19BEA-8E9E-426A-8061-F498E8AE41EB}" dt="2021-03-25T01:17:19.745" v="5525" actId="1076"/>
          <ac:picMkLst>
            <pc:docMk/>
            <pc:sldMk cId="2643950459" sldId="418"/>
            <ac:picMk id="23" creationId="{C3BEEEA6-4A1E-4297-98B0-1DF2DCCE0C1E}"/>
          </ac:picMkLst>
        </pc:picChg>
        <pc:picChg chg="add mod">
          <ac:chgData name="Gissell Pacheco" userId="b45b63c0bb5db384" providerId="LiveId" clId="{5AD19BEA-8E9E-426A-8061-F498E8AE41EB}" dt="2021-03-25T01:17:10.513" v="5522" actId="1076"/>
          <ac:picMkLst>
            <pc:docMk/>
            <pc:sldMk cId="2643950459" sldId="418"/>
            <ac:picMk id="27" creationId="{5A1184A5-5C25-4D2C-B4F4-357EB22892BE}"/>
          </ac:picMkLst>
        </pc:picChg>
        <pc:picChg chg="add mod">
          <ac:chgData name="Gissell Pacheco" userId="b45b63c0bb5db384" providerId="LiveId" clId="{5AD19BEA-8E9E-426A-8061-F498E8AE41EB}" dt="2021-03-25T01:17:12.441" v="5523" actId="1076"/>
          <ac:picMkLst>
            <pc:docMk/>
            <pc:sldMk cId="2643950459" sldId="418"/>
            <ac:picMk id="30" creationId="{571AAF63-31FF-49A4-B332-5BB04BD8D152}"/>
          </ac:picMkLst>
        </pc:picChg>
      </pc:sldChg>
      <pc:sldChg chg="del">
        <pc:chgData name="Gissell Pacheco" userId="b45b63c0bb5db384" providerId="LiveId" clId="{5AD19BEA-8E9E-426A-8061-F498E8AE41EB}" dt="2021-03-20T22:00:53.111" v="987" actId="47"/>
        <pc:sldMkLst>
          <pc:docMk/>
          <pc:sldMk cId="871488508" sldId="419"/>
        </pc:sldMkLst>
      </pc:sldChg>
      <pc:sldChg chg="del">
        <pc:chgData name="Gissell Pacheco" userId="b45b63c0bb5db384" providerId="LiveId" clId="{5AD19BEA-8E9E-426A-8061-F498E8AE41EB}" dt="2021-03-20T22:00:54.263" v="988" actId="47"/>
        <pc:sldMkLst>
          <pc:docMk/>
          <pc:sldMk cId="1464878864" sldId="420"/>
        </pc:sldMkLst>
      </pc:sldChg>
      <pc:sldChg chg="addSp delSp modSp mod">
        <pc:chgData name="Gissell Pacheco" userId="b45b63c0bb5db384" providerId="LiveId" clId="{5AD19BEA-8E9E-426A-8061-F498E8AE41EB}" dt="2021-03-25T01:03:07.033" v="5437" actId="1076"/>
        <pc:sldMkLst>
          <pc:docMk/>
          <pc:sldMk cId="1064503106" sldId="421"/>
        </pc:sldMkLst>
        <pc:spChg chg="mod">
          <ac:chgData name="Gissell Pacheco" userId="b45b63c0bb5db384" providerId="LiveId" clId="{5AD19BEA-8E9E-426A-8061-F498E8AE41EB}" dt="2021-03-20T21:59:25.916" v="961" actId="120"/>
          <ac:spMkLst>
            <pc:docMk/>
            <pc:sldMk cId="1064503106" sldId="421"/>
            <ac:spMk id="2" creationId="{C21EF306-B721-479E-93C2-B5C9E4977277}"/>
          </ac:spMkLst>
        </pc:spChg>
        <pc:spChg chg="del">
          <ac:chgData name="Gissell Pacheco" userId="b45b63c0bb5db384" providerId="LiveId" clId="{5AD19BEA-8E9E-426A-8061-F498E8AE41EB}" dt="2021-03-20T22:07:45.871" v="993" actId="1032"/>
          <ac:spMkLst>
            <pc:docMk/>
            <pc:sldMk cId="1064503106" sldId="421"/>
            <ac:spMk id="3" creationId="{E04D15F9-9933-4571-8939-9512744551E8}"/>
          </ac:spMkLst>
        </pc:spChg>
        <pc:graphicFrameChg chg="add mod modGraphic">
          <ac:chgData name="Gissell Pacheco" userId="b45b63c0bb5db384" providerId="LiveId" clId="{5AD19BEA-8E9E-426A-8061-F498E8AE41EB}" dt="2021-03-25T01:03:07.033" v="5437" actId="1076"/>
          <ac:graphicFrameMkLst>
            <pc:docMk/>
            <pc:sldMk cId="1064503106" sldId="421"/>
            <ac:graphicFrameMk id="4" creationId="{E9A1529D-2AA5-43EB-B822-B143C2616F05}"/>
          </ac:graphicFrameMkLst>
        </pc:graphicFrameChg>
      </pc:sldChg>
      <pc:sldChg chg="modSp mod">
        <pc:chgData name="Gissell Pacheco" userId="b45b63c0bb5db384" providerId="LiveId" clId="{5AD19BEA-8E9E-426A-8061-F498E8AE41EB}" dt="2021-03-25T01:05:23.378" v="5460" actId="13822"/>
        <pc:sldMkLst>
          <pc:docMk/>
          <pc:sldMk cId="2720756094" sldId="422"/>
        </pc:sldMkLst>
        <pc:spChg chg="mod">
          <ac:chgData name="Gissell Pacheco" userId="b45b63c0bb5db384" providerId="LiveId" clId="{5AD19BEA-8E9E-426A-8061-F498E8AE41EB}" dt="2021-03-21T03:30:16.579" v="3663" actId="14100"/>
          <ac:spMkLst>
            <pc:docMk/>
            <pc:sldMk cId="2720756094" sldId="422"/>
            <ac:spMk id="2" creationId="{594A3CB9-5390-42E9-9731-40A2B3AD52D5}"/>
          </ac:spMkLst>
        </pc:spChg>
        <pc:spChg chg="mod">
          <ac:chgData name="Gissell Pacheco" userId="b45b63c0bb5db384" providerId="LiveId" clId="{5AD19BEA-8E9E-426A-8061-F498E8AE41EB}" dt="2021-03-25T01:05:21.003" v="5459" actId="13822"/>
          <ac:spMkLst>
            <pc:docMk/>
            <pc:sldMk cId="2720756094" sldId="422"/>
            <ac:spMk id="11" creationId="{F1447CA7-5162-4E16-A138-5CD773CA7F41}"/>
          </ac:spMkLst>
        </pc:spChg>
        <pc:spChg chg="mod">
          <ac:chgData name="Gissell Pacheco" userId="b45b63c0bb5db384" providerId="LiveId" clId="{5AD19BEA-8E9E-426A-8061-F498E8AE41EB}" dt="2021-03-25T01:05:23.378" v="5460" actId="13822"/>
          <ac:spMkLst>
            <pc:docMk/>
            <pc:sldMk cId="2720756094" sldId="422"/>
            <ac:spMk id="12" creationId="{B33E14CC-E2EF-4E87-9323-6A9DC2B2FE26}"/>
          </ac:spMkLst>
        </pc:spChg>
      </pc:sldChg>
      <pc:sldChg chg="modSp mod">
        <pc:chgData name="Gissell Pacheco" userId="b45b63c0bb5db384" providerId="LiveId" clId="{5AD19BEA-8E9E-426A-8061-F498E8AE41EB}" dt="2021-03-20T21:59:55.531" v="969" actId="120"/>
        <pc:sldMkLst>
          <pc:docMk/>
          <pc:sldMk cId="540631211" sldId="423"/>
        </pc:sldMkLst>
        <pc:spChg chg="mod">
          <ac:chgData name="Gissell Pacheco" userId="b45b63c0bb5db384" providerId="LiveId" clId="{5AD19BEA-8E9E-426A-8061-F498E8AE41EB}" dt="2021-03-20T21:59:55.531" v="969" actId="120"/>
          <ac:spMkLst>
            <pc:docMk/>
            <pc:sldMk cId="540631211" sldId="423"/>
            <ac:spMk id="2" creationId="{594A3CB9-5390-42E9-9731-40A2B3AD52D5}"/>
          </ac:spMkLst>
        </pc:spChg>
        <pc:spChg chg="mod">
          <ac:chgData name="Gissell Pacheco" userId="b45b63c0bb5db384" providerId="LiveId" clId="{5AD19BEA-8E9E-426A-8061-F498E8AE41EB}" dt="2021-03-20T21:58:45.503" v="946" actId="20577"/>
          <ac:spMkLst>
            <pc:docMk/>
            <pc:sldMk cId="540631211" sldId="423"/>
            <ac:spMk id="9" creationId="{5E8B557B-BE70-4436-8AD9-64DB77E78A02}"/>
          </ac:spMkLst>
        </pc:spChg>
      </pc:sldChg>
      <pc:sldChg chg="addSp delSp modSp mod">
        <pc:chgData name="Gissell Pacheco" userId="b45b63c0bb5db384" providerId="LiveId" clId="{5AD19BEA-8E9E-426A-8061-F498E8AE41EB}" dt="2021-03-25T01:07:05.191" v="5487" actId="478"/>
        <pc:sldMkLst>
          <pc:docMk/>
          <pc:sldMk cId="3289906953" sldId="424"/>
        </pc:sldMkLst>
        <pc:spChg chg="mod">
          <ac:chgData name="Gissell Pacheco" userId="b45b63c0bb5db384" providerId="LiveId" clId="{5AD19BEA-8E9E-426A-8061-F498E8AE41EB}" dt="2021-03-21T02:57:13.839" v="3225" actId="20577"/>
          <ac:spMkLst>
            <pc:docMk/>
            <pc:sldMk cId="3289906953" sldId="424"/>
            <ac:spMk id="2" creationId="{594A3CB9-5390-42E9-9731-40A2B3AD52D5}"/>
          </ac:spMkLst>
        </pc:spChg>
        <pc:spChg chg="del">
          <ac:chgData name="Gissell Pacheco" userId="b45b63c0bb5db384" providerId="LiveId" clId="{5AD19BEA-8E9E-426A-8061-F498E8AE41EB}" dt="2021-03-21T02:56:52.127" v="3197" actId="478"/>
          <ac:spMkLst>
            <pc:docMk/>
            <pc:sldMk cId="3289906953" sldId="424"/>
            <ac:spMk id="3" creationId="{55FF284A-606D-492A-A231-265A80D8D42C}"/>
          </ac:spMkLst>
        </pc:spChg>
        <pc:spChg chg="del">
          <ac:chgData name="Gissell Pacheco" userId="b45b63c0bb5db384" providerId="LiveId" clId="{5AD19BEA-8E9E-426A-8061-F498E8AE41EB}" dt="2021-03-21T02:56:54.129" v="3198" actId="478"/>
          <ac:spMkLst>
            <pc:docMk/>
            <pc:sldMk cId="3289906953" sldId="424"/>
            <ac:spMk id="4" creationId="{ABBFC680-9155-4745-AAEF-CF3EAE94CF79}"/>
          </ac:spMkLst>
        </pc:spChg>
        <pc:spChg chg="add mod">
          <ac:chgData name="Gissell Pacheco" userId="b45b63c0bb5db384" providerId="LiveId" clId="{5AD19BEA-8E9E-426A-8061-F498E8AE41EB}" dt="2021-03-21T03:10:08.581" v="3477" actId="1076"/>
          <ac:spMkLst>
            <pc:docMk/>
            <pc:sldMk cId="3289906953" sldId="424"/>
            <ac:spMk id="5" creationId="{74A48DBF-9897-417E-AB05-D1949FF7DCD2}"/>
          </ac:spMkLst>
        </pc:spChg>
        <pc:spChg chg="add del mod">
          <ac:chgData name="Gissell Pacheco" userId="b45b63c0bb5db384" providerId="LiveId" clId="{5AD19BEA-8E9E-426A-8061-F498E8AE41EB}" dt="2021-03-21T03:08:15.627" v="3462" actId="478"/>
          <ac:spMkLst>
            <pc:docMk/>
            <pc:sldMk cId="3289906953" sldId="424"/>
            <ac:spMk id="7" creationId="{3C8CD964-4759-4839-B36A-C57A831B46A4}"/>
          </ac:spMkLst>
        </pc:spChg>
        <pc:spChg chg="add del mod">
          <ac:chgData name="Gissell Pacheco" userId="b45b63c0bb5db384" providerId="LiveId" clId="{5AD19BEA-8E9E-426A-8061-F498E8AE41EB}" dt="2021-03-21T03:08:17.988" v="3463" actId="478"/>
          <ac:spMkLst>
            <pc:docMk/>
            <pc:sldMk cId="3289906953" sldId="424"/>
            <ac:spMk id="8" creationId="{EC9C97BE-1A80-407B-9E63-58A6CE77793D}"/>
          </ac:spMkLst>
        </pc:spChg>
        <pc:spChg chg="mod">
          <ac:chgData name="Gissell Pacheco" userId="b45b63c0bb5db384" providerId="LiveId" clId="{5AD19BEA-8E9E-426A-8061-F498E8AE41EB}" dt="2021-03-21T02:56:55.534" v="3199"/>
          <ac:spMkLst>
            <pc:docMk/>
            <pc:sldMk cId="3289906953" sldId="424"/>
            <ac:spMk id="10" creationId="{9B08798F-AADE-441B-8B8F-629DBB6BC481}"/>
          </ac:spMkLst>
        </pc:spChg>
        <pc:spChg chg="mod">
          <ac:chgData name="Gissell Pacheco" userId="b45b63c0bb5db384" providerId="LiveId" clId="{5AD19BEA-8E9E-426A-8061-F498E8AE41EB}" dt="2021-03-21T02:56:55.534" v="3199"/>
          <ac:spMkLst>
            <pc:docMk/>
            <pc:sldMk cId="3289906953" sldId="424"/>
            <ac:spMk id="11" creationId="{35DE028D-5FF0-4676-B48B-D6E57E634504}"/>
          </ac:spMkLst>
        </pc:spChg>
        <pc:spChg chg="add mod">
          <ac:chgData name="Gissell Pacheco" userId="b45b63c0bb5db384" providerId="LiveId" clId="{5AD19BEA-8E9E-426A-8061-F498E8AE41EB}" dt="2021-03-25T01:07:02.829" v="5481" actId="1076"/>
          <ac:spMkLst>
            <pc:docMk/>
            <pc:sldMk cId="3289906953" sldId="424"/>
            <ac:spMk id="13" creationId="{031BA09B-B437-4212-A4C0-478494B9597B}"/>
          </ac:spMkLst>
        </pc:spChg>
        <pc:spChg chg="mod">
          <ac:chgData name="Gissell Pacheco" userId="b45b63c0bb5db384" providerId="LiveId" clId="{5AD19BEA-8E9E-426A-8061-F498E8AE41EB}" dt="2021-03-21T02:56:55.534" v="3199"/>
          <ac:spMkLst>
            <pc:docMk/>
            <pc:sldMk cId="3289906953" sldId="424"/>
            <ac:spMk id="15" creationId="{1E3EF49E-5CEF-403D-AA1B-F28F8F5D130A}"/>
          </ac:spMkLst>
        </pc:spChg>
        <pc:spChg chg="mod">
          <ac:chgData name="Gissell Pacheco" userId="b45b63c0bb5db384" providerId="LiveId" clId="{5AD19BEA-8E9E-426A-8061-F498E8AE41EB}" dt="2021-03-21T02:56:55.534" v="3199"/>
          <ac:spMkLst>
            <pc:docMk/>
            <pc:sldMk cId="3289906953" sldId="424"/>
            <ac:spMk id="16" creationId="{C7FC27D3-B54C-4EC3-8A06-87069FBC1724}"/>
          </ac:spMkLst>
        </pc:spChg>
        <pc:spChg chg="mod">
          <ac:chgData name="Gissell Pacheco" userId="b45b63c0bb5db384" providerId="LiveId" clId="{5AD19BEA-8E9E-426A-8061-F498E8AE41EB}" dt="2021-03-21T02:56:55.534" v="3199"/>
          <ac:spMkLst>
            <pc:docMk/>
            <pc:sldMk cId="3289906953" sldId="424"/>
            <ac:spMk id="17" creationId="{7010F6DD-30C7-443D-9C2E-C8B74335697F}"/>
          </ac:spMkLst>
        </pc:spChg>
        <pc:spChg chg="mod">
          <ac:chgData name="Gissell Pacheco" userId="b45b63c0bb5db384" providerId="LiveId" clId="{5AD19BEA-8E9E-426A-8061-F498E8AE41EB}" dt="2021-03-21T02:56:55.534" v="3199"/>
          <ac:spMkLst>
            <pc:docMk/>
            <pc:sldMk cId="3289906953" sldId="424"/>
            <ac:spMk id="18" creationId="{6308A391-3B6A-4641-9D26-89F2EED80B71}"/>
          </ac:spMkLst>
        </pc:spChg>
        <pc:spChg chg="mod">
          <ac:chgData name="Gissell Pacheco" userId="b45b63c0bb5db384" providerId="LiveId" clId="{5AD19BEA-8E9E-426A-8061-F498E8AE41EB}" dt="2021-03-21T02:56:55.534" v="3199"/>
          <ac:spMkLst>
            <pc:docMk/>
            <pc:sldMk cId="3289906953" sldId="424"/>
            <ac:spMk id="19" creationId="{29B5623B-9D75-4506-877D-4C7BCD6D1DE4}"/>
          </ac:spMkLst>
        </pc:spChg>
        <pc:spChg chg="mod">
          <ac:chgData name="Gissell Pacheco" userId="b45b63c0bb5db384" providerId="LiveId" clId="{5AD19BEA-8E9E-426A-8061-F498E8AE41EB}" dt="2021-03-21T02:56:55.534" v="3199"/>
          <ac:spMkLst>
            <pc:docMk/>
            <pc:sldMk cId="3289906953" sldId="424"/>
            <ac:spMk id="20" creationId="{F19AAB96-1305-494F-BFF7-F739B1F04C31}"/>
          </ac:spMkLst>
        </pc:spChg>
        <pc:spChg chg="mod">
          <ac:chgData name="Gissell Pacheco" userId="b45b63c0bb5db384" providerId="LiveId" clId="{5AD19BEA-8E9E-426A-8061-F498E8AE41EB}" dt="2021-03-21T02:56:55.534" v="3199"/>
          <ac:spMkLst>
            <pc:docMk/>
            <pc:sldMk cId="3289906953" sldId="424"/>
            <ac:spMk id="22" creationId="{13B50FAB-7500-4F05-8288-F1C64A5F7E93}"/>
          </ac:spMkLst>
        </pc:spChg>
        <pc:spChg chg="mod">
          <ac:chgData name="Gissell Pacheco" userId="b45b63c0bb5db384" providerId="LiveId" clId="{5AD19BEA-8E9E-426A-8061-F498E8AE41EB}" dt="2021-03-21T02:56:55.534" v="3199"/>
          <ac:spMkLst>
            <pc:docMk/>
            <pc:sldMk cId="3289906953" sldId="424"/>
            <ac:spMk id="23" creationId="{4F32522A-F3E1-45BE-BEFE-1AE7FDE75D86}"/>
          </ac:spMkLst>
        </pc:spChg>
        <pc:spChg chg="mod">
          <ac:chgData name="Gissell Pacheco" userId="b45b63c0bb5db384" providerId="LiveId" clId="{5AD19BEA-8E9E-426A-8061-F498E8AE41EB}" dt="2021-03-21T02:56:55.534" v="3199"/>
          <ac:spMkLst>
            <pc:docMk/>
            <pc:sldMk cId="3289906953" sldId="424"/>
            <ac:spMk id="24" creationId="{58A47D2C-4355-410E-8CB8-213200681E7A}"/>
          </ac:spMkLst>
        </pc:spChg>
        <pc:spChg chg="mod">
          <ac:chgData name="Gissell Pacheco" userId="b45b63c0bb5db384" providerId="LiveId" clId="{5AD19BEA-8E9E-426A-8061-F498E8AE41EB}" dt="2021-03-21T02:56:55.534" v="3199"/>
          <ac:spMkLst>
            <pc:docMk/>
            <pc:sldMk cId="3289906953" sldId="424"/>
            <ac:spMk id="25" creationId="{47F8CA5B-7D5F-4C0E-BD91-70A2F6D3FC55}"/>
          </ac:spMkLst>
        </pc:spChg>
        <pc:spChg chg="mod">
          <ac:chgData name="Gissell Pacheco" userId="b45b63c0bb5db384" providerId="LiveId" clId="{5AD19BEA-8E9E-426A-8061-F498E8AE41EB}" dt="2021-03-21T02:56:55.534" v="3199"/>
          <ac:spMkLst>
            <pc:docMk/>
            <pc:sldMk cId="3289906953" sldId="424"/>
            <ac:spMk id="26" creationId="{431AC7D2-CFFF-4EF7-83FC-29C3C8EA710F}"/>
          </ac:spMkLst>
        </pc:spChg>
        <pc:spChg chg="add mod">
          <ac:chgData name="Gissell Pacheco" userId="b45b63c0bb5db384" providerId="LiveId" clId="{5AD19BEA-8E9E-426A-8061-F498E8AE41EB}" dt="2021-03-25T01:07:03.590" v="5483" actId="1076"/>
          <ac:spMkLst>
            <pc:docMk/>
            <pc:sldMk cId="3289906953" sldId="424"/>
            <ac:spMk id="27" creationId="{F780CE82-3B6E-433E-A4C0-0412E243DFA4}"/>
          </ac:spMkLst>
        </pc:spChg>
        <pc:spChg chg="add del mod">
          <ac:chgData name="Gissell Pacheco" userId="b45b63c0bb5db384" providerId="LiveId" clId="{5AD19BEA-8E9E-426A-8061-F498E8AE41EB}" dt="2021-03-21T03:03:50.342" v="3376" actId="478"/>
          <ac:spMkLst>
            <pc:docMk/>
            <pc:sldMk cId="3289906953" sldId="424"/>
            <ac:spMk id="28" creationId="{E8E2D741-9124-44D7-AEB5-E2A24B440C89}"/>
          </ac:spMkLst>
        </pc:spChg>
        <pc:spChg chg="mod">
          <ac:chgData name="Gissell Pacheco" userId="b45b63c0bb5db384" providerId="LiveId" clId="{5AD19BEA-8E9E-426A-8061-F498E8AE41EB}" dt="2021-03-21T02:56:55.534" v="3199"/>
          <ac:spMkLst>
            <pc:docMk/>
            <pc:sldMk cId="3289906953" sldId="424"/>
            <ac:spMk id="30" creationId="{37BFCCB8-687D-43B5-9A30-1792106565CC}"/>
          </ac:spMkLst>
        </pc:spChg>
        <pc:spChg chg="mod">
          <ac:chgData name="Gissell Pacheco" userId="b45b63c0bb5db384" providerId="LiveId" clId="{5AD19BEA-8E9E-426A-8061-F498E8AE41EB}" dt="2021-03-21T02:56:55.534" v="3199"/>
          <ac:spMkLst>
            <pc:docMk/>
            <pc:sldMk cId="3289906953" sldId="424"/>
            <ac:spMk id="31" creationId="{E8F5BD28-0D4A-489F-B80C-D665B93FA4F3}"/>
          </ac:spMkLst>
        </pc:spChg>
        <pc:spChg chg="mod">
          <ac:chgData name="Gissell Pacheco" userId="b45b63c0bb5db384" providerId="LiveId" clId="{5AD19BEA-8E9E-426A-8061-F498E8AE41EB}" dt="2021-03-21T02:56:55.534" v="3199"/>
          <ac:spMkLst>
            <pc:docMk/>
            <pc:sldMk cId="3289906953" sldId="424"/>
            <ac:spMk id="32" creationId="{70180C15-FE55-423A-B95C-3C72F1088302}"/>
          </ac:spMkLst>
        </pc:spChg>
        <pc:spChg chg="mod">
          <ac:chgData name="Gissell Pacheco" userId="b45b63c0bb5db384" providerId="LiveId" clId="{5AD19BEA-8E9E-426A-8061-F498E8AE41EB}" dt="2021-03-21T02:56:55.534" v="3199"/>
          <ac:spMkLst>
            <pc:docMk/>
            <pc:sldMk cId="3289906953" sldId="424"/>
            <ac:spMk id="33" creationId="{924A3B97-6E43-42A9-B2BC-023E719D46EA}"/>
          </ac:spMkLst>
        </pc:spChg>
        <pc:spChg chg="add del mod">
          <ac:chgData name="Gissell Pacheco" userId="b45b63c0bb5db384" providerId="LiveId" clId="{5AD19BEA-8E9E-426A-8061-F498E8AE41EB}" dt="2021-03-21T03:02:40.105" v="3356" actId="478"/>
          <ac:spMkLst>
            <pc:docMk/>
            <pc:sldMk cId="3289906953" sldId="424"/>
            <ac:spMk id="34" creationId="{74B71F47-E48F-4D73-BCA6-A6832A1F7D4F}"/>
          </ac:spMkLst>
        </pc:spChg>
        <pc:spChg chg="mod">
          <ac:chgData name="Gissell Pacheco" userId="b45b63c0bb5db384" providerId="LiveId" clId="{5AD19BEA-8E9E-426A-8061-F498E8AE41EB}" dt="2021-03-21T03:12:19.118" v="3494" actId="14100"/>
          <ac:spMkLst>
            <pc:docMk/>
            <pc:sldMk cId="3289906953" sldId="424"/>
            <ac:spMk id="40" creationId="{CB31AD03-03FE-45FE-B20E-24F9D10061AD}"/>
          </ac:spMkLst>
        </pc:spChg>
        <pc:spChg chg="mod">
          <ac:chgData name="Gissell Pacheco" userId="b45b63c0bb5db384" providerId="LiveId" clId="{5AD19BEA-8E9E-426A-8061-F498E8AE41EB}" dt="2021-03-21T03:10:54.291" v="3479"/>
          <ac:spMkLst>
            <pc:docMk/>
            <pc:sldMk cId="3289906953" sldId="424"/>
            <ac:spMk id="41" creationId="{D3FC7A83-918B-4395-924C-63DE5A268B6B}"/>
          </ac:spMkLst>
        </pc:spChg>
        <pc:spChg chg="add del mod">
          <ac:chgData name="Gissell Pacheco" userId="b45b63c0bb5db384" providerId="LiveId" clId="{5AD19BEA-8E9E-426A-8061-F498E8AE41EB}" dt="2021-03-21T03:13:34.424" v="3505" actId="21"/>
          <ac:spMkLst>
            <pc:docMk/>
            <pc:sldMk cId="3289906953" sldId="424"/>
            <ac:spMk id="42" creationId="{F9EC8DC7-79DC-4D52-AE0F-728BDA1372ED}"/>
          </ac:spMkLst>
        </pc:spChg>
        <pc:spChg chg="mod">
          <ac:chgData name="Gissell Pacheco" userId="b45b63c0bb5db384" providerId="LiveId" clId="{5AD19BEA-8E9E-426A-8061-F498E8AE41EB}" dt="2021-03-21T03:13:41.071" v="3507" actId="21"/>
          <ac:spMkLst>
            <pc:docMk/>
            <pc:sldMk cId="3289906953" sldId="424"/>
            <ac:spMk id="43" creationId="{96AB87F2-8F05-4CF8-9ACB-2D1A4AEAAEE8}"/>
          </ac:spMkLst>
        </pc:spChg>
        <pc:spChg chg="add del">
          <ac:chgData name="Gissell Pacheco" userId="b45b63c0bb5db384" providerId="LiveId" clId="{5AD19BEA-8E9E-426A-8061-F498E8AE41EB}" dt="2021-03-21T03:11:29.106" v="3484" actId="22"/>
          <ac:spMkLst>
            <pc:docMk/>
            <pc:sldMk cId="3289906953" sldId="424"/>
            <ac:spMk id="45" creationId="{EA08E026-ACD0-41AF-AF35-CA1F53C38A87}"/>
          </ac:spMkLst>
        </pc:spChg>
        <pc:grpChg chg="add del mod">
          <ac:chgData name="Gissell Pacheco" userId="b45b63c0bb5db384" providerId="LiveId" clId="{5AD19BEA-8E9E-426A-8061-F498E8AE41EB}" dt="2021-03-21T03:04:19.250" v="3381" actId="478"/>
          <ac:grpSpMkLst>
            <pc:docMk/>
            <pc:sldMk cId="3289906953" sldId="424"/>
            <ac:grpSpMk id="9" creationId="{4FA2F679-CC3F-4871-94EA-8EC5895C9F23}"/>
          </ac:grpSpMkLst>
        </pc:grpChg>
        <pc:grpChg chg="add del mod">
          <ac:chgData name="Gissell Pacheco" userId="b45b63c0bb5db384" providerId="LiveId" clId="{5AD19BEA-8E9E-426A-8061-F498E8AE41EB}" dt="2021-03-21T02:57:43.013" v="3227" actId="478"/>
          <ac:grpSpMkLst>
            <pc:docMk/>
            <pc:sldMk cId="3289906953" sldId="424"/>
            <ac:grpSpMk id="14" creationId="{F680F8DC-1EAC-483E-8793-4EFBBD7B0449}"/>
          </ac:grpSpMkLst>
        </pc:grpChg>
        <pc:grpChg chg="add del mod">
          <ac:chgData name="Gissell Pacheco" userId="b45b63c0bb5db384" providerId="LiveId" clId="{5AD19BEA-8E9E-426A-8061-F498E8AE41EB}" dt="2021-03-21T02:57:43.914" v="3228" actId="478"/>
          <ac:grpSpMkLst>
            <pc:docMk/>
            <pc:sldMk cId="3289906953" sldId="424"/>
            <ac:grpSpMk id="21" creationId="{801F34DB-21C7-4111-AB54-025332D04C04}"/>
          </ac:grpSpMkLst>
        </pc:grpChg>
        <pc:grpChg chg="add del mod">
          <ac:chgData name="Gissell Pacheco" userId="b45b63c0bb5db384" providerId="LiveId" clId="{5AD19BEA-8E9E-426A-8061-F498E8AE41EB}" dt="2021-03-21T02:57:44.799" v="3229" actId="478"/>
          <ac:grpSpMkLst>
            <pc:docMk/>
            <pc:sldMk cId="3289906953" sldId="424"/>
            <ac:grpSpMk id="29" creationId="{DE8ED426-0F4D-498E-AB01-0E553C4ACBAA}"/>
          </ac:grpSpMkLst>
        </pc:grpChg>
        <pc:grpChg chg="add del mod">
          <ac:chgData name="Gissell Pacheco" userId="b45b63c0bb5db384" providerId="LiveId" clId="{5AD19BEA-8E9E-426A-8061-F498E8AE41EB}" dt="2021-03-21T03:13:45.630" v="3509" actId="478"/>
          <ac:grpSpMkLst>
            <pc:docMk/>
            <pc:sldMk cId="3289906953" sldId="424"/>
            <ac:grpSpMk id="39" creationId="{354C0576-8A1E-4081-A3B3-C0C25415945A}"/>
          </ac:grpSpMkLst>
        </pc:grpChg>
        <pc:graphicFrameChg chg="add del mod modGraphic">
          <ac:chgData name="Gissell Pacheco" userId="b45b63c0bb5db384" providerId="LiveId" clId="{5AD19BEA-8E9E-426A-8061-F498E8AE41EB}" dt="2021-03-25T01:07:05.191" v="5487" actId="478"/>
          <ac:graphicFrameMkLst>
            <pc:docMk/>
            <pc:sldMk cId="3289906953" sldId="424"/>
            <ac:graphicFrameMk id="6" creationId="{2FE52C96-9439-4354-915A-011EF764ADC8}"/>
          </ac:graphicFrameMkLst>
        </pc:graphicFrameChg>
        <pc:graphicFrameChg chg="add mod modGraphic">
          <ac:chgData name="Gissell Pacheco" userId="b45b63c0bb5db384" providerId="LiveId" clId="{5AD19BEA-8E9E-426A-8061-F498E8AE41EB}" dt="2021-03-25T01:07:04.792" v="5486" actId="1076"/>
          <ac:graphicFrameMkLst>
            <pc:docMk/>
            <pc:sldMk cId="3289906953" sldId="424"/>
            <ac:graphicFrameMk id="46" creationId="{0D0B337B-B5E9-4CC1-995C-7E099DAFB967}"/>
          </ac:graphicFrameMkLst>
        </pc:graphicFrameChg>
        <pc:graphicFrameChg chg="add mod">
          <ac:chgData name="Gissell Pacheco" userId="b45b63c0bb5db384" providerId="LiveId" clId="{5AD19BEA-8E9E-426A-8061-F498E8AE41EB}" dt="2021-03-25T01:07:04.344" v="5485" actId="1076"/>
          <ac:graphicFrameMkLst>
            <pc:docMk/>
            <pc:sldMk cId="3289906953" sldId="424"/>
            <ac:graphicFrameMk id="47" creationId="{4467FB0B-E1C9-46FB-8A42-D2EE30237B8D}"/>
          </ac:graphicFrameMkLst>
        </pc:graphicFrameChg>
        <pc:picChg chg="add del mod">
          <ac:chgData name="Gissell Pacheco" userId="b45b63c0bb5db384" providerId="LiveId" clId="{5AD19BEA-8E9E-426A-8061-F498E8AE41EB}" dt="2021-03-21T02:57:31.659" v="3226" actId="478"/>
          <ac:picMkLst>
            <pc:docMk/>
            <pc:sldMk cId="3289906953" sldId="424"/>
            <ac:picMk id="12" creationId="{758B3763-3BA8-44B5-919B-7FC9537FAD13}"/>
          </ac:picMkLst>
        </pc:picChg>
        <pc:picChg chg="add mod">
          <ac:chgData name="Gissell Pacheco" userId="b45b63c0bb5db384" providerId="LiveId" clId="{5AD19BEA-8E9E-426A-8061-F498E8AE41EB}" dt="2021-03-25T01:07:03.240" v="5482" actId="1076"/>
          <ac:picMkLst>
            <pc:docMk/>
            <pc:sldMk cId="3289906953" sldId="424"/>
            <ac:picMk id="36" creationId="{89A8A61F-DD35-4844-AF02-F4A4139D14D4}"/>
          </ac:picMkLst>
        </pc:picChg>
        <pc:picChg chg="add mod">
          <ac:chgData name="Gissell Pacheco" userId="b45b63c0bb5db384" providerId="LiveId" clId="{5AD19BEA-8E9E-426A-8061-F498E8AE41EB}" dt="2021-03-25T01:07:04.002" v="5484" actId="1076"/>
          <ac:picMkLst>
            <pc:docMk/>
            <pc:sldMk cId="3289906953" sldId="424"/>
            <ac:picMk id="38" creationId="{79987606-502F-4365-8DD2-EB6CB00E850C}"/>
          </ac:picMkLst>
        </pc:picChg>
      </pc:sldChg>
      <pc:sldChg chg="modSp del mod">
        <pc:chgData name="Gissell Pacheco" userId="b45b63c0bb5db384" providerId="LiveId" clId="{5AD19BEA-8E9E-426A-8061-F498E8AE41EB}" dt="2021-03-20T21:31:26.133" v="681" actId="47"/>
        <pc:sldMkLst>
          <pc:docMk/>
          <pc:sldMk cId="959439059" sldId="425"/>
        </pc:sldMkLst>
        <pc:graphicFrameChg chg="mod">
          <ac:chgData name="Gissell Pacheco" userId="b45b63c0bb5db384" providerId="LiveId" clId="{5AD19BEA-8E9E-426A-8061-F498E8AE41EB}" dt="2021-03-20T21:12:35.005" v="600"/>
          <ac:graphicFrameMkLst>
            <pc:docMk/>
            <pc:sldMk cId="959439059" sldId="425"/>
            <ac:graphicFrameMk id="74" creationId="{9D14D4B6-06D3-4537-83C9-B10F7BA78298}"/>
          </ac:graphicFrameMkLst>
        </pc:graphicFrameChg>
      </pc:sldChg>
      <pc:sldChg chg="addSp delSp modSp mod">
        <pc:chgData name="Gissell Pacheco" userId="b45b63c0bb5db384" providerId="LiveId" clId="{5AD19BEA-8E9E-426A-8061-F498E8AE41EB}" dt="2021-03-21T04:25:27.885" v="3839" actId="3062"/>
        <pc:sldMkLst>
          <pc:docMk/>
          <pc:sldMk cId="1001357041" sldId="426"/>
        </pc:sldMkLst>
        <pc:spChg chg="mod">
          <ac:chgData name="Gissell Pacheco" userId="b45b63c0bb5db384" providerId="LiveId" clId="{5AD19BEA-8E9E-426A-8061-F498E8AE41EB}" dt="2021-03-20T22:00:03.103" v="971" actId="120"/>
          <ac:spMkLst>
            <pc:docMk/>
            <pc:sldMk cId="1001357041" sldId="426"/>
            <ac:spMk id="2" creationId="{594A3CB9-5390-42E9-9731-40A2B3AD52D5}"/>
          </ac:spMkLst>
        </pc:spChg>
        <pc:spChg chg="del">
          <ac:chgData name="Gissell Pacheco" userId="b45b63c0bb5db384" providerId="LiveId" clId="{5AD19BEA-8E9E-426A-8061-F498E8AE41EB}" dt="2021-03-21T03:45:00.797" v="3693" actId="478"/>
          <ac:spMkLst>
            <pc:docMk/>
            <pc:sldMk cId="1001357041" sldId="426"/>
            <ac:spMk id="3" creationId="{55FF284A-606D-492A-A231-265A80D8D42C}"/>
          </ac:spMkLst>
        </pc:spChg>
        <pc:spChg chg="del">
          <ac:chgData name="Gissell Pacheco" userId="b45b63c0bb5db384" providerId="LiveId" clId="{5AD19BEA-8E9E-426A-8061-F498E8AE41EB}" dt="2021-03-21T03:45:06.617" v="3694" actId="478"/>
          <ac:spMkLst>
            <pc:docMk/>
            <pc:sldMk cId="1001357041" sldId="426"/>
            <ac:spMk id="4" creationId="{ABBFC680-9155-4745-AAEF-CF3EAE94CF79}"/>
          </ac:spMkLst>
        </pc:spChg>
        <pc:spChg chg="add mod">
          <ac:chgData name="Gissell Pacheco" userId="b45b63c0bb5db384" providerId="LiveId" clId="{5AD19BEA-8E9E-426A-8061-F498E8AE41EB}" dt="2021-03-21T03:54:52.979" v="3700"/>
          <ac:spMkLst>
            <pc:docMk/>
            <pc:sldMk cId="1001357041" sldId="426"/>
            <ac:spMk id="6" creationId="{B6D246F5-4BA8-4932-B92C-A24C3D596498}"/>
          </ac:spMkLst>
        </pc:spChg>
        <pc:spChg chg="add mod">
          <ac:chgData name="Gissell Pacheco" userId="b45b63c0bb5db384" providerId="LiveId" clId="{5AD19BEA-8E9E-426A-8061-F498E8AE41EB}" dt="2021-03-21T03:56:01.531" v="3715" actId="313"/>
          <ac:spMkLst>
            <pc:docMk/>
            <pc:sldMk cId="1001357041" sldId="426"/>
            <ac:spMk id="7" creationId="{37B90676-F2CB-4E8D-9A70-9478DA03A1A5}"/>
          </ac:spMkLst>
        </pc:spChg>
        <pc:spChg chg="mod">
          <ac:chgData name="Gissell Pacheco" userId="b45b63c0bb5db384" providerId="LiveId" clId="{5AD19BEA-8E9E-426A-8061-F498E8AE41EB}" dt="2021-03-21T04:07:02.744" v="3716"/>
          <ac:spMkLst>
            <pc:docMk/>
            <pc:sldMk cId="1001357041" sldId="426"/>
            <ac:spMk id="9" creationId="{63D9E9A2-2B71-4D6F-A014-51D420A12FB5}"/>
          </ac:spMkLst>
        </pc:spChg>
        <pc:spChg chg="mod">
          <ac:chgData name="Gissell Pacheco" userId="b45b63c0bb5db384" providerId="LiveId" clId="{5AD19BEA-8E9E-426A-8061-F498E8AE41EB}" dt="2021-03-21T04:08:25.764" v="3719" actId="207"/>
          <ac:spMkLst>
            <pc:docMk/>
            <pc:sldMk cId="1001357041" sldId="426"/>
            <ac:spMk id="10" creationId="{192905B0-3D48-4FBD-854D-BE2E14E755D4}"/>
          </ac:spMkLst>
        </pc:spChg>
        <pc:spChg chg="mod">
          <ac:chgData name="Gissell Pacheco" userId="b45b63c0bb5db384" providerId="LiveId" clId="{5AD19BEA-8E9E-426A-8061-F498E8AE41EB}" dt="2021-03-21T04:25:10.722" v="3835" actId="207"/>
          <ac:spMkLst>
            <pc:docMk/>
            <pc:sldMk cId="1001357041" sldId="426"/>
            <ac:spMk id="12" creationId="{2241729F-5256-465F-BF0A-B4DFC15AF8E7}"/>
          </ac:spMkLst>
        </pc:spChg>
        <pc:spChg chg="mod">
          <ac:chgData name="Gissell Pacheco" userId="b45b63c0bb5db384" providerId="LiveId" clId="{5AD19BEA-8E9E-426A-8061-F498E8AE41EB}" dt="2021-03-21T04:25:10.722" v="3835" actId="207"/>
          <ac:spMkLst>
            <pc:docMk/>
            <pc:sldMk cId="1001357041" sldId="426"/>
            <ac:spMk id="13" creationId="{F7FFA39E-F3C1-4473-895C-DD3EFEDE66E0}"/>
          </ac:spMkLst>
        </pc:spChg>
        <pc:spChg chg="mod">
          <ac:chgData name="Gissell Pacheco" userId="b45b63c0bb5db384" providerId="LiveId" clId="{5AD19BEA-8E9E-426A-8061-F498E8AE41EB}" dt="2021-03-21T04:25:13.068" v="3836" actId="207"/>
          <ac:spMkLst>
            <pc:docMk/>
            <pc:sldMk cId="1001357041" sldId="426"/>
            <ac:spMk id="15" creationId="{BD8347BF-403A-4330-B356-8F23EFCB13E9}"/>
          </ac:spMkLst>
        </pc:spChg>
        <pc:spChg chg="mod">
          <ac:chgData name="Gissell Pacheco" userId="b45b63c0bb5db384" providerId="LiveId" clId="{5AD19BEA-8E9E-426A-8061-F498E8AE41EB}" dt="2021-03-21T04:25:13.068" v="3836" actId="207"/>
          <ac:spMkLst>
            <pc:docMk/>
            <pc:sldMk cId="1001357041" sldId="426"/>
            <ac:spMk id="16" creationId="{98DCD432-6BAD-485D-894D-C417AA61A779}"/>
          </ac:spMkLst>
        </pc:spChg>
        <pc:spChg chg="mod">
          <ac:chgData name="Gissell Pacheco" userId="b45b63c0bb5db384" providerId="LiveId" clId="{5AD19BEA-8E9E-426A-8061-F498E8AE41EB}" dt="2021-03-21T04:25:27.885" v="3839" actId="3062"/>
          <ac:spMkLst>
            <pc:docMk/>
            <pc:sldMk cId="1001357041" sldId="426"/>
            <ac:spMk id="18" creationId="{9D98B4EF-72DF-4C4C-A095-44701666CDBF}"/>
          </ac:spMkLst>
        </pc:spChg>
        <pc:spChg chg="mod">
          <ac:chgData name="Gissell Pacheco" userId="b45b63c0bb5db384" providerId="LiveId" clId="{5AD19BEA-8E9E-426A-8061-F498E8AE41EB}" dt="2021-03-21T04:25:27.885" v="3839" actId="3062"/>
          <ac:spMkLst>
            <pc:docMk/>
            <pc:sldMk cId="1001357041" sldId="426"/>
            <ac:spMk id="19" creationId="{F5080463-8597-4AFC-AC27-65B6206B0553}"/>
          </ac:spMkLst>
        </pc:spChg>
        <pc:spChg chg="add mod">
          <ac:chgData name="Gissell Pacheco" userId="b45b63c0bb5db384" providerId="LiveId" clId="{5AD19BEA-8E9E-426A-8061-F498E8AE41EB}" dt="2021-03-21T04:24:54.720" v="3831" actId="1076"/>
          <ac:spMkLst>
            <pc:docMk/>
            <pc:sldMk cId="1001357041" sldId="426"/>
            <ac:spMk id="20" creationId="{FC650084-C708-4064-A7AD-1D670F34D799}"/>
          </ac:spMkLst>
        </pc:spChg>
        <pc:grpChg chg="add mod">
          <ac:chgData name="Gissell Pacheco" userId="b45b63c0bb5db384" providerId="LiveId" clId="{5AD19BEA-8E9E-426A-8061-F498E8AE41EB}" dt="2021-03-21T04:22:17.616" v="3781" actId="1076"/>
          <ac:grpSpMkLst>
            <pc:docMk/>
            <pc:sldMk cId="1001357041" sldId="426"/>
            <ac:grpSpMk id="5" creationId="{D931B0FB-21A5-468C-8122-5A0F8CAC9A68}"/>
          </ac:grpSpMkLst>
        </pc:grpChg>
        <pc:grpChg chg="add mod">
          <ac:chgData name="Gissell Pacheco" userId="b45b63c0bb5db384" providerId="LiveId" clId="{5AD19BEA-8E9E-426A-8061-F498E8AE41EB}" dt="2021-03-21T04:22:21.199" v="3782" actId="1076"/>
          <ac:grpSpMkLst>
            <pc:docMk/>
            <pc:sldMk cId="1001357041" sldId="426"/>
            <ac:grpSpMk id="8" creationId="{41C56CB1-9392-44B1-91BF-2636E3A1D573}"/>
          </ac:grpSpMkLst>
        </pc:grpChg>
        <pc:grpChg chg="add mod">
          <ac:chgData name="Gissell Pacheco" userId="b45b63c0bb5db384" providerId="LiveId" clId="{5AD19BEA-8E9E-426A-8061-F498E8AE41EB}" dt="2021-03-21T04:25:10.722" v="3835" actId="207"/>
          <ac:grpSpMkLst>
            <pc:docMk/>
            <pc:sldMk cId="1001357041" sldId="426"/>
            <ac:grpSpMk id="11" creationId="{3AA54476-D9A8-4152-94E0-832C355DB52F}"/>
          </ac:grpSpMkLst>
        </pc:grpChg>
        <pc:grpChg chg="add mod">
          <ac:chgData name="Gissell Pacheco" userId="b45b63c0bb5db384" providerId="LiveId" clId="{5AD19BEA-8E9E-426A-8061-F498E8AE41EB}" dt="2021-03-21T04:25:13.068" v="3836" actId="207"/>
          <ac:grpSpMkLst>
            <pc:docMk/>
            <pc:sldMk cId="1001357041" sldId="426"/>
            <ac:grpSpMk id="14" creationId="{262790E1-2033-4A9A-8C75-80ED2102F42A}"/>
          </ac:grpSpMkLst>
        </pc:grpChg>
        <pc:grpChg chg="add mod">
          <ac:chgData name="Gissell Pacheco" userId="b45b63c0bb5db384" providerId="LiveId" clId="{5AD19BEA-8E9E-426A-8061-F498E8AE41EB}" dt="2021-03-21T04:25:21.559" v="3837" actId="207"/>
          <ac:grpSpMkLst>
            <pc:docMk/>
            <pc:sldMk cId="1001357041" sldId="426"/>
            <ac:grpSpMk id="17" creationId="{14E46803-A61F-4AB7-87CA-8771EBE74926}"/>
          </ac:grpSpMkLst>
        </pc:grpChg>
      </pc:sldChg>
      <pc:sldChg chg="del">
        <pc:chgData name="Gissell Pacheco" userId="b45b63c0bb5db384" providerId="LiveId" clId="{5AD19BEA-8E9E-426A-8061-F498E8AE41EB}" dt="2021-03-20T21:35:48.095" v="735" actId="47"/>
        <pc:sldMkLst>
          <pc:docMk/>
          <pc:sldMk cId="1737388700" sldId="427"/>
        </pc:sldMkLst>
      </pc:sldChg>
      <pc:sldChg chg="addSp modSp del mod">
        <pc:chgData name="Gissell Pacheco" userId="b45b63c0bb5db384" providerId="LiveId" clId="{5AD19BEA-8E9E-426A-8061-F498E8AE41EB}" dt="2021-03-21T02:49:23.879" v="3180" actId="47"/>
        <pc:sldMkLst>
          <pc:docMk/>
          <pc:sldMk cId="2361145792" sldId="428"/>
        </pc:sldMkLst>
        <pc:spChg chg="mod">
          <ac:chgData name="Gissell Pacheco" userId="b45b63c0bb5db384" providerId="LiveId" clId="{5AD19BEA-8E9E-426A-8061-F498E8AE41EB}" dt="2021-03-20T21:59:22.269" v="960" actId="120"/>
          <ac:spMkLst>
            <pc:docMk/>
            <pc:sldMk cId="2361145792" sldId="428"/>
            <ac:spMk id="2" creationId="{C21EF306-B721-479E-93C2-B5C9E4977277}"/>
          </ac:spMkLst>
        </pc:spChg>
        <pc:spChg chg="mod">
          <ac:chgData name="Gissell Pacheco" userId="b45b63c0bb5db384" providerId="LiveId" clId="{5AD19BEA-8E9E-426A-8061-F498E8AE41EB}" dt="2021-03-21T00:08:53.592" v="1912"/>
          <ac:spMkLst>
            <pc:docMk/>
            <pc:sldMk cId="2361145792" sldId="428"/>
            <ac:spMk id="6" creationId="{C6B2BF1E-A0F8-48A4-939D-E92E22112317}"/>
          </ac:spMkLst>
        </pc:spChg>
        <pc:spChg chg="mod">
          <ac:chgData name="Gissell Pacheco" userId="b45b63c0bb5db384" providerId="LiveId" clId="{5AD19BEA-8E9E-426A-8061-F498E8AE41EB}" dt="2021-03-21T00:09:33.518" v="1953" actId="120"/>
          <ac:spMkLst>
            <pc:docMk/>
            <pc:sldMk cId="2361145792" sldId="428"/>
            <ac:spMk id="7" creationId="{D8BCFD1C-E301-488B-8970-A43E9385FFD8}"/>
          </ac:spMkLst>
        </pc:spChg>
        <pc:spChg chg="mod">
          <ac:chgData name="Gissell Pacheco" userId="b45b63c0bb5db384" providerId="LiveId" clId="{5AD19BEA-8E9E-426A-8061-F498E8AE41EB}" dt="2021-03-21T00:09:46.824" v="1957"/>
          <ac:spMkLst>
            <pc:docMk/>
            <pc:sldMk cId="2361145792" sldId="428"/>
            <ac:spMk id="9" creationId="{B76E0ECD-06D6-405E-88B1-4CB2E3A2BBEE}"/>
          </ac:spMkLst>
        </pc:spChg>
        <pc:spChg chg="mod">
          <ac:chgData name="Gissell Pacheco" userId="b45b63c0bb5db384" providerId="LiveId" clId="{5AD19BEA-8E9E-426A-8061-F498E8AE41EB}" dt="2021-03-21T00:10:55.594" v="1986" actId="20577"/>
          <ac:spMkLst>
            <pc:docMk/>
            <pc:sldMk cId="2361145792" sldId="428"/>
            <ac:spMk id="10" creationId="{B1D6A13D-7319-4E3B-BAF7-6263D906E866}"/>
          </ac:spMkLst>
        </pc:spChg>
        <pc:grpChg chg="add mod">
          <ac:chgData name="Gissell Pacheco" userId="b45b63c0bb5db384" providerId="LiveId" clId="{5AD19BEA-8E9E-426A-8061-F498E8AE41EB}" dt="2021-03-21T00:09:37.506" v="1954" actId="14100"/>
          <ac:grpSpMkLst>
            <pc:docMk/>
            <pc:sldMk cId="2361145792" sldId="428"/>
            <ac:grpSpMk id="5" creationId="{1C5295CE-2193-4D9A-9A54-D5FFDACAC2F7}"/>
          </ac:grpSpMkLst>
        </pc:grpChg>
        <pc:grpChg chg="add mod">
          <ac:chgData name="Gissell Pacheco" userId="b45b63c0bb5db384" providerId="LiveId" clId="{5AD19BEA-8E9E-426A-8061-F498E8AE41EB}" dt="2021-03-21T00:11:00.090" v="1987" actId="14100"/>
          <ac:grpSpMkLst>
            <pc:docMk/>
            <pc:sldMk cId="2361145792" sldId="428"/>
            <ac:grpSpMk id="8" creationId="{DB647794-8D7A-46C3-9AE8-14B22FBB19DE}"/>
          </ac:grpSpMkLst>
        </pc:grpChg>
        <pc:graphicFrameChg chg="mod">
          <ac:chgData name="Gissell Pacheco" userId="b45b63c0bb5db384" providerId="LiveId" clId="{5AD19BEA-8E9E-426A-8061-F498E8AE41EB}" dt="2021-03-21T00:25:34.532" v="2208" actId="5793"/>
          <ac:graphicFrameMkLst>
            <pc:docMk/>
            <pc:sldMk cId="2361145792" sldId="428"/>
            <ac:graphicFrameMk id="4" creationId="{2F2EF58D-D665-4E09-A0EA-FEBADF3AD049}"/>
          </ac:graphicFrameMkLst>
        </pc:graphicFrameChg>
        <pc:graphicFrameChg chg="add mod">
          <ac:chgData name="Gissell Pacheco" userId="b45b63c0bb5db384" providerId="LiveId" clId="{5AD19BEA-8E9E-426A-8061-F498E8AE41EB}" dt="2021-03-21T00:10:02.156" v="1961" actId="1076"/>
          <ac:graphicFrameMkLst>
            <pc:docMk/>
            <pc:sldMk cId="2361145792" sldId="428"/>
            <ac:graphicFrameMk id="11" creationId="{1D9442C1-EDEB-4D3C-A611-055B34C2FED5}"/>
          </ac:graphicFrameMkLst>
        </pc:graphicFrameChg>
      </pc:sldChg>
      <pc:sldChg chg="addSp delSp modSp add mod">
        <pc:chgData name="Gissell Pacheco" userId="b45b63c0bb5db384" providerId="LiveId" clId="{5AD19BEA-8E9E-426A-8061-F498E8AE41EB}" dt="2021-03-21T03:27:50.028" v="3655" actId="14100"/>
        <pc:sldMkLst>
          <pc:docMk/>
          <pc:sldMk cId="2904278261" sldId="429"/>
        </pc:sldMkLst>
        <pc:spChg chg="mod">
          <ac:chgData name="Gissell Pacheco" userId="b45b63c0bb5db384" providerId="LiveId" clId="{5AD19BEA-8E9E-426A-8061-F498E8AE41EB}" dt="2021-03-21T03:27:50.028" v="3655" actId="14100"/>
          <ac:spMkLst>
            <pc:docMk/>
            <pc:sldMk cId="2904278261" sldId="429"/>
            <ac:spMk id="2" creationId="{594A3CB9-5390-42E9-9731-40A2B3AD52D5}"/>
          </ac:spMkLst>
        </pc:spChg>
        <pc:spChg chg="add mod">
          <ac:chgData name="Gissell Pacheco" userId="b45b63c0bb5db384" providerId="LiveId" clId="{5AD19BEA-8E9E-426A-8061-F498E8AE41EB}" dt="2021-03-20T21:40:37.669" v="805" actId="1076"/>
          <ac:spMkLst>
            <pc:docMk/>
            <pc:sldMk cId="2904278261" sldId="429"/>
            <ac:spMk id="4" creationId="{6D2ED361-135D-4E68-83DA-B9C52B3D050B}"/>
          </ac:spMkLst>
        </pc:spChg>
        <pc:spChg chg="add del mod">
          <ac:chgData name="Gissell Pacheco" userId="b45b63c0bb5db384" providerId="LiveId" clId="{5AD19BEA-8E9E-426A-8061-F498E8AE41EB}" dt="2021-03-20T21:29:48.331" v="649" actId="478"/>
          <ac:spMkLst>
            <pc:docMk/>
            <pc:sldMk cId="2904278261" sldId="429"/>
            <ac:spMk id="6" creationId="{98195EF3-1DEF-42E5-8DF6-DBB102A6E704}"/>
          </ac:spMkLst>
        </pc:spChg>
        <pc:spChg chg="add mod">
          <ac:chgData name="Gissell Pacheco" userId="b45b63c0bb5db384" providerId="LiveId" clId="{5AD19BEA-8E9E-426A-8061-F498E8AE41EB}" dt="2021-03-20T21:40:42.416" v="807" actId="14100"/>
          <ac:spMkLst>
            <pc:docMk/>
            <pc:sldMk cId="2904278261" sldId="429"/>
            <ac:spMk id="7" creationId="{BB74696F-83F1-4ED2-A3F1-EEEA1DE45A31}"/>
          </ac:spMkLst>
        </pc:spChg>
        <pc:spChg chg="add mod">
          <ac:chgData name="Gissell Pacheco" userId="b45b63c0bb5db384" providerId="LiveId" clId="{5AD19BEA-8E9E-426A-8061-F498E8AE41EB}" dt="2021-03-20T21:40:50.126" v="809" actId="14100"/>
          <ac:spMkLst>
            <pc:docMk/>
            <pc:sldMk cId="2904278261" sldId="429"/>
            <ac:spMk id="8" creationId="{AF79DDD3-11E3-42CD-A8C4-1525762DA2E6}"/>
          </ac:spMkLst>
        </pc:spChg>
        <pc:graphicFrameChg chg="add del mod modGraphic">
          <ac:chgData name="Gissell Pacheco" userId="b45b63c0bb5db384" providerId="LiveId" clId="{5AD19BEA-8E9E-426A-8061-F498E8AE41EB}" dt="2021-03-20T21:15:41.500" v="637" actId="478"/>
          <ac:graphicFrameMkLst>
            <pc:docMk/>
            <pc:sldMk cId="2904278261" sldId="429"/>
            <ac:graphicFrameMk id="3" creationId="{3BBAEB97-2271-439E-B6FC-B64F628CD250}"/>
          </ac:graphicFrameMkLst>
        </pc:graphicFrameChg>
        <pc:graphicFrameChg chg="del mod">
          <ac:chgData name="Gissell Pacheco" userId="b45b63c0bb5db384" providerId="LiveId" clId="{5AD19BEA-8E9E-426A-8061-F498E8AE41EB}" dt="2021-03-20T21:13:03.114" v="603" actId="478"/>
          <ac:graphicFrameMkLst>
            <pc:docMk/>
            <pc:sldMk cId="2904278261" sldId="429"/>
            <ac:graphicFrameMk id="74" creationId="{9D14D4B6-06D3-4537-83C9-B10F7BA78298}"/>
          </ac:graphicFrameMkLst>
        </pc:graphicFrameChg>
        <pc:picChg chg="add mod">
          <ac:chgData name="Gissell Pacheco" userId="b45b63c0bb5db384" providerId="LiveId" clId="{5AD19BEA-8E9E-426A-8061-F498E8AE41EB}" dt="2021-03-20T21:54:26.846" v="887"/>
          <ac:picMkLst>
            <pc:docMk/>
            <pc:sldMk cId="2904278261" sldId="429"/>
            <ac:picMk id="9" creationId="{0FE07808-6BBB-4F61-8E48-C91D8B8113CA}"/>
          </ac:picMkLst>
        </pc:picChg>
        <pc:picChg chg="add mod">
          <ac:chgData name="Gissell Pacheco" userId="b45b63c0bb5db384" providerId="LiveId" clId="{5AD19BEA-8E9E-426A-8061-F498E8AE41EB}" dt="2021-03-20T21:54:31.136" v="888"/>
          <ac:picMkLst>
            <pc:docMk/>
            <pc:sldMk cId="2904278261" sldId="429"/>
            <ac:picMk id="10" creationId="{28ED67A2-8EB9-4880-930F-CFDD0686CE75}"/>
          </ac:picMkLst>
        </pc:picChg>
        <pc:picChg chg="add mod">
          <ac:chgData name="Gissell Pacheco" userId="b45b63c0bb5db384" providerId="LiveId" clId="{5AD19BEA-8E9E-426A-8061-F498E8AE41EB}" dt="2021-03-20T21:54:38.897" v="890" actId="1076"/>
          <ac:picMkLst>
            <pc:docMk/>
            <pc:sldMk cId="2904278261" sldId="429"/>
            <ac:picMk id="11" creationId="{4CAAAAC7-016C-4CCB-89AF-CBAA0339EB1C}"/>
          </ac:picMkLst>
        </pc:picChg>
      </pc:sldChg>
      <pc:sldChg chg="add del">
        <pc:chgData name="Gissell Pacheco" userId="b45b63c0bb5db384" providerId="LiveId" clId="{5AD19BEA-8E9E-426A-8061-F498E8AE41EB}" dt="2021-03-20T21:34:14.143" v="701" actId="47"/>
        <pc:sldMkLst>
          <pc:docMk/>
          <pc:sldMk cId="1166569468" sldId="430"/>
        </pc:sldMkLst>
      </pc:sldChg>
      <pc:sldChg chg="addSp delSp modSp add mod">
        <pc:chgData name="Gissell Pacheco" userId="b45b63c0bb5db384" providerId="LiveId" clId="{5AD19BEA-8E9E-426A-8061-F498E8AE41EB}" dt="2021-03-20T22:27:07.707" v="1287" actId="20577"/>
        <pc:sldMkLst>
          <pc:docMk/>
          <pc:sldMk cId="1408111808" sldId="430"/>
        </pc:sldMkLst>
        <pc:spChg chg="mod">
          <ac:chgData name="Gissell Pacheco" userId="b45b63c0bb5db384" providerId="LiveId" clId="{5AD19BEA-8E9E-426A-8061-F498E8AE41EB}" dt="2021-03-20T22:27:07.707" v="1287" actId="20577"/>
          <ac:spMkLst>
            <pc:docMk/>
            <pc:sldMk cId="1408111808" sldId="430"/>
            <ac:spMk id="2" creationId="{594A3CB9-5390-42E9-9731-40A2B3AD52D5}"/>
          </ac:spMkLst>
        </pc:spChg>
        <pc:spChg chg="mod">
          <ac:chgData name="Gissell Pacheco" userId="b45b63c0bb5db384" providerId="LiveId" clId="{5AD19BEA-8E9E-426A-8061-F498E8AE41EB}" dt="2021-03-20T21:41:03.290" v="811" actId="14100"/>
          <ac:spMkLst>
            <pc:docMk/>
            <pc:sldMk cId="1408111808" sldId="430"/>
            <ac:spMk id="4" creationId="{6D2ED361-135D-4E68-83DA-B9C52B3D050B}"/>
          </ac:spMkLst>
        </pc:spChg>
        <pc:spChg chg="mod">
          <ac:chgData name="Gissell Pacheco" userId="b45b63c0bb5db384" providerId="LiveId" clId="{5AD19BEA-8E9E-426A-8061-F498E8AE41EB}" dt="2021-03-20T21:41:10.094" v="814" actId="1076"/>
          <ac:spMkLst>
            <pc:docMk/>
            <pc:sldMk cId="1408111808" sldId="430"/>
            <ac:spMk id="7" creationId="{BB74696F-83F1-4ED2-A3F1-EEEA1DE45A31}"/>
          </ac:spMkLst>
        </pc:spChg>
        <pc:spChg chg="del">
          <ac:chgData name="Gissell Pacheco" userId="b45b63c0bb5db384" providerId="LiveId" clId="{5AD19BEA-8E9E-426A-8061-F498E8AE41EB}" dt="2021-03-20T21:35:21.696" v="731" actId="478"/>
          <ac:spMkLst>
            <pc:docMk/>
            <pc:sldMk cId="1408111808" sldId="430"/>
            <ac:spMk id="8" creationId="{AF79DDD3-11E3-42CD-A8C4-1525762DA2E6}"/>
          </ac:spMkLst>
        </pc:spChg>
        <pc:picChg chg="add mod">
          <ac:chgData name="Gissell Pacheco" userId="b45b63c0bb5db384" providerId="LiveId" clId="{5AD19BEA-8E9E-426A-8061-F498E8AE41EB}" dt="2021-03-20T21:54:44.791" v="891"/>
          <ac:picMkLst>
            <pc:docMk/>
            <pc:sldMk cId="1408111808" sldId="430"/>
            <ac:picMk id="6" creationId="{C416ED32-F30E-4469-9F60-39125BFB99D1}"/>
          </ac:picMkLst>
        </pc:picChg>
        <pc:picChg chg="add mod">
          <ac:chgData name="Gissell Pacheco" userId="b45b63c0bb5db384" providerId="LiveId" clId="{5AD19BEA-8E9E-426A-8061-F498E8AE41EB}" dt="2021-03-20T21:54:48.850" v="892"/>
          <ac:picMkLst>
            <pc:docMk/>
            <pc:sldMk cId="1408111808" sldId="430"/>
            <ac:picMk id="9" creationId="{A9EF8CEF-97D7-4DA2-906B-D10895613F73}"/>
          </ac:picMkLst>
        </pc:picChg>
      </pc:sldChg>
      <pc:sldChg chg="addSp delSp modSp add mod">
        <pc:chgData name="Gissell Pacheco" userId="b45b63c0bb5db384" providerId="LiveId" clId="{5AD19BEA-8E9E-426A-8061-F498E8AE41EB}" dt="2021-03-20T22:27:10.500" v="1288" actId="20577"/>
        <pc:sldMkLst>
          <pc:docMk/>
          <pc:sldMk cId="3964142576" sldId="431"/>
        </pc:sldMkLst>
        <pc:spChg chg="mod">
          <ac:chgData name="Gissell Pacheco" userId="b45b63c0bb5db384" providerId="LiveId" clId="{5AD19BEA-8E9E-426A-8061-F498E8AE41EB}" dt="2021-03-20T22:27:10.500" v="1288" actId="20577"/>
          <ac:spMkLst>
            <pc:docMk/>
            <pc:sldMk cId="3964142576" sldId="431"/>
            <ac:spMk id="2" creationId="{594A3CB9-5390-42E9-9731-40A2B3AD52D5}"/>
          </ac:spMkLst>
        </pc:spChg>
        <pc:spChg chg="mod">
          <ac:chgData name="Gissell Pacheco" userId="b45b63c0bb5db384" providerId="LiveId" clId="{5AD19BEA-8E9E-426A-8061-F498E8AE41EB}" dt="2021-03-20T21:44:32.586" v="825" actId="1076"/>
          <ac:spMkLst>
            <pc:docMk/>
            <pc:sldMk cId="3964142576" sldId="431"/>
            <ac:spMk id="4" creationId="{6D2ED361-135D-4E68-83DA-B9C52B3D050B}"/>
          </ac:spMkLst>
        </pc:spChg>
        <pc:spChg chg="mod">
          <ac:chgData name="Gissell Pacheco" userId="b45b63c0bb5db384" providerId="LiveId" clId="{5AD19BEA-8E9E-426A-8061-F498E8AE41EB}" dt="2021-03-20T21:49:09.723" v="855" actId="207"/>
          <ac:spMkLst>
            <pc:docMk/>
            <pc:sldMk cId="3964142576" sldId="431"/>
            <ac:spMk id="7" creationId="{BB74696F-83F1-4ED2-A3F1-EEEA1DE45A31}"/>
          </ac:spMkLst>
        </pc:spChg>
        <pc:spChg chg="mod">
          <ac:chgData name="Gissell Pacheco" userId="b45b63c0bb5db384" providerId="LiveId" clId="{5AD19BEA-8E9E-426A-8061-F498E8AE41EB}" dt="2021-03-20T21:44:27.146" v="824" actId="1076"/>
          <ac:spMkLst>
            <pc:docMk/>
            <pc:sldMk cId="3964142576" sldId="431"/>
            <ac:spMk id="8" creationId="{AF79DDD3-11E3-42CD-A8C4-1525762DA2E6}"/>
          </ac:spMkLst>
        </pc:spChg>
        <pc:picChg chg="add del mod">
          <ac:chgData name="Gissell Pacheco" userId="b45b63c0bb5db384" providerId="LiveId" clId="{5AD19BEA-8E9E-426A-8061-F498E8AE41EB}" dt="2021-03-20T21:50:13.557" v="859" actId="478"/>
          <ac:picMkLst>
            <pc:docMk/>
            <pc:sldMk cId="3964142576" sldId="431"/>
            <ac:picMk id="5" creationId="{44053502-29B2-4530-A586-AE69F55AB8EB}"/>
          </ac:picMkLst>
        </pc:picChg>
        <pc:picChg chg="add del mod">
          <ac:chgData name="Gissell Pacheco" userId="b45b63c0bb5db384" providerId="LiveId" clId="{5AD19BEA-8E9E-426A-8061-F498E8AE41EB}" dt="2021-03-20T21:50:13.557" v="859" actId="478"/>
          <ac:picMkLst>
            <pc:docMk/>
            <pc:sldMk cId="3964142576" sldId="431"/>
            <ac:picMk id="9" creationId="{4F5D3FC0-36A6-4366-BDB1-983A0697B055}"/>
          </ac:picMkLst>
        </pc:picChg>
        <pc:picChg chg="add del mod">
          <ac:chgData name="Gissell Pacheco" userId="b45b63c0bb5db384" providerId="LiveId" clId="{5AD19BEA-8E9E-426A-8061-F498E8AE41EB}" dt="2021-03-20T21:50:13.557" v="859" actId="478"/>
          <ac:picMkLst>
            <pc:docMk/>
            <pc:sldMk cId="3964142576" sldId="431"/>
            <ac:picMk id="11" creationId="{7EA9DA48-A1E5-49B0-8FE3-D8DE86C6995A}"/>
          </ac:picMkLst>
        </pc:picChg>
        <pc:picChg chg="add del mod">
          <ac:chgData name="Gissell Pacheco" userId="b45b63c0bb5db384" providerId="LiveId" clId="{5AD19BEA-8E9E-426A-8061-F498E8AE41EB}" dt="2021-03-20T21:50:13.557" v="859" actId="478"/>
          <ac:picMkLst>
            <pc:docMk/>
            <pc:sldMk cId="3964142576" sldId="431"/>
            <ac:picMk id="13" creationId="{05A23B9F-F519-45C5-A8C6-A9814CC70EE6}"/>
          </ac:picMkLst>
        </pc:picChg>
        <pc:picChg chg="add del mod">
          <ac:chgData name="Gissell Pacheco" userId="b45b63c0bb5db384" providerId="LiveId" clId="{5AD19BEA-8E9E-426A-8061-F498E8AE41EB}" dt="2021-03-20T21:50:13.557" v="859" actId="478"/>
          <ac:picMkLst>
            <pc:docMk/>
            <pc:sldMk cId="3964142576" sldId="431"/>
            <ac:picMk id="15" creationId="{6F3C6292-2AC7-4A04-A4F5-2C564C95D5BA}"/>
          </ac:picMkLst>
        </pc:picChg>
        <pc:picChg chg="add del mod">
          <ac:chgData name="Gissell Pacheco" userId="b45b63c0bb5db384" providerId="LiveId" clId="{5AD19BEA-8E9E-426A-8061-F498E8AE41EB}" dt="2021-03-20T21:50:13.557" v="859" actId="478"/>
          <ac:picMkLst>
            <pc:docMk/>
            <pc:sldMk cId="3964142576" sldId="431"/>
            <ac:picMk id="17" creationId="{E5F37F2D-455B-41EC-B6CD-145F13BBB5F7}"/>
          </ac:picMkLst>
        </pc:picChg>
        <pc:picChg chg="add mod">
          <ac:chgData name="Gissell Pacheco" userId="b45b63c0bb5db384" providerId="LiveId" clId="{5AD19BEA-8E9E-426A-8061-F498E8AE41EB}" dt="2021-03-20T21:52:03.309" v="870" actId="14100"/>
          <ac:picMkLst>
            <pc:docMk/>
            <pc:sldMk cId="3964142576" sldId="431"/>
            <ac:picMk id="19" creationId="{CBA9A901-8E14-4C95-A742-C1A5EF5B89C2}"/>
          </ac:picMkLst>
        </pc:picChg>
        <pc:picChg chg="add mod">
          <ac:chgData name="Gissell Pacheco" userId="b45b63c0bb5db384" providerId="LiveId" clId="{5AD19BEA-8E9E-426A-8061-F498E8AE41EB}" dt="2021-03-20T21:52:00.981" v="869" actId="1076"/>
          <ac:picMkLst>
            <pc:docMk/>
            <pc:sldMk cId="3964142576" sldId="431"/>
            <ac:picMk id="21" creationId="{769FE3FC-2696-4C84-BE80-8E091227A171}"/>
          </ac:picMkLst>
        </pc:picChg>
        <pc:picChg chg="add mod">
          <ac:chgData name="Gissell Pacheco" userId="b45b63c0bb5db384" providerId="LiveId" clId="{5AD19BEA-8E9E-426A-8061-F498E8AE41EB}" dt="2021-03-20T21:52:39.239" v="878" actId="1038"/>
          <ac:picMkLst>
            <pc:docMk/>
            <pc:sldMk cId="3964142576" sldId="431"/>
            <ac:picMk id="23" creationId="{DB9192BC-47F2-491F-8D08-A886AD8C7AE5}"/>
          </ac:picMkLst>
        </pc:picChg>
      </pc:sldChg>
      <pc:sldChg chg="addSp delSp modSp add mod">
        <pc:chgData name="Gissell Pacheco" userId="b45b63c0bb5db384" providerId="LiveId" clId="{5AD19BEA-8E9E-426A-8061-F498E8AE41EB}" dt="2021-03-20T22:27:12.701" v="1289" actId="20577"/>
        <pc:sldMkLst>
          <pc:docMk/>
          <pc:sldMk cId="3921276178" sldId="432"/>
        </pc:sldMkLst>
        <pc:spChg chg="mod">
          <ac:chgData name="Gissell Pacheco" userId="b45b63c0bb5db384" providerId="LiveId" clId="{5AD19BEA-8E9E-426A-8061-F498E8AE41EB}" dt="2021-03-20T22:27:12.701" v="1289" actId="20577"/>
          <ac:spMkLst>
            <pc:docMk/>
            <pc:sldMk cId="3921276178" sldId="432"/>
            <ac:spMk id="2" creationId="{594A3CB9-5390-42E9-9731-40A2B3AD52D5}"/>
          </ac:spMkLst>
        </pc:spChg>
        <pc:spChg chg="mod">
          <ac:chgData name="Gissell Pacheco" userId="b45b63c0bb5db384" providerId="LiveId" clId="{5AD19BEA-8E9E-426A-8061-F498E8AE41EB}" dt="2021-03-20T21:49:03.167" v="853" actId="1076"/>
          <ac:spMkLst>
            <pc:docMk/>
            <pc:sldMk cId="3921276178" sldId="432"/>
            <ac:spMk id="4" creationId="{6D2ED361-135D-4E68-83DA-B9C52B3D050B}"/>
          </ac:spMkLst>
        </pc:spChg>
        <pc:spChg chg="mod">
          <ac:chgData name="Gissell Pacheco" userId="b45b63c0bb5db384" providerId="LiveId" clId="{5AD19BEA-8E9E-426A-8061-F498E8AE41EB}" dt="2021-03-20T21:48:58.729" v="852" actId="1076"/>
          <ac:spMkLst>
            <pc:docMk/>
            <pc:sldMk cId="3921276178" sldId="432"/>
            <ac:spMk id="7" creationId="{BB74696F-83F1-4ED2-A3F1-EEEA1DE45A31}"/>
          </ac:spMkLst>
        </pc:spChg>
        <pc:spChg chg="del mod">
          <ac:chgData name="Gissell Pacheco" userId="b45b63c0bb5db384" providerId="LiveId" clId="{5AD19BEA-8E9E-426A-8061-F498E8AE41EB}" dt="2021-03-20T21:48:55.896" v="851" actId="478"/>
          <ac:spMkLst>
            <pc:docMk/>
            <pc:sldMk cId="3921276178" sldId="432"/>
            <ac:spMk id="8" creationId="{AF79DDD3-11E3-42CD-A8C4-1525762DA2E6}"/>
          </ac:spMkLst>
        </pc:spChg>
        <pc:picChg chg="add mod">
          <ac:chgData name="Gissell Pacheco" userId="b45b63c0bb5db384" providerId="LiveId" clId="{5AD19BEA-8E9E-426A-8061-F498E8AE41EB}" dt="2021-03-20T21:53:33.855" v="886" actId="14100"/>
          <ac:picMkLst>
            <pc:docMk/>
            <pc:sldMk cId="3921276178" sldId="432"/>
            <ac:picMk id="5" creationId="{7AEA5EC1-9357-42EF-97E3-D0D16EC6E810}"/>
          </ac:picMkLst>
        </pc:picChg>
        <pc:picChg chg="add mod">
          <ac:chgData name="Gissell Pacheco" userId="b45b63c0bb5db384" providerId="LiveId" clId="{5AD19BEA-8E9E-426A-8061-F498E8AE41EB}" dt="2021-03-20T21:53:27.213" v="885" actId="1076"/>
          <ac:picMkLst>
            <pc:docMk/>
            <pc:sldMk cId="3921276178" sldId="432"/>
            <ac:picMk id="9" creationId="{37B6452D-D2F6-4068-AC42-277DD1C72059}"/>
          </ac:picMkLst>
        </pc:picChg>
      </pc:sldChg>
      <pc:sldChg chg="addSp modSp new">
        <pc:chgData name="Gissell Pacheco" userId="b45b63c0bb5db384" providerId="LiveId" clId="{5AD19BEA-8E9E-426A-8061-F498E8AE41EB}" dt="2021-03-20T22:06:47.583" v="992" actId="1076"/>
        <pc:sldMkLst>
          <pc:docMk/>
          <pc:sldMk cId="2882755579" sldId="433"/>
        </pc:sldMkLst>
        <pc:picChg chg="add mod">
          <ac:chgData name="Gissell Pacheco" userId="b45b63c0bb5db384" providerId="LiveId" clId="{5AD19BEA-8E9E-426A-8061-F498E8AE41EB}" dt="2021-03-20T22:06:47.583" v="992" actId="1076"/>
          <ac:picMkLst>
            <pc:docMk/>
            <pc:sldMk cId="2882755579" sldId="433"/>
            <ac:picMk id="3074" creationId="{E670FC75-0886-423F-B010-B48A0CAE1D55}"/>
          </ac:picMkLst>
        </pc:picChg>
      </pc:sldChg>
      <pc:sldChg chg="addSp delSp modSp add mod">
        <pc:chgData name="Gissell Pacheco" userId="b45b63c0bb5db384" providerId="LiveId" clId="{5AD19BEA-8E9E-426A-8061-F498E8AE41EB}" dt="2021-03-21T04:42:53.496" v="4045" actId="20577"/>
        <pc:sldMkLst>
          <pc:docMk/>
          <pc:sldMk cId="2749809089" sldId="434"/>
        </pc:sldMkLst>
        <pc:spChg chg="mod">
          <ac:chgData name="Gissell Pacheco" userId="b45b63c0bb5db384" providerId="LiveId" clId="{5AD19BEA-8E9E-426A-8061-F498E8AE41EB}" dt="2021-03-21T04:28:27.887" v="3855" actId="20577"/>
          <ac:spMkLst>
            <pc:docMk/>
            <pc:sldMk cId="2749809089" sldId="434"/>
            <ac:spMk id="2" creationId="{594A3CB9-5390-42E9-9731-40A2B3AD52D5}"/>
          </ac:spMkLst>
        </pc:spChg>
        <pc:spChg chg="del">
          <ac:chgData name="Gissell Pacheco" userId="b45b63c0bb5db384" providerId="LiveId" clId="{5AD19BEA-8E9E-426A-8061-F498E8AE41EB}" dt="2021-03-21T04:31:01.148" v="3957" actId="478"/>
          <ac:spMkLst>
            <pc:docMk/>
            <pc:sldMk cId="2749809089" sldId="434"/>
            <ac:spMk id="3" creationId="{55FF284A-606D-492A-A231-265A80D8D42C}"/>
          </ac:spMkLst>
        </pc:spChg>
        <pc:spChg chg="del">
          <ac:chgData name="Gissell Pacheco" userId="b45b63c0bb5db384" providerId="LiveId" clId="{5AD19BEA-8E9E-426A-8061-F498E8AE41EB}" dt="2021-03-21T04:31:05.668" v="3958" actId="478"/>
          <ac:spMkLst>
            <pc:docMk/>
            <pc:sldMk cId="2749809089" sldId="434"/>
            <ac:spMk id="4" creationId="{ABBFC680-9155-4745-AAEF-CF3EAE94CF79}"/>
          </ac:spMkLst>
        </pc:spChg>
        <pc:spChg chg="add mod">
          <ac:chgData name="Gissell Pacheco" userId="b45b63c0bb5db384" providerId="LiveId" clId="{5AD19BEA-8E9E-426A-8061-F498E8AE41EB}" dt="2021-03-21T04:37:09.746" v="3978" actId="20577"/>
          <ac:spMkLst>
            <pc:docMk/>
            <pc:sldMk cId="2749809089" sldId="434"/>
            <ac:spMk id="9" creationId="{7F30E8AA-C5EA-431C-9F2F-7BD22782B23A}"/>
          </ac:spMkLst>
        </pc:spChg>
        <pc:spChg chg="add mod">
          <ac:chgData name="Gissell Pacheco" userId="b45b63c0bb5db384" providerId="LiveId" clId="{5AD19BEA-8E9E-426A-8061-F498E8AE41EB}" dt="2021-03-21T04:42:53.496" v="4045" actId="20577"/>
          <ac:spMkLst>
            <pc:docMk/>
            <pc:sldMk cId="2749809089" sldId="434"/>
            <ac:spMk id="13" creationId="{8904328C-DA97-4595-AE33-86E6BA9B4AB6}"/>
          </ac:spMkLst>
        </pc:spChg>
        <pc:graphicFrameChg chg="add del mod">
          <ac:chgData name="Gissell Pacheco" userId="b45b63c0bb5db384" providerId="LiveId" clId="{5AD19BEA-8E9E-426A-8061-F498E8AE41EB}" dt="2021-03-21T04:39:54.275" v="3981" actId="478"/>
          <ac:graphicFrameMkLst>
            <pc:docMk/>
            <pc:sldMk cId="2749809089" sldId="434"/>
            <ac:graphicFrameMk id="10" creationId="{6FD0BEC6-77B2-48DE-9377-C1E1A0EFB74B}"/>
          </ac:graphicFrameMkLst>
        </pc:graphicFrameChg>
        <pc:picChg chg="add del mod">
          <ac:chgData name="Gissell Pacheco" userId="b45b63c0bb5db384" providerId="LiveId" clId="{5AD19BEA-8E9E-426A-8061-F498E8AE41EB}" dt="2021-03-21T04:32:10.689" v="3962" actId="478"/>
          <ac:picMkLst>
            <pc:docMk/>
            <pc:sldMk cId="2749809089" sldId="434"/>
            <ac:picMk id="6" creationId="{96D55BFF-7A01-4E2A-95BE-521F8C26998A}"/>
          </ac:picMkLst>
        </pc:picChg>
        <pc:picChg chg="add mod">
          <ac:chgData name="Gissell Pacheco" userId="b45b63c0bb5db384" providerId="LiveId" clId="{5AD19BEA-8E9E-426A-8061-F498E8AE41EB}" dt="2021-03-21T04:32:19.816" v="3963" actId="1076"/>
          <ac:picMkLst>
            <pc:docMk/>
            <pc:sldMk cId="2749809089" sldId="434"/>
            <ac:picMk id="8" creationId="{C33E5D59-BDB4-4412-A63F-365C6AB70AE5}"/>
          </ac:picMkLst>
        </pc:picChg>
        <pc:picChg chg="add mod">
          <ac:chgData name="Gissell Pacheco" userId="b45b63c0bb5db384" providerId="LiveId" clId="{5AD19BEA-8E9E-426A-8061-F498E8AE41EB}" dt="2021-03-21T04:41:45.402" v="3997" actId="14100"/>
          <ac:picMkLst>
            <pc:docMk/>
            <pc:sldMk cId="2749809089" sldId="434"/>
            <ac:picMk id="12" creationId="{81B31B17-3C38-4051-A010-D9FDCA54DC04}"/>
          </ac:picMkLst>
        </pc:picChg>
      </pc:sldChg>
      <pc:sldChg chg="addSp modSp new mod">
        <pc:chgData name="Gissell Pacheco" userId="b45b63c0bb5db384" providerId="LiveId" clId="{5AD19BEA-8E9E-426A-8061-F498E8AE41EB}" dt="2021-03-21T03:26:53.395" v="3645" actId="2711"/>
        <pc:sldMkLst>
          <pc:docMk/>
          <pc:sldMk cId="3287411081" sldId="435"/>
        </pc:sldMkLst>
        <pc:spChg chg="add mod">
          <ac:chgData name="Gissell Pacheco" userId="b45b63c0bb5db384" providerId="LiveId" clId="{5AD19BEA-8E9E-426A-8061-F498E8AE41EB}" dt="2021-03-21T03:26:53.395" v="3645" actId="2711"/>
          <ac:spMkLst>
            <pc:docMk/>
            <pc:sldMk cId="3287411081" sldId="435"/>
            <ac:spMk id="2" creationId="{AEF43A5F-B1BE-4EE0-9209-833223C1DDE6}"/>
          </ac:spMkLst>
        </pc:spChg>
      </pc:sldChg>
      <pc:sldChg chg="addSp delSp modSp mod">
        <pc:chgData name="Gissell Pacheco" userId="b45b63c0bb5db384" providerId="LiveId" clId="{5AD19BEA-8E9E-426A-8061-F498E8AE41EB}" dt="2021-03-25T01:19:50.695" v="5530" actId="1076"/>
        <pc:sldMkLst>
          <pc:docMk/>
          <pc:sldMk cId="4238475709" sldId="436"/>
        </pc:sldMkLst>
        <pc:spChg chg="mod">
          <ac:chgData name="Gissell Pacheco" userId="b45b63c0bb5db384" providerId="LiveId" clId="{5AD19BEA-8E9E-426A-8061-F498E8AE41EB}" dt="2021-03-21T06:11:15.320" v="4954" actId="1076"/>
          <ac:spMkLst>
            <pc:docMk/>
            <pc:sldMk cId="4238475709" sldId="436"/>
            <ac:spMk id="2" creationId="{C21EF306-B721-479E-93C2-B5C9E4977277}"/>
          </ac:spMkLst>
        </pc:spChg>
        <pc:spChg chg="add mod">
          <ac:chgData name="Gissell Pacheco" userId="b45b63c0bb5db384" providerId="LiveId" clId="{5AD19BEA-8E9E-426A-8061-F498E8AE41EB}" dt="2021-03-25T01:19:38.859" v="5529" actId="2710"/>
          <ac:spMkLst>
            <pc:docMk/>
            <pc:sldMk cId="4238475709" sldId="436"/>
            <ac:spMk id="3" creationId="{9807EEAF-82F1-497D-B5B6-019983E3E09B}"/>
          </ac:spMkLst>
        </pc:spChg>
        <pc:spChg chg="mod">
          <ac:chgData name="Gissell Pacheco" userId="b45b63c0bb5db384" providerId="LiveId" clId="{5AD19BEA-8E9E-426A-8061-F498E8AE41EB}" dt="2021-03-25T00:30:05.934" v="5158" actId="21"/>
          <ac:spMkLst>
            <pc:docMk/>
            <pc:sldMk cId="4238475709" sldId="436"/>
            <ac:spMk id="7" creationId="{D8BCFD1C-E301-488B-8970-A43E9385FFD8}"/>
          </ac:spMkLst>
        </pc:spChg>
        <pc:spChg chg="mod">
          <ac:chgData name="Gissell Pacheco" userId="b45b63c0bb5db384" providerId="LiveId" clId="{5AD19BEA-8E9E-426A-8061-F498E8AE41EB}" dt="2021-03-21T02:50:24.229" v="3183" actId="207"/>
          <ac:spMkLst>
            <pc:docMk/>
            <pc:sldMk cId="4238475709" sldId="436"/>
            <ac:spMk id="13" creationId="{34F16EDA-6515-4739-ADBB-66C70D1126A7}"/>
          </ac:spMkLst>
        </pc:spChg>
        <pc:spChg chg="mod">
          <ac:chgData name="Gissell Pacheco" userId="b45b63c0bb5db384" providerId="LiveId" clId="{5AD19BEA-8E9E-426A-8061-F498E8AE41EB}" dt="2021-03-21T02:50:24.229" v="3183" actId="207"/>
          <ac:spMkLst>
            <pc:docMk/>
            <pc:sldMk cId="4238475709" sldId="436"/>
            <ac:spMk id="14" creationId="{A4C1CBCC-4B93-44AC-9668-C6E368272E80}"/>
          </ac:spMkLst>
        </pc:spChg>
        <pc:spChg chg="add del mod">
          <ac:chgData name="Gissell Pacheco" userId="b45b63c0bb5db384" providerId="LiveId" clId="{5AD19BEA-8E9E-426A-8061-F498E8AE41EB}" dt="2021-03-25T00:29:32.538" v="5151" actId="478"/>
          <ac:spMkLst>
            <pc:docMk/>
            <pc:sldMk cId="4238475709" sldId="436"/>
            <ac:spMk id="16" creationId="{6CF8D523-67C6-47A3-833C-0024A3915DD9}"/>
          </ac:spMkLst>
        </pc:spChg>
        <pc:spChg chg="add mod">
          <ac:chgData name="Gissell Pacheco" userId="b45b63c0bb5db384" providerId="LiveId" clId="{5AD19BEA-8E9E-426A-8061-F498E8AE41EB}" dt="2021-03-25T01:19:50.695" v="5530" actId="1076"/>
          <ac:spMkLst>
            <pc:docMk/>
            <pc:sldMk cId="4238475709" sldId="436"/>
            <ac:spMk id="18" creationId="{AA1E1A89-44C4-4F3F-88F0-C2C877A916A4}"/>
          </ac:spMkLst>
        </pc:spChg>
        <pc:spChg chg="mod">
          <ac:chgData name="Gissell Pacheco" userId="b45b63c0bb5db384" providerId="LiveId" clId="{5AD19BEA-8E9E-426A-8061-F498E8AE41EB}" dt="2021-03-25T00:35:17.331" v="5241"/>
          <ac:spMkLst>
            <pc:docMk/>
            <pc:sldMk cId="4238475709" sldId="436"/>
            <ac:spMk id="20" creationId="{2B0B3256-0F76-46DA-8E1D-4794D863A92C}"/>
          </ac:spMkLst>
        </pc:spChg>
        <pc:spChg chg="mod">
          <ac:chgData name="Gissell Pacheco" userId="b45b63c0bb5db384" providerId="LiveId" clId="{5AD19BEA-8E9E-426A-8061-F498E8AE41EB}" dt="2021-03-25T00:35:17.331" v="5241"/>
          <ac:spMkLst>
            <pc:docMk/>
            <pc:sldMk cId="4238475709" sldId="436"/>
            <ac:spMk id="21" creationId="{BA0E0D05-BDE9-4530-8B93-574557920372}"/>
          </ac:spMkLst>
        </pc:spChg>
        <pc:spChg chg="add mod">
          <ac:chgData name="Gissell Pacheco" userId="b45b63c0bb5db384" providerId="LiveId" clId="{5AD19BEA-8E9E-426A-8061-F498E8AE41EB}" dt="2021-03-25T00:39:47.022" v="5262"/>
          <ac:spMkLst>
            <pc:docMk/>
            <pc:sldMk cId="4238475709" sldId="436"/>
            <ac:spMk id="22" creationId="{EC6BBAE6-8838-4AF0-ADA1-17A0CA9E417F}"/>
          </ac:spMkLst>
        </pc:spChg>
        <pc:grpChg chg="del mod">
          <ac:chgData name="Gissell Pacheco" userId="b45b63c0bb5db384" providerId="LiveId" clId="{5AD19BEA-8E9E-426A-8061-F498E8AE41EB}" dt="2021-03-25T00:30:13.996" v="5162" actId="478"/>
          <ac:grpSpMkLst>
            <pc:docMk/>
            <pc:sldMk cId="4238475709" sldId="436"/>
            <ac:grpSpMk id="5" creationId="{1C5295CE-2193-4D9A-9A54-D5FFDACAC2F7}"/>
          </ac:grpSpMkLst>
        </pc:grpChg>
        <pc:grpChg chg="del mod">
          <ac:chgData name="Gissell Pacheco" userId="b45b63c0bb5db384" providerId="LiveId" clId="{5AD19BEA-8E9E-426A-8061-F498E8AE41EB}" dt="2021-03-25T00:31:48.867" v="5217" actId="478"/>
          <ac:grpSpMkLst>
            <pc:docMk/>
            <pc:sldMk cId="4238475709" sldId="436"/>
            <ac:grpSpMk id="8" creationId="{DB647794-8D7A-46C3-9AE8-14B22FBB19DE}"/>
          </ac:grpSpMkLst>
        </pc:grpChg>
        <pc:grpChg chg="add mod">
          <ac:chgData name="Gissell Pacheco" userId="b45b63c0bb5db384" providerId="LiveId" clId="{5AD19BEA-8E9E-426A-8061-F498E8AE41EB}" dt="2021-03-25T01:08:57.918" v="5488" actId="1076"/>
          <ac:grpSpMkLst>
            <pc:docMk/>
            <pc:sldMk cId="4238475709" sldId="436"/>
            <ac:grpSpMk id="12" creationId="{1011C94A-219C-49EA-B78E-2CAC271BF7AD}"/>
          </ac:grpSpMkLst>
        </pc:grpChg>
        <pc:grpChg chg="add mod">
          <ac:chgData name="Gissell Pacheco" userId="b45b63c0bb5db384" providerId="LiveId" clId="{5AD19BEA-8E9E-426A-8061-F498E8AE41EB}" dt="2021-03-25T01:09:05.246" v="5490" actId="1076"/>
          <ac:grpSpMkLst>
            <pc:docMk/>
            <pc:sldMk cId="4238475709" sldId="436"/>
            <ac:grpSpMk id="19" creationId="{828D6293-1E70-4957-9E5B-E942B8B57418}"/>
          </ac:grpSpMkLst>
        </pc:grpChg>
        <pc:graphicFrameChg chg="del mod">
          <ac:chgData name="Gissell Pacheco" userId="b45b63c0bb5db384" providerId="LiveId" clId="{5AD19BEA-8E9E-426A-8061-F498E8AE41EB}" dt="2021-03-25T00:29:26.712" v="5149" actId="478"/>
          <ac:graphicFrameMkLst>
            <pc:docMk/>
            <pc:sldMk cId="4238475709" sldId="436"/>
            <ac:graphicFrameMk id="4" creationId="{2F2EF58D-D665-4E09-A0EA-FEBADF3AD049}"/>
          </ac:graphicFrameMkLst>
        </pc:graphicFrameChg>
        <pc:graphicFrameChg chg="del mod modGraphic">
          <ac:chgData name="Gissell Pacheco" userId="b45b63c0bb5db384" providerId="LiveId" clId="{5AD19BEA-8E9E-426A-8061-F498E8AE41EB}" dt="2021-03-25T00:31:42.504" v="5215" actId="478"/>
          <ac:graphicFrameMkLst>
            <pc:docMk/>
            <pc:sldMk cId="4238475709" sldId="436"/>
            <ac:graphicFrameMk id="11" creationId="{1D9442C1-EDEB-4D3C-A611-055B34C2FED5}"/>
          </ac:graphicFrameMkLst>
        </pc:graphicFrameChg>
      </pc:sldChg>
      <pc:sldChg chg="del">
        <pc:chgData name="Gissell Pacheco" userId="b45b63c0bb5db384" providerId="LiveId" clId="{5AD19BEA-8E9E-426A-8061-F498E8AE41EB}" dt="2021-03-21T02:24:17.185" v="2635" actId="47"/>
        <pc:sldMkLst>
          <pc:docMk/>
          <pc:sldMk cId="2463950779" sldId="437"/>
        </pc:sldMkLst>
      </pc:sldChg>
      <pc:sldChg chg="modSp mod">
        <pc:chgData name="Gissell Pacheco" userId="b45b63c0bb5db384" providerId="LiveId" clId="{5AD19BEA-8E9E-426A-8061-F498E8AE41EB}" dt="2021-03-21T03:28:03.519" v="3659" actId="14100"/>
        <pc:sldMkLst>
          <pc:docMk/>
          <pc:sldMk cId="183628841" sldId="438"/>
        </pc:sldMkLst>
        <pc:spChg chg="mod">
          <ac:chgData name="Gissell Pacheco" userId="b45b63c0bb5db384" providerId="LiveId" clId="{5AD19BEA-8E9E-426A-8061-F498E8AE41EB}" dt="2021-03-21T03:28:03.519" v="3659" actId="14100"/>
          <ac:spMkLst>
            <pc:docMk/>
            <pc:sldMk cId="183628841" sldId="438"/>
            <ac:spMk id="2" creationId="{594A3CB9-5390-42E9-9731-40A2B3AD52D5}"/>
          </ac:spMkLst>
        </pc:spChg>
      </pc:sldChg>
      <pc:sldChg chg="modSp mod">
        <pc:chgData name="Gissell Pacheco" userId="b45b63c0bb5db384" providerId="LiveId" clId="{5AD19BEA-8E9E-426A-8061-F498E8AE41EB}" dt="2021-03-21T03:27:55.171" v="3657" actId="14100"/>
        <pc:sldMkLst>
          <pc:docMk/>
          <pc:sldMk cId="3881113557" sldId="439"/>
        </pc:sldMkLst>
        <pc:spChg chg="mod">
          <ac:chgData name="Gissell Pacheco" userId="b45b63c0bb5db384" providerId="LiveId" clId="{5AD19BEA-8E9E-426A-8061-F498E8AE41EB}" dt="2021-03-21T03:27:55.171" v="3657" actId="14100"/>
          <ac:spMkLst>
            <pc:docMk/>
            <pc:sldMk cId="3881113557" sldId="439"/>
            <ac:spMk id="2" creationId="{594A3CB9-5390-42E9-9731-40A2B3AD52D5}"/>
          </ac:spMkLst>
        </pc:spChg>
        <pc:spChg chg="mod">
          <ac:chgData name="Gissell Pacheco" userId="b45b63c0bb5db384" providerId="LiveId" clId="{5AD19BEA-8E9E-426A-8061-F498E8AE41EB}" dt="2021-03-21T03:27:20.405" v="3647" actId="1076"/>
          <ac:spMkLst>
            <pc:docMk/>
            <pc:sldMk cId="3881113557" sldId="439"/>
            <ac:spMk id="16" creationId="{A245B4EA-4061-4242-B2FC-F83F548A0D7F}"/>
          </ac:spMkLst>
        </pc:spChg>
        <pc:spChg chg="mod">
          <ac:chgData name="Gissell Pacheco" userId="b45b63c0bb5db384" providerId="LiveId" clId="{5AD19BEA-8E9E-426A-8061-F498E8AE41EB}" dt="2021-03-21T03:27:33.989" v="3653" actId="1035"/>
          <ac:spMkLst>
            <pc:docMk/>
            <pc:sldMk cId="3881113557" sldId="439"/>
            <ac:spMk id="17" creationId="{79CFCAF4-C060-496B-AC21-C96162603847}"/>
          </ac:spMkLst>
        </pc:spChg>
        <pc:graphicFrameChg chg="mod">
          <ac:chgData name="Gissell Pacheco" userId="b45b63c0bb5db384" providerId="LiveId" clId="{5AD19BEA-8E9E-426A-8061-F498E8AE41EB}" dt="2021-03-21T03:27:17.418" v="3646" actId="1076"/>
          <ac:graphicFrameMkLst>
            <pc:docMk/>
            <pc:sldMk cId="3881113557" sldId="439"/>
            <ac:graphicFrameMk id="15" creationId="{37E74592-1062-45BE-8924-5434C0145A9D}"/>
          </ac:graphicFrameMkLst>
        </pc:graphicFrameChg>
      </pc:sldChg>
      <pc:sldChg chg="modSp mod">
        <pc:chgData name="Gissell Pacheco" userId="b45b63c0bb5db384" providerId="LiveId" clId="{5AD19BEA-8E9E-426A-8061-F498E8AE41EB}" dt="2021-03-21T03:27:59.222" v="3658" actId="14100"/>
        <pc:sldMkLst>
          <pc:docMk/>
          <pc:sldMk cId="3262253879" sldId="440"/>
        </pc:sldMkLst>
        <pc:spChg chg="mod">
          <ac:chgData name="Gissell Pacheco" userId="b45b63c0bb5db384" providerId="LiveId" clId="{5AD19BEA-8E9E-426A-8061-F498E8AE41EB}" dt="2021-03-21T03:27:59.222" v="3658" actId="14100"/>
          <ac:spMkLst>
            <pc:docMk/>
            <pc:sldMk cId="3262253879" sldId="440"/>
            <ac:spMk id="2" creationId="{594A3CB9-5390-42E9-9731-40A2B3AD52D5}"/>
          </ac:spMkLst>
        </pc:spChg>
      </pc:sldChg>
      <pc:sldChg chg="addSp delSp modSp add mod modAnim">
        <pc:chgData name="Gissell Pacheco" userId="b45b63c0bb5db384" providerId="LiveId" clId="{5AD19BEA-8E9E-426A-8061-F498E8AE41EB}" dt="2021-03-25T01:25:19.843" v="5547" actId="1076"/>
        <pc:sldMkLst>
          <pc:docMk/>
          <pc:sldMk cId="4218742364" sldId="441"/>
        </pc:sldMkLst>
        <pc:spChg chg="add del mod">
          <ac:chgData name="Gissell Pacheco" userId="b45b63c0bb5db384" providerId="LiveId" clId="{5AD19BEA-8E9E-426A-8061-F498E8AE41EB}" dt="2021-03-21T06:19:05.225" v="5018" actId="478"/>
          <ac:spMkLst>
            <pc:docMk/>
            <pc:sldMk cId="4218742364" sldId="441"/>
            <ac:spMk id="3" creationId="{C63C620A-27BB-41F2-BD52-6E47901D1663}"/>
          </ac:spMkLst>
        </pc:spChg>
        <pc:spChg chg="add del mod">
          <ac:chgData name="Gissell Pacheco" userId="b45b63c0bb5db384" providerId="LiveId" clId="{5AD19BEA-8E9E-426A-8061-F498E8AE41EB}" dt="2021-03-25T00:40:00.005" v="5266" actId="478"/>
          <ac:spMkLst>
            <pc:docMk/>
            <pc:sldMk cId="4218742364" sldId="441"/>
            <ac:spMk id="5" creationId="{9CA78207-944F-4C06-B361-4D7B27B8B5D2}"/>
          </ac:spMkLst>
        </pc:spChg>
        <pc:spChg chg="mod">
          <ac:chgData name="Gissell Pacheco" userId="b45b63c0bb5db384" providerId="LiveId" clId="{5AD19BEA-8E9E-426A-8061-F498E8AE41EB}" dt="2021-03-21T02:50:15.163" v="3181" actId="207"/>
          <ac:spMkLst>
            <pc:docMk/>
            <pc:sldMk cId="4218742364" sldId="441"/>
            <ac:spMk id="13" creationId="{34F16EDA-6515-4739-ADBB-66C70D1126A7}"/>
          </ac:spMkLst>
        </pc:spChg>
        <pc:spChg chg="mod">
          <ac:chgData name="Gissell Pacheco" userId="b45b63c0bb5db384" providerId="LiveId" clId="{5AD19BEA-8E9E-426A-8061-F498E8AE41EB}" dt="2021-03-21T02:50:15.163" v="3181" actId="207"/>
          <ac:spMkLst>
            <pc:docMk/>
            <pc:sldMk cId="4218742364" sldId="441"/>
            <ac:spMk id="14" creationId="{A4C1CBCC-4B93-44AC-9668-C6E368272E80}"/>
          </ac:spMkLst>
        </pc:spChg>
        <pc:spChg chg="mod">
          <ac:chgData name="Gissell Pacheco" userId="b45b63c0bb5db384" providerId="LiveId" clId="{5AD19BEA-8E9E-426A-8061-F498E8AE41EB}" dt="2021-03-21T02:28:47.667" v="2948"/>
          <ac:spMkLst>
            <pc:docMk/>
            <pc:sldMk cId="4218742364" sldId="441"/>
            <ac:spMk id="16" creationId="{74745531-EB0F-4D2F-8397-1E74431C988E}"/>
          </ac:spMkLst>
        </pc:spChg>
        <pc:spChg chg="mod">
          <ac:chgData name="Gissell Pacheco" userId="b45b63c0bb5db384" providerId="LiveId" clId="{5AD19BEA-8E9E-426A-8061-F498E8AE41EB}" dt="2021-03-21T02:29:44.768" v="2961" actId="20577"/>
          <ac:spMkLst>
            <pc:docMk/>
            <pc:sldMk cId="4218742364" sldId="441"/>
            <ac:spMk id="17" creationId="{074A71F1-9568-49BD-8AEB-BBFDA2F032D0}"/>
          </ac:spMkLst>
        </pc:spChg>
        <pc:spChg chg="mod">
          <ac:chgData name="Gissell Pacheco" userId="b45b63c0bb5db384" providerId="LiveId" clId="{5AD19BEA-8E9E-426A-8061-F498E8AE41EB}" dt="2021-03-21T02:33:18.491" v="2977"/>
          <ac:spMkLst>
            <pc:docMk/>
            <pc:sldMk cId="4218742364" sldId="441"/>
            <ac:spMk id="19" creationId="{A431712C-E0E3-408F-B941-9DFCB3FA5494}"/>
          </ac:spMkLst>
        </pc:spChg>
        <pc:spChg chg="mod">
          <ac:chgData name="Gissell Pacheco" userId="b45b63c0bb5db384" providerId="LiveId" clId="{5AD19BEA-8E9E-426A-8061-F498E8AE41EB}" dt="2021-03-25T00:40:46.665" v="5275" actId="207"/>
          <ac:spMkLst>
            <pc:docMk/>
            <pc:sldMk cId="4218742364" sldId="441"/>
            <ac:spMk id="20" creationId="{69D44E75-ACC1-4849-9998-25C1BC9351AA}"/>
          </ac:spMkLst>
        </pc:spChg>
        <pc:spChg chg="mod">
          <ac:chgData name="Gissell Pacheco" userId="b45b63c0bb5db384" providerId="LiveId" clId="{5AD19BEA-8E9E-426A-8061-F498E8AE41EB}" dt="2021-03-21T02:33:18.491" v="2977"/>
          <ac:spMkLst>
            <pc:docMk/>
            <pc:sldMk cId="4218742364" sldId="441"/>
            <ac:spMk id="21" creationId="{2084558A-8E1E-473A-B153-FFD9BAF557EC}"/>
          </ac:spMkLst>
        </pc:spChg>
        <pc:spChg chg="mod">
          <ac:chgData name="Gissell Pacheco" userId="b45b63c0bb5db384" providerId="LiveId" clId="{5AD19BEA-8E9E-426A-8061-F498E8AE41EB}" dt="2021-03-25T00:46:12.373" v="5330" actId="255"/>
          <ac:spMkLst>
            <pc:docMk/>
            <pc:sldMk cId="4218742364" sldId="441"/>
            <ac:spMk id="22" creationId="{FF18C670-5D04-44D4-A05D-7F84CAB5C389}"/>
          </ac:spMkLst>
        </pc:spChg>
        <pc:spChg chg="mod">
          <ac:chgData name="Gissell Pacheco" userId="b45b63c0bb5db384" providerId="LiveId" clId="{5AD19BEA-8E9E-426A-8061-F498E8AE41EB}" dt="2021-03-25T00:42:27.239" v="5296" actId="14100"/>
          <ac:spMkLst>
            <pc:docMk/>
            <pc:sldMk cId="4218742364" sldId="441"/>
            <ac:spMk id="24" creationId="{DA190445-B5B2-4901-B03E-75AC6498C581}"/>
          </ac:spMkLst>
        </pc:spChg>
        <pc:spChg chg="mod">
          <ac:chgData name="Gissell Pacheco" userId="b45b63c0bb5db384" providerId="LiveId" clId="{5AD19BEA-8E9E-426A-8061-F498E8AE41EB}" dt="2021-03-25T00:42:24.102" v="5295" actId="14100"/>
          <ac:spMkLst>
            <pc:docMk/>
            <pc:sldMk cId="4218742364" sldId="441"/>
            <ac:spMk id="25" creationId="{BA3D40EF-5B81-46F2-98E1-E9A2D3AE4617}"/>
          </ac:spMkLst>
        </pc:spChg>
        <pc:spChg chg="mod">
          <ac:chgData name="Gissell Pacheco" userId="b45b63c0bb5db384" providerId="LiveId" clId="{5AD19BEA-8E9E-426A-8061-F498E8AE41EB}" dt="2021-03-25T00:42:13.836" v="5293" actId="403"/>
          <ac:spMkLst>
            <pc:docMk/>
            <pc:sldMk cId="4218742364" sldId="441"/>
            <ac:spMk id="26" creationId="{B8ED7E04-D732-4466-ACF4-F5F833E1F50B}"/>
          </ac:spMkLst>
        </pc:spChg>
        <pc:spChg chg="mod">
          <ac:chgData name="Gissell Pacheco" userId="b45b63c0bb5db384" providerId="LiveId" clId="{5AD19BEA-8E9E-426A-8061-F498E8AE41EB}" dt="2021-03-25T00:46:08.075" v="5329" actId="255"/>
          <ac:spMkLst>
            <pc:docMk/>
            <pc:sldMk cId="4218742364" sldId="441"/>
            <ac:spMk id="27" creationId="{998E2154-1BC9-40EB-8CAE-C4901DF16AF3}"/>
          </ac:spMkLst>
        </pc:spChg>
        <pc:spChg chg="mod">
          <ac:chgData name="Gissell Pacheco" userId="b45b63c0bb5db384" providerId="LiveId" clId="{5AD19BEA-8E9E-426A-8061-F498E8AE41EB}" dt="2021-03-25T00:42:51.662" v="5303" actId="14100"/>
          <ac:spMkLst>
            <pc:docMk/>
            <pc:sldMk cId="4218742364" sldId="441"/>
            <ac:spMk id="30" creationId="{7C19DF1B-3B1A-48CD-857A-0066A0F9996E}"/>
          </ac:spMkLst>
        </pc:spChg>
        <pc:spChg chg="mod">
          <ac:chgData name="Gissell Pacheco" userId="b45b63c0bb5db384" providerId="LiveId" clId="{5AD19BEA-8E9E-426A-8061-F498E8AE41EB}" dt="2021-03-25T00:42:45.390" v="5301" actId="14100"/>
          <ac:spMkLst>
            <pc:docMk/>
            <pc:sldMk cId="4218742364" sldId="441"/>
            <ac:spMk id="31" creationId="{BF15A684-DD3F-4275-83E2-D5049A0A6070}"/>
          </ac:spMkLst>
        </pc:spChg>
        <pc:spChg chg="mod">
          <ac:chgData name="Gissell Pacheco" userId="b45b63c0bb5db384" providerId="LiveId" clId="{5AD19BEA-8E9E-426A-8061-F498E8AE41EB}" dt="2021-03-25T00:42:39.742" v="5299" actId="403"/>
          <ac:spMkLst>
            <pc:docMk/>
            <pc:sldMk cId="4218742364" sldId="441"/>
            <ac:spMk id="32" creationId="{DCC69177-7C46-4C1E-A55E-47CEE8CBFEF5}"/>
          </ac:spMkLst>
        </pc:spChg>
        <pc:spChg chg="mod">
          <ac:chgData name="Gissell Pacheco" userId="b45b63c0bb5db384" providerId="LiveId" clId="{5AD19BEA-8E9E-426A-8061-F498E8AE41EB}" dt="2021-03-25T00:46:20.200" v="5331" actId="255"/>
          <ac:spMkLst>
            <pc:docMk/>
            <pc:sldMk cId="4218742364" sldId="441"/>
            <ac:spMk id="33" creationId="{C769F692-FAC9-48BC-97F5-59E5167D6EE5}"/>
          </ac:spMkLst>
        </pc:spChg>
        <pc:spChg chg="mod">
          <ac:chgData name="Gissell Pacheco" userId="b45b63c0bb5db384" providerId="LiveId" clId="{5AD19BEA-8E9E-426A-8061-F498E8AE41EB}" dt="2021-03-25T00:46:36.172" v="5335" actId="14100"/>
          <ac:spMkLst>
            <pc:docMk/>
            <pc:sldMk cId="4218742364" sldId="441"/>
            <ac:spMk id="35" creationId="{B8C58C61-BEEC-4A88-A6DC-0C83E1AC3303}"/>
          </ac:spMkLst>
        </pc:spChg>
        <pc:spChg chg="mod">
          <ac:chgData name="Gissell Pacheco" userId="b45b63c0bb5db384" providerId="LiveId" clId="{5AD19BEA-8E9E-426A-8061-F498E8AE41EB}" dt="2021-03-25T00:46:33.252" v="5334" actId="14100"/>
          <ac:spMkLst>
            <pc:docMk/>
            <pc:sldMk cId="4218742364" sldId="441"/>
            <ac:spMk id="36" creationId="{C367268A-5A58-46FA-9038-C4A0AEAF1B39}"/>
          </ac:spMkLst>
        </pc:spChg>
        <pc:spChg chg="mod">
          <ac:chgData name="Gissell Pacheco" userId="b45b63c0bb5db384" providerId="LiveId" clId="{5AD19BEA-8E9E-426A-8061-F498E8AE41EB}" dt="2021-03-25T00:42:55.101" v="5304" actId="403"/>
          <ac:spMkLst>
            <pc:docMk/>
            <pc:sldMk cId="4218742364" sldId="441"/>
            <ac:spMk id="37" creationId="{15BADD31-B13A-4762-9A40-683304D69C1D}"/>
          </ac:spMkLst>
        </pc:spChg>
        <pc:spChg chg="mod">
          <ac:chgData name="Gissell Pacheco" userId="b45b63c0bb5db384" providerId="LiveId" clId="{5AD19BEA-8E9E-426A-8061-F498E8AE41EB}" dt="2021-03-25T00:46:29.660" v="5333" actId="1076"/>
          <ac:spMkLst>
            <pc:docMk/>
            <pc:sldMk cId="4218742364" sldId="441"/>
            <ac:spMk id="38" creationId="{284D32FA-EF6D-4A42-9D19-77E570C59BCE}"/>
          </ac:spMkLst>
        </pc:spChg>
        <pc:spChg chg="add mod">
          <ac:chgData name="Gissell Pacheco" userId="b45b63c0bb5db384" providerId="LiveId" clId="{5AD19BEA-8E9E-426A-8061-F498E8AE41EB}" dt="2021-03-25T01:25:19.843" v="5547" actId="1076"/>
          <ac:spMkLst>
            <pc:docMk/>
            <pc:sldMk cId="4218742364" sldId="441"/>
            <ac:spMk id="39" creationId="{B24BFEA9-99C5-44B2-BF64-8970C9BF66E9}"/>
          </ac:spMkLst>
        </pc:spChg>
        <pc:grpChg chg="del">
          <ac:chgData name="Gissell Pacheco" userId="b45b63c0bb5db384" providerId="LiveId" clId="{5AD19BEA-8E9E-426A-8061-F498E8AE41EB}" dt="2021-03-21T02:25:29.777" v="2658" actId="478"/>
          <ac:grpSpMkLst>
            <pc:docMk/>
            <pc:sldMk cId="4218742364" sldId="441"/>
            <ac:grpSpMk id="5" creationId="{1C5295CE-2193-4D9A-9A54-D5FFDACAC2F7}"/>
          </ac:grpSpMkLst>
        </pc:grpChg>
        <pc:grpChg chg="del mod">
          <ac:chgData name="Gissell Pacheco" userId="b45b63c0bb5db384" providerId="LiveId" clId="{5AD19BEA-8E9E-426A-8061-F498E8AE41EB}" dt="2021-03-21T02:25:33.169" v="2660" actId="478"/>
          <ac:grpSpMkLst>
            <pc:docMk/>
            <pc:sldMk cId="4218742364" sldId="441"/>
            <ac:grpSpMk id="8" creationId="{DB647794-8D7A-46C3-9AE8-14B22FBB19DE}"/>
          </ac:grpSpMkLst>
        </pc:grpChg>
        <pc:grpChg chg="del mod">
          <ac:chgData name="Gissell Pacheco" userId="b45b63c0bb5db384" providerId="LiveId" clId="{5AD19BEA-8E9E-426A-8061-F498E8AE41EB}" dt="2021-03-25T00:39:59.110" v="5265" actId="478"/>
          <ac:grpSpMkLst>
            <pc:docMk/>
            <pc:sldMk cId="4218742364" sldId="441"/>
            <ac:grpSpMk id="12" creationId="{1011C94A-219C-49EA-B78E-2CAC271BF7AD}"/>
          </ac:grpSpMkLst>
        </pc:grpChg>
        <pc:grpChg chg="add del mod">
          <ac:chgData name="Gissell Pacheco" userId="b45b63c0bb5db384" providerId="LiveId" clId="{5AD19BEA-8E9E-426A-8061-F498E8AE41EB}" dt="2021-03-25T00:39:55.509" v="5263" actId="478"/>
          <ac:grpSpMkLst>
            <pc:docMk/>
            <pc:sldMk cId="4218742364" sldId="441"/>
            <ac:grpSpMk id="15" creationId="{FBE3ED8A-E896-488E-AC7D-73CCC1DD6541}"/>
          </ac:grpSpMkLst>
        </pc:grpChg>
        <pc:grpChg chg="add mod">
          <ac:chgData name="Gissell Pacheco" userId="b45b63c0bb5db384" providerId="LiveId" clId="{5AD19BEA-8E9E-426A-8061-F498E8AE41EB}" dt="2021-03-25T01:23:05.093" v="5543" actId="1076"/>
          <ac:grpSpMkLst>
            <pc:docMk/>
            <pc:sldMk cId="4218742364" sldId="441"/>
            <ac:grpSpMk id="18" creationId="{353D6787-80DD-4E0A-97EB-31EF7B3B170E}"/>
          </ac:grpSpMkLst>
        </pc:grpChg>
        <pc:grpChg chg="add mod">
          <ac:chgData name="Gissell Pacheco" userId="b45b63c0bb5db384" providerId="LiveId" clId="{5AD19BEA-8E9E-426A-8061-F498E8AE41EB}" dt="2021-03-25T01:23:05.093" v="5543" actId="1076"/>
          <ac:grpSpMkLst>
            <pc:docMk/>
            <pc:sldMk cId="4218742364" sldId="441"/>
            <ac:grpSpMk id="23" creationId="{19755E79-EA00-422A-8D55-58CBEEB6E902}"/>
          </ac:grpSpMkLst>
        </pc:grpChg>
        <pc:grpChg chg="add mod">
          <ac:chgData name="Gissell Pacheco" userId="b45b63c0bb5db384" providerId="LiveId" clId="{5AD19BEA-8E9E-426A-8061-F498E8AE41EB}" dt="2021-03-25T01:23:05.093" v="5543" actId="1076"/>
          <ac:grpSpMkLst>
            <pc:docMk/>
            <pc:sldMk cId="4218742364" sldId="441"/>
            <ac:grpSpMk id="29" creationId="{66B1334E-590B-4C88-8A33-7910CA112F91}"/>
          </ac:grpSpMkLst>
        </pc:grpChg>
        <pc:grpChg chg="add mod">
          <ac:chgData name="Gissell Pacheco" userId="b45b63c0bb5db384" providerId="LiveId" clId="{5AD19BEA-8E9E-426A-8061-F498E8AE41EB}" dt="2021-03-25T01:23:05.093" v="5543" actId="1076"/>
          <ac:grpSpMkLst>
            <pc:docMk/>
            <pc:sldMk cId="4218742364" sldId="441"/>
            <ac:grpSpMk id="34" creationId="{5141483B-6FC0-455C-8A93-49610D21BB2B}"/>
          </ac:grpSpMkLst>
        </pc:grpChg>
        <pc:graphicFrameChg chg="del mod modGraphic">
          <ac:chgData name="Gissell Pacheco" userId="b45b63c0bb5db384" providerId="LiveId" clId="{5AD19BEA-8E9E-426A-8061-F498E8AE41EB}" dt="2021-03-25T00:39:57.822" v="5264" actId="478"/>
          <ac:graphicFrameMkLst>
            <pc:docMk/>
            <pc:sldMk cId="4218742364" sldId="441"/>
            <ac:graphicFrameMk id="4" creationId="{2F2EF58D-D665-4E09-A0EA-FEBADF3AD049}"/>
          </ac:graphicFrameMkLst>
        </pc:graphicFrameChg>
        <pc:graphicFrameChg chg="del">
          <ac:chgData name="Gissell Pacheco" userId="b45b63c0bb5db384" providerId="LiveId" clId="{5AD19BEA-8E9E-426A-8061-F498E8AE41EB}" dt="2021-03-21T02:25:54.853" v="2662" actId="478"/>
          <ac:graphicFrameMkLst>
            <pc:docMk/>
            <pc:sldMk cId="4218742364" sldId="441"/>
            <ac:graphicFrameMk id="11" creationId="{1D9442C1-EDEB-4D3C-A611-055B34C2FED5}"/>
          </ac:graphicFrameMkLst>
        </pc:graphicFrameChg>
        <pc:picChg chg="mod">
          <ac:chgData name="Gissell Pacheco" userId="b45b63c0bb5db384" providerId="LiveId" clId="{5AD19BEA-8E9E-426A-8061-F498E8AE41EB}" dt="2021-03-21T06:19:08.631" v="5019" actId="1076"/>
          <ac:picMkLst>
            <pc:docMk/>
            <pc:sldMk cId="4218742364" sldId="441"/>
            <ac:picMk id="2050" creationId="{B99BA2ED-FD13-4992-BB60-D0C3BFF79D88}"/>
          </ac:picMkLst>
        </pc:picChg>
      </pc:sldChg>
      <pc:sldChg chg="addSp delSp modSp add mod">
        <pc:chgData name="Gissell Pacheco" userId="b45b63c0bb5db384" providerId="LiveId" clId="{5AD19BEA-8E9E-426A-8061-F498E8AE41EB}" dt="2021-03-21T03:54:22.262" v="3699" actId="1076"/>
        <pc:sldMkLst>
          <pc:docMk/>
          <pc:sldMk cId="1253468618" sldId="442"/>
        </pc:sldMkLst>
        <pc:spChg chg="del">
          <ac:chgData name="Gissell Pacheco" userId="b45b63c0bb5db384" providerId="LiveId" clId="{5AD19BEA-8E9E-426A-8061-F498E8AE41EB}" dt="2021-03-21T03:22:36.793" v="3635" actId="478"/>
          <ac:spMkLst>
            <pc:docMk/>
            <pc:sldMk cId="1253468618" sldId="442"/>
            <ac:spMk id="5" creationId="{74A48DBF-9897-417E-AB05-D1949FF7DCD2}"/>
          </ac:spMkLst>
        </pc:spChg>
        <pc:spChg chg="del">
          <ac:chgData name="Gissell Pacheco" userId="b45b63c0bb5db384" providerId="LiveId" clId="{5AD19BEA-8E9E-426A-8061-F498E8AE41EB}" dt="2021-03-21T03:22:36.793" v="3635" actId="478"/>
          <ac:spMkLst>
            <pc:docMk/>
            <pc:sldMk cId="1253468618" sldId="442"/>
            <ac:spMk id="13" creationId="{031BA09B-B437-4212-A4C0-478494B9597B}"/>
          </ac:spMkLst>
        </pc:spChg>
        <pc:spChg chg="del">
          <ac:chgData name="Gissell Pacheco" userId="b45b63c0bb5db384" providerId="LiveId" clId="{5AD19BEA-8E9E-426A-8061-F498E8AE41EB}" dt="2021-03-21T03:22:36.793" v="3635" actId="478"/>
          <ac:spMkLst>
            <pc:docMk/>
            <pc:sldMk cId="1253468618" sldId="442"/>
            <ac:spMk id="27" creationId="{F780CE82-3B6E-433E-A4C0-0412E243DFA4}"/>
          </ac:spMkLst>
        </pc:spChg>
        <pc:graphicFrameChg chg="add del mod modGraphic">
          <ac:chgData name="Gissell Pacheco" userId="b45b63c0bb5db384" providerId="LiveId" clId="{5AD19BEA-8E9E-426A-8061-F498E8AE41EB}" dt="2021-03-21T03:24:31.245" v="3644" actId="478"/>
          <ac:graphicFrameMkLst>
            <pc:docMk/>
            <pc:sldMk cId="1253468618" sldId="442"/>
            <ac:graphicFrameMk id="3" creationId="{7A68CB44-87B7-48C1-890E-64F2B0178001}"/>
          </ac:graphicFrameMkLst>
        </pc:graphicFrameChg>
        <pc:graphicFrameChg chg="add mod ord modGraphic">
          <ac:chgData name="Gissell Pacheco" userId="b45b63c0bb5db384" providerId="LiveId" clId="{5AD19BEA-8E9E-426A-8061-F498E8AE41EB}" dt="2021-03-21T03:54:22.262" v="3699" actId="1076"/>
          <ac:graphicFrameMkLst>
            <pc:docMk/>
            <pc:sldMk cId="1253468618" sldId="442"/>
            <ac:graphicFrameMk id="4" creationId="{E5D8C308-312B-4565-9069-05F22CEF7DA9}"/>
          </ac:graphicFrameMkLst>
        </pc:graphicFrameChg>
        <pc:graphicFrameChg chg="del">
          <ac:chgData name="Gissell Pacheco" userId="b45b63c0bb5db384" providerId="LiveId" clId="{5AD19BEA-8E9E-426A-8061-F498E8AE41EB}" dt="2021-03-21T03:22:36.793" v="3635" actId="478"/>
          <ac:graphicFrameMkLst>
            <pc:docMk/>
            <pc:sldMk cId="1253468618" sldId="442"/>
            <ac:graphicFrameMk id="6" creationId="{2FE52C96-9439-4354-915A-011EF764ADC8}"/>
          </ac:graphicFrameMkLst>
        </pc:graphicFrameChg>
        <pc:graphicFrameChg chg="del">
          <ac:chgData name="Gissell Pacheco" userId="b45b63c0bb5db384" providerId="LiveId" clId="{5AD19BEA-8E9E-426A-8061-F498E8AE41EB}" dt="2021-03-21T03:22:38.962" v="3636" actId="478"/>
          <ac:graphicFrameMkLst>
            <pc:docMk/>
            <pc:sldMk cId="1253468618" sldId="442"/>
            <ac:graphicFrameMk id="46" creationId="{0D0B337B-B5E9-4CC1-995C-7E099DAFB967}"/>
          </ac:graphicFrameMkLst>
        </pc:graphicFrameChg>
        <pc:graphicFrameChg chg="del">
          <ac:chgData name="Gissell Pacheco" userId="b45b63c0bb5db384" providerId="LiveId" clId="{5AD19BEA-8E9E-426A-8061-F498E8AE41EB}" dt="2021-03-21T03:22:36.793" v="3635" actId="478"/>
          <ac:graphicFrameMkLst>
            <pc:docMk/>
            <pc:sldMk cId="1253468618" sldId="442"/>
            <ac:graphicFrameMk id="47" creationId="{4467FB0B-E1C9-46FB-8A42-D2EE30237B8D}"/>
          </ac:graphicFrameMkLst>
        </pc:graphicFrameChg>
        <pc:picChg chg="del">
          <ac:chgData name="Gissell Pacheco" userId="b45b63c0bb5db384" providerId="LiveId" clId="{5AD19BEA-8E9E-426A-8061-F498E8AE41EB}" dt="2021-03-21T03:22:36.793" v="3635" actId="478"/>
          <ac:picMkLst>
            <pc:docMk/>
            <pc:sldMk cId="1253468618" sldId="442"/>
            <ac:picMk id="36" creationId="{89A8A61F-DD35-4844-AF02-F4A4139D14D4}"/>
          </ac:picMkLst>
        </pc:picChg>
        <pc:picChg chg="del">
          <ac:chgData name="Gissell Pacheco" userId="b45b63c0bb5db384" providerId="LiveId" clId="{5AD19BEA-8E9E-426A-8061-F498E8AE41EB}" dt="2021-03-21T03:22:36.793" v="3635" actId="478"/>
          <ac:picMkLst>
            <pc:docMk/>
            <pc:sldMk cId="1253468618" sldId="442"/>
            <ac:picMk id="38" creationId="{79987606-502F-4365-8DD2-EB6CB00E850C}"/>
          </ac:picMkLst>
        </pc:picChg>
      </pc:sldChg>
      <pc:sldChg chg="addSp delSp modSp add del mod">
        <pc:chgData name="Gissell Pacheco" userId="b45b63c0bb5db384" providerId="LiveId" clId="{5AD19BEA-8E9E-426A-8061-F498E8AE41EB}" dt="2021-03-21T05:37:21.938" v="4393" actId="47"/>
        <pc:sldMkLst>
          <pc:docMk/>
          <pc:sldMk cId="1183031316" sldId="443"/>
        </pc:sldMkLst>
        <pc:spChg chg="mod">
          <ac:chgData name="Gissell Pacheco" userId="b45b63c0bb5db384" providerId="LiveId" clId="{5AD19BEA-8E9E-426A-8061-F498E8AE41EB}" dt="2021-03-21T04:28:44.788" v="3896" actId="20577"/>
          <ac:spMkLst>
            <pc:docMk/>
            <pc:sldMk cId="1183031316" sldId="443"/>
            <ac:spMk id="2" creationId="{594A3CB9-5390-42E9-9731-40A2B3AD52D5}"/>
          </ac:spMkLst>
        </pc:spChg>
        <pc:spChg chg="del">
          <ac:chgData name="Gissell Pacheco" userId="b45b63c0bb5db384" providerId="LiveId" clId="{5AD19BEA-8E9E-426A-8061-F498E8AE41EB}" dt="2021-03-21T05:06:51.875" v="4205" actId="478"/>
          <ac:spMkLst>
            <pc:docMk/>
            <pc:sldMk cId="1183031316" sldId="443"/>
            <ac:spMk id="3" creationId="{55FF284A-606D-492A-A231-265A80D8D42C}"/>
          </ac:spMkLst>
        </pc:spChg>
        <pc:spChg chg="del">
          <ac:chgData name="Gissell Pacheco" userId="b45b63c0bb5db384" providerId="LiveId" clId="{5AD19BEA-8E9E-426A-8061-F498E8AE41EB}" dt="2021-03-21T05:06:54.543" v="4206" actId="478"/>
          <ac:spMkLst>
            <pc:docMk/>
            <pc:sldMk cId="1183031316" sldId="443"/>
            <ac:spMk id="4" creationId="{ABBFC680-9155-4745-AAEF-CF3EAE94CF79}"/>
          </ac:spMkLst>
        </pc:spChg>
        <pc:spChg chg="add mod">
          <ac:chgData name="Gissell Pacheco" userId="b45b63c0bb5db384" providerId="LiveId" clId="{5AD19BEA-8E9E-426A-8061-F498E8AE41EB}" dt="2021-03-21T05:08:15.623" v="4224" actId="1076"/>
          <ac:spMkLst>
            <pc:docMk/>
            <pc:sldMk cId="1183031316" sldId="443"/>
            <ac:spMk id="5" creationId="{C1A209CF-2577-4A9C-88C8-D79CC1649E83}"/>
          </ac:spMkLst>
        </pc:spChg>
        <pc:graphicFrameChg chg="add mod">
          <ac:chgData name="Gissell Pacheco" userId="b45b63c0bb5db384" providerId="LiveId" clId="{5AD19BEA-8E9E-426A-8061-F498E8AE41EB}" dt="2021-03-21T05:08:27.023" v="4226"/>
          <ac:graphicFrameMkLst>
            <pc:docMk/>
            <pc:sldMk cId="1183031316" sldId="443"/>
            <ac:graphicFrameMk id="6" creationId="{442CAD7B-040F-4DCB-B8DB-E1308FF47EDA}"/>
          </ac:graphicFrameMkLst>
        </pc:graphicFrameChg>
        <pc:picChg chg="add mod modCrop">
          <ac:chgData name="Gissell Pacheco" userId="b45b63c0bb5db384" providerId="LiveId" clId="{5AD19BEA-8E9E-426A-8061-F498E8AE41EB}" dt="2021-03-21T05:28:09.393" v="4319" actId="1076"/>
          <ac:picMkLst>
            <pc:docMk/>
            <pc:sldMk cId="1183031316" sldId="443"/>
            <ac:picMk id="8" creationId="{42521295-A908-41FC-97F7-D3D8893B246C}"/>
          </ac:picMkLst>
        </pc:picChg>
        <pc:picChg chg="add mod">
          <ac:chgData name="Gissell Pacheco" userId="b45b63c0bb5db384" providerId="LiveId" clId="{5AD19BEA-8E9E-426A-8061-F498E8AE41EB}" dt="2021-03-21T05:28:02.905" v="4318" actId="14100"/>
          <ac:picMkLst>
            <pc:docMk/>
            <pc:sldMk cId="1183031316" sldId="443"/>
            <ac:picMk id="10" creationId="{6AA7D4E2-6E99-49F9-A12C-555954F06142}"/>
          </ac:picMkLst>
        </pc:picChg>
      </pc:sldChg>
      <pc:sldChg chg="modSp add del mod">
        <pc:chgData name="Gissell Pacheco" userId="b45b63c0bb5db384" providerId="LiveId" clId="{5AD19BEA-8E9E-426A-8061-F498E8AE41EB}" dt="2021-03-21T04:29:07.011" v="3909" actId="47"/>
        <pc:sldMkLst>
          <pc:docMk/>
          <pc:sldMk cId="2055914546" sldId="444"/>
        </pc:sldMkLst>
        <pc:spChg chg="mod">
          <ac:chgData name="Gissell Pacheco" userId="b45b63c0bb5db384" providerId="LiveId" clId="{5AD19BEA-8E9E-426A-8061-F498E8AE41EB}" dt="2021-03-21T04:28:59.700" v="3907" actId="20577"/>
          <ac:spMkLst>
            <pc:docMk/>
            <pc:sldMk cId="2055914546" sldId="444"/>
            <ac:spMk id="2" creationId="{594A3CB9-5390-42E9-9731-40A2B3AD52D5}"/>
          </ac:spMkLst>
        </pc:spChg>
      </pc:sldChg>
      <pc:sldChg chg="modSp add mod">
        <pc:chgData name="Gissell Pacheco" userId="b45b63c0bb5db384" providerId="LiveId" clId="{5AD19BEA-8E9E-426A-8061-F498E8AE41EB}" dt="2021-03-21T04:29:24.228" v="3956" actId="20577"/>
        <pc:sldMkLst>
          <pc:docMk/>
          <pc:sldMk cId="488765091" sldId="445"/>
        </pc:sldMkLst>
        <pc:spChg chg="mod">
          <ac:chgData name="Gissell Pacheco" userId="b45b63c0bb5db384" providerId="LiveId" clId="{5AD19BEA-8E9E-426A-8061-F498E8AE41EB}" dt="2021-03-21T04:29:24.228" v="3956" actId="20577"/>
          <ac:spMkLst>
            <pc:docMk/>
            <pc:sldMk cId="488765091" sldId="445"/>
            <ac:spMk id="2" creationId="{594A3CB9-5390-42E9-9731-40A2B3AD52D5}"/>
          </ac:spMkLst>
        </pc:spChg>
      </pc:sldChg>
      <pc:sldChg chg="addSp delSp modSp add mod">
        <pc:chgData name="Gissell Pacheco" userId="b45b63c0bb5db384" providerId="LiveId" clId="{5AD19BEA-8E9E-426A-8061-F498E8AE41EB}" dt="2021-03-21T04:58:28.499" v="4119" actId="1076"/>
        <pc:sldMkLst>
          <pc:docMk/>
          <pc:sldMk cId="3116220413" sldId="446"/>
        </pc:sldMkLst>
        <pc:spChg chg="mod">
          <ac:chgData name="Gissell Pacheco" userId="b45b63c0bb5db384" providerId="LiveId" clId="{5AD19BEA-8E9E-426A-8061-F498E8AE41EB}" dt="2021-03-21T04:51:22.997" v="4056" actId="14100"/>
          <ac:spMkLst>
            <pc:docMk/>
            <pc:sldMk cId="3116220413" sldId="446"/>
            <ac:spMk id="9" creationId="{7F30E8AA-C5EA-431C-9F2F-7BD22782B23A}"/>
          </ac:spMkLst>
        </pc:spChg>
        <pc:spChg chg="mod">
          <ac:chgData name="Gissell Pacheco" userId="b45b63c0bb5db384" providerId="LiveId" clId="{5AD19BEA-8E9E-426A-8061-F498E8AE41EB}" dt="2021-03-21T04:58:28.499" v="4119" actId="1076"/>
          <ac:spMkLst>
            <pc:docMk/>
            <pc:sldMk cId="3116220413" sldId="446"/>
            <ac:spMk id="13" creationId="{8904328C-DA97-4595-AE33-86E6BA9B4AB6}"/>
          </ac:spMkLst>
        </pc:spChg>
        <pc:graphicFrameChg chg="add mod">
          <ac:chgData name="Gissell Pacheco" userId="b45b63c0bb5db384" providerId="LiveId" clId="{5AD19BEA-8E9E-426A-8061-F498E8AE41EB}" dt="2021-03-21T04:45:17.850" v="4049"/>
          <ac:graphicFrameMkLst>
            <pc:docMk/>
            <pc:sldMk cId="3116220413" sldId="446"/>
            <ac:graphicFrameMk id="7" creationId="{D390C946-D85C-44A8-AA7E-65E9BF29F610}"/>
          </ac:graphicFrameMkLst>
        </pc:graphicFrameChg>
        <pc:picChg chg="add mod">
          <ac:chgData name="Gissell Pacheco" userId="b45b63c0bb5db384" providerId="LiveId" clId="{5AD19BEA-8E9E-426A-8061-F498E8AE41EB}" dt="2021-03-21T04:46:00.993" v="4053" actId="1076"/>
          <ac:picMkLst>
            <pc:docMk/>
            <pc:sldMk cId="3116220413" sldId="446"/>
            <ac:picMk id="4" creationId="{75C969FB-9495-4ECC-BF8B-21417A17922C}"/>
          </ac:picMkLst>
        </pc:picChg>
        <pc:picChg chg="add mod">
          <ac:chgData name="Gissell Pacheco" userId="b45b63c0bb5db384" providerId="LiveId" clId="{5AD19BEA-8E9E-426A-8061-F498E8AE41EB}" dt="2021-03-21T04:54:42.170" v="4060" actId="14100"/>
          <ac:picMkLst>
            <pc:docMk/>
            <pc:sldMk cId="3116220413" sldId="446"/>
            <ac:picMk id="6" creationId="{F8A3233D-9D94-44F4-BDB7-F251A7D77925}"/>
          </ac:picMkLst>
        </pc:picChg>
        <pc:picChg chg="del">
          <ac:chgData name="Gissell Pacheco" userId="b45b63c0bb5db384" providerId="LiveId" clId="{5AD19BEA-8E9E-426A-8061-F498E8AE41EB}" dt="2021-03-21T04:45:14.269" v="4047" actId="478"/>
          <ac:picMkLst>
            <pc:docMk/>
            <pc:sldMk cId="3116220413" sldId="446"/>
            <ac:picMk id="8" creationId="{C33E5D59-BDB4-4412-A63F-365C6AB70AE5}"/>
          </ac:picMkLst>
        </pc:picChg>
        <pc:picChg chg="del">
          <ac:chgData name="Gissell Pacheco" userId="b45b63c0bb5db384" providerId="LiveId" clId="{5AD19BEA-8E9E-426A-8061-F498E8AE41EB}" dt="2021-03-21T04:54:17.210" v="4057" actId="478"/>
          <ac:picMkLst>
            <pc:docMk/>
            <pc:sldMk cId="3116220413" sldId="446"/>
            <ac:picMk id="12" creationId="{81B31B17-3C38-4051-A010-D9FDCA54DC04}"/>
          </ac:picMkLst>
        </pc:picChg>
      </pc:sldChg>
      <pc:sldChg chg="addSp delSp modSp add mod">
        <pc:chgData name="Gissell Pacheco" userId="b45b63c0bb5db384" providerId="LiveId" clId="{5AD19BEA-8E9E-426A-8061-F498E8AE41EB}" dt="2021-03-21T05:03:36.519" v="4186" actId="14100"/>
        <pc:sldMkLst>
          <pc:docMk/>
          <pc:sldMk cId="675956666" sldId="447"/>
        </pc:sldMkLst>
        <pc:spChg chg="mod">
          <ac:chgData name="Gissell Pacheco" userId="b45b63c0bb5db384" providerId="LiveId" clId="{5AD19BEA-8E9E-426A-8061-F498E8AE41EB}" dt="2021-03-21T05:01:59.971" v="4177" actId="1076"/>
          <ac:spMkLst>
            <pc:docMk/>
            <pc:sldMk cId="675956666" sldId="447"/>
            <ac:spMk id="9" creationId="{7F30E8AA-C5EA-431C-9F2F-7BD22782B23A}"/>
          </ac:spMkLst>
        </pc:spChg>
        <pc:spChg chg="mod">
          <ac:chgData name="Gissell Pacheco" userId="b45b63c0bb5db384" providerId="LiveId" clId="{5AD19BEA-8E9E-426A-8061-F498E8AE41EB}" dt="2021-03-21T05:03:32.348" v="4184" actId="14100"/>
          <ac:spMkLst>
            <pc:docMk/>
            <pc:sldMk cId="675956666" sldId="447"/>
            <ac:spMk id="13" creationId="{8904328C-DA97-4595-AE33-86E6BA9B4AB6}"/>
          </ac:spMkLst>
        </pc:spChg>
        <pc:picChg chg="del">
          <ac:chgData name="Gissell Pacheco" userId="b45b63c0bb5db384" providerId="LiveId" clId="{5AD19BEA-8E9E-426A-8061-F498E8AE41EB}" dt="2021-03-21T04:59:49.762" v="4122" actId="478"/>
          <ac:picMkLst>
            <pc:docMk/>
            <pc:sldMk cId="675956666" sldId="447"/>
            <ac:picMk id="4" creationId="{75C969FB-9495-4ECC-BF8B-21417A17922C}"/>
          </ac:picMkLst>
        </pc:picChg>
        <pc:picChg chg="add mod">
          <ac:chgData name="Gissell Pacheco" userId="b45b63c0bb5db384" providerId="LiveId" clId="{5AD19BEA-8E9E-426A-8061-F498E8AE41EB}" dt="2021-03-21T04:59:54.580" v="4124" actId="1076"/>
          <ac:picMkLst>
            <pc:docMk/>
            <pc:sldMk cId="675956666" sldId="447"/>
            <ac:picMk id="5" creationId="{D8847E41-3255-40A2-801E-4B9C05BDD910}"/>
          </ac:picMkLst>
        </pc:picChg>
        <pc:picChg chg="del">
          <ac:chgData name="Gissell Pacheco" userId="b45b63c0bb5db384" providerId="LiveId" clId="{5AD19BEA-8E9E-426A-8061-F498E8AE41EB}" dt="2021-03-21T05:02:16.736" v="4178" actId="478"/>
          <ac:picMkLst>
            <pc:docMk/>
            <pc:sldMk cId="675956666" sldId="447"/>
            <ac:picMk id="6" creationId="{F8A3233D-9D94-44F4-BDB7-F251A7D77925}"/>
          </ac:picMkLst>
        </pc:picChg>
        <pc:picChg chg="add mod">
          <ac:chgData name="Gissell Pacheco" userId="b45b63c0bb5db384" providerId="LiveId" clId="{5AD19BEA-8E9E-426A-8061-F498E8AE41EB}" dt="2021-03-21T05:03:36.519" v="4186" actId="14100"/>
          <ac:picMkLst>
            <pc:docMk/>
            <pc:sldMk cId="675956666" sldId="447"/>
            <ac:picMk id="8" creationId="{20DDC79A-0868-4533-BCDF-BF96630E6CE7}"/>
          </ac:picMkLst>
        </pc:picChg>
      </pc:sldChg>
      <pc:sldChg chg="addSp delSp modSp add mod">
        <pc:chgData name="Gissell Pacheco" userId="b45b63c0bb5db384" providerId="LiveId" clId="{5AD19BEA-8E9E-426A-8061-F498E8AE41EB}" dt="2021-03-21T05:31:34.059" v="4351" actId="404"/>
        <pc:sldMkLst>
          <pc:docMk/>
          <pc:sldMk cId="578450586" sldId="448"/>
        </pc:sldMkLst>
        <pc:spChg chg="mod">
          <ac:chgData name="Gissell Pacheco" userId="b45b63c0bb5db384" providerId="LiveId" clId="{5AD19BEA-8E9E-426A-8061-F498E8AE41EB}" dt="2021-03-21T05:23:38.945" v="4293" actId="1076"/>
          <ac:spMkLst>
            <pc:docMk/>
            <pc:sldMk cId="578450586" sldId="448"/>
            <ac:spMk id="6" creationId="{D62AAEB2-8F72-4FA2-B847-0421B5094DE9}"/>
          </ac:spMkLst>
        </pc:spChg>
        <pc:spChg chg="del">
          <ac:chgData name="Gissell Pacheco" userId="b45b63c0bb5db384" providerId="LiveId" clId="{5AD19BEA-8E9E-426A-8061-F498E8AE41EB}" dt="2021-03-21T05:04:59.498" v="4196" actId="478"/>
          <ac:spMkLst>
            <pc:docMk/>
            <pc:sldMk cId="578450586" sldId="448"/>
            <ac:spMk id="9" creationId="{7F30E8AA-C5EA-431C-9F2F-7BD22782B23A}"/>
          </ac:spMkLst>
        </pc:spChg>
        <pc:spChg chg="add mod">
          <ac:chgData name="Gissell Pacheco" userId="b45b63c0bb5db384" providerId="LiveId" clId="{5AD19BEA-8E9E-426A-8061-F498E8AE41EB}" dt="2021-03-21T05:31:34.059" v="4351" actId="404"/>
          <ac:spMkLst>
            <pc:docMk/>
            <pc:sldMk cId="578450586" sldId="448"/>
            <ac:spMk id="10" creationId="{7AC8E49E-5B01-4471-A0E6-9F7AA17DA208}"/>
          </ac:spMkLst>
        </pc:spChg>
        <pc:spChg chg="del">
          <ac:chgData name="Gissell Pacheco" userId="b45b63c0bb5db384" providerId="LiveId" clId="{5AD19BEA-8E9E-426A-8061-F498E8AE41EB}" dt="2021-03-21T05:04:07.508" v="4189" actId="478"/>
          <ac:spMkLst>
            <pc:docMk/>
            <pc:sldMk cId="578450586" sldId="448"/>
            <ac:spMk id="13" creationId="{8904328C-DA97-4595-AE33-86E6BA9B4AB6}"/>
          </ac:spMkLst>
        </pc:spChg>
        <pc:graphicFrameChg chg="add mod">
          <ac:chgData name="Gissell Pacheco" userId="b45b63c0bb5db384" providerId="LiveId" clId="{5AD19BEA-8E9E-426A-8061-F498E8AE41EB}" dt="2021-03-21T05:04:21.059" v="4191"/>
          <ac:graphicFrameMkLst>
            <pc:docMk/>
            <pc:sldMk cId="578450586" sldId="448"/>
            <ac:graphicFrameMk id="7" creationId="{00000000-0008-0000-0400-000005000000}"/>
          </ac:graphicFrameMkLst>
        </pc:graphicFrameChg>
        <pc:graphicFrameChg chg="add mod modGraphic">
          <ac:chgData name="Gissell Pacheco" userId="b45b63c0bb5db384" providerId="LiveId" clId="{5AD19BEA-8E9E-426A-8061-F498E8AE41EB}" dt="2021-03-21T05:27:02.942" v="4316" actId="1076"/>
          <ac:graphicFrameMkLst>
            <pc:docMk/>
            <pc:sldMk cId="578450586" sldId="448"/>
            <ac:graphicFrameMk id="8" creationId="{275850BA-0AEA-4F51-92F7-F742F936405C}"/>
          </ac:graphicFrameMkLst>
        </pc:graphicFrameChg>
        <pc:picChg chg="del">
          <ac:chgData name="Gissell Pacheco" userId="b45b63c0bb5db384" providerId="LiveId" clId="{5AD19BEA-8E9E-426A-8061-F498E8AE41EB}" dt="2021-03-21T05:04:05.045" v="4187" actId="478"/>
          <ac:picMkLst>
            <pc:docMk/>
            <pc:sldMk cId="578450586" sldId="448"/>
            <ac:picMk id="4" creationId="{75C969FB-9495-4ECC-BF8B-21417A17922C}"/>
          </ac:picMkLst>
        </pc:picChg>
        <pc:picChg chg="add mod">
          <ac:chgData name="Gissell Pacheco" userId="b45b63c0bb5db384" providerId="LiveId" clId="{5AD19BEA-8E9E-426A-8061-F498E8AE41EB}" dt="2021-03-21T05:23:21.941" v="4290" actId="1076"/>
          <ac:picMkLst>
            <pc:docMk/>
            <pc:sldMk cId="578450586" sldId="448"/>
            <ac:picMk id="5" creationId="{E9FB4D93-9620-411B-9D49-67E6C544A9AE}"/>
          </ac:picMkLst>
        </pc:picChg>
        <pc:picChg chg="del">
          <ac:chgData name="Gissell Pacheco" userId="b45b63c0bb5db384" providerId="LiveId" clId="{5AD19BEA-8E9E-426A-8061-F498E8AE41EB}" dt="2021-03-21T05:04:06.068" v="4188" actId="478"/>
          <ac:picMkLst>
            <pc:docMk/>
            <pc:sldMk cId="578450586" sldId="448"/>
            <ac:picMk id="6" creationId="{F8A3233D-9D94-44F4-BDB7-F251A7D77925}"/>
          </ac:picMkLst>
        </pc:picChg>
        <pc:picChg chg="mod">
          <ac:chgData name="Gissell Pacheco" userId="b45b63c0bb5db384" providerId="LiveId" clId="{5AD19BEA-8E9E-426A-8061-F498E8AE41EB}" dt="2021-03-21T05:23:41.142" v="4296" actId="1036"/>
          <ac:picMkLst>
            <pc:docMk/>
            <pc:sldMk cId="578450586" sldId="448"/>
            <ac:picMk id="7" creationId="{F6D1F564-5550-402A-B0BA-834EF2B04DBF}"/>
          </ac:picMkLst>
        </pc:picChg>
      </pc:sldChg>
      <pc:sldChg chg="addSp delSp modSp add mod">
        <pc:chgData name="Gissell Pacheco" userId="b45b63c0bb5db384" providerId="LiveId" clId="{5AD19BEA-8E9E-426A-8061-F498E8AE41EB}" dt="2021-03-21T05:37:28.863" v="4396" actId="1076"/>
        <pc:sldMkLst>
          <pc:docMk/>
          <pc:sldMk cId="409289399" sldId="449"/>
        </pc:sldMkLst>
        <pc:spChg chg="add del">
          <ac:chgData name="Gissell Pacheco" userId="b45b63c0bb5db384" providerId="LiveId" clId="{5AD19BEA-8E9E-426A-8061-F498E8AE41EB}" dt="2021-03-21T05:21:46.758" v="4276" actId="478"/>
          <ac:spMkLst>
            <pc:docMk/>
            <pc:sldMk cId="409289399" sldId="449"/>
            <ac:spMk id="5" creationId="{C1A209CF-2577-4A9C-88C8-D79CC1649E83}"/>
          </ac:spMkLst>
        </pc:spChg>
        <pc:spChg chg="add mod">
          <ac:chgData name="Gissell Pacheco" userId="b45b63c0bb5db384" providerId="LiveId" clId="{5AD19BEA-8E9E-426A-8061-F498E8AE41EB}" dt="2021-03-21T05:37:28.863" v="4396" actId="1076"/>
          <ac:spMkLst>
            <pc:docMk/>
            <pc:sldMk cId="409289399" sldId="449"/>
            <ac:spMk id="12" creationId="{F8B4EA8E-383A-477F-AEDD-97A7358D9881}"/>
          </ac:spMkLst>
        </pc:spChg>
        <pc:graphicFrameChg chg="add del mod">
          <ac:chgData name="Gissell Pacheco" userId="b45b63c0bb5db384" providerId="LiveId" clId="{5AD19BEA-8E9E-426A-8061-F498E8AE41EB}" dt="2021-03-21T05:15:29.190" v="4250" actId="478"/>
          <ac:graphicFrameMkLst>
            <pc:docMk/>
            <pc:sldMk cId="409289399" sldId="449"/>
            <ac:graphicFrameMk id="6" creationId="{77420ED9-2EE4-4E4E-8A56-3BC142B3A48C}"/>
          </ac:graphicFrameMkLst>
        </pc:graphicFrameChg>
        <pc:graphicFrameChg chg="add mod">
          <ac:chgData name="Gissell Pacheco" userId="b45b63c0bb5db384" providerId="LiveId" clId="{5AD19BEA-8E9E-426A-8061-F498E8AE41EB}" dt="2021-03-21T05:17:43.149" v="4255"/>
          <ac:graphicFrameMkLst>
            <pc:docMk/>
            <pc:sldMk cId="409289399" sldId="449"/>
            <ac:graphicFrameMk id="9" creationId="{13B7B96D-C25D-403C-B46B-CF566398151D}"/>
          </ac:graphicFrameMkLst>
        </pc:graphicFrameChg>
        <pc:picChg chg="add mod modCrop">
          <ac:chgData name="Gissell Pacheco" userId="b45b63c0bb5db384" providerId="LiveId" clId="{5AD19BEA-8E9E-426A-8061-F498E8AE41EB}" dt="2021-03-21T05:37:24.501" v="4394" actId="1076"/>
          <ac:picMkLst>
            <pc:docMk/>
            <pc:sldMk cId="409289399" sldId="449"/>
            <ac:picMk id="4" creationId="{CBCC2D50-29DE-4813-8601-2954788F6DA2}"/>
          </ac:picMkLst>
        </pc:picChg>
        <pc:picChg chg="add del">
          <ac:chgData name="Gissell Pacheco" userId="b45b63c0bb5db384" providerId="LiveId" clId="{5AD19BEA-8E9E-426A-8061-F498E8AE41EB}" dt="2021-03-21T05:15:19.435" v="4248" actId="478"/>
          <ac:picMkLst>
            <pc:docMk/>
            <pc:sldMk cId="409289399" sldId="449"/>
            <ac:picMk id="8" creationId="{42521295-A908-41FC-97F7-D3D8893B246C}"/>
          </ac:picMkLst>
        </pc:picChg>
        <pc:picChg chg="add del">
          <ac:chgData name="Gissell Pacheco" userId="b45b63c0bb5db384" providerId="LiveId" clId="{5AD19BEA-8E9E-426A-8061-F498E8AE41EB}" dt="2021-03-21T05:15:17.597" v="4247" actId="478"/>
          <ac:picMkLst>
            <pc:docMk/>
            <pc:sldMk cId="409289399" sldId="449"/>
            <ac:picMk id="10" creationId="{6AA7D4E2-6E99-49F9-A12C-555954F06142}"/>
          </ac:picMkLst>
        </pc:picChg>
        <pc:picChg chg="add del mod">
          <ac:chgData name="Gissell Pacheco" userId="b45b63c0bb5db384" providerId="LiveId" clId="{5AD19BEA-8E9E-426A-8061-F498E8AE41EB}" dt="2021-03-21T05:37:26.408" v="4395" actId="1076"/>
          <ac:picMkLst>
            <pc:docMk/>
            <pc:sldMk cId="409289399" sldId="449"/>
            <ac:picMk id="11" creationId="{E7DCF752-88A8-4216-8E5E-43EB3C573E81}"/>
          </ac:picMkLst>
        </pc:picChg>
      </pc:sldChg>
      <pc:sldChg chg="addSp delSp modSp add mod">
        <pc:chgData name="Gissell Pacheco" userId="b45b63c0bb5db384" providerId="LiveId" clId="{5AD19BEA-8E9E-426A-8061-F498E8AE41EB}" dt="2021-03-21T05:33:25.921" v="4365" actId="1076"/>
        <pc:sldMkLst>
          <pc:docMk/>
          <pc:sldMk cId="711452531" sldId="450"/>
        </pc:sldMkLst>
        <pc:spChg chg="del">
          <ac:chgData name="Gissell Pacheco" userId="b45b63c0bb5db384" providerId="LiveId" clId="{5AD19BEA-8E9E-426A-8061-F498E8AE41EB}" dt="2021-03-21T05:21:19.901" v="4274" actId="478"/>
          <ac:spMkLst>
            <pc:docMk/>
            <pc:sldMk cId="711452531" sldId="450"/>
            <ac:spMk id="5" creationId="{C1A209CF-2577-4A9C-88C8-D79CC1649E83}"/>
          </ac:spMkLst>
        </pc:spChg>
        <pc:spChg chg="add mod">
          <ac:chgData name="Gissell Pacheco" userId="b45b63c0bb5db384" providerId="LiveId" clId="{5AD19BEA-8E9E-426A-8061-F498E8AE41EB}" dt="2021-03-21T05:33:21.787" v="4364" actId="1076"/>
          <ac:spMkLst>
            <pc:docMk/>
            <pc:sldMk cId="711452531" sldId="450"/>
            <ac:spMk id="11" creationId="{9911DF2B-535C-47AE-A64C-BEA5E7BFBAE5}"/>
          </ac:spMkLst>
        </pc:spChg>
        <pc:spChg chg="add mod">
          <ac:chgData name="Gissell Pacheco" userId="b45b63c0bb5db384" providerId="LiveId" clId="{5AD19BEA-8E9E-426A-8061-F498E8AE41EB}" dt="2021-03-21T05:33:13.711" v="4362" actId="1076"/>
          <ac:spMkLst>
            <pc:docMk/>
            <pc:sldMk cId="711452531" sldId="450"/>
            <ac:spMk id="12" creationId="{DA0E490B-1094-4524-8D08-F76011F9D7B8}"/>
          </ac:spMkLst>
        </pc:spChg>
        <pc:graphicFrameChg chg="add mod">
          <ac:chgData name="Gissell Pacheco" userId="b45b63c0bb5db384" providerId="LiveId" clId="{5AD19BEA-8E9E-426A-8061-F498E8AE41EB}" dt="2021-03-21T05:29:10.103" v="4326"/>
          <ac:graphicFrameMkLst>
            <pc:docMk/>
            <pc:sldMk cId="711452531" sldId="450"/>
            <ac:graphicFrameMk id="9" creationId="{DB20EEED-722B-4B8E-A0A0-87F9B05F513A}"/>
          </ac:graphicFrameMkLst>
        </pc:graphicFrameChg>
        <pc:picChg chg="add mod">
          <ac:chgData name="Gissell Pacheco" userId="b45b63c0bb5db384" providerId="LiveId" clId="{5AD19BEA-8E9E-426A-8061-F498E8AE41EB}" dt="2021-03-21T05:33:25.921" v="4365" actId="1076"/>
          <ac:picMkLst>
            <pc:docMk/>
            <pc:sldMk cId="711452531" sldId="450"/>
            <ac:picMk id="4" creationId="{70E98441-367B-4643-ADEA-47E14B6CC106}"/>
          </ac:picMkLst>
        </pc:picChg>
        <pc:picChg chg="add mod">
          <ac:chgData name="Gissell Pacheco" userId="b45b63c0bb5db384" providerId="LiveId" clId="{5AD19BEA-8E9E-426A-8061-F498E8AE41EB}" dt="2021-03-21T05:33:18.730" v="4363" actId="1076"/>
          <ac:picMkLst>
            <pc:docMk/>
            <pc:sldMk cId="711452531" sldId="450"/>
            <ac:picMk id="7" creationId="{27BBBD7B-FB8E-49E9-A073-1BC110159B6A}"/>
          </ac:picMkLst>
        </pc:picChg>
        <pc:picChg chg="del">
          <ac:chgData name="Gissell Pacheco" userId="b45b63c0bb5db384" providerId="LiveId" clId="{5AD19BEA-8E9E-426A-8061-F498E8AE41EB}" dt="2021-03-21T05:20:02.756" v="4266" actId="478"/>
          <ac:picMkLst>
            <pc:docMk/>
            <pc:sldMk cId="711452531" sldId="450"/>
            <ac:picMk id="8" creationId="{42521295-A908-41FC-97F7-D3D8893B246C}"/>
          </ac:picMkLst>
        </pc:picChg>
        <pc:picChg chg="del">
          <ac:chgData name="Gissell Pacheco" userId="b45b63c0bb5db384" providerId="LiveId" clId="{5AD19BEA-8E9E-426A-8061-F498E8AE41EB}" dt="2021-03-21T05:20:34.118" v="4267" actId="478"/>
          <ac:picMkLst>
            <pc:docMk/>
            <pc:sldMk cId="711452531" sldId="450"/>
            <ac:picMk id="10" creationId="{6AA7D4E2-6E99-49F9-A12C-555954F06142}"/>
          </ac:picMkLst>
        </pc:picChg>
      </pc:sldChg>
      <pc:sldChg chg="add del">
        <pc:chgData name="Gissell Pacheco" userId="b45b63c0bb5db384" providerId="LiveId" clId="{5AD19BEA-8E9E-426A-8061-F498E8AE41EB}" dt="2021-03-21T05:22:51.439" v="4285"/>
        <pc:sldMkLst>
          <pc:docMk/>
          <pc:sldMk cId="2666628433" sldId="451"/>
        </pc:sldMkLst>
      </pc:sldChg>
      <pc:sldChg chg="addSp delSp modSp add del mod">
        <pc:chgData name="Gissell Pacheco" userId="b45b63c0bb5db384" providerId="LiveId" clId="{5AD19BEA-8E9E-426A-8061-F498E8AE41EB}" dt="2021-03-21T05:42:43.103" v="4404" actId="47"/>
        <pc:sldMkLst>
          <pc:docMk/>
          <pc:sldMk cId="3138402750" sldId="451"/>
        </pc:sldMkLst>
        <pc:spChg chg="mod">
          <ac:chgData name="Gissell Pacheco" userId="b45b63c0bb5db384" providerId="LiveId" clId="{5AD19BEA-8E9E-426A-8061-F498E8AE41EB}" dt="2021-03-21T05:35:57.763" v="4384" actId="1076"/>
          <ac:spMkLst>
            <pc:docMk/>
            <pc:sldMk cId="3138402750" sldId="451"/>
            <ac:spMk id="11" creationId="{9911DF2B-535C-47AE-A64C-BEA5E7BFBAE5}"/>
          </ac:spMkLst>
        </pc:spChg>
        <pc:spChg chg="mod">
          <ac:chgData name="Gissell Pacheco" userId="b45b63c0bb5db384" providerId="LiveId" clId="{5AD19BEA-8E9E-426A-8061-F498E8AE41EB}" dt="2021-03-21T05:35:54.670" v="4383" actId="1076"/>
          <ac:spMkLst>
            <pc:docMk/>
            <pc:sldMk cId="3138402750" sldId="451"/>
            <ac:spMk id="12" creationId="{DA0E490B-1094-4524-8D08-F76011F9D7B8}"/>
          </ac:spMkLst>
        </pc:spChg>
        <pc:picChg chg="del">
          <ac:chgData name="Gissell Pacheco" userId="b45b63c0bb5db384" providerId="LiveId" clId="{5AD19BEA-8E9E-426A-8061-F498E8AE41EB}" dt="2021-03-21T05:33:33.845" v="4367" actId="478"/>
          <ac:picMkLst>
            <pc:docMk/>
            <pc:sldMk cId="3138402750" sldId="451"/>
            <ac:picMk id="4" creationId="{70E98441-367B-4643-ADEA-47E14B6CC106}"/>
          </ac:picMkLst>
        </pc:picChg>
        <pc:picChg chg="add mod">
          <ac:chgData name="Gissell Pacheco" userId="b45b63c0bb5db384" providerId="LiveId" clId="{5AD19BEA-8E9E-426A-8061-F498E8AE41EB}" dt="2021-03-21T05:35:59.672" v="4385" actId="1076"/>
          <ac:picMkLst>
            <pc:docMk/>
            <pc:sldMk cId="3138402750" sldId="451"/>
            <ac:picMk id="5" creationId="{18BD5198-3F32-4374-B11A-B352551CC1E9}"/>
          </ac:picMkLst>
        </pc:picChg>
        <pc:picChg chg="del">
          <ac:chgData name="Gissell Pacheco" userId="b45b63c0bb5db384" providerId="LiveId" clId="{5AD19BEA-8E9E-426A-8061-F498E8AE41EB}" dt="2021-03-21T05:33:35.956" v="4368" actId="478"/>
          <ac:picMkLst>
            <pc:docMk/>
            <pc:sldMk cId="3138402750" sldId="451"/>
            <ac:picMk id="7" creationId="{27BBBD7B-FB8E-49E9-A073-1BC110159B6A}"/>
          </ac:picMkLst>
        </pc:picChg>
        <pc:picChg chg="add mod modCrop">
          <ac:chgData name="Gissell Pacheco" userId="b45b63c0bb5db384" providerId="LiveId" clId="{5AD19BEA-8E9E-426A-8061-F498E8AE41EB}" dt="2021-03-21T05:36:45.024" v="4391" actId="14100"/>
          <ac:picMkLst>
            <pc:docMk/>
            <pc:sldMk cId="3138402750" sldId="451"/>
            <ac:picMk id="8" creationId="{E9B75555-5FF3-4641-B369-830ADB12F329}"/>
          </ac:picMkLst>
        </pc:picChg>
      </pc:sldChg>
      <pc:sldChg chg="modSp add mod">
        <pc:chgData name="Gissell Pacheco" userId="b45b63c0bb5db384" providerId="LiveId" clId="{5AD19BEA-8E9E-426A-8061-F498E8AE41EB}" dt="2021-03-21T05:42:18.063" v="4400"/>
        <pc:sldMkLst>
          <pc:docMk/>
          <pc:sldMk cId="992206589" sldId="452"/>
        </pc:sldMkLst>
        <pc:spChg chg="mod">
          <ac:chgData name="Gissell Pacheco" userId="b45b63c0bb5db384" providerId="LiveId" clId="{5AD19BEA-8E9E-426A-8061-F498E8AE41EB}" dt="2021-03-21T05:42:18.063" v="4400"/>
          <ac:spMkLst>
            <pc:docMk/>
            <pc:sldMk cId="992206589" sldId="452"/>
            <ac:spMk id="12" creationId="{DA0E490B-1094-4524-8D08-F76011F9D7B8}"/>
          </ac:spMkLst>
        </pc:spChg>
      </pc:sldChg>
      <pc:sldChg chg="addSp delSp modSp add mod">
        <pc:chgData name="Gissell Pacheco" userId="b45b63c0bb5db384" providerId="LiveId" clId="{5AD19BEA-8E9E-426A-8061-F498E8AE41EB}" dt="2021-03-21T05:47:24.576" v="4568" actId="1076"/>
        <pc:sldMkLst>
          <pc:docMk/>
          <pc:sldMk cId="2147093273" sldId="453"/>
        </pc:sldMkLst>
        <pc:spChg chg="mod">
          <ac:chgData name="Gissell Pacheco" userId="b45b63c0bb5db384" providerId="LiveId" clId="{5AD19BEA-8E9E-426A-8061-F498E8AE41EB}" dt="2021-03-21T05:47:24.576" v="4568" actId="1076"/>
          <ac:spMkLst>
            <pc:docMk/>
            <pc:sldMk cId="2147093273" sldId="453"/>
            <ac:spMk id="11" creationId="{9911DF2B-535C-47AE-A64C-BEA5E7BFBAE5}"/>
          </ac:spMkLst>
        </pc:spChg>
        <pc:spChg chg="mod">
          <ac:chgData name="Gissell Pacheco" userId="b45b63c0bb5db384" providerId="LiveId" clId="{5AD19BEA-8E9E-426A-8061-F498E8AE41EB}" dt="2021-03-21T05:47:12.005" v="4564"/>
          <ac:spMkLst>
            <pc:docMk/>
            <pc:sldMk cId="2147093273" sldId="453"/>
            <ac:spMk id="12" creationId="{DA0E490B-1094-4524-8D08-F76011F9D7B8}"/>
          </ac:spMkLst>
        </pc:spChg>
        <pc:picChg chg="add mod">
          <ac:chgData name="Gissell Pacheco" userId="b45b63c0bb5db384" providerId="LiveId" clId="{5AD19BEA-8E9E-426A-8061-F498E8AE41EB}" dt="2021-03-21T05:43:59.162" v="4418" actId="1076"/>
          <ac:picMkLst>
            <pc:docMk/>
            <pc:sldMk cId="2147093273" sldId="453"/>
            <ac:picMk id="4" creationId="{CF7659FF-01C9-4693-B331-87C4E4DE1015}"/>
          </ac:picMkLst>
        </pc:picChg>
        <pc:picChg chg="del">
          <ac:chgData name="Gissell Pacheco" userId="b45b63c0bb5db384" providerId="LiveId" clId="{5AD19BEA-8E9E-426A-8061-F498E8AE41EB}" dt="2021-03-21T05:42:49.890" v="4405" actId="478"/>
          <ac:picMkLst>
            <pc:docMk/>
            <pc:sldMk cId="2147093273" sldId="453"/>
            <ac:picMk id="5" creationId="{18BD5198-3F32-4374-B11A-B352551CC1E9}"/>
          </ac:picMkLst>
        </pc:picChg>
        <pc:picChg chg="add mod">
          <ac:chgData name="Gissell Pacheco" userId="b45b63c0bb5db384" providerId="LiveId" clId="{5AD19BEA-8E9E-426A-8061-F498E8AE41EB}" dt="2021-03-21T05:43:51.082" v="4415" actId="1076"/>
          <ac:picMkLst>
            <pc:docMk/>
            <pc:sldMk cId="2147093273" sldId="453"/>
            <ac:picMk id="7" creationId="{ABC360BC-CCFF-4790-9258-F7504611A0DE}"/>
          </ac:picMkLst>
        </pc:picChg>
        <pc:picChg chg="del">
          <ac:chgData name="Gissell Pacheco" userId="b45b63c0bb5db384" providerId="LiveId" clId="{5AD19BEA-8E9E-426A-8061-F498E8AE41EB}" dt="2021-03-21T05:42:51.831" v="4406" actId="478"/>
          <ac:picMkLst>
            <pc:docMk/>
            <pc:sldMk cId="2147093273" sldId="453"/>
            <ac:picMk id="8" creationId="{E9B75555-5FF3-4641-B369-830ADB12F329}"/>
          </ac:picMkLst>
        </pc:picChg>
      </pc:sldChg>
      <pc:sldChg chg="addSp delSp modSp add mod">
        <pc:chgData name="Gissell Pacheco" userId="b45b63c0bb5db384" providerId="LiveId" clId="{5AD19BEA-8E9E-426A-8061-F498E8AE41EB}" dt="2021-03-21T05:52:31.109" v="4724" actId="14100"/>
        <pc:sldMkLst>
          <pc:docMk/>
          <pc:sldMk cId="178902677" sldId="454"/>
        </pc:sldMkLst>
        <pc:spChg chg="mod">
          <ac:chgData name="Gissell Pacheco" userId="b45b63c0bb5db384" providerId="LiveId" clId="{5AD19BEA-8E9E-426A-8061-F498E8AE41EB}" dt="2021-03-21T05:50:38.609" v="4713" actId="20577"/>
          <ac:spMkLst>
            <pc:docMk/>
            <pc:sldMk cId="178902677" sldId="454"/>
            <ac:spMk id="11" creationId="{9911DF2B-535C-47AE-A64C-BEA5E7BFBAE5}"/>
          </ac:spMkLst>
        </pc:spChg>
        <pc:spChg chg="mod">
          <ac:chgData name="Gissell Pacheco" userId="b45b63c0bb5db384" providerId="LiveId" clId="{5AD19BEA-8E9E-426A-8061-F498E8AE41EB}" dt="2021-03-21T05:52:31.109" v="4724" actId="14100"/>
          <ac:spMkLst>
            <pc:docMk/>
            <pc:sldMk cId="178902677" sldId="454"/>
            <ac:spMk id="12" creationId="{DA0E490B-1094-4524-8D08-F76011F9D7B8}"/>
          </ac:spMkLst>
        </pc:spChg>
        <pc:picChg chg="add mod">
          <ac:chgData name="Gissell Pacheco" userId="b45b63c0bb5db384" providerId="LiveId" clId="{5AD19BEA-8E9E-426A-8061-F498E8AE41EB}" dt="2021-03-21T05:47:52.538" v="4572" actId="1076"/>
          <ac:picMkLst>
            <pc:docMk/>
            <pc:sldMk cId="178902677" sldId="454"/>
            <ac:picMk id="4" creationId="{DA7F0F18-6397-4675-9E48-6E03AB09F757}"/>
          </ac:picMkLst>
        </pc:picChg>
        <pc:picChg chg="del">
          <ac:chgData name="Gissell Pacheco" userId="b45b63c0bb5db384" providerId="LiveId" clId="{5AD19BEA-8E9E-426A-8061-F498E8AE41EB}" dt="2021-03-21T05:42:54.687" v="4407" actId="478"/>
          <ac:picMkLst>
            <pc:docMk/>
            <pc:sldMk cId="178902677" sldId="454"/>
            <ac:picMk id="5" creationId="{18BD5198-3F32-4374-B11A-B352551CC1E9}"/>
          </ac:picMkLst>
        </pc:picChg>
        <pc:picChg chg="add mod">
          <ac:chgData name="Gissell Pacheco" userId="b45b63c0bb5db384" providerId="LiveId" clId="{5AD19BEA-8E9E-426A-8061-F498E8AE41EB}" dt="2021-03-21T05:52:24.999" v="4722" actId="1076"/>
          <ac:picMkLst>
            <pc:docMk/>
            <pc:sldMk cId="178902677" sldId="454"/>
            <ac:picMk id="7" creationId="{0D6B80CB-EA22-44B4-A098-30256A648873}"/>
          </ac:picMkLst>
        </pc:picChg>
        <pc:picChg chg="del">
          <ac:chgData name="Gissell Pacheco" userId="b45b63c0bb5db384" providerId="LiveId" clId="{5AD19BEA-8E9E-426A-8061-F498E8AE41EB}" dt="2021-03-21T05:42:56.409" v="4408" actId="478"/>
          <ac:picMkLst>
            <pc:docMk/>
            <pc:sldMk cId="178902677" sldId="454"/>
            <ac:picMk id="8" creationId="{E9B75555-5FF3-4641-B369-830ADB12F329}"/>
          </ac:picMkLst>
        </pc:picChg>
      </pc:sldChg>
      <pc:sldChg chg="delSp add del mod">
        <pc:chgData name="Gissell Pacheco" userId="b45b63c0bb5db384" providerId="LiveId" clId="{5AD19BEA-8E9E-426A-8061-F498E8AE41EB}" dt="2021-03-21T06:00:06.775" v="4769" actId="47"/>
        <pc:sldMkLst>
          <pc:docMk/>
          <pc:sldMk cId="1456185367" sldId="455"/>
        </pc:sldMkLst>
        <pc:picChg chg="del">
          <ac:chgData name="Gissell Pacheco" userId="b45b63c0bb5db384" providerId="LiveId" clId="{5AD19BEA-8E9E-426A-8061-F498E8AE41EB}" dt="2021-03-21T05:42:59.666" v="4409" actId="478"/>
          <ac:picMkLst>
            <pc:docMk/>
            <pc:sldMk cId="1456185367" sldId="455"/>
            <ac:picMk id="5" creationId="{18BD5198-3F32-4374-B11A-B352551CC1E9}"/>
          </ac:picMkLst>
        </pc:picChg>
        <pc:picChg chg="del">
          <ac:chgData name="Gissell Pacheco" userId="b45b63c0bb5db384" providerId="LiveId" clId="{5AD19BEA-8E9E-426A-8061-F498E8AE41EB}" dt="2021-03-21T05:43:01.364" v="4410" actId="478"/>
          <ac:picMkLst>
            <pc:docMk/>
            <pc:sldMk cId="1456185367" sldId="455"/>
            <ac:picMk id="8" creationId="{E9B75555-5FF3-4641-B369-830ADB12F329}"/>
          </ac:picMkLst>
        </pc:picChg>
      </pc:sldChg>
      <pc:sldChg chg="addSp delSp modSp add mod">
        <pc:chgData name="Gissell Pacheco" userId="b45b63c0bb5db384" providerId="LiveId" clId="{5AD19BEA-8E9E-426A-8061-F498E8AE41EB}" dt="2021-03-21T05:55:30.603" v="4743" actId="14100"/>
        <pc:sldMkLst>
          <pc:docMk/>
          <pc:sldMk cId="2370567976" sldId="456"/>
        </pc:sldMkLst>
        <pc:spChg chg="mod">
          <ac:chgData name="Gissell Pacheco" userId="b45b63c0bb5db384" providerId="LiveId" clId="{5AD19BEA-8E9E-426A-8061-F498E8AE41EB}" dt="2021-03-21T05:54:50.220" v="4741"/>
          <ac:spMkLst>
            <pc:docMk/>
            <pc:sldMk cId="2370567976" sldId="456"/>
            <ac:spMk id="11" creationId="{9911DF2B-535C-47AE-A64C-BEA5E7BFBAE5}"/>
          </ac:spMkLst>
        </pc:spChg>
        <pc:spChg chg="mod">
          <ac:chgData name="Gissell Pacheco" userId="b45b63c0bb5db384" providerId="LiveId" clId="{5AD19BEA-8E9E-426A-8061-F498E8AE41EB}" dt="2021-03-21T05:55:30.603" v="4743" actId="14100"/>
          <ac:spMkLst>
            <pc:docMk/>
            <pc:sldMk cId="2370567976" sldId="456"/>
            <ac:spMk id="12" creationId="{DA0E490B-1094-4524-8D08-F76011F9D7B8}"/>
          </ac:spMkLst>
        </pc:spChg>
        <pc:picChg chg="del">
          <ac:chgData name="Gissell Pacheco" userId="b45b63c0bb5db384" providerId="LiveId" clId="{5AD19BEA-8E9E-426A-8061-F498E8AE41EB}" dt="2021-03-21T05:52:42.276" v="4727" actId="478"/>
          <ac:picMkLst>
            <pc:docMk/>
            <pc:sldMk cId="2370567976" sldId="456"/>
            <ac:picMk id="4" creationId="{DA7F0F18-6397-4675-9E48-6E03AB09F757}"/>
          </ac:picMkLst>
        </pc:picChg>
        <pc:picChg chg="add mod">
          <ac:chgData name="Gissell Pacheco" userId="b45b63c0bb5db384" providerId="LiveId" clId="{5AD19BEA-8E9E-426A-8061-F498E8AE41EB}" dt="2021-03-21T05:53:42.337" v="4735" actId="14100"/>
          <ac:picMkLst>
            <pc:docMk/>
            <pc:sldMk cId="2370567976" sldId="456"/>
            <ac:picMk id="5" creationId="{890E36AA-11A7-4ACB-B98E-7C0AAF38C662}"/>
          </ac:picMkLst>
        </pc:picChg>
        <pc:picChg chg="del">
          <ac:chgData name="Gissell Pacheco" userId="b45b63c0bb5db384" providerId="LiveId" clId="{5AD19BEA-8E9E-426A-8061-F498E8AE41EB}" dt="2021-03-21T05:52:44.578" v="4728" actId="478"/>
          <ac:picMkLst>
            <pc:docMk/>
            <pc:sldMk cId="2370567976" sldId="456"/>
            <ac:picMk id="7" creationId="{0D6B80CB-EA22-44B4-A098-30256A648873}"/>
          </ac:picMkLst>
        </pc:picChg>
        <pc:picChg chg="add mod">
          <ac:chgData name="Gissell Pacheco" userId="b45b63c0bb5db384" providerId="LiveId" clId="{5AD19BEA-8E9E-426A-8061-F498E8AE41EB}" dt="2021-03-21T05:54:15.931" v="4739" actId="14100"/>
          <ac:picMkLst>
            <pc:docMk/>
            <pc:sldMk cId="2370567976" sldId="456"/>
            <ac:picMk id="8" creationId="{57BD269C-364F-41CE-B922-43F7D4372825}"/>
          </ac:picMkLst>
        </pc:picChg>
      </pc:sldChg>
      <pc:sldChg chg="delSp add del mod">
        <pc:chgData name="Gissell Pacheco" userId="b45b63c0bb5db384" providerId="LiveId" clId="{5AD19BEA-8E9E-426A-8061-F498E8AE41EB}" dt="2021-03-21T06:00:06.190" v="4768" actId="47"/>
        <pc:sldMkLst>
          <pc:docMk/>
          <pc:sldMk cId="1002131626" sldId="457"/>
        </pc:sldMkLst>
        <pc:picChg chg="del">
          <ac:chgData name="Gissell Pacheco" userId="b45b63c0bb5db384" providerId="LiveId" clId="{5AD19BEA-8E9E-426A-8061-F498E8AE41EB}" dt="2021-03-21T05:52:47.405" v="4729" actId="478"/>
          <ac:picMkLst>
            <pc:docMk/>
            <pc:sldMk cId="1002131626" sldId="457"/>
            <ac:picMk id="4" creationId="{DA7F0F18-6397-4675-9E48-6E03AB09F757}"/>
          </ac:picMkLst>
        </pc:picChg>
        <pc:picChg chg="del">
          <ac:chgData name="Gissell Pacheco" userId="b45b63c0bb5db384" providerId="LiveId" clId="{5AD19BEA-8E9E-426A-8061-F498E8AE41EB}" dt="2021-03-21T05:52:49.390" v="4730" actId="478"/>
          <ac:picMkLst>
            <pc:docMk/>
            <pc:sldMk cId="1002131626" sldId="457"/>
            <ac:picMk id="7" creationId="{0D6B80CB-EA22-44B4-A098-30256A648873}"/>
          </ac:picMkLst>
        </pc:picChg>
      </pc:sldChg>
      <pc:sldChg chg="addSp delSp modSp add mod">
        <pc:chgData name="Gissell Pacheco" userId="b45b63c0bb5db384" providerId="LiveId" clId="{5AD19BEA-8E9E-426A-8061-F498E8AE41EB}" dt="2021-03-21T05:59:23.264" v="4766" actId="20577"/>
        <pc:sldMkLst>
          <pc:docMk/>
          <pc:sldMk cId="960741139" sldId="458"/>
        </pc:sldMkLst>
        <pc:spChg chg="mod">
          <ac:chgData name="Gissell Pacheco" userId="b45b63c0bb5db384" providerId="LiveId" clId="{5AD19BEA-8E9E-426A-8061-F498E8AE41EB}" dt="2021-03-21T05:59:23.264" v="4766" actId="20577"/>
          <ac:spMkLst>
            <pc:docMk/>
            <pc:sldMk cId="960741139" sldId="458"/>
            <ac:spMk id="11" creationId="{9911DF2B-535C-47AE-A64C-BEA5E7BFBAE5}"/>
          </ac:spMkLst>
        </pc:spChg>
        <pc:spChg chg="mod">
          <ac:chgData name="Gissell Pacheco" userId="b45b63c0bb5db384" providerId="LiveId" clId="{5AD19BEA-8E9E-426A-8061-F498E8AE41EB}" dt="2021-03-21T05:59:19.473" v="4764" actId="20577"/>
          <ac:spMkLst>
            <pc:docMk/>
            <pc:sldMk cId="960741139" sldId="458"/>
            <ac:spMk id="12" creationId="{DA0E490B-1094-4524-8D08-F76011F9D7B8}"/>
          </ac:spMkLst>
        </pc:spChg>
        <pc:picChg chg="add mod">
          <ac:chgData name="Gissell Pacheco" userId="b45b63c0bb5db384" providerId="LiveId" clId="{5AD19BEA-8E9E-426A-8061-F498E8AE41EB}" dt="2021-03-21T05:57:41.613" v="4752" actId="14100"/>
          <ac:picMkLst>
            <pc:docMk/>
            <pc:sldMk cId="960741139" sldId="458"/>
            <ac:picMk id="4" creationId="{EE09B50D-021D-4F72-B584-5498FF8E26E0}"/>
          </ac:picMkLst>
        </pc:picChg>
        <pc:picChg chg="del">
          <ac:chgData name="Gissell Pacheco" userId="b45b63c0bb5db384" providerId="LiveId" clId="{5AD19BEA-8E9E-426A-8061-F498E8AE41EB}" dt="2021-03-21T05:56:01.328" v="4745" actId="478"/>
          <ac:picMkLst>
            <pc:docMk/>
            <pc:sldMk cId="960741139" sldId="458"/>
            <ac:picMk id="5" creationId="{890E36AA-11A7-4ACB-B98E-7C0AAF38C662}"/>
          </ac:picMkLst>
        </pc:picChg>
        <pc:picChg chg="add mod">
          <ac:chgData name="Gissell Pacheco" userId="b45b63c0bb5db384" providerId="LiveId" clId="{5AD19BEA-8E9E-426A-8061-F498E8AE41EB}" dt="2021-03-21T05:59:06.273" v="4760" actId="1076"/>
          <ac:picMkLst>
            <pc:docMk/>
            <pc:sldMk cId="960741139" sldId="458"/>
            <ac:picMk id="7" creationId="{6C2D8F44-8787-428F-83F9-F394C2C554B4}"/>
          </ac:picMkLst>
        </pc:picChg>
        <pc:picChg chg="del">
          <ac:chgData name="Gissell Pacheco" userId="b45b63c0bb5db384" providerId="LiveId" clId="{5AD19BEA-8E9E-426A-8061-F498E8AE41EB}" dt="2021-03-21T05:56:03.212" v="4746" actId="478"/>
          <ac:picMkLst>
            <pc:docMk/>
            <pc:sldMk cId="960741139" sldId="458"/>
            <ac:picMk id="8" creationId="{57BD269C-364F-41CE-B922-43F7D4372825}"/>
          </ac:picMkLst>
        </pc:picChg>
      </pc:sldChg>
      <pc:sldChg chg="add">
        <pc:chgData name="Gissell Pacheco" userId="b45b63c0bb5db384" providerId="LiveId" clId="{5AD19BEA-8E9E-426A-8061-F498E8AE41EB}" dt="2021-03-21T05:59:27.774" v="4767"/>
        <pc:sldMkLst>
          <pc:docMk/>
          <pc:sldMk cId="2821977709" sldId="459"/>
        </pc:sldMkLst>
      </pc:sldChg>
      <pc:sldChg chg="addSp delSp modSp add mod">
        <pc:chgData name="Gissell Pacheco" userId="b45b63c0bb5db384" providerId="LiveId" clId="{5AD19BEA-8E9E-426A-8061-F498E8AE41EB}" dt="2021-03-21T06:04:23.445" v="4888" actId="1076"/>
        <pc:sldMkLst>
          <pc:docMk/>
          <pc:sldMk cId="1267920524" sldId="460"/>
        </pc:sldMkLst>
        <pc:spChg chg="mod">
          <ac:chgData name="Gissell Pacheco" userId="b45b63c0bb5db384" providerId="LiveId" clId="{5AD19BEA-8E9E-426A-8061-F498E8AE41EB}" dt="2021-03-21T06:00:44.856" v="4831" actId="20577"/>
          <ac:spMkLst>
            <pc:docMk/>
            <pc:sldMk cId="1267920524" sldId="460"/>
            <ac:spMk id="2" creationId="{594A3CB9-5390-42E9-9731-40A2B3AD52D5}"/>
          </ac:spMkLst>
        </pc:spChg>
        <pc:spChg chg="del">
          <ac:chgData name="Gissell Pacheco" userId="b45b63c0bb5db384" providerId="LiveId" clId="{5AD19BEA-8E9E-426A-8061-F498E8AE41EB}" dt="2021-03-21T06:00:49.302" v="4833" actId="478"/>
          <ac:spMkLst>
            <pc:docMk/>
            <pc:sldMk cId="1267920524" sldId="460"/>
            <ac:spMk id="11" creationId="{9911DF2B-535C-47AE-A64C-BEA5E7BFBAE5}"/>
          </ac:spMkLst>
        </pc:spChg>
        <pc:spChg chg="del">
          <ac:chgData name="Gissell Pacheco" userId="b45b63c0bb5db384" providerId="LiveId" clId="{5AD19BEA-8E9E-426A-8061-F498E8AE41EB}" dt="2021-03-21T06:00:50.730" v="4834" actId="478"/>
          <ac:spMkLst>
            <pc:docMk/>
            <pc:sldMk cId="1267920524" sldId="460"/>
            <ac:spMk id="12" creationId="{DA0E490B-1094-4524-8D08-F76011F9D7B8}"/>
          </ac:spMkLst>
        </pc:spChg>
        <pc:graphicFrameChg chg="add mod modGraphic">
          <ac:chgData name="Gissell Pacheco" userId="b45b63c0bb5db384" providerId="LiveId" clId="{5AD19BEA-8E9E-426A-8061-F498E8AE41EB}" dt="2021-03-21T06:04:23.445" v="4888" actId="1076"/>
          <ac:graphicFrameMkLst>
            <pc:docMk/>
            <pc:sldMk cId="1267920524" sldId="460"/>
            <ac:graphicFrameMk id="3" creationId="{3DA4296F-9AFA-4E6D-AA6E-6C63EC9C3440}"/>
          </ac:graphicFrameMkLst>
        </pc:graphicFrameChg>
        <pc:picChg chg="del">
          <ac:chgData name="Gissell Pacheco" userId="b45b63c0bb5db384" providerId="LiveId" clId="{5AD19BEA-8E9E-426A-8061-F498E8AE41EB}" dt="2021-03-21T06:00:48.049" v="4832" actId="478"/>
          <ac:picMkLst>
            <pc:docMk/>
            <pc:sldMk cId="1267920524" sldId="460"/>
            <ac:picMk id="4" creationId="{EE09B50D-021D-4F72-B584-5498FF8E26E0}"/>
          </ac:picMkLst>
        </pc:picChg>
        <pc:picChg chg="del">
          <ac:chgData name="Gissell Pacheco" userId="b45b63c0bb5db384" providerId="LiveId" clId="{5AD19BEA-8E9E-426A-8061-F498E8AE41EB}" dt="2021-03-21T06:00:51.206" v="4835" actId="478"/>
          <ac:picMkLst>
            <pc:docMk/>
            <pc:sldMk cId="1267920524" sldId="460"/>
            <ac:picMk id="7" creationId="{6C2D8F44-8787-428F-83F9-F394C2C554B4}"/>
          </ac:picMkLst>
        </pc:picChg>
      </pc:sldChg>
    </pc:docChg>
  </pc:docChgLst>
  <pc:docChgLst>
    <pc:chgData name="Gissell Pacheco" userId="b45b63c0bb5db384" providerId="Windows Live" clId="Web-{6D02A081-4B9D-4D7B-BDF4-BDB5E840D78A}"/>
    <pc:docChg chg="addSld modSld">
      <pc:chgData name="Gissell Pacheco" userId="b45b63c0bb5db384" providerId="Windows Live" clId="Web-{6D02A081-4B9D-4D7B-BDF4-BDB5E840D78A}" dt="2021-03-21T01:49:54.852" v="3"/>
      <pc:docMkLst>
        <pc:docMk/>
      </pc:docMkLst>
      <pc:sldChg chg="modSp">
        <pc:chgData name="Gissell Pacheco" userId="b45b63c0bb5db384" providerId="Windows Live" clId="Web-{6D02A081-4B9D-4D7B-BDF4-BDB5E840D78A}" dt="2021-03-21T01:49:37.555" v="1" actId="1076"/>
        <pc:sldMkLst>
          <pc:docMk/>
          <pc:sldMk cId="2361145792" sldId="428"/>
        </pc:sldMkLst>
        <pc:graphicFrameChg chg="mod">
          <ac:chgData name="Gissell Pacheco" userId="b45b63c0bb5db384" providerId="Windows Live" clId="Web-{6D02A081-4B9D-4D7B-BDF4-BDB5E840D78A}" dt="2021-03-21T01:49:37.555" v="1" actId="1076"/>
          <ac:graphicFrameMkLst>
            <pc:docMk/>
            <pc:sldMk cId="2361145792" sldId="428"/>
            <ac:graphicFrameMk id="4" creationId="{2F2EF58D-D665-4E09-A0EA-FEBADF3AD049}"/>
          </ac:graphicFrameMkLst>
        </pc:graphicFrameChg>
      </pc:sldChg>
      <pc:sldChg chg="add replId">
        <pc:chgData name="Gissell Pacheco" userId="b45b63c0bb5db384" providerId="Windows Live" clId="Web-{6D02A081-4B9D-4D7B-BDF4-BDB5E840D78A}" dt="2021-03-21T01:49:51.196" v="2"/>
        <pc:sldMkLst>
          <pc:docMk/>
          <pc:sldMk cId="4238475709" sldId="436"/>
        </pc:sldMkLst>
      </pc:sldChg>
      <pc:sldChg chg="add replId">
        <pc:chgData name="Gissell Pacheco" userId="b45b63c0bb5db384" providerId="Windows Live" clId="Web-{6D02A081-4B9D-4D7B-BDF4-BDB5E840D78A}" dt="2021-03-21T01:49:54.852" v="3"/>
        <pc:sldMkLst>
          <pc:docMk/>
          <pc:sldMk cId="2463950779" sldId="437"/>
        </pc:sldMkLst>
      </pc:sldChg>
    </pc:docChg>
  </pc:docChgLst>
  <pc:docChgLst>
    <pc:chgData name="Gissell Pacheco" userId="b45b63c0bb5db384" providerId="Windows Live" clId="Web-{3A214C19-DB62-4244-B77B-CC100D531EFB}"/>
    <pc:docChg chg="modSld">
      <pc:chgData name="Gissell Pacheco" userId="b45b63c0bb5db384" providerId="Windows Live" clId="Web-{3A214C19-DB62-4244-B77B-CC100D531EFB}" dt="2021-03-23T17:25:56.591" v="3" actId="20577"/>
      <pc:docMkLst>
        <pc:docMk/>
      </pc:docMkLst>
      <pc:sldChg chg="modSp">
        <pc:chgData name="Gissell Pacheco" userId="b45b63c0bb5db384" providerId="Windows Live" clId="Web-{3A214C19-DB62-4244-B77B-CC100D531EFB}" dt="2021-03-23T17:25:56.591" v="3" actId="20577"/>
        <pc:sldMkLst>
          <pc:docMk/>
          <pc:sldMk cId="2588077337" sldId="411"/>
        </pc:sldMkLst>
        <pc:spChg chg="mod">
          <ac:chgData name="Gissell Pacheco" userId="b45b63c0bb5db384" providerId="Windows Live" clId="Web-{3A214C19-DB62-4244-B77B-CC100D531EFB}" dt="2021-03-23T17:25:45.216" v="1" actId="1076"/>
          <ac:spMkLst>
            <pc:docMk/>
            <pc:sldMk cId="2588077337" sldId="411"/>
            <ac:spMk id="3" creationId="{023A3567-8599-4835-AAA0-8A0113EB7AFD}"/>
          </ac:spMkLst>
        </pc:spChg>
        <pc:spChg chg="mod">
          <ac:chgData name="Gissell Pacheco" userId="b45b63c0bb5db384" providerId="Windows Live" clId="Web-{3A214C19-DB62-4244-B77B-CC100D531EFB}" dt="2021-03-23T17:25:48.888" v="2" actId="1076"/>
          <ac:spMkLst>
            <pc:docMk/>
            <pc:sldMk cId="2588077337" sldId="411"/>
            <ac:spMk id="5" creationId="{BBAA6BC9-E178-48BF-8D79-C1C0C8630492}"/>
          </ac:spMkLst>
        </pc:spChg>
        <pc:spChg chg="mod">
          <ac:chgData name="Gissell Pacheco" userId="b45b63c0bb5db384" providerId="Windows Live" clId="Web-{3A214C19-DB62-4244-B77B-CC100D531EFB}" dt="2021-03-23T17:25:56.591" v="3" actId="20577"/>
          <ac:spMkLst>
            <pc:docMk/>
            <pc:sldMk cId="2588077337" sldId="411"/>
            <ac:spMk id="9" creationId="{9E70F4CB-D72A-4629-86B3-930466512E2F}"/>
          </ac:spMkLst>
        </pc:spChg>
      </pc:sldChg>
    </pc:docChg>
  </pc:docChgLst>
  <pc:docChgLst>
    <pc:chgData name="Gissell Pacheco" userId="b45b63c0bb5db384" providerId="Windows Live" clId="Web-{7351D856-C27D-4F27-B3C0-70081D23FC03}"/>
    <pc:docChg chg="modSld">
      <pc:chgData name="Gissell Pacheco" userId="b45b63c0bb5db384" providerId="Windows Live" clId="Web-{7351D856-C27D-4F27-B3C0-70081D23FC03}" dt="2021-03-26T14:01:31.491" v="39" actId="20577"/>
      <pc:docMkLst>
        <pc:docMk/>
      </pc:docMkLst>
      <pc:sldChg chg="modSp">
        <pc:chgData name="Gissell Pacheco" userId="b45b63c0bb5db384" providerId="Windows Live" clId="Web-{7351D856-C27D-4F27-B3C0-70081D23FC03}" dt="2021-03-26T14:01:31.491" v="39" actId="20577"/>
        <pc:sldMkLst>
          <pc:docMk/>
          <pc:sldMk cId="3499186986" sldId="462"/>
        </pc:sldMkLst>
        <pc:spChg chg="mod">
          <ac:chgData name="Gissell Pacheco" userId="b45b63c0bb5db384" providerId="Windows Live" clId="Web-{7351D856-C27D-4F27-B3C0-70081D23FC03}" dt="2021-03-26T14:01:31.491" v="39" actId="20577"/>
          <ac:spMkLst>
            <pc:docMk/>
            <pc:sldMk cId="3499186986" sldId="462"/>
            <ac:spMk id="6" creationId="{00000000-0000-0000-0000-000000000000}"/>
          </ac:spMkLst>
        </pc:spChg>
      </pc:sldChg>
    </pc:docChg>
  </pc:docChgLst>
  <pc:docChgLst>
    <pc:chgData name="Gissell Pacheco" userId="b45b63c0bb5db384" providerId="Windows Live" clId="Web-{14176072-0087-4675-94C1-158997B8A776}"/>
    <pc:docChg chg="addSld delSld modSld sldOrd">
      <pc:chgData name="Gissell Pacheco" userId="b45b63c0bb5db384" providerId="Windows Live" clId="Web-{14176072-0087-4675-94C1-158997B8A776}" dt="2021-03-20T04:34:59.802" v="335" actId="20577"/>
      <pc:docMkLst>
        <pc:docMk/>
      </pc:docMkLst>
      <pc:sldChg chg="addSp delSp modSp">
        <pc:chgData name="Gissell Pacheco" userId="b45b63c0bb5db384" providerId="Windows Live" clId="Web-{14176072-0087-4675-94C1-158997B8A776}" dt="2021-03-20T04:34:59.802" v="335" actId="20577"/>
        <pc:sldMkLst>
          <pc:docMk/>
          <pc:sldMk cId="859353315" sldId="412"/>
        </pc:sldMkLst>
        <pc:spChg chg="mod">
          <ac:chgData name="Gissell Pacheco" userId="b45b63c0bb5db384" providerId="Windows Live" clId="Web-{14176072-0087-4675-94C1-158997B8A776}" dt="2021-03-20T04:27:59.681" v="211" actId="20577"/>
          <ac:spMkLst>
            <pc:docMk/>
            <pc:sldMk cId="859353315" sldId="412"/>
            <ac:spMk id="2" creationId="{C21EF306-B721-479E-93C2-B5C9E4977277}"/>
          </ac:spMkLst>
        </pc:spChg>
        <pc:spChg chg="del">
          <ac:chgData name="Gissell Pacheco" userId="b45b63c0bb5db384" providerId="Windows Live" clId="Web-{14176072-0087-4675-94C1-158997B8A776}" dt="2021-03-20T04:28:13.822" v="212"/>
          <ac:spMkLst>
            <pc:docMk/>
            <pc:sldMk cId="859353315" sldId="412"/>
            <ac:spMk id="3" creationId="{E04D15F9-9933-4571-8939-9512744551E8}"/>
          </ac:spMkLst>
        </pc:spChg>
        <pc:spChg chg="add mod">
          <ac:chgData name="Gissell Pacheco" userId="b45b63c0bb5db384" providerId="Windows Live" clId="Web-{14176072-0087-4675-94C1-158997B8A776}" dt="2021-03-20T04:34:59.802" v="335" actId="20577"/>
          <ac:spMkLst>
            <pc:docMk/>
            <pc:sldMk cId="859353315" sldId="412"/>
            <ac:spMk id="5" creationId="{4407ACEE-420F-4774-B0DA-933B936E3712}"/>
          </ac:spMkLst>
        </pc:spChg>
      </pc:sldChg>
      <pc:sldChg chg="modSp del">
        <pc:chgData name="Gissell Pacheco" userId="b45b63c0bb5db384" providerId="Windows Live" clId="Web-{14176072-0087-4675-94C1-158997B8A776}" dt="2021-03-20T03:29:52.511" v="25"/>
        <pc:sldMkLst>
          <pc:docMk/>
          <pc:sldMk cId="715799873" sldId="413"/>
        </pc:sldMkLst>
        <pc:spChg chg="mod">
          <ac:chgData name="Gissell Pacheco" userId="b45b63c0bb5db384" providerId="Windows Live" clId="Web-{14176072-0087-4675-94C1-158997B8A776}" dt="2021-03-20T03:29:32.869" v="23" actId="20577"/>
          <ac:spMkLst>
            <pc:docMk/>
            <pc:sldMk cId="715799873" sldId="413"/>
            <ac:spMk id="3" creationId="{17984693-A1AE-4EAC-BAE4-5FDA40CC3435}"/>
          </ac:spMkLst>
        </pc:spChg>
      </pc:sldChg>
      <pc:sldChg chg="modSp">
        <pc:chgData name="Gissell Pacheco" userId="b45b63c0bb5db384" providerId="Windows Live" clId="Web-{14176072-0087-4675-94C1-158997B8A776}" dt="2021-03-20T03:30:11.448" v="34" actId="20577"/>
        <pc:sldMkLst>
          <pc:docMk/>
          <pc:sldMk cId="2524105161" sldId="414"/>
        </pc:sldMkLst>
        <pc:spChg chg="mod">
          <ac:chgData name="Gissell Pacheco" userId="b45b63c0bb5db384" providerId="Windows Live" clId="Web-{14176072-0087-4675-94C1-158997B8A776}" dt="2021-03-20T03:30:11.448" v="34" actId="20577"/>
          <ac:spMkLst>
            <pc:docMk/>
            <pc:sldMk cId="2524105161" sldId="414"/>
            <ac:spMk id="2" creationId="{594A3CB9-5390-42E9-9731-40A2B3AD52D5}"/>
          </ac:spMkLst>
        </pc:spChg>
      </pc:sldChg>
      <pc:sldChg chg="modSp">
        <pc:chgData name="Gissell Pacheco" userId="b45b63c0bb5db384" providerId="Windows Live" clId="Web-{14176072-0087-4675-94C1-158997B8A776}" dt="2021-03-20T03:30:28.074" v="44" actId="20577"/>
        <pc:sldMkLst>
          <pc:docMk/>
          <pc:sldMk cId="3499334720" sldId="415"/>
        </pc:sldMkLst>
        <pc:spChg chg="mod">
          <ac:chgData name="Gissell Pacheco" userId="b45b63c0bb5db384" providerId="Windows Live" clId="Web-{14176072-0087-4675-94C1-158997B8A776}" dt="2021-03-20T03:30:28.074" v="44" actId="20577"/>
          <ac:spMkLst>
            <pc:docMk/>
            <pc:sldMk cId="3499334720" sldId="415"/>
            <ac:spMk id="2" creationId="{2D2C5E33-A369-4837-BA1B-E1A65D3CF28A}"/>
          </ac:spMkLst>
        </pc:spChg>
      </pc:sldChg>
      <pc:sldChg chg="addSp delSp modSp">
        <pc:chgData name="Gissell Pacheco" userId="b45b63c0bb5db384" providerId="Windows Live" clId="Web-{14176072-0087-4675-94C1-158997B8A776}" dt="2021-03-20T03:31:51.138" v="74" actId="1076"/>
        <pc:sldMkLst>
          <pc:docMk/>
          <pc:sldMk cId="1266528170" sldId="416"/>
        </pc:sldMkLst>
        <pc:spChg chg="mod">
          <ac:chgData name="Gissell Pacheco" userId="b45b63c0bb5db384" providerId="Windows Live" clId="Web-{14176072-0087-4675-94C1-158997B8A776}" dt="2021-03-20T03:31:51.138" v="74" actId="1076"/>
          <ac:spMkLst>
            <pc:docMk/>
            <pc:sldMk cId="1266528170" sldId="416"/>
            <ac:spMk id="2" creationId="{18C28F02-B59E-4D74-B361-775352D1D29F}"/>
          </ac:spMkLst>
        </pc:spChg>
        <pc:spChg chg="add del mod">
          <ac:chgData name="Gissell Pacheco" userId="b45b63c0bb5db384" providerId="Windows Live" clId="Web-{14176072-0087-4675-94C1-158997B8A776}" dt="2021-03-20T03:31:46.670" v="73"/>
          <ac:spMkLst>
            <pc:docMk/>
            <pc:sldMk cId="1266528170" sldId="416"/>
            <ac:spMk id="4" creationId="{0A21C89A-8DF1-43CA-9732-7A802CE2DB1A}"/>
          </ac:spMkLst>
        </pc:spChg>
      </pc:sldChg>
      <pc:sldChg chg="modSp">
        <pc:chgData name="Gissell Pacheco" userId="b45b63c0bb5db384" providerId="Windows Live" clId="Web-{14176072-0087-4675-94C1-158997B8A776}" dt="2021-03-20T03:32:04.389" v="77" actId="20577"/>
        <pc:sldMkLst>
          <pc:docMk/>
          <pc:sldMk cId="2643950459" sldId="418"/>
        </pc:sldMkLst>
        <pc:spChg chg="mod">
          <ac:chgData name="Gissell Pacheco" userId="b45b63c0bb5db384" providerId="Windows Live" clId="Web-{14176072-0087-4675-94C1-158997B8A776}" dt="2021-03-20T03:32:04.389" v="77" actId="20577"/>
          <ac:spMkLst>
            <pc:docMk/>
            <pc:sldMk cId="2643950459" sldId="418"/>
            <ac:spMk id="2" creationId="{98A9B2E8-9F0B-4F95-BBF9-DFEF8AC0F75B}"/>
          </ac:spMkLst>
        </pc:spChg>
      </pc:sldChg>
      <pc:sldChg chg="ord">
        <pc:chgData name="Gissell Pacheco" userId="b45b63c0bb5db384" providerId="Windows Live" clId="Web-{14176072-0087-4675-94C1-158997B8A776}" dt="2021-03-20T03:36:21.505" v="174"/>
        <pc:sldMkLst>
          <pc:docMk/>
          <pc:sldMk cId="871488508" sldId="419"/>
        </pc:sldMkLst>
      </pc:sldChg>
      <pc:sldChg chg="modSp add replId">
        <pc:chgData name="Gissell Pacheco" userId="b45b63c0bb5db384" providerId="Windows Live" clId="Web-{14176072-0087-4675-94C1-158997B8A776}" dt="2021-03-20T03:30:00.323" v="26" actId="20577"/>
        <pc:sldMkLst>
          <pc:docMk/>
          <pc:sldMk cId="1064503106" sldId="421"/>
        </pc:sldMkLst>
        <pc:spChg chg="mod">
          <ac:chgData name="Gissell Pacheco" userId="b45b63c0bb5db384" providerId="Windows Live" clId="Web-{14176072-0087-4675-94C1-158997B8A776}" dt="2021-03-20T03:30:00.323" v="26" actId="20577"/>
          <ac:spMkLst>
            <pc:docMk/>
            <pc:sldMk cId="1064503106" sldId="421"/>
            <ac:spMk id="2" creationId="{C21EF306-B721-479E-93C2-B5C9E4977277}"/>
          </ac:spMkLst>
        </pc:spChg>
      </pc:sldChg>
      <pc:sldChg chg="modSp add ord replId">
        <pc:chgData name="Gissell Pacheco" userId="b45b63c0bb5db384" providerId="Windows Live" clId="Web-{14176072-0087-4675-94C1-158997B8A776}" dt="2021-03-20T03:32:47.546" v="89" actId="20577"/>
        <pc:sldMkLst>
          <pc:docMk/>
          <pc:sldMk cId="2720756094" sldId="422"/>
        </pc:sldMkLst>
        <pc:spChg chg="mod">
          <ac:chgData name="Gissell Pacheco" userId="b45b63c0bb5db384" providerId="Windows Live" clId="Web-{14176072-0087-4675-94C1-158997B8A776}" dt="2021-03-20T03:32:47.546" v="89" actId="20577"/>
          <ac:spMkLst>
            <pc:docMk/>
            <pc:sldMk cId="2720756094" sldId="422"/>
            <ac:spMk id="2" creationId="{594A3CB9-5390-42E9-9731-40A2B3AD52D5}"/>
          </ac:spMkLst>
        </pc:spChg>
      </pc:sldChg>
      <pc:sldChg chg="addSp delSp modSp add ord replId">
        <pc:chgData name="Gissell Pacheco" userId="b45b63c0bb5db384" providerId="Windows Live" clId="Web-{14176072-0087-4675-94C1-158997B8A776}" dt="2021-03-20T03:35:50.785" v="165" actId="1076"/>
        <pc:sldMkLst>
          <pc:docMk/>
          <pc:sldMk cId="540631211" sldId="423"/>
        </pc:sldMkLst>
        <pc:spChg chg="mod">
          <ac:chgData name="Gissell Pacheco" userId="b45b63c0bb5db384" providerId="Windows Live" clId="Web-{14176072-0087-4675-94C1-158997B8A776}" dt="2021-03-20T03:35:32.394" v="162" actId="14100"/>
          <ac:spMkLst>
            <pc:docMk/>
            <pc:sldMk cId="540631211" sldId="423"/>
            <ac:spMk id="2" creationId="{594A3CB9-5390-42E9-9731-40A2B3AD52D5}"/>
          </ac:spMkLst>
        </pc:spChg>
        <pc:spChg chg="mod">
          <ac:chgData name="Gissell Pacheco" userId="b45b63c0bb5db384" providerId="Windows Live" clId="Web-{14176072-0087-4675-94C1-158997B8A776}" dt="2021-03-20T03:35:45.347" v="164" actId="1076"/>
          <ac:spMkLst>
            <pc:docMk/>
            <pc:sldMk cId="540631211" sldId="423"/>
            <ac:spMk id="3" creationId="{55FF284A-606D-492A-A231-265A80D8D42C}"/>
          </ac:spMkLst>
        </pc:spChg>
        <pc:spChg chg="del mod">
          <ac:chgData name="Gissell Pacheco" userId="b45b63c0bb5db384" providerId="Windows Live" clId="Web-{14176072-0087-4675-94C1-158997B8A776}" dt="2021-03-20T03:33:58.579" v="128"/>
          <ac:spMkLst>
            <pc:docMk/>
            <pc:sldMk cId="540631211" sldId="423"/>
            <ac:spMk id="4" creationId="{ABBFC680-9155-4745-AAEF-CF3EAE94CF79}"/>
          </ac:spMkLst>
        </pc:spChg>
        <pc:spChg chg="add del">
          <ac:chgData name="Gissell Pacheco" userId="b45b63c0bb5db384" providerId="Windows Live" clId="Web-{14176072-0087-4675-94C1-158997B8A776}" dt="2021-03-20T03:33:51.971" v="125"/>
          <ac:spMkLst>
            <pc:docMk/>
            <pc:sldMk cId="540631211" sldId="423"/>
            <ac:spMk id="6" creationId="{4FCEC01E-C76C-45D8-AF41-7C812F0DD02A}"/>
          </ac:spMkLst>
        </pc:spChg>
        <pc:spChg chg="add del mod">
          <ac:chgData name="Gissell Pacheco" userId="b45b63c0bb5db384" providerId="Windows Live" clId="Web-{14176072-0087-4675-94C1-158997B8A776}" dt="2021-03-20T03:34:04.892" v="129"/>
          <ac:spMkLst>
            <pc:docMk/>
            <pc:sldMk cId="540631211" sldId="423"/>
            <ac:spMk id="8" creationId="{9D5EC2C7-0CF1-44BC-A1E3-93868DF3988D}"/>
          </ac:spMkLst>
        </pc:spChg>
        <pc:spChg chg="add mod">
          <ac:chgData name="Gissell Pacheco" userId="b45b63c0bb5db384" providerId="Windows Live" clId="Web-{14176072-0087-4675-94C1-158997B8A776}" dt="2021-03-20T03:35:50.785" v="165" actId="1076"/>
          <ac:spMkLst>
            <pc:docMk/>
            <pc:sldMk cId="540631211" sldId="423"/>
            <ac:spMk id="9" creationId="{5E8B557B-BE70-4436-8AD9-64DB77E78A02}"/>
          </ac:spMkLst>
        </pc:spChg>
      </pc:sldChg>
      <pc:sldChg chg="modSp add replId">
        <pc:chgData name="Gissell Pacheco" userId="b45b63c0bb5db384" providerId="Windows Live" clId="Web-{14176072-0087-4675-94C1-158997B8A776}" dt="2021-03-20T03:36:07.535" v="172" actId="20577"/>
        <pc:sldMkLst>
          <pc:docMk/>
          <pc:sldMk cId="3289906953" sldId="424"/>
        </pc:sldMkLst>
        <pc:spChg chg="mod">
          <ac:chgData name="Gissell Pacheco" userId="b45b63c0bb5db384" providerId="Windows Live" clId="Web-{14176072-0087-4675-94C1-158997B8A776}" dt="2021-03-20T03:36:07.535" v="172" actId="20577"/>
          <ac:spMkLst>
            <pc:docMk/>
            <pc:sldMk cId="3289906953" sldId="424"/>
            <ac:spMk id="2" creationId="{594A3CB9-5390-42E9-9731-40A2B3AD52D5}"/>
          </ac:spMkLst>
        </pc:spChg>
      </pc:sldChg>
      <pc:sldChg chg="modSp add replId">
        <pc:chgData name="Gissell Pacheco" userId="b45b63c0bb5db384" providerId="Windows Live" clId="Web-{14176072-0087-4675-94C1-158997B8A776}" dt="2021-03-20T03:37:01.021" v="195" actId="20577"/>
        <pc:sldMkLst>
          <pc:docMk/>
          <pc:sldMk cId="959439059" sldId="425"/>
        </pc:sldMkLst>
        <pc:spChg chg="mod">
          <ac:chgData name="Gissell Pacheco" userId="b45b63c0bb5db384" providerId="Windows Live" clId="Web-{14176072-0087-4675-94C1-158997B8A776}" dt="2021-03-20T03:37:01.021" v="195" actId="20577"/>
          <ac:spMkLst>
            <pc:docMk/>
            <pc:sldMk cId="959439059" sldId="425"/>
            <ac:spMk id="2" creationId="{594A3CB9-5390-42E9-9731-40A2B3AD52D5}"/>
          </ac:spMkLst>
        </pc:spChg>
      </pc:sldChg>
      <pc:sldChg chg="add ord replId">
        <pc:chgData name="Gissell Pacheco" userId="b45b63c0bb5db384" providerId="Windows Live" clId="Web-{14176072-0087-4675-94C1-158997B8A776}" dt="2021-03-20T03:36:48.677" v="186"/>
        <pc:sldMkLst>
          <pc:docMk/>
          <pc:sldMk cId="1001357041" sldId="426"/>
        </pc:sldMkLst>
      </pc:sldChg>
      <pc:sldChg chg="modSp add replId">
        <pc:chgData name="Gissell Pacheco" userId="b45b63c0bb5db384" providerId="Windows Live" clId="Web-{14176072-0087-4675-94C1-158997B8A776}" dt="2021-03-20T03:37:15.037" v="200" actId="20577"/>
        <pc:sldMkLst>
          <pc:docMk/>
          <pc:sldMk cId="1737388700" sldId="427"/>
        </pc:sldMkLst>
        <pc:spChg chg="mod">
          <ac:chgData name="Gissell Pacheco" userId="b45b63c0bb5db384" providerId="Windows Live" clId="Web-{14176072-0087-4675-94C1-158997B8A776}" dt="2021-03-20T03:37:15.037" v="200" actId="20577"/>
          <ac:spMkLst>
            <pc:docMk/>
            <pc:sldMk cId="1737388700" sldId="427"/>
            <ac:spMk id="2" creationId="{594A3CB9-5390-42E9-9731-40A2B3AD52D5}"/>
          </ac:spMkLst>
        </pc:spChg>
      </pc:sldChg>
      <pc:sldChg chg="add replId">
        <pc:chgData name="Gissell Pacheco" userId="b45b63c0bb5db384" providerId="Windows Live" clId="Web-{14176072-0087-4675-94C1-158997B8A776}" dt="2021-03-20T04:27:40.555" v="203"/>
        <pc:sldMkLst>
          <pc:docMk/>
          <pc:sldMk cId="2361145792" sldId="42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B9517F-B13B-401F-93E4-D1F8BD2D6EE6}" type="doc">
      <dgm:prSet loTypeId="urn:microsoft.com/office/officeart/2005/8/layout/lProcess1" loCatId="process" qsTypeId="urn:microsoft.com/office/officeart/2005/8/quickstyle/simple3" qsCatId="simple" csTypeId="urn:microsoft.com/office/officeart/2005/8/colors/accent2_2" csCatId="accent2" phldr="1"/>
      <dgm:spPr/>
      <dgm:t>
        <a:bodyPr/>
        <a:lstStyle/>
        <a:p>
          <a:endParaRPr lang="es-ES"/>
        </a:p>
      </dgm:t>
    </dgm:pt>
    <dgm:pt modelId="{4BA70902-8657-4A32-9230-81646EF55093}">
      <dgm:prSet phldrT="[Text]" custT="1"/>
      <dgm:spPr>
        <a:solidFill>
          <a:srgbClr val="A1B9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s-ES" sz="1800" b="1">
              <a:latin typeface="Century Gothic" panose="020B0502020202020204" pitchFamily="34" charset="0"/>
            </a:rPr>
            <a:t>Variable dependiente</a:t>
          </a:r>
        </a:p>
      </dgm:t>
    </dgm:pt>
    <dgm:pt modelId="{57B32A65-10B6-4B9D-9CED-4C7841029E3C}" type="parTrans" cxnId="{3047B620-DD45-4087-BD4D-039A42D1C075}">
      <dgm:prSet/>
      <dgm:spPr/>
      <dgm:t>
        <a:bodyPr/>
        <a:lstStyle/>
        <a:p>
          <a:endParaRPr lang="es-ES" sz="1600">
            <a:latin typeface="Century Gothic" panose="020B0502020202020204" pitchFamily="34" charset="0"/>
          </a:endParaRPr>
        </a:p>
      </dgm:t>
    </dgm:pt>
    <dgm:pt modelId="{FB473FAC-C122-4BEA-B6B4-0354A1E0A02B}" type="sibTrans" cxnId="{3047B620-DD45-4087-BD4D-039A42D1C075}">
      <dgm:prSet/>
      <dgm:spPr/>
      <dgm:t>
        <a:bodyPr/>
        <a:lstStyle/>
        <a:p>
          <a:endParaRPr lang="es-ES" sz="1600">
            <a:latin typeface="Century Gothic" panose="020B0502020202020204" pitchFamily="34" charset="0"/>
          </a:endParaRPr>
        </a:p>
      </dgm:t>
    </dgm:pt>
    <dgm:pt modelId="{F49E56E3-5BD4-40ED-B29F-7246703CE6B3}">
      <dgm:prSet phldrT="[Text]" custT="1"/>
      <dgm:spPr>
        <a:solidFill>
          <a:srgbClr val="A1B9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s-ES" sz="1800" b="1">
              <a:latin typeface="Century Gothic" panose="020B0502020202020204" pitchFamily="34" charset="0"/>
            </a:rPr>
            <a:t>Variable independiente</a:t>
          </a:r>
        </a:p>
      </dgm:t>
    </dgm:pt>
    <dgm:pt modelId="{820E0850-6B18-4F91-886C-7C9AEB5843E9}" type="parTrans" cxnId="{14EDBD63-B4C8-4DE0-8DC2-62E1B7521FEC}">
      <dgm:prSet/>
      <dgm:spPr/>
      <dgm:t>
        <a:bodyPr/>
        <a:lstStyle/>
        <a:p>
          <a:endParaRPr lang="es-ES" sz="1600">
            <a:latin typeface="Century Gothic" panose="020B0502020202020204" pitchFamily="34" charset="0"/>
          </a:endParaRPr>
        </a:p>
      </dgm:t>
    </dgm:pt>
    <dgm:pt modelId="{FEEEE190-6FB1-4FE5-BE24-6FF2B6CEE394}" type="sibTrans" cxnId="{14EDBD63-B4C8-4DE0-8DC2-62E1B7521FEC}">
      <dgm:prSet/>
      <dgm:spPr/>
      <dgm:t>
        <a:bodyPr/>
        <a:lstStyle/>
        <a:p>
          <a:endParaRPr lang="es-ES" sz="1600">
            <a:latin typeface="Century Gothic" panose="020B0502020202020204" pitchFamily="34" charset="0"/>
          </a:endParaRPr>
        </a:p>
      </dgm:t>
    </dgm:pt>
    <dgm:pt modelId="{AC78A41C-4A38-4565-B1A4-B3DDACDC6E8C}">
      <dgm:prSet custT="1"/>
      <dgm:spPr>
        <a:solidFill>
          <a:srgbClr val="D4DFC9"/>
        </a:solidFill>
      </dgm:spPr>
      <dgm:t>
        <a:bodyPr/>
        <a:lstStyle/>
        <a:p>
          <a:r>
            <a:rPr lang="es-ES" sz="1600">
              <a:latin typeface="Century Gothic" panose="020B0502020202020204" pitchFamily="34" charset="0"/>
            </a:rPr>
            <a:t>Fraudes Tributarios</a:t>
          </a:r>
        </a:p>
      </dgm:t>
    </dgm:pt>
    <dgm:pt modelId="{B18C2140-0EEF-47FC-9B8B-EB1A290ABDAF}" type="parTrans" cxnId="{086EA2BF-EB75-4F7B-AF52-82610FC6F9AB}">
      <dgm:prSet/>
      <dgm:spPr/>
      <dgm:t>
        <a:bodyPr/>
        <a:lstStyle/>
        <a:p>
          <a:endParaRPr lang="es-ES" sz="1600">
            <a:latin typeface="Century Gothic" panose="020B0502020202020204" pitchFamily="34" charset="0"/>
          </a:endParaRPr>
        </a:p>
      </dgm:t>
    </dgm:pt>
    <dgm:pt modelId="{68133040-4335-4F31-B278-A558659816D6}" type="sibTrans" cxnId="{086EA2BF-EB75-4F7B-AF52-82610FC6F9AB}">
      <dgm:prSet/>
      <dgm:spPr/>
      <dgm:t>
        <a:bodyPr/>
        <a:lstStyle/>
        <a:p>
          <a:endParaRPr lang="es-ES" sz="1600">
            <a:latin typeface="Century Gothic" panose="020B0502020202020204" pitchFamily="34" charset="0"/>
          </a:endParaRPr>
        </a:p>
      </dgm:t>
    </dgm:pt>
    <dgm:pt modelId="{93AE521E-BD9F-494A-A343-32EB9FF41928}">
      <dgm:prSet custT="1"/>
      <dgm:spPr>
        <a:solidFill>
          <a:srgbClr val="D4DFC9"/>
        </a:solidFill>
      </dgm:spPr>
      <dgm:t>
        <a:bodyPr/>
        <a:lstStyle/>
        <a:p>
          <a:r>
            <a:rPr lang="es-ES" sz="1600">
              <a:latin typeface="Century Gothic" panose="020B0502020202020204" pitchFamily="34" charset="0"/>
            </a:rPr>
            <a:t>Auditoría Forense</a:t>
          </a:r>
        </a:p>
      </dgm:t>
    </dgm:pt>
    <dgm:pt modelId="{B5E83A16-90A6-40ED-BA5E-045B23D51BDF}" type="parTrans" cxnId="{9934DA9C-7F38-4DC9-8952-7B05A0876693}">
      <dgm:prSet/>
      <dgm:spPr/>
      <dgm:t>
        <a:bodyPr/>
        <a:lstStyle/>
        <a:p>
          <a:endParaRPr lang="es-ES" sz="1600">
            <a:latin typeface="Century Gothic" panose="020B0502020202020204" pitchFamily="34" charset="0"/>
          </a:endParaRPr>
        </a:p>
      </dgm:t>
    </dgm:pt>
    <dgm:pt modelId="{ACE32600-9912-458E-806D-F42C5AA0CF35}" type="sibTrans" cxnId="{9934DA9C-7F38-4DC9-8952-7B05A0876693}">
      <dgm:prSet/>
      <dgm:spPr/>
      <dgm:t>
        <a:bodyPr/>
        <a:lstStyle/>
        <a:p>
          <a:endParaRPr lang="es-ES" sz="1600">
            <a:latin typeface="Century Gothic" panose="020B0502020202020204" pitchFamily="34" charset="0"/>
          </a:endParaRPr>
        </a:p>
      </dgm:t>
    </dgm:pt>
    <dgm:pt modelId="{74EAF108-8117-4563-A412-7C04A68567C8}" type="pres">
      <dgm:prSet presAssocID="{5EB9517F-B13B-401F-93E4-D1F8BD2D6EE6}" presName="Name0" presStyleCnt="0">
        <dgm:presLayoutVars>
          <dgm:dir/>
          <dgm:animLvl val="lvl"/>
          <dgm:resizeHandles val="exact"/>
        </dgm:presLayoutVars>
      </dgm:prSet>
      <dgm:spPr/>
      <dgm:t>
        <a:bodyPr/>
        <a:lstStyle/>
        <a:p>
          <a:endParaRPr lang="es-EC"/>
        </a:p>
      </dgm:t>
    </dgm:pt>
    <dgm:pt modelId="{D6EE419E-F517-45E6-95E8-8898650C69CE}" type="pres">
      <dgm:prSet presAssocID="{4BA70902-8657-4A32-9230-81646EF55093}" presName="vertFlow" presStyleCnt="0"/>
      <dgm:spPr/>
    </dgm:pt>
    <dgm:pt modelId="{8B6A08FD-516B-4E22-B324-F4C3AB27EA04}" type="pres">
      <dgm:prSet presAssocID="{4BA70902-8657-4A32-9230-81646EF55093}" presName="header" presStyleLbl="node1" presStyleIdx="0" presStyleCnt="2"/>
      <dgm:spPr/>
      <dgm:t>
        <a:bodyPr/>
        <a:lstStyle/>
        <a:p>
          <a:endParaRPr lang="es-EC"/>
        </a:p>
      </dgm:t>
    </dgm:pt>
    <dgm:pt modelId="{80C38B50-4B73-49B5-A833-FC66A8E45F1C}" type="pres">
      <dgm:prSet presAssocID="{B18C2140-0EEF-47FC-9B8B-EB1A290ABDAF}" presName="parTrans" presStyleLbl="sibTrans2D1" presStyleIdx="0" presStyleCnt="2"/>
      <dgm:spPr/>
      <dgm:t>
        <a:bodyPr/>
        <a:lstStyle/>
        <a:p>
          <a:endParaRPr lang="es-EC"/>
        </a:p>
      </dgm:t>
    </dgm:pt>
    <dgm:pt modelId="{A7817E33-54ED-49B8-82B8-5C737DB52D75}" type="pres">
      <dgm:prSet presAssocID="{AC78A41C-4A38-4565-B1A4-B3DDACDC6E8C}" presName="child" presStyleLbl="alignAccFollowNode1" presStyleIdx="0" presStyleCnt="2" custScaleY="74451">
        <dgm:presLayoutVars>
          <dgm:chMax val="0"/>
          <dgm:bulletEnabled val="1"/>
        </dgm:presLayoutVars>
      </dgm:prSet>
      <dgm:spPr/>
      <dgm:t>
        <a:bodyPr/>
        <a:lstStyle/>
        <a:p>
          <a:endParaRPr lang="es-EC"/>
        </a:p>
      </dgm:t>
    </dgm:pt>
    <dgm:pt modelId="{CA3FB0B1-4E71-4ABE-B0FB-8B6064374F10}" type="pres">
      <dgm:prSet presAssocID="{4BA70902-8657-4A32-9230-81646EF55093}" presName="hSp" presStyleCnt="0"/>
      <dgm:spPr/>
    </dgm:pt>
    <dgm:pt modelId="{6F4ABA65-2E26-4701-B5F1-7FA491984EC8}" type="pres">
      <dgm:prSet presAssocID="{F49E56E3-5BD4-40ED-B29F-7246703CE6B3}" presName="vertFlow" presStyleCnt="0"/>
      <dgm:spPr/>
    </dgm:pt>
    <dgm:pt modelId="{65E5BCC9-930D-4320-8A06-CBE8C177CFAB}" type="pres">
      <dgm:prSet presAssocID="{F49E56E3-5BD4-40ED-B29F-7246703CE6B3}" presName="header" presStyleLbl="node1" presStyleIdx="1" presStyleCnt="2"/>
      <dgm:spPr/>
      <dgm:t>
        <a:bodyPr/>
        <a:lstStyle/>
        <a:p>
          <a:endParaRPr lang="es-EC"/>
        </a:p>
      </dgm:t>
    </dgm:pt>
    <dgm:pt modelId="{815B2A92-DFD6-43DD-B997-3625D22D39E5}" type="pres">
      <dgm:prSet presAssocID="{B5E83A16-90A6-40ED-BA5E-045B23D51BDF}" presName="parTrans" presStyleLbl="sibTrans2D1" presStyleIdx="1" presStyleCnt="2"/>
      <dgm:spPr/>
      <dgm:t>
        <a:bodyPr/>
        <a:lstStyle/>
        <a:p>
          <a:endParaRPr lang="es-EC"/>
        </a:p>
      </dgm:t>
    </dgm:pt>
    <dgm:pt modelId="{2891712E-8914-4351-8BD6-5399AB122399}" type="pres">
      <dgm:prSet presAssocID="{93AE521E-BD9F-494A-A343-32EB9FF41928}" presName="child" presStyleLbl="alignAccFollowNode1" presStyleIdx="1" presStyleCnt="2" custScaleY="74451">
        <dgm:presLayoutVars>
          <dgm:chMax val="0"/>
          <dgm:bulletEnabled val="1"/>
        </dgm:presLayoutVars>
      </dgm:prSet>
      <dgm:spPr/>
      <dgm:t>
        <a:bodyPr/>
        <a:lstStyle/>
        <a:p>
          <a:endParaRPr lang="es-EC"/>
        </a:p>
      </dgm:t>
    </dgm:pt>
  </dgm:ptLst>
  <dgm:cxnLst>
    <dgm:cxn modelId="{655310AA-FF2C-4DB4-B69D-6F54F39DC110}" type="presOf" srcId="{AC78A41C-4A38-4565-B1A4-B3DDACDC6E8C}" destId="{A7817E33-54ED-49B8-82B8-5C737DB52D75}" srcOrd="0" destOrd="0" presId="urn:microsoft.com/office/officeart/2005/8/layout/lProcess1"/>
    <dgm:cxn modelId="{2B696184-7B1B-4526-9CCB-4651432A4728}" type="presOf" srcId="{4BA70902-8657-4A32-9230-81646EF55093}" destId="{8B6A08FD-516B-4E22-B324-F4C3AB27EA04}" srcOrd="0" destOrd="0" presId="urn:microsoft.com/office/officeart/2005/8/layout/lProcess1"/>
    <dgm:cxn modelId="{6BB11271-A081-4DD3-A317-D9669364DA8E}" type="presOf" srcId="{B5E83A16-90A6-40ED-BA5E-045B23D51BDF}" destId="{815B2A92-DFD6-43DD-B997-3625D22D39E5}" srcOrd="0" destOrd="0" presId="urn:microsoft.com/office/officeart/2005/8/layout/lProcess1"/>
    <dgm:cxn modelId="{E35A1033-4513-4A5F-99DB-1AA1E07C6DEE}" type="presOf" srcId="{B18C2140-0EEF-47FC-9B8B-EB1A290ABDAF}" destId="{80C38B50-4B73-49B5-A833-FC66A8E45F1C}" srcOrd="0" destOrd="0" presId="urn:microsoft.com/office/officeart/2005/8/layout/lProcess1"/>
    <dgm:cxn modelId="{F9283217-E0EF-4064-B969-9220B5E9D76C}" type="presOf" srcId="{93AE521E-BD9F-494A-A343-32EB9FF41928}" destId="{2891712E-8914-4351-8BD6-5399AB122399}" srcOrd="0" destOrd="0" presId="urn:microsoft.com/office/officeart/2005/8/layout/lProcess1"/>
    <dgm:cxn modelId="{086EA2BF-EB75-4F7B-AF52-82610FC6F9AB}" srcId="{4BA70902-8657-4A32-9230-81646EF55093}" destId="{AC78A41C-4A38-4565-B1A4-B3DDACDC6E8C}" srcOrd="0" destOrd="0" parTransId="{B18C2140-0EEF-47FC-9B8B-EB1A290ABDAF}" sibTransId="{68133040-4335-4F31-B278-A558659816D6}"/>
    <dgm:cxn modelId="{14EDBD63-B4C8-4DE0-8DC2-62E1B7521FEC}" srcId="{5EB9517F-B13B-401F-93E4-D1F8BD2D6EE6}" destId="{F49E56E3-5BD4-40ED-B29F-7246703CE6B3}" srcOrd="1" destOrd="0" parTransId="{820E0850-6B18-4F91-886C-7C9AEB5843E9}" sibTransId="{FEEEE190-6FB1-4FE5-BE24-6FF2B6CEE394}"/>
    <dgm:cxn modelId="{9934DA9C-7F38-4DC9-8952-7B05A0876693}" srcId="{F49E56E3-5BD4-40ED-B29F-7246703CE6B3}" destId="{93AE521E-BD9F-494A-A343-32EB9FF41928}" srcOrd="0" destOrd="0" parTransId="{B5E83A16-90A6-40ED-BA5E-045B23D51BDF}" sibTransId="{ACE32600-9912-458E-806D-F42C5AA0CF35}"/>
    <dgm:cxn modelId="{A935227F-70F8-406E-8EEA-E58C78F0A0DA}" type="presOf" srcId="{F49E56E3-5BD4-40ED-B29F-7246703CE6B3}" destId="{65E5BCC9-930D-4320-8A06-CBE8C177CFAB}" srcOrd="0" destOrd="0" presId="urn:microsoft.com/office/officeart/2005/8/layout/lProcess1"/>
    <dgm:cxn modelId="{021019AA-74AA-45B7-AF11-9BE023DE2D1B}" type="presOf" srcId="{5EB9517F-B13B-401F-93E4-D1F8BD2D6EE6}" destId="{74EAF108-8117-4563-A412-7C04A68567C8}" srcOrd="0" destOrd="0" presId="urn:microsoft.com/office/officeart/2005/8/layout/lProcess1"/>
    <dgm:cxn modelId="{3047B620-DD45-4087-BD4D-039A42D1C075}" srcId="{5EB9517F-B13B-401F-93E4-D1F8BD2D6EE6}" destId="{4BA70902-8657-4A32-9230-81646EF55093}" srcOrd="0" destOrd="0" parTransId="{57B32A65-10B6-4B9D-9CED-4C7841029E3C}" sibTransId="{FB473FAC-C122-4BEA-B6B4-0354A1E0A02B}"/>
    <dgm:cxn modelId="{C9C8940E-5D18-43CD-9B39-A9D9EDB3FD10}" type="presParOf" srcId="{74EAF108-8117-4563-A412-7C04A68567C8}" destId="{D6EE419E-F517-45E6-95E8-8898650C69CE}" srcOrd="0" destOrd="0" presId="urn:microsoft.com/office/officeart/2005/8/layout/lProcess1"/>
    <dgm:cxn modelId="{DFFD103D-87B7-4E4D-BE70-F06C77049A79}" type="presParOf" srcId="{D6EE419E-F517-45E6-95E8-8898650C69CE}" destId="{8B6A08FD-516B-4E22-B324-F4C3AB27EA04}" srcOrd="0" destOrd="0" presId="urn:microsoft.com/office/officeart/2005/8/layout/lProcess1"/>
    <dgm:cxn modelId="{8FC02C0D-CC6E-4923-BEA7-4D0EC3F79C66}" type="presParOf" srcId="{D6EE419E-F517-45E6-95E8-8898650C69CE}" destId="{80C38B50-4B73-49B5-A833-FC66A8E45F1C}" srcOrd="1" destOrd="0" presId="urn:microsoft.com/office/officeart/2005/8/layout/lProcess1"/>
    <dgm:cxn modelId="{BDFEA72B-D798-4DE2-B652-89855419CCEB}" type="presParOf" srcId="{D6EE419E-F517-45E6-95E8-8898650C69CE}" destId="{A7817E33-54ED-49B8-82B8-5C737DB52D75}" srcOrd="2" destOrd="0" presId="urn:microsoft.com/office/officeart/2005/8/layout/lProcess1"/>
    <dgm:cxn modelId="{9AEF7B1C-3AB8-4082-A9BF-252068504AB4}" type="presParOf" srcId="{74EAF108-8117-4563-A412-7C04A68567C8}" destId="{CA3FB0B1-4E71-4ABE-B0FB-8B6064374F10}" srcOrd="1" destOrd="0" presId="urn:microsoft.com/office/officeart/2005/8/layout/lProcess1"/>
    <dgm:cxn modelId="{4F757320-4771-4C86-9B35-FE0AA3275A82}" type="presParOf" srcId="{74EAF108-8117-4563-A412-7C04A68567C8}" destId="{6F4ABA65-2E26-4701-B5F1-7FA491984EC8}" srcOrd="2" destOrd="0" presId="urn:microsoft.com/office/officeart/2005/8/layout/lProcess1"/>
    <dgm:cxn modelId="{1AA35C88-BC2E-43B2-AD43-B12D35C8A611}" type="presParOf" srcId="{6F4ABA65-2E26-4701-B5F1-7FA491984EC8}" destId="{65E5BCC9-930D-4320-8A06-CBE8C177CFAB}" srcOrd="0" destOrd="0" presId="urn:microsoft.com/office/officeart/2005/8/layout/lProcess1"/>
    <dgm:cxn modelId="{36BD6870-A537-4866-9410-758863A2E3E9}" type="presParOf" srcId="{6F4ABA65-2E26-4701-B5F1-7FA491984EC8}" destId="{815B2A92-DFD6-43DD-B997-3625D22D39E5}" srcOrd="1" destOrd="0" presId="urn:microsoft.com/office/officeart/2005/8/layout/lProcess1"/>
    <dgm:cxn modelId="{968229BA-462E-482B-A778-C013FC0815C1}" type="presParOf" srcId="{6F4ABA65-2E26-4701-B5F1-7FA491984EC8}" destId="{2891712E-8914-4351-8BD6-5399AB122399}" srcOrd="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3E2DA77-6531-428C-A251-B3552B220D27}" type="doc">
      <dgm:prSet loTypeId="urn:microsoft.com/office/officeart/2009/3/layout/OpposingIdeas" loCatId="relationship" qsTypeId="urn:microsoft.com/office/officeart/2005/8/quickstyle/simple3" qsCatId="simple" csTypeId="urn:microsoft.com/office/officeart/2005/8/colors/accent3_3" csCatId="accent3" phldr="1"/>
      <dgm:spPr/>
      <dgm:t>
        <a:bodyPr/>
        <a:lstStyle/>
        <a:p>
          <a:endParaRPr lang="es-EC"/>
        </a:p>
      </dgm:t>
    </dgm:pt>
    <dgm:pt modelId="{00EBF0E2-1F6D-4E3A-ABD6-2B44FBC50C94}">
      <dgm:prSet phldrT="[Texto]" custT="1"/>
      <dgm:spPr>
        <a:noFill/>
        <a:ln>
          <a:noFill/>
        </a:ln>
      </dgm:spPr>
      <dgm:t>
        <a:bodyPr/>
        <a:lstStyle/>
        <a:p>
          <a:r>
            <a:rPr lang="es-EC" sz="1500" dirty="0"/>
            <a:t> </a:t>
          </a:r>
        </a:p>
      </dgm:t>
    </dgm:pt>
    <dgm:pt modelId="{0094BFCD-903B-4404-88B8-9DA786FD21D5}" type="parTrans" cxnId="{0766B7BF-F203-4107-8F3B-F9CC53ADED3E}">
      <dgm:prSet/>
      <dgm:spPr/>
      <dgm:t>
        <a:bodyPr/>
        <a:lstStyle/>
        <a:p>
          <a:endParaRPr lang="es-EC" sz="1500"/>
        </a:p>
      </dgm:t>
    </dgm:pt>
    <dgm:pt modelId="{4565D80F-9373-48DA-92FE-46949F58EC55}" type="sibTrans" cxnId="{0766B7BF-F203-4107-8F3B-F9CC53ADED3E}">
      <dgm:prSet/>
      <dgm:spPr/>
      <dgm:t>
        <a:bodyPr/>
        <a:lstStyle/>
        <a:p>
          <a:endParaRPr lang="es-EC" sz="1500"/>
        </a:p>
      </dgm:t>
    </dgm:pt>
    <dgm:pt modelId="{D013E076-0093-4C44-B725-1374E9C98699}">
      <dgm:prSet phldrT="[Texto]" custT="1"/>
      <dgm:spPr/>
      <dgm:t>
        <a:bodyPr/>
        <a:lstStyle/>
        <a:p>
          <a:r>
            <a:rPr lang="es-EC" sz="1500" dirty="0">
              <a:latin typeface="Century Gothic" panose="020B0502020202020204" pitchFamily="34" charset="0"/>
            </a:rPr>
            <a:t>Contables</a:t>
          </a:r>
          <a:br>
            <a:rPr lang="es-EC" sz="1500" dirty="0">
              <a:latin typeface="Century Gothic" panose="020B0502020202020204" pitchFamily="34" charset="0"/>
            </a:rPr>
          </a:br>
          <a:endParaRPr lang="es-EC" sz="1500" dirty="0">
            <a:latin typeface="Century Gothic" panose="020B0502020202020204" pitchFamily="34" charset="0"/>
          </a:endParaRPr>
        </a:p>
        <a:p>
          <a:r>
            <a:rPr lang="es-EC" sz="1500" dirty="0" err="1">
              <a:latin typeface="Century Gothic" panose="020B0502020202020204" pitchFamily="34" charset="0"/>
            </a:rPr>
            <a:t>Administ</a:t>
          </a:r>
          <a:r>
            <a:rPr lang="es-ES" sz="1500" dirty="0" err="1">
              <a:latin typeface="Century Gothic" panose="020B0502020202020204" pitchFamily="34" charset="0"/>
              <a:ea typeface="Calibri" panose="020F0502020204030204" pitchFamily="34" charset="0"/>
            </a:rPr>
            <a:t>rativos</a:t>
          </a:r>
          <a:r>
            <a:rPr lang="es-ES" sz="1500" dirty="0">
              <a:latin typeface="Century Gothic" panose="020B0502020202020204" pitchFamily="34" charset="0"/>
              <a:ea typeface="Calibri" panose="020F0502020204030204" pitchFamily="34" charset="0"/>
            </a:rPr>
            <a:t/>
          </a:r>
          <a:br>
            <a:rPr lang="es-ES" sz="1500" dirty="0">
              <a:latin typeface="Century Gothic" panose="020B0502020202020204" pitchFamily="34" charset="0"/>
              <a:ea typeface="Calibri" panose="020F0502020204030204" pitchFamily="34" charset="0"/>
            </a:rPr>
          </a:br>
          <a:r>
            <a:rPr lang="es-ES" sz="1500" dirty="0">
              <a:latin typeface="Century Gothic" panose="020B0502020202020204" pitchFamily="34" charset="0"/>
              <a:ea typeface="Calibri" panose="020F0502020204030204" pitchFamily="34" charset="0"/>
            </a:rPr>
            <a:t/>
          </a:r>
          <a:br>
            <a:rPr lang="es-ES" sz="1500" dirty="0">
              <a:latin typeface="Century Gothic" panose="020B0502020202020204" pitchFamily="34" charset="0"/>
              <a:ea typeface="Calibri" panose="020F0502020204030204" pitchFamily="34" charset="0"/>
            </a:rPr>
          </a:br>
          <a:r>
            <a:rPr lang="es-ES" sz="1500" dirty="0">
              <a:latin typeface="Century Gothic" panose="020B0502020202020204" pitchFamily="34" charset="0"/>
            </a:rPr>
            <a:t>Financie</a:t>
          </a:r>
          <a:r>
            <a:rPr lang="es-ES" sz="1500" dirty="0">
              <a:latin typeface="Century Gothic" panose="020B0502020202020204" pitchFamily="34" charset="0"/>
              <a:ea typeface="Calibri" panose="020F0502020204030204" pitchFamily="34" charset="0"/>
            </a:rPr>
            <a:t>ros</a:t>
          </a:r>
          <a:endParaRPr lang="es-EC" sz="1500" dirty="0">
            <a:latin typeface="Century Gothic" panose="020B0502020202020204" pitchFamily="34" charset="0"/>
          </a:endParaRPr>
        </a:p>
      </dgm:t>
    </dgm:pt>
    <dgm:pt modelId="{6368D8BD-853F-4DCA-828D-D97F03168211}" type="parTrans" cxnId="{3F961091-652E-4703-BDF7-51D82A748701}">
      <dgm:prSet/>
      <dgm:spPr/>
      <dgm:t>
        <a:bodyPr/>
        <a:lstStyle/>
        <a:p>
          <a:endParaRPr lang="es-EC" sz="1500"/>
        </a:p>
      </dgm:t>
    </dgm:pt>
    <dgm:pt modelId="{D620DA4B-CF1C-45A6-B3D8-E59B416E63CB}" type="sibTrans" cxnId="{3F961091-652E-4703-BDF7-51D82A748701}">
      <dgm:prSet/>
      <dgm:spPr/>
      <dgm:t>
        <a:bodyPr/>
        <a:lstStyle/>
        <a:p>
          <a:endParaRPr lang="es-EC" sz="1500"/>
        </a:p>
      </dgm:t>
    </dgm:pt>
    <dgm:pt modelId="{5AE9BD15-00F6-427E-93DB-6E274F7B5CC6}">
      <dgm:prSet phldrT="[Texto]" custT="1"/>
      <dgm:spPr>
        <a:noFill/>
        <a:ln>
          <a:noFill/>
        </a:ln>
      </dgm:spPr>
      <dgm:t>
        <a:bodyPr/>
        <a:lstStyle/>
        <a:p>
          <a:r>
            <a:rPr lang="es-EC" sz="1500" dirty="0"/>
            <a:t> </a:t>
          </a:r>
        </a:p>
      </dgm:t>
    </dgm:pt>
    <dgm:pt modelId="{08E115B1-C032-4449-992C-BA8213637A8A}" type="parTrans" cxnId="{A7DB38AE-3873-4267-A4B6-43DA84BD1081}">
      <dgm:prSet/>
      <dgm:spPr/>
      <dgm:t>
        <a:bodyPr/>
        <a:lstStyle/>
        <a:p>
          <a:endParaRPr lang="es-EC" sz="1500"/>
        </a:p>
      </dgm:t>
    </dgm:pt>
    <dgm:pt modelId="{7A5B3B7F-196D-4B25-917C-F18B55068C54}" type="sibTrans" cxnId="{A7DB38AE-3873-4267-A4B6-43DA84BD1081}">
      <dgm:prSet/>
      <dgm:spPr/>
      <dgm:t>
        <a:bodyPr/>
        <a:lstStyle/>
        <a:p>
          <a:endParaRPr lang="es-EC" sz="1500"/>
        </a:p>
      </dgm:t>
    </dgm:pt>
    <dgm:pt modelId="{F3CDA21F-EEB8-481A-A94A-14331E6D6EC5}">
      <dgm:prSet phldrT="[Texto]" custT="1"/>
      <dgm:spPr/>
      <dgm:t>
        <a:bodyPr/>
        <a:lstStyle/>
        <a:p>
          <a:r>
            <a:rPr lang="es-ES" sz="1500" dirty="0">
              <a:latin typeface="Century Gothic" panose="020B0502020202020204" pitchFamily="34" charset="0"/>
              <a:ea typeface="Calibri" panose="020F0502020204030204" pitchFamily="34" charset="0"/>
            </a:rPr>
            <a:t>Responsabilidad de control</a:t>
          </a:r>
          <a:br>
            <a:rPr lang="es-ES" sz="1500" dirty="0">
              <a:latin typeface="Century Gothic" panose="020B0502020202020204" pitchFamily="34" charset="0"/>
              <a:ea typeface="Calibri" panose="020F0502020204030204" pitchFamily="34" charset="0"/>
            </a:rPr>
          </a:br>
          <a:endParaRPr lang="es-ES" sz="1500" dirty="0">
            <a:latin typeface="Century Gothic" panose="020B0502020202020204" pitchFamily="34" charset="0"/>
            <a:ea typeface="Calibri" panose="020F0502020204030204" pitchFamily="34" charset="0"/>
          </a:endParaRPr>
        </a:p>
        <a:p>
          <a:r>
            <a:rPr lang="es-EC" sz="1500" dirty="0">
              <a:latin typeface="Century Gothic" panose="020B0502020202020204" pitchFamily="34" charset="0"/>
            </a:rPr>
            <a:t>Supe</a:t>
          </a:r>
          <a:r>
            <a:rPr lang="es-ES" sz="1500" dirty="0" err="1">
              <a:latin typeface="Century Gothic" panose="020B0502020202020204" pitchFamily="34" charset="0"/>
              <a:ea typeface="Calibri" panose="020F0502020204030204" pitchFamily="34" charset="0"/>
            </a:rPr>
            <a:t>rvisión</a:t>
          </a:r>
          <a:r>
            <a:rPr lang="es-ES" sz="1500" dirty="0">
              <a:latin typeface="Century Gothic" panose="020B0502020202020204" pitchFamily="34" charset="0"/>
              <a:ea typeface="Calibri" panose="020F0502020204030204" pitchFamily="34" charset="0"/>
            </a:rPr>
            <a:t/>
          </a:r>
          <a:br>
            <a:rPr lang="es-ES" sz="1500" dirty="0">
              <a:latin typeface="Century Gothic" panose="020B0502020202020204" pitchFamily="34" charset="0"/>
              <a:ea typeface="Calibri" panose="020F0502020204030204" pitchFamily="34" charset="0"/>
            </a:rPr>
          </a:br>
          <a:endParaRPr lang="es-ES" sz="1500" dirty="0">
            <a:latin typeface="Century Gothic" panose="020B0502020202020204" pitchFamily="34" charset="0"/>
            <a:ea typeface="Calibri" panose="020F0502020204030204" pitchFamily="34" charset="0"/>
          </a:endParaRPr>
        </a:p>
        <a:p>
          <a:r>
            <a:rPr lang="es-ES" sz="1500" dirty="0">
              <a:latin typeface="Century Gothic" panose="020B0502020202020204" pitchFamily="34" charset="0"/>
              <a:ea typeface="Calibri" panose="020F0502020204030204" pitchFamily="34" charset="0"/>
            </a:rPr>
            <a:t>Revisión </a:t>
          </a:r>
          <a:endParaRPr lang="es-EC" sz="1500" dirty="0">
            <a:latin typeface="Century Gothic" panose="020B0502020202020204" pitchFamily="34" charset="0"/>
          </a:endParaRPr>
        </a:p>
      </dgm:t>
    </dgm:pt>
    <dgm:pt modelId="{C88B7DA5-56C8-4B65-BCF0-C9B1D1C0759C}" type="parTrans" cxnId="{63989F08-2284-4A5D-AF7F-FF3150563BE0}">
      <dgm:prSet/>
      <dgm:spPr/>
      <dgm:t>
        <a:bodyPr/>
        <a:lstStyle/>
        <a:p>
          <a:endParaRPr lang="es-EC" sz="1500"/>
        </a:p>
      </dgm:t>
    </dgm:pt>
    <dgm:pt modelId="{29750E6B-3FCD-47BD-B97B-1B0BAC878503}" type="sibTrans" cxnId="{63989F08-2284-4A5D-AF7F-FF3150563BE0}">
      <dgm:prSet/>
      <dgm:spPr/>
      <dgm:t>
        <a:bodyPr/>
        <a:lstStyle/>
        <a:p>
          <a:endParaRPr lang="es-EC" sz="1500"/>
        </a:p>
      </dgm:t>
    </dgm:pt>
    <dgm:pt modelId="{F264CE25-F61D-43B0-A8C7-81A68C08CD7A}" type="pres">
      <dgm:prSet presAssocID="{73E2DA77-6531-428C-A251-B3552B220D27}" presName="Name0" presStyleCnt="0">
        <dgm:presLayoutVars>
          <dgm:chMax val="2"/>
          <dgm:dir/>
          <dgm:animOne val="branch"/>
          <dgm:animLvl val="lvl"/>
          <dgm:resizeHandles val="exact"/>
        </dgm:presLayoutVars>
      </dgm:prSet>
      <dgm:spPr/>
      <dgm:t>
        <a:bodyPr/>
        <a:lstStyle/>
        <a:p>
          <a:endParaRPr lang="es-EC"/>
        </a:p>
      </dgm:t>
    </dgm:pt>
    <dgm:pt modelId="{03139411-F6C8-47CF-9C35-D841BDF64E99}" type="pres">
      <dgm:prSet presAssocID="{73E2DA77-6531-428C-A251-B3552B220D27}" presName="Background" presStyleLbl="node1" presStyleIdx="0" presStyleCnt="1" custScaleY="61704"/>
      <dgm:spPr/>
    </dgm:pt>
    <dgm:pt modelId="{A5AD4F17-D202-4D6D-8570-D14C37489961}" type="pres">
      <dgm:prSet presAssocID="{73E2DA77-6531-428C-A251-B3552B220D27}" presName="Divider" presStyleLbl="callout" presStyleIdx="0" presStyleCnt="1" custFlipHor="1" custScaleX="2000000" custScaleY="80314"/>
      <dgm:spPr/>
    </dgm:pt>
    <dgm:pt modelId="{CFFAAA8C-5899-4683-9222-31A735D432AA}" type="pres">
      <dgm:prSet presAssocID="{73E2DA77-6531-428C-A251-B3552B220D27}" presName="ChildText1" presStyleLbl="revTx" presStyleIdx="0" presStyleCnt="0" custScaleY="77308" custLinFactNeighborX="-2456" custLinFactNeighborY="3676">
        <dgm:presLayoutVars>
          <dgm:chMax val="0"/>
          <dgm:chPref val="0"/>
          <dgm:bulletEnabled val="1"/>
        </dgm:presLayoutVars>
      </dgm:prSet>
      <dgm:spPr/>
      <dgm:t>
        <a:bodyPr/>
        <a:lstStyle/>
        <a:p>
          <a:endParaRPr lang="es-EC"/>
        </a:p>
      </dgm:t>
    </dgm:pt>
    <dgm:pt modelId="{E52439EE-66CD-4AB8-9486-245F17FCEBAE}" type="pres">
      <dgm:prSet presAssocID="{73E2DA77-6531-428C-A251-B3552B220D27}" presName="ChildText2" presStyleLbl="revTx" presStyleIdx="0" presStyleCnt="0" custScaleY="77308">
        <dgm:presLayoutVars>
          <dgm:chMax val="0"/>
          <dgm:chPref val="0"/>
          <dgm:bulletEnabled val="1"/>
        </dgm:presLayoutVars>
      </dgm:prSet>
      <dgm:spPr/>
      <dgm:t>
        <a:bodyPr/>
        <a:lstStyle/>
        <a:p>
          <a:endParaRPr lang="es-EC"/>
        </a:p>
      </dgm:t>
    </dgm:pt>
    <dgm:pt modelId="{9AE278FF-2BEB-4C65-949A-52F10B598534}" type="pres">
      <dgm:prSet presAssocID="{73E2DA77-6531-428C-A251-B3552B220D27}" presName="ParentText1" presStyleLbl="revTx" presStyleIdx="0" presStyleCnt="0">
        <dgm:presLayoutVars>
          <dgm:chMax val="1"/>
          <dgm:chPref val="1"/>
        </dgm:presLayoutVars>
      </dgm:prSet>
      <dgm:spPr/>
      <dgm:t>
        <a:bodyPr/>
        <a:lstStyle/>
        <a:p>
          <a:endParaRPr lang="es-EC"/>
        </a:p>
      </dgm:t>
    </dgm:pt>
    <dgm:pt modelId="{19A01A2A-FC9F-40EA-83C2-3AE9617F8B78}" type="pres">
      <dgm:prSet presAssocID="{73E2DA77-6531-428C-A251-B3552B220D27}" presName="ParentShape1" presStyleLbl="alignImgPlace1" presStyleIdx="0" presStyleCnt="2">
        <dgm:presLayoutVars/>
      </dgm:prSet>
      <dgm:spPr/>
      <dgm:t>
        <a:bodyPr/>
        <a:lstStyle/>
        <a:p>
          <a:endParaRPr lang="es-EC"/>
        </a:p>
      </dgm:t>
    </dgm:pt>
    <dgm:pt modelId="{5C03722A-FDC9-41B6-98B1-B12D6BCEACE6}" type="pres">
      <dgm:prSet presAssocID="{73E2DA77-6531-428C-A251-B3552B220D27}" presName="ParentText2" presStyleLbl="revTx" presStyleIdx="0" presStyleCnt="0">
        <dgm:presLayoutVars>
          <dgm:chMax val="1"/>
          <dgm:chPref val="1"/>
        </dgm:presLayoutVars>
      </dgm:prSet>
      <dgm:spPr/>
      <dgm:t>
        <a:bodyPr/>
        <a:lstStyle/>
        <a:p>
          <a:endParaRPr lang="es-EC"/>
        </a:p>
      </dgm:t>
    </dgm:pt>
    <dgm:pt modelId="{D93F6C72-B6C8-4A46-AC45-9C8D916EF93B}" type="pres">
      <dgm:prSet presAssocID="{73E2DA77-6531-428C-A251-B3552B220D27}" presName="ParentShape2" presStyleLbl="alignImgPlace1" presStyleIdx="1" presStyleCnt="2">
        <dgm:presLayoutVars/>
      </dgm:prSet>
      <dgm:spPr/>
      <dgm:t>
        <a:bodyPr/>
        <a:lstStyle/>
        <a:p>
          <a:endParaRPr lang="es-EC"/>
        </a:p>
      </dgm:t>
    </dgm:pt>
  </dgm:ptLst>
  <dgm:cxnLst>
    <dgm:cxn modelId="{47E1BB81-0F9E-42CC-9A98-08A3922EBF87}" type="presOf" srcId="{00EBF0E2-1F6D-4E3A-ABD6-2B44FBC50C94}" destId="{19A01A2A-FC9F-40EA-83C2-3AE9617F8B78}" srcOrd="1" destOrd="0" presId="urn:microsoft.com/office/officeart/2009/3/layout/OpposingIdeas"/>
    <dgm:cxn modelId="{E9F0A6F8-EBB8-4164-909E-41C65A3E3649}" type="presOf" srcId="{F3CDA21F-EEB8-481A-A94A-14331E6D6EC5}" destId="{E52439EE-66CD-4AB8-9486-245F17FCEBAE}" srcOrd="0" destOrd="0" presId="urn:microsoft.com/office/officeart/2009/3/layout/OpposingIdeas"/>
    <dgm:cxn modelId="{0766B7BF-F203-4107-8F3B-F9CC53ADED3E}" srcId="{73E2DA77-6531-428C-A251-B3552B220D27}" destId="{00EBF0E2-1F6D-4E3A-ABD6-2B44FBC50C94}" srcOrd="0" destOrd="0" parTransId="{0094BFCD-903B-4404-88B8-9DA786FD21D5}" sibTransId="{4565D80F-9373-48DA-92FE-46949F58EC55}"/>
    <dgm:cxn modelId="{4F971889-DD56-47F0-BEA3-0117036ACB90}" type="presOf" srcId="{73E2DA77-6531-428C-A251-B3552B220D27}" destId="{F264CE25-F61D-43B0-A8C7-81A68C08CD7A}" srcOrd="0" destOrd="0" presId="urn:microsoft.com/office/officeart/2009/3/layout/OpposingIdeas"/>
    <dgm:cxn modelId="{3BCAE3B5-CEA4-41E6-A6B8-F2C782FBEE89}" type="presOf" srcId="{D013E076-0093-4C44-B725-1374E9C98699}" destId="{CFFAAA8C-5899-4683-9222-31A735D432AA}" srcOrd="0" destOrd="0" presId="urn:microsoft.com/office/officeart/2009/3/layout/OpposingIdeas"/>
    <dgm:cxn modelId="{63989F08-2284-4A5D-AF7F-FF3150563BE0}" srcId="{5AE9BD15-00F6-427E-93DB-6E274F7B5CC6}" destId="{F3CDA21F-EEB8-481A-A94A-14331E6D6EC5}" srcOrd="0" destOrd="0" parTransId="{C88B7DA5-56C8-4B65-BCF0-C9B1D1C0759C}" sibTransId="{29750E6B-3FCD-47BD-B97B-1B0BAC878503}"/>
    <dgm:cxn modelId="{6487EE1D-15EF-4127-809F-A15C4CA3F4A0}" type="presOf" srcId="{5AE9BD15-00F6-427E-93DB-6E274F7B5CC6}" destId="{5C03722A-FDC9-41B6-98B1-B12D6BCEACE6}" srcOrd="0" destOrd="0" presId="urn:microsoft.com/office/officeart/2009/3/layout/OpposingIdeas"/>
    <dgm:cxn modelId="{F7301E99-ED26-41ED-AAA6-F473E586DF7C}" type="presOf" srcId="{00EBF0E2-1F6D-4E3A-ABD6-2B44FBC50C94}" destId="{9AE278FF-2BEB-4C65-949A-52F10B598534}" srcOrd="0" destOrd="0" presId="urn:microsoft.com/office/officeart/2009/3/layout/OpposingIdeas"/>
    <dgm:cxn modelId="{A7DB38AE-3873-4267-A4B6-43DA84BD1081}" srcId="{73E2DA77-6531-428C-A251-B3552B220D27}" destId="{5AE9BD15-00F6-427E-93DB-6E274F7B5CC6}" srcOrd="1" destOrd="0" parTransId="{08E115B1-C032-4449-992C-BA8213637A8A}" sibTransId="{7A5B3B7F-196D-4B25-917C-F18B55068C54}"/>
    <dgm:cxn modelId="{3F961091-652E-4703-BDF7-51D82A748701}" srcId="{00EBF0E2-1F6D-4E3A-ABD6-2B44FBC50C94}" destId="{D013E076-0093-4C44-B725-1374E9C98699}" srcOrd="0" destOrd="0" parTransId="{6368D8BD-853F-4DCA-828D-D97F03168211}" sibTransId="{D620DA4B-CF1C-45A6-B3D8-E59B416E63CB}"/>
    <dgm:cxn modelId="{BB23E689-5F2F-48E8-A248-61063854B8E9}" type="presOf" srcId="{5AE9BD15-00F6-427E-93DB-6E274F7B5CC6}" destId="{D93F6C72-B6C8-4A46-AC45-9C8D916EF93B}" srcOrd="1" destOrd="0" presId="urn:microsoft.com/office/officeart/2009/3/layout/OpposingIdeas"/>
    <dgm:cxn modelId="{CA513BB4-36AD-4923-AD7C-1A52FCBF9477}" type="presParOf" srcId="{F264CE25-F61D-43B0-A8C7-81A68C08CD7A}" destId="{03139411-F6C8-47CF-9C35-D841BDF64E99}" srcOrd="0" destOrd="0" presId="urn:microsoft.com/office/officeart/2009/3/layout/OpposingIdeas"/>
    <dgm:cxn modelId="{5B463120-711D-4EB5-808F-AB78FDCD5985}" type="presParOf" srcId="{F264CE25-F61D-43B0-A8C7-81A68C08CD7A}" destId="{A5AD4F17-D202-4D6D-8570-D14C37489961}" srcOrd="1" destOrd="0" presId="urn:microsoft.com/office/officeart/2009/3/layout/OpposingIdeas"/>
    <dgm:cxn modelId="{C0CE662C-9E0C-421B-AEB9-61F74AA96654}" type="presParOf" srcId="{F264CE25-F61D-43B0-A8C7-81A68C08CD7A}" destId="{CFFAAA8C-5899-4683-9222-31A735D432AA}" srcOrd="2" destOrd="0" presId="urn:microsoft.com/office/officeart/2009/3/layout/OpposingIdeas"/>
    <dgm:cxn modelId="{C60C6206-FE71-427A-8D72-392B7F002452}" type="presParOf" srcId="{F264CE25-F61D-43B0-A8C7-81A68C08CD7A}" destId="{E52439EE-66CD-4AB8-9486-245F17FCEBAE}" srcOrd="3" destOrd="0" presId="urn:microsoft.com/office/officeart/2009/3/layout/OpposingIdeas"/>
    <dgm:cxn modelId="{1E02F5B1-5B76-4F91-8C82-98FABCE6A5DC}" type="presParOf" srcId="{F264CE25-F61D-43B0-A8C7-81A68C08CD7A}" destId="{9AE278FF-2BEB-4C65-949A-52F10B598534}" srcOrd="4" destOrd="0" presId="urn:microsoft.com/office/officeart/2009/3/layout/OpposingIdeas"/>
    <dgm:cxn modelId="{E0B8B56D-9839-4D2C-A14A-E0D23FDB5C90}" type="presParOf" srcId="{F264CE25-F61D-43B0-A8C7-81A68C08CD7A}" destId="{19A01A2A-FC9F-40EA-83C2-3AE9617F8B78}" srcOrd="5" destOrd="0" presId="urn:microsoft.com/office/officeart/2009/3/layout/OpposingIdeas"/>
    <dgm:cxn modelId="{44FB78A0-5DFC-4401-8FEB-1B40B2218B63}" type="presParOf" srcId="{F264CE25-F61D-43B0-A8C7-81A68C08CD7A}" destId="{5C03722A-FDC9-41B6-98B1-B12D6BCEACE6}" srcOrd="6" destOrd="0" presId="urn:microsoft.com/office/officeart/2009/3/layout/OpposingIdeas"/>
    <dgm:cxn modelId="{AAA48711-5110-425D-828A-21F70E10C338}" type="presParOf" srcId="{F264CE25-F61D-43B0-A8C7-81A68C08CD7A}" destId="{D93F6C72-B6C8-4A46-AC45-9C8D916EF93B}" srcOrd="7" destOrd="0" presId="urn:microsoft.com/office/officeart/2009/3/layout/OpposingIdeas"/>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8AF810-EC02-45B8-9A5E-85C724DC19B6}" type="doc">
      <dgm:prSet loTypeId="urn:microsoft.com/office/officeart/2005/8/layout/process1" loCatId="process" qsTypeId="urn:microsoft.com/office/officeart/2005/8/quickstyle/simple3" qsCatId="simple" csTypeId="urn:microsoft.com/office/officeart/2005/8/colors/accent4_4" csCatId="accent4" phldr="1"/>
      <dgm:spPr/>
    </dgm:pt>
    <dgm:pt modelId="{344D14DA-EA03-4ACA-B213-EBB07C9DA356}">
      <dgm:prSet phldrT="[Texto]" custT="1"/>
      <dgm:spPr>
        <a:ln>
          <a:solidFill>
            <a:srgbClr val="9FB787"/>
          </a:solidFill>
        </a:ln>
      </dgm:spPr>
      <dgm:t>
        <a:bodyPr/>
        <a:lstStyle/>
        <a:p>
          <a:r>
            <a:rPr lang="es-ES" sz="1400">
              <a:latin typeface="Century Gothic" panose="020B0502020202020204" pitchFamily="34" charset="0"/>
            </a:rPr>
            <a:t>Investigar la situación actual de los casos de fraudes tributarios registrados en la Fiscalía de Pichincha en el período 2018 a 2019. </a:t>
          </a:r>
          <a:endParaRPr lang="es-EC" sz="1400">
            <a:latin typeface="Century Gothic" panose="020B0502020202020204" pitchFamily="34" charset="0"/>
          </a:endParaRPr>
        </a:p>
      </dgm:t>
    </dgm:pt>
    <dgm:pt modelId="{1D72EF69-0221-42D7-B924-A23E0B9BBAF2}" type="parTrans" cxnId="{C5D2C2DD-D51B-4EBC-956C-9BC7BF87298F}">
      <dgm:prSet/>
      <dgm:spPr/>
      <dgm:t>
        <a:bodyPr/>
        <a:lstStyle/>
        <a:p>
          <a:endParaRPr lang="es-EC" sz="1400">
            <a:latin typeface="Century Gothic" panose="020B0502020202020204" pitchFamily="34" charset="0"/>
          </a:endParaRPr>
        </a:p>
      </dgm:t>
    </dgm:pt>
    <dgm:pt modelId="{E7A55E82-81EB-4A66-B64B-08933B14E1E4}" type="sibTrans" cxnId="{C5D2C2DD-D51B-4EBC-956C-9BC7BF87298F}">
      <dgm:prSet custT="1"/>
      <dgm:spPr/>
      <dgm:t>
        <a:bodyPr/>
        <a:lstStyle/>
        <a:p>
          <a:endParaRPr lang="es-EC" sz="1400">
            <a:latin typeface="Century Gothic" panose="020B0502020202020204" pitchFamily="34" charset="0"/>
          </a:endParaRPr>
        </a:p>
      </dgm:t>
    </dgm:pt>
    <dgm:pt modelId="{87419665-20F5-428B-A343-A60F5834D643}">
      <dgm:prSet phldrT="[Texto]" custT="1"/>
      <dgm:spPr>
        <a:ln>
          <a:solidFill>
            <a:srgbClr val="9FB787"/>
          </a:solidFill>
        </a:ln>
      </dgm:spPr>
      <dgm:t>
        <a:bodyPr/>
        <a:lstStyle/>
        <a:p>
          <a:r>
            <a:rPr lang="es-ES" sz="1400">
              <a:latin typeface="Century Gothic" panose="020B0502020202020204" pitchFamily="34" charset="0"/>
            </a:rPr>
            <a:t>Establecer cómo incide la auditoría forense al ser una herramienta en la detección de fraudes tributarios.</a:t>
          </a:r>
          <a:endParaRPr lang="es-EC" sz="1400">
            <a:latin typeface="Century Gothic" panose="020B0502020202020204" pitchFamily="34" charset="0"/>
          </a:endParaRPr>
        </a:p>
      </dgm:t>
    </dgm:pt>
    <dgm:pt modelId="{62C26422-6BBD-453A-8B96-81C3C27A74B9}" type="parTrans" cxnId="{6BFF4600-E6A5-42A0-B165-C7CAA334EAE8}">
      <dgm:prSet/>
      <dgm:spPr/>
      <dgm:t>
        <a:bodyPr/>
        <a:lstStyle/>
        <a:p>
          <a:endParaRPr lang="es-EC" sz="1400">
            <a:latin typeface="Century Gothic" panose="020B0502020202020204" pitchFamily="34" charset="0"/>
          </a:endParaRPr>
        </a:p>
      </dgm:t>
    </dgm:pt>
    <dgm:pt modelId="{85993896-7A51-4F4D-9041-1D9BFFCB0F63}" type="sibTrans" cxnId="{6BFF4600-E6A5-42A0-B165-C7CAA334EAE8}">
      <dgm:prSet custT="1"/>
      <dgm:spPr/>
      <dgm:t>
        <a:bodyPr/>
        <a:lstStyle/>
        <a:p>
          <a:endParaRPr lang="es-EC" sz="1400">
            <a:latin typeface="Century Gothic" panose="020B0502020202020204" pitchFamily="34" charset="0"/>
          </a:endParaRPr>
        </a:p>
      </dgm:t>
    </dgm:pt>
    <dgm:pt modelId="{174B1B0A-087E-43BF-B307-41AB104FCB4A}">
      <dgm:prSet phldrT="[Texto]" custT="1"/>
      <dgm:spPr>
        <a:ln>
          <a:solidFill>
            <a:srgbClr val="9FB787"/>
          </a:solidFill>
        </a:ln>
      </dgm:spPr>
      <dgm:t>
        <a:bodyPr/>
        <a:lstStyle/>
        <a:p>
          <a:r>
            <a:rPr lang="es-ES" sz="1400">
              <a:latin typeface="Century Gothic" panose="020B0502020202020204" pitchFamily="34" charset="0"/>
            </a:rPr>
            <a:t>Examinar cómo se relacionan los elementos del pentágono del fraude con los casos analizados y las encuestas aplicadas.</a:t>
          </a:r>
          <a:endParaRPr lang="es-EC" sz="1400">
            <a:latin typeface="Century Gothic" panose="020B0502020202020204" pitchFamily="34" charset="0"/>
          </a:endParaRPr>
        </a:p>
      </dgm:t>
    </dgm:pt>
    <dgm:pt modelId="{609AF913-CA2C-4387-A0F9-89177B1E657D}" type="parTrans" cxnId="{AB9C3AE4-C6F1-4F11-8C11-CE011F518D3E}">
      <dgm:prSet/>
      <dgm:spPr/>
      <dgm:t>
        <a:bodyPr/>
        <a:lstStyle/>
        <a:p>
          <a:endParaRPr lang="es-EC" sz="1400">
            <a:latin typeface="Century Gothic" panose="020B0502020202020204" pitchFamily="34" charset="0"/>
          </a:endParaRPr>
        </a:p>
      </dgm:t>
    </dgm:pt>
    <dgm:pt modelId="{FA785F6B-82A4-4027-BDF8-4638BFE3FDA7}" type="sibTrans" cxnId="{AB9C3AE4-C6F1-4F11-8C11-CE011F518D3E}">
      <dgm:prSet custT="1"/>
      <dgm:spPr/>
      <dgm:t>
        <a:bodyPr/>
        <a:lstStyle/>
        <a:p>
          <a:endParaRPr lang="es-EC" sz="1400">
            <a:latin typeface="Century Gothic" panose="020B0502020202020204" pitchFamily="34" charset="0"/>
          </a:endParaRPr>
        </a:p>
      </dgm:t>
    </dgm:pt>
    <dgm:pt modelId="{3F343B34-7B59-43B8-B463-8C03D40356D8}">
      <dgm:prSet phldrT="[Texto]" custT="1"/>
      <dgm:spPr>
        <a:ln>
          <a:solidFill>
            <a:srgbClr val="9FB787"/>
          </a:solidFill>
        </a:ln>
      </dgm:spPr>
      <dgm:t>
        <a:bodyPr/>
        <a:lstStyle/>
        <a:p>
          <a:pPr>
            <a:lnSpc>
              <a:spcPct val="100000"/>
            </a:lnSpc>
          </a:pPr>
          <a:r>
            <a:rPr lang="es-ES" sz="1400">
              <a:latin typeface="Century Gothic" panose="020B0502020202020204" pitchFamily="34" charset="0"/>
            </a:rPr>
            <a:t>Proponer recomendaciones administrativas y contables, acciones que permitan fortalecer el sistema de control interno y técnicas para obtener evidencia con el fin de detectar fraudes tributarios.</a:t>
          </a:r>
          <a:endParaRPr lang="es-EC" sz="1400">
            <a:latin typeface="Century Gothic" panose="020B0502020202020204" pitchFamily="34" charset="0"/>
          </a:endParaRPr>
        </a:p>
      </dgm:t>
    </dgm:pt>
    <dgm:pt modelId="{8A832689-5683-49DF-BFA3-D45DAFF1F944}" type="parTrans" cxnId="{3BD6FA5D-DEDC-4A1A-8C83-B19C959CE20E}">
      <dgm:prSet/>
      <dgm:spPr/>
      <dgm:t>
        <a:bodyPr/>
        <a:lstStyle/>
        <a:p>
          <a:endParaRPr lang="es-EC" sz="1400">
            <a:latin typeface="Century Gothic" panose="020B0502020202020204" pitchFamily="34" charset="0"/>
          </a:endParaRPr>
        </a:p>
      </dgm:t>
    </dgm:pt>
    <dgm:pt modelId="{7EFB3D28-741B-4F90-9A52-893A715E403D}" type="sibTrans" cxnId="{3BD6FA5D-DEDC-4A1A-8C83-B19C959CE20E}">
      <dgm:prSet/>
      <dgm:spPr/>
      <dgm:t>
        <a:bodyPr/>
        <a:lstStyle/>
        <a:p>
          <a:endParaRPr lang="es-EC" sz="1400">
            <a:latin typeface="Century Gothic" panose="020B0502020202020204" pitchFamily="34" charset="0"/>
          </a:endParaRPr>
        </a:p>
      </dgm:t>
    </dgm:pt>
    <dgm:pt modelId="{E508FFAB-8E06-45CA-8779-794F7B741C25}" type="pres">
      <dgm:prSet presAssocID="{D38AF810-EC02-45B8-9A5E-85C724DC19B6}" presName="Name0" presStyleCnt="0">
        <dgm:presLayoutVars>
          <dgm:dir/>
          <dgm:resizeHandles val="exact"/>
        </dgm:presLayoutVars>
      </dgm:prSet>
      <dgm:spPr/>
    </dgm:pt>
    <dgm:pt modelId="{7D4B326B-0AFA-4260-B5F8-9A8D0B7D230F}" type="pres">
      <dgm:prSet presAssocID="{344D14DA-EA03-4ACA-B213-EBB07C9DA356}" presName="node" presStyleLbl="node1" presStyleIdx="0" presStyleCnt="4">
        <dgm:presLayoutVars>
          <dgm:bulletEnabled val="1"/>
        </dgm:presLayoutVars>
      </dgm:prSet>
      <dgm:spPr/>
      <dgm:t>
        <a:bodyPr/>
        <a:lstStyle/>
        <a:p>
          <a:endParaRPr lang="es-EC"/>
        </a:p>
      </dgm:t>
    </dgm:pt>
    <dgm:pt modelId="{A9600EDD-70B9-419C-A2FE-F022373FEAE6}" type="pres">
      <dgm:prSet presAssocID="{E7A55E82-81EB-4A66-B64B-08933B14E1E4}" presName="sibTrans" presStyleLbl="sibTrans2D1" presStyleIdx="0" presStyleCnt="3"/>
      <dgm:spPr/>
      <dgm:t>
        <a:bodyPr/>
        <a:lstStyle/>
        <a:p>
          <a:endParaRPr lang="es-EC"/>
        </a:p>
      </dgm:t>
    </dgm:pt>
    <dgm:pt modelId="{F4295171-A7A3-43B7-AE7C-265F889CD381}" type="pres">
      <dgm:prSet presAssocID="{E7A55E82-81EB-4A66-B64B-08933B14E1E4}" presName="connectorText" presStyleLbl="sibTrans2D1" presStyleIdx="0" presStyleCnt="3"/>
      <dgm:spPr/>
      <dgm:t>
        <a:bodyPr/>
        <a:lstStyle/>
        <a:p>
          <a:endParaRPr lang="es-EC"/>
        </a:p>
      </dgm:t>
    </dgm:pt>
    <dgm:pt modelId="{8F722209-1790-48D2-9A7B-419FADAF9B8C}" type="pres">
      <dgm:prSet presAssocID="{87419665-20F5-428B-A343-A60F5834D643}" presName="node" presStyleLbl="node1" presStyleIdx="1" presStyleCnt="4">
        <dgm:presLayoutVars>
          <dgm:bulletEnabled val="1"/>
        </dgm:presLayoutVars>
      </dgm:prSet>
      <dgm:spPr/>
      <dgm:t>
        <a:bodyPr/>
        <a:lstStyle/>
        <a:p>
          <a:endParaRPr lang="es-EC"/>
        </a:p>
      </dgm:t>
    </dgm:pt>
    <dgm:pt modelId="{F770B9D1-FCAE-4B8B-A9A3-2E8E0F8DD0A0}" type="pres">
      <dgm:prSet presAssocID="{85993896-7A51-4F4D-9041-1D9BFFCB0F63}" presName="sibTrans" presStyleLbl="sibTrans2D1" presStyleIdx="1" presStyleCnt="3"/>
      <dgm:spPr/>
      <dgm:t>
        <a:bodyPr/>
        <a:lstStyle/>
        <a:p>
          <a:endParaRPr lang="es-EC"/>
        </a:p>
      </dgm:t>
    </dgm:pt>
    <dgm:pt modelId="{C0BE04FF-B3F1-42E4-BD14-0D6D4BA0520D}" type="pres">
      <dgm:prSet presAssocID="{85993896-7A51-4F4D-9041-1D9BFFCB0F63}" presName="connectorText" presStyleLbl="sibTrans2D1" presStyleIdx="1" presStyleCnt="3"/>
      <dgm:spPr/>
      <dgm:t>
        <a:bodyPr/>
        <a:lstStyle/>
        <a:p>
          <a:endParaRPr lang="es-EC"/>
        </a:p>
      </dgm:t>
    </dgm:pt>
    <dgm:pt modelId="{5F07E635-F4FF-4BB8-97C9-72068A0F7DA8}" type="pres">
      <dgm:prSet presAssocID="{174B1B0A-087E-43BF-B307-41AB104FCB4A}" presName="node" presStyleLbl="node1" presStyleIdx="2" presStyleCnt="4" custLinFactNeighborY="-983">
        <dgm:presLayoutVars>
          <dgm:bulletEnabled val="1"/>
        </dgm:presLayoutVars>
      </dgm:prSet>
      <dgm:spPr/>
      <dgm:t>
        <a:bodyPr/>
        <a:lstStyle/>
        <a:p>
          <a:endParaRPr lang="es-EC"/>
        </a:p>
      </dgm:t>
    </dgm:pt>
    <dgm:pt modelId="{7BC27EB2-2B2E-48DE-ABD3-CC953FCFCFE2}" type="pres">
      <dgm:prSet presAssocID="{FA785F6B-82A4-4027-BDF8-4638BFE3FDA7}" presName="sibTrans" presStyleLbl="sibTrans2D1" presStyleIdx="2" presStyleCnt="3"/>
      <dgm:spPr/>
      <dgm:t>
        <a:bodyPr/>
        <a:lstStyle/>
        <a:p>
          <a:endParaRPr lang="es-EC"/>
        </a:p>
      </dgm:t>
    </dgm:pt>
    <dgm:pt modelId="{432FCFAA-8DEE-4CAC-9AD3-D84D83DB8BD5}" type="pres">
      <dgm:prSet presAssocID="{FA785F6B-82A4-4027-BDF8-4638BFE3FDA7}" presName="connectorText" presStyleLbl="sibTrans2D1" presStyleIdx="2" presStyleCnt="3"/>
      <dgm:spPr/>
      <dgm:t>
        <a:bodyPr/>
        <a:lstStyle/>
        <a:p>
          <a:endParaRPr lang="es-EC"/>
        </a:p>
      </dgm:t>
    </dgm:pt>
    <dgm:pt modelId="{387D80AC-2994-4484-AA0D-FA4575EFD600}" type="pres">
      <dgm:prSet presAssocID="{3F343B34-7B59-43B8-B463-8C03D40356D8}" presName="node" presStyleLbl="node1" presStyleIdx="3" presStyleCnt="4" custScaleX="135368">
        <dgm:presLayoutVars>
          <dgm:bulletEnabled val="1"/>
        </dgm:presLayoutVars>
      </dgm:prSet>
      <dgm:spPr/>
      <dgm:t>
        <a:bodyPr/>
        <a:lstStyle/>
        <a:p>
          <a:endParaRPr lang="es-EC"/>
        </a:p>
      </dgm:t>
    </dgm:pt>
  </dgm:ptLst>
  <dgm:cxnLst>
    <dgm:cxn modelId="{6BFF4600-E6A5-42A0-B165-C7CAA334EAE8}" srcId="{D38AF810-EC02-45B8-9A5E-85C724DC19B6}" destId="{87419665-20F5-428B-A343-A60F5834D643}" srcOrd="1" destOrd="0" parTransId="{62C26422-6BBD-453A-8B96-81C3C27A74B9}" sibTransId="{85993896-7A51-4F4D-9041-1D9BFFCB0F63}"/>
    <dgm:cxn modelId="{E831965F-4B1F-4A2C-AF7F-869B95742F12}" type="presOf" srcId="{85993896-7A51-4F4D-9041-1D9BFFCB0F63}" destId="{C0BE04FF-B3F1-42E4-BD14-0D6D4BA0520D}" srcOrd="1" destOrd="0" presId="urn:microsoft.com/office/officeart/2005/8/layout/process1"/>
    <dgm:cxn modelId="{0797F016-95B5-4E12-AFC4-223C97E1A0CE}" type="presOf" srcId="{E7A55E82-81EB-4A66-B64B-08933B14E1E4}" destId="{A9600EDD-70B9-419C-A2FE-F022373FEAE6}" srcOrd="0" destOrd="0" presId="urn:microsoft.com/office/officeart/2005/8/layout/process1"/>
    <dgm:cxn modelId="{8A351BD6-71DB-42A4-8617-DE844BE53F77}" type="presOf" srcId="{3F343B34-7B59-43B8-B463-8C03D40356D8}" destId="{387D80AC-2994-4484-AA0D-FA4575EFD600}" srcOrd="0" destOrd="0" presId="urn:microsoft.com/office/officeart/2005/8/layout/process1"/>
    <dgm:cxn modelId="{C5D2C2DD-D51B-4EBC-956C-9BC7BF87298F}" srcId="{D38AF810-EC02-45B8-9A5E-85C724DC19B6}" destId="{344D14DA-EA03-4ACA-B213-EBB07C9DA356}" srcOrd="0" destOrd="0" parTransId="{1D72EF69-0221-42D7-B924-A23E0B9BBAF2}" sibTransId="{E7A55E82-81EB-4A66-B64B-08933B14E1E4}"/>
    <dgm:cxn modelId="{54A996DB-83A7-4F75-BDEA-8FA700B81544}" type="presOf" srcId="{174B1B0A-087E-43BF-B307-41AB104FCB4A}" destId="{5F07E635-F4FF-4BB8-97C9-72068A0F7DA8}" srcOrd="0" destOrd="0" presId="urn:microsoft.com/office/officeart/2005/8/layout/process1"/>
    <dgm:cxn modelId="{85E37D76-809A-46AD-82C7-AA541A6FD4E5}" type="presOf" srcId="{344D14DA-EA03-4ACA-B213-EBB07C9DA356}" destId="{7D4B326B-0AFA-4260-B5F8-9A8D0B7D230F}" srcOrd="0" destOrd="0" presId="urn:microsoft.com/office/officeart/2005/8/layout/process1"/>
    <dgm:cxn modelId="{32660E5F-8853-48AD-8B9D-CD9958775C65}" type="presOf" srcId="{85993896-7A51-4F4D-9041-1D9BFFCB0F63}" destId="{F770B9D1-FCAE-4B8B-A9A3-2E8E0F8DD0A0}" srcOrd="0" destOrd="0" presId="urn:microsoft.com/office/officeart/2005/8/layout/process1"/>
    <dgm:cxn modelId="{51593172-4477-4A8A-95C4-51228A0CCFD1}" type="presOf" srcId="{FA785F6B-82A4-4027-BDF8-4638BFE3FDA7}" destId="{432FCFAA-8DEE-4CAC-9AD3-D84D83DB8BD5}" srcOrd="1" destOrd="0" presId="urn:microsoft.com/office/officeart/2005/8/layout/process1"/>
    <dgm:cxn modelId="{0386D33A-00D6-4128-955F-A57B37DADD12}" type="presOf" srcId="{87419665-20F5-428B-A343-A60F5834D643}" destId="{8F722209-1790-48D2-9A7B-419FADAF9B8C}" srcOrd="0" destOrd="0" presId="urn:microsoft.com/office/officeart/2005/8/layout/process1"/>
    <dgm:cxn modelId="{AB9C3AE4-C6F1-4F11-8C11-CE011F518D3E}" srcId="{D38AF810-EC02-45B8-9A5E-85C724DC19B6}" destId="{174B1B0A-087E-43BF-B307-41AB104FCB4A}" srcOrd="2" destOrd="0" parTransId="{609AF913-CA2C-4387-A0F9-89177B1E657D}" sibTransId="{FA785F6B-82A4-4027-BDF8-4638BFE3FDA7}"/>
    <dgm:cxn modelId="{3BD6FA5D-DEDC-4A1A-8C83-B19C959CE20E}" srcId="{D38AF810-EC02-45B8-9A5E-85C724DC19B6}" destId="{3F343B34-7B59-43B8-B463-8C03D40356D8}" srcOrd="3" destOrd="0" parTransId="{8A832689-5683-49DF-BFA3-D45DAFF1F944}" sibTransId="{7EFB3D28-741B-4F90-9A52-893A715E403D}"/>
    <dgm:cxn modelId="{91690F13-BFD4-4A86-8BD5-89B1B6014C2F}" type="presOf" srcId="{D38AF810-EC02-45B8-9A5E-85C724DC19B6}" destId="{E508FFAB-8E06-45CA-8779-794F7B741C25}" srcOrd="0" destOrd="0" presId="urn:microsoft.com/office/officeart/2005/8/layout/process1"/>
    <dgm:cxn modelId="{F33E895F-74DF-49B4-ACF2-245902FE3F8E}" type="presOf" srcId="{FA785F6B-82A4-4027-BDF8-4638BFE3FDA7}" destId="{7BC27EB2-2B2E-48DE-ABD3-CC953FCFCFE2}" srcOrd="0" destOrd="0" presId="urn:microsoft.com/office/officeart/2005/8/layout/process1"/>
    <dgm:cxn modelId="{03133786-0AEA-4C7D-B939-A1E5AF158F06}" type="presOf" srcId="{E7A55E82-81EB-4A66-B64B-08933B14E1E4}" destId="{F4295171-A7A3-43B7-AE7C-265F889CD381}" srcOrd="1" destOrd="0" presId="urn:microsoft.com/office/officeart/2005/8/layout/process1"/>
    <dgm:cxn modelId="{CC237FE0-4416-4844-A447-8288022E74F0}" type="presParOf" srcId="{E508FFAB-8E06-45CA-8779-794F7B741C25}" destId="{7D4B326B-0AFA-4260-B5F8-9A8D0B7D230F}" srcOrd="0" destOrd="0" presId="urn:microsoft.com/office/officeart/2005/8/layout/process1"/>
    <dgm:cxn modelId="{0D0CC814-C947-40FB-9CF0-6960AC226FE1}" type="presParOf" srcId="{E508FFAB-8E06-45CA-8779-794F7B741C25}" destId="{A9600EDD-70B9-419C-A2FE-F022373FEAE6}" srcOrd="1" destOrd="0" presId="urn:microsoft.com/office/officeart/2005/8/layout/process1"/>
    <dgm:cxn modelId="{8D42F9A0-93A6-4CC1-8D37-C78A8C6C6DAB}" type="presParOf" srcId="{A9600EDD-70B9-419C-A2FE-F022373FEAE6}" destId="{F4295171-A7A3-43B7-AE7C-265F889CD381}" srcOrd="0" destOrd="0" presId="urn:microsoft.com/office/officeart/2005/8/layout/process1"/>
    <dgm:cxn modelId="{889A08DF-874A-4FEE-994C-BC88FE12A0A6}" type="presParOf" srcId="{E508FFAB-8E06-45CA-8779-794F7B741C25}" destId="{8F722209-1790-48D2-9A7B-419FADAF9B8C}" srcOrd="2" destOrd="0" presId="urn:microsoft.com/office/officeart/2005/8/layout/process1"/>
    <dgm:cxn modelId="{4A1BD2EF-03B9-4FC2-885B-0B6CE78D2C11}" type="presParOf" srcId="{E508FFAB-8E06-45CA-8779-794F7B741C25}" destId="{F770B9D1-FCAE-4B8B-A9A3-2E8E0F8DD0A0}" srcOrd="3" destOrd="0" presId="urn:microsoft.com/office/officeart/2005/8/layout/process1"/>
    <dgm:cxn modelId="{0973149C-E3B6-41AF-AE1F-F24713821E2C}" type="presParOf" srcId="{F770B9D1-FCAE-4B8B-A9A3-2E8E0F8DD0A0}" destId="{C0BE04FF-B3F1-42E4-BD14-0D6D4BA0520D}" srcOrd="0" destOrd="0" presId="urn:microsoft.com/office/officeart/2005/8/layout/process1"/>
    <dgm:cxn modelId="{924CA9B5-5F4B-457C-B483-A04D5DC8BECA}" type="presParOf" srcId="{E508FFAB-8E06-45CA-8779-794F7B741C25}" destId="{5F07E635-F4FF-4BB8-97C9-72068A0F7DA8}" srcOrd="4" destOrd="0" presId="urn:microsoft.com/office/officeart/2005/8/layout/process1"/>
    <dgm:cxn modelId="{94560CC4-D80A-48A6-A462-CA7BA3393899}" type="presParOf" srcId="{E508FFAB-8E06-45CA-8779-794F7B741C25}" destId="{7BC27EB2-2B2E-48DE-ABD3-CC953FCFCFE2}" srcOrd="5" destOrd="0" presId="urn:microsoft.com/office/officeart/2005/8/layout/process1"/>
    <dgm:cxn modelId="{831936EA-7C4E-4577-B30D-7F8B86727814}" type="presParOf" srcId="{7BC27EB2-2B2E-48DE-ABD3-CC953FCFCFE2}" destId="{432FCFAA-8DEE-4CAC-9AD3-D84D83DB8BD5}" srcOrd="0" destOrd="0" presId="urn:microsoft.com/office/officeart/2005/8/layout/process1"/>
    <dgm:cxn modelId="{4677C8B2-4366-4FBE-88C4-1033E2286678}" type="presParOf" srcId="{E508FFAB-8E06-45CA-8779-794F7B741C25}" destId="{387D80AC-2994-4484-AA0D-FA4575EFD600}"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485E89-906A-4F2E-A0C9-DDA19DBA13C4}" type="doc">
      <dgm:prSet loTypeId="urn:microsoft.com/office/officeart/2005/8/layout/hChevron3" loCatId="process" qsTypeId="urn:microsoft.com/office/officeart/2005/8/quickstyle/simple3" qsCatId="simple" csTypeId="urn:microsoft.com/office/officeart/2005/8/colors/accent5_4" csCatId="accent5" phldr="1"/>
      <dgm:spPr/>
    </dgm:pt>
    <dgm:pt modelId="{8B183B90-380F-4B00-83FC-61CAB9E5A898}">
      <dgm:prSet phldrT="[Texto]" custT="1"/>
      <dgm:spPr>
        <a:ln>
          <a:solidFill>
            <a:srgbClr val="6F8B53"/>
          </a:solidFill>
        </a:ln>
      </dgm:spPr>
      <dgm:t>
        <a:bodyPr/>
        <a:lstStyle/>
        <a:p>
          <a:r>
            <a:rPr lang="es-EC" sz="1800" b="1">
              <a:latin typeface="Century Gothic" panose="020B0502020202020204" pitchFamily="34" charset="0"/>
            </a:rPr>
            <a:t>Objeto de Estudio:</a:t>
          </a:r>
        </a:p>
      </dgm:t>
    </dgm:pt>
    <dgm:pt modelId="{66BA783E-DF7B-449F-BB72-0B275238C75F}" type="parTrans" cxnId="{CCE7EC3F-CBCB-40F7-84AD-A3C3FD9A4DC3}">
      <dgm:prSet/>
      <dgm:spPr/>
      <dgm:t>
        <a:bodyPr/>
        <a:lstStyle/>
        <a:p>
          <a:endParaRPr lang="es-EC" sz="1200">
            <a:latin typeface="Century Gothic" panose="020B0502020202020204" pitchFamily="34" charset="0"/>
          </a:endParaRPr>
        </a:p>
      </dgm:t>
    </dgm:pt>
    <dgm:pt modelId="{E982E292-541E-469E-9563-C986254CE8E2}" type="sibTrans" cxnId="{CCE7EC3F-CBCB-40F7-84AD-A3C3FD9A4DC3}">
      <dgm:prSet/>
      <dgm:spPr/>
      <dgm:t>
        <a:bodyPr/>
        <a:lstStyle/>
        <a:p>
          <a:endParaRPr lang="es-EC" sz="1200">
            <a:latin typeface="Century Gothic" panose="020B0502020202020204" pitchFamily="34" charset="0"/>
          </a:endParaRPr>
        </a:p>
      </dgm:t>
    </dgm:pt>
    <dgm:pt modelId="{9F88C14D-7275-4C6C-AAEF-93498D7F2752}">
      <dgm:prSet phldrT="[Texto]" custT="1"/>
      <dgm:spPr>
        <a:ln>
          <a:solidFill>
            <a:srgbClr val="6F8B53"/>
          </a:solidFill>
        </a:ln>
      </dgm:spPr>
      <dgm:t>
        <a:bodyPr/>
        <a:lstStyle/>
        <a:p>
          <a:r>
            <a:rPr lang="es-EC" sz="1800" b="1">
              <a:latin typeface="Century Gothic" panose="020B0502020202020204" pitchFamily="34" charset="0"/>
            </a:rPr>
            <a:t>Enfoque de Investigación</a:t>
          </a:r>
          <a:r>
            <a:rPr lang="es-EC" sz="1800">
              <a:latin typeface="Century Gothic" panose="020B0502020202020204" pitchFamily="34" charset="0"/>
            </a:rPr>
            <a:t>:</a:t>
          </a:r>
        </a:p>
      </dgm:t>
    </dgm:pt>
    <dgm:pt modelId="{68BDCA39-C1CA-40A3-AEDA-27AB6C586D16}" type="parTrans" cxnId="{B212D182-B816-421D-9DC2-53A74011EE42}">
      <dgm:prSet/>
      <dgm:spPr/>
      <dgm:t>
        <a:bodyPr/>
        <a:lstStyle/>
        <a:p>
          <a:endParaRPr lang="es-EC" sz="1200">
            <a:latin typeface="Century Gothic" panose="020B0502020202020204" pitchFamily="34" charset="0"/>
          </a:endParaRPr>
        </a:p>
      </dgm:t>
    </dgm:pt>
    <dgm:pt modelId="{14C85390-3BC8-4FA8-8093-5FE0E80D1B77}" type="sibTrans" cxnId="{B212D182-B816-421D-9DC2-53A74011EE42}">
      <dgm:prSet/>
      <dgm:spPr/>
      <dgm:t>
        <a:bodyPr/>
        <a:lstStyle/>
        <a:p>
          <a:endParaRPr lang="es-EC" sz="1200">
            <a:latin typeface="Century Gothic" panose="020B0502020202020204" pitchFamily="34" charset="0"/>
          </a:endParaRPr>
        </a:p>
      </dgm:t>
    </dgm:pt>
    <dgm:pt modelId="{4E1CFB1E-2F96-431B-BFDB-3FE41D634B5F}">
      <dgm:prSet phldrT="[Texto]" custT="1"/>
      <dgm:spPr>
        <a:ln>
          <a:solidFill>
            <a:srgbClr val="6F8B53"/>
          </a:solidFill>
        </a:ln>
      </dgm:spPr>
      <dgm:t>
        <a:bodyPr/>
        <a:lstStyle/>
        <a:p>
          <a:r>
            <a:rPr lang="es-EC" sz="1800" b="1">
              <a:latin typeface="Century Gothic" panose="020B0502020202020204" pitchFamily="34" charset="0"/>
            </a:rPr>
            <a:t>Investigación Cualitativa</a:t>
          </a:r>
        </a:p>
      </dgm:t>
    </dgm:pt>
    <dgm:pt modelId="{2AEF43DA-8B96-4D5E-9E8A-00CA9A830EB7}" type="parTrans" cxnId="{1E47099A-5C41-45A5-8CF2-6979ADF873B8}">
      <dgm:prSet/>
      <dgm:spPr/>
      <dgm:t>
        <a:bodyPr/>
        <a:lstStyle/>
        <a:p>
          <a:endParaRPr lang="es-EC" sz="1200">
            <a:latin typeface="Century Gothic" panose="020B0502020202020204" pitchFamily="34" charset="0"/>
          </a:endParaRPr>
        </a:p>
      </dgm:t>
    </dgm:pt>
    <dgm:pt modelId="{165CFC45-90E7-49D8-9A3B-D37703A7B931}" type="sibTrans" cxnId="{1E47099A-5C41-45A5-8CF2-6979ADF873B8}">
      <dgm:prSet/>
      <dgm:spPr/>
      <dgm:t>
        <a:bodyPr/>
        <a:lstStyle/>
        <a:p>
          <a:endParaRPr lang="es-EC" sz="1200">
            <a:latin typeface="Century Gothic" panose="020B0502020202020204" pitchFamily="34" charset="0"/>
          </a:endParaRPr>
        </a:p>
      </dgm:t>
    </dgm:pt>
    <dgm:pt modelId="{58A391C5-4B59-4D82-A3FA-ED33DBC40467}">
      <dgm:prSet phldrT="[Texto]" custT="1"/>
      <dgm:spPr>
        <a:ln>
          <a:solidFill>
            <a:srgbClr val="6F8B53"/>
          </a:solidFill>
        </a:ln>
      </dgm:spPr>
      <dgm:t>
        <a:bodyPr/>
        <a:lstStyle/>
        <a:p>
          <a:r>
            <a:rPr lang="es-EC" sz="1800">
              <a:latin typeface="Century Gothic" panose="020B0502020202020204" pitchFamily="34" charset="0"/>
            </a:rPr>
            <a:t>Investigación no Experimental</a:t>
          </a:r>
        </a:p>
      </dgm:t>
    </dgm:pt>
    <dgm:pt modelId="{0B54A541-F125-4842-BB56-E1FCDB7A2CAB}" type="parTrans" cxnId="{DABEC347-B0D7-45CF-B602-4554B579D83D}">
      <dgm:prSet/>
      <dgm:spPr/>
      <dgm:t>
        <a:bodyPr/>
        <a:lstStyle/>
        <a:p>
          <a:endParaRPr lang="es-EC" sz="1200">
            <a:latin typeface="Century Gothic" panose="020B0502020202020204" pitchFamily="34" charset="0"/>
          </a:endParaRPr>
        </a:p>
      </dgm:t>
    </dgm:pt>
    <dgm:pt modelId="{EB6F3C81-94CA-454F-9D3A-12E25EA324C8}" type="sibTrans" cxnId="{DABEC347-B0D7-45CF-B602-4554B579D83D}">
      <dgm:prSet/>
      <dgm:spPr/>
      <dgm:t>
        <a:bodyPr/>
        <a:lstStyle/>
        <a:p>
          <a:endParaRPr lang="es-EC" sz="1200">
            <a:latin typeface="Century Gothic" panose="020B0502020202020204" pitchFamily="34" charset="0"/>
          </a:endParaRPr>
        </a:p>
      </dgm:t>
    </dgm:pt>
    <dgm:pt modelId="{22DA0092-F955-4AE0-BE46-ACE14187942B}">
      <dgm:prSet phldrT="[Texto]" custT="1"/>
      <dgm:spPr>
        <a:ln>
          <a:solidFill>
            <a:srgbClr val="6F8B53"/>
          </a:solidFill>
        </a:ln>
      </dgm:spPr>
      <dgm:t>
        <a:bodyPr/>
        <a:lstStyle/>
        <a:p>
          <a:r>
            <a:rPr lang="es-EC" sz="1800">
              <a:latin typeface="Century Gothic" panose="020B0502020202020204" pitchFamily="34" charset="0"/>
            </a:rPr>
            <a:t>Mixto</a:t>
          </a:r>
        </a:p>
      </dgm:t>
    </dgm:pt>
    <dgm:pt modelId="{F0C32C7F-2615-4240-B31B-AB2F9FE22979}" type="parTrans" cxnId="{4659F3A9-1937-4C6C-9564-C04745AED485}">
      <dgm:prSet/>
      <dgm:spPr/>
      <dgm:t>
        <a:bodyPr/>
        <a:lstStyle/>
        <a:p>
          <a:endParaRPr lang="es-EC" sz="1200">
            <a:latin typeface="Century Gothic" panose="020B0502020202020204" pitchFamily="34" charset="0"/>
          </a:endParaRPr>
        </a:p>
      </dgm:t>
    </dgm:pt>
    <dgm:pt modelId="{A0F55F4A-5169-45B0-96D9-EB8A6ACB4AAD}" type="sibTrans" cxnId="{4659F3A9-1937-4C6C-9564-C04745AED485}">
      <dgm:prSet/>
      <dgm:spPr/>
      <dgm:t>
        <a:bodyPr/>
        <a:lstStyle/>
        <a:p>
          <a:endParaRPr lang="es-EC" sz="1200">
            <a:latin typeface="Century Gothic" panose="020B0502020202020204" pitchFamily="34" charset="0"/>
          </a:endParaRPr>
        </a:p>
      </dgm:t>
    </dgm:pt>
    <dgm:pt modelId="{0C617DD0-F59F-42E9-924B-86ED065638A3}">
      <dgm:prSet phldrT="[Texto]" custT="1"/>
      <dgm:spPr>
        <a:ln>
          <a:solidFill>
            <a:srgbClr val="6F8B53"/>
          </a:solidFill>
        </a:ln>
      </dgm:spPr>
      <dgm:t>
        <a:bodyPr/>
        <a:lstStyle/>
        <a:p>
          <a:r>
            <a:rPr lang="es-EC" sz="1800" b="1">
              <a:latin typeface="Century Gothic" panose="020B0502020202020204" pitchFamily="34" charset="0"/>
            </a:rPr>
            <a:t>Investigación Cuantitativa</a:t>
          </a:r>
        </a:p>
      </dgm:t>
    </dgm:pt>
    <dgm:pt modelId="{944CCEB9-B9AB-4E70-95E3-BA9B590FE6E5}" type="parTrans" cxnId="{3AEEF2D1-B278-41A2-B878-8B09F3B554DD}">
      <dgm:prSet/>
      <dgm:spPr/>
      <dgm:t>
        <a:bodyPr/>
        <a:lstStyle/>
        <a:p>
          <a:endParaRPr lang="es-EC" sz="1200"/>
        </a:p>
      </dgm:t>
    </dgm:pt>
    <dgm:pt modelId="{9E396BBE-B645-4F4E-9BF0-038BD13C4558}" type="sibTrans" cxnId="{3AEEF2D1-B278-41A2-B878-8B09F3B554DD}">
      <dgm:prSet/>
      <dgm:spPr/>
      <dgm:t>
        <a:bodyPr/>
        <a:lstStyle/>
        <a:p>
          <a:endParaRPr lang="es-EC" sz="1200"/>
        </a:p>
      </dgm:t>
    </dgm:pt>
    <dgm:pt modelId="{EF145571-D866-4678-A889-F78F199ADA67}" type="pres">
      <dgm:prSet presAssocID="{E0485E89-906A-4F2E-A0C9-DDA19DBA13C4}" presName="Name0" presStyleCnt="0">
        <dgm:presLayoutVars>
          <dgm:dir/>
          <dgm:resizeHandles val="exact"/>
        </dgm:presLayoutVars>
      </dgm:prSet>
      <dgm:spPr/>
    </dgm:pt>
    <dgm:pt modelId="{BF5A1F5A-BB4F-4A66-9987-024C0E4A6A91}" type="pres">
      <dgm:prSet presAssocID="{8B183B90-380F-4B00-83FC-61CAB9E5A898}" presName="parAndChTx" presStyleLbl="node1" presStyleIdx="0" presStyleCnt="4" custScaleY="42443" custLinFactY="-19030" custLinFactNeighborX="73826" custLinFactNeighborY="-100000">
        <dgm:presLayoutVars>
          <dgm:bulletEnabled val="1"/>
        </dgm:presLayoutVars>
      </dgm:prSet>
      <dgm:spPr/>
      <dgm:t>
        <a:bodyPr/>
        <a:lstStyle/>
        <a:p>
          <a:endParaRPr lang="es-EC"/>
        </a:p>
      </dgm:t>
    </dgm:pt>
    <dgm:pt modelId="{E1D7C292-4121-48E7-9248-5978970600D7}" type="pres">
      <dgm:prSet presAssocID="{E982E292-541E-469E-9563-C986254CE8E2}" presName="parAndChSpace" presStyleCnt="0"/>
      <dgm:spPr/>
    </dgm:pt>
    <dgm:pt modelId="{61FAE28D-8429-4F67-B23B-FFBFE9E265B4}" type="pres">
      <dgm:prSet presAssocID="{9F88C14D-7275-4C6C-AAEF-93498D7F2752}" presName="parAndChTx" presStyleLbl="node1" presStyleIdx="1" presStyleCnt="4" custScaleY="42443" custLinFactNeighborX="-93566" custLinFactNeighborY="-29631">
        <dgm:presLayoutVars>
          <dgm:bulletEnabled val="1"/>
        </dgm:presLayoutVars>
      </dgm:prSet>
      <dgm:spPr/>
      <dgm:t>
        <a:bodyPr/>
        <a:lstStyle/>
        <a:p>
          <a:endParaRPr lang="es-EC"/>
        </a:p>
      </dgm:t>
    </dgm:pt>
    <dgm:pt modelId="{94778BD3-7959-434C-8BE7-30E19C366DA5}" type="pres">
      <dgm:prSet presAssocID="{14C85390-3BC8-4FA8-8093-5FE0E80D1B77}" presName="parAndChSpace" presStyleCnt="0"/>
      <dgm:spPr/>
    </dgm:pt>
    <dgm:pt modelId="{86CA34B2-AFB5-41DB-903C-08C270F70D42}" type="pres">
      <dgm:prSet presAssocID="{4E1CFB1E-2F96-431B-BFDB-3FE41D634B5F}" presName="parAndChTx" presStyleLbl="node1" presStyleIdx="2" presStyleCnt="4" custScaleY="42443" custLinFactX="-22417" custLinFactNeighborX="-100000" custLinFactNeighborY="13796">
        <dgm:presLayoutVars>
          <dgm:bulletEnabled val="1"/>
        </dgm:presLayoutVars>
      </dgm:prSet>
      <dgm:spPr/>
      <dgm:t>
        <a:bodyPr/>
        <a:lstStyle/>
        <a:p>
          <a:endParaRPr lang="es-EC"/>
        </a:p>
      </dgm:t>
    </dgm:pt>
    <dgm:pt modelId="{BE198F2B-4816-42B3-B599-210C0BD6A728}" type="pres">
      <dgm:prSet presAssocID="{165CFC45-90E7-49D8-9A3B-D37703A7B931}" presName="parAndChSpace" presStyleCnt="0"/>
      <dgm:spPr/>
    </dgm:pt>
    <dgm:pt modelId="{75C9FCAB-C93C-46DF-9BF1-EBAAD1DCD683}" type="pres">
      <dgm:prSet presAssocID="{0C617DD0-F59F-42E9-924B-86ED065638A3}" presName="parAndChTx" presStyleLbl="node1" presStyleIdx="3" presStyleCnt="4" custScaleY="42443" custLinFactX="-46128" custLinFactNeighborX="-100000" custLinFactNeighborY="56574">
        <dgm:presLayoutVars>
          <dgm:bulletEnabled val="1"/>
        </dgm:presLayoutVars>
      </dgm:prSet>
      <dgm:spPr/>
      <dgm:t>
        <a:bodyPr/>
        <a:lstStyle/>
        <a:p>
          <a:endParaRPr lang="es-EC"/>
        </a:p>
      </dgm:t>
    </dgm:pt>
  </dgm:ptLst>
  <dgm:cxnLst>
    <dgm:cxn modelId="{1C93EFEE-D066-4F56-9D9B-DAD1854706FD}" type="presOf" srcId="{58A391C5-4B59-4D82-A3FA-ED33DBC40467}" destId="{BF5A1F5A-BB4F-4A66-9987-024C0E4A6A91}" srcOrd="0" destOrd="1" presId="urn:microsoft.com/office/officeart/2005/8/layout/hChevron3"/>
    <dgm:cxn modelId="{CA5F6407-506F-4733-BE70-654460D5F9A4}" type="presOf" srcId="{9F88C14D-7275-4C6C-AAEF-93498D7F2752}" destId="{61FAE28D-8429-4F67-B23B-FFBFE9E265B4}" srcOrd="0" destOrd="0" presId="urn:microsoft.com/office/officeart/2005/8/layout/hChevron3"/>
    <dgm:cxn modelId="{CCE7EC3F-CBCB-40F7-84AD-A3C3FD9A4DC3}" srcId="{E0485E89-906A-4F2E-A0C9-DDA19DBA13C4}" destId="{8B183B90-380F-4B00-83FC-61CAB9E5A898}" srcOrd="0" destOrd="0" parTransId="{66BA783E-DF7B-449F-BB72-0B275238C75F}" sibTransId="{E982E292-541E-469E-9563-C986254CE8E2}"/>
    <dgm:cxn modelId="{41C68D3D-7AF7-44E2-946C-19A599549366}" type="presOf" srcId="{22DA0092-F955-4AE0-BE46-ACE14187942B}" destId="{61FAE28D-8429-4F67-B23B-FFBFE9E265B4}" srcOrd="0" destOrd="1" presId="urn:microsoft.com/office/officeart/2005/8/layout/hChevron3"/>
    <dgm:cxn modelId="{259AA4B7-CDE9-480B-976E-01F64674C538}" type="presOf" srcId="{4E1CFB1E-2F96-431B-BFDB-3FE41D634B5F}" destId="{86CA34B2-AFB5-41DB-903C-08C270F70D42}" srcOrd="0" destOrd="0" presId="urn:microsoft.com/office/officeart/2005/8/layout/hChevron3"/>
    <dgm:cxn modelId="{1F6FD09A-1CFA-4182-882D-62EC3BE73A4A}" type="presOf" srcId="{0C617DD0-F59F-42E9-924B-86ED065638A3}" destId="{75C9FCAB-C93C-46DF-9BF1-EBAAD1DCD683}" srcOrd="0" destOrd="0" presId="urn:microsoft.com/office/officeart/2005/8/layout/hChevron3"/>
    <dgm:cxn modelId="{1E47099A-5C41-45A5-8CF2-6979ADF873B8}" srcId="{E0485E89-906A-4F2E-A0C9-DDA19DBA13C4}" destId="{4E1CFB1E-2F96-431B-BFDB-3FE41D634B5F}" srcOrd="2" destOrd="0" parTransId="{2AEF43DA-8B96-4D5E-9E8A-00CA9A830EB7}" sibTransId="{165CFC45-90E7-49D8-9A3B-D37703A7B931}"/>
    <dgm:cxn modelId="{3AEEF2D1-B278-41A2-B878-8B09F3B554DD}" srcId="{E0485E89-906A-4F2E-A0C9-DDA19DBA13C4}" destId="{0C617DD0-F59F-42E9-924B-86ED065638A3}" srcOrd="3" destOrd="0" parTransId="{944CCEB9-B9AB-4E70-95E3-BA9B590FE6E5}" sibTransId="{9E396BBE-B645-4F4E-9BF0-038BD13C4558}"/>
    <dgm:cxn modelId="{B212D182-B816-421D-9DC2-53A74011EE42}" srcId="{E0485E89-906A-4F2E-A0C9-DDA19DBA13C4}" destId="{9F88C14D-7275-4C6C-AAEF-93498D7F2752}" srcOrd="1" destOrd="0" parTransId="{68BDCA39-C1CA-40A3-AEDA-27AB6C586D16}" sibTransId="{14C85390-3BC8-4FA8-8093-5FE0E80D1B77}"/>
    <dgm:cxn modelId="{1E0CA3A9-A22E-4A74-A1E5-26B6A17EF2BA}" type="presOf" srcId="{E0485E89-906A-4F2E-A0C9-DDA19DBA13C4}" destId="{EF145571-D866-4678-A889-F78F199ADA67}" srcOrd="0" destOrd="0" presId="urn:microsoft.com/office/officeart/2005/8/layout/hChevron3"/>
    <dgm:cxn modelId="{4659F3A9-1937-4C6C-9564-C04745AED485}" srcId="{9F88C14D-7275-4C6C-AAEF-93498D7F2752}" destId="{22DA0092-F955-4AE0-BE46-ACE14187942B}" srcOrd="0" destOrd="0" parTransId="{F0C32C7F-2615-4240-B31B-AB2F9FE22979}" sibTransId="{A0F55F4A-5169-45B0-96D9-EB8A6ACB4AAD}"/>
    <dgm:cxn modelId="{6118B7C8-7BDC-487D-8C3E-6E01C843E910}" type="presOf" srcId="{8B183B90-380F-4B00-83FC-61CAB9E5A898}" destId="{BF5A1F5A-BB4F-4A66-9987-024C0E4A6A91}" srcOrd="0" destOrd="0" presId="urn:microsoft.com/office/officeart/2005/8/layout/hChevron3"/>
    <dgm:cxn modelId="{DABEC347-B0D7-45CF-B602-4554B579D83D}" srcId="{8B183B90-380F-4B00-83FC-61CAB9E5A898}" destId="{58A391C5-4B59-4D82-A3FA-ED33DBC40467}" srcOrd="0" destOrd="0" parTransId="{0B54A541-F125-4842-BB56-E1FCDB7A2CAB}" sibTransId="{EB6F3C81-94CA-454F-9D3A-12E25EA324C8}"/>
    <dgm:cxn modelId="{7841BC15-589F-4B15-9B5B-166B197B5A2F}" type="presParOf" srcId="{EF145571-D866-4678-A889-F78F199ADA67}" destId="{BF5A1F5A-BB4F-4A66-9987-024C0E4A6A91}" srcOrd="0" destOrd="0" presId="urn:microsoft.com/office/officeart/2005/8/layout/hChevron3"/>
    <dgm:cxn modelId="{08100AD6-DDC0-401E-B098-BFCC062F6A10}" type="presParOf" srcId="{EF145571-D866-4678-A889-F78F199ADA67}" destId="{E1D7C292-4121-48E7-9248-5978970600D7}" srcOrd="1" destOrd="0" presId="urn:microsoft.com/office/officeart/2005/8/layout/hChevron3"/>
    <dgm:cxn modelId="{EF9DC3C3-FCDA-4521-9074-591B6D26C3C5}" type="presParOf" srcId="{EF145571-D866-4678-A889-F78F199ADA67}" destId="{61FAE28D-8429-4F67-B23B-FFBFE9E265B4}" srcOrd="2" destOrd="0" presId="urn:microsoft.com/office/officeart/2005/8/layout/hChevron3"/>
    <dgm:cxn modelId="{5265B6A1-0D19-4FAE-B055-4C8EE3781CDF}" type="presParOf" srcId="{EF145571-D866-4678-A889-F78F199ADA67}" destId="{94778BD3-7959-434C-8BE7-30E19C366DA5}" srcOrd="3" destOrd="0" presId="urn:microsoft.com/office/officeart/2005/8/layout/hChevron3"/>
    <dgm:cxn modelId="{B8A964DE-7C94-4CFB-90CF-BEB6D4717DF5}" type="presParOf" srcId="{EF145571-D866-4678-A889-F78F199ADA67}" destId="{86CA34B2-AFB5-41DB-903C-08C270F70D42}" srcOrd="4" destOrd="0" presId="urn:microsoft.com/office/officeart/2005/8/layout/hChevron3"/>
    <dgm:cxn modelId="{A89FBCEA-1DE9-47DF-9AF3-285DE4D9375C}" type="presParOf" srcId="{EF145571-D866-4678-A889-F78F199ADA67}" destId="{BE198F2B-4816-42B3-B599-210C0BD6A728}" srcOrd="5" destOrd="0" presId="urn:microsoft.com/office/officeart/2005/8/layout/hChevron3"/>
    <dgm:cxn modelId="{45D4CF8D-7235-4F85-AD6A-99EDC3762DB1}" type="presParOf" srcId="{EF145571-D866-4678-A889-F78F199ADA67}" destId="{75C9FCAB-C93C-46DF-9BF1-EBAAD1DCD683}"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E0FB1E-EBD0-431A-B98B-5B956AD8A9D7}" type="doc">
      <dgm:prSet loTypeId="urn:microsoft.com/office/officeart/2005/8/layout/hProcess9" loCatId="process" qsTypeId="urn:microsoft.com/office/officeart/2005/8/quickstyle/simple1" qsCatId="simple" csTypeId="urn:microsoft.com/office/officeart/2005/8/colors/colorful2" csCatId="colorful" phldr="1"/>
      <dgm:spPr/>
      <dgm:t>
        <a:bodyPr/>
        <a:lstStyle/>
        <a:p>
          <a:endParaRPr lang="es-ES"/>
        </a:p>
      </dgm:t>
    </dgm:pt>
    <dgm:pt modelId="{DB29C11B-2628-408E-88F4-EFC5841AFAAE}">
      <dgm:prSet phldrT="[Text]" custT="1"/>
      <dgm:spPr>
        <a:solidFill>
          <a:schemeClr val="bg1">
            <a:lumMod val="95000"/>
          </a:schemeClr>
        </a:solidFill>
        <a:ln>
          <a:solidFill>
            <a:srgbClr val="9FB787"/>
          </a:solidFill>
        </a:ln>
      </dgm:spPr>
      <dgm:t>
        <a:bodyPr/>
        <a:lstStyle/>
        <a:p>
          <a:pPr>
            <a:buClr>
              <a:srgbClr val="DEDEDE"/>
            </a:buClr>
            <a:buSzTx/>
          </a:pPr>
          <a:r>
            <a:rPr lang="es-ES" sz="1400" b="1">
              <a:solidFill>
                <a:schemeClr val="tx1"/>
              </a:solidFill>
              <a:latin typeface="Century Gothic" panose="020B0502020202020204" pitchFamily="34" charset="0"/>
            </a:rPr>
            <a:t>Muestra intencional</a:t>
          </a:r>
        </a:p>
      </dgm:t>
    </dgm:pt>
    <dgm:pt modelId="{A7BC76B1-C9A9-4217-8AA5-C871B6E35228}" type="parTrans" cxnId="{324AEF86-4454-4ED5-8EA2-E166849DC742}">
      <dgm:prSet/>
      <dgm:spPr/>
      <dgm:t>
        <a:bodyPr/>
        <a:lstStyle/>
        <a:p>
          <a:endParaRPr lang="es-ES" sz="1400"/>
        </a:p>
      </dgm:t>
    </dgm:pt>
    <dgm:pt modelId="{28FC9747-A1D5-4990-A129-04C788153310}" type="sibTrans" cxnId="{324AEF86-4454-4ED5-8EA2-E166849DC742}">
      <dgm:prSet/>
      <dgm:spPr/>
      <dgm:t>
        <a:bodyPr/>
        <a:lstStyle/>
        <a:p>
          <a:endParaRPr lang="es-ES" sz="1400"/>
        </a:p>
      </dgm:t>
    </dgm:pt>
    <dgm:pt modelId="{703B010F-E79C-4808-A25C-2106D670BA68}">
      <dgm:prSet phldrT="[Text]" custT="1"/>
      <dgm:spPr>
        <a:solidFill>
          <a:schemeClr val="bg1">
            <a:lumMod val="95000"/>
          </a:schemeClr>
        </a:solidFill>
        <a:ln>
          <a:solidFill>
            <a:srgbClr val="9FB787"/>
          </a:solidFill>
        </a:ln>
      </dgm:spPr>
      <dgm:t>
        <a:bodyPr/>
        <a:lstStyle/>
        <a:p>
          <a:pPr>
            <a:buClr>
              <a:srgbClr val="000000"/>
            </a:buClr>
            <a:buSzTx/>
          </a:pPr>
          <a:r>
            <a:rPr lang="es-ES" sz="1400">
              <a:solidFill>
                <a:schemeClr val="tx1"/>
              </a:solidFill>
              <a:latin typeface="Century Gothic" panose="020B0502020202020204" pitchFamily="34" charset="0"/>
            </a:rPr>
            <a:t>método no probabilístico al ser elegidos por un criterio personal, representando así un ahorro de tiempo y dinero para el estudio (Black, 2019)</a:t>
          </a:r>
        </a:p>
      </dgm:t>
    </dgm:pt>
    <dgm:pt modelId="{DB5955D9-E3DB-483B-A3C2-8F36AFB2EA64}" type="parTrans" cxnId="{C3E3FE22-70B8-4E96-B34B-B27FFA29AE59}">
      <dgm:prSet/>
      <dgm:spPr/>
      <dgm:t>
        <a:bodyPr/>
        <a:lstStyle/>
        <a:p>
          <a:endParaRPr lang="es-ES" sz="1400"/>
        </a:p>
      </dgm:t>
    </dgm:pt>
    <dgm:pt modelId="{F2FE9CF3-7470-469F-89EB-85B44DC3E43C}" type="sibTrans" cxnId="{C3E3FE22-70B8-4E96-B34B-B27FFA29AE59}">
      <dgm:prSet/>
      <dgm:spPr/>
      <dgm:t>
        <a:bodyPr/>
        <a:lstStyle/>
        <a:p>
          <a:endParaRPr lang="es-ES" sz="1400"/>
        </a:p>
      </dgm:t>
    </dgm:pt>
    <dgm:pt modelId="{614BD861-AB7F-49E4-AC65-FF141C35068D}" type="pres">
      <dgm:prSet presAssocID="{EBE0FB1E-EBD0-431A-B98B-5B956AD8A9D7}" presName="CompostProcess" presStyleCnt="0">
        <dgm:presLayoutVars>
          <dgm:dir/>
          <dgm:resizeHandles val="exact"/>
        </dgm:presLayoutVars>
      </dgm:prSet>
      <dgm:spPr/>
      <dgm:t>
        <a:bodyPr/>
        <a:lstStyle/>
        <a:p>
          <a:endParaRPr lang="es-EC"/>
        </a:p>
      </dgm:t>
    </dgm:pt>
    <dgm:pt modelId="{B9B87727-B512-449A-B094-CD468D1A27C9}" type="pres">
      <dgm:prSet presAssocID="{EBE0FB1E-EBD0-431A-B98B-5B956AD8A9D7}" presName="arrow" presStyleLbl="bgShp" presStyleIdx="0" presStyleCnt="1"/>
      <dgm:spPr>
        <a:solidFill>
          <a:srgbClr val="9FB787"/>
        </a:solidFill>
      </dgm:spPr>
    </dgm:pt>
    <dgm:pt modelId="{5D23AA22-343B-46D0-82C9-D28A261D2768}" type="pres">
      <dgm:prSet presAssocID="{EBE0FB1E-EBD0-431A-B98B-5B956AD8A9D7}" presName="linearProcess" presStyleCnt="0"/>
      <dgm:spPr/>
    </dgm:pt>
    <dgm:pt modelId="{02115ADC-CB73-4F4B-9579-CDA30F133B06}" type="pres">
      <dgm:prSet presAssocID="{DB29C11B-2628-408E-88F4-EFC5841AFAAE}" presName="textNode" presStyleLbl="node1" presStyleIdx="0" presStyleCnt="1" custScaleY="109773">
        <dgm:presLayoutVars>
          <dgm:bulletEnabled val="1"/>
        </dgm:presLayoutVars>
      </dgm:prSet>
      <dgm:spPr/>
      <dgm:t>
        <a:bodyPr/>
        <a:lstStyle/>
        <a:p>
          <a:endParaRPr lang="es-EC"/>
        </a:p>
      </dgm:t>
    </dgm:pt>
  </dgm:ptLst>
  <dgm:cxnLst>
    <dgm:cxn modelId="{3B8D4E7C-CAE7-4333-B7C9-B3AAE63BB7F0}" type="presOf" srcId="{703B010F-E79C-4808-A25C-2106D670BA68}" destId="{02115ADC-CB73-4F4B-9579-CDA30F133B06}" srcOrd="0" destOrd="1" presId="urn:microsoft.com/office/officeart/2005/8/layout/hProcess9"/>
    <dgm:cxn modelId="{324AEF86-4454-4ED5-8EA2-E166849DC742}" srcId="{EBE0FB1E-EBD0-431A-B98B-5B956AD8A9D7}" destId="{DB29C11B-2628-408E-88F4-EFC5841AFAAE}" srcOrd="0" destOrd="0" parTransId="{A7BC76B1-C9A9-4217-8AA5-C871B6E35228}" sibTransId="{28FC9747-A1D5-4990-A129-04C788153310}"/>
    <dgm:cxn modelId="{E703CB02-FED2-473A-BF44-8BE4F7F91BEF}" type="presOf" srcId="{EBE0FB1E-EBD0-431A-B98B-5B956AD8A9D7}" destId="{614BD861-AB7F-49E4-AC65-FF141C35068D}" srcOrd="0" destOrd="0" presId="urn:microsoft.com/office/officeart/2005/8/layout/hProcess9"/>
    <dgm:cxn modelId="{C3E3FE22-70B8-4E96-B34B-B27FFA29AE59}" srcId="{DB29C11B-2628-408E-88F4-EFC5841AFAAE}" destId="{703B010F-E79C-4808-A25C-2106D670BA68}" srcOrd="0" destOrd="0" parTransId="{DB5955D9-E3DB-483B-A3C2-8F36AFB2EA64}" sibTransId="{F2FE9CF3-7470-469F-89EB-85B44DC3E43C}"/>
    <dgm:cxn modelId="{32A92EEE-AF6B-4026-A490-618DCFDDE238}" type="presOf" srcId="{DB29C11B-2628-408E-88F4-EFC5841AFAAE}" destId="{02115ADC-CB73-4F4B-9579-CDA30F133B06}" srcOrd="0" destOrd="0" presId="urn:microsoft.com/office/officeart/2005/8/layout/hProcess9"/>
    <dgm:cxn modelId="{41FEEBD3-C612-43FD-A5B9-BF45E6FFCF3C}" type="presParOf" srcId="{614BD861-AB7F-49E4-AC65-FF141C35068D}" destId="{B9B87727-B512-449A-B094-CD468D1A27C9}" srcOrd="0" destOrd="0" presId="urn:microsoft.com/office/officeart/2005/8/layout/hProcess9"/>
    <dgm:cxn modelId="{0E6EC9A4-DEA9-4BED-BD28-44D3D68255BA}" type="presParOf" srcId="{614BD861-AB7F-49E4-AC65-FF141C35068D}" destId="{5D23AA22-343B-46D0-82C9-D28A261D2768}" srcOrd="1" destOrd="0" presId="urn:microsoft.com/office/officeart/2005/8/layout/hProcess9"/>
    <dgm:cxn modelId="{415B06C4-DC97-41C8-9B8F-6A029434963A}" type="presParOf" srcId="{5D23AA22-343B-46D0-82C9-D28A261D2768}" destId="{02115ADC-CB73-4F4B-9579-CDA30F133B06}" srcOrd="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E0FB1E-EBD0-431A-B98B-5B956AD8A9D7}" type="doc">
      <dgm:prSet loTypeId="urn:microsoft.com/office/officeart/2005/8/layout/process1" loCatId="process" qsTypeId="urn:microsoft.com/office/officeart/2005/8/quickstyle/simple1" qsCatId="simple" csTypeId="urn:microsoft.com/office/officeart/2005/8/colors/colorful2" csCatId="colorful" phldr="1"/>
      <dgm:spPr/>
      <dgm:t>
        <a:bodyPr/>
        <a:lstStyle/>
        <a:p>
          <a:endParaRPr lang="es-ES"/>
        </a:p>
      </dgm:t>
    </dgm:pt>
    <dgm:pt modelId="{DB29C11B-2628-408E-88F4-EFC5841AFAAE}">
      <dgm:prSet phldrT="[Text]" custT="1"/>
      <dgm:spPr>
        <a:solidFill>
          <a:srgbClr val="FEF8E2"/>
        </a:solidFill>
        <a:ln>
          <a:solidFill>
            <a:srgbClr val="9FB787"/>
          </a:solidFill>
        </a:ln>
      </dgm:spPr>
      <dgm:t>
        <a:bodyPr/>
        <a:lstStyle/>
        <a:p>
          <a:pPr>
            <a:buClr>
              <a:srgbClr val="DEDEDE"/>
            </a:buClr>
            <a:buSzTx/>
          </a:pPr>
          <a:r>
            <a:rPr lang="es-ES" sz="1600">
              <a:solidFill>
                <a:schemeClr val="tx1"/>
              </a:solidFill>
              <a:latin typeface="Century Gothic" panose="020B0502020202020204" pitchFamily="34" charset="0"/>
            </a:rPr>
            <a:t>Se considera 15 casos de fraudes tributarios, los mismos que han sido escogidos en base a la frecuencia con que se han llevado a cabo los motivos de los delitos y a su vez los montos de infracción; siendo así, la muestra seleccionada determina una representatividad del 25% con relación a la población.</a:t>
          </a:r>
          <a:endParaRPr lang="es-ES" sz="1600" b="1">
            <a:solidFill>
              <a:schemeClr val="tx1"/>
            </a:solidFill>
            <a:latin typeface="Century Gothic" panose="020B0502020202020204" pitchFamily="34" charset="0"/>
          </a:endParaRPr>
        </a:p>
      </dgm:t>
    </dgm:pt>
    <dgm:pt modelId="{A7BC76B1-C9A9-4217-8AA5-C871B6E35228}" type="parTrans" cxnId="{324AEF86-4454-4ED5-8EA2-E166849DC742}">
      <dgm:prSet/>
      <dgm:spPr/>
      <dgm:t>
        <a:bodyPr/>
        <a:lstStyle/>
        <a:p>
          <a:endParaRPr lang="es-ES" sz="1600"/>
        </a:p>
      </dgm:t>
    </dgm:pt>
    <dgm:pt modelId="{28FC9747-A1D5-4990-A129-04C788153310}" type="sibTrans" cxnId="{324AEF86-4454-4ED5-8EA2-E166849DC742}">
      <dgm:prSet/>
      <dgm:spPr/>
      <dgm:t>
        <a:bodyPr/>
        <a:lstStyle/>
        <a:p>
          <a:endParaRPr lang="es-ES" sz="1600"/>
        </a:p>
      </dgm:t>
    </dgm:pt>
    <dgm:pt modelId="{4372F16B-D638-415E-AC8D-4303DE6D88FE}" type="pres">
      <dgm:prSet presAssocID="{EBE0FB1E-EBD0-431A-B98B-5B956AD8A9D7}" presName="Name0" presStyleCnt="0">
        <dgm:presLayoutVars>
          <dgm:dir/>
          <dgm:resizeHandles val="exact"/>
        </dgm:presLayoutVars>
      </dgm:prSet>
      <dgm:spPr/>
      <dgm:t>
        <a:bodyPr/>
        <a:lstStyle/>
        <a:p>
          <a:endParaRPr lang="es-EC"/>
        </a:p>
      </dgm:t>
    </dgm:pt>
    <dgm:pt modelId="{53C5C063-1F4A-42F9-9CD4-BABAD30D1A84}" type="pres">
      <dgm:prSet presAssocID="{DB29C11B-2628-408E-88F4-EFC5841AFAAE}" presName="node" presStyleLbl="node1" presStyleIdx="0" presStyleCnt="1" custLinFactNeighborX="-88766" custLinFactNeighborY="-4554">
        <dgm:presLayoutVars>
          <dgm:bulletEnabled val="1"/>
        </dgm:presLayoutVars>
      </dgm:prSet>
      <dgm:spPr/>
      <dgm:t>
        <a:bodyPr/>
        <a:lstStyle/>
        <a:p>
          <a:endParaRPr lang="es-EC"/>
        </a:p>
      </dgm:t>
    </dgm:pt>
  </dgm:ptLst>
  <dgm:cxnLst>
    <dgm:cxn modelId="{324AEF86-4454-4ED5-8EA2-E166849DC742}" srcId="{EBE0FB1E-EBD0-431A-B98B-5B956AD8A9D7}" destId="{DB29C11B-2628-408E-88F4-EFC5841AFAAE}" srcOrd="0" destOrd="0" parTransId="{A7BC76B1-C9A9-4217-8AA5-C871B6E35228}" sibTransId="{28FC9747-A1D5-4990-A129-04C788153310}"/>
    <dgm:cxn modelId="{90C76802-0FC5-4D0F-A8B4-DA23276B90A5}" type="presOf" srcId="{DB29C11B-2628-408E-88F4-EFC5841AFAAE}" destId="{53C5C063-1F4A-42F9-9CD4-BABAD30D1A84}" srcOrd="0" destOrd="0" presId="urn:microsoft.com/office/officeart/2005/8/layout/process1"/>
    <dgm:cxn modelId="{E97E85C0-4B50-4BA8-95D2-EB7CCD8880BE}" type="presOf" srcId="{EBE0FB1E-EBD0-431A-B98B-5B956AD8A9D7}" destId="{4372F16B-D638-415E-AC8D-4303DE6D88FE}" srcOrd="0" destOrd="0" presId="urn:microsoft.com/office/officeart/2005/8/layout/process1"/>
    <dgm:cxn modelId="{3C342492-E7F9-49AB-9AD6-97ED64CBBE99}" type="presParOf" srcId="{4372F16B-D638-415E-AC8D-4303DE6D88FE}" destId="{53C5C063-1F4A-42F9-9CD4-BABAD30D1A84}" srcOrd="0"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588A149-20A1-4A19-B9BF-4E89D21136AD}" type="doc">
      <dgm:prSet loTypeId="urn:microsoft.com/office/officeart/2005/8/layout/hProcess7" loCatId="list" qsTypeId="urn:microsoft.com/office/officeart/2005/8/quickstyle/simple3" qsCatId="simple" csTypeId="urn:microsoft.com/office/officeart/2005/8/colors/accent3_4" csCatId="accent3" phldr="1"/>
      <dgm:spPr/>
      <dgm:t>
        <a:bodyPr/>
        <a:lstStyle/>
        <a:p>
          <a:endParaRPr lang="es-EC"/>
        </a:p>
      </dgm:t>
    </dgm:pt>
    <dgm:pt modelId="{9038300B-0F2F-4774-8538-AD4D7832483D}">
      <dgm:prSet phldrT="[Texto]" custT="1"/>
      <dgm:spPr/>
      <dgm:t>
        <a:bodyPr/>
        <a:lstStyle/>
        <a:p>
          <a:endParaRPr lang="es-EC" sz="1400" dirty="0">
            <a:latin typeface="Century Gothic" panose="020B0502020202020204" pitchFamily="34" charset="0"/>
          </a:endParaRPr>
        </a:p>
      </dgm:t>
    </dgm:pt>
    <dgm:pt modelId="{48E1535A-A641-485E-93F7-B1090FC2A3A5}" type="parTrans" cxnId="{2078AB02-AD80-435B-989B-5AAF8498F22C}">
      <dgm:prSet/>
      <dgm:spPr/>
      <dgm:t>
        <a:bodyPr/>
        <a:lstStyle/>
        <a:p>
          <a:endParaRPr lang="es-EC" sz="1400">
            <a:latin typeface="Century Gothic" panose="020B0502020202020204" pitchFamily="34" charset="0"/>
          </a:endParaRPr>
        </a:p>
      </dgm:t>
    </dgm:pt>
    <dgm:pt modelId="{C4654088-46B4-4B41-B98A-38574344B805}" type="sibTrans" cxnId="{2078AB02-AD80-435B-989B-5AAF8498F22C}">
      <dgm:prSet/>
      <dgm:spPr/>
      <dgm:t>
        <a:bodyPr/>
        <a:lstStyle/>
        <a:p>
          <a:endParaRPr lang="es-EC" sz="1400">
            <a:latin typeface="Century Gothic" panose="020B0502020202020204" pitchFamily="34" charset="0"/>
          </a:endParaRPr>
        </a:p>
      </dgm:t>
    </dgm:pt>
    <dgm:pt modelId="{8D83B741-080F-4C1B-86CE-42968805407D}">
      <dgm:prSet phldrT="[Texto]" custT="1"/>
      <dgm:spPr/>
      <dgm:t>
        <a:bodyPr/>
        <a:lstStyle/>
        <a:p>
          <a:r>
            <a:rPr lang="es-EC" sz="1500" dirty="0">
              <a:latin typeface="Century Gothic" panose="020B0502020202020204" pitchFamily="34" charset="0"/>
            </a:rPr>
            <a:t> </a:t>
          </a:r>
          <a:br>
            <a:rPr lang="es-EC" sz="1500" dirty="0">
              <a:latin typeface="Century Gothic" panose="020B0502020202020204" pitchFamily="34" charset="0"/>
            </a:rPr>
          </a:br>
          <a:r>
            <a:rPr lang="es-ES" sz="1500" dirty="0">
              <a:latin typeface="Century Gothic" panose="020B0502020202020204" pitchFamily="34" charset="0"/>
              <a:ea typeface="Calibri" panose="020F0502020204030204" pitchFamily="34" charset="0"/>
            </a:rPr>
            <a:t>Revisión de balances financieros y mayores</a:t>
          </a:r>
          <a:endParaRPr lang="es-EC" sz="1500" dirty="0">
            <a:latin typeface="Century Gothic" panose="020B0502020202020204" pitchFamily="34" charset="0"/>
          </a:endParaRPr>
        </a:p>
      </dgm:t>
    </dgm:pt>
    <dgm:pt modelId="{53043E78-C655-4F0F-8AAD-7CE0A3073CE3}" type="parTrans" cxnId="{57077CD6-E61C-4A51-BAE6-265E7E04D0D2}">
      <dgm:prSet/>
      <dgm:spPr/>
      <dgm:t>
        <a:bodyPr/>
        <a:lstStyle/>
        <a:p>
          <a:endParaRPr lang="es-EC" sz="1400">
            <a:latin typeface="Century Gothic" panose="020B0502020202020204" pitchFamily="34" charset="0"/>
          </a:endParaRPr>
        </a:p>
      </dgm:t>
    </dgm:pt>
    <dgm:pt modelId="{42FB6FF9-2216-4DE2-8A81-904AD73C3D50}" type="sibTrans" cxnId="{57077CD6-E61C-4A51-BAE6-265E7E04D0D2}">
      <dgm:prSet/>
      <dgm:spPr/>
      <dgm:t>
        <a:bodyPr/>
        <a:lstStyle/>
        <a:p>
          <a:endParaRPr lang="es-EC" sz="1400">
            <a:latin typeface="Century Gothic" panose="020B0502020202020204" pitchFamily="34" charset="0"/>
          </a:endParaRPr>
        </a:p>
      </dgm:t>
    </dgm:pt>
    <dgm:pt modelId="{1BB0A816-12A7-417A-8FE3-36A37B81F65A}">
      <dgm:prSet phldrT="[Texto]" custT="1"/>
      <dgm:spPr/>
      <dgm:t>
        <a:bodyPr/>
        <a:lstStyle/>
        <a:p>
          <a:r>
            <a:rPr lang="es-EC" sz="1400" dirty="0">
              <a:latin typeface="Century Gothic" panose="020B0502020202020204" pitchFamily="34" charset="0"/>
            </a:rPr>
            <a:t>  </a:t>
          </a:r>
        </a:p>
      </dgm:t>
    </dgm:pt>
    <dgm:pt modelId="{401B1BF6-79A6-47EE-ACED-5A604626AFB7}" type="parTrans" cxnId="{96AEFCFC-39BE-4E81-AB97-B537EE8E6BD4}">
      <dgm:prSet/>
      <dgm:spPr/>
      <dgm:t>
        <a:bodyPr/>
        <a:lstStyle/>
        <a:p>
          <a:endParaRPr lang="es-EC" sz="1400">
            <a:latin typeface="Century Gothic" panose="020B0502020202020204" pitchFamily="34" charset="0"/>
          </a:endParaRPr>
        </a:p>
      </dgm:t>
    </dgm:pt>
    <dgm:pt modelId="{9B68B68E-42BE-469E-863A-2B97353BD6EA}" type="sibTrans" cxnId="{96AEFCFC-39BE-4E81-AB97-B537EE8E6BD4}">
      <dgm:prSet/>
      <dgm:spPr/>
      <dgm:t>
        <a:bodyPr/>
        <a:lstStyle/>
        <a:p>
          <a:endParaRPr lang="es-EC" sz="1400">
            <a:latin typeface="Century Gothic" panose="020B0502020202020204" pitchFamily="34" charset="0"/>
          </a:endParaRPr>
        </a:p>
      </dgm:t>
    </dgm:pt>
    <dgm:pt modelId="{2CDD7036-AD51-409B-8537-B0A9387AE0CD}">
      <dgm:prSet phldrT="[Texto]" custT="1"/>
      <dgm:spPr/>
      <dgm:t>
        <a:bodyPr/>
        <a:lstStyle/>
        <a:p>
          <a:r>
            <a:rPr lang="es-ES" sz="1500" dirty="0">
              <a:latin typeface="Century Gothic" panose="020B0502020202020204" pitchFamily="34" charset="0"/>
              <a:ea typeface="Calibri" panose="020F0502020204030204" pitchFamily="34" charset="0"/>
            </a:rPr>
            <a:t/>
          </a:r>
          <a:br>
            <a:rPr lang="es-ES" sz="1500" dirty="0">
              <a:latin typeface="Century Gothic" panose="020B0502020202020204" pitchFamily="34" charset="0"/>
              <a:ea typeface="Calibri" panose="020F0502020204030204" pitchFamily="34" charset="0"/>
            </a:rPr>
          </a:br>
          <a:r>
            <a:rPr lang="es-ES" sz="1500" dirty="0">
              <a:latin typeface="Century Gothic" panose="020B0502020202020204" pitchFamily="34" charset="0"/>
              <a:ea typeface="Calibri" panose="020F0502020204030204" pitchFamily="34" charset="0"/>
            </a:rPr>
            <a:t>Revisión de declaraciones tributarias</a:t>
          </a:r>
          <a:endParaRPr lang="es-EC" sz="1500" dirty="0">
            <a:latin typeface="Century Gothic" panose="020B0502020202020204" pitchFamily="34" charset="0"/>
          </a:endParaRPr>
        </a:p>
      </dgm:t>
    </dgm:pt>
    <dgm:pt modelId="{638FC12E-2F85-4FC9-A742-7A7FEB7D7914}" type="parTrans" cxnId="{98C2FE2C-6ACA-49BD-9B98-82B6904542FF}">
      <dgm:prSet/>
      <dgm:spPr/>
      <dgm:t>
        <a:bodyPr/>
        <a:lstStyle/>
        <a:p>
          <a:endParaRPr lang="es-EC" sz="1400">
            <a:latin typeface="Century Gothic" panose="020B0502020202020204" pitchFamily="34" charset="0"/>
          </a:endParaRPr>
        </a:p>
      </dgm:t>
    </dgm:pt>
    <dgm:pt modelId="{0D037689-5BB4-4281-B2EE-BDA07755A46E}" type="sibTrans" cxnId="{98C2FE2C-6ACA-49BD-9B98-82B6904542FF}">
      <dgm:prSet/>
      <dgm:spPr/>
      <dgm:t>
        <a:bodyPr/>
        <a:lstStyle/>
        <a:p>
          <a:endParaRPr lang="es-EC" sz="1400">
            <a:latin typeface="Century Gothic" panose="020B0502020202020204" pitchFamily="34" charset="0"/>
          </a:endParaRPr>
        </a:p>
      </dgm:t>
    </dgm:pt>
    <dgm:pt modelId="{2D2F3EBC-B507-482C-A2DA-68E7AF95F7D6}">
      <dgm:prSet phldrT="[Texto]" custT="1"/>
      <dgm:spPr/>
      <dgm:t>
        <a:bodyPr/>
        <a:lstStyle/>
        <a:p>
          <a:r>
            <a:rPr lang="es-EC" sz="1400" dirty="0">
              <a:latin typeface="Century Gothic" panose="020B0502020202020204" pitchFamily="34" charset="0"/>
            </a:rPr>
            <a:t> </a:t>
          </a:r>
        </a:p>
      </dgm:t>
    </dgm:pt>
    <dgm:pt modelId="{77B8C552-D008-4DB5-BFC9-E631D7E21B2B}" type="parTrans" cxnId="{F65FE13C-AA1F-4D1B-81AF-2AAD5BF48B68}">
      <dgm:prSet/>
      <dgm:spPr/>
      <dgm:t>
        <a:bodyPr/>
        <a:lstStyle/>
        <a:p>
          <a:endParaRPr lang="es-EC" sz="1400">
            <a:latin typeface="Century Gothic" panose="020B0502020202020204" pitchFamily="34" charset="0"/>
          </a:endParaRPr>
        </a:p>
      </dgm:t>
    </dgm:pt>
    <dgm:pt modelId="{65C3EAE1-F07B-401B-82A5-3069864B20DE}" type="sibTrans" cxnId="{F65FE13C-AA1F-4D1B-81AF-2AAD5BF48B68}">
      <dgm:prSet/>
      <dgm:spPr/>
      <dgm:t>
        <a:bodyPr/>
        <a:lstStyle/>
        <a:p>
          <a:endParaRPr lang="es-EC" sz="1400">
            <a:latin typeface="Century Gothic" panose="020B0502020202020204" pitchFamily="34" charset="0"/>
          </a:endParaRPr>
        </a:p>
      </dgm:t>
    </dgm:pt>
    <dgm:pt modelId="{4D1E782A-8F49-4F60-A41E-F88348C2D3AC}">
      <dgm:prSet phldrT="[Texto]" custT="1"/>
      <dgm:spPr/>
      <dgm:t>
        <a:bodyPr/>
        <a:lstStyle/>
        <a:p>
          <a:r>
            <a:rPr lang="es-ES" sz="1500" dirty="0">
              <a:latin typeface="Century Gothic" panose="020B0502020202020204" pitchFamily="34" charset="0"/>
              <a:ea typeface="Calibri" panose="020F0502020204030204" pitchFamily="34" charset="0"/>
            </a:rPr>
            <a:t>Revisión de documentación de soporte (facturas, cartas de autorización, cheque, etc.) </a:t>
          </a:r>
          <a:endParaRPr lang="es-EC" sz="1500" dirty="0">
            <a:latin typeface="Century Gothic" panose="020B0502020202020204" pitchFamily="34" charset="0"/>
          </a:endParaRPr>
        </a:p>
      </dgm:t>
    </dgm:pt>
    <dgm:pt modelId="{6A800B9B-E3D4-4AF6-8C0E-637006D6CA2E}" type="parTrans" cxnId="{0BC85511-30A5-4427-B62E-76408CAE7C12}">
      <dgm:prSet/>
      <dgm:spPr/>
      <dgm:t>
        <a:bodyPr/>
        <a:lstStyle/>
        <a:p>
          <a:endParaRPr lang="es-EC" sz="1400">
            <a:latin typeface="Century Gothic" panose="020B0502020202020204" pitchFamily="34" charset="0"/>
          </a:endParaRPr>
        </a:p>
      </dgm:t>
    </dgm:pt>
    <dgm:pt modelId="{4BFD0FF2-EF84-4AA5-A098-D23A897A5F25}" type="sibTrans" cxnId="{0BC85511-30A5-4427-B62E-76408CAE7C12}">
      <dgm:prSet/>
      <dgm:spPr/>
      <dgm:t>
        <a:bodyPr/>
        <a:lstStyle/>
        <a:p>
          <a:endParaRPr lang="es-EC" sz="1400">
            <a:latin typeface="Century Gothic" panose="020B0502020202020204" pitchFamily="34" charset="0"/>
          </a:endParaRPr>
        </a:p>
      </dgm:t>
    </dgm:pt>
    <dgm:pt modelId="{99E3E8B0-E26E-4709-BEB3-5752335D26A7}" type="pres">
      <dgm:prSet presAssocID="{4588A149-20A1-4A19-B9BF-4E89D21136AD}" presName="Name0" presStyleCnt="0">
        <dgm:presLayoutVars>
          <dgm:dir/>
          <dgm:animLvl val="lvl"/>
          <dgm:resizeHandles val="exact"/>
        </dgm:presLayoutVars>
      </dgm:prSet>
      <dgm:spPr/>
      <dgm:t>
        <a:bodyPr/>
        <a:lstStyle/>
        <a:p>
          <a:endParaRPr lang="es-EC"/>
        </a:p>
      </dgm:t>
    </dgm:pt>
    <dgm:pt modelId="{1B899F94-3C0F-4FFD-8185-695C5DD8244D}" type="pres">
      <dgm:prSet presAssocID="{9038300B-0F2F-4774-8538-AD4D7832483D}" presName="compositeNode" presStyleCnt="0">
        <dgm:presLayoutVars>
          <dgm:bulletEnabled val="1"/>
        </dgm:presLayoutVars>
      </dgm:prSet>
      <dgm:spPr/>
    </dgm:pt>
    <dgm:pt modelId="{A7EE12C0-8CB9-4FDD-8E72-A7448D7A7C3A}" type="pres">
      <dgm:prSet presAssocID="{9038300B-0F2F-4774-8538-AD4D7832483D}" presName="bgRect" presStyleLbl="node1" presStyleIdx="0" presStyleCnt="3"/>
      <dgm:spPr/>
      <dgm:t>
        <a:bodyPr/>
        <a:lstStyle/>
        <a:p>
          <a:endParaRPr lang="es-EC"/>
        </a:p>
      </dgm:t>
    </dgm:pt>
    <dgm:pt modelId="{6367F5C5-0191-4D75-8099-8B7C922B72AC}" type="pres">
      <dgm:prSet presAssocID="{9038300B-0F2F-4774-8538-AD4D7832483D}" presName="parentNode" presStyleLbl="node1" presStyleIdx="0" presStyleCnt="3">
        <dgm:presLayoutVars>
          <dgm:chMax val="0"/>
          <dgm:bulletEnabled val="1"/>
        </dgm:presLayoutVars>
      </dgm:prSet>
      <dgm:spPr/>
      <dgm:t>
        <a:bodyPr/>
        <a:lstStyle/>
        <a:p>
          <a:endParaRPr lang="es-EC"/>
        </a:p>
      </dgm:t>
    </dgm:pt>
    <dgm:pt modelId="{B12700C6-4E2C-41F8-B0DD-16DE8D308267}" type="pres">
      <dgm:prSet presAssocID="{9038300B-0F2F-4774-8538-AD4D7832483D}" presName="childNode" presStyleLbl="node1" presStyleIdx="0" presStyleCnt="3">
        <dgm:presLayoutVars>
          <dgm:bulletEnabled val="1"/>
        </dgm:presLayoutVars>
      </dgm:prSet>
      <dgm:spPr/>
      <dgm:t>
        <a:bodyPr/>
        <a:lstStyle/>
        <a:p>
          <a:endParaRPr lang="es-EC"/>
        </a:p>
      </dgm:t>
    </dgm:pt>
    <dgm:pt modelId="{0BF8AEE0-DE52-446A-B361-27668623A037}" type="pres">
      <dgm:prSet presAssocID="{C4654088-46B4-4B41-B98A-38574344B805}" presName="hSp" presStyleCnt="0"/>
      <dgm:spPr/>
    </dgm:pt>
    <dgm:pt modelId="{0C1D2D2F-E063-4306-A465-6047B69479C2}" type="pres">
      <dgm:prSet presAssocID="{C4654088-46B4-4B41-B98A-38574344B805}" presName="vProcSp" presStyleCnt="0"/>
      <dgm:spPr/>
    </dgm:pt>
    <dgm:pt modelId="{218EF7BB-671F-4EF4-A3EE-2538E2C17F52}" type="pres">
      <dgm:prSet presAssocID="{C4654088-46B4-4B41-B98A-38574344B805}" presName="vSp1" presStyleCnt="0"/>
      <dgm:spPr/>
    </dgm:pt>
    <dgm:pt modelId="{EAAC0BBE-00A2-44D4-898E-70BFFAC53429}" type="pres">
      <dgm:prSet presAssocID="{C4654088-46B4-4B41-B98A-38574344B805}" presName="simulatedConn" presStyleLbl="solidFgAcc1" presStyleIdx="0" presStyleCnt="2"/>
      <dgm:spPr/>
    </dgm:pt>
    <dgm:pt modelId="{C57735A6-C685-4D0A-81F7-C6AACFE71E89}" type="pres">
      <dgm:prSet presAssocID="{C4654088-46B4-4B41-B98A-38574344B805}" presName="vSp2" presStyleCnt="0"/>
      <dgm:spPr/>
    </dgm:pt>
    <dgm:pt modelId="{B5AEE92B-9C9F-49D7-A4FF-F96E20356EF4}" type="pres">
      <dgm:prSet presAssocID="{C4654088-46B4-4B41-B98A-38574344B805}" presName="sibTrans" presStyleCnt="0"/>
      <dgm:spPr/>
    </dgm:pt>
    <dgm:pt modelId="{593A414F-3C70-4F22-8899-CB24E3D2C14E}" type="pres">
      <dgm:prSet presAssocID="{1BB0A816-12A7-417A-8FE3-36A37B81F65A}" presName="compositeNode" presStyleCnt="0">
        <dgm:presLayoutVars>
          <dgm:bulletEnabled val="1"/>
        </dgm:presLayoutVars>
      </dgm:prSet>
      <dgm:spPr/>
    </dgm:pt>
    <dgm:pt modelId="{022E8DA7-5A62-44C0-AB39-98A160F2B15E}" type="pres">
      <dgm:prSet presAssocID="{1BB0A816-12A7-417A-8FE3-36A37B81F65A}" presName="bgRect" presStyleLbl="node1" presStyleIdx="1" presStyleCnt="3"/>
      <dgm:spPr/>
      <dgm:t>
        <a:bodyPr/>
        <a:lstStyle/>
        <a:p>
          <a:endParaRPr lang="es-EC"/>
        </a:p>
      </dgm:t>
    </dgm:pt>
    <dgm:pt modelId="{9E45CA8C-1C47-4AFD-A461-CFB115952B9E}" type="pres">
      <dgm:prSet presAssocID="{1BB0A816-12A7-417A-8FE3-36A37B81F65A}" presName="parentNode" presStyleLbl="node1" presStyleIdx="1" presStyleCnt="3">
        <dgm:presLayoutVars>
          <dgm:chMax val="0"/>
          <dgm:bulletEnabled val="1"/>
        </dgm:presLayoutVars>
      </dgm:prSet>
      <dgm:spPr/>
      <dgm:t>
        <a:bodyPr/>
        <a:lstStyle/>
        <a:p>
          <a:endParaRPr lang="es-EC"/>
        </a:p>
      </dgm:t>
    </dgm:pt>
    <dgm:pt modelId="{81AC862B-068B-4DCF-B71C-5EC57B5AE30A}" type="pres">
      <dgm:prSet presAssocID="{1BB0A816-12A7-417A-8FE3-36A37B81F65A}" presName="childNode" presStyleLbl="node1" presStyleIdx="1" presStyleCnt="3">
        <dgm:presLayoutVars>
          <dgm:bulletEnabled val="1"/>
        </dgm:presLayoutVars>
      </dgm:prSet>
      <dgm:spPr/>
      <dgm:t>
        <a:bodyPr/>
        <a:lstStyle/>
        <a:p>
          <a:endParaRPr lang="es-EC"/>
        </a:p>
      </dgm:t>
    </dgm:pt>
    <dgm:pt modelId="{5F3EFB28-2814-47EB-A404-5A3A75B729FD}" type="pres">
      <dgm:prSet presAssocID="{9B68B68E-42BE-469E-863A-2B97353BD6EA}" presName="hSp" presStyleCnt="0"/>
      <dgm:spPr/>
    </dgm:pt>
    <dgm:pt modelId="{B33AE0B5-462A-4D6A-A494-B680EB12F091}" type="pres">
      <dgm:prSet presAssocID="{9B68B68E-42BE-469E-863A-2B97353BD6EA}" presName="vProcSp" presStyleCnt="0"/>
      <dgm:spPr/>
    </dgm:pt>
    <dgm:pt modelId="{771922B1-28E2-4148-83CB-464574DCFE51}" type="pres">
      <dgm:prSet presAssocID="{9B68B68E-42BE-469E-863A-2B97353BD6EA}" presName="vSp1" presStyleCnt="0"/>
      <dgm:spPr/>
    </dgm:pt>
    <dgm:pt modelId="{F844F0C7-D5FD-4F67-9680-386DFE1AC7B2}" type="pres">
      <dgm:prSet presAssocID="{9B68B68E-42BE-469E-863A-2B97353BD6EA}" presName="simulatedConn" presStyleLbl="solidFgAcc1" presStyleIdx="1" presStyleCnt="2"/>
      <dgm:spPr/>
    </dgm:pt>
    <dgm:pt modelId="{CEDD56EE-A38F-4776-A6F4-4564547BDF59}" type="pres">
      <dgm:prSet presAssocID="{9B68B68E-42BE-469E-863A-2B97353BD6EA}" presName="vSp2" presStyleCnt="0"/>
      <dgm:spPr/>
    </dgm:pt>
    <dgm:pt modelId="{F1E8C56A-1CAA-4CA7-896F-43733CFC37D3}" type="pres">
      <dgm:prSet presAssocID="{9B68B68E-42BE-469E-863A-2B97353BD6EA}" presName="sibTrans" presStyleCnt="0"/>
      <dgm:spPr/>
    </dgm:pt>
    <dgm:pt modelId="{CCD52E29-8A00-4883-9755-32F5868A868E}" type="pres">
      <dgm:prSet presAssocID="{2D2F3EBC-B507-482C-A2DA-68E7AF95F7D6}" presName="compositeNode" presStyleCnt="0">
        <dgm:presLayoutVars>
          <dgm:bulletEnabled val="1"/>
        </dgm:presLayoutVars>
      </dgm:prSet>
      <dgm:spPr/>
    </dgm:pt>
    <dgm:pt modelId="{33A7423C-B3CA-4544-8491-EA285C01B29F}" type="pres">
      <dgm:prSet presAssocID="{2D2F3EBC-B507-482C-A2DA-68E7AF95F7D6}" presName="bgRect" presStyleLbl="node1" presStyleIdx="2" presStyleCnt="3"/>
      <dgm:spPr/>
      <dgm:t>
        <a:bodyPr/>
        <a:lstStyle/>
        <a:p>
          <a:endParaRPr lang="es-EC"/>
        </a:p>
      </dgm:t>
    </dgm:pt>
    <dgm:pt modelId="{D14FDB96-415A-423F-9F29-D02B04A7C102}" type="pres">
      <dgm:prSet presAssocID="{2D2F3EBC-B507-482C-A2DA-68E7AF95F7D6}" presName="parentNode" presStyleLbl="node1" presStyleIdx="2" presStyleCnt="3">
        <dgm:presLayoutVars>
          <dgm:chMax val="0"/>
          <dgm:bulletEnabled val="1"/>
        </dgm:presLayoutVars>
      </dgm:prSet>
      <dgm:spPr/>
      <dgm:t>
        <a:bodyPr/>
        <a:lstStyle/>
        <a:p>
          <a:endParaRPr lang="es-EC"/>
        </a:p>
      </dgm:t>
    </dgm:pt>
    <dgm:pt modelId="{75BD14E8-2707-4C18-A222-B1EBD8403D28}" type="pres">
      <dgm:prSet presAssocID="{2D2F3EBC-B507-482C-A2DA-68E7AF95F7D6}" presName="childNode" presStyleLbl="node1" presStyleIdx="2" presStyleCnt="3">
        <dgm:presLayoutVars>
          <dgm:bulletEnabled val="1"/>
        </dgm:presLayoutVars>
      </dgm:prSet>
      <dgm:spPr/>
      <dgm:t>
        <a:bodyPr/>
        <a:lstStyle/>
        <a:p>
          <a:endParaRPr lang="es-EC"/>
        </a:p>
      </dgm:t>
    </dgm:pt>
  </dgm:ptLst>
  <dgm:cxnLst>
    <dgm:cxn modelId="{F65FE13C-AA1F-4D1B-81AF-2AAD5BF48B68}" srcId="{4588A149-20A1-4A19-B9BF-4E89D21136AD}" destId="{2D2F3EBC-B507-482C-A2DA-68E7AF95F7D6}" srcOrd="2" destOrd="0" parTransId="{77B8C552-D008-4DB5-BFC9-E631D7E21B2B}" sibTransId="{65C3EAE1-F07B-401B-82A5-3069864B20DE}"/>
    <dgm:cxn modelId="{0BC85511-30A5-4427-B62E-76408CAE7C12}" srcId="{2D2F3EBC-B507-482C-A2DA-68E7AF95F7D6}" destId="{4D1E782A-8F49-4F60-A41E-F88348C2D3AC}" srcOrd="0" destOrd="0" parTransId="{6A800B9B-E3D4-4AF6-8C0E-637006D6CA2E}" sibTransId="{4BFD0FF2-EF84-4AA5-A098-D23A897A5F25}"/>
    <dgm:cxn modelId="{03188771-53B5-4526-A069-AF47B66E7B56}" type="presOf" srcId="{8D83B741-080F-4C1B-86CE-42968805407D}" destId="{B12700C6-4E2C-41F8-B0DD-16DE8D308267}" srcOrd="0" destOrd="0" presId="urn:microsoft.com/office/officeart/2005/8/layout/hProcess7"/>
    <dgm:cxn modelId="{690FBD54-5029-4D0E-8FAD-3641063F75AA}" type="presOf" srcId="{4D1E782A-8F49-4F60-A41E-F88348C2D3AC}" destId="{75BD14E8-2707-4C18-A222-B1EBD8403D28}" srcOrd="0" destOrd="0" presId="urn:microsoft.com/office/officeart/2005/8/layout/hProcess7"/>
    <dgm:cxn modelId="{E39AA31D-4B51-4E1F-9C40-6229BD0489AF}" type="presOf" srcId="{2CDD7036-AD51-409B-8537-B0A9387AE0CD}" destId="{81AC862B-068B-4DCF-B71C-5EC57B5AE30A}" srcOrd="0" destOrd="0" presId="urn:microsoft.com/office/officeart/2005/8/layout/hProcess7"/>
    <dgm:cxn modelId="{A2468EED-F417-4701-B628-9648BBF83365}" type="presOf" srcId="{1BB0A816-12A7-417A-8FE3-36A37B81F65A}" destId="{022E8DA7-5A62-44C0-AB39-98A160F2B15E}" srcOrd="0" destOrd="0" presId="urn:microsoft.com/office/officeart/2005/8/layout/hProcess7"/>
    <dgm:cxn modelId="{E22524EF-4110-46FE-9760-6C912E459FFA}" type="presOf" srcId="{9038300B-0F2F-4774-8538-AD4D7832483D}" destId="{6367F5C5-0191-4D75-8099-8B7C922B72AC}" srcOrd="1" destOrd="0" presId="urn:microsoft.com/office/officeart/2005/8/layout/hProcess7"/>
    <dgm:cxn modelId="{2078AB02-AD80-435B-989B-5AAF8498F22C}" srcId="{4588A149-20A1-4A19-B9BF-4E89D21136AD}" destId="{9038300B-0F2F-4774-8538-AD4D7832483D}" srcOrd="0" destOrd="0" parTransId="{48E1535A-A641-485E-93F7-B1090FC2A3A5}" sibTransId="{C4654088-46B4-4B41-B98A-38574344B805}"/>
    <dgm:cxn modelId="{4F224630-7527-4AC9-B553-AFB07CEBC5A6}" type="presOf" srcId="{4588A149-20A1-4A19-B9BF-4E89D21136AD}" destId="{99E3E8B0-E26E-4709-BEB3-5752335D26A7}" srcOrd="0" destOrd="0" presId="urn:microsoft.com/office/officeart/2005/8/layout/hProcess7"/>
    <dgm:cxn modelId="{96AEFCFC-39BE-4E81-AB97-B537EE8E6BD4}" srcId="{4588A149-20A1-4A19-B9BF-4E89D21136AD}" destId="{1BB0A816-12A7-417A-8FE3-36A37B81F65A}" srcOrd="1" destOrd="0" parTransId="{401B1BF6-79A6-47EE-ACED-5A604626AFB7}" sibTransId="{9B68B68E-42BE-469E-863A-2B97353BD6EA}"/>
    <dgm:cxn modelId="{F3E200C9-3F14-4AB3-BC12-65605B39A770}" type="presOf" srcId="{1BB0A816-12A7-417A-8FE3-36A37B81F65A}" destId="{9E45CA8C-1C47-4AFD-A461-CFB115952B9E}" srcOrd="1" destOrd="0" presId="urn:microsoft.com/office/officeart/2005/8/layout/hProcess7"/>
    <dgm:cxn modelId="{57077CD6-E61C-4A51-BAE6-265E7E04D0D2}" srcId="{9038300B-0F2F-4774-8538-AD4D7832483D}" destId="{8D83B741-080F-4C1B-86CE-42968805407D}" srcOrd="0" destOrd="0" parTransId="{53043E78-C655-4F0F-8AAD-7CE0A3073CE3}" sibTransId="{42FB6FF9-2216-4DE2-8A81-904AD73C3D50}"/>
    <dgm:cxn modelId="{067066B5-19FD-4E0C-978B-423C994CA10D}" type="presOf" srcId="{2D2F3EBC-B507-482C-A2DA-68E7AF95F7D6}" destId="{D14FDB96-415A-423F-9F29-D02B04A7C102}" srcOrd="1" destOrd="0" presId="urn:microsoft.com/office/officeart/2005/8/layout/hProcess7"/>
    <dgm:cxn modelId="{13F4ED20-5E46-46B2-975A-B43FA39EAF18}" type="presOf" srcId="{2D2F3EBC-B507-482C-A2DA-68E7AF95F7D6}" destId="{33A7423C-B3CA-4544-8491-EA285C01B29F}" srcOrd="0" destOrd="0" presId="urn:microsoft.com/office/officeart/2005/8/layout/hProcess7"/>
    <dgm:cxn modelId="{5C1CAB94-3460-41F3-93CA-BFD8973EED6B}" type="presOf" srcId="{9038300B-0F2F-4774-8538-AD4D7832483D}" destId="{A7EE12C0-8CB9-4FDD-8E72-A7448D7A7C3A}" srcOrd="0" destOrd="0" presId="urn:microsoft.com/office/officeart/2005/8/layout/hProcess7"/>
    <dgm:cxn modelId="{98C2FE2C-6ACA-49BD-9B98-82B6904542FF}" srcId="{1BB0A816-12A7-417A-8FE3-36A37B81F65A}" destId="{2CDD7036-AD51-409B-8537-B0A9387AE0CD}" srcOrd="0" destOrd="0" parTransId="{638FC12E-2F85-4FC9-A742-7A7FEB7D7914}" sibTransId="{0D037689-5BB4-4281-B2EE-BDA07755A46E}"/>
    <dgm:cxn modelId="{70457894-6C2B-45DE-8D4C-EA1F3503DD22}" type="presParOf" srcId="{99E3E8B0-E26E-4709-BEB3-5752335D26A7}" destId="{1B899F94-3C0F-4FFD-8185-695C5DD8244D}" srcOrd="0" destOrd="0" presId="urn:microsoft.com/office/officeart/2005/8/layout/hProcess7"/>
    <dgm:cxn modelId="{F1D816B4-0486-4364-9E0D-9FCDB694DB01}" type="presParOf" srcId="{1B899F94-3C0F-4FFD-8185-695C5DD8244D}" destId="{A7EE12C0-8CB9-4FDD-8E72-A7448D7A7C3A}" srcOrd="0" destOrd="0" presId="urn:microsoft.com/office/officeart/2005/8/layout/hProcess7"/>
    <dgm:cxn modelId="{B2C3154D-5B7E-42EB-B657-29B0394D3120}" type="presParOf" srcId="{1B899F94-3C0F-4FFD-8185-695C5DD8244D}" destId="{6367F5C5-0191-4D75-8099-8B7C922B72AC}" srcOrd="1" destOrd="0" presId="urn:microsoft.com/office/officeart/2005/8/layout/hProcess7"/>
    <dgm:cxn modelId="{42472CA9-8B13-4936-BEC3-52459EEAC20F}" type="presParOf" srcId="{1B899F94-3C0F-4FFD-8185-695C5DD8244D}" destId="{B12700C6-4E2C-41F8-B0DD-16DE8D308267}" srcOrd="2" destOrd="0" presId="urn:microsoft.com/office/officeart/2005/8/layout/hProcess7"/>
    <dgm:cxn modelId="{83033307-EEC1-4CF3-A496-211FFA05691D}" type="presParOf" srcId="{99E3E8B0-E26E-4709-BEB3-5752335D26A7}" destId="{0BF8AEE0-DE52-446A-B361-27668623A037}" srcOrd="1" destOrd="0" presId="urn:microsoft.com/office/officeart/2005/8/layout/hProcess7"/>
    <dgm:cxn modelId="{2F20FAB6-0E0B-49D9-88BA-6F84FF91981A}" type="presParOf" srcId="{99E3E8B0-E26E-4709-BEB3-5752335D26A7}" destId="{0C1D2D2F-E063-4306-A465-6047B69479C2}" srcOrd="2" destOrd="0" presId="urn:microsoft.com/office/officeart/2005/8/layout/hProcess7"/>
    <dgm:cxn modelId="{744FAB86-ADF0-472F-AE33-C992A5D8DB71}" type="presParOf" srcId="{0C1D2D2F-E063-4306-A465-6047B69479C2}" destId="{218EF7BB-671F-4EF4-A3EE-2538E2C17F52}" srcOrd="0" destOrd="0" presId="urn:microsoft.com/office/officeart/2005/8/layout/hProcess7"/>
    <dgm:cxn modelId="{130164B5-8570-4BED-B963-3DAA3A237002}" type="presParOf" srcId="{0C1D2D2F-E063-4306-A465-6047B69479C2}" destId="{EAAC0BBE-00A2-44D4-898E-70BFFAC53429}" srcOrd="1" destOrd="0" presId="urn:microsoft.com/office/officeart/2005/8/layout/hProcess7"/>
    <dgm:cxn modelId="{65581D76-9E6A-4651-B356-A3E9BDC16524}" type="presParOf" srcId="{0C1D2D2F-E063-4306-A465-6047B69479C2}" destId="{C57735A6-C685-4D0A-81F7-C6AACFE71E89}" srcOrd="2" destOrd="0" presId="urn:microsoft.com/office/officeart/2005/8/layout/hProcess7"/>
    <dgm:cxn modelId="{FE89223E-F47A-4468-AD95-671D489BAF68}" type="presParOf" srcId="{99E3E8B0-E26E-4709-BEB3-5752335D26A7}" destId="{B5AEE92B-9C9F-49D7-A4FF-F96E20356EF4}" srcOrd="3" destOrd="0" presId="urn:microsoft.com/office/officeart/2005/8/layout/hProcess7"/>
    <dgm:cxn modelId="{6E852AFA-8420-40DA-BF3C-75452E288237}" type="presParOf" srcId="{99E3E8B0-E26E-4709-BEB3-5752335D26A7}" destId="{593A414F-3C70-4F22-8899-CB24E3D2C14E}" srcOrd="4" destOrd="0" presId="urn:microsoft.com/office/officeart/2005/8/layout/hProcess7"/>
    <dgm:cxn modelId="{E10BC54C-9410-4122-8672-BCEBF2DB1E00}" type="presParOf" srcId="{593A414F-3C70-4F22-8899-CB24E3D2C14E}" destId="{022E8DA7-5A62-44C0-AB39-98A160F2B15E}" srcOrd="0" destOrd="0" presId="urn:microsoft.com/office/officeart/2005/8/layout/hProcess7"/>
    <dgm:cxn modelId="{3DBD49CF-D52B-4E21-AFBD-A2A504E26D59}" type="presParOf" srcId="{593A414F-3C70-4F22-8899-CB24E3D2C14E}" destId="{9E45CA8C-1C47-4AFD-A461-CFB115952B9E}" srcOrd="1" destOrd="0" presId="urn:microsoft.com/office/officeart/2005/8/layout/hProcess7"/>
    <dgm:cxn modelId="{DD684B9C-E021-4A65-80F9-61AEBC100D83}" type="presParOf" srcId="{593A414F-3C70-4F22-8899-CB24E3D2C14E}" destId="{81AC862B-068B-4DCF-B71C-5EC57B5AE30A}" srcOrd="2" destOrd="0" presId="urn:microsoft.com/office/officeart/2005/8/layout/hProcess7"/>
    <dgm:cxn modelId="{BCE47ED2-59CE-462E-9127-E66203C71B9D}" type="presParOf" srcId="{99E3E8B0-E26E-4709-BEB3-5752335D26A7}" destId="{5F3EFB28-2814-47EB-A404-5A3A75B729FD}" srcOrd="5" destOrd="0" presId="urn:microsoft.com/office/officeart/2005/8/layout/hProcess7"/>
    <dgm:cxn modelId="{FE6F9568-3322-4EA2-8EB6-06600F13CE83}" type="presParOf" srcId="{99E3E8B0-E26E-4709-BEB3-5752335D26A7}" destId="{B33AE0B5-462A-4D6A-A494-B680EB12F091}" srcOrd="6" destOrd="0" presId="urn:microsoft.com/office/officeart/2005/8/layout/hProcess7"/>
    <dgm:cxn modelId="{5850905A-405C-4639-B5C8-CC78A6B3F135}" type="presParOf" srcId="{B33AE0B5-462A-4D6A-A494-B680EB12F091}" destId="{771922B1-28E2-4148-83CB-464574DCFE51}" srcOrd="0" destOrd="0" presId="urn:microsoft.com/office/officeart/2005/8/layout/hProcess7"/>
    <dgm:cxn modelId="{C2BC64EE-57F1-4A94-9631-7041796DDB82}" type="presParOf" srcId="{B33AE0B5-462A-4D6A-A494-B680EB12F091}" destId="{F844F0C7-D5FD-4F67-9680-386DFE1AC7B2}" srcOrd="1" destOrd="0" presId="urn:microsoft.com/office/officeart/2005/8/layout/hProcess7"/>
    <dgm:cxn modelId="{677F1B12-0ED1-4F7A-882B-64531F041CFE}" type="presParOf" srcId="{B33AE0B5-462A-4D6A-A494-B680EB12F091}" destId="{CEDD56EE-A38F-4776-A6F4-4564547BDF59}" srcOrd="2" destOrd="0" presId="urn:microsoft.com/office/officeart/2005/8/layout/hProcess7"/>
    <dgm:cxn modelId="{7B485912-5BE3-4D6A-A28D-49C8DAD5F354}" type="presParOf" srcId="{99E3E8B0-E26E-4709-BEB3-5752335D26A7}" destId="{F1E8C56A-1CAA-4CA7-896F-43733CFC37D3}" srcOrd="7" destOrd="0" presId="urn:microsoft.com/office/officeart/2005/8/layout/hProcess7"/>
    <dgm:cxn modelId="{FDAC06B0-D0F7-4755-A4F6-EFEDDA42CC5B}" type="presParOf" srcId="{99E3E8B0-E26E-4709-BEB3-5752335D26A7}" destId="{CCD52E29-8A00-4883-9755-32F5868A868E}" srcOrd="8" destOrd="0" presId="urn:microsoft.com/office/officeart/2005/8/layout/hProcess7"/>
    <dgm:cxn modelId="{DEC66888-96FD-41F2-994B-F3B2429D2327}" type="presParOf" srcId="{CCD52E29-8A00-4883-9755-32F5868A868E}" destId="{33A7423C-B3CA-4544-8491-EA285C01B29F}" srcOrd="0" destOrd="0" presId="urn:microsoft.com/office/officeart/2005/8/layout/hProcess7"/>
    <dgm:cxn modelId="{D64BB6B3-1693-459A-9AEA-C8C8577129B0}" type="presParOf" srcId="{CCD52E29-8A00-4883-9755-32F5868A868E}" destId="{D14FDB96-415A-423F-9F29-D02B04A7C102}" srcOrd="1" destOrd="0" presId="urn:microsoft.com/office/officeart/2005/8/layout/hProcess7"/>
    <dgm:cxn modelId="{0201D65D-68D2-4E88-A10D-77AF1629DA84}" type="presParOf" srcId="{CCD52E29-8A00-4883-9755-32F5868A868E}" destId="{75BD14E8-2707-4C18-A222-B1EBD8403D28}"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DBF9D2E-A25C-45AE-922E-49EB3F9A5C31}" type="doc">
      <dgm:prSet loTypeId="urn:microsoft.com/office/officeart/2008/layout/VerticalCurvedList" loCatId="list" qsTypeId="urn:microsoft.com/office/officeart/2005/8/quickstyle/simple3" qsCatId="simple" csTypeId="urn:microsoft.com/office/officeart/2005/8/colors/accent3_3" csCatId="accent3" phldr="1"/>
      <dgm:spPr/>
      <dgm:t>
        <a:bodyPr/>
        <a:lstStyle/>
        <a:p>
          <a:endParaRPr lang="es-EC"/>
        </a:p>
      </dgm:t>
    </dgm:pt>
    <dgm:pt modelId="{2F1989DC-1755-4A2A-A2DD-1611E1B34C35}">
      <dgm:prSet phldrT="[Texto]" custT="1"/>
      <dgm:spPr/>
      <dgm:t>
        <a:bodyPr/>
        <a:lstStyle/>
        <a:p>
          <a:r>
            <a:rPr lang="es-EC" sz="1400" dirty="0">
              <a:latin typeface="Century Gothic" panose="020B0502020202020204" pitchFamily="34" charset="0"/>
            </a:rPr>
            <a:t>Ga</a:t>
          </a:r>
          <a:r>
            <a:rPr lang="es-ES" sz="1400" dirty="0" err="1">
              <a:effectLst/>
              <a:latin typeface="Century Gothic" panose="020B0502020202020204" pitchFamily="34" charset="0"/>
              <a:ea typeface="Calibri" panose="020F0502020204030204" pitchFamily="34" charset="0"/>
            </a:rPr>
            <a:t>rantizado</a:t>
          </a:r>
          <a:r>
            <a:rPr lang="es-ES" sz="1400" dirty="0">
              <a:effectLst/>
              <a:latin typeface="Century Gothic" panose="020B0502020202020204" pitchFamily="34" charset="0"/>
              <a:ea typeface="Calibri" panose="020F0502020204030204" pitchFamily="34" charset="0"/>
            </a:rPr>
            <a:t> por un proceso de selección riguroso (100%).</a:t>
          </a:r>
          <a:endParaRPr lang="es-EC" sz="1400" dirty="0">
            <a:latin typeface="Century Gothic" panose="020B0502020202020204" pitchFamily="34" charset="0"/>
          </a:endParaRPr>
        </a:p>
      </dgm:t>
    </dgm:pt>
    <dgm:pt modelId="{CEF48128-C89A-411E-AE68-C2EE6B886C92}" type="parTrans" cxnId="{FFC39C7E-50B6-43E9-A5E0-19D614FE8313}">
      <dgm:prSet/>
      <dgm:spPr/>
      <dgm:t>
        <a:bodyPr/>
        <a:lstStyle/>
        <a:p>
          <a:endParaRPr lang="es-EC" sz="1400">
            <a:latin typeface="Century Gothic" panose="020B0502020202020204" pitchFamily="34" charset="0"/>
          </a:endParaRPr>
        </a:p>
      </dgm:t>
    </dgm:pt>
    <dgm:pt modelId="{353B13C7-FE65-4E29-A25B-BE3802ECE5BA}" type="sibTrans" cxnId="{FFC39C7E-50B6-43E9-A5E0-19D614FE8313}">
      <dgm:prSet/>
      <dgm:spPr/>
      <dgm:t>
        <a:bodyPr/>
        <a:lstStyle/>
        <a:p>
          <a:endParaRPr lang="es-EC" sz="1400">
            <a:latin typeface="Century Gothic" panose="020B0502020202020204" pitchFamily="34" charset="0"/>
          </a:endParaRPr>
        </a:p>
      </dgm:t>
    </dgm:pt>
    <dgm:pt modelId="{CE0EA8F5-866E-48F2-9AAE-337D76991906}">
      <dgm:prSet phldrT="[Texto]" custT="1"/>
      <dgm:spPr/>
      <dgm:t>
        <a:bodyPr/>
        <a:lstStyle/>
        <a:p>
          <a:r>
            <a:rPr lang="es-EC" sz="1400" dirty="0">
              <a:latin typeface="Century Gothic" panose="020B0502020202020204" pitchFamily="34" charset="0"/>
            </a:rPr>
            <a:t>Cu</a:t>
          </a:r>
          <a:r>
            <a:rPr lang="es-ES" sz="1400" dirty="0" err="1">
              <a:effectLst/>
              <a:latin typeface="Century Gothic" panose="020B0502020202020204" pitchFamily="34" charset="0"/>
              <a:ea typeface="Calibri" panose="020F0502020204030204" pitchFamily="34" charset="0"/>
            </a:rPr>
            <a:t>rsos</a:t>
          </a:r>
          <a:r>
            <a:rPr lang="es-ES" sz="1400" dirty="0">
              <a:effectLst/>
              <a:latin typeface="Century Gothic" panose="020B0502020202020204" pitchFamily="34" charset="0"/>
              <a:ea typeface="Calibri" panose="020F0502020204030204" pitchFamily="34" charset="0"/>
            </a:rPr>
            <a:t> de capacitación en Auditoria Forense (76%)</a:t>
          </a:r>
          <a:endParaRPr lang="es-EC" sz="1400" dirty="0">
            <a:latin typeface="Century Gothic" panose="020B0502020202020204" pitchFamily="34" charset="0"/>
          </a:endParaRPr>
        </a:p>
      </dgm:t>
    </dgm:pt>
    <dgm:pt modelId="{FF035E4A-B139-4EC3-9A92-02C94164F3C5}" type="parTrans" cxnId="{07809E55-1458-426E-AF74-06573D71376E}">
      <dgm:prSet/>
      <dgm:spPr/>
      <dgm:t>
        <a:bodyPr/>
        <a:lstStyle/>
        <a:p>
          <a:endParaRPr lang="es-EC" sz="1400">
            <a:latin typeface="Century Gothic" panose="020B0502020202020204" pitchFamily="34" charset="0"/>
          </a:endParaRPr>
        </a:p>
      </dgm:t>
    </dgm:pt>
    <dgm:pt modelId="{5EF6C211-1649-401F-AFF5-DC3E1B8738D5}" type="sibTrans" cxnId="{07809E55-1458-426E-AF74-06573D71376E}">
      <dgm:prSet/>
      <dgm:spPr/>
      <dgm:t>
        <a:bodyPr/>
        <a:lstStyle/>
        <a:p>
          <a:endParaRPr lang="es-EC" sz="1400">
            <a:latin typeface="Century Gothic" panose="020B0502020202020204" pitchFamily="34" charset="0"/>
          </a:endParaRPr>
        </a:p>
      </dgm:t>
    </dgm:pt>
    <dgm:pt modelId="{5C6CE81B-594B-4F85-9051-15131D9FFEF4}" type="pres">
      <dgm:prSet presAssocID="{6DBF9D2E-A25C-45AE-922E-49EB3F9A5C31}" presName="Name0" presStyleCnt="0">
        <dgm:presLayoutVars>
          <dgm:chMax val="7"/>
          <dgm:chPref val="7"/>
          <dgm:dir/>
        </dgm:presLayoutVars>
      </dgm:prSet>
      <dgm:spPr/>
      <dgm:t>
        <a:bodyPr/>
        <a:lstStyle/>
        <a:p>
          <a:endParaRPr lang="es-EC"/>
        </a:p>
      </dgm:t>
    </dgm:pt>
    <dgm:pt modelId="{720F50AD-5D30-4B31-9703-391157AB0184}" type="pres">
      <dgm:prSet presAssocID="{6DBF9D2E-A25C-45AE-922E-49EB3F9A5C31}" presName="Name1" presStyleCnt="0"/>
      <dgm:spPr/>
    </dgm:pt>
    <dgm:pt modelId="{44E395ED-1879-43DD-BC36-628CF9C424BB}" type="pres">
      <dgm:prSet presAssocID="{6DBF9D2E-A25C-45AE-922E-49EB3F9A5C31}" presName="cycle" presStyleCnt="0"/>
      <dgm:spPr/>
    </dgm:pt>
    <dgm:pt modelId="{5D5A5807-B9C8-41E8-A565-96962465C22E}" type="pres">
      <dgm:prSet presAssocID="{6DBF9D2E-A25C-45AE-922E-49EB3F9A5C31}" presName="srcNode" presStyleLbl="node1" presStyleIdx="0" presStyleCnt="2"/>
      <dgm:spPr/>
    </dgm:pt>
    <dgm:pt modelId="{BF8C49F3-725E-41AE-92CE-5939B3738F1C}" type="pres">
      <dgm:prSet presAssocID="{6DBF9D2E-A25C-45AE-922E-49EB3F9A5C31}" presName="conn" presStyleLbl="parChTrans1D2" presStyleIdx="0" presStyleCnt="1"/>
      <dgm:spPr/>
      <dgm:t>
        <a:bodyPr/>
        <a:lstStyle/>
        <a:p>
          <a:endParaRPr lang="es-EC"/>
        </a:p>
      </dgm:t>
    </dgm:pt>
    <dgm:pt modelId="{952A1828-E0DD-46E7-9764-404BCD7A06E4}" type="pres">
      <dgm:prSet presAssocID="{6DBF9D2E-A25C-45AE-922E-49EB3F9A5C31}" presName="extraNode" presStyleLbl="node1" presStyleIdx="0" presStyleCnt="2"/>
      <dgm:spPr/>
    </dgm:pt>
    <dgm:pt modelId="{04C68216-E222-4AFD-8F41-9952305F9D8B}" type="pres">
      <dgm:prSet presAssocID="{6DBF9D2E-A25C-45AE-922E-49EB3F9A5C31}" presName="dstNode" presStyleLbl="node1" presStyleIdx="0" presStyleCnt="2"/>
      <dgm:spPr/>
    </dgm:pt>
    <dgm:pt modelId="{D5C281EE-C134-4A5D-9B95-39B235B4E851}" type="pres">
      <dgm:prSet presAssocID="{2F1989DC-1755-4A2A-A2DD-1611E1B34C35}" presName="text_1" presStyleLbl="node1" presStyleIdx="0" presStyleCnt="2">
        <dgm:presLayoutVars>
          <dgm:bulletEnabled val="1"/>
        </dgm:presLayoutVars>
      </dgm:prSet>
      <dgm:spPr/>
      <dgm:t>
        <a:bodyPr/>
        <a:lstStyle/>
        <a:p>
          <a:endParaRPr lang="es-EC"/>
        </a:p>
      </dgm:t>
    </dgm:pt>
    <dgm:pt modelId="{C942262F-4A13-4E42-9D12-6ACD5BD1A451}" type="pres">
      <dgm:prSet presAssocID="{2F1989DC-1755-4A2A-A2DD-1611E1B34C35}" presName="accent_1" presStyleCnt="0"/>
      <dgm:spPr/>
    </dgm:pt>
    <dgm:pt modelId="{74C55257-1126-4A31-87E8-2D258D65A189}" type="pres">
      <dgm:prSet presAssocID="{2F1989DC-1755-4A2A-A2DD-1611E1B34C35}" presName="accentRepeatNode" presStyleLbl="solidFgAcc1" presStyleIdx="0" presStyleCnt="2"/>
      <dgm:spPr>
        <a:noFill/>
        <a:ln>
          <a:noFill/>
        </a:ln>
      </dgm:spPr>
    </dgm:pt>
    <dgm:pt modelId="{01760B21-7B62-432F-B685-898DAA9EBD3F}" type="pres">
      <dgm:prSet presAssocID="{CE0EA8F5-866E-48F2-9AAE-337D76991906}" presName="text_2" presStyleLbl="node1" presStyleIdx="1" presStyleCnt="2">
        <dgm:presLayoutVars>
          <dgm:bulletEnabled val="1"/>
        </dgm:presLayoutVars>
      </dgm:prSet>
      <dgm:spPr/>
      <dgm:t>
        <a:bodyPr/>
        <a:lstStyle/>
        <a:p>
          <a:endParaRPr lang="es-EC"/>
        </a:p>
      </dgm:t>
    </dgm:pt>
    <dgm:pt modelId="{626CAB89-D577-4D62-8989-50878B8C2CF3}" type="pres">
      <dgm:prSet presAssocID="{CE0EA8F5-866E-48F2-9AAE-337D76991906}" presName="accent_2" presStyleCnt="0"/>
      <dgm:spPr/>
    </dgm:pt>
    <dgm:pt modelId="{60EDEEAA-3A94-4D98-8F31-33D8076E6E3A}" type="pres">
      <dgm:prSet presAssocID="{CE0EA8F5-866E-48F2-9AAE-337D76991906}" presName="accentRepeatNode" presStyleLbl="solidFgAcc1" presStyleIdx="1" presStyleCnt="2"/>
      <dgm:spPr>
        <a:noFill/>
        <a:ln>
          <a:noFill/>
        </a:ln>
      </dgm:spPr>
    </dgm:pt>
  </dgm:ptLst>
  <dgm:cxnLst>
    <dgm:cxn modelId="{07809E55-1458-426E-AF74-06573D71376E}" srcId="{6DBF9D2E-A25C-45AE-922E-49EB3F9A5C31}" destId="{CE0EA8F5-866E-48F2-9AAE-337D76991906}" srcOrd="1" destOrd="0" parTransId="{FF035E4A-B139-4EC3-9A92-02C94164F3C5}" sibTransId="{5EF6C211-1649-401F-AFF5-DC3E1B8738D5}"/>
    <dgm:cxn modelId="{DB3FDB13-1ADE-4055-9BE7-04AB104F0F9A}" type="presOf" srcId="{2F1989DC-1755-4A2A-A2DD-1611E1B34C35}" destId="{D5C281EE-C134-4A5D-9B95-39B235B4E851}" srcOrd="0" destOrd="0" presId="urn:microsoft.com/office/officeart/2008/layout/VerticalCurvedList"/>
    <dgm:cxn modelId="{FFC39C7E-50B6-43E9-A5E0-19D614FE8313}" srcId="{6DBF9D2E-A25C-45AE-922E-49EB3F9A5C31}" destId="{2F1989DC-1755-4A2A-A2DD-1611E1B34C35}" srcOrd="0" destOrd="0" parTransId="{CEF48128-C89A-411E-AE68-C2EE6B886C92}" sibTransId="{353B13C7-FE65-4E29-A25B-BE3802ECE5BA}"/>
    <dgm:cxn modelId="{B0B61ABF-9CED-479D-88D3-94A10F46E5A2}" type="presOf" srcId="{353B13C7-FE65-4E29-A25B-BE3802ECE5BA}" destId="{BF8C49F3-725E-41AE-92CE-5939B3738F1C}" srcOrd="0" destOrd="0" presId="urn:microsoft.com/office/officeart/2008/layout/VerticalCurvedList"/>
    <dgm:cxn modelId="{EA84F17C-929C-4A10-94D6-98BF73F3374A}" type="presOf" srcId="{6DBF9D2E-A25C-45AE-922E-49EB3F9A5C31}" destId="{5C6CE81B-594B-4F85-9051-15131D9FFEF4}" srcOrd="0" destOrd="0" presId="urn:microsoft.com/office/officeart/2008/layout/VerticalCurvedList"/>
    <dgm:cxn modelId="{623FC6DF-7E6C-41BC-A16F-AE6BA764A554}" type="presOf" srcId="{CE0EA8F5-866E-48F2-9AAE-337D76991906}" destId="{01760B21-7B62-432F-B685-898DAA9EBD3F}" srcOrd="0" destOrd="0" presId="urn:microsoft.com/office/officeart/2008/layout/VerticalCurvedList"/>
    <dgm:cxn modelId="{C0448994-E809-413F-AD29-256F7269DEDB}" type="presParOf" srcId="{5C6CE81B-594B-4F85-9051-15131D9FFEF4}" destId="{720F50AD-5D30-4B31-9703-391157AB0184}" srcOrd="0" destOrd="0" presId="urn:microsoft.com/office/officeart/2008/layout/VerticalCurvedList"/>
    <dgm:cxn modelId="{C2AB9FD3-4CEE-461F-8F03-9B807F5845B5}" type="presParOf" srcId="{720F50AD-5D30-4B31-9703-391157AB0184}" destId="{44E395ED-1879-43DD-BC36-628CF9C424BB}" srcOrd="0" destOrd="0" presId="urn:microsoft.com/office/officeart/2008/layout/VerticalCurvedList"/>
    <dgm:cxn modelId="{C0FF4C0C-4D7E-4ACF-9896-279202CDE242}" type="presParOf" srcId="{44E395ED-1879-43DD-BC36-628CF9C424BB}" destId="{5D5A5807-B9C8-41E8-A565-96962465C22E}" srcOrd="0" destOrd="0" presId="urn:microsoft.com/office/officeart/2008/layout/VerticalCurvedList"/>
    <dgm:cxn modelId="{34197111-0DD4-45A1-B4AB-0AA80C8C79D9}" type="presParOf" srcId="{44E395ED-1879-43DD-BC36-628CF9C424BB}" destId="{BF8C49F3-725E-41AE-92CE-5939B3738F1C}" srcOrd="1" destOrd="0" presId="urn:microsoft.com/office/officeart/2008/layout/VerticalCurvedList"/>
    <dgm:cxn modelId="{263E8289-B4E7-46B1-AB54-138D9947EF5E}" type="presParOf" srcId="{44E395ED-1879-43DD-BC36-628CF9C424BB}" destId="{952A1828-E0DD-46E7-9764-404BCD7A06E4}" srcOrd="2" destOrd="0" presId="urn:microsoft.com/office/officeart/2008/layout/VerticalCurvedList"/>
    <dgm:cxn modelId="{B5F712E4-FBE4-47F4-85AE-79F0CA155999}" type="presParOf" srcId="{44E395ED-1879-43DD-BC36-628CF9C424BB}" destId="{04C68216-E222-4AFD-8F41-9952305F9D8B}" srcOrd="3" destOrd="0" presId="urn:microsoft.com/office/officeart/2008/layout/VerticalCurvedList"/>
    <dgm:cxn modelId="{27BAA86B-F0C2-47B0-9E48-4FB21218614C}" type="presParOf" srcId="{720F50AD-5D30-4B31-9703-391157AB0184}" destId="{D5C281EE-C134-4A5D-9B95-39B235B4E851}" srcOrd="1" destOrd="0" presId="urn:microsoft.com/office/officeart/2008/layout/VerticalCurvedList"/>
    <dgm:cxn modelId="{52BB4D8D-2EDA-40B5-BA49-C20D69DB0C5F}" type="presParOf" srcId="{720F50AD-5D30-4B31-9703-391157AB0184}" destId="{C942262F-4A13-4E42-9D12-6ACD5BD1A451}" srcOrd="2" destOrd="0" presId="urn:microsoft.com/office/officeart/2008/layout/VerticalCurvedList"/>
    <dgm:cxn modelId="{0DE0DF44-15A0-4542-81ED-C556EE302987}" type="presParOf" srcId="{C942262F-4A13-4E42-9D12-6ACD5BD1A451}" destId="{74C55257-1126-4A31-87E8-2D258D65A189}" srcOrd="0" destOrd="0" presId="urn:microsoft.com/office/officeart/2008/layout/VerticalCurvedList"/>
    <dgm:cxn modelId="{EDCE2E07-7198-4C00-9DE4-34BC9FA371B3}" type="presParOf" srcId="{720F50AD-5D30-4B31-9703-391157AB0184}" destId="{01760B21-7B62-432F-B685-898DAA9EBD3F}" srcOrd="3" destOrd="0" presId="urn:microsoft.com/office/officeart/2008/layout/VerticalCurvedList"/>
    <dgm:cxn modelId="{74DB3299-5040-4CC5-A612-4986B96E7101}" type="presParOf" srcId="{720F50AD-5D30-4B31-9703-391157AB0184}" destId="{626CAB89-D577-4D62-8989-50878B8C2CF3}" srcOrd="4" destOrd="0" presId="urn:microsoft.com/office/officeart/2008/layout/VerticalCurvedList"/>
    <dgm:cxn modelId="{F37EBF10-4A85-42DF-8AC7-49046CFB8B57}" type="presParOf" srcId="{626CAB89-D577-4D62-8989-50878B8C2CF3}" destId="{60EDEEAA-3A94-4D98-8F31-33D8076E6E3A}"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7BA1111-D9CE-409E-991F-3C5A379B285C}" type="doc">
      <dgm:prSet loTypeId="urn:microsoft.com/office/officeart/2005/8/layout/hierarchy4" loCatId="list" qsTypeId="urn:microsoft.com/office/officeart/2005/8/quickstyle/simple3" qsCatId="simple" csTypeId="urn:microsoft.com/office/officeart/2005/8/colors/accent3_4" csCatId="accent3" phldr="1"/>
      <dgm:spPr/>
      <dgm:t>
        <a:bodyPr/>
        <a:lstStyle/>
        <a:p>
          <a:endParaRPr lang="es-EC"/>
        </a:p>
      </dgm:t>
    </dgm:pt>
    <dgm:pt modelId="{37778CC1-3190-47D3-908A-82C9EA5A387E}">
      <dgm:prSet phldrT="[Texto]" custT="1"/>
      <dgm:spPr>
        <a:solidFill>
          <a:srgbClr val="DDEBBF"/>
        </a:solidFill>
        <a:ln>
          <a:solidFill>
            <a:srgbClr val="5A7143"/>
          </a:solidFill>
        </a:ln>
      </dgm:spPr>
      <dgm:t>
        <a:bodyPr/>
        <a:lstStyle/>
        <a:p>
          <a:r>
            <a:rPr lang="es-ES" sz="1500" b="1" dirty="0">
              <a:latin typeface="Century Gothic" panose="020B0502020202020204" pitchFamily="34" charset="0"/>
              <a:ea typeface="Calibri" panose="020F0502020204030204" pitchFamily="34" charset="0"/>
            </a:rPr>
            <a:t>Existen varias situaciones que pueden motivar a cometer fraudes tributarios en las empresas</a:t>
          </a:r>
          <a:endParaRPr lang="es-EC" sz="1500" b="1" dirty="0">
            <a:latin typeface="Century Gothic" panose="020B0502020202020204" pitchFamily="34" charset="0"/>
          </a:endParaRPr>
        </a:p>
      </dgm:t>
    </dgm:pt>
    <dgm:pt modelId="{14AEDBC7-F18B-403F-8DAE-EB4183C4C928}" type="parTrans" cxnId="{E2864B9B-CF9C-457C-93F4-9E1D317C5BB7}">
      <dgm:prSet/>
      <dgm:spPr/>
      <dgm:t>
        <a:bodyPr/>
        <a:lstStyle/>
        <a:p>
          <a:endParaRPr lang="es-EC" sz="1500">
            <a:latin typeface="Century Gothic" panose="020B0502020202020204" pitchFamily="34" charset="0"/>
          </a:endParaRPr>
        </a:p>
      </dgm:t>
    </dgm:pt>
    <dgm:pt modelId="{17C5F981-3C46-42D0-967C-9B1FF0C7DA00}" type="sibTrans" cxnId="{E2864B9B-CF9C-457C-93F4-9E1D317C5BB7}">
      <dgm:prSet/>
      <dgm:spPr/>
      <dgm:t>
        <a:bodyPr/>
        <a:lstStyle/>
        <a:p>
          <a:endParaRPr lang="es-EC" sz="1500">
            <a:latin typeface="Century Gothic" panose="020B0502020202020204" pitchFamily="34" charset="0"/>
          </a:endParaRPr>
        </a:p>
      </dgm:t>
    </dgm:pt>
    <dgm:pt modelId="{BE5354B9-1099-486B-8B43-5493BA6B94A7}">
      <dgm:prSet phldrT="[Texto]" custT="1"/>
      <dgm:spPr/>
      <dgm:t>
        <a:bodyPr/>
        <a:lstStyle/>
        <a:p>
          <a:r>
            <a:rPr lang="es-EC" sz="1500" dirty="0">
              <a:latin typeface="Century Gothic" panose="020B0502020202020204" pitchFamily="34" charset="0"/>
            </a:rPr>
            <a:t>Pago de sueldos bajos</a:t>
          </a:r>
        </a:p>
      </dgm:t>
    </dgm:pt>
    <dgm:pt modelId="{139D3FB1-4E81-4A5D-931E-FB2F82C6B1C0}" type="parTrans" cxnId="{2730D2FB-0046-464D-ABFF-BA5E2DCDB8C7}">
      <dgm:prSet/>
      <dgm:spPr/>
      <dgm:t>
        <a:bodyPr/>
        <a:lstStyle/>
        <a:p>
          <a:endParaRPr lang="es-EC" sz="1500">
            <a:latin typeface="Century Gothic" panose="020B0502020202020204" pitchFamily="34" charset="0"/>
          </a:endParaRPr>
        </a:p>
      </dgm:t>
    </dgm:pt>
    <dgm:pt modelId="{A8ADDC7D-5B42-47DC-888D-A4499123521C}" type="sibTrans" cxnId="{2730D2FB-0046-464D-ABFF-BA5E2DCDB8C7}">
      <dgm:prSet/>
      <dgm:spPr/>
      <dgm:t>
        <a:bodyPr/>
        <a:lstStyle/>
        <a:p>
          <a:endParaRPr lang="es-EC" sz="1500">
            <a:latin typeface="Century Gothic" panose="020B0502020202020204" pitchFamily="34" charset="0"/>
          </a:endParaRPr>
        </a:p>
      </dgm:t>
    </dgm:pt>
    <dgm:pt modelId="{1D433E70-10FA-4156-9FC9-2503B56D72A8}">
      <dgm:prSet phldrT="[Texto]" custT="1"/>
      <dgm:spPr/>
      <dgm:t>
        <a:bodyPr/>
        <a:lstStyle/>
        <a:p>
          <a:r>
            <a:rPr lang="es-EC" sz="1500" dirty="0">
              <a:latin typeface="Century Gothic" panose="020B0502020202020204" pitchFamily="34" charset="0"/>
            </a:rPr>
            <a:t>P</a:t>
          </a:r>
          <a:r>
            <a:rPr lang="es-ES" sz="1500" dirty="0" err="1">
              <a:latin typeface="Century Gothic" panose="020B0502020202020204" pitchFamily="34" charset="0"/>
              <a:ea typeface="Calibri" panose="020F0502020204030204" pitchFamily="34" charset="0"/>
            </a:rPr>
            <a:t>resión</a:t>
          </a:r>
          <a:r>
            <a:rPr lang="es-ES" sz="1500" dirty="0">
              <a:latin typeface="Century Gothic" panose="020B0502020202020204" pitchFamily="34" charset="0"/>
              <a:ea typeface="Calibri" panose="020F0502020204030204" pitchFamily="34" charset="0"/>
            </a:rPr>
            <a:t> laboral</a:t>
          </a:r>
          <a:endParaRPr lang="es-EC" sz="1500" dirty="0">
            <a:latin typeface="Century Gothic" panose="020B0502020202020204" pitchFamily="34" charset="0"/>
          </a:endParaRPr>
        </a:p>
      </dgm:t>
    </dgm:pt>
    <dgm:pt modelId="{93049E3A-8E48-4B3C-B27C-EC6703A229AD}" type="parTrans" cxnId="{A57F3421-8A68-43C2-85B1-3EFD01134D00}">
      <dgm:prSet/>
      <dgm:spPr/>
      <dgm:t>
        <a:bodyPr/>
        <a:lstStyle/>
        <a:p>
          <a:endParaRPr lang="es-EC" sz="1500">
            <a:latin typeface="Century Gothic" panose="020B0502020202020204" pitchFamily="34" charset="0"/>
          </a:endParaRPr>
        </a:p>
      </dgm:t>
    </dgm:pt>
    <dgm:pt modelId="{BF0A86DA-BC20-4656-8978-965BC184FCD3}" type="sibTrans" cxnId="{A57F3421-8A68-43C2-85B1-3EFD01134D00}">
      <dgm:prSet/>
      <dgm:spPr/>
      <dgm:t>
        <a:bodyPr/>
        <a:lstStyle/>
        <a:p>
          <a:endParaRPr lang="es-EC" sz="1500">
            <a:latin typeface="Century Gothic" panose="020B0502020202020204" pitchFamily="34" charset="0"/>
          </a:endParaRPr>
        </a:p>
      </dgm:t>
    </dgm:pt>
    <dgm:pt modelId="{A22D5166-9DCB-409C-A182-5B1A12A3D50E}">
      <dgm:prSet phldrT="[Texto]" custT="1"/>
      <dgm:spPr/>
      <dgm:t>
        <a:bodyPr/>
        <a:lstStyle/>
        <a:p>
          <a:r>
            <a:rPr lang="es-EC" sz="1500" dirty="0">
              <a:latin typeface="Century Gothic" panose="020B0502020202020204" pitchFamily="34" charset="0"/>
            </a:rPr>
            <a:t>Falta de empleo</a:t>
          </a:r>
        </a:p>
      </dgm:t>
    </dgm:pt>
    <dgm:pt modelId="{64855188-2269-4770-9773-B2A650F3FBD4}" type="parTrans" cxnId="{F3F7C598-8F60-4D47-A199-F7E20FE35DC7}">
      <dgm:prSet/>
      <dgm:spPr/>
      <dgm:t>
        <a:bodyPr/>
        <a:lstStyle/>
        <a:p>
          <a:endParaRPr lang="es-EC" sz="1500">
            <a:latin typeface="Century Gothic" panose="020B0502020202020204" pitchFamily="34" charset="0"/>
          </a:endParaRPr>
        </a:p>
      </dgm:t>
    </dgm:pt>
    <dgm:pt modelId="{B265535F-23BF-4DD5-91C5-AAD987E809F2}" type="sibTrans" cxnId="{F3F7C598-8F60-4D47-A199-F7E20FE35DC7}">
      <dgm:prSet/>
      <dgm:spPr/>
      <dgm:t>
        <a:bodyPr/>
        <a:lstStyle/>
        <a:p>
          <a:endParaRPr lang="es-EC" sz="1500">
            <a:latin typeface="Century Gothic" panose="020B0502020202020204" pitchFamily="34" charset="0"/>
          </a:endParaRPr>
        </a:p>
      </dgm:t>
    </dgm:pt>
    <dgm:pt modelId="{CBCFA47B-A4B8-4907-8913-3448E33C6BDB}">
      <dgm:prSet phldrT="[Texto]" custT="1"/>
      <dgm:spPr/>
      <dgm:t>
        <a:bodyPr/>
        <a:lstStyle/>
        <a:p>
          <a:r>
            <a:rPr lang="es-EC" sz="1500" dirty="0">
              <a:latin typeface="Century Gothic" panose="020B0502020202020204" pitchFamily="34" charset="0"/>
            </a:rPr>
            <a:t>Falta de un plan de </a:t>
          </a:r>
          <a:r>
            <a:rPr lang="es-EC" sz="1500" dirty="0" err="1">
              <a:latin typeface="Century Gothic" panose="020B0502020202020204" pitchFamily="34" charset="0"/>
            </a:rPr>
            <a:t>ca</a:t>
          </a:r>
          <a:r>
            <a:rPr lang="es-ES" sz="1500" dirty="0" err="1">
              <a:latin typeface="Century Gothic" panose="020B0502020202020204" pitchFamily="34" charset="0"/>
              <a:ea typeface="Calibri" panose="020F0502020204030204" pitchFamily="34" charset="0"/>
            </a:rPr>
            <a:t>rrera</a:t>
          </a:r>
          <a:endParaRPr lang="es-EC" sz="1500" dirty="0">
            <a:latin typeface="Century Gothic" panose="020B0502020202020204" pitchFamily="34" charset="0"/>
          </a:endParaRPr>
        </a:p>
      </dgm:t>
    </dgm:pt>
    <dgm:pt modelId="{F6C5F9A4-8F08-414F-9675-2FCBABE2DC99}" type="parTrans" cxnId="{135CAFEB-E5D4-42F3-B4A8-CC8E5F58DE82}">
      <dgm:prSet/>
      <dgm:spPr/>
      <dgm:t>
        <a:bodyPr/>
        <a:lstStyle/>
        <a:p>
          <a:endParaRPr lang="es-EC" sz="1500">
            <a:latin typeface="Century Gothic" panose="020B0502020202020204" pitchFamily="34" charset="0"/>
          </a:endParaRPr>
        </a:p>
      </dgm:t>
    </dgm:pt>
    <dgm:pt modelId="{D3DFB027-EEF8-4DCA-8680-C7A0DAF0EBA9}" type="sibTrans" cxnId="{135CAFEB-E5D4-42F3-B4A8-CC8E5F58DE82}">
      <dgm:prSet/>
      <dgm:spPr/>
      <dgm:t>
        <a:bodyPr/>
        <a:lstStyle/>
        <a:p>
          <a:endParaRPr lang="es-EC" sz="1500">
            <a:latin typeface="Century Gothic" panose="020B0502020202020204" pitchFamily="34" charset="0"/>
          </a:endParaRPr>
        </a:p>
      </dgm:t>
    </dgm:pt>
    <dgm:pt modelId="{D4AB1511-897B-49C6-A3CE-14A7701D22D4}">
      <dgm:prSet phldrT="[Texto]" custT="1"/>
      <dgm:spPr/>
      <dgm:t>
        <a:bodyPr/>
        <a:lstStyle/>
        <a:p>
          <a:r>
            <a:rPr lang="es-EC" sz="1500" dirty="0">
              <a:latin typeface="Century Gothic" panose="020B0502020202020204" pitchFamily="34" charset="0"/>
            </a:rPr>
            <a:t>Mala fe</a:t>
          </a:r>
        </a:p>
      </dgm:t>
    </dgm:pt>
    <dgm:pt modelId="{17520AB9-0C35-4A38-98F3-63300C4570BE}" type="parTrans" cxnId="{19CF0E7C-D8A8-4608-B50A-8C19C05F4AB3}">
      <dgm:prSet/>
      <dgm:spPr/>
      <dgm:t>
        <a:bodyPr/>
        <a:lstStyle/>
        <a:p>
          <a:endParaRPr lang="es-EC" sz="1500">
            <a:latin typeface="Century Gothic" panose="020B0502020202020204" pitchFamily="34" charset="0"/>
          </a:endParaRPr>
        </a:p>
      </dgm:t>
    </dgm:pt>
    <dgm:pt modelId="{8654B5C1-75E3-4DF9-BA64-0E901FCC5482}" type="sibTrans" cxnId="{19CF0E7C-D8A8-4608-B50A-8C19C05F4AB3}">
      <dgm:prSet/>
      <dgm:spPr/>
      <dgm:t>
        <a:bodyPr/>
        <a:lstStyle/>
        <a:p>
          <a:endParaRPr lang="es-EC" sz="1500">
            <a:latin typeface="Century Gothic" panose="020B0502020202020204" pitchFamily="34" charset="0"/>
          </a:endParaRPr>
        </a:p>
      </dgm:t>
    </dgm:pt>
    <dgm:pt modelId="{CFD93CDA-958B-4C07-A28A-4764F9A70900}">
      <dgm:prSet phldrT="[Texto]" custT="1"/>
      <dgm:spPr/>
      <dgm:t>
        <a:bodyPr/>
        <a:lstStyle/>
        <a:p>
          <a:r>
            <a:rPr lang="es-EC" sz="1500" dirty="0">
              <a:latin typeface="Century Gothic" panose="020B0502020202020204" pitchFamily="34" charset="0"/>
            </a:rPr>
            <a:t>Falta de </a:t>
          </a:r>
          <a:r>
            <a:rPr lang="es-EC" sz="1500" dirty="0" err="1">
              <a:latin typeface="Century Gothic" panose="020B0502020202020204" pitchFamily="34" charset="0"/>
            </a:rPr>
            <a:t>cont</a:t>
          </a:r>
          <a:r>
            <a:rPr lang="es-ES" sz="1500" dirty="0">
              <a:latin typeface="Century Gothic" panose="020B0502020202020204" pitchFamily="34" charset="0"/>
              <a:ea typeface="Calibri" panose="020F0502020204030204" pitchFamily="34" charset="0"/>
            </a:rPr>
            <a:t>rol interno</a:t>
          </a:r>
          <a:endParaRPr lang="es-EC" sz="1500" dirty="0">
            <a:latin typeface="Century Gothic" panose="020B0502020202020204" pitchFamily="34" charset="0"/>
          </a:endParaRPr>
        </a:p>
      </dgm:t>
    </dgm:pt>
    <dgm:pt modelId="{5445EA21-ED52-43B5-9156-6CE16EB8E83B}" type="parTrans" cxnId="{6B070A94-D89B-4097-B81E-F39F910A40FE}">
      <dgm:prSet/>
      <dgm:spPr/>
      <dgm:t>
        <a:bodyPr/>
        <a:lstStyle/>
        <a:p>
          <a:endParaRPr lang="es-EC" sz="1500">
            <a:latin typeface="Century Gothic" panose="020B0502020202020204" pitchFamily="34" charset="0"/>
          </a:endParaRPr>
        </a:p>
      </dgm:t>
    </dgm:pt>
    <dgm:pt modelId="{CCE4DFE6-06C9-4CC2-BFC0-3DFBC9BF8807}" type="sibTrans" cxnId="{6B070A94-D89B-4097-B81E-F39F910A40FE}">
      <dgm:prSet/>
      <dgm:spPr/>
      <dgm:t>
        <a:bodyPr/>
        <a:lstStyle/>
        <a:p>
          <a:endParaRPr lang="es-EC" sz="1500">
            <a:latin typeface="Century Gothic" panose="020B0502020202020204" pitchFamily="34" charset="0"/>
          </a:endParaRPr>
        </a:p>
      </dgm:t>
    </dgm:pt>
    <dgm:pt modelId="{ECC08C35-C870-46AD-B98E-B87F33130077}" type="pres">
      <dgm:prSet presAssocID="{87BA1111-D9CE-409E-991F-3C5A379B285C}" presName="Name0" presStyleCnt="0">
        <dgm:presLayoutVars>
          <dgm:chPref val="1"/>
          <dgm:dir/>
          <dgm:animOne val="branch"/>
          <dgm:animLvl val="lvl"/>
          <dgm:resizeHandles/>
        </dgm:presLayoutVars>
      </dgm:prSet>
      <dgm:spPr/>
      <dgm:t>
        <a:bodyPr/>
        <a:lstStyle/>
        <a:p>
          <a:endParaRPr lang="es-EC"/>
        </a:p>
      </dgm:t>
    </dgm:pt>
    <dgm:pt modelId="{2E519773-651C-4689-82E9-2BBA407BF194}" type="pres">
      <dgm:prSet presAssocID="{37778CC1-3190-47D3-908A-82C9EA5A387E}" presName="vertOne" presStyleCnt="0"/>
      <dgm:spPr/>
    </dgm:pt>
    <dgm:pt modelId="{EF412331-8D2F-41CE-8D8A-580E104F9646}" type="pres">
      <dgm:prSet presAssocID="{37778CC1-3190-47D3-908A-82C9EA5A387E}" presName="txOne" presStyleLbl="node0" presStyleIdx="0" presStyleCnt="1" custScaleY="82066">
        <dgm:presLayoutVars>
          <dgm:chPref val="3"/>
        </dgm:presLayoutVars>
      </dgm:prSet>
      <dgm:spPr/>
      <dgm:t>
        <a:bodyPr/>
        <a:lstStyle/>
        <a:p>
          <a:endParaRPr lang="es-EC"/>
        </a:p>
      </dgm:t>
    </dgm:pt>
    <dgm:pt modelId="{63E04FD5-690D-492C-907E-BDED89E0280A}" type="pres">
      <dgm:prSet presAssocID="{37778CC1-3190-47D3-908A-82C9EA5A387E}" presName="parTransOne" presStyleCnt="0"/>
      <dgm:spPr/>
    </dgm:pt>
    <dgm:pt modelId="{2548C6E5-397F-4266-8444-4BEBE079DA63}" type="pres">
      <dgm:prSet presAssocID="{37778CC1-3190-47D3-908A-82C9EA5A387E}" presName="horzOne" presStyleCnt="0"/>
      <dgm:spPr/>
    </dgm:pt>
    <dgm:pt modelId="{F2F7A832-7F6E-4B35-AD99-8A067048F495}" type="pres">
      <dgm:prSet presAssocID="{BE5354B9-1099-486B-8B43-5493BA6B94A7}" presName="vertTwo" presStyleCnt="0"/>
      <dgm:spPr/>
    </dgm:pt>
    <dgm:pt modelId="{597D67F2-E1D2-45CD-A6D0-43B18764CDD4}" type="pres">
      <dgm:prSet presAssocID="{BE5354B9-1099-486B-8B43-5493BA6B94A7}" presName="txTwo" presStyleLbl="node2" presStyleIdx="0" presStyleCnt="3">
        <dgm:presLayoutVars>
          <dgm:chPref val="3"/>
        </dgm:presLayoutVars>
      </dgm:prSet>
      <dgm:spPr/>
      <dgm:t>
        <a:bodyPr/>
        <a:lstStyle/>
        <a:p>
          <a:endParaRPr lang="es-EC"/>
        </a:p>
      </dgm:t>
    </dgm:pt>
    <dgm:pt modelId="{FF5C8BE7-CA16-4C7F-A634-8FD2E8C34497}" type="pres">
      <dgm:prSet presAssocID="{BE5354B9-1099-486B-8B43-5493BA6B94A7}" presName="parTransTwo" presStyleCnt="0"/>
      <dgm:spPr/>
    </dgm:pt>
    <dgm:pt modelId="{2325A575-580D-40BB-BE43-87A855E96DDE}" type="pres">
      <dgm:prSet presAssocID="{BE5354B9-1099-486B-8B43-5493BA6B94A7}" presName="horzTwo" presStyleCnt="0"/>
      <dgm:spPr/>
    </dgm:pt>
    <dgm:pt modelId="{C20100E5-7B04-42B1-A653-4CEA3C43BDD2}" type="pres">
      <dgm:prSet presAssocID="{1D433E70-10FA-4156-9FC9-2503B56D72A8}" presName="vertThree" presStyleCnt="0"/>
      <dgm:spPr/>
    </dgm:pt>
    <dgm:pt modelId="{66F72DA7-5C5E-4500-9EBC-9E8DC77B557F}" type="pres">
      <dgm:prSet presAssocID="{1D433E70-10FA-4156-9FC9-2503B56D72A8}" presName="txThree" presStyleLbl="node3" presStyleIdx="0" presStyleCnt="3">
        <dgm:presLayoutVars>
          <dgm:chPref val="3"/>
        </dgm:presLayoutVars>
      </dgm:prSet>
      <dgm:spPr/>
      <dgm:t>
        <a:bodyPr/>
        <a:lstStyle/>
        <a:p>
          <a:endParaRPr lang="es-EC"/>
        </a:p>
      </dgm:t>
    </dgm:pt>
    <dgm:pt modelId="{FFD99D7F-B412-4308-8EA9-9B207C7862C0}" type="pres">
      <dgm:prSet presAssocID="{1D433E70-10FA-4156-9FC9-2503B56D72A8}" presName="horzThree" presStyleCnt="0"/>
      <dgm:spPr/>
    </dgm:pt>
    <dgm:pt modelId="{D1E1DD86-4160-488A-B52C-17399313A5CE}" type="pres">
      <dgm:prSet presAssocID="{A8ADDC7D-5B42-47DC-888D-A4499123521C}" presName="sibSpaceTwo" presStyleCnt="0"/>
      <dgm:spPr/>
    </dgm:pt>
    <dgm:pt modelId="{033393AC-0AA1-4875-BBF6-AD4586F756A2}" type="pres">
      <dgm:prSet presAssocID="{A22D5166-9DCB-409C-A182-5B1A12A3D50E}" presName="vertTwo" presStyleCnt="0"/>
      <dgm:spPr/>
    </dgm:pt>
    <dgm:pt modelId="{25BA380E-EC4C-4674-AE7E-D9BE740B165C}" type="pres">
      <dgm:prSet presAssocID="{A22D5166-9DCB-409C-A182-5B1A12A3D50E}" presName="txTwo" presStyleLbl="node2" presStyleIdx="1" presStyleCnt="3">
        <dgm:presLayoutVars>
          <dgm:chPref val="3"/>
        </dgm:presLayoutVars>
      </dgm:prSet>
      <dgm:spPr/>
      <dgm:t>
        <a:bodyPr/>
        <a:lstStyle/>
        <a:p>
          <a:endParaRPr lang="es-EC"/>
        </a:p>
      </dgm:t>
    </dgm:pt>
    <dgm:pt modelId="{EB9AE1A9-7485-4CD4-A6AE-54161C2FF7B5}" type="pres">
      <dgm:prSet presAssocID="{A22D5166-9DCB-409C-A182-5B1A12A3D50E}" presName="parTransTwo" presStyleCnt="0"/>
      <dgm:spPr/>
    </dgm:pt>
    <dgm:pt modelId="{8BDE741F-ED25-4FE0-B993-AE692D7A3B43}" type="pres">
      <dgm:prSet presAssocID="{A22D5166-9DCB-409C-A182-5B1A12A3D50E}" presName="horzTwo" presStyleCnt="0"/>
      <dgm:spPr/>
    </dgm:pt>
    <dgm:pt modelId="{7D2D2F35-A35F-4E45-9712-1425CC5580C0}" type="pres">
      <dgm:prSet presAssocID="{CBCFA47B-A4B8-4907-8913-3448E33C6BDB}" presName="vertThree" presStyleCnt="0"/>
      <dgm:spPr/>
    </dgm:pt>
    <dgm:pt modelId="{34237FE4-685F-4ADF-8B01-4BE8599D1202}" type="pres">
      <dgm:prSet presAssocID="{CBCFA47B-A4B8-4907-8913-3448E33C6BDB}" presName="txThree" presStyleLbl="node3" presStyleIdx="1" presStyleCnt="3">
        <dgm:presLayoutVars>
          <dgm:chPref val="3"/>
        </dgm:presLayoutVars>
      </dgm:prSet>
      <dgm:spPr/>
      <dgm:t>
        <a:bodyPr/>
        <a:lstStyle/>
        <a:p>
          <a:endParaRPr lang="es-EC"/>
        </a:p>
      </dgm:t>
    </dgm:pt>
    <dgm:pt modelId="{3BC7EF23-F556-4F01-BC0E-C0168721DD52}" type="pres">
      <dgm:prSet presAssocID="{CBCFA47B-A4B8-4907-8913-3448E33C6BDB}" presName="horzThree" presStyleCnt="0"/>
      <dgm:spPr/>
    </dgm:pt>
    <dgm:pt modelId="{606CAE88-5502-4299-A4B8-72AC54530EFA}" type="pres">
      <dgm:prSet presAssocID="{B265535F-23BF-4DD5-91C5-AAD987E809F2}" presName="sibSpaceTwo" presStyleCnt="0"/>
      <dgm:spPr/>
    </dgm:pt>
    <dgm:pt modelId="{F9B2EF50-7AF8-477C-AD14-942020B7842E}" type="pres">
      <dgm:prSet presAssocID="{CFD93CDA-958B-4C07-A28A-4764F9A70900}" presName="vertTwo" presStyleCnt="0"/>
      <dgm:spPr/>
    </dgm:pt>
    <dgm:pt modelId="{FD539901-14AC-45BC-976D-70CABD8980CE}" type="pres">
      <dgm:prSet presAssocID="{CFD93CDA-958B-4C07-A28A-4764F9A70900}" presName="txTwo" presStyleLbl="node2" presStyleIdx="2" presStyleCnt="3">
        <dgm:presLayoutVars>
          <dgm:chPref val="3"/>
        </dgm:presLayoutVars>
      </dgm:prSet>
      <dgm:spPr/>
      <dgm:t>
        <a:bodyPr/>
        <a:lstStyle/>
        <a:p>
          <a:endParaRPr lang="es-EC"/>
        </a:p>
      </dgm:t>
    </dgm:pt>
    <dgm:pt modelId="{41C1877E-E164-4FAA-85D2-6DA90104BF13}" type="pres">
      <dgm:prSet presAssocID="{CFD93CDA-958B-4C07-A28A-4764F9A70900}" presName="parTransTwo" presStyleCnt="0"/>
      <dgm:spPr/>
    </dgm:pt>
    <dgm:pt modelId="{134CCAD6-AC65-4E6B-B980-0EB607682F16}" type="pres">
      <dgm:prSet presAssocID="{CFD93CDA-958B-4C07-A28A-4764F9A70900}" presName="horzTwo" presStyleCnt="0"/>
      <dgm:spPr/>
    </dgm:pt>
    <dgm:pt modelId="{512DE513-3030-4378-9CEE-3C0F2A164D09}" type="pres">
      <dgm:prSet presAssocID="{D4AB1511-897B-49C6-A3CE-14A7701D22D4}" presName="vertThree" presStyleCnt="0"/>
      <dgm:spPr/>
    </dgm:pt>
    <dgm:pt modelId="{E431F296-6704-41AD-9C27-4478A97FB63C}" type="pres">
      <dgm:prSet presAssocID="{D4AB1511-897B-49C6-A3CE-14A7701D22D4}" presName="txThree" presStyleLbl="node3" presStyleIdx="2" presStyleCnt="3">
        <dgm:presLayoutVars>
          <dgm:chPref val="3"/>
        </dgm:presLayoutVars>
      </dgm:prSet>
      <dgm:spPr/>
      <dgm:t>
        <a:bodyPr/>
        <a:lstStyle/>
        <a:p>
          <a:endParaRPr lang="es-EC"/>
        </a:p>
      </dgm:t>
    </dgm:pt>
    <dgm:pt modelId="{964DCEA0-83B0-492F-ADAF-F0F85C579293}" type="pres">
      <dgm:prSet presAssocID="{D4AB1511-897B-49C6-A3CE-14A7701D22D4}" presName="horzThree" presStyleCnt="0"/>
      <dgm:spPr/>
    </dgm:pt>
  </dgm:ptLst>
  <dgm:cxnLst>
    <dgm:cxn modelId="{1471E482-8319-4BA4-8553-EA343AB138F8}" type="presOf" srcId="{CFD93CDA-958B-4C07-A28A-4764F9A70900}" destId="{FD539901-14AC-45BC-976D-70CABD8980CE}" srcOrd="0" destOrd="0" presId="urn:microsoft.com/office/officeart/2005/8/layout/hierarchy4"/>
    <dgm:cxn modelId="{A57F3421-8A68-43C2-85B1-3EFD01134D00}" srcId="{BE5354B9-1099-486B-8B43-5493BA6B94A7}" destId="{1D433E70-10FA-4156-9FC9-2503B56D72A8}" srcOrd="0" destOrd="0" parTransId="{93049E3A-8E48-4B3C-B27C-EC6703A229AD}" sibTransId="{BF0A86DA-BC20-4656-8978-965BC184FCD3}"/>
    <dgm:cxn modelId="{847B42E0-93D1-468A-BBF4-8E7583953576}" type="presOf" srcId="{CBCFA47B-A4B8-4907-8913-3448E33C6BDB}" destId="{34237FE4-685F-4ADF-8B01-4BE8599D1202}" srcOrd="0" destOrd="0" presId="urn:microsoft.com/office/officeart/2005/8/layout/hierarchy4"/>
    <dgm:cxn modelId="{F3F7C598-8F60-4D47-A199-F7E20FE35DC7}" srcId="{37778CC1-3190-47D3-908A-82C9EA5A387E}" destId="{A22D5166-9DCB-409C-A182-5B1A12A3D50E}" srcOrd="1" destOrd="0" parTransId="{64855188-2269-4770-9773-B2A650F3FBD4}" sibTransId="{B265535F-23BF-4DD5-91C5-AAD987E809F2}"/>
    <dgm:cxn modelId="{19CF0E7C-D8A8-4608-B50A-8C19C05F4AB3}" srcId="{CFD93CDA-958B-4C07-A28A-4764F9A70900}" destId="{D4AB1511-897B-49C6-A3CE-14A7701D22D4}" srcOrd="0" destOrd="0" parTransId="{17520AB9-0C35-4A38-98F3-63300C4570BE}" sibTransId="{8654B5C1-75E3-4DF9-BA64-0E901FCC5482}"/>
    <dgm:cxn modelId="{02603A7B-A705-4CF6-B392-549E1B806138}" type="presOf" srcId="{A22D5166-9DCB-409C-A182-5B1A12A3D50E}" destId="{25BA380E-EC4C-4674-AE7E-D9BE740B165C}" srcOrd="0" destOrd="0" presId="urn:microsoft.com/office/officeart/2005/8/layout/hierarchy4"/>
    <dgm:cxn modelId="{2730D2FB-0046-464D-ABFF-BA5E2DCDB8C7}" srcId="{37778CC1-3190-47D3-908A-82C9EA5A387E}" destId="{BE5354B9-1099-486B-8B43-5493BA6B94A7}" srcOrd="0" destOrd="0" parTransId="{139D3FB1-4E81-4A5D-931E-FB2F82C6B1C0}" sibTransId="{A8ADDC7D-5B42-47DC-888D-A4499123521C}"/>
    <dgm:cxn modelId="{DA16CF5E-167B-4B17-BD31-9FDDCCEBCD25}" type="presOf" srcId="{BE5354B9-1099-486B-8B43-5493BA6B94A7}" destId="{597D67F2-E1D2-45CD-A6D0-43B18764CDD4}" srcOrd="0" destOrd="0" presId="urn:microsoft.com/office/officeart/2005/8/layout/hierarchy4"/>
    <dgm:cxn modelId="{135CAFEB-E5D4-42F3-B4A8-CC8E5F58DE82}" srcId="{A22D5166-9DCB-409C-A182-5B1A12A3D50E}" destId="{CBCFA47B-A4B8-4907-8913-3448E33C6BDB}" srcOrd="0" destOrd="0" parTransId="{F6C5F9A4-8F08-414F-9675-2FCBABE2DC99}" sibTransId="{D3DFB027-EEF8-4DCA-8680-C7A0DAF0EBA9}"/>
    <dgm:cxn modelId="{B161132B-5A55-4455-BC18-D70ECD4F29FA}" type="presOf" srcId="{37778CC1-3190-47D3-908A-82C9EA5A387E}" destId="{EF412331-8D2F-41CE-8D8A-580E104F9646}" srcOrd="0" destOrd="0" presId="urn:microsoft.com/office/officeart/2005/8/layout/hierarchy4"/>
    <dgm:cxn modelId="{6B070A94-D89B-4097-B81E-F39F910A40FE}" srcId="{37778CC1-3190-47D3-908A-82C9EA5A387E}" destId="{CFD93CDA-958B-4C07-A28A-4764F9A70900}" srcOrd="2" destOrd="0" parTransId="{5445EA21-ED52-43B5-9156-6CE16EB8E83B}" sibTransId="{CCE4DFE6-06C9-4CC2-BFC0-3DFBC9BF8807}"/>
    <dgm:cxn modelId="{47EABB7A-B101-4B11-8A94-5C4F3969EBF5}" type="presOf" srcId="{1D433E70-10FA-4156-9FC9-2503B56D72A8}" destId="{66F72DA7-5C5E-4500-9EBC-9E8DC77B557F}" srcOrd="0" destOrd="0" presId="urn:microsoft.com/office/officeart/2005/8/layout/hierarchy4"/>
    <dgm:cxn modelId="{E2864B9B-CF9C-457C-93F4-9E1D317C5BB7}" srcId="{87BA1111-D9CE-409E-991F-3C5A379B285C}" destId="{37778CC1-3190-47D3-908A-82C9EA5A387E}" srcOrd="0" destOrd="0" parTransId="{14AEDBC7-F18B-403F-8DAE-EB4183C4C928}" sibTransId="{17C5F981-3C46-42D0-967C-9B1FF0C7DA00}"/>
    <dgm:cxn modelId="{18D2176B-6293-46A2-BFB4-184FA9FBB240}" type="presOf" srcId="{D4AB1511-897B-49C6-A3CE-14A7701D22D4}" destId="{E431F296-6704-41AD-9C27-4478A97FB63C}" srcOrd="0" destOrd="0" presId="urn:microsoft.com/office/officeart/2005/8/layout/hierarchy4"/>
    <dgm:cxn modelId="{1FA37B58-B522-4BB2-9A32-4BB275388373}" type="presOf" srcId="{87BA1111-D9CE-409E-991F-3C5A379B285C}" destId="{ECC08C35-C870-46AD-B98E-B87F33130077}" srcOrd="0" destOrd="0" presId="urn:microsoft.com/office/officeart/2005/8/layout/hierarchy4"/>
    <dgm:cxn modelId="{345B603B-D475-419C-B346-52F226BFE80E}" type="presParOf" srcId="{ECC08C35-C870-46AD-B98E-B87F33130077}" destId="{2E519773-651C-4689-82E9-2BBA407BF194}" srcOrd="0" destOrd="0" presId="urn:microsoft.com/office/officeart/2005/8/layout/hierarchy4"/>
    <dgm:cxn modelId="{D663335D-AC81-489E-BEBA-E46B78E503CF}" type="presParOf" srcId="{2E519773-651C-4689-82E9-2BBA407BF194}" destId="{EF412331-8D2F-41CE-8D8A-580E104F9646}" srcOrd="0" destOrd="0" presId="urn:microsoft.com/office/officeart/2005/8/layout/hierarchy4"/>
    <dgm:cxn modelId="{8F5D4C3A-6A0F-4E40-8AC9-53D8F982286B}" type="presParOf" srcId="{2E519773-651C-4689-82E9-2BBA407BF194}" destId="{63E04FD5-690D-492C-907E-BDED89E0280A}" srcOrd="1" destOrd="0" presId="urn:microsoft.com/office/officeart/2005/8/layout/hierarchy4"/>
    <dgm:cxn modelId="{8FD4345E-2E8F-4425-8A6D-FD6FA4500896}" type="presParOf" srcId="{2E519773-651C-4689-82E9-2BBA407BF194}" destId="{2548C6E5-397F-4266-8444-4BEBE079DA63}" srcOrd="2" destOrd="0" presId="urn:microsoft.com/office/officeart/2005/8/layout/hierarchy4"/>
    <dgm:cxn modelId="{4079B312-3AE8-4319-A11B-25089FBB94C3}" type="presParOf" srcId="{2548C6E5-397F-4266-8444-4BEBE079DA63}" destId="{F2F7A832-7F6E-4B35-AD99-8A067048F495}" srcOrd="0" destOrd="0" presId="urn:microsoft.com/office/officeart/2005/8/layout/hierarchy4"/>
    <dgm:cxn modelId="{CE61DEA7-7FA7-4153-8D50-F7EA5F583789}" type="presParOf" srcId="{F2F7A832-7F6E-4B35-AD99-8A067048F495}" destId="{597D67F2-E1D2-45CD-A6D0-43B18764CDD4}" srcOrd="0" destOrd="0" presId="urn:microsoft.com/office/officeart/2005/8/layout/hierarchy4"/>
    <dgm:cxn modelId="{BB84C8A9-7585-47C4-8AD5-E03CE73D5251}" type="presParOf" srcId="{F2F7A832-7F6E-4B35-AD99-8A067048F495}" destId="{FF5C8BE7-CA16-4C7F-A634-8FD2E8C34497}" srcOrd="1" destOrd="0" presId="urn:microsoft.com/office/officeart/2005/8/layout/hierarchy4"/>
    <dgm:cxn modelId="{AEE24EEC-A9FB-4D65-B694-8D4BAC9D44BB}" type="presParOf" srcId="{F2F7A832-7F6E-4B35-AD99-8A067048F495}" destId="{2325A575-580D-40BB-BE43-87A855E96DDE}" srcOrd="2" destOrd="0" presId="urn:microsoft.com/office/officeart/2005/8/layout/hierarchy4"/>
    <dgm:cxn modelId="{2351EDFF-C453-48D3-BACE-C0CAE3F457D1}" type="presParOf" srcId="{2325A575-580D-40BB-BE43-87A855E96DDE}" destId="{C20100E5-7B04-42B1-A653-4CEA3C43BDD2}" srcOrd="0" destOrd="0" presId="urn:microsoft.com/office/officeart/2005/8/layout/hierarchy4"/>
    <dgm:cxn modelId="{CA85D9AC-BB0E-412C-9870-4AB94A41A3E6}" type="presParOf" srcId="{C20100E5-7B04-42B1-A653-4CEA3C43BDD2}" destId="{66F72DA7-5C5E-4500-9EBC-9E8DC77B557F}" srcOrd="0" destOrd="0" presId="urn:microsoft.com/office/officeart/2005/8/layout/hierarchy4"/>
    <dgm:cxn modelId="{7D362E7A-EF9A-4C90-8041-6B0D6F78F33A}" type="presParOf" srcId="{C20100E5-7B04-42B1-A653-4CEA3C43BDD2}" destId="{FFD99D7F-B412-4308-8EA9-9B207C7862C0}" srcOrd="1" destOrd="0" presId="urn:microsoft.com/office/officeart/2005/8/layout/hierarchy4"/>
    <dgm:cxn modelId="{2776F802-B2CA-44B7-8644-1E5EC67A66FE}" type="presParOf" srcId="{2548C6E5-397F-4266-8444-4BEBE079DA63}" destId="{D1E1DD86-4160-488A-B52C-17399313A5CE}" srcOrd="1" destOrd="0" presId="urn:microsoft.com/office/officeart/2005/8/layout/hierarchy4"/>
    <dgm:cxn modelId="{D4265C03-0C28-4716-B043-2CC6492C8AAC}" type="presParOf" srcId="{2548C6E5-397F-4266-8444-4BEBE079DA63}" destId="{033393AC-0AA1-4875-BBF6-AD4586F756A2}" srcOrd="2" destOrd="0" presId="urn:microsoft.com/office/officeart/2005/8/layout/hierarchy4"/>
    <dgm:cxn modelId="{AC4B3FDD-276B-460F-812D-31570966774A}" type="presParOf" srcId="{033393AC-0AA1-4875-BBF6-AD4586F756A2}" destId="{25BA380E-EC4C-4674-AE7E-D9BE740B165C}" srcOrd="0" destOrd="0" presId="urn:microsoft.com/office/officeart/2005/8/layout/hierarchy4"/>
    <dgm:cxn modelId="{D5A1E56D-7CDE-4841-81B5-14F12F335FE1}" type="presParOf" srcId="{033393AC-0AA1-4875-BBF6-AD4586F756A2}" destId="{EB9AE1A9-7485-4CD4-A6AE-54161C2FF7B5}" srcOrd="1" destOrd="0" presId="urn:microsoft.com/office/officeart/2005/8/layout/hierarchy4"/>
    <dgm:cxn modelId="{9F1A10A6-C96F-42C4-A943-7CF185D975E8}" type="presParOf" srcId="{033393AC-0AA1-4875-BBF6-AD4586F756A2}" destId="{8BDE741F-ED25-4FE0-B993-AE692D7A3B43}" srcOrd="2" destOrd="0" presId="urn:microsoft.com/office/officeart/2005/8/layout/hierarchy4"/>
    <dgm:cxn modelId="{5C6BF47B-A5E6-4B14-B05D-20EE95D13D2B}" type="presParOf" srcId="{8BDE741F-ED25-4FE0-B993-AE692D7A3B43}" destId="{7D2D2F35-A35F-4E45-9712-1425CC5580C0}" srcOrd="0" destOrd="0" presId="urn:microsoft.com/office/officeart/2005/8/layout/hierarchy4"/>
    <dgm:cxn modelId="{2D1A39AE-1CF7-4F36-A74A-3A6C865424CE}" type="presParOf" srcId="{7D2D2F35-A35F-4E45-9712-1425CC5580C0}" destId="{34237FE4-685F-4ADF-8B01-4BE8599D1202}" srcOrd="0" destOrd="0" presId="urn:microsoft.com/office/officeart/2005/8/layout/hierarchy4"/>
    <dgm:cxn modelId="{10B21913-E9D1-44DE-9A44-724D90B7544F}" type="presParOf" srcId="{7D2D2F35-A35F-4E45-9712-1425CC5580C0}" destId="{3BC7EF23-F556-4F01-BC0E-C0168721DD52}" srcOrd="1" destOrd="0" presId="urn:microsoft.com/office/officeart/2005/8/layout/hierarchy4"/>
    <dgm:cxn modelId="{650E8B7A-AD50-484A-81CE-AC8DF0A6AAFE}" type="presParOf" srcId="{2548C6E5-397F-4266-8444-4BEBE079DA63}" destId="{606CAE88-5502-4299-A4B8-72AC54530EFA}" srcOrd="3" destOrd="0" presId="urn:microsoft.com/office/officeart/2005/8/layout/hierarchy4"/>
    <dgm:cxn modelId="{805F8B7C-B012-4EAB-B103-D72FE9CDB174}" type="presParOf" srcId="{2548C6E5-397F-4266-8444-4BEBE079DA63}" destId="{F9B2EF50-7AF8-477C-AD14-942020B7842E}" srcOrd="4" destOrd="0" presId="urn:microsoft.com/office/officeart/2005/8/layout/hierarchy4"/>
    <dgm:cxn modelId="{12EDE4F6-5DB4-4418-8667-A5CF5FC3ADAC}" type="presParOf" srcId="{F9B2EF50-7AF8-477C-AD14-942020B7842E}" destId="{FD539901-14AC-45BC-976D-70CABD8980CE}" srcOrd="0" destOrd="0" presId="urn:microsoft.com/office/officeart/2005/8/layout/hierarchy4"/>
    <dgm:cxn modelId="{0D017536-4FBE-4AEB-84DE-69C0EE944901}" type="presParOf" srcId="{F9B2EF50-7AF8-477C-AD14-942020B7842E}" destId="{41C1877E-E164-4FAA-85D2-6DA90104BF13}" srcOrd="1" destOrd="0" presId="urn:microsoft.com/office/officeart/2005/8/layout/hierarchy4"/>
    <dgm:cxn modelId="{F5C01D7B-46C7-4035-8252-BF3A4F630678}" type="presParOf" srcId="{F9B2EF50-7AF8-477C-AD14-942020B7842E}" destId="{134CCAD6-AC65-4E6B-B980-0EB607682F16}" srcOrd="2" destOrd="0" presId="urn:microsoft.com/office/officeart/2005/8/layout/hierarchy4"/>
    <dgm:cxn modelId="{4B2663BB-470A-4658-976C-C92DB925AE1B}" type="presParOf" srcId="{134CCAD6-AC65-4E6B-B980-0EB607682F16}" destId="{512DE513-3030-4378-9CEE-3C0F2A164D09}" srcOrd="0" destOrd="0" presId="urn:microsoft.com/office/officeart/2005/8/layout/hierarchy4"/>
    <dgm:cxn modelId="{200C26A7-C3BA-4747-9B3B-B8966EE55758}" type="presParOf" srcId="{512DE513-3030-4378-9CEE-3C0F2A164D09}" destId="{E431F296-6704-41AD-9C27-4478A97FB63C}" srcOrd="0" destOrd="0" presId="urn:microsoft.com/office/officeart/2005/8/layout/hierarchy4"/>
    <dgm:cxn modelId="{198AB8D7-0EF4-45C8-B0EB-40FC8EB1F207}" type="presParOf" srcId="{512DE513-3030-4378-9CEE-3C0F2A164D09}" destId="{964DCEA0-83B0-492F-ADAF-F0F85C579293}"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7BA1111-D9CE-409E-991F-3C5A379B285C}" type="doc">
      <dgm:prSet loTypeId="urn:microsoft.com/office/officeart/2005/8/layout/hierarchy4" loCatId="list" qsTypeId="urn:microsoft.com/office/officeart/2005/8/quickstyle/simple3" qsCatId="simple" csTypeId="urn:microsoft.com/office/officeart/2005/8/colors/accent3_4" csCatId="accent3" phldr="1"/>
      <dgm:spPr/>
      <dgm:t>
        <a:bodyPr/>
        <a:lstStyle/>
        <a:p>
          <a:endParaRPr lang="es-EC"/>
        </a:p>
      </dgm:t>
    </dgm:pt>
    <dgm:pt modelId="{37778CC1-3190-47D3-908A-82C9EA5A387E}">
      <dgm:prSet phldrT="[Texto]" custT="1"/>
      <dgm:spPr>
        <a:solidFill>
          <a:srgbClr val="DDEBBF"/>
        </a:solidFill>
        <a:ln>
          <a:solidFill>
            <a:srgbClr val="6F8B53"/>
          </a:solidFill>
        </a:ln>
      </dgm:spPr>
      <dgm:t>
        <a:bodyPr/>
        <a:lstStyle/>
        <a:p>
          <a:r>
            <a:rPr lang="es-ES" sz="1400" b="1" dirty="0">
              <a:latin typeface="Century Gothic" panose="020B0502020202020204" pitchFamily="34" charset="0"/>
              <a:ea typeface="Calibri" panose="020F0502020204030204" pitchFamily="34" charset="0"/>
            </a:rPr>
            <a:t>A</a:t>
          </a:r>
          <a:r>
            <a:rPr lang="es-ES" sz="1400" b="1" dirty="0">
              <a:effectLst/>
              <a:latin typeface="Century Gothic" panose="020B0502020202020204" pitchFamily="34" charset="0"/>
              <a:ea typeface="Calibri" panose="020F0502020204030204" pitchFamily="34" charset="0"/>
            </a:rPr>
            <a:t>lgunas situaciones más frecuentes para cometer fraudes tributarios y obtener un beneficio propio o de terceros.</a:t>
          </a:r>
          <a:endParaRPr lang="es-EC" sz="1400" b="1" dirty="0">
            <a:latin typeface="Century Gothic" panose="020B0502020202020204" pitchFamily="34" charset="0"/>
          </a:endParaRPr>
        </a:p>
      </dgm:t>
    </dgm:pt>
    <dgm:pt modelId="{14AEDBC7-F18B-403F-8DAE-EB4183C4C928}" type="parTrans" cxnId="{E2864B9B-CF9C-457C-93F4-9E1D317C5BB7}">
      <dgm:prSet/>
      <dgm:spPr/>
      <dgm:t>
        <a:bodyPr/>
        <a:lstStyle/>
        <a:p>
          <a:endParaRPr lang="es-EC" sz="1400">
            <a:latin typeface="Century Gothic" panose="020B0502020202020204" pitchFamily="34" charset="0"/>
          </a:endParaRPr>
        </a:p>
      </dgm:t>
    </dgm:pt>
    <dgm:pt modelId="{17C5F981-3C46-42D0-967C-9B1FF0C7DA00}" type="sibTrans" cxnId="{E2864B9B-CF9C-457C-93F4-9E1D317C5BB7}">
      <dgm:prSet/>
      <dgm:spPr/>
      <dgm:t>
        <a:bodyPr/>
        <a:lstStyle/>
        <a:p>
          <a:endParaRPr lang="es-EC" sz="1400">
            <a:latin typeface="Century Gothic" panose="020B0502020202020204" pitchFamily="34" charset="0"/>
          </a:endParaRPr>
        </a:p>
      </dgm:t>
    </dgm:pt>
    <dgm:pt modelId="{BE5354B9-1099-486B-8B43-5493BA6B94A7}">
      <dgm:prSet phldrT="[Texto]" custT="1"/>
      <dgm:spPr/>
      <dgm:t>
        <a:bodyPr/>
        <a:lstStyle/>
        <a:p>
          <a:r>
            <a:rPr lang="es-EC" sz="1400" dirty="0">
              <a:latin typeface="Century Gothic" panose="020B0502020202020204" pitchFamily="34" charset="0"/>
            </a:rPr>
            <a:t>Bajo </a:t>
          </a:r>
          <a:r>
            <a:rPr lang="es-EC" sz="1400" dirty="0" err="1">
              <a:latin typeface="Century Gothic" panose="020B0502020202020204" pitchFamily="34" charset="0"/>
            </a:rPr>
            <a:t>cont</a:t>
          </a:r>
          <a:r>
            <a:rPr lang="es-ES" sz="1400" dirty="0">
              <a:effectLst/>
              <a:latin typeface="Century Gothic" panose="020B0502020202020204" pitchFamily="34" charset="0"/>
              <a:ea typeface="Calibri" panose="020F0502020204030204" pitchFamily="34" charset="0"/>
            </a:rPr>
            <a:t>rol interno</a:t>
          </a:r>
          <a:endParaRPr lang="es-EC" sz="1400" dirty="0">
            <a:latin typeface="Century Gothic" panose="020B0502020202020204" pitchFamily="34" charset="0"/>
          </a:endParaRPr>
        </a:p>
      </dgm:t>
    </dgm:pt>
    <dgm:pt modelId="{139D3FB1-4E81-4A5D-931E-FB2F82C6B1C0}" type="parTrans" cxnId="{2730D2FB-0046-464D-ABFF-BA5E2DCDB8C7}">
      <dgm:prSet/>
      <dgm:spPr/>
      <dgm:t>
        <a:bodyPr/>
        <a:lstStyle/>
        <a:p>
          <a:endParaRPr lang="es-EC" sz="1400">
            <a:latin typeface="Century Gothic" panose="020B0502020202020204" pitchFamily="34" charset="0"/>
          </a:endParaRPr>
        </a:p>
      </dgm:t>
    </dgm:pt>
    <dgm:pt modelId="{A8ADDC7D-5B42-47DC-888D-A4499123521C}" type="sibTrans" cxnId="{2730D2FB-0046-464D-ABFF-BA5E2DCDB8C7}">
      <dgm:prSet/>
      <dgm:spPr/>
      <dgm:t>
        <a:bodyPr/>
        <a:lstStyle/>
        <a:p>
          <a:endParaRPr lang="es-EC" sz="1400">
            <a:latin typeface="Century Gothic" panose="020B0502020202020204" pitchFamily="34" charset="0"/>
          </a:endParaRPr>
        </a:p>
      </dgm:t>
    </dgm:pt>
    <dgm:pt modelId="{A22D5166-9DCB-409C-A182-5B1A12A3D50E}">
      <dgm:prSet phldrT="[Texto]" custT="1"/>
      <dgm:spPr/>
      <dgm:t>
        <a:bodyPr/>
        <a:lstStyle/>
        <a:p>
          <a:r>
            <a:rPr lang="es-EC" sz="1400" dirty="0">
              <a:latin typeface="Century Gothic" panose="020B0502020202020204" pitchFamily="34" charset="0"/>
            </a:rPr>
            <a:t>Acceso a </a:t>
          </a:r>
          <a:r>
            <a:rPr lang="es-EC" sz="1400" dirty="0" err="1">
              <a:latin typeface="Century Gothic" panose="020B0502020202020204" pitchFamily="34" charset="0"/>
            </a:rPr>
            <a:t>info</a:t>
          </a:r>
          <a:r>
            <a:rPr lang="es-ES" sz="1400" dirty="0" err="1">
              <a:effectLst/>
              <a:latin typeface="Century Gothic" panose="020B0502020202020204" pitchFamily="34" charset="0"/>
              <a:ea typeface="Calibri" panose="020F0502020204030204" pitchFamily="34" charset="0"/>
            </a:rPr>
            <a:t>rmación</a:t>
          </a:r>
          <a:r>
            <a:rPr lang="es-ES" sz="1400" dirty="0">
              <a:effectLst/>
              <a:latin typeface="Century Gothic" panose="020B0502020202020204" pitchFamily="34" charset="0"/>
              <a:ea typeface="Calibri" panose="020F0502020204030204" pitchFamily="34" charset="0"/>
            </a:rPr>
            <a:t> pr</a:t>
          </a:r>
          <a:r>
            <a:rPr lang="es-ES" sz="1400" i="1" dirty="0">
              <a:effectLst/>
              <a:latin typeface="Century Gothic" panose="020B0502020202020204" pitchFamily="34" charset="0"/>
              <a:ea typeface="Calibri" panose="020F0502020204030204" pitchFamily="34" charset="0"/>
            </a:rPr>
            <a:t>ivilegiada</a:t>
          </a:r>
          <a:endParaRPr lang="es-EC" sz="1400" dirty="0">
            <a:latin typeface="Century Gothic" panose="020B0502020202020204" pitchFamily="34" charset="0"/>
          </a:endParaRPr>
        </a:p>
      </dgm:t>
    </dgm:pt>
    <dgm:pt modelId="{64855188-2269-4770-9773-B2A650F3FBD4}" type="parTrans" cxnId="{F3F7C598-8F60-4D47-A199-F7E20FE35DC7}">
      <dgm:prSet/>
      <dgm:spPr/>
      <dgm:t>
        <a:bodyPr/>
        <a:lstStyle/>
        <a:p>
          <a:endParaRPr lang="es-EC" sz="1400">
            <a:latin typeface="Century Gothic" panose="020B0502020202020204" pitchFamily="34" charset="0"/>
          </a:endParaRPr>
        </a:p>
      </dgm:t>
    </dgm:pt>
    <dgm:pt modelId="{B265535F-23BF-4DD5-91C5-AAD987E809F2}" type="sibTrans" cxnId="{F3F7C598-8F60-4D47-A199-F7E20FE35DC7}">
      <dgm:prSet/>
      <dgm:spPr/>
      <dgm:t>
        <a:bodyPr/>
        <a:lstStyle/>
        <a:p>
          <a:endParaRPr lang="es-EC" sz="1400">
            <a:latin typeface="Century Gothic" panose="020B0502020202020204" pitchFamily="34" charset="0"/>
          </a:endParaRPr>
        </a:p>
      </dgm:t>
    </dgm:pt>
    <dgm:pt modelId="{CFD93CDA-958B-4C07-A28A-4764F9A70900}">
      <dgm:prSet phldrT="[Texto]" custT="1"/>
      <dgm:spPr/>
      <dgm:t>
        <a:bodyPr/>
        <a:lstStyle/>
        <a:p>
          <a:r>
            <a:rPr lang="es-EC" sz="1400" dirty="0">
              <a:latin typeface="Century Gothic" panose="020B0502020202020204" pitchFamily="34" charset="0"/>
            </a:rPr>
            <a:t>Sistemas automatizados de fácil </a:t>
          </a:r>
          <a:r>
            <a:rPr lang="es-EC" sz="1400" dirty="0" err="1">
              <a:latin typeface="Century Gothic" panose="020B0502020202020204" pitchFamily="34" charset="0"/>
            </a:rPr>
            <a:t>vulne</a:t>
          </a:r>
          <a:r>
            <a:rPr lang="es-ES" sz="1400" dirty="0" err="1">
              <a:effectLst/>
              <a:latin typeface="Century Gothic" panose="020B0502020202020204" pitchFamily="34" charset="0"/>
              <a:ea typeface="Calibri" panose="020F0502020204030204" pitchFamily="34" charset="0"/>
            </a:rPr>
            <a:t>rabilidad</a:t>
          </a:r>
          <a:endParaRPr lang="es-EC" sz="1400" dirty="0">
            <a:latin typeface="Century Gothic" panose="020B0502020202020204" pitchFamily="34" charset="0"/>
          </a:endParaRPr>
        </a:p>
      </dgm:t>
    </dgm:pt>
    <dgm:pt modelId="{5445EA21-ED52-43B5-9156-6CE16EB8E83B}" type="parTrans" cxnId="{6B070A94-D89B-4097-B81E-F39F910A40FE}">
      <dgm:prSet/>
      <dgm:spPr/>
      <dgm:t>
        <a:bodyPr/>
        <a:lstStyle/>
        <a:p>
          <a:endParaRPr lang="es-EC" sz="1400">
            <a:latin typeface="Century Gothic" panose="020B0502020202020204" pitchFamily="34" charset="0"/>
          </a:endParaRPr>
        </a:p>
      </dgm:t>
    </dgm:pt>
    <dgm:pt modelId="{CCE4DFE6-06C9-4CC2-BFC0-3DFBC9BF8807}" type="sibTrans" cxnId="{6B070A94-D89B-4097-B81E-F39F910A40FE}">
      <dgm:prSet/>
      <dgm:spPr/>
      <dgm:t>
        <a:bodyPr/>
        <a:lstStyle/>
        <a:p>
          <a:endParaRPr lang="es-EC" sz="1400">
            <a:latin typeface="Century Gothic" panose="020B0502020202020204" pitchFamily="34" charset="0"/>
          </a:endParaRPr>
        </a:p>
      </dgm:t>
    </dgm:pt>
    <dgm:pt modelId="{ECC08C35-C870-46AD-B98E-B87F33130077}" type="pres">
      <dgm:prSet presAssocID="{87BA1111-D9CE-409E-991F-3C5A379B285C}" presName="Name0" presStyleCnt="0">
        <dgm:presLayoutVars>
          <dgm:chPref val="1"/>
          <dgm:dir/>
          <dgm:animOne val="branch"/>
          <dgm:animLvl val="lvl"/>
          <dgm:resizeHandles/>
        </dgm:presLayoutVars>
      </dgm:prSet>
      <dgm:spPr/>
      <dgm:t>
        <a:bodyPr/>
        <a:lstStyle/>
        <a:p>
          <a:endParaRPr lang="es-EC"/>
        </a:p>
      </dgm:t>
    </dgm:pt>
    <dgm:pt modelId="{2E519773-651C-4689-82E9-2BBA407BF194}" type="pres">
      <dgm:prSet presAssocID="{37778CC1-3190-47D3-908A-82C9EA5A387E}" presName="vertOne" presStyleCnt="0"/>
      <dgm:spPr/>
    </dgm:pt>
    <dgm:pt modelId="{EF412331-8D2F-41CE-8D8A-580E104F9646}" type="pres">
      <dgm:prSet presAssocID="{37778CC1-3190-47D3-908A-82C9EA5A387E}" presName="txOne" presStyleLbl="node0" presStyleIdx="0" presStyleCnt="1" custScaleY="82066" custLinFactNeighborX="-488">
        <dgm:presLayoutVars>
          <dgm:chPref val="3"/>
        </dgm:presLayoutVars>
      </dgm:prSet>
      <dgm:spPr/>
      <dgm:t>
        <a:bodyPr/>
        <a:lstStyle/>
        <a:p>
          <a:endParaRPr lang="es-EC"/>
        </a:p>
      </dgm:t>
    </dgm:pt>
    <dgm:pt modelId="{63E04FD5-690D-492C-907E-BDED89E0280A}" type="pres">
      <dgm:prSet presAssocID="{37778CC1-3190-47D3-908A-82C9EA5A387E}" presName="parTransOne" presStyleCnt="0"/>
      <dgm:spPr/>
    </dgm:pt>
    <dgm:pt modelId="{2548C6E5-397F-4266-8444-4BEBE079DA63}" type="pres">
      <dgm:prSet presAssocID="{37778CC1-3190-47D3-908A-82C9EA5A387E}" presName="horzOne" presStyleCnt="0"/>
      <dgm:spPr/>
    </dgm:pt>
    <dgm:pt modelId="{F2F7A832-7F6E-4B35-AD99-8A067048F495}" type="pres">
      <dgm:prSet presAssocID="{BE5354B9-1099-486B-8B43-5493BA6B94A7}" presName="vertTwo" presStyleCnt="0"/>
      <dgm:spPr/>
    </dgm:pt>
    <dgm:pt modelId="{597D67F2-E1D2-45CD-A6D0-43B18764CDD4}" type="pres">
      <dgm:prSet presAssocID="{BE5354B9-1099-486B-8B43-5493BA6B94A7}" presName="txTwo" presStyleLbl="node2" presStyleIdx="0" presStyleCnt="3">
        <dgm:presLayoutVars>
          <dgm:chPref val="3"/>
        </dgm:presLayoutVars>
      </dgm:prSet>
      <dgm:spPr/>
      <dgm:t>
        <a:bodyPr/>
        <a:lstStyle/>
        <a:p>
          <a:endParaRPr lang="es-EC"/>
        </a:p>
      </dgm:t>
    </dgm:pt>
    <dgm:pt modelId="{2325A575-580D-40BB-BE43-87A855E96DDE}" type="pres">
      <dgm:prSet presAssocID="{BE5354B9-1099-486B-8B43-5493BA6B94A7}" presName="horzTwo" presStyleCnt="0"/>
      <dgm:spPr/>
    </dgm:pt>
    <dgm:pt modelId="{D1E1DD86-4160-488A-B52C-17399313A5CE}" type="pres">
      <dgm:prSet presAssocID="{A8ADDC7D-5B42-47DC-888D-A4499123521C}" presName="sibSpaceTwo" presStyleCnt="0"/>
      <dgm:spPr/>
    </dgm:pt>
    <dgm:pt modelId="{033393AC-0AA1-4875-BBF6-AD4586F756A2}" type="pres">
      <dgm:prSet presAssocID="{A22D5166-9DCB-409C-A182-5B1A12A3D50E}" presName="vertTwo" presStyleCnt="0"/>
      <dgm:spPr/>
    </dgm:pt>
    <dgm:pt modelId="{25BA380E-EC4C-4674-AE7E-D9BE740B165C}" type="pres">
      <dgm:prSet presAssocID="{A22D5166-9DCB-409C-A182-5B1A12A3D50E}" presName="txTwo" presStyleLbl="node2" presStyleIdx="1" presStyleCnt="3">
        <dgm:presLayoutVars>
          <dgm:chPref val="3"/>
        </dgm:presLayoutVars>
      </dgm:prSet>
      <dgm:spPr/>
      <dgm:t>
        <a:bodyPr/>
        <a:lstStyle/>
        <a:p>
          <a:endParaRPr lang="es-EC"/>
        </a:p>
      </dgm:t>
    </dgm:pt>
    <dgm:pt modelId="{8BDE741F-ED25-4FE0-B993-AE692D7A3B43}" type="pres">
      <dgm:prSet presAssocID="{A22D5166-9DCB-409C-A182-5B1A12A3D50E}" presName="horzTwo" presStyleCnt="0"/>
      <dgm:spPr/>
    </dgm:pt>
    <dgm:pt modelId="{606CAE88-5502-4299-A4B8-72AC54530EFA}" type="pres">
      <dgm:prSet presAssocID="{B265535F-23BF-4DD5-91C5-AAD987E809F2}" presName="sibSpaceTwo" presStyleCnt="0"/>
      <dgm:spPr/>
    </dgm:pt>
    <dgm:pt modelId="{F9B2EF50-7AF8-477C-AD14-942020B7842E}" type="pres">
      <dgm:prSet presAssocID="{CFD93CDA-958B-4C07-A28A-4764F9A70900}" presName="vertTwo" presStyleCnt="0"/>
      <dgm:spPr/>
    </dgm:pt>
    <dgm:pt modelId="{FD539901-14AC-45BC-976D-70CABD8980CE}" type="pres">
      <dgm:prSet presAssocID="{CFD93CDA-958B-4C07-A28A-4764F9A70900}" presName="txTwo" presStyleLbl="node2" presStyleIdx="2" presStyleCnt="3">
        <dgm:presLayoutVars>
          <dgm:chPref val="3"/>
        </dgm:presLayoutVars>
      </dgm:prSet>
      <dgm:spPr/>
      <dgm:t>
        <a:bodyPr/>
        <a:lstStyle/>
        <a:p>
          <a:endParaRPr lang="es-EC"/>
        </a:p>
      </dgm:t>
    </dgm:pt>
    <dgm:pt modelId="{134CCAD6-AC65-4E6B-B980-0EB607682F16}" type="pres">
      <dgm:prSet presAssocID="{CFD93CDA-958B-4C07-A28A-4764F9A70900}" presName="horzTwo" presStyleCnt="0"/>
      <dgm:spPr/>
    </dgm:pt>
  </dgm:ptLst>
  <dgm:cxnLst>
    <dgm:cxn modelId="{2730D2FB-0046-464D-ABFF-BA5E2DCDB8C7}" srcId="{37778CC1-3190-47D3-908A-82C9EA5A387E}" destId="{BE5354B9-1099-486B-8B43-5493BA6B94A7}" srcOrd="0" destOrd="0" parTransId="{139D3FB1-4E81-4A5D-931E-FB2F82C6B1C0}" sibTransId="{A8ADDC7D-5B42-47DC-888D-A4499123521C}"/>
    <dgm:cxn modelId="{6B070A94-D89B-4097-B81E-F39F910A40FE}" srcId="{37778CC1-3190-47D3-908A-82C9EA5A387E}" destId="{CFD93CDA-958B-4C07-A28A-4764F9A70900}" srcOrd="2" destOrd="0" parTransId="{5445EA21-ED52-43B5-9156-6CE16EB8E83B}" sibTransId="{CCE4DFE6-06C9-4CC2-BFC0-3DFBC9BF8807}"/>
    <dgm:cxn modelId="{64B6C005-3DE2-4502-9925-A98763959FA4}" type="presOf" srcId="{CFD93CDA-958B-4C07-A28A-4764F9A70900}" destId="{FD539901-14AC-45BC-976D-70CABD8980CE}" srcOrd="0" destOrd="0" presId="urn:microsoft.com/office/officeart/2005/8/layout/hierarchy4"/>
    <dgm:cxn modelId="{FD4673C3-E3DD-48DD-9B9E-DCF74329E9E5}" type="presOf" srcId="{37778CC1-3190-47D3-908A-82C9EA5A387E}" destId="{EF412331-8D2F-41CE-8D8A-580E104F9646}" srcOrd="0" destOrd="0" presId="urn:microsoft.com/office/officeart/2005/8/layout/hierarchy4"/>
    <dgm:cxn modelId="{4E41E0C9-23DA-40ED-A77D-2F9C8C3FC174}" type="presOf" srcId="{BE5354B9-1099-486B-8B43-5493BA6B94A7}" destId="{597D67F2-E1D2-45CD-A6D0-43B18764CDD4}" srcOrd="0" destOrd="0" presId="urn:microsoft.com/office/officeart/2005/8/layout/hierarchy4"/>
    <dgm:cxn modelId="{424F5777-F36E-4F48-868C-DF8DE2BCE54F}" type="presOf" srcId="{A22D5166-9DCB-409C-A182-5B1A12A3D50E}" destId="{25BA380E-EC4C-4674-AE7E-D9BE740B165C}" srcOrd="0" destOrd="0" presId="urn:microsoft.com/office/officeart/2005/8/layout/hierarchy4"/>
    <dgm:cxn modelId="{E2864B9B-CF9C-457C-93F4-9E1D317C5BB7}" srcId="{87BA1111-D9CE-409E-991F-3C5A379B285C}" destId="{37778CC1-3190-47D3-908A-82C9EA5A387E}" srcOrd="0" destOrd="0" parTransId="{14AEDBC7-F18B-403F-8DAE-EB4183C4C928}" sibTransId="{17C5F981-3C46-42D0-967C-9B1FF0C7DA00}"/>
    <dgm:cxn modelId="{F3F7C598-8F60-4D47-A199-F7E20FE35DC7}" srcId="{37778CC1-3190-47D3-908A-82C9EA5A387E}" destId="{A22D5166-9DCB-409C-A182-5B1A12A3D50E}" srcOrd="1" destOrd="0" parTransId="{64855188-2269-4770-9773-B2A650F3FBD4}" sibTransId="{B265535F-23BF-4DD5-91C5-AAD987E809F2}"/>
    <dgm:cxn modelId="{B6E49FBC-C8ED-4A6D-B898-86B3428742B4}" type="presOf" srcId="{87BA1111-D9CE-409E-991F-3C5A379B285C}" destId="{ECC08C35-C870-46AD-B98E-B87F33130077}" srcOrd="0" destOrd="0" presId="urn:microsoft.com/office/officeart/2005/8/layout/hierarchy4"/>
    <dgm:cxn modelId="{8AAB3E24-9AD5-402E-B89C-1561218B0C81}" type="presParOf" srcId="{ECC08C35-C870-46AD-B98E-B87F33130077}" destId="{2E519773-651C-4689-82E9-2BBA407BF194}" srcOrd="0" destOrd="0" presId="urn:microsoft.com/office/officeart/2005/8/layout/hierarchy4"/>
    <dgm:cxn modelId="{E40548A3-E0EA-4CF3-BEAF-FDF4703A03A8}" type="presParOf" srcId="{2E519773-651C-4689-82E9-2BBA407BF194}" destId="{EF412331-8D2F-41CE-8D8A-580E104F9646}" srcOrd="0" destOrd="0" presId="urn:microsoft.com/office/officeart/2005/8/layout/hierarchy4"/>
    <dgm:cxn modelId="{1F034105-59BB-47C6-BC4A-1DB96D856B93}" type="presParOf" srcId="{2E519773-651C-4689-82E9-2BBA407BF194}" destId="{63E04FD5-690D-492C-907E-BDED89E0280A}" srcOrd="1" destOrd="0" presId="urn:microsoft.com/office/officeart/2005/8/layout/hierarchy4"/>
    <dgm:cxn modelId="{212B4D15-8376-4B8D-8BAF-0C23D2525CE1}" type="presParOf" srcId="{2E519773-651C-4689-82E9-2BBA407BF194}" destId="{2548C6E5-397F-4266-8444-4BEBE079DA63}" srcOrd="2" destOrd="0" presId="urn:microsoft.com/office/officeart/2005/8/layout/hierarchy4"/>
    <dgm:cxn modelId="{C08FC2E7-2245-48AB-8E44-6DF980376768}" type="presParOf" srcId="{2548C6E5-397F-4266-8444-4BEBE079DA63}" destId="{F2F7A832-7F6E-4B35-AD99-8A067048F495}" srcOrd="0" destOrd="0" presId="urn:microsoft.com/office/officeart/2005/8/layout/hierarchy4"/>
    <dgm:cxn modelId="{7DF1ED68-91BF-499D-8B72-EC07662FD1D6}" type="presParOf" srcId="{F2F7A832-7F6E-4B35-AD99-8A067048F495}" destId="{597D67F2-E1D2-45CD-A6D0-43B18764CDD4}" srcOrd="0" destOrd="0" presId="urn:microsoft.com/office/officeart/2005/8/layout/hierarchy4"/>
    <dgm:cxn modelId="{A47FADD9-7D47-4573-AA1A-2F1451D086D4}" type="presParOf" srcId="{F2F7A832-7F6E-4B35-AD99-8A067048F495}" destId="{2325A575-580D-40BB-BE43-87A855E96DDE}" srcOrd="1" destOrd="0" presId="urn:microsoft.com/office/officeart/2005/8/layout/hierarchy4"/>
    <dgm:cxn modelId="{6F6BBD14-E817-4C8F-BC1E-BBD805D1500C}" type="presParOf" srcId="{2548C6E5-397F-4266-8444-4BEBE079DA63}" destId="{D1E1DD86-4160-488A-B52C-17399313A5CE}" srcOrd="1" destOrd="0" presId="urn:microsoft.com/office/officeart/2005/8/layout/hierarchy4"/>
    <dgm:cxn modelId="{3A1CD9C5-6DFE-4279-92E2-CDFB306B2959}" type="presParOf" srcId="{2548C6E5-397F-4266-8444-4BEBE079DA63}" destId="{033393AC-0AA1-4875-BBF6-AD4586F756A2}" srcOrd="2" destOrd="0" presId="urn:microsoft.com/office/officeart/2005/8/layout/hierarchy4"/>
    <dgm:cxn modelId="{F6F312AB-7783-4C7E-BE00-7D3E357C16E4}" type="presParOf" srcId="{033393AC-0AA1-4875-BBF6-AD4586F756A2}" destId="{25BA380E-EC4C-4674-AE7E-D9BE740B165C}" srcOrd="0" destOrd="0" presId="urn:microsoft.com/office/officeart/2005/8/layout/hierarchy4"/>
    <dgm:cxn modelId="{585169C2-4886-401D-B31F-EFD8069F30BE}" type="presParOf" srcId="{033393AC-0AA1-4875-BBF6-AD4586F756A2}" destId="{8BDE741F-ED25-4FE0-B993-AE692D7A3B43}" srcOrd="1" destOrd="0" presId="urn:microsoft.com/office/officeart/2005/8/layout/hierarchy4"/>
    <dgm:cxn modelId="{B1DCDEDA-235A-44F8-91A0-130F181BE752}" type="presParOf" srcId="{2548C6E5-397F-4266-8444-4BEBE079DA63}" destId="{606CAE88-5502-4299-A4B8-72AC54530EFA}" srcOrd="3" destOrd="0" presId="urn:microsoft.com/office/officeart/2005/8/layout/hierarchy4"/>
    <dgm:cxn modelId="{AC2C08B7-C24C-4C56-AB51-FCEA0F616A37}" type="presParOf" srcId="{2548C6E5-397F-4266-8444-4BEBE079DA63}" destId="{F9B2EF50-7AF8-477C-AD14-942020B7842E}" srcOrd="4" destOrd="0" presId="urn:microsoft.com/office/officeart/2005/8/layout/hierarchy4"/>
    <dgm:cxn modelId="{0F7FEE16-CB21-49C1-8403-0FA0D719CAC3}" type="presParOf" srcId="{F9B2EF50-7AF8-477C-AD14-942020B7842E}" destId="{FD539901-14AC-45BC-976D-70CABD8980CE}" srcOrd="0" destOrd="0" presId="urn:microsoft.com/office/officeart/2005/8/layout/hierarchy4"/>
    <dgm:cxn modelId="{FEDB52E6-5BE3-461B-ACA4-23843031DC8C}" type="presParOf" srcId="{F9B2EF50-7AF8-477C-AD14-942020B7842E}" destId="{134CCAD6-AC65-4E6B-B980-0EB607682F16}" srcOrd="1" destOrd="0" presId="urn:microsoft.com/office/officeart/2005/8/layout/hierarchy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0.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08C83B6-3D7E-4EEF-A543-BC45778125FC}" type="datetimeFigureOut">
              <a:rPr lang="es-ES"/>
              <a:pPr>
                <a:defRPr/>
              </a:pPr>
              <a:t>20/04/2021</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3796FA8-0069-4478-A2D6-79E964A88A4F}" type="slidenum">
              <a:rPr lang="es-ES"/>
              <a:pPr>
                <a:defRPr/>
              </a:pPr>
              <a:t>‹Nº›</a:t>
            </a:fld>
            <a:endParaRPr lang="es-ES"/>
          </a:p>
        </p:txBody>
      </p:sp>
    </p:spTree>
    <p:extLst>
      <p:ext uri="{BB962C8B-B14F-4D97-AF65-F5344CB8AC3E}">
        <p14:creationId xmlns:p14="http://schemas.microsoft.com/office/powerpoint/2010/main" val="149021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0A11BB-BE55-4035-8945-260CFDB3C17F}" type="datetimeFigureOut">
              <a:rPr lang="es-EC" smtClean="0"/>
              <a:t>20/4/2021</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BB3C97-7C7C-49C4-8675-DE3D69247C89}" type="slidenum">
              <a:rPr lang="es-EC" smtClean="0"/>
              <a:t>‹Nº›</a:t>
            </a:fld>
            <a:endParaRPr lang="es-EC"/>
          </a:p>
        </p:txBody>
      </p:sp>
    </p:spTree>
    <p:extLst>
      <p:ext uri="{BB962C8B-B14F-4D97-AF65-F5344CB8AC3E}">
        <p14:creationId xmlns:p14="http://schemas.microsoft.com/office/powerpoint/2010/main" val="2985990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a:p>
        </p:txBody>
      </p:sp>
      <p:sp>
        <p:nvSpPr>
          <p:cNvPr id="4" name="Slide Number Placeholder 3"/>
          <p:cNvSpPr>
            <a:spLocks noGrp="1"/>
          </p:cNvSpPr>
          <p:nvPr>
            <p:ph type="sldNum" sz="quarter" idx="5"/>
          </p:nvPr>
        </p:nvSpPr>
        <p:spPr/>
        <p:txBody>
          <a:bodyPr/>
          <a:lstStyle/>
          <a:p>
            <a:fld id="{3EBB3C97-7C7C-49C4-8675-DE3D69247C89}" type="slidenum">
              <a:rPr lang="es-EC" smtClean="0"/>
              <a:t>1</a:t>
            </a:fld>
            <a:endParaRPr lang="es-EC"/>
          </a:p>
        </p:txBody>
      </p:sp>
    </p:spTree>
    <p:extLst>
      <p:ext uri="{BB962C8B-B14F-4D97-AF65-F5344CB8AC3E}">
        <p14:creationId xmlns:p14="http://schemas.microsoft.com/office/powerpoint/2010/main" val="2416232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a:p>
        </p:txBody>
      </p:sp>
      <p:sp>
        <p:nvSpPr>
          <p:cNvPr id="4" name="Slide Number Placeholder 3"/>
          <p:cNvSpPr>
            <a:spLocks noGrp="1"/>
          </p:cNvSpPr>
          <p:nvPr>
            <p:ph type="sldNum" sz="quarter" idx="5"/>
          </p:nvPr>
        </p:nvSpPr>
        <p:spPr/>
        <p:txBody>
          <a:bodyPr/>
          <a:lstStyle/>
          <a:p>
            <a:fld id="{3EBB3C97-7C7C-49C4-8675-DE3D69247C89}" type="slidenum">
              <a:rPr lang="es-EC" smtClean="0"/>
              <a:t>5</a:t>
            </a:fld>
            <a:endParaRPr lang="es-EC"/>
          </a:p>
        </p:txBody>
      </p:sp>
    </p:spTree>
    <p:extLst>
      <p:ext uri="{BB962C8B-B14F-4D97-AF65-F5344CB8AC3E}">
        <p14:creationId xmlns:p14="http://schemas.microsoft.com/office/powerpoint/2010/main" val="1402293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a:latin typeface="Century Gothic"/>
                <a:ea typeface="Calibri" panose="020F0502020204030204" pitchFamily="34" charset="0"/>
              </a:rPr>
              <a:t>Factores como; las oportunidades de cometer fraudes tributarios en los altos cargos por la posibilidad de recibir coimas, contar con sistemas de control interno vulnerables que permiten perpetrar el crimen</a:t>
            </a:r>
            <a:endParaRPr lang="es-ES" sz="1200" i="1" kern="1200" dirty="0">
              <a:latin typeface="Century Gothic" panose="020B0502020202020204" pitchFamily="34" charset="0"/>
            </a:endParaRPr>
          </a:p>
          <a:p>
            <a:endParaRPr lang="es-EC" dirty="0"/>
          </a:p>
        </p:txBody>
      </p:sp>
      <p:sp>
        <p:nvSpPr>
          <p:cNvPr id="4" name="Marcador de número de diapositiva 3"/>
          <p:cNvSpPr>
            <a:spLocks noGrp="1"/>
          </p:cNvSpPr>
          <p:nvPr>
            <p:ph type="sldNum" sz="quarter" idx="10"/>
          </p:nvPr>
        </p:nvSpPr>
        <p:spPr/>
        <p:txBody>
          <a:bodyPr/>
          <a:lstStyle/>
          <a:p>
            <a:fld id="{3EBB3C97-7C7C-49C4-8675-DE3D69247C89}" type="slidenum">
              <a:rPr lang="es-EC" smtClean="0"/>
              <a:t>20</a:t>
            </a:fld>
            <a:endParaRPr lang="es-EC"/>
          </a:p>
        </p:txBody>
      </p:sp>
    </p:spTree>
    <p:extLst>
      <p:ext uri="{BB962C8B-B14F-4D97-AF65-F5344CB8AC3E}">
        <p14:creationId xmlns:p14="http://schemas.microsoft.com/office/powerpoint/2010/main" val="1765698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a:latin typeface="Century Gothic" panose="020B0502020202020204" pitchFamily="34" charset="0"/>
                <a:ea typeface="Calibri" panose="020F0502020204030204" pitchFamily="34" charset="0"/>
              </a:rPr>
              <a:t>En el Reglamento del Sistema Pericial Integral de la Función Judicial se establece la tabla de honorarios para el área de contabilidad y auditoría con un margen del 50% de la remuneración básica unificada hasta 10 veces la misma, dependiendo de la complejidad del caso. </a:t>
            </a:r>
            <a:endParaRPr lang="es-ES" sz="1200" i="1" kern="1200" dirty="0">
              <a:latin typeface="Century Gothic" panose="020B0502020202020204" pitchFamily="34" charset="0"/>
            </a:endParaRPr>
          </a:p>
          <a:p>
            <a:endParaRPr lang="es-EC" dirty="0"/>
          </a:p>
          <a:p>
            <a:endParaRPr lang="es-EC" dirty="0"/>
          </a:p>
        </p:txBody>
      </p:sp>
      <p:sp>
        <p:nvSpPr>
          <p:cNvPr id="4" name="Marcador de número de diapositiva 3"/>
          <p:cNvSpPr>
            <a:spLocks noGrp="1"/>
          </p:cNvSpPr>
          <p:nvPr>
            <p:ph type="sldNum" sz="quarter" idx="10"/>
          </p:nvPr>
        </p:nvSpPr>
        <p:spPr/>
        <p:txBody>
          <a:bodyPr/>
          <a:lstStyle/>
          <a:p>
            <a:fld id="{3EBB3C97-7C7C-49C4-8675-DE3D69247C89}" type="slidenum">
              <a:rPr lang="es-EC" smtClean="0"/>
              <a:t>21</a:t>
            </a:fld>
            <a:endParaRPr lang="es-EC"/>
          </a:p>
        </p:txBody>
      </p:sp>
    </p:spTree>
    <p:extLst>
      <p:ext uri="{BB962C8B-B14F-4D97-AF65-F5344CB8AC3E}">
        <p14:creationId xmlns:p14="http://schemas.microsoft.com/office/powerpoint/2010/main" val="5798868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aphicFrame>
        <p:nvGraphicFramePr>
          <p:cNvPr id="2" name="Object 43"/>
          <p:cNvGraphicFramePr>
            <a:graphicFrameLocks noChangeAspect="1"/>
          </p:cNvGraphicFramePr>
          <p:nvPr>
            <p:extLst>
              <p:ext uri="{D42A27DB-BD31-4B8C-83A1-F6EECF244321}">
                <p14:modId xmlns:p14="http://schemas.microsoft.com/office/powerpoint/2010/main" val="2311213495"/>
              </p:ext>
            </p:extLst>
          </p:nvPr>
        </p:nvGraphicFramePr>
        <p:xfrm>
          <a:off x="-25400" y="804316"/>
          <a:ext cx="12217400" cy="5360988"/>
        </p:xfrm>
        <a:graphic>
          <a:graphicData uri="http://schemas.openxmlformats.org/presentationml/2006/ole">
            <mc:AlternateContent xmlns:mc="http://schemas.openxmlformats.org/markup-compatibility/2006">
              <mc:Choice xmlns:v="urn:schemas-microsoft-com:vml" Requires="v">
                <p:oleObj spid="_x0000_s1026" name="CorelDRAW" r:id="rId3" imgW="9168480" imgH="5375520" progId="">
                  <p:embed/>
                </p:oleObj>
              </mc:Choice>
              <mc:Fallback>
                <p:oleObj name="CorelDRAW" r:id="rId3" imgW="9168480" imgH="5375520" progId="">
                  <p:embed/>
                  <p:pic>
                    <p:nvPicPr>
                      <p:cNvPr id="2" name="Object 43"/>
                      <p:cNvPicPr>
                        <a:picLocks noChangeAspect="1" noChangeArrowheads="1"/>
                      </p:cNvPicPr>
                      <p:nvPr/>
                    </p:nvPicPr>
                    <p:blipFill>
                      <a:blip r:embed="rId4">
                        <a:extLst>
                          <a:ext uri="{28A0092B-C50C-407E-A947-70E740481C1C}">
                            <a14:useLocalDpi xmlns:a14="http://schemas.microsoft.com/office/drawing/2010/main" val="0"/>
                          </a:ext>
                        </a:extLst>
                      </a:blip>
                      <a:srcRect r="2681"/>
                      <a:stretch>
                        <a:fillRect/>
                      </a:stretch>
                    </p:blipFill>
                    <p:spPr bwMode="auto">
                      <a:xfrm>
                        <a:off x="-25400" y="804316"/>
                        <a:ext cx="12217400" cy="536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Rectangle 24"/>
          <p:cNvSpPr>
            <a:spLocks noChangeArrowheads="1"/>
          </p:cNvSpPr>
          <p:nvPr userDrawn="1"/>
        </p:nvSpPr>
        <p:spPr bwMode="auto">
          <a:xfrm>
            <a:off x="609600" y="6245225"/>
            <a:ext cx="2844800" cy="476250"/>
          </a:xfrm>
          <a:prstGeom prst="rect">
            <a:avLst/>
          </a:prstGeom>
          <a:noFill/>
          <a:ln w="9525">
            <a:noFill/>
            <a:miter lim="800000"/>
            <a:headEnd/>
            <a:tailEnd/>
          </a:ln>
          <a:effectLst/>
        </p:spPr>
        <p:txBody>
          <a:bodyPr/>
          <a:lstStyle/>
          <a:p>
            <a:pPr>
              <a:defRPr/>
            </a:pPr>
            <a:endParaRPr lang="es-ES" sz="1400"/>
          </a:p>
        </p:txBody>
      </p:sp>
      <p:sp>
        <p:nvSpPr>
          <p:cNvPr id="4" name="Rectangle 25"/>
          <p:cNvSpPr>
            <a:spLocks noChangeArrowheads="1"/>
          </p:cNvSpPr>
          <p:nvPr userDrawn="1"/>
        </p:nvSpPr>
        <p:spPr bwMode="auto">
          <a:xfrm>
            <a:off x="4165600" y="6245225"/>
            <a:ext cx="3860800" cy="476250"/>
          </a:xfrm>
          <a:prstGeom prst="rect">
            <a:avLst/>
          </a:prstGeom>
          <a:noFill/>
          <a:ln w="9525">
            <a:noFill/>
            <a:miter lim="800000"/>
            <a:headEnd/>
            <a:tailEnd/>
          </a:ln>
          <a:effectLst/>
        </p:spPr>
        <p:txBody>
          <a:bodyPr/>
          <a:lstStyle/>
          <a:p>
            <a:pPr algn="ctr">
              <a:defRPr/>
            </a:pPr>
            <a:endParaRPr lang="es-ES" sz="1400"/>
          </a:p>
        </p:txBody>
      </p:sp>
      <p:sp>
        <p:nvSpPr>
          <p:cNvPr id="5" name="Rectangle 26"/>
          <p:cNvSpPr>
            <a:spLocks noChangeArrowheads="1"/>
          </p:cNvSpPr>
          <p:nvPr userDrawn="1"/>
        </p:nvSpPr>
        <p:spPr bwMode="auto">
          <a:xfrm>
            <a:off x="609600" y="6245225"/>
            <a:ext cx="2844800" cy="476250"/>
          </a:xfrm>
          <a:prstGeom prst="rect">
            <a:avLst/>
          </a:prstGeom>
          <a:noFill/>
          <a:ln w="9525">
            <a:noFill/>
            <a:miter lim="800000"/>
            <a:headEnd/>
            <a:tailEnd/>
          </a:ln>
          <a:effectLst/>
        </p:spPr>
        <p:txBody>
          <a:bodyPr/>
          <a:lstStyle/>
          <a:p>
            <a:pPr>
              <a:defRPr/>
            </a:pPr>
            <a:endParaRPr lang="es-ES" sz="1400"/>
          </a:p>
        </p:txBody>
      </p:sp>
      <p:sp>
        <p:nvSpPr>
          <p:cNvPr id="6" name="Rectangle 27"/>
          <p:cNvSpPr>
            <a:spLocks noChangeArrowheads="1"/>
          </p:cNvSpPr>
          <p:nvPr userDrawn="1"/>
        </p:nvSpPr>
        <p:spPr bwMode="auto">
          <a:xfrm>
            <a:off x="4095751" y="2286000"/>
            <a:ext cx="3860800" cy="476250"/>
          </a:xfrm>
          <a:prstGeom prst="rect">
            <a:avLst/>
          </a:prstGeom>
          <a:noFill/>
          <a:ln w="9525">
            <a:noFill/>
            <a:miter lim="800000"/>
            <a:headEnd/>
            <a:tailEnd/>
          </a:ln>
          <a:effectLst/>
        </p:spPr>
        <p:txBody>
          <a:bodyPr/>
          <a:lstStyle/>
          <a:p>
            <a:pPr algn="ctr">
              <a:defRPr/>
            </a:pPr>
            <a:endParaRPr lang="es-ES" sz="1400"/>
          </a:p>
        </p:txBody>
      </p:sp>
      <p:pic>
        <p:nvPicPr>
          <p:cNvPr id="8" name="12 Imagen" descr="pie de pagina espe.jpg"/>
          <p:cNvPicPr>
            <a:picLocks noChangeAspect="1"/>
          </p:cNvPicPr>
          <p:nvPr userDrawn="1"/>
        </p:nvPicPr>
        <p:blipFill>
          <a:blip r:embed="rId5" cstate="print"/>
          <a:srcRect/>
          <a:stretch>
            <a:fillRect/>
          </a:stretch>
        </p:blipFill>
        <p:spPr bwMode="auto">
          <a:xfrm>
            <a:off x="0" y="5864226"/>
            <a:ext cx="12192000" cy="1065213"/>
          </a:xfrm>
          <a:prstGeom prst="rect">
            <a:avLst/>
          </a:prstGeom>
          <a:noFill/>
          <a:ln w="9525">
            <a:solidFill>
              <a:schemeClr val="tx1"/>
            </a:solidFill>
            <a:miter lim="800000"/>
            <a:headEnd/>
            <a:tailEnd/>
          </a:ln>
        </p:spPr>
      </p:pic>
      <p:pic>
        <p:nvPicPr>
          <p:cNvPr id="50180" name="Picture 4" descr="Carrera de Ingeniería Geográfica y del Medio Ambiente | Universidad de las  Fuerzas Armadas-ESPE">
            <a:extLst>
              <a:ext uri="{FF2B5EF4-FFF2-40B4-BE49-F238E27FC236}">
                <a16:creationId xmlns:a16="http://schemas.microsoft.com/office/drawing/2014/main" xmlns="" id="{1C8D7EAE-E620-4709-A143-8BB1F0EA1600}"/>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15251" y="170784"/>
            <a:ext cx="2580646" cy="59357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lvl1pPr>
              <a:defRPr>
                <a:solidFill>
                  <a:sysClr val="windowText" lastClr="000000"/>
                </a:solidFill>
                <a:latin typeface="Century Gothic" panose="020B0502020202020204" pitchFamily="34" charset="0"/>
              </a:defRPr>
            </a:lvl1pPr>
          </a:lstStyle>
          <a:p>
            <a:r>
              <a:rPr lang="es-ES"/>
              <a:t>Haga clic para modificar el estilo de título del patrón</a:t>
            </a:r>
          </a:p>
        </p:txBody>
      </p:sp>
      <p:sp>
        <p:nvSpPr>
          <p:cNvPr id="3" name="2 Marcador de texto vertical"/>
          <p:cNvSpPr>
            <a:spLocks noGrp="1"/>
          </p:cNvSpPr>
          <p:nvPr>
            <p:ph type="body" orient="vert" idx="1"/>
          </p:nvPr>
        </p:nvSpPr>
        <p:spPr>
          <a:xfrm>
            <a:off x="609600" y="1600201"/>
            <a:ext cx="10972800" cy="4525963"/>
          </a:xfrm>
          <a:prstGeom prst="rect">
            <a:avLst/>
          </a:prstGeom>
        </p:spPr>
        <p:txBody>
          <a:bodyPr vert="eaVert"/>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a:prstGeom prst="rect">
            <a:avLst/>
          </a:prstGeom>
        </p:spPr>
        <p:txBody>
          <a:bodyPr vert="eaVert"/>
          <a:lstStyle>
            <a:lvl1pPr>
              <a:defRPr>
                <a:solidFill>
                  <a:sysClr val="windowText" lastClr="000000"/>
                </a:solidFill>
                <a:latin typeface="Century Gothic" panose="020B0502020202020204" pitchFamily="34" charset="0"/>
              </a:defRPr>
            </a:lvl1pPr>
          </a:lstStyle>
          <a:p>
            <a:r>
              <a:rPr lang="es-ES"/>
              <a:t>Haga clic para modificar el estilo de título del patrón</a:t>
            </a:r>
          </a:p>
        </p:txBody>
      </p:sp>
      <p:sp>
        <p:nvSpPr>
          <p:cNvPr id="3" name="2 Marcador de texto vertical"/>
          <p:cNvSpPr>
            <a:spLocks noGrp="1"/>
          </p:cNvSpPr>
          <p:nvPr>
            <p:ph type="body" orient="vert" idx="1"/>
          </p:nvPr>
        </p:nvSpPr>
        <p:spPr>
          <a:xfrm>
            <a:off x="609600" y="274639"/>
            <a:ext cx="8026400" cy="5851525"/>
          </a:xfrm>
          <a:prstGeom prst="rect">
            <a:avLst/>
          </a:prstGeom>
        </p:spPr>
        <p:txBody>
          <a:bodyPr vert="eaVert"/>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En blanco">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lvl1pPr>
              <a:defRPr>
                <a:solidFill>
                  <a:sysClr val="windowText" lastClr="000000"/>
                </a:solidFill>
                <a:latin typeface="Century Gothic" panose="020B0502020202020204" pitchFamily="34" charset="0"/>
              </a:defRPr>
            </a:lvl1pPr>
          </a:lstStyle>
          <a:p>
            <a:r>
              <a:rPr lang="es-ES"/>
              <a:t>Haga clic para modificar el estilo de título del patrón</a:t>
            </a:r>
          </a:p>
        </p:txBody>
      </p:sp>
      <p:sp>
        <p:nvSpPr>
          <p:cNvPr id="3" name="2 Marcador de contenido"/>
          <p:cNvSpPr>
            <a:spLocks noGrp="1"/>
          </p:cNvSpPr>
          <p:nvPr>
            <p:ph idx="1"/>
          </p:nvPr>
        </p:nvSpPr>
        <p:spPr>
          <a:xfrm>
            <a:off x="609600" y="1600201"/>
            <a:ext cx="10972800" cy="4525963"/>
          </a:xfrm>
          <a:prstGeom prst="rect">
            <a:avLst/>
          </a:prstGeo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a:prstGeom prst="rect">
            <a:avLst/>
          </a:prstGeom>
        </p:spPr>
        <p:txBody>
          <a:bodyPr anchor="t"/>
          <a:lstStyle>
            <a:lvl1pPr algn="l">
              <a:defRPr sz="4000" b="1" cap="all">
                <a:solidFill>
                  <a:sysClr val="windowText" lastClr="000000"/>
                </a:solidFill>
                <a:latin typeface="Century Gothic" panose="020B0502020202020204" pitchFamily="34" charset="0"/>
              </a:defRPr>
            </a:lvl1pPr>
          </a:lstStyle>
          <a:p>
            <a:r>
              <a:rPr lang="es-ES"/>
              <a:t>Haga clic para modificar el estilo de título del patrón</a:t>
            </a:r>
          </a:p>
        </p:txBody>
      </p:sp>
      <p:sp>
        <p:nvSpPr>
          <p:cNvPr id="3" name="2 Marcador de texto"/>
          <p:cNvSpPr>
            <a:spLocks noGrp="1"/>
          </p:cNvSpPr>
          <p:nvPr>
            <p:ph type="body" idx="1"/>
          </p:nvPr>
        </p:nvSpPr>
        <p:spPr>
          <a:xfrm>
            <a:off x="963084" y="2906713"/>
            <a:ext cx="10363200" cy="1500187"/>
          </a:xfrm>
          <a:prstGeom prst="rect">
            <a:avLst/>
          </a:prstGeom>
        </p:spPr>
        <p:txBody>
          <a:bodyPr anchor="b"/>
          <a:lstStyle>
            <a:lvl1pPr marL="0" indent="0">
              <a:buNone/>
              <a:defRPr sz="2000">
                <a:latin typeface="Century Gothic" panose="020B0502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lvl1pPr>
              <a:defRPr>
                <a:solidFill>
                  <a:sysClr val="windowText" lastClr="000000"/>
                </a:solidFill>
                <a:latin typeface="Century Gothic" panose="020B0502020202020204" pitchFamily="34" charset="0"/>
              </a:defRPr>
            </a:lvl1pPr>
          </a:lstStyle>
          <a:p>
            <a:r>
              <a:rPr lang="es-ES"/>
              <a:t>Haga clic para modificar el estilo de título del patrón</a:t>
            </a:r>
          </a:p>
        </p:txBody>
      </p:sp>
      <p:sp>
        <p:nvSpPr>
          <p:cNvPr id="3" name="2 Marcador de contenido"/>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lvl1pPr>
              <a:defRPr>
                <a:solidFill>
                  <a:sysClr val="windowText" lastClr="000000"/>
                </a:solidFill>
                <a:latin typeface="Century Gothic" panose="020B0502020202020204" pitchFamily="34" charset="0"/>
              </a:defRPr>
            </a:lvl1pPr>
          </a:lstStyle>
          <a:p>
            <a:r>
              <a:rPr lang="es-ES"/>
              <a:t>Haga clic para modificar el estilo de título del patrón</a:t>
            </a:r>
          </a:p>
        </p:txBody>
      </p:sp>
      <p:sp>
        <p:nvSpPr>
          <p:cNvPr id="3" name="2 Marcador de texto"/>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lvl1pPr>
              <a:defRPr>
                <a:solidFill>
                  <a:sysClr val="windowText" lastClr="000000"/>
                </a:solidFill>
                <a:latin typeface="Century Gothic" panose="020B0502020202020204" pitchFamily="34" charset="0"/>
              </a:defRPr>
            </a:lvl1pPr>
          </a:lstStyle>
          <a:p>
            <a:r>
              <a:rPr lang="es-ES"/>
              <a:t>Haga clic para modificar el estilo de título del patrón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AutoShape 4"/>
          <p:cNvSpPr>
            <a:spLocks noChangeArrowheads="1"/>
          </p:cNvSpPr>
          <p:nvPr userDrawn="1"/>
        </p:nvSpPr>
        <p:spPr bwMode="auto">
          <a:xfrm>
            <a:off x="476251" y="1428750"/>
            <a:ext cx="3048000" cy="1981200"/>
          </a:xfrm>
          <a:prstGeom prst="rightArrowCallout">
            <a:avLst>
              <a:gd name="adj1" fmla="val 25000"/>
              <a:gd name="adj2" fmla="val 25000"/>
              <a:gd name="adj3" fmla="val 19231"/>
              <a:gd name="adj4" fmla="val 66667"/>
            </a:avLst>
          </a:prstGeom>
          <a:solidFill>
            <a:srgbClr val="92D050"/>
          </a:solidFill>
          <a:ln w="9525">
            <a:noFill/>
            <a:miter lim="800000"/>
            <a:headEnd/>
            <a:tailEnd/>
          </a:ln>
          <a:effectLst>
            <a:glow rad="1397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eaLnBrk="0" hangingPunct="0">
              <a:defRPr/>
            </a:pPr>
            <a:endParaRPr lang="es-ES" sz="1400" b="1">
              <a:effectLst>
                <a:outerShdw blurRad="38100" dist="38100" dir="2700000" algn="tl">
                  <a:srgbClr val="000000">
                    <a:alpha val="43137"/>
                  </a:srgbClr>
                </a:outerShdw>
              </a:effectLst>
              <a:latin typeface="Albertus" pitchFamily="34" charset="0"/>
            </a:endParaRPr>
          </a:p>
          <a:p>
            <a:pPr algn="ctr" eaLnBrk="0" hangingPunct="0">
              <a:defRPr/>
            </a:pPr>
            <a:endParaRPr lang="es-ES" sz="1400" b="1">
              <a:effectLst>
                <a:outerShdw blurRad="38100" dist="38100" dir="2700000" algn="tl">
                  <a:srgbClr val="000000">
                    <a:alpha val="43137"/>
                  </a:srgbClr>
                </a:outerShdw>
              </a:effectLst>
              <a:latin typeface="Albertus" pitchFamily="34" charset="0"/>
            </a:endParaRPr>
          </a:p>
        </p:txBody>
      </p:sp>
      <p:sp>
        <p:nvSpPr>
          <p:cNvPr id="3" name="AutoShape 12"/>
          <p:cNvSpPr>
            <a:spLocks noChangeArrowheads="1"/>
          </p:cNvSpPr>
          <p:nvPr userDrawn="1"/>
        </p:nvSpPr>
        <p:spPr bwMode="auto">
          <a:xfrm>
            <a:off x="6381751" y="4305306"/>
            <a:ext cx="2286000" cy="571500"/>
          </a:xfrm>
          <a:prstGeom prst="downArrowCallout">
            <a:avLst>
              <a:gd name="adj1" fmla="val 59091"/>
              <a:gd name="adj2" fmla="val 59091"/>
              <a:gd name="adj3" fmla="val 16667"/>
              <a:gd name="adj4" fmla="val 66667"/>
            </a:avLst>
          </a:prstGeom>
          <a:solidFill>
            <a:srgbClr val="92D050"/>
          </a:solidFill>
          <a:ln w="9525">
            <a:noFill/>
            <a:miter lim="800000"/>
            <a:headEnd/>
            <a:tailEnd/>
          </a:ln>
          <a:effectLst>
            <a:glow rad="1397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eaLnBrk="0" hangingPunct="0">
              <a:defRPr/>
            </a:pPr>
            <a:endParaRPr lang="es-ES" sz="1400" b="1">
              <a:effectLst>
                <a:outerShdw blurRad="38100" dist="38100" dir="2700000" algn="tl">
                  <a:srgbClr val="000000">
                    <a:alpha val="43137"/>
                  </a:srgbClr>
                </a:outerShdw>
              </a:effectLst>
              <a:latin typeface="Albertus" pitchFamily="34" charset="0"/>
            </a:endParaRPr>
          </a:p>
          <a:p>
            <a:pPr algn="ctr" eaLnBrk="0" hangingPunct="0">
              <a:defRPr/>
            </a:pPr>
            <a:r>
              <a:rPr lang="es-ES" sz="1400" b="1">
                <a:effectLst>
                  <a:outerShdw blurRad="38100" dist="38100" dir="2700000" algn="tl">
                    <a:srgbClr val="000000">
                      <a:alpha val="43137"/>
                    </a:srgbClr>
                  </a:outerShdw>
                </a:effectLst>
                <a:latin typeface="Albertus" pitchFamily="34" charset="0"/>
              </a:rPr>
              <a:t>PRODUCTOS</a:t>
            </a:r>
          </a:p>
          <a:p>
            <a:pPr algn="ctr" eaLnBrk="0" hangingPunct="0">
              <a:defRPr/>
            </a:pPr>
            <a:endParaRPr lang="es-ES" sz="1400" b="1">
              <a:effectLst>
                <a:outerShdw blurRad="38100" dist="38100" dir="2700000" algn="tl">
                  <a:srgbClr val="000000">
                    <a:alpha val="43137"/>
                  </a:srgbClr>
                </a:outerShdw>
              </a:effectLst>
              <a:latin typeface="Albertus" pitchFamily="34" charset="0"/>
            </a:endParaRPr>
          </a:p>
        </p:txBody>
      </p:sp>
      <p:sp>
        <p:nvSpPr>
          <p:cNvPr id="4" name="AutoShape 8"/>
          <p:cNvSpPr>
            <a:spLocks noChangeArrowheads="1"/>
          </p:cNvSpPr>
          <p:nvPr userDrawn="1"/>
        </p:nvSpPr>
        <p:spPr bwMode="auto">
          <a:xfrm>
            <a:off x="3619500" y="5000626"/>
            <a:ext cx="7518400" cy="885825"/>
          </a:xfrm>
          <a:prstGeom prst="bevel">
            <a:avLst>
              <a:gd name="adj" fmla="val 12500"/>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defTabSz="376238">
              <a:defRPr/>
            </a:pPr>
            <a:endParaRPr lang="es-ES" sz="1400" b="1">
              <a:solidFill>
                <a:schemeClr val="bg1"/>
              </a:solidFill>
              <a:effectLst>
                <a:outerShdw blurRad="38100" dist="38100" dir="2700000" algn="tl">
                  <a:srgbClr val="000000">
                    <a:alpha val="43137"/>
                  </a:srgbClr>
                </a:outerShdw>
              </a:effectLst>
              <a:latin typeface="Albertus" pitchFamily="34" charset="0"/>
            </a:endParaRPr>
          </a:p>
        </p:txBody>
      </p:sp>
      <p:sp>
        <p:nvSpPr>
          <p:cNvPr id="5" name="4 Rectángulo"/>
          <p:cNvSpPr/>
          <p:nvPr userDrawn="1"/>
        </p:nvSpPr>
        <p:spPr>
          <a:xfrm>
            <a:off x="3809984" y="785794"/>
            <a:ext cx="7429552" cy="3357586"/>
          </a:xfrm>
          <a:prstGeom prst="rect">
            <a:avLst/>
          </a:prstGeom>
          <a:ln>
            <a:noFill/>
          </a:ln>
          <a:effectLst>
            <a:glow rad="635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3"/>
          </a:lnRef>
          <a:fillRef idx="3">
            <a:schemeClr val="accent3"/>
          </a:fillRef>
          <a:effectRef idx="3">
            <a:schemeClr val="accent3"/>
          </a:effectRef>
          <a:fontRef idx="minor">
            <a:schemeClr val="lt1"/>
          </a:fontRef>
        </p:style>
        <p:txBody>
          <a:bodyPr anchor="ctr"/>
          <a:lstStyle/>
          <a:p>
            <a:pPr algn="just" defTabSz="292100" eaLnBrk="0" hangingPunct="0">
              <a:buFont typeface="Wingdings" pitchFamily="2" charset="2"/>
              <a:buNone/>
              <a:defRPr/>
            </a:pPr>
            <a:endParaRPr lang="es-ES" sz="1600" b="1">
              <a:solidFill>
                <a:schemeClr val="tx1"/>
              </a:solidFill>
              <a:latin typeface="Albertus"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a:prstGeom prst="rect">
            <a:avLst/>
          </a:prstGeom>
        </p:spPr>
        <p:txBody>
          <a:bodyPr anchor="b"/>
          <a:lstStyle>
            <a:lvl1pPr algn="l">
              <a:defRPr sz="2000" b="1">
                <a:solidFill>
                  <a:sysClr val="windowText" lastClr="000000"/>
                </a:solidFill>
                <a:latin typeface="Century Gothic" panose="020B0502020202020204" pitchFamily="34" charset="0"/>
              </a:defRPr>
            </a:lvl1pPr>
          </a:lstStyle>
          <a:p>
            <a:r>
              <a:rPr lang="es-ES"/>
              <a:t>Haga clic para modificar el estilo de título del patrón</a:t>
            </a:r>
          </a:p>
        </p:txBody>
      </p:sp>
      <p:sp>
        <p:nvSpPr>
          <p:cNvPr id="3" name="2 Marcador de contenido"/>
          <p:cNvSpPr>
            <a:spLocks noGrp="1"/>
          </p:cNvSpPr>
          <p:nvPr>
            <p:ph idx="1"/>
          </p:nvPr>
        </p:nvSpPr>
        <p:spPr>
          <a:xfrm>
            <a:off x="4766733" y="273051"/>
            <a:ext cx="6815667" cy="5853113"/>
          </a:xfrm>
          <a:prstGeom prst="rect">
            <a:avLst/>
          </a:prstGeom>
        </p:spPr>
        <p:txBody>
          <a:bodyPr/>
          <a:lstStyle>
            <a:lvl1pPr>
              <a:defRPr sz="3200">
                <a:solidFill>
                  <a:sysClr val="windowText" lastClr="000000"/>
                </a:solidFill>
                <a:latin typeface="Century Gothic" panose="020B0502020202020204" pitchFamily="34" charset="0"/>
              </a:defRPr>
            </a:lvl1pPr>
            <a:lvl2pPr>
              <a:defRPr sz="2800">
                <a:solidFill>
                  <a:sysClr val="windowText" lastClr="000000"/>
                </a:solidFill>
                <a:latin typeface="Century Gothic" panose="020B0502020202020204" pitchFamily="34" charset="0"/>
              </a:defRPr>
            </a:lvl2pPr>
            <a:lvl3pPr>
              <a:defRPr sz="2400">
                <a:solidFill>
                  <a:sysClr val="windowText" lastClr="000000"/>
                </a:solidFill>
                <a:latin typeface="Century Gothic" panose="020B0502020202020204" pitchFamily="34" charset="0"/>
              </a:defRPr>
            </a:lvl3pPr>
            <a:lvl4pPr>
              <a:defRPr sz="2000">
                <a:solidFill>
                  <a:sysClr val="windowText" lastClr="000000"/>
                </a:solidFill>
                <a:latin typeface="Century Gothic" panose="020B0502020202020204" pitchFamily="34" charset="0"/>
              </a:defRPr>
            </a:lvl4pPr>
            <a:lvl5pPr>
              <a:defRPr sz="2000">
                <a:solidFill>
                  <a:sysClr val="windowText" lastClr="000000"/>
                </a:solidFill>
                <a:latin typeface="Century Gothic" panose="020B0502020202020204" pitchFamily="34" charset="0"/>
              </a:defRPr>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a:prstGeom prst="rect">
            <a:avLst/>
          </a:prstGeom>
        </p:spPr>
        <p:txBody>
          <a:bodyPr anchor="b"/>
          <a:lstStyle>
            <a:lvl1pPr algn="l">
              <a:defRPr sz="2000" b="1">
                <a:solidFill>
                  <a:sysClr val="windowText" lastClr="000000"/>
                </a:solidFill>
                <a:latin typeface="Century Gothic" panose="020B0502020202020204" pitchFamily="34" charset="0"/>
              </a:defRPr>
            </a:lvl1pPr>
          </a:lstStyle>
          <a:p>
            <a:r>
              <a:rPr lang="es-ES"/>
              <a:t>Haga clic para modificar el estilo de título del patrón</a:t>
            </a:r>
          </a:p>
        </p:txBody>
      </p:sp>
      <p:sp>
        <p:nvSpPr>
          <p:cNvPr id="3" name="2 Marcador de posición de imagen"/>
          <p:cNvSpPr>
            <a:spLocks noGrp="1"/>
          </p:cNvSpPr>
          <p:nvPr>
            <p:ph type="pic" idx="1"/>
          </p:nvPr>
        </p:nvSpPr>
        <p:spPr>
          <a:xfrm>
            <a:off x="2389717" y="612775"/>
            <a:ext cx="7315200" cy="4114800"/>
          </a:xfrm>
          <a:prstGeom prst="rect">
            <a:avLst/>
          </a:prstGeom>
        </p:spPr>
        <p:txBody>
          <a:bodyPr/>
          <a:lstStyle>
            <a:lvl1pPr marL="0" indent="0">
              <a:buNone/>
              <a:defRPr sz="3200">
                <a:solidFill>
                  <a:sysClr val="windowText" lastClr="000000"/>
                </a:solidFill>
                <a:latin typeface="Century Gothic" panose="020B0502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2389717" y="5367338"/>
            <a:ext cx="7315200" cy="804862"/>
          </a:xfrm>
          <a:prstGeom prst="rect">
            <a:avLst/>
          </a:prstGeom>
        </p:spPr>
        <p:txBody>
          <a:bodyPr/>
          <a:lstStyle>
            <a:lvl1pPr marL="0" indent="0">
              <a:buNone/>
              <a:defRPr sz="1400">
                <a:latin typeface="Century Gothic" panose="020B0502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1"/>
            <a:ext cx="12192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pPr>
              <a:defRPr/>
            </a:pPr>
            <a:endParaRPr lang="es-ES"/>
          </a:p>
        </p:txBody>
      </p:sp>
      <p:sp>
        <p:nvSpPr>
          <p:cNvPr id="1045" name="Rectangle 21"/>
          <p:cNvSpPr>
            <a:spLocks noChangeArrowheads="1"/>
          </p:cNvSpPr>
          <p:nvPr userDrawn="1"/>
        </p:nvSpPr>
        <p:spPr bwMode="auto">
          <a:xfrm rot="10800000">
            <a:off x="1" y="6308726"/>
            <a:ext cx="10513484"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pPr>
              <a:defRPr/>
            </a:pPr>
            <a:endParaRPr lang="es-ES"/>
          </a:p>
        </p:txBody>
      </p:sp>
      <p:sp>
        <p:nvSpPr>
          <p:cNvPr id="1047" name="Line 23"/>
          <p:cNvSpPr>
            <a:spLocks noChangeShapeType="1"/>
          </p:cNvSpPr>
          <p:nvPr userDrawn="1"/>
        </p:nvSpPr>
        <p:spPr bwMode="auto">
          <a:xfrm rot="10800000" flipH="1">
            <a:off x="33868" y="6235700"/>
            <a:ext cx="8879417" cy="0"/>
          </a:xfrm>
          <a:prstGeom prst="line">
            <a:avLst/>
          </a:prstGeom>
          <a:noFill/>
          <a:ln w="38100">
            <a:solidFill>
              <a:srgbClr val="FF0000"/>
            </a:solidFill>
            <a:round/>
            <a:headEnd/>
            <a:tailEnd/>
          </a:ln>
          <a:effectLst/>
        </p:spPr>
        <p:txBody>
          <a:bodyPr/>
          <a:lstStyle/>
          <a:p>
            <a:pPr>
              <a:defRPr/>
            </a:pPr>
            <a:endParaRPr lang="es-ES"/>
          </a:p>
        </p:txBody>
      </p:sp>
      <p:sp>
        <p:nvSpPr>
          <p:cNvPr id="1048" name="Line 24"/>
          <p:cNvSpPr>
            <a:spLocks noChangeShapeType="1"/>
          </p:cNvSpPr>
          <p:nvPr userDrawn="1"/>
        </p:nvSpPr>
        <p:spPr bwMode="auto">
          <a:xfrm rot="10800000" flipH="1">
            <a:off x="33868" y="6283325"/>
            <a:ext cx="8879417" cy="0"/>
          </a:xfrm>
          <a:prstGeom prst="line">
            <a:avLst/>
          </a:prstGeom>
          <a:noFill/>
          <a:ln w="38100">
            <a:solidFill>
              <a:srgbClr val="006600"/>
            </a:solidFill>
            <a:round/>
            <a:headEnd/>
            <a:tailEnd/>
          </a:ln>
          <a:effectLst/>
        </p:spPr>
        <p:txBody>
          <a:bodyPr/>
          <a:lstStyle/>
          <a:p>
            <a:pPr>
              <a:defRPr/>
            </a:pPr>
            <a:endParaRPr lang="es-ES"/>
          </a:p>
        </p:txBody>
      </p:sp>
      <p:pic>
        <p:nvPicPr>
          <p:cNvPr id="7" name="Picture 4" descr="Carrera de Ingeniería Geográfica y del Medio Ambiente | Universidad de las  Fuerzas Armadas-ESPE">
            <a:extLst>
              <a:ext uri="{FF2B5EF4-FFF2-40B4-BE49-F238E27FC236}">
                <a16:creationId xmlns:a16="http://schemas.microsoft.com/office/drawing/2014/main" xmlns="" id="{146FACF3-F3A9-48A2-95AF-780990DDB3FF}"/>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940651" y="5949280"/>
            <a:ext cx="3210147" cy="62071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004" r:id="rId1"/>
    <p:sldLayoutId id="2147483994" r:id="rId2"/>
    <p:sldLayoutId id="2147483995" r:id="rId3"/>
    <p:sldLayoutId id="2147483996" r:id="rId4"/>
    <p:sldLayoutId id="2147483997" r:id="rId5"/>
    <p:sldLayoutId id="2147483998" r:id="rId6"/>
    <p:sldLayoutId id="2147484005" r:id="rId7"/>
    <p:sldLayoutId id="2147483999" r:id="rId8"/>
    <p:sldLayoutId id="2147484000" r:id="rId9"/>
    <p:sldLayoutId id="2147484001" r:id="rId10"/>
    <p:sldLayoutId id="2147484002" r:id="rId11"/>
    <p:sldLayoutId id="2147484003" r:id="rId12"/>
  </p:sldLayoutIdLst>
  <p:hf hdr="0"/>
  <p:txStyles>
    <p:titleStyle>
      <a:lvl1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24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4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400">
          <a:solidFill>
            <a:schemeClr val="bg1"/>
          </a:solidFill>
          <a:latin typeface="+mn-lt"/>
        </a:defRPr>
      </a:lvl4pPr>
      <a:lvl5pPr marL="2057400" indent="-228600" algn="l" rtl="0" eaLnBrk="0" fontAlgn="base" hangingPunct="0">
        <a:spcBef>
          <a:spcPct val="20000"/>
        </a:spcBef>
        <a:spcAft>
          <a:spcPct val="0"/>
        </a:spcAft>
        <a:buChar char="»"/>
        <a:defRPr sz="2400">
          <a:solidFill>
            <a:schemeClr val="bg1"/>
          </a:solidFill>
          <a:latin typeface="+mn-lt"/>
        </a:defRPr>
      </a:lvl5pPr>
      <a:lvl6pPr marL="2514600" indent="-228600" algn="l" rtl="0" fontAlgn="base">
        <a:spcBef>
          <a:spcPct val="20000"/>
        </a:spcBef>
        <a:spcAft>
          <a:spcPct val="0"/>
        </a:spcAft>
        <a:buChar char="»"/>
        <a:defRPr sz="2400">
          <a:solidFill>
            <a:schemeClr val="bg1"/>
          </a:solidFill>
          <a:latin typeface="+mn-lt"/>
        </a:defRPr>
      </a:lvl6pPr>
      <a:lvl7pPr marL="2971800" indent="-228600" algn="l" rtl="0" fontAlgn="base">
        <a:spcBef>
          <a:spcPct val="20000"/>
        </a:spcBef>
        <a:spcAft>
          <a:spcPct val="0"/>
        </a:spcAft>
        <a:buChar char="»"/>
        <a:defRPr sz="2400">
          <a:solidFill>
            <a:schemeClr val="bg1"/>
          </a:solidFill>
          <a:latin typeface="+mn-lt"/>
        </a:defRPr>
      </a:lvl7pPr>
      <a:lvl8pPr marL="3429000" indent="-228600" algn="l" rtl="0" fontAlgn="base">
        <a:spcBef>
          <a:spcPct val="20000"/>
        </a:spcBef>
        <a:spcAft>
          <a:spcPct val="0"/>
        </a:spcAft>
        <a:buChar char="»"/>
        <a:defRPr sz="2400">
          <a:solidFill>
            <a:schemeClr val="bg1"/>
          </a:solidFill>
          <a:latin typeface="+mn-lt"/>
        </a:defRPr>
      </a:lvl8pPr>
      <a:lvl9pPr marL="3886200" indent="-228600" algn="l" rtl="0" fontAlgn="base">
        <a:spcBef>
          <a:spcPct val="20000"/>
        </a:spcBef>
        <a:spcAft>
          <a:spcPct val="0"/>
        </a:spcAft>
        <a:buChar char="»"/>
        <a:defRPr sz="2400">
          <a:solidFill>
            <a:schemeClr val="bg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image" Target="../media/image12.png"/><Relationship Id="rId1" Type="http://schemas.openxmlformats.org/officeDocument/2006/relationships/slideLayout" Target="../slideLayouts/slideLayout4.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12" Type="http://schemas.openxmlformats.org/officeDocument/2006/relationships/image" Target="../media/image19.png"/><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9.xml"/><Relationship Id="rId13" Type="http://schemas.openxmlformats.org/officeDocument/2006/relationships/diagramData" Target="../diagrams/data10.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17" Type="http://schemas.microsoft.com/office/2007/relationships/diagramDrawing" Target="../diagrams/drawing10.xml"/><Relationship Id="rId2" Type="http://schemas.openxmlformats.org/officeDocument/2006/relationships/notesSlide" Target="../notesSlides/notesSlide3.xml"/><Relationship Id="rId16" Type="http://schemas.openxmlformats.org/officeDocument/2006/relationships/diagramColors" Target="../diagrams/colors10.xml"/><Relationship Id="rId1" Type="http://schemas.openxmlformats.org/officeDocument/2006/relationships/slideLayout" Target="../slideLayouts/slideLayout4.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5" Type="http://schemas.openxmlformats.org/officeDocument/2006/relationships/diagramQuickStyle" Target="../diagrams/quickStyle10.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 Id="rId14" Type="http://schemas.openxmlformats.org/officeDocument/2006/relationships/diagramLayout" Target="../diagrams/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5.svg"/><Relationship Id="rId3" Type="http://schemas.openxmlformats.org/officeDocument/2006/relationships/image" Target="../media/image5.svg"/><Relationship Id="rId7" Type="http://schemas.openxmlformats.org/officeDocument/2006/relationships/image" Target="../media/image9.svg"/><Relationship Id="rId12" Type="http://schemas.openxmlformats.org/officeDocument/2006/relationships/image" Target="../media/image9.png"/><Relationship Id="rId17" Type="http://schemas.openxmlformats.org/officeDocument/2006/relationships/image" Target="../media/image19.svg"/><Relationship Id="rId2" Type="http://schemas.openxmlformats.org/officeDocument/2006/relationships/image" Target="../media/image4.png"/><Relationship Id="rId16" Type="http://schemas.openxmlformats.org/officeDocument/2006/relationships/image" Target="../media/image11.png"/><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3.svg"/><Relationship Id="rId5" Type="http://schemas.openxmlformats.org/officeDocument/2006/relationships/image" Target="../media/image7.svg"/><Relationship Id="rId15" Type="http://schemas.openxmlformats.org/officeDocument/2006/relationships/image" Target="../media/image17.svg"/><Relationship Id="rId10" Type="http://schemas.openxmlformats.org/officeDocument/2006/relationships/image" Target="../media/image8.png"/><Relationship Id="rId4" Type="http://schemas.openxmlformats.org/officeDocument/2006/relationships/image" Target="../media/image5.png"/><Relationship Id="rId9" Type="http://schemas.openxmlformats.org/officeDocument/2006/relationships/image" Target="../media/image11.sv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023A3567-8599-4835-AAA0-8A0113EB7AFD}"/>
              </a:ext>
            </a:extLst>
          </p:cNvPr>
          <p:cNvSpPr txBox="1"/>
          <p:nvPr/>
        </p:nvSpPr>
        <p:spPr>
          <a:xfrm>
            <a:off x="1478341" y="1804691"/>
            <a:ext cx="10578904" cy="584775"/>
          </a:xfrm>
          <a:prstGeom prst="rect">
            <a:avLst/>
          </a:prstGeom>
          <a:noFill/>
        </p:spPr>
        <p:txBody>
          <a:bodyPr wrap="square">
            <a:spAutoFit/>
          </a:bodyPr>
          <a:lstStyle/>
          <a:p>
            <a:pPr indent="180340" algn="ctr">
              <a:spcBef>
                <a:spcPts val="600"/>
              </a:spcBef>
              <a:spcAft>
                <a:spcPts val="600"/>
              </a:spcAft>
            </a:pPr>
            <a:r>
              <a:rPr lang="es-EC" sz="1600" b="1">
                <a:solidFill>
                  <a:srgbClr val="000000"/>
                </a:solidFill>
                <a:latin typeface="Century Gothic" panose="020B0502020202020204" pitchFamily="34" charset="0"/>
                <a:ea typeface="Times New Roman" panose="02020603050405020304" pitchFamily="18" charset="0"/>
                <a:cs typeface="Arial" panose="020B0604020202020204" pitchFamily="34" charset="0"/>
              </a:rPr>
              <a:t>“LA AUDITORÍA FORENSE COMO HERRAMIENTA DE DETECCIÓN DE FRAUDES TRIBUTARIOS REGISTRADOS EN EL ARCHIVO DE LA FISCALÍA DE PICHINCHA EN EL PERÍODO 2018 A 2019”</a:t>
            </a:r>
            <a:endParaRPr lang="es-EC" sz="1600">
              <a:latin typeface="Century Gothic" panose="020B0502020202020204" pitchFamily="34" charset="0"/>
              <a:ea typeface="Calibri" panose="020F050202020403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xmlns="" id="{AD962665-4C76-4949-A526-C1E97AB41802}"/>
              </a:ext>
            </a:extLst>
          </p:cNvPr>
          <p:cNvSpPr txBox="1"/>
          <p:nvPr/>
        </p:nvSpPr>
        <p:spPr>
          <a:xfrm>
            <a:off x="2481811" y="308795"/>
            <a:ext cx="9223717" cy="338554"/>
          </a:xfrm>
          <a:prstGeom prst="rect">
            <a:avLst/>
          </a:prstGeom>
          <a:noFill/>
        </p:spPr>
        <p:txBody>
          <a:bodyPr wrap="square">
            <a:spAutoFit/>
          </a:bodyPr>
          <a:lstStyle/>
          <a:p>
            <a:pPr indent="180340" algn="ctr">
              <a:spcBef>
                <a:spcPts val="600"/>
              </a:spcBef>
              <a:spcAft>
                <a:spcPts val="600"/>
              </a:spcAft>
            </a:pPr>
            <a:r>
              <a:rPr lang="es-EC" sz="1600" b="1" dirty="0">
                <a:latin typeface="Century Gothic" panose="020B0502020202020204" pitchFamily="34" charset="0"/>
                <a:ea typeface="Calibri" panose="020F0502020204030204" pitchFamily="34" charset="0"/>
                <a:cs typeface="Arial" panose="020B0604020202020204" pitchFamily="34" charset="0"/>
              </a:rPr>
              <a:t>DEPARTAMENTO DE CIENCIAS ECONOMICAS, ADMINISTRATIVAS Y DEL COMERCIO</a:t>
            </a:r>
          </a:p>
        </p:txBody>
      </p:sp>
      <p:sp>
        <p:nvSpPr>
          <p:cNvPr id="5" name="CuadroTexto 4">
            <a:extLst>
              <a:ext uri="{FF2B5EF4-FFF2-40B4-BE49-F238E27FC236}">
                <a16:creationId xmlns:a16="http://schemas.microsoft.com/office/drawing/2014/main" xmlns="" id="{BBAA6BC9-E178-48BF-8D79-C1C0C8630492}"/>
              </a:ext>
            </a:extLst>
          </p:cNvPr>
          <p:cNvSpPr txBox="1"/>
          <p:nvPr/>
        </p:nvSpPr>
        <p:spPr>
          <a:xfrm>
            <a:off x="3138517" y="977241"/>
            <a:ext cx="7344816" cy="338554"/>
          </a:xfrm>
          <a:prstGeom prst="rect">
            <a:avLst/>
          </a:prstGeom>
          <a:noFill/>
        </p:spPr>
        <p:txBody>
          <a:bodyPr wrap="square" lIns="91440" tIns="45720" rIns="91440" bIns="45720" anchor="t">
            <a:spAutoFit/>
          </a:bodyPr>
          <a:lstStyle/>
          <a:p>
            <a:pPr indent="180340" algn="ctr">
              <a:spcBef>
                <a:spcPts val="600"/>
              </a:spcBef>
              <a:spcAft>
                <a:spcPts val="600"/>
              </a:spcAft>
            </a:pPr>
            <a:r>
              <a:rPr lang="es-EC" sz="1600" b="1">
                <a:latin typeface="Century Gothic"/>
                <a:ea typeface="Calibri" panose="020F0502020204030204" pitchFamily="34" charset="0"/>
                <a:cs typeface="Arial"/>
              </a:rPr>
              <a:t>CARRERA DE FINANZAS Y AUDITORÍA</a:t>
            </a:r>
            <a:endParaRPr lang="es-EC" sz="1600" b="1">
              <a:latin typeface="Century Gothic" panose="020B0502020202020204" pitchFamily="34" charset="0"/>
              <a:ea typeface="Calibri" panose="020F0502020204030204" pitchFamily="34" charset="0"/>
              <a:cs typeface="Arial" panose="020B0604020202020204" pitchFamily="34" charset="0"/>
            </a:endParaRPr>
          </a:p>
        </p:txBody>
      </p:sp>
      <p:sp>
        <p:nvSpPr>
          <p:cNvPr id="6" name="CuadroTexto 5">
            <a:extLst>
              <a:ext uri="{FF2B5EF4-FFF2-40B4-BE49-F238E27FC236}">
                <a16:creationId xmlns:a16="http://schemas.microsoft.com/office/drawing/2014/main" xmlns="" id="{1DA93ACD-A15A-4D27-9F6D-B7EBA118196E}"/>
              </a:ext>
            </a:extLst>
          </p:cNvPr>
          <p:cNvSpPr txBox="1"/>
          <p:nvPr/>
        </p:nvSpPr>
        <p:spPr>
          <a:xfrm>
            <a:off x="2481811" y="2701022"/>
            <a:ext cx="9087489" cy="738664"/>
          </a:xfrm>
          <a:prstGeom prst="rect">
            <a:avLst/>
          </a:prstGeom>
          <a:noFill/>
        </p:spPr>
        <p:txBody>
          <a:bodyPr wrap="square" lIns="91440" tIns="45720" rIns="91440" bIns="45720" anchor="t">
            <a:spAutoFit/>
          </a:bodyPr>
          <a:lstStyle/>
          <a:p>
            <a:pPr indent="180340" algn="ctr">
              <a:spcBef>
                <a:spcPts val="600"/>
              </a:spcBef>
              <a:spcAft>
                <a:spcPts val="600"/>
              </a:spcAft>
            </a:pPr>
            <a:r>
              <a:rPr lang="es-EC" sz="1600" b="1">
                <a:solidFill>
                  <a:srgbClr val="000000"/>
                </a:solidFill>
                <a:latin typeface="Century Gothic"/>
                <a:ea typeface="Calibri" panose="020F0502020204030204" pitchFamily="34" charset="0"/>
                <a:cs typeface="Arial"/>
              </a:rPr>
              <a:t>AUTORAS:  </a:t>
            </a:r>
            <a:endParaRPr lang="es-EC" sz="1600">
              <a:solidFill>
                <a:srgbClr val="000000"/>
              </a:solidFill>
              <a:latin typeface="Century Gothic" panose="020B0502020202020204" pitchFamily="34" charset="0"/>
              <a:ea typeface="Calibri" panose="020F0502020204030204" pitchFamily="34" charset="0"/>
              <a:cs typeface="Arial" panose="020B0604020202020204" pitchFamily="34" charset="0"/>
            </a:endParaRPr>
          </a:p>
          <a:p>
            <a:pPr indent="180340" algn="ctr">
              <a:spcBef>
                <a:spcPts val="600"/>
              </a:spcBef>
              <a:spcAft>
                <a:spcPts val="600"/>
              </a:spcAft>
            </a:pPr>
            <a:r>
              <a:rPr lang="es-EC" sz="1600" b="1">
                <a:solidFill>
                  <a:srgbClr val="000000"/>
                </a:solidFill>
                <a:latin typeface="Century Gothic"/>
                <a:ea typeface="Calibri" panose="020F0502020204030204" pitchFamily="34" charset="0"/>
                <a:cs typeface="Arial"/>
              </a:rPr>
              <a:t>GODOY GONZÁLEZ, GABRIELA LISSETH &amp; PACHECO ORTIZ, GISSELL KARINA</a:t>
            </a:r>
            <a:endParaRPr lang="es-EC" sz="1600">
              <a:latin typeface="Century Gothic"/>
              <a:ea typeface="Calibri" panose="020F0502020204030204" pitchFamily="34" charset="0"/>
              <a:cs typeface="Arial"/>
            </a:endParaRPr>
          </a:p>
        </p:txBody>
      </p:sp>
      <p:sp>
        <p:nvSpPr>
          <p:cNvPr id="7" name="CuadroTexto 6">
            <a:extLst>
              <a:ext uri="{FF2B5EF4-FFF2-40B4-BE49-F238E27FC236}">
                <a16:creationId xmlns:a16="http://schemas.microsoft.com/office/drawing/2014/main" xmlns="" id="{F5DA3502-82B9-4213-9F59-A2BCA849857B}"/>
              </a:ext>
            </a:extLst>
          </p:cNvPr>
          <p:cNvSpPr txBox="1"/>
          <p:nvPr/>
        </p:nvSpPr>
        <p:spPr>
          <a:xfrm>
            <a:off x="4535719" y="5423570"/>
            <a:ext cx="4979674" cy="338554"/>
          </a:xfrm>
          <a:prstGeom prst="rect">
            <a:avLst/>
          </a:prstGeom>
          <a:noFill/>
        </p:spPr>
        <p:txBody>
          <a:bodyPr wrap="square">
            <a:spAutoFit/>
          </a:bodyPr>
          <a:lstStyle/>
          <a:p>
            <a:pPr indent="180340" algn="ctr">
              <a:spcBef>
                <a:spcPts val="600"/>
              </a:spcBef>
              <a:spcAft>
                <a:spcPts val="600"/>
              </a:spcAft>
            </a:pPr>
            <a:r>
              <a:rPr lang="es-EC" sz="1600" b="1">
                <a:solidFill>
                  <a:srgbClr val="000000"/>
                </a:solidFill>
                <a:latin typeface="Century Gothic" panose="020B0502020202020204" pitchFamily="34" charset="0"/>
                <a:ea typeface="Calibri" panose="020F0502020204030204" pitchFamily="34" charset="0"/>
                <a:cs typeface="Arial" panose="020B0604020202020204" pitchFamily="34" charset="0"/>
              </a:rPr>
              <a:t>SANGOLQUI, MARZO 2021</a:t>
            </a:r>
            <a:endParaRPr lang="es-EC" sz="1600">
              <a:latin typeface="Century Gothic" panose="020B0502020202020204" pitchFamily="34" charset="0"/>
              <a:ea typeface="Calibri" panose="020F0502020204030204" pitchFamily="34" charset="0"/>
              <a:cs typeface="Arial" panose="020B0604020202020204" pitchFamily="34" charset="0"/>
            </a:endParaRPr>
          </a:p>
        </p:txBody>
      </p:sp>
      <p:sp>
        <p:nvSpPr>
          <p:cNvPr id="8" name="CuadroTexto 7">
            <a:extLst>
              <a:ext uri="{FF2B5EF4-FFF2-40B4-BE49-F238E27FC236}">
                <a16:creationId xmlns:a16="http://schemas.microsoft.com/office/drawing/2014/main" xmlns="" id="{08580B48-4E3F-4DA6-BD65-79244992DB88}"/>
              </a:ext>
            </a:extLst>
          </p:cNvPr>
          <p:cNvSpPr txBox="1"/>
          <p:nvPr/>
        </p:nvSpPr>
        <p:spPr>
          <a:xfrm>
            <a:off x="1327964" y="3823170"/>
            <a:ext cx="10864036" cy="584775"/>
          </a:xfrm>
          <a:prstGeom prst="rect">
            <a:avLst/>
          </a:prstGeom>
          <a:noFill/>
        </p:spPr>
        <p:txBody>
          <a:bodyPr wrap="square">
            <a:spAutoFit/>
          </a:bodyPr>
          <a:lstStyle/>
          <a:p>
            <a:pPr indent="180340" algn="ctr">
              <a:spcBef>
                <a:spcPts val="600"/>
              </a:spcBef>
              <a:spcAft>
                <a:spcPts val="600"/>
              </a:spcAft>
            </a:pPr>
            <a:r>
              <a:rPr lang="es-EC" sz="1600" b="1" dirty="0">
                <a:solidFill>
                  <a:srgbClr val="000000"/>
                </a:solidFill>
                <a:latin typeface="Century Gothic" panose="020B0502020202020204" pitchFamily="34" charset="0"/>
                <a:ea typeface="Calibri" panose="020F0502020204030204" pitchFamily="34" charset="0"/>
                <a:cs typeface="Arial" panose="020B0604020202020204" pitchFamily="34" charset="0"/>
              </a:rPr>
              <a:t>TRABAJO DE TITULACIÓN PREVIO A LA OBTENCIÓN DEL TÍTULO DE LICENCIADA </a:t>
            </a:r>
            <a:r>
              <a:rPr lang="es-EC" sz="1600" b="1">
                <a:solidFill>
                  <a:srgbClr val="000000"/>
                </a:solidFill>
                <a:latin typeface="Century Gothic" panose="020B0502020202020204" pitchFamily="34" charset="0"/>
                <a:ea typeface="Calibri" panose="020F0502020204030204" pitchFamily="34" charset="0"/>
                <a:cs typeface="Arial" panose="020B0604020202020204" pitchFamily="34" charset="0"/>
              </a:rPr>
              <a:t>EN </a:t>
            </a:r>
            <a:r>
              <a:rPr lang="es-EC" sz="1600" b="1" smtClean="0">
                <a:solidFill>
                  <a:srgbClr val="000000"/>
                </a:solidFill>
                <a:latin typeface="Century Gothic" panose="020B0502020202020204" pitchFamily="34" charset="0"/>
                <a:ea typeface="Calibri" panose="020F0502020204030204" pitchFamily="34" charset="0"/>
                <a:cs typeface="Arial" panose="020B0604020202020204" pitchFamily="34" charset="0"/>
              </a:rPr>
              <a:t>FINANZAS, CONTADORA </a:t>
            </a:r>
            <a:r>
              <a:rPr lang="es-EC" sz="1600" b="1">
                <a:solidFill>
                  <a:srgbClr val="000000"/>
                </a:solidFill>
                <a:latin typeface="Century Gothic" panose="020B0502020202020204" pitchFamily="34" charset="0"/>
                <a:ea typeface="Calibri" panose="020F0502020204030204" pitchFamily="34" charset="0"/>
                <a:cs typeface="Arial" panose="020B0604020202020204" pitchFamily="34" charset="0"/>
              </a:rPr>
              <a:t>PÚBLICA-AUDITORA</a:t>
            </a:r>
            <a:endParaRPr lang="es-EC" sz="1600" dirty="0">
              <a:latin typeface="Century Gothic" panose="020B0502020202020204" pitchFamily="34" charset="0"/>
              <a:ea typeface="Calibri" panose="020F0502020204030204" pitchFamily="34" charset="0"/>
              <a:cs typeface="Arial" panose="020B0604020202020204" pitchFamily="34" charset="0"/>
            </a:endParaRPr>
          </a:p>
        </p:txBody>
      </p:sp>
      <p:sp>
        <p:nvSpPr>
          <p:cNvPr id="9" name="CuadroTexto 8">
            <a:extLst>
              <a:ext uri="{FF2B5EF4-FFF2-40B4-BE49-F238E27FC236}">
                <a16:creationId xmlns:a16="http://schemas.microsoft.com/office/drawing/2014/main" xmlns="" id="{9E70F4CB-D72A-4629-86B3-930466512E2F}"/>
              </a:ext>
            </a:extLst>
          </p:cNvPr>
          <p:cNvSpPr txBox="1"/>
          <p:nvPr/>
        </p:nvSpPr>
        <p:spPr>
          <a:xfrm>
            <a:off x="3353148" y="4794737"/>
            <a:ext cx="7344816" cy="338554"/>
          </a:xfrm>
          <a:prstGeom prst="rect">
            <a:avLst/>
          </a:prstGeom>
          <a:noFill/>
        </p:spPr>
        <p:txBody>
          <a:bodyPr wrap="square" lIns="91440" tIns="45720" rIns="91440" bIns="45720" anchor="t">
            <a:spAutoFit/>
          </a:bodyPr>
          <a:lstStyle/>
          <a:p>
            <a:pPr indent="180340" algn="ctr">
              <a:spcBef>
                <a:spcPts val="600"/>
              </a:spcBef>
              <a:spcAft>
                <a:spcPts val="600"/>
              </a:spcAft>
            </a:pPr>
            <a:r>
              <a:rPr lang="es-EC" sz="1600" b="1" dirty="0">
                <a:solidFill>
                  <a:srgbClr val="000000"/>
                </a:solidFill>
                <a:latin typeface="Century Gothic"/>
                <a:ea typeface="Calibri" panose="020F0502020204030204" pitchFamily="34" charset="0"/>
                <a:cs typeface="Arial"/>
              </a:rPr>
              <a:t>TUTOR: </a:t>
            </a:r>
            <a:r>
              <a:rPr lang="es-EC" sz="1600" b="1" dirty="0" err="1">
                <a:solidFill>
                  <a:srgbClr val="000000"/>
                </a:solidFill>
                <a:latin typeface="Century Gothic"/>
                <a:ea typeface="Calibri" panose="020F0502020204030204" pitchFamily="34" charset="0"/>
                <a:cs typeface="Arial"/>
              </a:rPr>
              <a:t>MSc</a:t>
            </a:r>
            <a:r>
              <a:rPr lang="es-EC" sz="1600" b="1" dirty="0">
                <a:solidFill>
                  <a:srgbClr val="000000"/>
                </a:solidFill>
                <a:latin typeface="Century Gothic"/>
                <a:ea typeface="Calibri" panose="020F0502020204030204" pitchFamily="34" charset="0"/>
                <a:cs typeface="Arial"/>
              </a:rPr>
              <a:t>. </a:t>
            </a:r>
            <a:r>
              <a:rPr lang="es-EC" sz="1600" b="1">
                <a:solidFill>
                  <a:srgbClr val="000000"/>
                </a:solidFill>
                <a:latin typeface="Century Gothic"/>
                <a:ea typeface="Calibri" panose="020F0502020204030204" pitchFamily="34" charset="0"/>
                <a:cs typeface="Arial"/>
              </a:rPr>
              <a:t>GUILLEN SEVILLA, WILSON RODRIGO </a:t>
            </a:r>
            <a:endParaRPr lang="es-EC" sz="1600">
              <a:latin typeface="Century Gothic"/>
              <a:ea typeface="Calibri" panose="020F0502020204030204" pitchFamily="34" charset="0"/>
              <a:cs typeface="Arial"/>
            </a:endParaRPr>
          </a:p>
        </p:txBody>
      </p:sp>
    </p:spTree>
    <p:extLst>
      <p:ext uri="{BB962C8B-B14F-4D97-AF65-F5344CB8AC3E}">
        <p14:creationId xmlns:p14="http://schemas.microsoft.com/office/powerpoint/2010/main" val="2588077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94A3CB9-5390-42E9-9731-40A2B3AD52D5}"/>
              </a:ext>
            </a:extLst>
          </p:cNvPr>
          <p:cNvSpPr>
            <a:spLocks noGrp="1"/>
          </p:cNvSpPr>
          <p:nvPr>
            <p:ph type="title"/>
          </p:nvPr>
        </p:nvSpPr>
        <p:spPr>
          <a:xfrm>
            <a:off x="1808480" y="189209"/>
            <a:ext cx="10217833" cy="1143000"/>
          </a:xfrm>
        </p:spPr>
        <p:txBody>
          <a:bodyPr lIns="91440" tIns="45720" rIns="91440" bIns="45720" anchor="t"/>
          <a:lstStyle/>
          <a:p>
            <a:pPr algn="l"/>
            <a:r>
              <a:rPr lang="es-EC">
                <a:cs typeface="Arial"/>
              </a:rPr>
              <a:t>7. METODOLOGÍA</a:t>
            </a:r>
            <a:endParaRPr lang="en-US"/>
          </a:p>
        </p:txBody>
      </p:sp>
      <p:graphicFrame>
        <p:nvGraphicFramePr>
          <p:cNvPr id="5" name="Diagrama 4">
            <a:extLst>
              <a:ext uri="{FF2B5EF4-FFF2-40B4-BE49-F238E27FC236}">
                <a16:creationId xmlns:a16="http://schemas.microsoft.com/office/drawing/2014/main" xmlns="" id="{7C75167E-A074-4F02-81B7-31F0E9B0B4DC}"/>
              </a:ext>
            </a:extLst>
          </p:cNvPr>
          <p:cNvGraphicFramePr/>
          <p:nvPr>
            <p:extLst>
              <p:ext uri="{D42A27DB-BD31-4B8C-83A1-F6EECF244321}">
                <p14:modId xmlns:p14="http://schemas.microsoft.com/office/powerpoint/2010/main" val="2498224696"/>
              </p:ext>
            </p:extLst>
          </p:nvPr>
        </p:nvGraphicFramePr>
        <p:xfrm>
          <a:off x="0" y="974188"/>
          <a:ext cx="11810609" cy="5134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Tabla 6">
            <a:extLst>
              <a:ext uri="{FF2B5EF4-FFF2-40B4-BE49-F238E27FC236}">
                <a16:creationId xmlns:a16="http://schemas.microsoft.com/office/drawing/2014/main" xmlns="" id="{9B09BAF2-C6A5-4471-927F-C6CFFA27CF87}"/>
              </a:ext>
            </a:extLst>
          </p:cNvPr>
          <p:cNvGraphicFramePr>
            <a:graphicFrameLocks noGrp="1"/>
          </p:cNvGraphicFramePr>
          <p:nvPr>
            <p:extLst>
              <p:ext uri="{D42A27DB-BD31-4B8C-83A1-F6EECF244321}">
                <p14:modId xmlns:p14="http://schemas.microsoft.com/office/powerpoint/2010/main" val="2163827246"/>
              </p:ext>
            </p:extLst>
          </p:nvPr>
        </p:nvGraphicFramePr>
        <p:xfrm>
          <a:off x="4118705" y="974188"/>
          <a:ext cx="3285589" cy="914400"/>
        </p:xfrm>
        <a:graphic>
          <a:graphicData uri="http://schemas.openxmlformats.org/drawingml/2006/table">
            <a:tbl>
              <a:tblPr firstRow="1" bandRow="1">
                <a:tableStyleId>{9D7B26C5-4107-4FEC-AEDC-1716B250A1EF}</a:tableStyleId>
              </a:tblPr>
              <a:tblGrid>
                <a:gridCol w="3285589">
                  <a:extLst>
                    <a:ext uri="{9D8B030D-6E8A-4147-A177-3AD203B41FA5}">
                      <a16:colId xmlns:a16="http://schemas.microsoft.com/office/drawing/2014/main" xmlns="" val="1853599480"/>
                    </a:ext>
                  </a:extLst>
                </a:gridCol>
              </a:tblGrid>
              <a:tr h="450785">
                <a:tc>
                  <a:txBody>
                    <a:bodyPr/>
                    <a:lstStyle/>
                    <a:p>
                      <a:r>
                        <a:rPr lang="es-EC" sz="1600" b="0">
                          <a:latin typeface="Century Gothic" panose="020B0502020202020204" pitchFamily="34" charset="0"/>
                        </a:rPr>
                        <a:t>Observar situaciones y no ser parte de ellas</a:t>
                      </a:r>
                    </a:p>
                  </a:txBody>
                  <a:tcPr>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204940582"/>
                  </a:ext>
                </a:extLst>
              </a:tr>
              <a:tr h="3226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600">
                          <a:latin typeface="Century Gothic" panose="020B0502020202020204" pitchFamily="34" charset="0"/>
                        </a:rPr>
                        <a:t>Diseño Descriptivo</a:t>
                      </a:r>
                    </a:p>
                  </a:txBody>
                  <a:tcPr>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258000002"/>
                  </a:ext>
                </a:extLst>
              </a:tr>
            </a:tbl>
          </a:graphicData>
        </a:graphic>
      </p:graphicFrame>
      <p:graphicFrame>
        <p:nvGraphicFramePr>
          <p:cNvPr id="9" name="Tabla 6">
            <a:extLst>
              <a:ext uri="{FF2B5EF4-FFF2-40B4-BE49-F238E27FC236}">
                <a16:creationId xmlns:a16="http://schemas.microsoft.com/office/drawing/2014/main" xmlns="" id="{6B58E8EB-4196-4334-90C7-D3D9C831FAEE}"/>
              </a:ext>
            </a:extLst>
          </p:cNvPr>
          <p:cNvGraphicFramePr>
            <a:graphicFrameLocks noGrp="1"/>
          </p:cNvGraphicFramePr>
          <p:nvPr>
            <p:extLst>
              <p:ext uri="{D42A27DB-BD31-4B8C-83A1-F6EECF244321}">
                <p14:modId xmlns:p14="http://schemas.microsoft.com/office/powerpoint/2010/main" val="1840461360"/>
              </p:ext>
            </p:extLst>
          </p:nvPr>
        </p:nvGraphicFramePr>
        <p:xfrm>
          <a:off x="2619715" y="4705645"/>
          <a:ext cx="3285589" cy="840781"/>
        </p:xfrm>
        <a:graphic>
          <a:graphicData uri="http://schemas.openxmlformats.org/drawingml/2006/table">
            <a:tbl>
              <a:tblPr firstRow="1" bandRow="1">
                <a:tableStyleId>{9D7B26C5-4107-4FEC-AEDC-1716B250A1EF}</a:tableStyleId>
              </a:tblPr>
              <a:tblGrid>
                <a:gridCol w="3285589">
                  <a:extLst>
                    <a:ext uri="{9D8B030D-6E8A-4147-A177-3AD203B41FA5}">
                      <a16:colId xmlns:a16="http://schemas.microsoft.com/office/drawing/2014/main" xmlns="" val="1853599480"/>
                    </a:ext>
                  </a:extLst>
                </a:gridCol>
              </a:tblGrid>
              <a:tr h="450785">
                <a:tc>
                  <a:txBody>
                    <a:bodyPr/>
                    <a:lstStyle/>
                    <a:p>
                      <a:r>
                        <a:rPr lang="es-ES" sz="1400" b="0">
                          <a:latin typeface="Century Gothic" panose="020B0502020202020204" pitchFamily="34" charset="0"/>
                        </a:rPr>
                        <a:t>Uso de números para poder</a:t>
                      </a:r>
                    </a:p>
                    <a:p>
                      <a:r>
                        <a:rPr lang="es-ES" sz="1400" b="0">
                          <a:latin typeface="Century Gothic" panose="020B0502020202020204" pitchFamily="34" charset="0"/>
                        </a:rPr>
                        <a:t>analizar la información obtenida</a:t>
                      </a:r>
                      <a:endParaRPr lang="es-EC" sz="1400" b="0">
                        <a:latin typeface="Century Gothic" panose="020B0502020202020204" pitchFamily="34" charset="0"/>
                      </a:endParaRPr>
                    </a:p>
                  </a:txBody>
                  <a:tcPr>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204940582"/>
                  </a:ext>
                </a:extLst>
              </a:tr>
              <a:tr h="3226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400">
                          <a:latin typeface="Century Gothic" panose="020B0502020202020204" pitchFamily="34" charset="0"/>
                        </a:rPr>
                        <a:t>Datos medibles y observables</a:t>
                      </a:r>
                    </a:p>
                  </a:txBody>
                  <a:tcPr>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258000002"/>
                  </a:ext>
                </a:extLst>
              </a:tr>
            </a:tbl>
          </a:graphicData>
        </a:graphic>
      </p:graphicFrame>
      <p:graphicFrame>
        <p:nvGraphicFramePr>
          <p:cNvPr id="10" name="Tabla 6">
            <a:extLst>
              <a:ext uri="{FF2B5EF4-FFF2-40B4-BE49-F238E27FC236}">
                <a16:creationId xmlns:a16="http://schemas.microsoft.com/office/drawing/2014/main" xmlns="" id="{EE124CF1-1E1E-4592-9D49-36B1E450AD94}"/>
              </a:ext>
            </a:extLst>
          </p:cNvPr>
          <p:cNvGraphicFramePr>
            <a:graphicFrameLocks noGrp="1"/>
          </p:cNvGraphicFramePr>
          <p:nvPr>
            <p:extLst>
              <p:ext uri="{D42A27DB-BD31-4B8C-83A1-F6EECF244321}">
                <p14:modId xmlns:p14="http://schemas.microsoft.com/office/powerpoint/2010/main" val="1865485340"/>
              </p:ext>
            </p:extLst>
          </p:nvPr>
        </p:nvGraphicFramePr>
        <p:xfrm>
          <a:off x="7685643" y="3297860"/>
          <a:ext cx="2031563" cy="1036320"/>
        </p:xfrm>
        <a:graphic>
          <a:graphicData uri="http://schemas.openxmlformats.org/drawingml/2006/table">
            <a:tbl>
              <a:tblPr firstRow="1" bandRow="1">
                <a:tableStyleId>{9D7B26C5-4107-4FEC-AEDC-1716B250A1EF}</a:tableStyleId>
              </a:tblPr>
              <a:tblGrid>
                <a:gridCol w="2031563">
                  <a:extLst>
                    <a:ext uri="{9D8B030D-6E8A-4147-A177-3AD203B41FA5}">
                      <a16:colId xmlns:a16="http://schemas.microsoft.com/office/drawing/2014/main" xmlns="" val="1853599480"/>
                    </a:ext>
                  </a:extLst>
                </a:gridCol>
              </a:tblGrid>
              <a:tr h="450785">
                <a:tc>
                  <a:txBody>
                    <a:bodyPr/>
                    <a:lstStyle/>
                    <a:p>
                      <a:r>
                        <a:rPr lang="es-ES" sz="1400" b="0" dirty="0">
                          <a:latin typeface="Century Gothic" panose="020B0502020202020204" pitchFamily="34" charset="0"/>
                        </a:rPr>
                        <a:t>Fuente de datos primaria</a:t>
                      </a:r>
                      <a:endParaRPr lang="es-EC" sz="1400" b="0" dirty="0">
                        <a:latin typeface="Century Gothic" panose="020B0502020202020204" pitchFamily="34" charset="0"/>
                      </a:endParaRPr>
                    </a:p>
                  </a:txBody>
                  <a:tcPr>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204940582"/>
                  </a:ext>
                </a:extLst>
              </a:tr>
              <a:tr h="3226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400" dirty="0">
                          <a:latin typeface="Century Gothic" panose="020B0502020202020204" pitchFamily="34" charset="0"/>
                        </a:rPr>
                        <a:t>Fuente de datos secundaria</a:t>
                      </a:r>
                    </a:p>
                  </a:txBody>
                  <a:tcPr>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258000002"/>
                  </a:ext>
                </a:extLst>
              </a:tr>
            </a:tbl>
          </a:graphicData>
        </a:graphic>
      </p:graphicFrame>
      <p:sp>
        <p:nvSpPr>
          <p:cNvPr id="11" name="Rectángulo 10">
            <a:extLst>
              <a:ext uri="{FF2B5EF4-FFF2-40B4-BE49-F238E27FC236}">
                <a16:creationId xmlns:a16="http://schemas.microsoft.com/office/drawing/2014/main" xmlns="" id="{F1447CA7-5162-4E16-A138-5CD773CA7F41}"/>
              </a:ext>
            </a:extLst>
          </p:cNvPr>
          <p:cNvSpPr/>
          <p:nvPr/>
        </p:nvSpPr>
        <p:spPr>
          <a:xfrm>
            <a:off x="10233088" y="3008379"/>
            <a:ext cx="1767840" cy="50292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EC" sz="1600">
                <a:solidFill>
                  <a:schemeClr val="tx1"/>
                </a:solidFill>
                <a:latin typeface="Century Gothic" panose="020B0502020202020204" pitchFamily="34" charset="0"/>
              </a:rPr>
              <a:t>Encuesta</a:t>
            </a:r>
          </a:p>
        </p:txBody>
      </p:sp>
      <p:sp>
        <p:nvSpPr>
          <p:cNvPr id="12" name="Rectángulo 11">
            <a:extLst>
              <a:ext uri="{FF2B5EF4-FFF2-40B4-BE49-F238E27FC236}">
                <a16:creationId xmlns:a16="http://schemas.microsoft.com/office/drawing/2014/main" xmlns="" id="{B33E14CC-E2EF-4E87-9323-6A9DC2B2FE26}"/>
              </a:ext>
            </a:extLst>
          </p:cNvPr>
          <p:cNvSpPr/>
          <p:nvPr/>
        </p:nvSpPr>
        <p:spPr>
          <a:xfrm>
            <a:off x="10233088" y="4082720"/>
            <a:ext cx="1767840" cy="50292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EC" sz="1600">
                <a:solidFill>
                  <a:schemeClr val="tx1"/>
                </a:solidFill>
                <a:latin typeface="Century Gothic" panose="020B0502020202020204" pitchFamily="34" charset="0"/>
              </a:rPr>
              <a:t>Base de Datos Fiscalía</a:t>
            </a:r>
          </a:p>
        </p:txBody>
      </p:sp>
      <p:cxnSp>
        <p:nvCxnSpPr>
          <p:cNvPr id="14" name="Conector recto de flecha 13">
            <a:extLst>
              <a:ext uri="{FF2B5EF4-FFF2-40B4-BE49-F238E27FC236}">
                <a16:creationId xmlns:a16="http://schemas.microsoft.com/office/drawing/2014/main" xmlns="" id="{89525986-979A-46D7-95C7-7CF766CE79F7}"/>
              </a:ext>
            </a:extLst>
          </p:cNvPr>
          <p:cNvCxnSpPr>
            <a:cxnSpLocks/>
            <a:endCxn id="11" idx="1"/>
          </p:cNvCxnSpPr>
          <p:nvPr/>
        </p:nvCxnSpPr>
        <p:spPr>
          <a:xfrm flipV="1">
            <a:off x="9726651" y="3259839"/>
            <a:ext cx="506437" cy="281702"/>
          </a:xfrm>
          <a:prstGeom prst="straightConnector1">
            <a:avLst/>
          </a:prstGeom>
          <a:ln w="28575" cap="flat" cmpd="sng" algn="ctr">
            <a:solidFill>
              <a:srgbClr val="5A7143"/>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6" name="Conector recto de flecha 15">
            <a:extLst>
              <a:ext uri="{FF2B5EF4-FFF2-40B4-BE49-F238E27FC236}">
                <a16:creationId xmlns:a16="http://schemas.microsoft.com/office/drawing/2014/main" xmlns="" id="{51363BAA-66B9-4B05-80F8-A7E668BFF6D8}"/>
              </a:ext>
            </a:extLst>
          </p:cNvPr>
          <p:cNvCxnSpPr>
            <a:cxnSpLocks/>
            <a:endCxn id="12" idx="1"/>
          </p:cNvCxnSpPr>
          <p:nvPr/>
        </p:nvCxnSpPr>
        <p:spPr>
          <a:xfrm>
            <a:off x="9726651" y="4052478"/>
            <a:ext cx="506437" cy="281702"/>
          </a:xfrm>
          <a:prstGeom prst="straightConnector1">
            <a:avLst/>
          </a:prstGeom>
          <a:ln w="28575" cap="flat" cmpd="sng" algn="ctr">
            <a:solidFill>
              <a:srgbClr val="5A7143"/>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3" name="Título 1">
            <a:extLst>
              <a:ext uri="{FF2B5EF4-FFF2-40B4-BE49-F238E27FC236}">
                <a16:creationId xmlns:a16="http://schemas.microsoft.com/office/drawing/2014/main" xmlns="" id="{10F82B65-960B-4C19-B04F-F41AF7B8D255}"/>
              </a:ext>
            </a:extLst>
          </p:cNvPr>
          <p:cNvSpPr txBox="1">
            <a:spLocks/>
          </p:cNvSpPr>
          <p:nvPr/>
        </p:nvSpPr>
        <p:spPr>
          <a:xfrm>
            <a:off x="9844953" y="1846250"/>
            <a:ext cx="2177239" cy="1157377"/>
          </a:xfrm>
          <a:prstGeom prst="rect">
            <a:avLst/>
          </a:prstGeom>
        </p:spPr>
        <p:txBody>
          <a:bodyPr lIns="91440" tIns="45720" rIns="91440" bIns="45720" anchor="t"/>
          <a:lstStyle>
            <a:lvl1pPr algn="r" rtl="0" eaLnBrk="0" fontAlgn="base" hangingPunct="0">
              <a:spcBef>
                <a:spcPct val="0"/>
              </a:spcBef>
              <a:spcAft>
                <a:spcPct val="0"/>
              </a:spcAft>
              <a:defRPr sz="3200" b="1" i="1">
                <a:solidFill>
                  <a:sysClr val="windowText" lastClr="000000"/>
                </a:solidFill>
                <a:effectLst>
                  <a:outerShdw blurRad="38100" dist="38100" dir="2700000" algn="tl">
                    <a:srgbClr val="C0C0C0"/>
                  </a:outerShdw>
                </a:effectLst>
                <a:latin typeface="Century Gothic" panose="020B0502020202020204" pitchFamily="34" charset="0"/>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pPr algn="ctr"/>
            <a:r>
              <a:rPr lang="es-EC" sz="1600" kern="0" dirty="0">
                <a:latin typeface="Century Gothic"/>
                <a:cs typeface="Arial"/>
              </a:rPr>
              <a:t>INSTRUMENTOS DE RECOLECCIÓN DE DATOS</a:t>
            </a:r>
            <a:endParaRPr lang="en-US" sz="1600" kern="0"/>
          </a:p>
        </p:txBody>
      </p:sp>
    </p:spTree>
    <p:extLst>
      <p:ext uri="{BB962C8B-B14F-4D97-AF65-F5344CB8AC3E}">
        <p14:creationId xmlns:p14="http://schemas.microsoft.com/office/powerpoint/2010/main" val="2720756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94A3CB9-5390-42E9-9731-40A2B3AD52D5}"/>
              </a:ext>
            </a:extLst>
          </p:cNvPr>
          <p:cNvSpPr>
            <a:spLocks noGrp="1"/>
          </p:cNvSpPr>
          <p:nvPr>
            <p:ph type="title"/>
          </p:nvPr>
        </p:nvSpPr>
        <p:spPr/>
        <p:txBody>
          <a:bodyPr lIns="91440" tIns="45720" rIns="91440" bIns="45720" anchor="t"/>
          <a:lstStyle/>
          <a:p>
            <a:pPr algn="l"/>
            <a:r>
              <a:rPr lang="es-EC" dirty="0">
                <a:cs typeface="Arial"/>
              </a:rPr>
              <a:t>8. DETERMINACIÓN DE LA MUESTRA</a:t>
            </a:r>
          </a:p>
        </p:txBody>
      </p:sp>
      <p:sp>
        <p:nvSpPr>
          <p:cNvPr id="13" name="TextBox 12">
            <a:extLst>
              <a:ext uri="{FF2B5EF4-FFF2-40B4-BE49-F238E27FC236}">
                <a16:creationId xmlns:a16="http://schemas.microsoft.com/office/drawing/2014/main" xmlns="" id="{031BA09B-B437-4212-A4C0-478494B9597B}"/>
              </a:ext>
            </a:extLst>
          </p:cNvPr>
          <p:cNvSpPr txBox="1"/>
          <p:nvPr/>
        </p:nvSpPr>
        <p:spPr>
          <a:xfrm>
            <a:off x="6831013" y="1749606"/>
            <a:ext cx="3389677" cy="338554"/>
          </a:xfrm>
          <a:prstGeom prst="rect">
            <a:avLst/>
          </a:prstGeom>
          <a:noFill/>
        </p:spPr>
        <p:txBody>
          <a:bodyPr wrap="square" rtlCol="0">
            <a:spAutoFit/>
          </a:bodyPr>
          <a:lstStyle/>
          <a:p>
            <a:r>
              <a:rPr lang="es-EC" sz="1600" b="1" i="1">
                <a:latin typeface="Century Gothic" panose="020B0502020202020204" pitchFamily="34" charset="0"/>
              </a:rPr>
              <a:t>Delimitación de la población</a:t>
            </a:r>
          </a:p>
        </p:txBody>
      </p:sp>
      <p:sp>
        <p:nvSpPr>
          <p:cNvPr id="27" name="Google Shape;1715;p267">
            <a:extLst>
              <a:ext uri="{FF2B5EF4-FFF2-40B4-BE49-F238E27FC236}">
                <a16:creationId xmlns:a16="http://schemas.microsoft.com/office/drawing/2014/main" xmlns="" id="{F780CE82-3B6E-433E-A4C0-0412E243DFA4}"/>
              </a:ext>
            </a:extLst>
          </p:cNvPr>
          <p:cNvSpPr txBox="1">
            <a:spLocks/>
          </p:cNvSpPr>
          <p:nvPr/>
        </p:nvSpPr>
        <p:spPr>
          <a:xfrm>
            <a:off x="5306664" y="2697350"/>
            <a:ext cx="6275736" cy="628420"/>
          </a:xfrm>
          <a:prstGeom prst="rect">
            <a:avLst/>
          </a:prstGeom>
          <a:solidFill>
            <a:srgbClr val="9FB78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vert="horz" wrap="square" lIns="0" tIns="0" rIns="0" bIns="0" rtlCol="0" anchor="t" anchorCtr="0">
            <a:noAutofit/>
          </a:bodyPr>
          <a:lstStyle>
            <a:lvl1pPr marL="609585" lvl="0" indent="-304792" algn="l" defTabSz="914400" rtl="0" eaLnBrk="1" latinLnBrk="0" hangingPunct="1">
              <a:lnSpc>
                <a:spcPct val="100000"/>
              </a:lnSpc>
              <a:spcBef>
                <a:spcPts val="0"/>
              </a:spcBef>
              <a:spcAft>
                <a:spcPts val="0"/>
              </a:spcAft>
              <a:buClr>
                <a:schemeClr val="accent1"/>
              </a:buClr>
              <a:buSzPts val="900"/>
              <a:buFont typeface="Arial" panose="020B0604020202020204" pitchFamily="34" charset="0"/>
              <a:buNone/>
              <a:defRPr sz="1200" b="1" kern="1200">
                <a:solidFill>
                  <a:schemeClr val="accent1"/>
                </a:solidFill>
                <a:latin typeface="+mn-lt"/>
                <a:ea typeface="+mn-ea"/>
                <a:cs typeface="+mn-cs"/>
              </a:defRPr>
            </a:lvl1pPr>
            <a:lvl2pPr marL="1219170" lvl="1" indent="-304792" algn="l" defTabSz="914400" rtl="0" eaLnBrk="1" latinLnBrk="0" hangingPunct="1">
              <a:lnSpc>
                <a:spcPct val="100000"/>
              </a:lnSpc>
              <a:spcBef>
                <a:spcPts val="1200"/>
              </a:spcBef>
              <a:spcAft>
                <a:spcPts val="0"/>
              </a:spcAft>
              <a:buClr>
                <a:schemeClr val="dk1"/>
              </a:buClr>
              <a:buSzPts val="1200"/>
              <a:buFont typeface="Arial" panose="020B0604020202020204" pitchFamily="34" charset="0"/>
              <a:buNone/>
              <a:defRPr sz="1600" kern="1200">
                <a:solidFill>
                  <a:schemeClr val="tx1"/>
                </a:solidFill>
                <a:latin typeface="+mn-lt"/>
                <a:ea typeface="+mn-ea"/>
                <a:cs typeface="+mn-cs"/>
              </a:defRPr>
            </a:lvl2pPr>
            <a:lvl3pPr marL="1828754" lvl="2" indent="-304792" algn="l" defTabSz="914400" rtl="0" eaLnBrk="1" latinLnBrk="0" hangingPunct="1">
              <a:lnSpc>
                <a:spcPct val="100000"/>
              </a:lnSpc>
              <a:spcBef>
                <a:spcPts val="667"/>
              </a:spcBef>
              <a:spcAft>
                <a:spcPts val="0"/>
              </a:spcAft>
              <a:buClr>
                <a:schemeClr val="dk1"/>
              </a:buClr>
              <a:buSzPts val="1200"/>
              <a:buFont typeface="Arial" panose="020B0604020202020204" pitchFamily="34" charset="0"/>
              <a:buNone/>
              <a:defRPr sz="1600" kern="1200">
                <a:solidFill>
                  <a:schemeClr val="tx1"/>
                </a:solidFill>
                <a:latin typeface="+mn-lt"/>
                <a:ea typeface="+mn-ea"/>
                <a:cs typeface="+mn-cs"/>
              </a:defRPr>
            </a:lvl3pPr>
            <a:lvl4pPr marL="2438339" lvl="3" indent="-406390" algn="l" defTabSz="914400" rtl="0" eaLnBrk="1" latinLnBrk="0" hangingPunct="1">
              <a:lnSpc>
                <a:spcPct val="100000"/>
              </a:lnSpc>
              <a:spcBef>
                <a:spcPts val="667"/>
              </a:spcBef>
              <a:spcAft>
                <a:spcPts val="0"/>
              </a:spcAft>
              <a:buClr>
                <a:schemeClr val="dk1"/>
              </a:buClr>
              <a:buSzPts val="1200"/>
              <a:buFont typeface="Arial" panose="020B0604020202020204" pitchFamily="34" charset="0"/>
              <a:buChar char="–"/>
              <a:defRPr sz="1600" kern="1200">
                <a:solidFill>
                  <a:schemeClr val="tx1"/>
                </a:solidFill>
                <a:latin typeface="+mn-lt"/>
                <a:ea typeface="+mn-ea"/>
                <a:cs typeface="+mn-cs"/>
              </a:defRPr>
            </a:lvl4pPr>
            <a:lvl5pPr marL="3047924" lvl="4" indent="-406390" algn="l" defTabSz="914400" rtl="0" eaLnBrk="1" latinLnBrk="0" hangingPunct="1">
              <a:lnSpc>
                <a:spcPct val="100000"/>
              </a:lnSpc>
              <a:spcBef>
                <a:spcPts val="667"/>
              </a:spcBef>
              <a:spcAft>
                <a:spcPts val="0"/>
              </a:spcAft>
              <a:buClr>
                <a:schemeClr val="dk1"/>
              </a:buClr>
              <a:buSzPts val="1200"/>
              <a:buFont typeface="Arial" panose="020B0604020202020204" pitchFamily="34" charset="0"/>
              <a:buChar char="•"/>
              <a:defRPr sz="1600" kern="1200">
                <a:solidFill>
                  <a:schemeClr val="tx1"/>
                </a:solidFill>
                <a:latin typeface="+mn-lt"/>
                <a:ea typeface="+mn-ea"/>
                <a:cs typeface="+mn-cs"/>
              </a:defRPr>
            </a:lvl5pPr>
            <a:lvl6pPr marL="3657509" lvl="5" indent="-406390" algn="l" defTabSz="914400" rtl="0" eaLnBrk="1" latinLnBrk="0" hangingPunct="1">
              <a:lnSpc>
                <a:spcPct val="100000"/>
              </a:lnSpc>
              <a:spcBef>
                <a:spcPts val="667"/>
              </a:spcBef>
              <a:spcAft>
                <a:spcPts val="0"/>
              </a:spcAft>
              <a:buClr>
                <a:schemeClr val="dk1"/>
              </a:buClr>
              <a:buSzPts val="1200"/>
              <a:buFont typeface="Arial" panose="020B0604020202020204" pitchFamily="34" charset="0"/>
              <a:buChar char="–"/>
              <a:defRPr sz="1600" kern="1200">
                <a:solidFill>
                  <a:schemeClr val="tx1"/>
                </a:solidFill>
                <a:latin typeface="+mn-lt"/>
                <a:ea typeface="+mn-ea"/>
                <a:cs typeface="+mn-cs"/>
              </a:defRPr>
            </a:lvl6pPr>
            <a:lvl7pPr marL="4267093" lvl="6" indent="-406390" algn="l" defTabSz="914400" rtl="0" eaLnBrk="1" latinLnBrk="0" hangingPunct="1">
              <a:lnSpc>
                <a:spcPct val="100000"/>
              </a:lnSpc>
              <a:spcBef>
                <a:spcPts val="667"/>
              </a:spcBef>
              <a:spcAft>
                <a:spcPts val="0"/>
              </a:spcAft>
              <a:buClr>
                <a:schemeClr val="dk1"/>
              </a:buClr>
              <a:buSzPts val="1200"/>
              <a:buFont typeface="Arial" panose="020B0604020202020204" pitchFamily="34" charset="0"/>
              <a:buChar char="•"/>
              <a:defRPr sz="1600" kern="1200">
                <a:solidFill>
                  <a:schemeClr val="tx1"/>
                </a:solidFill>
                <a:latin typeface="+mn-lt"/>
                <a:ea typeface="+mn-ea"/>
                <a:cs typeface="+mn-cs"/>
              </a:defRPr>
            </a:lvl7pPr>
            <a:lvl8pPr marL="4876678" lvl="7" indent="-406390" algn="l" defTabSz="914400" rtl="0" eaLnBrk="1" latinLnBrk="0" hangingPunct="1">
              <a:lnSpc>
                <a:spcPct val="100000"/>
              </a:lnSpc>
              <a:spcBef>
                <a:spcPts val="667"/>
              </a:spcBef>
              <a:spcAft>
                <a:spcPts val="0"/>
              </a:spcAft>
              <a:buClr>
                <a:schemeClr val="dk1"/>
              </a:buClr>
              <a:buSzPts val="1200"/>
              <a:buFont typeface="Arial" panose="020B0604020202020204" pitchFamily="34" charset="0"/>
              <a:buChar char="–"/>
              <a:defRPr sz="1600" kern="1200">
                <a:solidFill>
                  <a:schemeClr val="tx1"/>
                </a:solidFill>
                <a:latin typeface="+mn-lt"/>
                <a:ea typeface="+mn-ea"/>
                <a:cs typeface="+mn-cs"/>
              </a:defRPr>
            </a:lvl8pPr>
            <a:lvl9pPr marL="5486263" lvl="8" indent="-406390" algn="l" defTabSz="914400" rtl="0" eaLnBrk="1" latinLnBrk="0" hangingPunct="1">
              <a:lnSpc>
                <a:spcPct val="100000"/>
              </a:lnSpc>
              <a:spcBef>
                <a:spcPts val="667"/>
              </a:spcBef>
              <a:spcAft>
                <a:spcPts val="667"/>
              </a:spcAft>
              <a:buClr>
                <a:schemeClr val="dk1"/>
              </a:buClr>
              <a:buSzPts val="1200"/>
              <a:buFont typeface="Arial" panose="020B0604020202020204" pitchFamily="34" charset="0"/>
              <a:buChar char="•"/>
              <a:defRPr sz="1600" kern="1200">
                <a:solidFill>
                  <a:schemeClr val="tx1"/>
                </a:solidFill>
                <a:latin typeface="+mn-lt"/>
                <a:ea typeface="+mn-ea"/>
                <a:cs typeface="+mn-cs"/>
              </a:defRPr>
            </a:lvl9pPr>
          </a:lstStyle>
          <a:p>
            <a:pPr marL="0" indent="0" algn="ctr" fontAlgn="auto">
              <a:spcAft>
                <a:spcPts val="267"/>
              </a:spcAft>
              <a:buClr>
                <a:srgbClr val="000000"/>
              </a:buClr>
              <a:buSzPts val="1200"/>
              <a:defRPr/>
            </a:pPr>
            <a:r>
              <a:rPr lang="es-EC" sz="1600">
                <a:solidFill>
                  <a:schemeClr val="tx1"/>
                </a:solidFill>
                <a:latin typeface="Century Gothic" panose="020B0502020202020204" pitchFamily="34" charset="0"/>
              </a:rPr>
              <a:t>Casos de Fraudes Tributarios registrados en la Fiscalía de Pichincha en el periodo 2018 a 2019</a:t>
            </a:r>
            <a:endParaRPr kumimoji="0" lang="es-EC" sz="1600" b="1" i="0" u="none" strike="noStrike" kern="1200" cap="none" spc="0" normalizeH="0" baseline="0" noProof="0">
              <a:ln>
                <a:noFill/>
              </a:ln>
              <a:solidFill>
                <a:schemeClr val="tx1"/>
              </a:solidFill>
              <a:effectLst/>
              <a:uLnTx/>
              <a:uFillTx/>
              <a:latin typeface="Century Gothic" panose="020B0502020202020204" pitchFamily="34" charset="0"/>
            </a:endParaRPr>
          </a:p>
          <a:p>
            <a:pPr marL="0" marR="0" lvl="0" indent="0" algn="ctr" defTabSz="914400" rtl="0" eaLnBrk="1" fontAlgn="auto" latinLnBrk="0" hangingPunct="1">
              <a:lnSpc>
                <a:spcPct val="100000"/>
              </a:lnSpc>
              <a:spcBef>
                <a:spcPts val="0"/>
              </a:spcBef>
              <a:spcAft>
                <a:spcPts val="267"/>
              </a:spcAft>
              <a:buClr>
                <a:srgbClr val="000000"/>
              </a:buClr>
              <a:buSzPts val="1200"/>
              <a:buFont typeface="Arial" panose="020B0604020202020204" pitchFamily="34" charset="0"/>
              <a:buNone/>
              <a:tabLst/>
              <a:defRPr/>
            </a:pPr>
            <a:endParaRPr kumimoji="0" lang="es-EC" sz="1600" b="1" i="0" u="none" strike="noStrike" kern="1200" cap="none" spc="0" normalizeH="0" baseline="0" noProof="0">
              <a:ln>
                <a:noFill/>
              </a:ln>
              <a:solidFill>
                <a:schemeClr val="tx1"/>
              </a:solidFill>
              <a:effectLst/>
              <a:uLnTx/>
              <a:uFillTx/>
              <a:latin typeface="Century Gothic" panose="020B0502020202020204" pitchFamily="34" charset="0"/>
            </a:endParaRPr>
          </a:p>
        </p:txBody>
      </p:sp>
      <p:pic>
        <p:nvPicPr>
          <p:cNvPr id="36" name="Picture 35">
            <a:extLst>
              <a:ext uri="{FF2B5EF4-FFF2-40B4-BE49-F238E27FC236}">
                <a16:creationId xmlns:a16="http://schemas.microsoft.com/office/drawing/2014/main" xmlns="" id="{89A8A61F-DD35-4844-AF02-F4A4139D14D4}"/>
              </a:ext>
            </a:extLst>
          </p:cNvPr>
          <p:cNvPicPr>
            <a:picLocks noChangeAspect="1"/>
          </p:cNvPicPr>
          <p:nvPr/>
        </p:nvPicPr>
        <p:blipFill>
          <a:blip r:embed="rId2"/>
          <a:stretch>
            <a:fillRect/>
          </a:stretch>
        </p:blipFill>
        <p:spPr>
          <a:xfrm>
            <a:off x="5550315" y="1619845"/>
            <a:ext cx="1280698" cy="875297"/>
          </a:xfrm>
          <a:prstGeom prst="rect">
            <a:avLst/>
          </a:prstGeom>
        </p:spPr>
      </p:pic>
      <p:graphicFrame>
        <p:nvGraphicFramePr>
          <p:cNvPr id="46" name="Diagram 45">
            <a:extLst>
              <a:ext uri="{FF2B5EF4-FFF2-40B4-BE49-F238E27FC236}">
                <a16:creationId xmlns:a16="http://schemas.microsoft.com/office/drawing/2014/main" xmlns="" id="{0D0B337B-B5E9-4CC1-995C-7E099DAFB967}"/>
              </a:ext>
            </a:extLst>
          </p:cNvPr>
          <p:cNvGraphicFramePr/>
          <p:nvPr>
            <p:extLst>
              <p:ext uri="{D42A27DB-BD31-4B8C-83A1-F6EECF244321}">
                <p14:modId xmlns:p14="http://schemas.microsoft.com/office/powerpoint/2010/main" val="1471728056"/>
              </p:ext>
            </p:extLst>
          </p:nvPr>
        </p:nvGraphicFramePr>
        <p:xfrm>
          <a:off x="514065" y="977552"/>
          <a:ext cx="4084512" cy="28695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7" name="Diagram 46">
            <a:extLst>
              <a:ext uri="{FF2B5EF4-FFF2-40B4-BE49-F238E27FC236}">
                <a16:creationId xmlns:a16="http://schemas.microsoft.com/office/drawing/2014/main" xmlns="" id="{4467FB0B-E1C9-46FB-8A42-D2EE30237B8D}"/>
              </a:ext>
            </a:extLst>
          </p:cNvPr>
          <p:cNvGraphicFramePr/>
          <p:nvPr>
            <p:extLst>
              <p:ext uri="{D42A27DB-BD31-4B8C-83A1-F6EECF244321}">
                <p14:modId xmlns:p14="http://schemas.microsoft.com/office/powerpoint/2010/main" val="4081588812"/>
              </p:ext>
            </p:extLst>
          </p:nvPr>
        </p:nvGraphicFramePr>
        <p:xfrm>
          <a:off x="3350417" y="3811761"/>
          <a:ext cx="5124842" cy="205068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289906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94A3CB9-5390-42E9-9731-40A2B3AD52D5}"/>
              </a:ext>
            </a:extLst>
          </p:cNvPr>
          <p:cNvSpPr>
            <a:spLocks noGrp="1"/>
          </p:cNvSpPr>
          <p:nvPr>
            <p:ph type="title"/>
          </p:nvPr>
        </p:nvSpPr>
        <p:spPr/>
        <p:txBody>
          <a:bodyPr lIns="91440" tIns="45720" rIns="91440" bIns="45720" anchor="t"/>
          <a:lstStyle/>
          <a:p>
            <a:pPr algn="l"/>
            <a:r>
              <a:rPr lang="es-EC" dirty="0">
                <a:cs typeface="Arial"/>
              </a:rPr>
              <a:t>8. DETERMINACIÓN DE LA MUESTRA</a:t>
            </a:r>
          </a:p>
        </p:txBody>
      </p:sp>
      <p:graphicFrame>
        <p:nvGraphicFramePr>
          <p:cNvPr id="4" name="Table 3">
            <a:extLst>
              <a:ext uri="{FF2B5EF4-FFF2-40B4-BE49-F238E27FC236}">
                <a16:creationId xmlns:a16="http://schemas.microsoft.com/office/drawing/2014/main" xmlns="" id="{E5D8C308-312B-4565-9069-05F22CEF7DA9}"/>
              </a:ext>
            </a:extLst>
          </p:cNvPr>
          <p:cNvGraphicFramePr>
            <a:graphicFrameLocks noGrp="1"/>
          </p:cNvGraphicFramePr>
          <p:nvPr>
            <p:extLst>
              <p:ext uri="{D42A27DB-BD31-4B8C-83A1-F6EECF244321}">
                <p14:modId xmlns:p14="http://schemas.microsoft.com/office/powerpoint/2010/main" val="1713859329"/>
              </p:ext>
            </p:extLst>
          </p:nvPr>
        </p:nvGraphicFramePr>
        <p:xfrm>
          <a:off x="432179" y="1053967"/>
          <a:ext cx="10972799" cy="4987380"/>
        </p:xfrm>
        <a:graphic>
          <a:graphicData uri="http://schemas.openxmlformats.org/drawingml/2006/table">
            <a:tbl>
              <a:tblPr firstRow="1" firstCol="1" bandRow="1">
                <a:tableStyleId>{2D5ABB26-0587-4C30-8999-92F81FD0307C}</a:tableStyleId>
              </a:tblPr>
              <a:tblGrid>
                <a:gridCol w="820117">
                  <a:extLst>
                    <a:ext uri="{9D8B030D-6E8A-4147-A177-3AD203B41FA5}">
                      <a16:colId xmlns:a16="http://schemas.microsoft.com/office/drawing/2014/main" xmlns="" val="2262149723"/>
                    </a:ext>
                  </a:extLst>
                </a:gridCol>
                <a:gridCol w="1234548">
                  <a:extLst>
                    <a:ext uri="{9D8B030D-6E8A-4147-A177-3AD203B41FA5}">
                      <a16:colId xmlns:a16="http://schemas.microsoft.com/office/drawing/2014/main" xmlns="" val="1859922003"/>
                    </a:ext>
                  </a:extLst>
                </a:gridCol>
                <a:gridCol w="8918134">
                  <a:extLst>
                    <a:ext uri="{9D8B030D-6E8A-4147-A177-3AD203B41FA5}">
                      <a16:colId xmlns:a16="http://schemas.microsoft.com/office/drawing/2014/main" xmlns="" val="3518173781"/>
                    </a:ext>
                  </a:extLst>
                </a:gridCol>
              </a:tblGrid>
              <a:tr h="322093">
                <a:tc>
                  <a:txBody>
                    <a:bodyPr/>
                    <a:lstStyle/>
                    <a:p>
                      <a:pPr algn="ctr">
                        <a:lnSpc>
                          <a:spcPct val="150000"/>
                        </a:lnSpc>
                        <a:spcAft>
                          <a:spcPts val="800"/>
                        </a:spcAft>
                      </a:pPr>
                      <a:r>
                        <a:rPr lang="es-EC" sz="1400" b="1" dirty="0">
                          <a:effectLst/>
                          <a:latin typeface="Century Gothic" panose="020B0502020202020204" pitchFamily="34" charset="0"/>
                        </a:rPr>
                        <a:t>Nº</a:t>
                      </a:r>
                      <a:endParaRPr lang="es-ES" sz="1400" b="1" dirty="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BF"/>
                    </a:solidFill>
                  </a:tcPr>
                </a:tc>
                <a:tc>
                  <a:txBody>
                    <a:bodyPr/>
                    <a:lstStyle/>
                    <a:p>
                      <a:pPr algn="ctr">
                        <a:lnSpc>
                          <a:spcPct val="150000"/>
                        </a:lnSpc>
                        <a:spcAft>
                          <a:spcPts val="800"/>
                        </a:spcAft>
                      </a:pPr>
                      <a:r>
                        <a:rPr lang="es-EC" sz="1400" b="1">
                          <a:effectLst/>
                          <a:latin typeface="Century Gothic" panose="020B0502020202020204" pitchFamily="34" charset="0"/>
                        </a:rPr>
                        <a:t>Año</a:t>
                      </a:r>
                      <a:endParaRPr lang="es-ES" sz="1400" b="1">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BF"/>
                    </a:solidFill>
                  </a:tcPr>
                </a:tc>
                <a:tc>
                  <a:txBody>
                    <a:bodyPr/>
                    <a:lstStyle/>
                    <a:p>
                      <a:pPr algn="ctr">
                        <a:lnSpc>
                          <a:spcPct val="150000"/>
                        </a:lnSpc>
                        <a:spcAft>
                          <a:spcPts val="800"/>
                        </a:spcAft>
                      </a:pPr>
                      <a:r>
                        <a:rPr lang="es-EC" sz="1400" b="1">
                          <a:effectLst/>
                          <a:latin typeface="Century Gothic" panose="020B0502020202020204" pitchFamily="34" charset="0"/>
                        </a:rPr>
                        <a:t>Motivo de fraude</a:t>
                      </a:r>
                      <a:endParaRPr lang="es-ES" sz="1400" b="1">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BF"/>
                    </a:solidFill>
                  </a:tcPr>
                </a:tc>
                <a:extLst>
                  <a:ext uri="{0D108BD9-81ED-4DB2-BD59-A6C34878D82A}">
                    <a16:rowId xmlns:a16="http://schemas.microsoft.com/office/drawing/2014/main" xmlns="" val="3561446679"/>
                  </a:ext>
                </a:extLst>
              </a:tr>
              <a:tr h="157967">
                <a:tc>
                  <a:txBody>
                    <a:bodyPr/>
                    <a:lstStyle/>
                    <a:p>
                      <a:pPr algn="ctr">
                        <a:lnSpc>
                          <a:spcPct val="150000"/>
                        </a:lnSpc>
                        <a:spcAft>
                          <a:spcPts val="800"/>
                        </a:spcAft>
                      </a:pPr>
                      <a:r>
                        <a:rPr lang="es-EC" sz="1400" b="1">
                          <a:effectLst/>
                          <a:latin typeface="Century Gothic" panose="020B0502020202020204" pitchFamily="34" charset="0"/>
                        </a:rPr>
                        <a:t>1</a:t>
                      </a:r>
                      <a:endParaRPr lang="es-ES" sz="1400" b="1">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800"/>
                        </a:spcAft>
                      </a:pPr>
                      <a:r>
                        <a:rPr lang="es-EC" sz="1400" dirty="0">
                          <a:effectLst/>
                          <a:latin typeface="Century Gothic" panose="020B0502020202020204" pitchFamily="34" charset="0"/>
                        </a:rPr>
                        <a:t>2018</a:t>
                      </a:r>
                      <a:endParaRPr lang="es-ES" sz="1400" dirty="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800"/>
                        </a:spcAft>
                      </a:pPr>
                      <a:r>
                        <a:rPr lang="es-ES" sz="1400">
                          <a:effectLst/>
                          <a:latin typeface="Century Gothic" panose="020B0502020202020204" pitchFamily="34" charset="0"/>
                        </a:rPr>
                        <a:t>Glosa para cálculo del Impuesto a la Renta</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717169724"/>
                  </a:ext>
                </a:extLst>
              </a:tr>
              <a:tr h="322093">
                <a:tc>
                  <a:txBody>
                    <a:bodyPr/>
                    <a:lstStyle/>
                    <a:p>
                      <a:pPr algn="ctr">
                        <a:lnSpc>
                          <a:spcPct val="150000"/>
                        </a:lnSpc>
                        <a:spcAft>
                          <a:spcPts val="800"/>
                        </a:spcAft>
                      </a:pPr>
                      <a:r>
                        <a:rPr lang="es-EC" sz="1400" b="1">
                          <a:effectLst/>
                          <a:latin typeface="Century Gothic" panose="020B0502020202020204" pitchFamily="34" charset="0"/>
                        </a:rPr>
                        <a:t>2</a:t>
                      </a:r>
                      <a:endParaRPr lang="es-ES" sz="1400" b="1">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800"/>
                        </a:spcAft>
                      </a:pPr>
                      <a:r>
                        <a:rPr lang="es-EC" sz="1400">
                          <a:effectLst/>
                          <a:latin typeface="Century Gothic" panose="020B0502020202020204" pitchFamily="34" charset="0"/>
                        </a:rPr>
                        <a:t>2018</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800"/>
                        </a:spcAft>
                      </a:pPr>
                      <a:r>
                        <a:rPr lang="es-EC" sz="1400">
                          <a:effectLst/>
                          <a:latin typeface="Century Gothic" panose="020B0502020202020204" pitchFamily="34" charset="0"/>
                        </a:rPr>
                        <a:t>Diferencias en la declaración del Impuesto a la Renta</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84322661"/>
                  </a:ext>
                </a:extLst>
              </a:tr>
              <a:tr h="322093">
                <a:tc>
                  <a:txBody>
                    <a:bodyPr/>
                    <a:lstStyle/>
                    <a:p>
                      <a:pPr algn="ctr">
                        <a:lnSpc>
                          <a:spcPct val="150000"/>
                        </a:lnSpc>
                        <a:spcAft>
                          <a:spcPts val="800"/>
                        </a:spcAft>
                      </a:pPr>
                      <a:r>
                        <a:rPr lang="es-EC" sz="1400" b="1">
                          <a:effectLst/>
                          <a:latin typeface="Century Gothic" panose="020B0502020202020204" pitchFamily="34" charset="0"/>
                        </a:rPr>
                        <a:t>3</a:t>
                      </a:r>
                      <a:endParaRPr lang="es-ES" sz="1400" b="1">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800"/>
                        </a:spcAft>
                      </a:pPr>
                      <a:r>
                        <a:rPr lang="es-EC" sz="1400">
                          <a:effectLst/>
                          <a:latin typeface="Century Gothic" panose="020B0502020202020204" pitchFamily="34" charset="0"/>
                        </a:rPr>
                        <a:t>2018</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800"/>
                        </a:spcAft>
                      </a:pPr>
                      <a:r>
                        <a:rPr lang="es-ES" sz="1400">
                          <a:effectLst/>
                          <a:latin typeface="Century Gothic" panose="020B0502020202020204" pitchFamily="34" charset="0"/>
                        </a:rPr>
                        <a:t>Diferencias en la declaración del Impuesto a la Renta</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00142478"/>
                  </a:ext>
                </a:extLst>
              </a:tr>
              <a:tr h="322093">
                <a:tc>
                  <a:txBody>
                    <a:bodyPr/>
                    <a:lstStyle/>
                    <a:p>
                      <a:pPr algn="ctr">
                        <a:lnSpc>
                          <a:spcPct val="150000"/>
                        </a:lnSpc>
                        <a:spcAft>
                          <a:spcPts val="800"/>
                        </a:spcAft>
                      </a:pPr>
                      <a:r>
                        <a:rPr lang="es-EC" sz="1400" b="1">
                          <a:effectLst/>
                          <a:latin typeface="Century Gothic" panose="020B0502020202020204" pitchFamily="34" charset="0"/>
                        </a:rPr>
                        <a:t>4</a:t>
                      </a:r>
                      <a:endParaRPr lang="es-ES" sz="1400" b="1">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800"/>
                        </a:spcAft>
                      </a:pPr>
                      <a:r>
                        <a:rPr lang="es-EC" sz="1400">
                          <a:effectLst/>
                          <a:latin typeface="Century Gothic" panose="020B0502020202020204" pitchFamily="34" charset="0"/>
                        </a:rPr>
                        <a:t>2018</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800"/>
                        </a:spcAft>
                      </a:pPr>
                      <a:r>
                        <a:rPr lang="es-EC" sz="1400">
                          <a:effectLst/>
                          <a:latin typeface="Century Gothic" panose="020B0502020202020204" pitchFamily="34" charset="0"/>
                        </a:rPr>
                        <a:t>No cumple con el pago generado por declaraciones del Impuesto a la Renta</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61217848"/>
                  </a:ext>
                </a:extLst>
              </a:tr>
              <a:tr h="157967">
                <a:tc>
                  <a:txBody>
                    <a:bodyPr/>
                    <a:lstStyle/>
                    <a:p>
                      <a:pPr algn="ctr">
                        <a:lnSpc>
                          <a:spcPct val="150000"/>
                        </a:lnSpc>
                        <a:spcAft>
                          <a:spcPts val="800"/>
                        </a:spcAft>
                      </a:pPr>
                      <a:r>
                        <a:rPr lang="es-EC" sz="1400" b="1">
                          <a:effectLst/>
                          <a:latin typeface="Century Gothic" panose="020B0502020202020204" pitchFamily="34" charset="0"/>
                        </a:rPr>
                        <a:t>5</a:t>
                      </a:r>
                      <a:endParaRPr lang="es-ES" sz="1400" b="1">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800"/>
                        </a:spcAft>
                      </a:pPr>
                      <a:r>
                        <a:rPr lang="es-EC" sz="1400">
                          <a:effectLst/>
                          <a:latin typeface="Century Gothic" panose="020B0502020202020204" pitchFamily="34" charset="0"/>
                        </a:rPr>
                        <a:t>2018</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800"/>
                        </a:spcAft>
                      </a:pPr>
                      <a:r>
                        <a:rPr lang="es-ES" sz="1400">
                          <a:effectLst/>
                          <a:latin typeface="Century Gothic" panose="020B0502020202020204" pitchFamily="34" charset="0"/>
                        </a:rPr>
                        <a:t>Glosa con afectación a la Conciliación Tributaria</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50894544"/>
                  </a:ext>
                </a:extLst>
              </a:tr>
              <a:tr h="157967">
                <a:tc>
                  <a:txBody>
                    <a:bodyPr/>
                    <a:lstStyle/>
                    <a:p>
                      <a:pPr algn="ctr">
                        <a:lnSpc>
                          <a:spcPct val="150000"/>
                        </a:lnSpc>
                        <a:spcAft>
                          <a:spcPts val="800"/>
                        </a:spcAft>
                      </a:pPr>
                      <a:r>
                        <a:rPr lang="es-EC" sz="1400" b="1">
                          <a:effectLst/>
                          <a:latin typeface="Century Gothic" panose="020B0502020202020204" pitchFamily="34" charset="0"/>
                        </a:rPr>
                        <a:t>6</a:t>
                      </a:r>
                      <a:endParaRPr lang="es-ES" sz="1400" b="1">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800"/>
                        </a:spcAft>
                      </a:pPr>
                      <a:r>
                        <a:rPr lang="es-EC" sz="1400">
                          <a:effectLst/>
                          <a:latin typeface="Century Gothic" panose="020B0502020202020204" pitchFamily="34" charset="0"/>
                        </a:rPr>
                        <a:t>2018</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800"/>
                        </a:spcAft>
                      </a:pPr>
                      <a:r>
                        <a:rPr lang="es-EC" sz="1400">
                          <a:effectLst/>
                          <a:latin typeface="Century Gothic" panose="020B0502020202020204" pitchFamily="34" charset="0"/>
                        </a:rPr>
                        <a:t>No se cumplió con las obligaciones tributarias</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39223976"/>
                  </a:ext>
                </a:extLst>
              </a:tr>
              <a:tr h="322093">
                <a:tc>
                  <a:txBody>
                    <a:bodyPr/>
                    <a:lstStyle/>
                    <a:p>
                      <a:pPr algn="ctr">
                        <a:lnSpc>
                          <a:spcPct val="150000"/>
                        </a:lnSpc>
                        <a:spcAft>
                          <a:spcPts val="800"/>
                        </a:spcAft>
                      </a:pPr>
                      <a:r>
                        <a:rPr lang="es-EC" sz="1400" b="1">
                          <a:effectLst/>
                          <a:latin typeface="Century Gothic" panose="020B0502020202020204" pitchFamily="34" charset="0"/>
                        </a:rPr>
                        <a:t>7</a:t>
                      </a:r>
                      <a:endParaRPr lang="es-ES" sz="1400" b="1">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800"/>
                        </a:spcAft>
                      </a:pPr>
                      <a:r>
                        <a:rPr lang="es-EC" sz="1400" dirty="0">
                          <a:effectLst/>
                          <a:latin typeface="Century Gothic" panose="020B0502020202020204" pitchFamily="34" charset="0"/>
                        </a:rPr>
                        <a:t>2018</a:t>
                      </a:r>
                      <a:endParaRPr lang="es-ES" sz="1400" dirty="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800"/>
                        </a:spcAft>
                      </a:pPr>
                      <a:r>
                        <a:rPr lang="es-EC" sz="1400">
                          <a:effectLst/>
                          <a:latin typeface="Century Gothic" panose="020B0502020202020204" pitchFamily="34" charset="0"/>
                        </a:rPr>
                        <a:t>Diferencias en la declaración del Impuesto al Valor Agregado</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912279097"/>
                  </a:ext>
                </a:extLst>
              </a:tr>
              <a:tr h="322093">
                <a:tc>
                  <a:txBody>
                    <a:bodyPr/>
                    <a:lstStyle/>
                    <a:p>
                      <a:pPr algn="ctr">
                        <a:lnSpc>
                          <a:spcPct val="150000"/>
                        </a:lnSpc>
                        <a:spcAft>
                          <a:spcPts val="800"/>
                        </a:spcAft>
                      </a:pPr>
                      <a:r>
                        <a:rPr lang="es-EC" sz="1400" b="1">
                          <a:effectLst/>
                          <a:latin typeface="Century Gothic" panose="020B0502020202020204" pitchFamily="34" charset="0"/>
                        </a:rPr>
                        <a:t>8</a:t>
                      </a:r>
                      <a:endParaRPr lang="es-ES" sz="1400" b="1">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800"/>
                        </a:spcAft>
                      </a:pPr>
                      <a:r>
                        <a:rPr lang="es-EC" sz="1400" dirty="0">
                          <a:effectLst/>
                          <a:latin typeface="Century Gothic" panose="020B0502020202020204" pitchFamily="34" charset="0"/>
                        </a:rPr>
                        <a:t>2019</a:t>
                      </a:r>
                      <a:endParaRPr lang="es-ES" sz="1400" dirty="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800"/>
                        </a:spcAft>
                      </a:pPr>
                      <a:r>
                        <a:rPr lang="es-EC" sz="1400">
                          <a:effectLst/>
                          <a:latin typeface="Century Gothic" panose="020B0502020202020204" pitchFamily="34" charset="0"/>
                        </a:rPr>
                        <a:t>Diferencias en la declaración del Impuesto al Valor Agregado</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03560900"/>
                  </a:ext>
                </a:extLst>
              </a:tr>
              <a:tr h="322093">
                <a:tc>
                  <a:txBody>
                    <a:bodyPr/>
                    <a:lstStyle/>
                    <a:p>
                      <a:pPr algn="ctr">
                        <a:lnSpc>
                          <a:spcPct val="150000"/>
                        </a:lnSpc>
                        <a:spcAft>
                          <a:spcPts val="800"/>
                        </a:spcAft>
                      </a:pPr>
                      <a:r>
                        <a:rPr lang="es-EC" sz="1400" b="1">
                          <a:effectLst/>
                          <a:latin typeface="Century Gothic" panose="020B0502020202020204" pitchFamily="34" charset="0"/>
                        </a:rPr>
                        <a:t>9</a:t>
                      </a:r>
                      <a:endParaRPr lang="es-ES" sz="1400" b="1">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800"/>
                        </a:spcAft>
                      </a:pPr>
                      <a:r>
                        <a:rPr lang="es-EC" sz="1400" dirty="0">
                          <a:effectLst/>
                          <a:latin typeface="Century Gothic" panose="020B0502020202020204" pitchFamily="34" charset="0"/>
                        </a:rPr>
                        <a:t>2019</a:t>
                      </a:r>
                      <a:endParaRPr lang="es-ES" sz="1400" dirty="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800"/>
                        </a:spcAft>
                      </a:pPr>
                      <a:r>
                        <a:rPr lang="es-EC" sz="1400">
                          <a:effectLst/>
                          <a:latin typeface="Century Gothic" panose="020B0502020202020204" pitchFamily="34" charset="0"/>
                        </a:rPr>
                        <a:t>Glosas en ventas, comisiones de seguros en declaración del Impuesto</a:t>
                      </a:r>
                      <a:r>
                        <a:rPr lang="es-ES" sz="1400">
                          <a:effectLst/>
                          <a:latin typeface="Century Gothic" panose="020B0502020202020204" pitchFamily="34" charset="0"/>
                        </a:rPr>
                        <a:t> a la Renta </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70763645"/>
                  </a:ext>
                </a:extLst>
              </a:tr>
              <a:tr h="283872">
                <a:tc>
                  <a:txBody>
                    <a:bodyPr/>
                    <a:lstStyle/>
                    <a:p>
                      <a:pPr algn="ctr">
                        <a:lnSpc>
                          <a:spcPct val="150000"/>
                        </a:lnSpc>
                        <a:spcAft>
                          <a:spcPts val="800"/>
                        </a:spcAft>
                      </a:pPr>
                      <a:r>
                        <a:rPr lang="es-EC" sz="1400" b="1">
                          <a:effectLst/>
                          <a:latin typeface="Century Gothic" panose="020B0502020202020204" pitchFamily="34" charset="0"/>
                        </a:rPr>
                        <a:t>10</a:t>
                      </a:r>
                      <a:endParaRPr lang="es-ES" sz="1400" b="1">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800"/>
                        </a:spcAft>
                      </a:pPr>
                      <a:r>
                        <a:rPr lang="es-EC" sz="1400">
                          <a:effectLst/>
                          <a:latin typeface="Century Gothic" panose="020B0502020202020204" pitchFamily="34" charset="0"/>
                        </a:rPr>
                        <a:t>2019</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800"/>
                        </a:spcAft>
                      </a:pPr>
                      <a:r>
                        <a:rPr lang="es-ES" sz="1400">
                          <a:effectLst/>
                          <a:latin typeface="Century Gothic" panose="020B0502020202020204" pitchFamily="34" charset="0"/>
                        </a:rPr>
                        <a:t>Glosa levantada por el SRI en liquidación por diferencias en la declaración de Impuesto a la Renta</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21208746"/>
                  </a:ext>
                </a:extLst>
              </a:tr>
              <a:tr h="322093">
                <a:tc>
                  <a:txBody>
                    <a:bodyPr/>
                    <a:lstStyle/>
                    <a:p>
                      <a:pPr algn="ctr">
                        <a:lnSpc>
                          <a:spcPct val="150000"/>
                        </a:lnSpc>
                        <a:spcAft>
                          <a:spcPts val="800"/>
                        </a:spcAft>
                      </a:pPr>
                      <a:r>
                        <a:rPr lang="es-EC" sz="1400" b="1">
                          <a:effectLst/>
                          <a:latin typeface="Century Gothic" panose="020B0502020202020204" pitchFamily="34" charset="0"/>
                        </a:rPr>
                        <a:t>11</a:t>
                      </a:r>
                      <a:endParaRPr lang="es-ES" sz="1400" b="1">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800"/>
                        </a:spcAft>
                      </a:pPr>
                      <a:r>
                        <a:rPr lang="es-EC" sz="1400">
                          <a:effectLst/>
                          <a:latin typeface="Century Gothic" panose="020B0502020202020204" pitchFamily="34" charset="0"/>
                        </a:rPr>
                        <a:t>2019</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800"/>
                        </a:spcAft>
                      </a:pPr>
                      <a:r>
                        <a:rPr lang="es-ES" sz="1400">
                          <a:effectLst/>
                          <a:latin typeface="Century Gothic" panose="020B0502020202020204" pitchFamily="34" charset="0"/>
                        </a:rPr>
                        <a:t>Sustitutiva de la declaración del Impuesto a la Renta</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97243256"/>
                  </a:ext>
                </a:extLst>
              </a:tr>
              <a:tr h="322093">
                <a:tc>
                  <a:txBody>
                    <a:bodyPr/>
                    <a:lstStyle/>
                    <a:p>
                      <a:pPr algn="ctr">
                        <a:lnSpc>
                          <a:spcPct val="150000"/>
                        </a:lnSpc>
                        <a:spcAft>
                          <a:spcPts val="800"/>
                        </a:spcAft>
                      </a:pPr>
                      <a:r>
                        <a:rPr lang="es-EC" sz="1400" b="1">
                          <a:effectLst/>
                          <a:latin typeface="Century Gothic" panose="020B0502020202020204" pitchFamily="34" charset="0"/>
                        </a:rPr>
                        <a:t>12</a:t>
                      </a:r>
                      <a:endParaRPr lang="es-ES" sz="1400" b="1">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800"/>
                        </a:spcAft>
                      </a:pPr>
                      <a:r>
                        <a:rPr lang="es-EC" sz="1400">
                          <a:effectLst/>
                          <a:latin typeface="Century Gothic" panose="020B0502020202020204" pitchFamily="34" charset="0"/>
                        </a:rPr>
                        <a:t>2019</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800"/>
                        </a:spcAft>
                      </a:pPr>
                      <a:r>
                        <a:rPr lang="es-ES" sz="1400">
                          <a:effectLst/>
                          <a:latin typeface="Century Gothic" panose="020B0502020202020204" pitchFamily="34" charset="0"/>
                        </a:rPr>
                        <a:t>Diferencias en declaración del Impuesto a la Renta</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59063771"/>
                  </a:ext>
                </a:extLst>
              </a:tr>
              <a:tr h="322093">
                <a:tc>
                  <a:txBody>
                    <a:bodyPr/>
                    <a:lstStyle/>
                    <a:p>
                      <a:pPr algn="ctr">
                        <a:lnSpc>
                          <a:spcPct val="150000"/>
                        </a:lnSpc>
                        <a:spcAft>
                          <a:spcPts val="800"/>
                        </a:spcAft>
                      </a:pPr>
                      <a:r>
                        <a:rPr lang="es-EC" sz="1400" b="1">
                          <a:effectLst/>
                          <a:latin typeface="Century Gothic" panose="020B0502020202020204" pitchFamily="34" charset="0"/>
                        </a:rPr>
                        <a:t>13</a:t>
                      </a:r>
                      <a:endParaRPr lang="es-ES" sz="1400" b="1">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800"/>
                        </a:spcAft>
                      </a:pPr>
                      <a:r>
                        <a:rPr lang="es-EC" sz="1400">
                          <a:effectLst/>
                          <a:latin typeface="Century Gothic" panose="020B0502020202020204" pitchFamily="34" charset="0"/>
                        </a:rPr>
                        <a:t>2019</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800"/>
                        </a:spcAft>
                      </a:pPr>
                      <a:r>
                        <a:rPr lang="es-ES" sz="1400">
                          <a:effectLst/>
                          <a:latin typeface="Century Gothic" panose="020B0502020202020204" pitchFamily="34" charset="0"/>
                        </a:rPr>
                        <a:t>Controversia en clasificación de partidas arancelarias aplicadas en importación</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38470237"/>
                  </a:ext>
                </a:extLst>
              </a:tr>
              <a:tr h="322093">
                <a:tc>
                  <a:txBody>
                    <a:bodyPr/>
                    <a:lstStyle/>
                    <a:p>
                      <a:pPr algn="ctr">
                        <a:lnSpc>
                          <a:spcPct val="150000"/>
                        </a:lnSpc>
                        <a:spcAft>
                          <a:spcPts val="800"/>
                        </a:spcAft>
                      </a:pPr>
                      <a:r>
                        <a:rPr lang="es-EC" sz="1400" b="1">
                          <a:effectLst/>
                          <a:latin typeface="Century Gothic" panose="020B0502020202020204" pitchFamily="34" charset="0"/>
                        </a:rPr>
                        <a:t>14</a:t>
                      </a:r>
                      <a:endParaRPr lang="es-ES" sz="1400" b="1">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800"/>
                        </a:spcAft>
                      </a:pPr>
                      <a:r>
                        <a:rPr lang="es-EC" sz="1400">
                          <a:effectLst/>
                          <a:latin typeface="Century Gothic" panose="020B0502020202020204" pitchFamily="34" charset="0"/>
                        </a:rPr>
                        <a:t>2019</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800"/>
                        </a:spcAft>
                      </a:pPr>
                      <a:r>
                        <a:rPr lang="es-ES" sz="1400">
                          <a:effectLst/>
                          <a:latin typeface="Century Gothic" panose="020B0502020202020204" pitchFamily="34" charset="0"/>
                        </a:rPr>
                        <a:t>Inconsistencias en las declaraciones del Impuesto al Valor Agregado</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999567474"/>
                  </a:ext>
                </a:extLst>
              </a:tr>
              <a:tr h="322093">
                <a:tc>
                  <a:txBody>
                    <a:bodyPr/>
                    <a:lstStyle/>
                    <a:p>
                      <a:pPr algn="ctr">
                        <a:lnSpc>
                          <a:spcPct val="150000"/>
                        </a:lnSpc>
                        <a:spcAft>
                          <a:spcPts val="800"/>
                        </a:spcAft>
                      </a:pPr>
                      <a:r>
                        <a:rPr lang="es-EC" sz="1400" b="1">
                          <a:effectLst/>
                          <a:latin typeface="Century Gothic" panose="020B0502020202020204" pitchFamily="34" charset="0"/>
                        </a:rPr>
                        <a:t>15</a:t>
                      </a:r>
                      <a:endParaRPr lang="es-ES" sz="1400" b="1">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800"/>
                        </a:spcAft>
                      </a:pPr>
                      <a:r>
                        <a:rPr lang="es-EC" sz="1400">
                          <a:effectLst/>
                          <a:latin typeface="Century Gothic" panose="020B0502020202020204" pitchFamily="34" charset="0"/>
                        </a:rPr>
                        <a:t>2019</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800"/>
                        </a:spcAft>
                      </a:pPr>
                      <a:r>
                        <a:rPr lang="es-ES" sz="1400">
                          <a:effectLst/>
                          <a:latin typeface="Century Gothic" panose="020B0502020202020204" pitchFamily="34" charset="0"/>
                        </a:rPr>
                        <a:t>Observaciones al valor en Aduana de importaciones declaradas</a:t>
                      </a:r>
                      <a:endParaRPr lang="es-ES" sz="1400">
                        <a:effectLst/>
                        <a:latin typeface="Century Gothic" panose="020B0502020202020204" pitchFamily="34" charset="0"/>
                        <a:ea typeface="Calibri" panose="020F0502020204030204" pitchFamily="34" charset="0"/>
                        <a:cs typeface="Arial" panose="020B0604020202020204" pitchFamily="34" charset="0"/>
                      </a:endParaRPr>
                    </a:p>
                  </a:txBody>
                  <a:tcPr marL="41965" marR="419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0309072"/>
                  </a:ext>
                </a:extLst>
              </a:tr>
            </a:tbl>
          </a:graphicData>
        </a:graphic>
      </p:graphicFrame>
    </p:spTree>
    <p:extLst>
      <p:ext uri="{BB962C8B-B14F-4D97-AF65-F5344CB8AC3E}">
        <p14:creationId xmlns:p14="http://schemas.microsoft.com/office/powerpoint/2010/main" val="1253468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94A3CB9-5390-42E9-9731-40A2B3AD52D5}"/>
              </a:ext>
            </a:extLst>
          </p:cNvPr>
          <p:cNvSpPr>
            <a:spLocks noGrp="1"/>
          </p:cNvSpPr>
          <p:nvPr>
            <p:ph type="title"/>
          </p:nvPr>
        </p:nvSpPr>
        <p:spPr/>
        <p:txBody>
          <a:bodyPr lIns="91440" tIns="45720" rIns="91440" bIns="45720" anchor="t"/>
          <a:lstStyle/>
          <a:p>
            <a:pPr algn="l"/>
            <a:r>
              <a:rPr lang="es-EC" dirty="0">
                <a:cs typeface="Arial"/>
              </a:rPr>
              <a:t>9. DETALLE DEL PROCEDIMIENTO DE TOMA DE DATOS</a:t>
            </a:r>
            <a:endParaRPr lang="en-US" dirty="0"/>
          </a:p>
        </p:txBody>
      </p:sp>
      <p:grpSp>
        <p:nvGrpSpPr>
          <p:cNvPr id="5" name="Group 4">
            <a:extLst>
              <a:ext uri="{FF2B5EF4-FFF2-40B4-BE49-F238E27FC236}">
                <a16:creationId xmlns:a16="http://schemas.microsoft.com/office/drawing/2014/main" xmlns="" id="{D931B0FB-21A5-468C-8122-5A0F8CAC9A68}"/>
              </a:ext>
            </a:extLst>
          </p:cNvPr>
          <p:cNvGrpSpPr/>
          <p:nvPr/>
        </p:nvGrpSpPr>
        <p:grpSpPr>
          <a:xfrm>
            <a:off x="1097402" y="1260672"/>
            <a:ext cx="4110496" cy="2888021"/>
            <a:chOff x="3667" y="0"/>
            <a:chExt cx="3751848" cy="1797468"/>
          </a:xfrm>
        </p:grpSpPr>
        <p:sp>
          <p:nvSpPr>
            <p:cNvPr id="6" name="Rectangle: Rounded Corners 5">
              <a:extLst>
                <a:ext uri="{FF2B5EF4-FFF2-40B4-BE49-F238E27FC236}">
                  <a16:creationId xmlns:a16="http://schemas.microsoft.com/office/drawing/2014/main" xmlns="" id="{B6D246F5-4BA8-4932-B92C-A24C3D596498}"/>
                </a:ext>
              </a:extLst>
            </p:cNvPr>
            <p:cNvSpPr/>
            <p:nvPr/>
          </p:nvSpPr>
          <p:spPr>
            <a:xfrm>
              <a:off x="3667" y="0"/>
              <a:ext cx="3751848" cy="1797468"/>
            </a:xfrm>
            <a:prstGeom prst="roundRect">
              <a:avLst>
                <a:gd name="adj" fmla="val 10000"/>
              </a:avLst>
            </a:prstGeom>
            <a:solidFill>
              <a:srgbClr val="FEF8E2"/>
            </a:solidFill>
            <a:ln>
              <a:solidFill>
                <a:srgbClr val="9FB787"/>
              </a:solid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7" name="Rectangle: Rounded Corners 4">
              <a:extLst>
                <a:ext uri="{FF2B5EF4-FFF2-40B4-BE49-F238E27FC236}">
                  <a16:creationId xmlns:a16="http://schemas.microsoft.com/office/drawing/2014/main" xmlns="" id="{37B90676-F2CB-4E8D-9A70-9478DA03A1A5}"/>
                </a:ext>
              </a:extLst>
            </p:cNvPr>
            <p:cNvSpPr txBox="1"/>
            <p:nvPr/>
          </p:nvSpPr>
          <p:spPr>
            <a:xfrm>
              <a:off x="56313" y="52646"/>
              <a:ext cx="3646556" cy="16921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Clr>
                  <a:srgbClr val="DEDEDE"/>
                </a:buClr>
                <a:buSzTx/>
                <a:buNone/>
              </a:pPr>
              <a:r>
                <a:rPr lang="es-ES" sz="1500" kern="1200" dirty="0">
                  <a:solidFill>
                    <a:schemeClr val="tx1"/>
                  </a:solidFill>
                  <a:latin typeface="Century Gothic" panose="020B0502020202020204" pitchFamily="34" charset="0"/>
                </a:rPr>
                <a:t>Se considera la base de datos proporcionada por el archivo de la Fiscalía de Pichincha para analizar aspectos clave sobre los casos de fraudes tributarios dónde se obtenga información sobre la empresa implicada, el motivo, monto, si cuentan dichos casos con informe pericial, la especialidad del perito contable, conclusiones del informe pericial, causa del delito tributario y controles vulnerados.</a:t>
              </a:r>
              <a:endParaRPr lang="es-ES" sz="1500" b="1" kern="1200" dirty="0">
                <a:solidFill>
                  <a:schemeClr val="tx1"/>
                </a:solidFill>
                <a:latin typeface="Century Gothic" panose="020B0502020202020204" pitchFamily="34" charset="0"/>
              </a:endParaRPr>
            </a:p>
          </p:txBody>
        </p:sp>
      </p:grpSp>
      <p:grpSp>
        <p:nvGrpSpPr>
          <p:cNvPr id="8" name="Group 7">
            <a:extLst>
              <a:ext uri="{FF2B5EF4-FFF2-40B4-BE49-F238E27FC236}">
                <a16:creationId xmlns:a16="http://schemas.microsoft.com/office/drawing/2014/main" xmlns="" id="{41C56CB1-9392-44B1-91BF-2636E3A1D573}"/>
              </a:ext>
            </a:extLst>
          </p:cNvPr>
          <p:cNvGrpSpPr/>
          <p:nvPr/>
        </p:nvGrpSpPr>
        <p:grpSpPr>
          <a:xfrm>
            <a:off x="6397509" y="1260672"/>
            <a:ext cx="4604400" cy="2221200"/>
            <a:chOff x="3667" y="0"/>
            <a:chExt cx="3751848" cy="1797468"/>
          </a:xfrm>
        </p:grpSpPr>
        <p:sp>
          <p:nvSpPr>
            <p:cNvPr id="9" name="Rectangle: Rounded Corners 8">
              <a:extLst>
                <a:ext uri="{FF2B5EF4-FFF2-40B4-BE49-F238E27FC236}">
                  <a16:creationId xmlns:a16="http://schemas.microsoft.com/office/drawing/2014/main" xmlns="" id="{63D9E9A2-2B71-4D6F-A014-51D420A12FB5}"/>
                </a:ext>
              </a:extLst>
            </p:cNvPr>
            <p:cNvSpPr/>
            <p:nvPr/>
          </p:nvSpPr>
          <p:spPr>
            <a:xfrm>
              <a:off x="3667" y="0"/>
              <a:ext cx="3751848" cy="1797468"/>
            </a:xfrm>
            <a:prstGeom prst="roundRect">
              <a:avLst>
                <a:gd name="adj" fmla="val 10000"/>
              </a:avLst>
            </a:prstGeom>
            <a:solidFill>
              <a:srgbClr val="FEF8E2"/>
            </a:solidFill>
            <a:ln>
              <a:solidFill>
                <a:srgbClr val="9FB787"/>
              </a:solid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10" name="Rectangle: Rounded Corners 4">
              <a:extLst>
                <a:ext uri="{FF2B5EF4-FFF2-40B4-BE49-F238E27FC236}">
                  <a16:creationId xmlns:a16="http://schemas.microsoft.com/office/drawing/2014/main" xmlns="" id="{192905B0-3D48-4FBD-854D-BE2E14E755D4}"/>
                </a:ext>
              </a:extLst>
            </p:cNvPr>
            <p:cNvSpPr txBox="1"/>
            <p:nvPr/>
          </p:nvSpPr>
          <p:spPr>
            <a:xfrm>
              <a:off x="56313" y="52646"/>
              <a:ext cx="3646556" cy="16921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Clr>
                  <a:srgbClr val="DEDEDE"/>
                </a:buClr>
                <a:buSzTx/>
                <a:buNone/>
              </a:pPr>
              <a:r>
                <a:rPr lang="es-ES" sz="1500">
                  <a:solidFill>
                    <a:schemeClr val="tx1"/>
                  </a:solidFill>
                  <a:latin typeface="Century Gothic" panose="020B0502020202020204" pitchFamily="34" charset="0"/>
                </a:rPr>
                <a:t>Se aplicará la encuesta como un instrumento para adquirir información, con el fin de obtener resultados y conocer el criterio de los auditores forenses sobre el tema de estudio. Para lo cual se realizó un diseño de la misma para validar la variable y dar el soporte necesario a la presente investigación. </a:t>
              </a:r>
              <a:endParaRPr lang="es-ES" sz="1500" b="1" kern="1200">
                <a:solidFill>
                  <a:schemeClr val="tx1"/>
                </a:solidFill>
                <a:latin typeface="Century Gothic" panose="020B0502020202020204" pitchFamily="34" charset="0"/>
              </a:endParaRPr>
            </a:p>
          </p:txBody>
        </p:sp>
      </p:grpSp>
      <p:grpSp>
        <p:nvGrpSpPr>
          <p:cNvPr id="11" name="Group 10">
            <a:extLst>
              <a:ext uri="{FF2B5EF4-FFF2-40B4-BE49-F238E27FC236}">
                <a16:creationId xmlns:a16="http://schemas.microsoft.com/office/drawing/2014/main" xmlns="" id="{3AA54476-D9A8-4152-94E0-832C355DB52F}"/>
              </a:ext>
            </a:extLst>
          </p:cNvPr>
          <p:cNvGrpSpPr/>
          <p:nvPr/>
        </p:nvGrpSpPr>
        <p:grpSpPr>
          <a:xfrm>
            <a:off x="1720122" y="4779517"/>
            <a:ext cx="2865055" cy="565227"/>
            <a:chOff x="0" y="0"/>
            <a:chExt cx="11180817" cy="645110"/>
          </a:xfrm>
          <a:solidFill>
            <a:srgbClr val="6F8B53"/>
          </a:solidFill>
          <a:scene3d>
            <a:camera prst="orthographicFront">
              <a:rot lat="0" lon="0" rev="0"/>
            </a:camera>
            <a:lightRig rig="balanced" dir="t">
              <a:rot lat="0" lon="0" rev="8700000"/>
            </a:lightRig>
          </a:scene3d>
        </p:grpSpPr>
        <p:sp>
          <p:nvSpPr>
            <p:cNvPr id="12" name="Rectangle: Rounded Corners 11">
              <a:extLst>
                <a:ext uri="{FF2B5EF4-FFF2-40B4-BE49-F238E27FC236}">
                  <a16:creationId xmlns:a16="http://schemas.microsoft.com/office/drawing/2014/main" xmlns="" id="{2241729F-5256-465F-BF0A-B4DFC15AF8E7}"/>
                </a:ext>
              </a:extLst>
            </p:cNvPr>
            <p:cNvSpPr/>
            <p:nvPr/>
          </p:nvSpPr>
          <p:spPr>
            <a:xfrm>
              <a:off x="0" y="0"/>
              <a:ext cx="11180817" cy="645110"/>
            </a:xfrm>
            <a:prstGeom prst="round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a:lstStyle/>
            <a:p>
              <a:pPr algn="ctr"/>
              <a:endParaRPr lang="es-ES" b="1">
                <a:latin typeface="Century Gothic" panose="020B0502020202020204" pitchFamily="34" charset="0"/>
              </a:endParaRPr>
            </a:p>
          </p:txBody>
        </p:sp>
        <p:sp>
          <p:nvSpPr>
            <p:cNvPr id="13" name="Rectangle: Rounded Corners 4">
              <a:extLst>
                <a:ext uri="{FF2B5EF4-FFF2-40B4-BE49-F238E27FC236}">
                  <a16:creationId xmlns:a16="http://schemas.microsoft.com/office/drawing/2014/main" xmlns="" id="{F7FFA39E-F3C1-4473-895C-DD3EFEDE66E0}"/>
                </a:ext>
              </a:extLst>
            </p:cNvPr>
            <p:cNvSpPr txBox="1"/>
            <p:nvPr/>
          </p:nvSpPr>
          <p:spPr>
            <a:xfrm>
              <a:off x="31492" y="31492"/>
              <a:ext cx="11117833" cy="582126"/>
            </a:xfrm>
            <a:prstGeom prst="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algn="ctr" defTabSz="889000">
                <a:lnSpc>
                  <a:spcPct val="90000"/>
                </a:lnSpc>
                <a:spcAft>
                  <a:spcPct val="35000"/>
                </a:spcAft>
              </a:pPr>
              <a:r>
                <a:rPr lang="es-EC" sz="1600" b="1">
                  <a:latin typeface="Century Gothic" panose="020B0502020202020204" pitchFamily="34" charset="0"/>
                </a:rPr>
                <a:t>BASE DE DATOS DE CASOS</a:t>
              </a:r>
            </a:p>
          </p:txBody>
        </p:sp>
      </p:grpSp>
      <p:grpSp>
        <p:nvGrpSpPr>
          <p:cNvPr id="14" name="Group 13">
            <a:extLst>
              <a:ext uri="{FF2B5EF4-FFF2-40B4-BE49-F238E27FC236}">
                <a16:creationId xmlns:a16="http://schemas.microsoft.com/office/drawing/2014/main" xmlns="" id="{262790E1-2033-4A9A-8C75-80ED2102F42A}"/>
              </a:ext>
            </a:extLst>
          </p:cNvPr>
          <p:cNvGrpSpPr/>
          <p:nvPr/>
        </p:nvGrpSpPr>
        <p:grpSpPr>
          <a:xfrm>
            <a:off x="7267181" y="3727713"/>
            <a:ext cx="2865055" cy="565227"/>
            <a:chOff x="0" y="0"/>
            <a:chExt cx="11180817" cy="645110"/>
          </a:xfrm>
          <a:solidFill>
            <a:srgbClr val="6F8B53"/>
          </a:solidFill>
          <a:scene3d>
            <a:camera prst="orthographicFront">
              <a:rot lat="0" lon="0" rev="0"/>
            </a:camera>
            <a:lightRig rig="balanced" dir="t">
              <a:rot lat="0" lon="0" rev="8700000"/>
            </a:lightRig>
          </a:scene3d>
        </p:grpSpPr>
        <p:sp>
          <p:nvSpPr>
            <p:cNvPr id="15" name="Rectangle: Rounded Corners 14">
              <a:extLst>
                <a:ext uri="{FF2B5EF4-FFF2-40B4-BE49-F238E27FC236}">
                  <a16:creationId xmlns:a16="http://schemas.microsoft.com/office/drawing/2014/main" xmlns="" id="{BD8347BF-403A-4330-B356-8F23EFCB13E9}"/>
                </a:ext>
              </a:extLst>
            </p:cNvPr>
            <p:cNvSpPr/>
            <p:nvPr/>
          </p:nvSpPr>
          <p:spPr>
            <a:xfrm>
              <a:off x="0" y="0"/>
              <a:ext cx="11180817" cy="645110"/>
            </a:xfrm>
            <a:prstGeom prst="round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a:lstStyle/>
            <a:p>
              <a:pPr algn="ctr"/>
              <a:endParaRPr lang="es-ES" b="1">
                <a:latin typeface="Century Gothic" panose="020B0502020202020204" pitchFamily="34" charset="0"/>
              </a:endParaRPr>
            </a:p>
          </p:txBody>
        </p:sp>
        <p:sp>
          <p:nvSpPr>
            <p:cNvPr id="16" name="Rectangle: Rounded Corners 4">
              <a:extLst>
                <a:ext uri="{FF2B5EF4-FFF2-40B4-BE49-F238E27FC236}">
                  <a16:creationId xmlns:a16="http://schemas.microsoft.com/office/drawing/2014/main" xmlns="" id="{98DCD432-6BAD-485D-894D-C417AA61A779}"/>
                </a:ext>
              </a:extLst>
            </p:cNvPr>
            <p:cNvSpPr txBox="1"/>
            <p:nvPr/>
          </p:nvSpPr>
          <p:spPr>
            <a:xfrm>
              <a:off x="31492" y="31492"/>
              <a:ext cx="11117833" cy="582126"/>
            </a:xfrm>
            <a:prstGeom prst="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algn="ctr" defTabSz="889000">
                <a:lnSpc>
                  <a:spcPct val="90000"/>
                </a:lnSpc>
                <a:spcAft>
                  <a:spcPct val="35000"/>
                </a:spcAft>
              </a:pPr>
              <a:r>
                <a:rPr lang="es-EC" sz="1600" b="1">
                  <a:latin typeface="Century Gothic" panose="020B0502020202020204" pitchFamily="34" charset="0"/>
                </a:rPr>
                <a:t>BASE DE DATOS ENCUESTAS</a:t>
              </a:r>
            </a:p>
          </p:txBody>
        </p:sp>
      </p:grpSp>
      <p:grpSp>
        <p:nvGrpSpPr>
          <p:cNvPr id="17" name="Group 16">
            <a:extLst>
              <a:ext uri="{FF2B5EF4-FFF2-40B4-BE49-F238E27FC236}">
                <a16:creationId xmlns:a16="http://schemas.microsoft.com/office/drawing/2014/main" xmlns="" id="{14E46803-A61F-4AB7-87CA-8771EBE74926}"/>
              </a:ext>
            </a:extLst>
          </p:cNvPr>
          <p:cNvGrpSpPr/>
          <p:nvPr/>
        </p:nvGrpSpPr>
        <p:grpSpPr>
          <a:xfrm>
            <a:off x="7259112" y="5101526"/>
            <a:ext cx="2865055" cy="565227"/>
            <a:chOff x="0" y="0"/>
            <a:chExt cx="11180817" cy="645110"/>
          </a:xfrm>
          <a:solidFill>
            <a:schemeClr val="bg1">
              <a:lumMod val="85000"/>
            </a:schemeClr>
          </a:solidFill>
          <a:scene3d>
            <a:camera prst="orthographicFront">
              <a:rot lat="0" lon="0" rev="0"/>
            </a:camera>
            <a:lightRig rig="balanced" dir="t">
              <a:rot lat="0" lon="0" rev="8700000"/>
            </a:lightRig>
          </a:scene3d>
        </p:grpSpPr>
        <p:sp>
          <p:nvSpPr>
            <p:cNvPr id="18" name="Rectangle: Rounded Corners 17">
              <a:extLst>
                <a:ext uri="{FF2B5EF4-FFF2-40B4-BE49-F238E27FC236}">
                  <a16:creationId xmlns:a16="http://schemas.microsoft.com/office/drawing/2014/main" xmlns="" id="{9D98B4EF-72DF-4C4C-A095-44701666CDBF}"/>
                </a:ext>
              </a:extLst>
            </p:cNvPr>
            <p:cNvSpPr/>
            <p:nvPr/>
          </p:nvSpPr>
          <p:spPr>
            <a:xfrm>
              <a:off x="0" y="0"/>
              <a:ext cx="11180817" cy="645110"/>
            </a:xfrm>
            <a:prstGeom prst="roundRect">
              <a:avLst/>
            </a:prstGeom>
            <a:grpFill/>
            <a:ln>
              <a:solidFill>
                <a:srgbClr val="5A7143"/>
              </a:solid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a:lstStyle/>
            <a:p>
              <a:pPr algn="ctr"/>
              <a:endParaRPr lang="es-ES">
                <a:ln w="0"/>
                <a:solidFill>
                  <a:schemeClr val="tx1"/>
                </a:solidFill>
                <a:effectLst>
                  <a:outerShdw blurRad="38100" dist="19050" dir="2700000" algn="tl" rotWithShape="0">
                    <a:schemeClr val="dk1">
                      <a:alpha val="40000"/>
                    </a:schemeClr>
                  </a:outerShdw>
                </a:effectLst>
                <a:latin typeface="Century Gothic" panose="020B0502020202020204" pitchFamily="34" charset="0"/>
              </a:endParaRPr>
            </a:p>
          </p:txBody>
        </p:sp>
        <p:sp>
          <p:nvSpPr>
            <p:cNvPr id="19" name="Rectangle: Rounded Corners 4">
              <a:extLst>
                <a:ext uri="{FF2B5EF4-FFF2-40B4-BE49-F238E27FC236}">
                  <a16:creationId xmlns:a16="http://schemas.microsoft.com/office/drawing/2014/main" xmlns="" id="{F5080463-8597-4AFC-AC27-65B6206B0553}"/>
                </a:ext>
              </a:extLst>
            </p:cNvPr>
            <p:cNvSpPr txBox="1"/>
            <p:nvPr/>
          </p:nvSpPr>
          <p:spPr>
            <a:xfrm>
              <a:off x="31492" y="31492"/>
              <a:ext cx="11117833" cy="582126"/>
            </a:xfrm>
            <a:prstGeom prst="rect">
              <a:avLst/>
            </a:prstGeom>
            <a:grpFill/>
            <a:ln>
              <a:solidFill>
                <a:srgbClr val="5A7143"/>
              </a:solid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algn="ctr" defTabSz="889000">
                <a:lnSpc>
                  <a:spcPct val="90000"/>
                </a:lnSpc>
                <a:spcAft>
                  <a:spcPct val="35000"/>
                </a:spcAft>
              </a:pPr>
              <a:r>
                <a:rPr lang="es-EC" sz="160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Validar la variable Auditoría Forense</a:t>
              </a:r>
            </a:p>
          </p:txBody>
        </p:sp>
      </p:grpSp>
      <p:sp>
        <p:nvSpPr>
          <p:cNvPr id="20" name="Arrow: Right 19">
            <a:extLst>
              <a:ext uri="{FF2B5EF4-FFF2-40B4-BE49-F238E27FC236}">
                <a16:creationId xmlns:a16="http://schemas.microsoft.com/office/drawing/2014/main" xmlns="" id="{FC650084-C708-4064-A7AD-1D670F34D799}"/>
              </a:ext>
            </a:extLst>
          </p:cNvPr>
          <p:cNvSpPr/>
          <p:nvPr/>
        </p:nvSpPr>
        <p:spPr>
          <a:xfrm rot="5400000">
            <a:off x="8454305" y="4362863"/>
            <a:ext cx="490806" cy="668740"/>
          </a:xfrm>
          <a:prstGeom prst="rightArrow">
            <a:avLst/>
          </a:prstGeom>
          <a:solidFill>
            <a:srgbClr val="D4DFC9"/>
          </a:solidFill>
          <a:ln>
            <a:solidFill>
              <a:srgbClr val="5A71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001357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94A3CB9-5390-42E9-9731-40A2B3AD52D5}"/>
              </a:ext>
            </a:extLst>
          </p:cNvPr>
          <p:cNvSpPr>
            <a:spLocks noGrp="1"/>
          </p:cNvSpPr>
          <p:nvPr>
            <p:ph type="title"/>
          </p:nvPr>
        </p:nvSpPr>
        <p:spPr/>
        <p:txBody>
          <a:bodyPr lIns="91440" tIns="45720" rIns="91440" bIns="45720" anchor="t"/>
          <a:lstStyle/>
          <a:p>
            <a:pPr algn="l"/>
            <a:r>
              <a:rPr lang="es-EC" dirty="0">
                <a:cs typeface="Arial"/>
              </a:rPr>
              <a:t>10. RESULTADOS BASE DE DATOS</a:t>
            </a:r>
            <a:endParaRPr lang="en-US" dirty="0"/>
          </a:p>
        </p:txBody>
      </p:sp>
      <p:pic>
        <p:nvPicPr>
          <p:cNvPr id="12" name="Picture 11">
            <a:extLst>
              <a:ext uri="{FF2B5EF4-FFF2-40B4-BE49-F238E27FC236}">
                <a16:creationId xmlns:a16="http://schemas.microsoft.com/office/drawing/2014/main" xmlns="" id="{81B31B17-3C38-4051-A010-D9FDCA54DC04}"/>
              </a:ext>
            </a:extLst>
          </p:cNvPr>
          <p:cNvPicPr>
            <a:picLocks noChangeAspect="1"/>
          </p:cNvPicPr>
          <p:nvPr/>
        </p:nvPicPr>
        <p:blipFill>
          <a:blip r:embed="rId2"/>
          <a:stretch>
            <a:fillRect/>
          </a:stretch>
        </p:blipFill>
        <p:spPr>
          <a:xfrm>
            <a:off x="286337" y="2509120"/>
            <a:ext cx="5162550" cy="2996018"/>
          </a:xfrm>
          <a:prstGeom prst="rect">
            <a:avLst/>
          </a:prstGeom>
          <a:ln>
            <a:solidFill>
              <a:srgbClr val="5A7143"/>
            </a:solidFill>
          </a:ln>
        </p:spPr>
      </p:pic>
      <p:sp>
        <p:nvSpPr>
          <p:cNvPr id="13" name="Rectángulo 7">
            <a:extLst>
              <a:ext uri="{FF2B5EF4-FFF2-40B4-BE49-F238E27FC236}">
                <a16:creationId xmlns:a16="http://schemas.microsoft.com/office/drawing/2014/main" xmlns="" id="{8904328C-DA97-4595-AE33-86E6BA9B4AB6}"/>
              </a:ext>
            </a:extLst>
          </p:cNvPr>
          <p:cNvSpPr/>
          <p:nvPr/>
        </p:nvSpPr>
        <p:spPr>
          <a:xfrm>
            <a:off x="1324596" y="1297799"/>
            <a:ext cx="3086032" cy="989186"/>
          </a:xfrm>
          <a:prstGeom prst="rect">
            <a:avLst/>
          </a:prstGeom>
          <a:solidFill>
            <a:schemeClr val="bg1">
              <a:lumMod val="85000"/>
            </a:schemeClr>
          </a:solidFill>
          <a:ln>
            <a:solidFill>
              <a:srgbClr val="6F8B53"/>
            </a:solidFill>
          </a:ln>
          <a:scene3d>
            <a:camera prst="orthographicFront"/>
            <a:lightRig rig="flat" dir="t"/>
          </a:scene3d>
          <a:sp3d prstMaterial="dkEdge">
            <a:bevelT w="8200" h="38100"/>
          </a:sp3d>
        </p:spPr>
        <p:style>
          <a:lnRef idx="0">
            <a:scrgbClr r="0" g="0" b="0"/>
          </a:lnRef>
          <a:fillRef idx="2">
            <a:scrgbClr r="0" g="0" b="0"/>
          </a:fillRef>
          <a:effectRef idx="1">
            <a:schemeClr val="accent2">
              <a:hueOff val="0"/>
              <a:satOff val="0"/>
              <a:lumOff val="0"/>
              <a:alphaOff val="0"/>
            </a:schemeClr>
          </a:effectRef>
          <a:fontRef idx="minor">
            <a:schemeClr val="dk1"/>
          </a:fontRef>
        </p:style>
        <p:txBody>
          <a:bodyPr/>
          <a:lstStyle/>
          <a:p>
            <a:pPr marL="0" lvl="0" indent="0" algn="just" defTabSz="800100">
              <a:spcBef>
                <a:spcPct val="0"/>
              </a:spcBef>
              <a:spcAft>
                <a:spcPct val="35000"/>
              </a:spcAft>
              <a:buNone/>
            </a:pPr>
            <a:r>
              <a:rPr lang="es-ES" sz="1400" dirty="0">
                <a:latin typeface="Century Gothic" panose="020B0502020202020204" pitchFamily="34" charset="0"/>
              </a:rPr>
              <a:t>Empresas medianas con un 53%, </a:t>
            </a:r>
          </a:p>
          <a:p>
            <a:pPr marL="0" lvl="0" indent="0" algn="just" defTabSz="800100">
              <a:spcBef>
                <a:spcPct val="0"/>
              </a:spcBef>
              <a:spcAft>
                <a:spcPct val="35000"/>
              </a:spcAft>
              <a:buNone/>
            </a:pPr>
            <a:r>
              <a:rPr lang="es-ES" sz="1400" dirty="0">
                <a:latin typeface="Century Gothic" panose="020B0502020202020204" pitchFamily="34" charset="0"/>
              </a:rPr>
              <a:t>Empresas grandes con un 40% </a:t>
            </a:r>
          </a:p>
          <a:p>
            <a:pPr marL="0" lvl="0" indent="0" algn="just" defTabSz="800100">
              <a:spcBef>
                <a:spcPct val="0"/>
              </a:spcBef>
              <a:spcAft>
                <a:spcPct val="35000"/>
              </a:spcAft>
              <a:buNone/>
            </a:pPr>
            <a:r>
              <a:rPr lang="es-ES" sz="1400" dirty="0">
                <a:latin typeface="Century Gothic" panose="020B0502020202020204" pitchFamily="34" charset="0"/>
              </a:rPr>
              <a:t>Pequeñas empresas con un 7%</a:t>
            </a:r>
            <a:endParaRPr lang="es-ES" sz="1400" i="1" kern="1200" dirty="0">
              <a:latin typeface="Century Gothic" panose="020B0502020202020204" pitchFamily="34" charset="0"/>
            </a:endParaRPr>
          </a:p>
        </p:txBody>
      </p:sp>
      <p:sp>
        <p:nvSpPr>
          <p:cNvPr id="9" name="Rectángulo 7">
            <a:extLst>
              <a:ext uri="{FF2B5EF4-FFF2-40B4-BE49-F238E27FC236}">
                <a16:creationId xmlns:a16="http://schemas.microsoft.com/office/drawing/2014/main" xmlns="" id="{8904328C-DA97-4595-AE33-86E6BA9B4AB6}"/>
              </a:ext>
            </a:extLst>
          </p:cNvPr>
          <p:cNvSpPr/>
          <p:nvPr/>
        </p:nvSpPr>
        <p:spPr>
          <a:xfrm>
            <a:off x="7285713" y="4984110"/>
            <a:ext cx="3480179" cy="390645"/>
          </a:xfrm>
          <a:prstGeom prst="rect">
            <a:avLst/>
          </a:prstGeom>
          <a:solidFill>
            <a:schemeClr val="bg1">
              <a:lumMod val="85000"/>
            </a:schemeClr>
          </a:solidFill>
          <a:ln>
            <a:solidFill>
              <a:srgbClr val="6F8B53"/>
            </a:solidFill>
          </a:ln>
          <a:scene3d>
            <a:camera prst="orthographicFront"/>
            <a:lightRig rig="flat" dir="t"/>
          </a:scene3d>
          <a:sp3d prstMaterial="dkEdge">
            <a:bevelT w="8200" h="38100"/>
          </a:sp3d>
        </p:spPr>
        <p:style>
          <a:lnRef idx="0">
            <a:scrgbClr r="0" g="0" b="0"/>
          </a:lnRef>
          <a:fillRef idx="2">
            <a:scrgbClr r="0" g="0" b="0"/>
          </a:fillRef>
          <a:effectRef idx="1">
            <a:schemeClr val="accent2">
              <a:hueOff val="0"/>
              <a:satOff val="0"/>
              <a:lumOff val="0"/>
              <a:alphaOff val="0"/>
            </a:schemeClr>
          </a:effectRef>
          <a:fontRef idx="minor">
            <a:schemeClr val="dk1"/>
          </a:fontRef>
        </p:style>
        <p:txBody>
          <a:bodyPr/>
          <a:lstStyle/>
          <a:p>
            <a:pPr marL="0" lvl="0" indent="0" algn="just" defTabSz="800100">
              <a:spcBef>
                <a:spcPct val="0"/>
              </a:spcBef>
              <a:spcAft>
                <a:spcPct val="35000"/>
              </a:spcAft>
              <a:buNone/>
            </a:pPr>
            <a:r>
              <a:rPr lang="es-ES" sz="1600" dirty="0">
                <a:latin typeface="Century Gothic" panose="020B0502020202020204" pitchFamily="34" charset="0"/>
              </a:rPr>
              <a:t>Total de los años </a:t>
            </a:r>
            <a:r>
              <a:rPr lang="es-ES" sz="1600" b="1" dirty="0">
                <a:latin typeface="Century Gothic" panose="020B0502020202020204" pitchFamily="34" charset="0"/>
              </a:rPr>
              <a:t>$ 16.128.925,63</a:t>
            </a:r>
            <a:endParaRPr lang="es-ES" sz="1600" b="1" i="1" kern="1200" dirty="0">
              <a:latin typeface="Century Gothic" panose="020B0502020202020204" pitchFamily="34" charset="0"/>
            </a:endParaRPr>
          </a:p>
        </p:txBody>
      </p:sp>
      <p:pic>
        <p:nvPicPr>
          <p:cNvPr id="10" name="Picture 5">
            <a:extLst>
              <a:ext uri="{FF2B5EF4-FFF2-40B4-BE49-F238E27FC236}">
                <a16:creationId xmlns:a16="http://schemas.microsoft.com/office/drawing/2014/main" xmlns="" id="{F8A3233D-9D94-44F4-BDB7-F251A7D77925}"/>
              </a:ext>
            </a:extLst>
          </p:cNvPr>
          <p:cNvPicPr>
            <a:picLocks noChangeAspect="1"/>
          </p:cNvPicPr>
          <p:nvPr/>
        </p:nvPicPr>
        <p:blipFill>
          <a:blip r:embed="rId3"/>
          <a:stretch>
            <a:fillRect/>
          </a:stretch>
        </p:blipFill>
        <p:spPr>
          <a:xfrm>
            <a:off x="6213791" y="1579153"/>
            <a:ext cx="5624025" cy="2943038"/>
          </a:xfrm>
          <a:prstGeom prst="rect">
            <a:avLst/>
          </a:prstGeom>
        </p:spPr>
      </p:pic>
    </p:spTree>
    <p:extLst>
      <p:ext uri="{BB962C8B-B14F-4D97-AF65-F5344CB8AC3E}">
        <p14:creationId xmlns:p14="http://schemas.microsoft.com/office/powerpoint/2010/main" val="2749809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94A3CB9-5390-42E9-9731-40A2B3AD52D5}"/>
              </a:ext>
            </a:extLst>
          </p:cNvPr>
          <p:cNvSpPr>
            <a:spLocks noGrp="1"/>
          </p:cNvSpPr>
          <p:nvPr>
            <p:ph type="title"/>
          </p:nvPr>
        </p:nvSpPr>
        <p:spPr/>
        <p:txBody>
          <a:bodyPr lIns="91440" tIns="45720" rIns="91440" bIns="45720" anchor="t"/>
          <a:lstStyle/>
          <a:p>
            <a:pPr algn="l"/>
            <a:r>
              <a:rPr lang="es-EC" dirty="0">
                <a:cs typeface="Arial"/>
              </a:rPr>
              <a:t>10. RESULTADOS BASE DE DATOS</a:t>
            </a:r>
            <a:endParaRPr lang="en-US" dirty="0"/>
          </a:p>
        </p:txBody>
      </p:sp>
      <p:pic>
        <p:nvPicPr>
          <p:cNvPr id="4" name="Picture 3">
            <a:extLst>
              <a:ext uri="{FF2B5EF4-FFF2-40B4-BE49-F238E27FC236}">
                <a16:creationId xmlns:a16="http://schemas.microsoft.com/office/drawing/2014/main" xmlns="" id="{75C969FB-9495-4ECC-BF8B-21417A17922C}"/>
              </a:ext>
            </a:extLst>
          </p:cNvPr>
          <p:cNvPicPr>
            <a:picLocks noChangeAspect="1"/>
          </p:cNvPicPr>
          <p:nvPr/>
        </p:nvPicPr>
        <p:blipFill>
          <a:blip r:embed="rId2"/>
          <a:stretch>
            <a:fillRect/>
          </a:stretch>
        </p:blipFill>
        <p:spPr>
          <a:xfrm>
            <a:off x="759725" y="1281159"/>
            <a:ext cx="7500272" cy="3904989"/>
          </a:xfrm>
          <a:prstGeom prst="rect">
            <a:avLst/>
          </a:prstGeom>
        </p:spPr>
      </p:pic>
      <p:sp>
        <p:nvSpPr>
          <p:cNvPr id="7" name="Rectángulo 7">
            <a:extLst>
              <a:ext uri="{FF2B5EF4-FFF2-40B4-BE49-F238E27FC236}">
                <a16:creationId xmlns:a16="http://schemas.microsoft.com/office/drawing/2014/main" xmlns="" id="{8904328C-DA97-4595-AE33-86E6BA9B4AB6}"/>
              </a:ext>
            </a:extLst>
          </p:cNvPr>
          <p:cNvSpPr/>
          <p:nvPr/>
        </p:nvSpPr>
        <p:spPr>
          <a:xfrm>
            <a:off x="8604508" y="2848958"/>
            <a:ext cx="2483255" cy="769393"/>
          </a:xfrm>
          <a:prstGeom prst="rect">
            <a:avLst/>
          </a:prstGeom>
          <a:solidFill>
            <a:schemeClr val="bg1">
              <a:lumMod val="85000"/>
            </a:schemeClr>
          </a:solidFill>
          <a:ln>
            <a:solidFill>
              <a:srgbClr val="6F8B53"/>
            </a:solidFill>
          </a:ln>
          <a:scene3d>
            <a:camera prst="orthographicFront"/>
            <a:lightRig rig="flat" dir="t"/>
          </a:scene3d>
          <a:sp3d prstMaterial="dkEdge">
            <a:bevelT w="8200" h="38100"/>
          </a:sp3d>
        </p:spPr>
        <p:style>
          <a:lnRef idx="0">
            <a:scrgbClr r="0" g="0" b="0"/>
          </a:lnRef>
          <a:fillRef idx="2">
            <a:scrgbClr r="0" g="0" b="0"/>
          </a:fillRef>
          <a:effectRef idx="1">
            <a:schemeClr val="accent2">
              <a:hueOff val="0"/>
              <a:satOff val="0"/>
              <a:lumOff val="0"/>
              <a:alphaOff val="0"/>
            </a:schemeClr>
          </a:effectRef>
          <a:fontRef idx="minor">
            <a:schemeClr val="dk1"/>
          </a:fontRef>
        </p:style>
        <p:txBody>
          <a:bodyPr/>
          <a:lstStyle/>
          <a:p>
            <a:pPr lvl="0" algn="ctr" defTabSz="800100">
              <a:spcAft>
                <a:spcPct val="35000"/>
              </a:spcAft>
            </a:pPr>
            <a:r>
              <a:rPr lang="es-ES" sz="1600" dirty="0">
                <a:latin typeface="Century Gothic" panose="020B0502020202020204" pitchFamily="34" charset="0"/>
              </a:rPr>
              <a:t>Motivos clasificados en 3 grupos</a:t>
            </a:r>
            <a:endParaRPr lang="es-ES" sz="1600" kern="1200" dirty="0">
              <a:latin typeface="Century Gothic" panose="020B0502020202020204" pitchFamily="34" charset="0"/>
            </a:endParaRPr>
          </a:p>
        </p:txBody>
      </p:sp>
    </p:spTree>
    <p:extLst>
      <p:ext uri="{BB962C8B-B14F-4D97-AF65-F5344CB8AC3E}">
        <p14:creationId xmlns:p14="http://schemas.microsoft.com/office/powerpoint/2010/main" val="3116220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94A3CB9-5390-42E9-9731-40A2B3AD52D5}"/>
              </a:ext>
            </a:extLst>
          </p:cNvPr>
          <p:cNvSpPr>
            <a:spLocks noGrp="1"/>
          </p:cNvSpPr>
          <p:nvPr>
            <p:ph type="title"/>
          </p:nvPr>
        </p:nvSpPr>
        <p:spPr/>
        <p:txBody>
          <a:bodyPr lIns="91440" tIns="45720" rIns="91440" bIns="45720" anchor="t"/>
          <a:lstStyle/>
          <a:p>
            <a:pPr algn="l"/>
            <a:r>
              <a:rPr lang="es-EC" dirty="0">
                <a:cs typeface="Arial"/>
              </a:rPr>
              <a:t>10. RESULTADOS BASE DE DATOS</a:t>
            </a:r>
            <a:endParaRPr lang="en-US" dirty="0"/>
          </a:p>
        </p:txBody>
      </p:sp>
      <p:sp>
        <p:nvSpPr>
          <p:cNvPr id="9" name="Rectángulo 7">
            <a:extLst>
              <a:ext uri="{FF2B5EF4-FFF2-40B4-BE49-F238E27FC236}">
                <a16:creationId xmlns:a16="http://schemas.microsoft.com/office/drawing/2014/main" xmlns="" id="{7F30E8AA-C5EA-431C-9F2F-7BD22782B23A}"/>
              </a:ext>
            </a:extLst>
          </p:cNvPr>
          <p:cNvSpPr/>
          <p:nvPr/>
        </p:nvSpPr>
        <p:spPr>
          <a:xfrm>
            <a:off x="3557516" y="5542187"/>
            <a:ext cx="5076967" cy="463152"/>
          </a:xfrm>
          <a:prstGeom prst="rect">
            <a:avLst/>
          </a:prstGeom>
          <a:solidFill>
            <a:schemeClr val="bg1">
              <a:lumMod val="85000"/>
            </a:schemeClr>
          </a:solidFill>
          <a:ln>
            <a:solidFill>
              <a:srgbClr val="6F8B53"/>
            </a:solidFill>
          </a:ln>
          <a:scene3d>
            <a:camera prst="orthographicFront"/>
            <a:lightRig rig="flat" dir="t"/>
          </a:scene3d>
          <a:sp3d prstMaterial="dkEdge">
            <a:bevelT w="8200" h="38100"/>
          </a:sp3d>
        </p:spPr>
        <p:style>
          <a:lnRef idx="0">
            <a:scrgbClr r="0" g="0" b="0"/>
          </a:lnRef>
          <a:fillRef idx="2">
            <a:scrgbClr r="0" g="0" b="0"/>
          </a:fillRef>
          <a:effectRef idx="1">
            <a:schemeClr val="accent2">
              <a:hueOff val="0"/>
              <a:satOff val="0"/>
              <a:lumOff val="0"/>
              <a:alphaOff val="0"/>
            </a:schemeClr>
          </a:effectRef>
          <a:fontRef idx="minor">
            <a:schemeClr val="dk1"/>
          </a:fontRef>
        </p:style>
        <p:txBody>
          <a:bodyPr/>
          <a:lstStyle/>
          <a:p>
            <a:pPr marL="0" lvl="0" indent="0" algn="just" defTabSz="800100">
              <a:spcBef>
                <a:spcPct val="0"/>
              </a:spcBef>
              <a:spcAft>
                <a:spcPct val="35000"/>
              </a:spcAft>
              <a:buNone/>
            </a:pPr>
            <a:r>
              <a:rPr lang="es-EC" sz="1600">
                <a:effectLst/>
                <a:latin typeface="Century Gothic" panose="020B0502020202020204" pitchFamily="34" charset="0"/>
                <a:ea typeface="Calibri" panose="020F0502020204030204" pitchFamily="34" charset="0"/>
              </a:rPr>
              <a:t>Causas del cometimiento de fraudes tributarios</a:t>
            </a:r>
            <a:endParaRPr lang="es-ES" sz="1400" i="1" kern="1200">
              <a:latin typeface="Century Gothic" panose="020B0502020202020204" pitchFamily="34" charset="0"/>
            </a:endParaRPr>
          </a:p>
        </p:txBody>
      </p:sp>
      <p:pic>
        <p:nvPicPr>
          <p:cNvPr id="5" name="Picture 4">
            <a:extLst>
              <a:ext uri="{FF2B5EF4-FFF2-40B4-BE49-F238E27FC236}">
                <a16:creationId xmlns:a16="http://schemas.microsoft.com/office/drawing/2014/main" xmlns="" id="{D8847E41-3255-40A2-801E-4B9C05BDD910}"/>
              </a:ext>
            </a:extLst>
          </p:cNvPr>
          <p:cNvPicPr>
            <a:picLocks noChangeAspect="1"/>
          </p:cNvPicPr>
          <p:nvPr/>
        </p:nvPicPr>
        <p:blipFill>
          <a:blip r:embed="rId2"/>
          <a:stretch>
            <a:fillRect/>
          </a:stretch>
        </p:blipFill>
        <p:spPr>
          <a:xfrm>
            <a:off x="2015129" y="852661"/>
            <a:ext cx="8161742" cy="4583992"/>
          </a:xfrm>
          <a:prstGeom prst="rect">
            <a:avLst/>
          </a:prstGeom>
        </p:spPr>
      </p:pic>
    </p:spTree>
    <p:extLst>
      <p:ext uri="{BB962C8B-B14F-4D97-AF65-F5344CB8AC3E}">
        <p14:creationId xmlns:p14="http://schemas.microsoft.com/office/powerpoint/2010/main" val="675956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94A3CB9-5390-42E9-9731-40A2B3AD52D5}"/>
              </a:ext>
            </a:extLst>
          </p:cNvPr>
          <p:cNvSpPr>
            <a:spLocks noGrp="1"/>
          </p:cNvSpPr>
          <p:nvPr>
            <p:ph type="title"/>
          </p:nvPr>
        </p:nvSpPr>
        <p:spPr>
          <a:xfrm>
            <a:off x="377588" y="206399"/>
            <a:ext cx="10972800" cy="1143000"/>
          </a:xfrm>
        </p:spPr>
        <p:txBody>
          <a:bodyPr lIns="91440" tIns="45720" rIns="91440" bIns="45720" anchor="t"/>
          <a:lstStyle/>
          <a:p>
            <a:pPr algn="l"/>
            <a:r>
              <a:rPr lang="es-EC" dirty="0">
                <a:cs typeface="Arial"/>
              </a:rPr>
              <a:t>10. RESULTADOS BASE DE DATOS</a:t>
            </a:r>
            <a:endParaRPr lang="en-US" dirty="0"/>
          </a:p>
        </p:txBody>
      </p:sp>
      <p:pic>
        <p:nvPicPr>
          <p:cNvPr id="5" name="Picture 4">
            <a:extLst>
              <a:ext uri="{FF2B5EF4-FFF2-40B4-BE49-F238E27FC236}">
                <a16:creationId xmlns:a16="http://schemas.microsoft.com/office/drawing/2014/main" xmlns="" id="{E9FB4D93-9620-411B-9D49-67E6C544A9AE}"/>
              </a:ext>
            </a:extLst>
          </p:cNvPr>
          <p:cNvPicPr>
            <a:picLocks noChangeAspect="1"/>
          </p:cNvPicPr>
          <p:nvPr/>
        </p:nvPicPr>
        <p:blipFill>
          <a:blip r:embed="rId2"/>
          <a:stretch>
            <a:fillRect/>
          </a:stretch>
        </p:blipFill>
        <p:spPr>
          <a:xfrm>
            <a:off x="5406189" y="1734646"/>
            <a:ext cx="6593307" cy="3503804"/>
          </a:xfrm>
          <a:prstGeom prst="rect">
            <a:avLst/>
          </a:prstGeom>
        </p:spPr>
      </p:pic>
      <p:pic>
        <p:nvPicPr>
          <p:cNvPr id="7" name="Picture 7">
            <a:extLst>
              <a:ext uri="{FF2B5EF4-FFF2-40B4-BE49-F238E27FC236}">
                <a16:creationId xmlns:a16="http://schemas.microsoft.com/office/drawing/2014/main" xmlns="" id="{F6D1F564-5550-402A-B0BA-834EF2B04DBF}"/>
              </a:ext>
            </a:extLst>
          </p:cNvPr>
          <p:cNvPicPr>
            <a:picLocks noChangeAspect="1"/>
          </p:cNvPicPr>
          <p:nvPr/>
        </p:nvPicPr>
        <p:blipFill>
          <a:blip r:embed="rId3"/>
          <a:stretch>
            <a:fillRect/>
          </a:stretch>
        </p:blipFill>
        <p:spPr>
          <a:xfrm>
            <a:off x="154403" y="2509894"/>
            <a:ext cx="5076966" cy="2619375"/>
          </a:xfrm>
          <a:prstGeom prst="rect">
            <a:avLst/>
          </a:prstGeom>
        </p:spPr>
      </p:pic>
      <p:graphicFrame>
        <p:nvGraphicFramePr>
          <p:cNvPr id="6" name="Table 7">
            <a:extLst>
              <a:ext uri="{FF2B5EF4-FFF2-40B4-BE49-F238E27FC236}">
                <a16:creationId xmlns:a16="http://schemas.microsoft.com/office/drawing/2014/main" xmlns="" id="{275850BA-0AEA-4F51-92F7-F742F936405C}"/>
              </a:ext>
            </a:extLst>
          </p:cNvPr>
          <p:cNvGraphicFramePr>
            <a:graphicFrameLocks noGrp="1"/>
          </p:cNvGraphicFramePr>
          <p:nvPr>
            <p:extLst>
              <p:ext uri="{D42A27DB-BD31-4B8C-83A1-F6EECF244321}">
                <p14:modId xmlns:p14="http://schemas.microsoft.com/office/powerpoint/2010/main" val="405298283"/>
              </p:ext>
            </p:extLst>
          </p:nvPr>
        </p:nvGraphicFramePr>
        <p:xfrm>
          <a:off x="377588" y="1279160"/>
          <a:ext cx="4745144" cy="865252"/>
        </p:xfrm>
        <a:graphic>
          <a:graphicData uri="http://schemas.openxmlformats.org/drawingml/2006/table">
            <a:tbl>
              <a:tblPr firstRow="1" firstCol="1" bandRow="1">
                <a:tableStyleId>{2D5ABB26-0587-4C30-8999-92F81FD0307C}</a:tableStyleId>
              </a:tblPr>
              <a:tblGrid>
                <a:gridCol w="1174717">
                  <a:extLst>
                    <a:ext uri="{9D8B030D-6E8A-4147-A177-3AD203B41FA5}">
                      <a16:colId xmlns:a16="http://schemas.microsoft.com/office/drawing/2014/main" xmlns="" val="3107874132"/>
                    </a:ext>
                  </a:extLst>
                </a:gridCol>
                <a:gridCol w="1528550">
                  <a:extLst>
                    <a:ext uri="{9D8B030D-6E8A-4147-A177-3AD203B41FA5}">
                      <a16:colId xmlns:a16="http://schemas.microsoft.com/office/drawing/2014/main" xmlns="" val="3471996361"/>
                    </a:ext>
                  </a:extLst>
                </a:gridCol>
                <a:gridCol w="1089799">
                  <a:extLst>
                    <a:ext uri="{9D8B030D-6E8A-4147-A177-3AD203B41FA5}">
                      <a16:colId xmlns:a16="http://schemas.microsoft.com/office/drawing/2014/main" xmlns="" val="1847693787"/>
                    </a:ext>
                  </a:extLst>
                </a:gridCol>
                <a:gridCol w="952078">
                  <a:extLst>
                    <a:ext uri="{9D8B030D-6E8A-4147-A177-3AD203B41FA5}">
                      <a16:colId xmlns:a16="http://schemas.microsoft.com/office/drawing/2014/main" xmlns="" val="3574229073"/>
                    </a:ext>
                  </a:extLst>
                </a:gridCol>
              </a:tblGrid>
              <a:tr h="323850">
                <a:tc>
                  <a:txBody>
                    <a:bodyPr/>
                    <a:lstStyle/>
                    <a:p>
                      <a:pPr>
                        <a:lnSpc>
                          <a:spcPct val="107000"/>
                        </a:lnSpc>
                        <a:spcAft>
                          <a:spcPts val="800"/>
                        </a:spcAft>
                      </a:pPr>
                      <a:r>
                        <a:rPr lang="es-EC" sz="1200" b="1" cap="all" dirty="0">
                          <a:effectLst/>
                          <a:latin typeface="Century Gothic" panose="020B0502020202020204" pitchFamily="34" charset="0"/>
                        </a:rPr>
                        <a:t>I</a:t>
                      </a:r>
                      <a:r>
                        <a:rPr lang="es-EC" sz="1200" b="1" dirty="0">
                          <a:effectLst/>
                          <a:latin typeface="Century Gothic" panose="020B0502020202020204" pitchFamily="34" charset="0"/>
                        </a:rPr>
                        <a:t>nforme</a:t>
                      </a:r>
                      <a:endParaRPr lang="es-ES" sz="1200" b="1" dirty="0">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EC" sz="1200" b="1" cap="all">
                          <a:effectLst/>
                          <a:latin typeface="Century Gothic" panose="020B0502020202020204" pitchFamily="34" charset="0"/>
                        </a:rPr>
                        <a:t>E</a:t>
                      </a:r>
                      <a:r>
                        <a:rPr lang="es-EC" sz="1200" b="1">
                          <a:effectLst/>
                          <a:latin typeface="Century Gothic" panose="020B0502020202020204" pitchFamily="34" charset="0"/>
                        </a:rPr>
                        <a:t>specialidad</a:t>
                      </a:r>
                      <a:endParaRPr lang="es-ES" sz="1200" b="1">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EC" sz="1200" b="1">
                          <a:effectLst/>
                          <a:latin typeface="Century Gothic" panose="020B0502020202020204" pitchFamily="34" charset="0"/>
                        </a:rPr>
                        <a:t>Frecuencia</a:t>
                      </a:r>
                      <a:endParaRPr lang="es-ES" sz="1200" b="1">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EC" sz="1200" b="1">
                          <a:effectLst/>
                          <a:latin typeface="Century Gothic" panose="020B0502020202020204" pitchFamily="34" charset="0"/>
                        </a:rPr>
                        <a:t>Porcentaje</a:t>
                      </a:r>
                      <a:endParaRPr lang="es-ES" sz="1200" b="1">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648155034"/>
                  </a:ext>
                </a:extLst>
              </a:tr>
              <a:tr h="161925">
                <a:tc>
                  <a:txBody>
                    <a:bodyPr/>
                    <a:lstStyle/>
                    <a:p>
                      <a:pPr>
                        <a:lnSpc>
                          <a:spcPct val="107000"/>
                        </a:lnSpc>
                        <a:spcAft>
                          <a:spcPts val="800"/>
                        </a:spcAft>
                      </a:pPr>
                      <a:r>
                        <a:rPr lang="es-EC" sz="1200">
                          <a:effectLst/>
                          <a:latin typeface="Century Gothic" panose="020B0502020202020204" pitchFamily="34" charset="0"/>
                        </a:rPr>
                        <a:t>Cumple</a:t>
                      </a:r>
                      <a:endParaRPr lang="es-ES" sz="1200">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nSpc>
                          <a:spcPct val="107000"/>
                        </a:lnSpc>
                        <a:spcAft>
                          <a:spcPts val="800"/>
                        </a:spcAft>
                      </a:pPr>
                      <a:r>
                        <a:rPr lang="es-EC" sz="1200">
                          <a:effectLst/>
                          <a:latin typeface="Century Gothic" panose="020B0502020202020204" pitchFamily="34" charset="0"/>
                        </a:rPr>
                        <a:t>Tributación fiscal</a:t>
                      </a:r>
                      <a:endParaRPr lang="es-ES" sz="1200">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7000"/>
                        </a:lnSpc>
                        <a:spcAft>
                          <a:spcPts val="800"/>
                        </a:spcAft>
                      </a:pPr>
                      <a:r>
                        <a:rPr lang="es-EC" sz="1200" dirty="0">
                          <a:effectLst/>
                          <a:latin typeface="Century Gothic" panose="020B0502020202020204" pitchFamily="34" charset="0"/>
                        </a:rPr>
                        <a:t>11</a:t>
                      </a:r>
                      <a:endParaRPr lang="es-ES" sz="1200" dirty="0">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7000"/>
                        </a:lnSpc>
                        <a:spcAft>
                          <a:spcPts val="800"/>
                        </a:spcAft>
                      </a:pPr>
                      <a:r>
                        <a:rPr lang="es-EC" sz="1200">
                          <a:effectLst/>
                          <a:latin typeface="Century Gothic" panose="020B0502020202020204" pitchFamily="34" charset="0"/>
                        </a:rPr>
                        <a:t>73%</a:t>
                      </a:r>
                      <a:endParaRPr lang="es-ES" sz="1200">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347386977"/>
                  </a:ext>
                </a:extLst>
              </a:tr>
              <a:tr h="161925">
                <a:tc>
                  <a:txBody>
                    <a:bodyPr/>
                    <a:lstStyle/>
                    <a:p>
                      <a:pPr>
                        <a:lnSpc>
                          <a:spcPct val="107000"/>
                        </a:lnSpc>
                        <a:spcAft>
                          <a:spcPts val="800"/>
                        </a:spcAft>
                      </a:pPr>
                      <a:r>
                        <a:rPr lang="es-EC" sz="1200">
                          <a:effectLst/>
                          <a:latin typeface="Century Gothic" panose="020B0502020202020204" pitchFamily="34" charset="0"/>
                        </a:rPr>
                        <a:t>No cumple</a:t>
                      </a:r>
                      <a:endParaRPr lang="es-ES" sz="1200">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s-EC" sz="1200">
                          <a:effectLst/>
                          <a:latin typeface="Century Gothic" panose="020B0502020202020204" pitchFamily="34" charset="0"/>
                        </a:rPr>
                        <a:t>No aplica</a:t>
                      </a:r>
                      <a:endParaRPr lang="es-ES" sz="1200">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s-EC" sz="1200">
                          <a:effectLst/>
                          <a:latin typeface="Century Gothic" panose="020B0502020202020204" pitchFamily="34" charset="0"/>
                        </a:rPr>
                        <a:t>4</a:t>
                      </a:r>
                      <a:endParaRPr lang="es-ES" sz="1200">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s-EC" sz="1200">
                          <a:effectLst/>
                          <a:latin typeface="Century Gothic" panose="020B0502020202020204" pitchFamily="34" charset="0"/>
                        </a:rPr>
                        <a:t>27%</a:t>
                      </a:r>
                      <a:endParaRPr lang="es-ES" sz="1200">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117329585"/>
                  </a:ext>
                </a:extLst>
              </a:tr>
              <a:tr h="161925">
                <a:tc>
                  <a:txBody>
                    <a:bodyPr/>
                    <a:lstStyle/>
                    <a:p>
                      <a:pPr algn="ctr">
                        <a:lnSpc>
                          <a:spcPct val="107000"/>
                        </a:lnSpc>
                        <a:spcAft>
                          <a:spcPts val="800"/>
                        </a:spcAft>
                      </a:pPr>
                      <a:r>
                        <a:rPr lang="es-EC" sz="1200" b="1" cap="all">
                          <a:effectLst/>
                          <a:latin typeface="Century Gothic" panose="020B0502020202020204" pitchFamily="34" charset="0"/>
                        </a:rPr>
                        <a:t> </a:t>
                      </a:r>
                      <a:endParaRPr lang="es-ES" sz="1200" b="1">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r">
                        <a:lnSpc>
                          <a:spcPct val="107000"/>
                        </a:lnSpc>
                        <a:spcAft>
                          <a:spcPts val="800"/>
                        </a:spcAft>
                      </a:pPr>
                      <a:r>
                        <a:rPr lang="es-EC" sz="1200" b="1">
                          <a:effectLst/>
                          <a:latin typeface="Century Gothic" panose="020B0502020202020204" pitchFamily="34" charset="0"/>
                        </a:rPr>
                        <a:t>Total</a:t>
                      </a:r>
                      <a:endParaRPr lang="es-ES" sz="1200" b="1">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s-EC" sz="1200" b="1">
                          <a:effectLst/>
                          <a:latin typeface="Century Gothic" panose="020B0502020202020204" pitchFamily="34" charset="0"/>
                        </a:rPr>
                        <a:t>15</a:t>
                      </a:r>
                      <a:endParaRPr lang="es-ES" sz="1200" b="1">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s-EC" sz="1200" b="1" dirty="0">
                          <a:effectLst/>
                          <a:latin typeface="Century Gothic" panose="020B0502020202020204" pitchFamily="34" charset="0"/>
                        </a:rPr>
                        <a:t>100%</a:t>
                      </a:r>
                      <a:endParaRPr lang="es-ES" sz="1200" b="1" dirty="0">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25445828"/>
                  </a:ext>
                </a:extLst>
              </a:tr>
            </a:tbl>
          </a:graphicData>
        </a:graphic>
      </p:graphicFrame>
    </p:spTree>
    <p:extLst>
      <p:ext uri="{BB962C8B-B14F-4D97-AF65-F5344CB8AC3E}">
        <p14:creationId xmlns:p14="http://schemas.microsoft.com/office/powerpoint/2010/main" val="578450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a 19"/>
          <p:cNvGraphicFramePr/>
          <p:nvPr>
            <p:extLst>
              <p:ext uri="{D42A27DB-BD31-4B8C-83A1-F6EECF244321}">
                <p14:modId xmlns:p14="http://schemas.microsoft.com/office/powerpoint/2010/main" val="4111790066"/>
              </p:ext>
            </p:extLst>
          </p:nvPr>
        </p:nvGraphicFramePr>
        <p:xfrm>
          <a:off x="5462694" y="1782236"/>
          <a:ext cx="6729863" cy="19009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p:cNvSpPr/>
          <p:nvPr/>
        </p:nvSpPr>
        <p:spPr>
          <a:xfrm>
            <a:off x="989829" y="1119628"/>
            <a:ext cx="3753134" cy="51861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dirty="0"/>
              <a:t>Pe</a:t>
            </a:r>
            <a:r>
              <a:rPr lang="es-ES" dirty="0">
                <a:latin typeface="Century Gothic" panose="020B0502020202020204" pitchFamily="34" charset="0"/>
                <a:ea typeface="Calibri" panose="020F0502020204030204" pitchFamily="34" charset="0"/>
              </a:rPr>
              <a:t>ritos altamente calificados</a:t>
            </a:r>
            <a:endParaRPr lang="es-EC" dirty="0"/>
          </a:p>
        </p:txBody>
      </p:sp>
      <p:graphicFrame>
        <p:nvGraphicFramePr>
          <p:cNvPr id="6" name="Diagrama 5"/>
          <p:cNvGraphicFramePr/>
          <p:nvPr>
            <p:extLst>
              <p:ext uri="{D42A27DB-BD31-4B8C-83A1-F6EECF244321}">
                <p14:modId xmlns:p14="http://schemas.microsoft.com/office/powerpoint/2010/main" val="2455436482"/>
              </p:ext>
            </p:extLst>
          </p:nvPr>
        </p:nvGraphicFramePr>
        <p:xfrm>
          <a:off x="380229" y="1541414"/>
          <a:ext cx="4640237" cy="196527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Rectángulo 7">
            <a:extLst>
              <a:ext uri="{FF2B5EF4-FFF2-40B4-BE49-F238E27FC236}">
                <a16:creationId xmlns:a16="http://schemas.microsoft.com/office/drawing/2014/main" xmlns="" id="{9911DF2B-535C-47AE-A64C-BEA5E7BFBAE5}"/>
              </a:ext>
            </a:extLst>
          </p:cNvPr>
          <p:cNvSpPr/>
          <p:nvPr/>
        </p:nvSpPr>
        <p:spPr>
          <a:xfrm>
            <a:off x="6441743" y="3105641"/>
            <a:ext cx="4531057" cy="577522"/>
          </a:xfrm>
          <a:prstGeom prst="rect">
            <a:avLst/>
          </a:prstGeom>
          <a:solidFill>
            <a:srgbClr val="DDEBBF"/>
          </a:solidFill>
          <a:ln>
            <a:solidFill>
              <a:srgbClr val="5A7143"/>
            </a:solidFill>
          </a:ln>
          <a:scene3d>
            <a:camera prst="orthographicFront"/>
            <a:lightRig rig="flat" dir="t"/>
          </a:scene3d>
          <a:sp3d prstMaterial="dkEdge">
            <a:bevelT w="8200" h="38100"/>
          </a:sp3d>
        </p:spPr>
        <p:style>
          <a:lnRef idx="0">
            <a:scrgbClr r="0" g="0" b="0"/>
          </a:lnRef>
          <a:fillRef idx="2">
            <a:scrgbClr r="0" g="0" b="0"/>
          </a:fillRef>
          <a:effectRef idx="1">
            <a:schemeClr val="accent2">
              <a:hueOff val="0"/>
              <a:satOff val="0"/>
              <a:lumOff val="0"/>
              <a:alphaOff val="0"/>
            </a:schemeClr>
          </a:effectRef>
          <a:fontRef idx="minor">
            <a:schemeClr val="dk1"/>
          </a:fontRef>
        </p:style>
        <p:txBody>
          <a:bodyPr/>
          <a:lstStyle/>
          <a:p>
            <a:pPr lvl="0" algn="ctr" defTabSz="800100">
              <a:spcAft>
                <a:spcPct val="35000"/>
              </a:spcAft>
            </a:pPr>
            <a:r>
              <a:rPr lang="es-ES" sz="1600" dirty="0">
                <a:effectLst/>
                <a:latin typeface="Century Gothic" panose="020B0502020202020204" pitchFamily="34" charset="0"/>
                <a:ea typeface="Calibri" panose="020F0502020204030204" pitchFamily="34" charset="0"/>
              </a:rPr>
              <a:t>Los peritos utilizan varias técnicas para la detección de fraudes tributarios</a:t>
            </a:r>
            <a:endParaRPr lang="es-ES" sz="1600" i="1" kern="1200" dirty="0">
              <a:latin typeface="Century Gothic" panose="020B0502020202020204" pitchFamily="34" charset="0"/>
            </a:endParaRPr>
          </a:p>
        </p:txBody>
      </p:sp>
      <p:sp>
        <p:nvSpPr>
          <p:cNvPr id="11" name="Título 1">
            <a:extLst>
              <a:ext uri="{FF2B5EF4-FFF2-40B4-BE49-F238E27FC236}">
                <a16:creationId xmlns:a16="http://schemas.microsoft.com/office/drawing/2014/main" xmlns="" id="{594A3CB9-5390-42E9-9731-40A2B3AD52D5}"/>
              </a:ext>
            </a:extLst>
          </p:cNvPr>
          <p:cNvSpPr>
            <a:spLocks noGrp="1"/>
          </p:cNvSpPr>
          <p:nvPr>
            <p:ph type="title"/>
          </p:nvPr>
        </p:nvSpPr>
        <p:spPr>
          <a:xfrm>
            <a:off x="609600" y="274638"/>
            <a:ext cx="10972800" cy="1143000"/>
          </a:xfrm>
        </p:spPr>
        <p:txBody>
          <a:bodyPr lIns="91440" tIns="45720" rIns="91440" bIns="45720" anchor="t"/>
          <a:lstStyle/>
          <a:p>
            <a:pPr algn="l"/>
            <a:r>
              <a:rPr lang="es-EC" dirty="0">
                <a:cs typeface="Arial"/>
              </a:rPr>
              <a:t>11. RESULTADOS ENCUESTAS</a:t>
            </a:r>
            <a:endParaRPr lang="en-US" dirty="0"/>
          </a:p>
        </p:txBody>
      </p:sp>
      <p:sp>
        <p:nvSpPr>
          <p:cNvPr id="12" name="Rectángulo 7">
            <a:extLst>
              <a:ext uri="{FF2B5EF4-FFF2-40B4-BE49-F238E27FC236}">
                <a16:creationId xmlns:a16="http://schemas.microsoft.com/office/drawing/2014/main" xmlns="" id="{9911DF2B-535C-47AE-A64C-BEA5E7BFBAE5}"/>
              </a:ext>
            </a:extLst>
          </p:cNvPr>
          <p:cNvSpPr/>
          <p:nvPr/>
        </p:nvSpPr>
        <p:spPr>
          <a:xfrm>
            <a:off x="6515118" y="4406301"/>
            <a:ext cx="3699865" cy="1120987"/>
          </a:xfrm>
          <a:prstGeom prst="rect">
            <a:avLst/>
          </a:prstGeom>
          <a:solidFill>
            <a:schemeClr val="bg1">
              <a:lumMod val="85000"/>
            </a:schemeClr>
          </a:solidFill>
          <a:ln>
            <a:solidFill>
              <a:srgbClr val="6F8B53"/>
            </a:solidFill>
          </a:ln>
          <a:scene3d>
            <a:camera prst="orthographicFront"/>
            <a:lightRig rig="flat" dir="t"/>
          </a:scene3d>
          <a:sp3d prstMaterial="dkEdge">
            <a:bevelT w="8200" h="38100"/>
          </a:sp3d>
        </p:spPr>
        <p:style>
          <a:lnRef idx="0">
            <a:scrgbClr r="0" g="0" b="0"/>
          </a:lnRef>
          <a:fillRef idx="2">
            <a:scrgbClr r="0" g="0" b="0"/>
          </a:fillRef>
          <a:effectRef idx="1">
            <a:schemeClr val="accent2">
              <a:hueOff val="0"/>
              <a:satOff val="0"/>
              <a:lumOff val="0"/>
              <a:alphaOff val="0"/>
            </a:schemeClr>
          </a:effectRef>
          <a:fontRef idx="minor">
            <a:schemeClr val="dk1"/>
          </a:fontRef>
        </p:style>
        <p:txBody>
          <a:bodyPr/>
          <a:lstStyle/>
          <a:p>
            <a:pPr lvl="0" algn="just" defTabSz="800100">
              <a:spcAft>
                <a:spcPct val="35000"/>
              </a:spcAft>
            </a:pPr>
            <a:r>
              <a:rPr lang="es-ES" sz="1500" dirty="0">
                <a:latin typeface="Century Gothic" panose="020B0502020202020204" pitchFamily="34" charset="0"/>
                <a:ea typeface="Calibri" panose="020F0502020204030204" pitchFamily="34" charset="0"/>
              </a:rPr>
              <a:t>Los informes periciales son una herramienta importante que ayuda al juez a tomar una decisión en los casos investigados</a:t>
            </a:r>
            <a:endParaRPr lang="es-ES" sz="1500" i="1" kern="1200" dirty="0">
              <a:latin typeface="Century Gothic" panose="020B0502020202020204" pitchFamily="34" charset="0"/>
            </a:endParaRPr>
          </a:p>
        </p:txBody>
      </p:sp>
      <p:pic>
        <p:nvPicPr>
          <p:cNvPr id="13" name="Picture 3">
            <a:extLst>
              <a:ext uri="{FF2B5EF4-FFF2-40B4-BE49-F238E27FC236}">
                <a16:creationId xmlns:a16="http://schemas.microsoft.com/office/drawing/2014/main" xmlns="" id="{EE09B50D-021D-4F72-B584-5498FF8E26E0}"/>
              </a:ext>
            </a:extLst>
          </p:cNvPr>
          <p:cNvPicPr>
            <a:picLocks noChangeAspect="1"/>
          </p:cNvPicPr>
          <p:nvPr/>
        </p:nvPicPr>
        <p:blipFill rotWithShape="1">
          <a:blip r:embed="rId12">
            <a:clrChange>
              <a:clrFrom>
                <a:srgbClr val="FFFFFF"/>
              </a:clrFrom>
              <a:clrTo>
                <a:srgbClr val="FFFFFF">
                  <a:alpha val="0"/>
                </a:srgbClr>
              </a:clrTo>
            </a:clrChange>
          </a:blip>
          <a:srcRect l="23969" t="16204" r="22986" b="2979"/>
          <a:stretch/>
        </p:blipFill>
        <p:spPr>
          <a:xfrm>
            <a:off x="3657965" y="3683163"/>
            <a:ext cx="2783778" cy="2567262"/>
          </a:xfrm>
          <a:prstGeom prst="rect">
            <a:avLst/>
          </a:prstGeom>
        </p:spPr>
      </p:pic>
      <p:sp>
        <p:nvSpPr>
          <p:cNvPr id="15" name="Rectángulo 14"/>
          <p:cNvSpPr/>
          <p:nvPr/>
        </p:nvSpPr>
        <p:spPr>
          <a:xfrm>
            <a:off x="2115403" y="3887686"/>
            <a:ext cx="1469187" cy="703959"/>
          </a:xfrm>
          <a:prstGeom prst="rect">
            <a:avLst/>
          </a:prstGeom>
          <a:solidFill>
            <a:srgbClr val="DDEBBF"/>
          </a:solidFill>
          <a:ln>
            <a:solidFill>
              <a:srgbClr val="5A7143"/>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s-EC" b="1" dirty="0" err="1">
                <a:latin typeface="Century Gothic" panose="020B0502020202020204" pitchFamily="34" charset="0"/>
              </a:rPr>
              <a:t>Info</a:t>
            </a:r>
            <a:r>
              <a:rPr lang="es-ES" b="1" dirty="0" err="1">
                <a:latin typeface="Century Gothic" panose="020B0502020202020204" pitchFamily="34" charset="0"/>
                <a:ea typeface="Calibri" panose="020F0502020204030204" pitchFamily="34" charset="0"/>
              </a:rPr>
              <a:t>rme</a:t>
            </a:r>
            <a:r>
              <a:rPr lang="es-ES" b="1" dirty="0">
                <a:latin typeface="Century Gothic" panose="020B0502020202020204" pitchFamily="34" charset="0"/>
                <a:ea typeface="Calibri" panose="020F0502020204030204" pitchFamily="34" charset="0"/>
              </a:rPr>
              <a:t> Pericial</a:t>
            </a:r>
            <a:endParaRPr lang="es-EC" b="1" dirty="0">
              <a:latin typeface="Century Gothic" panose="020B0502020202020204" pitchFamily="34" charset="0"/>
            </a:endParaRPr>
          </a:p>
        </p:txBody>
      </p:sp>
    </p:spTree>
    <p:extLst>
      <p:ext uri="{BB962C8B-B14F-4D97-AF65-F5344CB8AC3E}">
        <p14:creationId xmlns:p14="http://schemas.microsoft.com/office/powerpoint/2010/main" val="1969365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94A3CB9-5390-42E9-9731-40A2B3AD52D5}"/>
              </a:ext>
            </a:extLst>
          </p:cNvPr>
          <p:cNvSpPr>
            <a:spLocks noGrp="1"/>
          </p:cNvSpPr>
          <p:nvPr>
            <p:ph type="title"/>
          </p:nvPr>
        </p:nvSpPr>
        <p:spPr/>
        <p:txBody>
          <a:bodyPr lIns="91440" tIns="45720" rIns="91440" bIns="45720" anchor="t"/>
          <a:lstStyle/>
          <a:p>
            <a:pPr algn="l"/>
            <a:r>
              <a:rPr lang="es-EC" dirty="0">
                <a:cs typeface="Arial"/>
              </a:rPr>
              <a:t>11. RESULTADOS ENCUESTAS</a:t>
            </a:r>
            <a:endParaRPr lang="en-US" dirty="0"/>
          </a:p>
        </p:txBody>
      </p:sp>
      <p:pic>
        <p:nvPicPr>
          <p:cNvPr id="7" name="Picture 6">
            <a:extLst>
              <a:ext uri="{FF2B5EF4-FFF2-40B4-BE49-F238E27FC236}">
                <a16:creationId xmlns:a16="http://schemas.microsoft.com/office/drawing/2014/main" xmlns="" id="{27BBBD7B-FB8E-49E9-A073-1BC110159B6A}"/>
              </a:ext>
            </a:extLst>
          </p:cNvPr>
          <p:cNvPicPr>
            <a:picLocks noChangeAspect="1"/>
          </p:cNvPicPr>
          <p:nvPr/>
        </p:nvPicPr>
        <p:blipFill>
          <a:blip r:embed="rId2"/>
          <a:stretch>
            <a:fillRect/>
          </a:stretch>
        </p:blipFill>
        <p:spPr>
          <a:xfrm>
            <a:off x="609600" y="1260620"/>
            <a:ext cx="7317758" cy="3823102"/>
          </a:xfrm>
          <a:prstGeom prst="rect">
            <a:avLst/>
          </a:prstGeom>
        </p:spPr>
      </p:pic>
      <p:sp>
        <p:nvSpPr>
          <p:cNvPr id="12" name="Rectángulo 7">
            <a:extLst>
              <a:ext uri="{FF2B5EF4-FFF2-40B4-BE49-F238E27FC236}">
                <a16:creationId xmlns:a16="http://schemas.microsoft.com/office/drawing/2014/main" xmlns="" id="{DA0E490B-1094-4524-8D08-F76011F9D7B8}"/>
              </a:ext>
            </a:extLst>
          </p:cNvPr>
          <p:cNvSpPr/>
          <p:nvPr/>
        </p:nvSpPr>
        <p:spPr>
          <a:xfrm>
            <a:off x="8239587" y="2369055"/>
            <a:ext cx="3342813" cy="1233954"/>
          </a:xfrm>
          <a:prstGeom prst="rect">
            <a:avLst/>
          </a:prstGeom>
          <a:solidFill>
            <a:schemeClr val="bg1">
              <a:lumMod val="85000"/>
            </a:schemeClr>
          </a:solidFill>
          <a:ln>
            <a:solidFill>
              <a:srgbClr val="6F8B53"/>
            </a:solidFill>
          </a:ln>
          <a:scene3d>
            <a:camera prst="orthographicFront"/>
            <a:lightRig rig="flat" dir="t"/>
          </a:scene3d>
          <a:sp3d prstMaterial="dkEdge">
            <a:bevelT w="8200" h="38100"/>
          </a:sp3d>
        </p:spPr>
        <p:style>
          <a:lnRef idx="0">
            <a:scrgbClr r="0" g="0" b="0"/>
          </a:lnRef>
          <a:fillRef idx="2">
            <a:scrgbClr r="0" g="0" b="0"/>
          </a:fillRef>
          <a:effectRef idx="1">
            <a:schemeClr val="accent2">
              <a:hueOff val="0"/>
              <a:satOff val="0"/>
              <a:lumOff val="0"/>
              <a:alphaOff val="0"/>
            </a:schemeClr>
          </a:effectRef>
          <a:fontRef idx="minor">
            <a:schemeClr val="dk1"/>
          </a:fontRef>
        </p:style>
        <p:txBody>
          <a:bodyPr/>
          <a:lstStyle/>
          <a:p>
            <a:pPr marL="0" lvl="0" indent="0" algn="just" defTabSz="800100">
              <a:lnSpc>
                <a:spcPct val="150000"/>
              </a:lnSpc>
              <a:spcBef>
                <a:spcPct val="0"/>
              </a:spcBef>
              <a:spcAft>
                <a:spcPct val="35000"/>
              </a:spcAft>
              <a:buNone/>
            </a:pPr>
            <a:r>
              <a:rPr lang="es-ES" sz="1600" dirty="0">
                <a:latin typeface="Century Gothic" panose="020B0502020202020204" pitchFamily="34" charset="0"/>
                <a:ea typeface="Calibri" panose="020F0502020204030204" pitchFamily="34" charset="0"/>
              </a:rPr>
              <a:t>Un 52% afirma que todas las empresas son vulnerables a cometer fraudes tributarios.</a:t>
            </a:r>
            <a:endParaRPr lang="es-ES" sz="1600" i="1" kern="1200" dirty="0">
              <a:latin typeface="Century Gothic" panose="020B0502020202020204" pitchFamily="34" charset="0"/>
            </a:endParaRPr>
          </a:p>
        </p:txBody>
      </p:sp>
      <p:sp>
        <p:nvSpPr>
          <p:cNvPr id="14" name="Rectángulo 13">
            <a:extLst>
              <a:ext uri="{FF2B5EF4-FFF2-40B4-BE49-F238E27FC236}">
                <a16:creationId xmlns:a16="http://schemas.microsoft.com/office/drawing/2014/main" xmlns="" id="{841CE7A8-E900-4D15-8EC6-BD0EC9647340}"/>
              </a:ext>
            </a:extLst>
          </p:cNvPr>
          <p:cNvSpPr/>
          <p:nvPr/>
        </p:nvSpPr>
        <p:spPr>
          <a:xfrm>
            <a:off x="1235679" y="1417638"/>
            <a:ext cx="532676" cy="3140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711452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900887" y="2153943"/>
            <a:ext cx="8738558" cy="1225929"/>
          </a:xfrm>
        </p:spPr>
        <p:txBody>
          <a:bodyPr lIns="91440" tIns="45720" rIns="91440" bIns="45720" anchor="t"/>
          <a:lstStyle/>
          <a:p>
            <a:pPr algn="ctr">
              <a:lnSpc>
                <a:spcPct val="150000"/>
              </a:lnSpc>
            </a:pPr>
            <a:r>
              <a:rPr lang="es-MX" sz="2400" dirty="0">
                <a:effectLst/>
                <a:latin typeface="Century Gothic"/>
              </a:rPr>
              <a:t>“La fortaleza y crecimiento llegan solo a través del esfuerzo y lucha continua”</a:t>
            </a:r>
            <a:endParaRPr lang="es-EC" sz="2400">
              <a:latin typeface="Century Gothic"/>
            </a:endParaRPr>
          </a:p>
        </p:txBody>
      </p:sp>
      <p:sp>
        <p:nvSpPr>
          <p:cNvPr id="6" name="Marcador de texto 5"/>
          <p:cNvSpPr>
            <a:spLocks noGrp="1"/>
          </p:cNvSpPr>
          <p:nvPr>
            <p:ph type="body" sz="half" idx="2"/>
          </p:nvPr>
        </p:nvSpPr>
        <p:spPr>
          <a:xfrm>
            <a:off x="4772496" y="3849003"/>
            <a:ext cx="3326019" cy="473904"/>
          </a:xfrm>
        </p:spPr>
        <p:txBody>
          <a:bodyPr lIns="91440" tIns="45720" rIns="91440" bIns="45720" anchor="ctr"/>
          <a:lstStyle/>
          <a:p>
            <a:pPr algn="ctr">
              <a:lnSpc>
                <a:spcPct val="200000"/>
              </a:lnSpc>
            </a:pPr>
            <a:r>
              <a:rPr lang="es-MX" sz="2400" dirty="0">
                <a:solidFill>
                  <a:schemeClr val="tx1"/>
                </a:solidFill>
                <a:latin typeface="Century Gothic"/>
              </a:rPr>
              <a:t>-</a:t>
            </a:r>
            <a:r>
              <a:rPr lang="es-MX" sz="2400" dirty="0" err="1">
                <a:solidFill>
                  <a:schemeClr val="tx1"/>
                </a:solidFill>
                <a:latin typeface="Century Gothic"/>
              </a:rPr>
              <a:t>Napoleon</a:t>
            </a:r>
            <a:r>
              <a:rPr lang="es-MX" sz="2400" dirty="0">
                <a:solidFill>
                  <a:schemeClr val="tx1"/>
                </a:solidFill>
                <a:latin typeface="Century Gothic"/>
              </a:rPr>
              <a:t> Hill.</a:t>
            </a:r>
            <a:endParaRPr lang="es-EC" sz="2000" dirty="0">
              <a:solidFill>
                <a:schemeClr val="tx1"/>
              </a:solidFill>
            </a:endParaRPr>
          </a:p>
        </p:txBody>
      </p:sp>
    </p:spTree>
    <p:extLst>
      <p:ext uri="{BB962C8B-B14F-4D97-AF65-F5344CB8AC3E}">
        <p14:creationId xmlns:p14="http://schemas.microsoft.com/office/powerpoint/2010/main" val="7500231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94A3CB9-5390-42E9-9731-40A2B3AD52D5}"/>
              </a:ext>
            </a:extLst>
          </p:cNvPr>
          <p:cNvSpPr>
            <a:spLocks noGrp="1"/>
          </p:cNvSpPr>
          <p:nvPr>
            <p:ph type="title"/>
          </p:nvPr>
        </p:nvSpPr>
        <p:spPr/>
        <p:txBody>
          <a:bodyPr lIns="91440" tIns="45720" rIns="91440" bIns="45720" anchor="t"/>
          <a:lstStyle/>
          <a:p>
            <a:pPr algn="l"/>
            <a:r>
              <a:rPr lang="es-EC" dirty="0">
                <a:cs typeface="Arial"/>
              </a:rPr>
              <a:t>11. RESULTADOS ENCUESTAS</a:t>
            </a:r>
            <a:endParaRPr lang="en-US" dirty="0"/>
          </a:p>
        </p:txBody>
      </p:sp>
      <p:graphicFrame>
        <p:nvGraphicFramePr>
          <p:cNvPr id="3" name="Diagrama 3"/>
          <p:cNvGraphicFramePr/>
          <p:nvPr>
            <p:extLst>
              <p:ext uri="{D42A27DB-BD31-4B8C-83A1-F6EECF244321}">
                <p14:modId xmlns:p14="http://schemas.microsoft.com/office/powerpoint/2010/main" val="3268011545"/>
              </p:ext>
            </p:extLst>
          </p:nvPr>
        </p:nvGraphicFramePr>
        <p:xfrm>
          <a:off x="245602" y="924385"/>
          <a:ext cx="5577314" cy="27332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9" name="Diagrama 5"/>
          <p:cNvGraphicFramePr/>
          <p:nvPr>
            <p:extLst>
              <p:ext uri="{D42A27DB-BD31-4B8C-83A1-F6EECF244321}">
                <p14:modId xmlns:p14="http://schemas.microsoft.com/office/powerpoint/2010/main" val="439242733"/>
              </p:ext>
            </p:extLst>
          </p:nvPr>
        </p:nvGraphicFramePr>
        <p:xfrm>
          <a:off x="262899" y="4079222"/>
          <a:ext cx="5574393" cy="204575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3" name="Diagrama 7"/>
          <p:cNvGraphicFramePr/>
          <p:nvPr>
            <p:extLst>
              <p:ext uri="{D42A27DB-BD31-4B8C-83A1-F6EECF244321}">
                <p14:modId xmlns:p14="http://schemas.microsoft.com/office/powerpoint/2010/main" val="1869220684"/>
              </p:ext>
            </p:extLst>
          </p:nvPr>
        </p:nvGraphicFramePr>
        <p:xfrm>
          <a:off x="6534617" y="2407180"/>
          <a:ext cx="5841242" cy="3831861"/>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4" name="Rectángulo redondeado 23"/>
          <p:cNvSpPr/>
          <p:nvPr/>
        </p:nvSpPr>
        <p:spPr>
          <a:xfrm>
            <a:off x="9405195" y="2868281"/>
            <a:ext cx="2142699" cy="477672"/>
          </a:xfrm>
          <a:prstGeom prst="roundRect">
            <a:avLst/>
          </a:prstGeom>
          <a:solidFill>
            <a:srgbClr val="DDEBBF"/>
          </a:solidFill>
          <a:ln>
            <a:solidFill>
              <a:srgbClr val="6F8B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a:solidFill>
                  <a:schemeClr val="tx1"/>
                </a:solidFill>
                <a:latin typeface="Century Gothic" panose="020B0502020202020204" pitchFamily="34" charset="0"/>
              </a:rPr>
              <a:t>Actividades de </a:t>
            </a:r>
            <a:r>
              <a:rPr lang="es-EC" sz="1400" b="1" dirty="0" err="1">
                <a:solidFill>
                  <a:schemeClr val="tx1"/>
                </a:solidFill>
                <a:latin typeface="Century Gothic" panose="020B0502020202020204" pitchFamily="34" charset="0"/>
              </a:rPr>
              <a:t>Cont</a:t>
            </a:r>
            <a:r>
              <a:rPr lang="es-ES" sz="1400" b="1" dirty="0">
                <a:solidFill>
                  <a:schemeClr val="tx1"/>
                </a:solidFill>
                <a:latin typeface="Century Gothic" panose="020B0502020202020204" pitchFamily="34" charset="0"/>
                <a:ea typeface="Calibri" panose="020F0502020204030204" pitchFamily="34" charset="0"/>
              </a:rPr>
              <a:t>rol</a:t>
            </a:r>
            <a:endParaRPr lang="es-EC" sz="1600" b="1" dirty="0">
              <a:solidFill>
                <a:schemeClr val="tx1"/>
              </a:solidFill>
              <a:latin typeface="Century Gothic" panose="020B0502020202020204" pitchFamily="34" charset="0"/>
            </a:endParaRPr>
          </a:p>
        </p:txBody>
      </p:sp>
      <p:sp>
        <p:nvSpPr>
          <p:cNvPr id="25" name="Rectángulo redondeado 24"/>
          <p:cNvSpPr/>
          <p:nvPr/>
        </p:nvSpPr>
        <p:spPr>
          <a:xfrm>
            <a:off x="7221553" y="5390135"/>
            <a:ext cx="2183642" cy="518616"/>
          </a:xfrm>
          <a:prstGeom prst="roundRect">
            <a:avLst/>
          </a:prstGeom>
          <a:solidFill>
            <a:srgbClr val="DDEBBF"/>
          </a:solidFill>
          <a:ln>
            <a:solidFill>
              <a:srgbClr val="6F8B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err="1">
                <a:solidFill>
                  <a:schemeClr val="tx1"/>
                </a:solidFill>
                <a:latin typeface="Century Gothic" panose="020B0502020202020204" pitchFamily="34" charset="0"/>
              </a:rPr>
              <a:t>Cont</a:t>
            </a:r>
            <a:r>
              <a:rPr lang="es-ES" sz="1400" b="1" dirty="0">
                <a:solidFill>
                  <a:schemeClr val="tx1"/>
                </a:solidFill>
                <a:latin typeface="Century Gothic" panose="020B0502020202020204" pitchFamily="34" charset="0"/>
                <a:ea typeface="Calibri" panose="020F0502020204030204" pitchFamily="34" charset="0"/>
              </a:rPr>
              <a:t>roles vulnerados</a:t>
            </a:r>
            <a:endParaRPr lang="es-EC" b="1" dirty="0">
              <a:solidFill>
                <a:schemeClr val="tx1"/>
              </a:solidFill>
              <a:latin typeface="Century Gothic" panose="020B0502020202020204" pitchFamily="34" charset="0"/>
            </a:endParaRPr>
          </a:p>
        </p:txBody>
      </p:sp>
      <p:sp>
        <p:nvSpPr>
          <p:cNvPr id="26" name="Elipse 25"/>
          <p:cNvSpPr/>
          <p:nvPr/>
        </p:nvSpPr>
        <p:spPr>
          <a:xfrm>
            <a:off x="8602939" y="3557304"/>
            <a:ext cx="948790" cy="50496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a:solidFill>
                  <a:schemeClr val="tx1"/>
                </a:solidFill>
                <a:latin typeface="Century Gothic" panose="020B0502020202020204" pitchFamily="34" charset="0"/>
              </a:rPr>
              <a:t>52%</a:t>
            </a:r>
            <a:endParaRPr lang="es-EC" sz="1100" b="1" dirty="0">
              <a:solidFill>
                <a:schemeClr val="tx1"/>
              </a:solidFill>
              <a:latin typeface="Century Gothic" panose="020B0502020202020204" pitchFamily="34" charset="0"/>
            </a:endParaRPr>
          </a:p>
        </p:txBody>
      </p:sp>
      <p:sp>
        <p:nvSpPr>
          <p:cNvPr id="31" name="Elipse 30"/>
          <p:cNvSpPr/>
          <p:nvPr/>
        </p:nvSpPr>
        <p:spPr>
          <a:xfrm>
            <a:off x="8767781" y="4106063"/>
            <a:ext cx="783948" cy="50496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a:solidFill>
                  <a:schemeClr val="tx1"/>
                </a:solidFill>
                <a:latin typeface="Century Gothic" panose="020B0502020202020204" pitchFamily="34" charset="0"/>
              </a:rPr>
              <a:t>24%</a:t>
            </a:r>
            <a:endParaRPr lang="es-EC" sz="1100" b="1" dirty="0">
              <a:solidFill>
                <a:schemeClr val="tx1"/>
              </a:solidFill>
              <a:latin typeface="Century Gothic" panose="020B0502020202020204" pitchFamily="34" charset="0"/>
            </a:endParaRPr>
          </a:p>
        </p:txBody>
      </p:sp>
      <p:sp>
        <p:nvSpPr>
          <p:cNvPr id="32" name="Elipse 31"/>
          <p:cNvSpPr/>
          <p:nvPr/>
        </p:nvSpPr>
        <p:spPr>
          <a:xfrm>
            <a:off x="8575417" y="4534087"/>
            <a:ext cx="783948" cy="50496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a:solidFill>
                  <a:schemeClr val="tx1"/>
                </a:solidFill>
                <a:latin typeface="Century Gothic" panose="020B0502020202020204" pitchFamily="34" charset="0"/>
              </a:rPr>
              <a:t>24%</a:t>
            </a:r>
            <a:endParaRPr lang="es-EC" sz="1100" b="1" dirty="0">
              <a:solidFill>
                <a:schemeClr val="tx1"/>
              </a:solidFill>
              <a:latin typeface="Century Gothic" panose="020B0502020202020204" pitchFamily="34" charset="0"/>
            </a:endParaRPr>
          </a:p>
        </p:txBody>
      </p:sp>
      <p:sp>
        <p:nvSpPr>
          <p:cNvPr id="42" name="Elipse 41"/>
          <p:cNvSpPr/>
          <p:nvPr/>
        </p:nvSpPr>
        <p:spPr>
          <a:xfrm>
            <a:off x="10913048" y="3580567"/>
            <a:ext cx="948790" cy="50496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a:solidFill>
                  <a:schemeClr val="tx1"/>
                </a:solidFill>
                <a:latin typeface="Century Gothic" panose="020B0502020202020204" pitchFamily="34" charset="0"/>
              </a:rPr>
              <a:t>68%</a:t>
            </a:r>
            <a:endParaRPr lang="es-EC" sz="1100" b="1" dirty="0">
              <a:solidFill>
                <a:schemeClr val="tx1"/>
              </a:solidFill>
              <a:latin typeface="Century Gothic" panose="020B0502020202020204" pitchFamily="34" charset="0"/>
            </a:endParaRPr>
          </a:p>
        </p:txBody>
      </p:sp>
      <p:sp>
        <p:nvSpPr>
          <p:cNvPr id="44" name="Elipse 43"/>
          <p:cNvSpPr/>
          <p:nvPr/>
        </p:nvSpPr>
        <p:spPr>
          <a:xfrm>
            <a:off x="10763946" y="4135854"/>
            <a:ext cx="948790" cy="50496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a:solidFill>
                  <a:schemeClr val="tx1"/>
                </a:solidFill>
                <a:latin typeface="Century Gothic" panose="020B0502020202020204" pitchFamily="34" charset="0"/>
              </a:rPr>
              <a:t>24%</a:t>
            </a:r>
            <a:endParaRPr lang="es-EC" sz="1100" b="1" dirty="0">
              <a:solidFill>
                <a:schemeClr val="tx1"/>
              </a:solidFill>
              <a:latin typeface="Century Gothic" panose="020B0502020202020204" pitchFamily="34" charset="0"/>
            </a:endParaRPr>
          </a:p>
        </p:txBody>
      </p:sp>
      <p:sp>
        <p:nvSpPr>
          <p:cNvPr id="45" name="Elipse 44"/>
          <p:cNvSpPr/>
          <p:nvPr/>
        </p:nvSpPr>
        <p:spPr>
          <a:xfrm>
            <a:off x="10763946" y="4640821"/>
            <a:ext cx="783948" cy="50496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a:solidFill>
                  <a:schemeClr val="tx1"/>
                </a:solidFill>
                <a:latin typeface="Century Gothic" panose="020B0502020202020204" pitchFamily="34" charset="0"/>
              </a:rPr>
              <a:t>8%</a:t>
            </a:r>
            <a:endParaRPr lang="es-EC" sz="1100" b="1" dirty="0">
              <a:solidFill>
                <a:schemeClr val="tx1"/>
              </a:solidFill>
              <a:latin typeface="Century Gothic" panose="020B0502020202020204" pitchFamily="34" charset="0"/>
            </a:endParaRPr>
          </a:p>
        </p:txBody>
      </p:sp>
      <p:sp>
        <p:nvSpPr>
          <p:cNvPr id="62" name="Rectángulo redondeado 61"/>
          <p:cNvSpPr/>
          <p:nvPr/>
        </p:nvSpPr>
        <p:spPr>
          <a:xfrm>
            <a:off x="7211082" y="1083084"/>
            <a:ext cx="4694830" cy="901268"/>
          </a:xfrm>
          <a:prstGeom prst="roundRect">
            <a:avLst/>
          </a:prstGeom>
          <a:solidFill>
            <a:srgbClr val="DDEBBF"/>
          </a:solidFill>
          <a:ln>
            <a:solidFill>
              <a:srgbClr val="6F8B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a:solidFill>
                  <a:schemeClr val="tx1"/>
                </a:solidFill>
                <a:latin typeface="Century Gothic" panose="020B0502020202020204" pitchFamily="34" charset="0"/>
              </a:rPr>
              <a:t>Se debe aumenta</a:t>
            </a:r>
            <a:r>
              <a:rPr lang="es-ES" sz="1400" dirty="0">
                <a:solidFill>
                  <a:schemeClr val="tx1"/>
                </a:solidFill>
                <a:latin typeface="Century Gothic" panose="020B0502020202020204" pitchFamily="34" charset="0"/>
                <a:ea typeface="Calibri" panose="020F0502020204030204" pitchFamily="34" charset="0"/>
              </a:rPr>
              <a:t>r los niveles de control interno</a:t>
            </a:r>
            <a:endParaRPr lang="es-EC"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992206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94A3CB9-5390-42E9-9731-40A2B3AD52D5}"/>
              </a:ext>
            </a:extLst>
          </p:cNvPr>
          <p:cNvSpPr>
            <a:spLocks noGrp="1"/>
          </p:cNvSpPr>
          <p:nvPr>
            <p:ph type="title"/>
          </p:nvPr>
        </p:nvSpPr>
        <p:spPr/>
        <p:txBody>
          <a:bodyPr lIns="91440" tIns="45720" rIns="91440" bIns="45720" anchor="t"/>
          <a:lstStyle/>
          <a:p>
            <a:pPr algn="l"/>
            <a:r>
              <a:rPr lang="es-EC" dirty="0">
                <a:cs typeface="Arial"/>
              </a:rPr>
              <a:t>11. RESULTADOS ENCUESTAS</a:t>
            </a:r>
            <a:endParaRPr lang="en-US" dirty="0"/>
          </a:p>
        </p:txBody>
      </p:sp>
      <p:sp>
        <p:nvSpPr>
          <p:cNvPr id="8" name="Rectángulo 7">
            <a:extLst>
              <a:ext uri="{FF2B5EF4-FFF2-40B4-BE49-F238E27FC236}">
                <a16:creationId xmlns:a16="http://schemas.microsoft.com/office/drawing/2014/main" xmlns="" id="{729DF658-CB09-482D-A4AA-9B0B7AB16CAA}"/>
              </a:ext>
            </a:extLst>
          </p:cNvPr>
          <p:cNvSpPr/>
          <p:nvPr/>
        </p:nvSpPr>
        <p:spPr>
          <a:xfrm>
            <a:off x="1014585" y="2589230"/>
            <a:ext cx="462524" cy="247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Rectángulo 7">
            <a:extLst>
              <a:ext uri="{FF2B5EF4-FFF2-40B4-BE49-F238E27FC236}">
                <a16:creationId xmlns:a16="http://schemas.microsoft.com/office/drawing/2014/main" xmlns="" id="{DA0E490B-1094-4524-8D08-F76011F9D7B8}"/>
              </a:ext>
            </a:extLst>
          </p:cNvPr>
          <p:cNvSpPr/>
          <p:nvPr/>
        </p:nvSpPr>
        <p:spPr>
          <a:xfrm>
            <a:off x="8584165" y="2432352"/>
            <a:ext cx="3436502" cy="1642187"/>
          </a:xfrm>
          <a:prstGeom prst="rect">
            <a:avLst/>
          </a:prstGeom>
          <a:ln/>
        </p:spPr>
        <p:style>
          <a:lnRef idx="1">
            <a:schemeClr val="accent4"/>
          </a:lnRef>
          <a:fillRef idx="2">
            <a:schemeClr val="accent4"/>
          </a:fillRef>
          <a:effectRef idx="1">
            <a:schemeClr val="accent4"/>
          </a:effectRef>
          <a:fontRef idx="minor">
            <a:schemeClr val="dk1"/>
          </a:fontRef>
        </p:style>
        <p:txBody>
          <a:bodyPr/>
          <a:lstStyle/>
          <a:p>
            <a:pPr marL="0" lvl="0" indent="0" algn="just" defTabSz="800100">
              <a:spcBef>
                <a:spcPct val="0"/>
              </a:spcBef>
              <a:spcAft>
                <a:spcPct val="35000"/>
              </a:spcAft>
              <a:buNone/>
            </a:pPr>
            <a:r>
              <a:rPr lang="es-ES" sz="1600" dirty="0">
                <a:latin typeface="Century Gothic" panose="020B0502020202020204" pitchFamily="34" charset="0"/>
                <a:ea typeface="Calibri" panose="020F0502020204030204" pitchFamily="34" charset="0"/>
              </a:rPr>
              <a:t>Recomendaciones brindadas por los auditores forenses para minimizar los riesgos de control, se puede agrupar en tres categorías</a:t>
            </a:r>
            <a:endParaRPr lang="es-ES" sz="1600" i="1" kern="1200" dirty="0">
              <a:latin typeface="Century Gothic" panose="020B0502020202020204" pitchFamily="34" charset="0"/>
            </a:endParaRPr>
          </a:p>
        </p:txBody>
      </p:sp>
      <p:pic>
        <p:nvPicPr>
          <p:cNvPr id="13" name="Picture 7">
            <a:extLst>
              <a:ext uri="{FF2B5EF4-FFF2-40B4-BE49-F238E27FC236}">
                <a16:creationId xmlns:a16="http://schemas.microsoft.com/office/drawing/2014/main" xmlns="" id="{57BD269C-364F-41CE-B922-43F7D4372825}"/>
              </a:ext>
            </a:extLst>
          </p:cNvPr>
          <p:cNvPicPr>
            <a:picLocks noChangeAspect="1"/>
          </p:cNvPicPr>
          <p:nvPr/>
        </p:nvPicPr>
        <p:blipFill>
          <a:blip r:embed="rId3"/>
          <a:stretch>
            <a:fillRect/>
          </a:stretch>
        </p:blipFill>
        <p:spPr>
          <a:xfrm>
            <a:off x="348343" y="1192777"/>
            <a:ext cx="8067870" cy="4121338"/>
          </a:xfrm>
          <a:prstGeom prst="rect">
            <a:avLst/>
          </a:prstGeom>
        </p:spPr>
      </p:pic>
    </p:spTree>
    <p:extLst>
      <p:ext uri="{BB962C8B-B14F-4D97-AF65-F5344CB8AC3E}">
        <p14:creationId xmlns:p14="http://schemas.microsoft.com/office/powerpoint/2010/main" val="2147093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94A3CB9-5390-42E9-9731-40A2B3AD52D5}"/>
              </a:ext>
            </a:extLst>
          </p:cNvPr>
          <p:cNvSpPr>
            <a:spLocks noGrp="1"/>
          </p:cNvSpPr>
          <p:nvPr>
            <p:ph type="title"/>
          </p:nvPr>
        </p:nvSpPr>
        <p:spPr/>
        <p:txBody>
          <a:bodyPr lIns="91440" tIns="45720" rIns="91440" bIns="45720" anchor="t"/>
          <a:lstStyle/>
          <a:p>
            <a:pPr algn="l"/>
            <a:r>
              <a:rPr lang="es-EC" dirty="0">
                <a:cs typeface="Arial"/>
              </a:rPr>
              <a:t>11. RESULTADOS ENCUESTAS</a:t>
            </a:r>
            <a:endParaRPr lang="en-US" dirty="0"/>
          </a:p>
        </p:txBody>
      </p:sp>
      <p:pic>
        <p:nvPicPr>
          <p:cNvPr id="10" name="Picture 10">
            <a:extLst>
              <a:ext uri="{FF2B5EF4-FFF2-40B4-BE49-F238E27FC236}">
                <a16:creationId xmlns:a16="http://schemas.microsoft.com/office/drawing/2014/main" xmlns="" id="{E7DCF752-88A8-4216-8E5E-43EB3C573E81}"/>
              </a:ext>
            </a:extLst>
          </p:cNvPr>
          <p:cNvPicPr>
            <a:picLocks noChangeAspect="1"/>
          </p:cNvPicPr>
          <p:nvPr/>
        </p:nvPicPr>
        <p:blipFill>
          <a:blip r:embed="rId2"/>
          <a:stretch>
            <a:fillRect/>
          </a:stretch>
        </p:blipFill>
        <p:spPr>
          <a:xfrm>
            <a:off x="428700" y="1281161"/>
            <a:ext cx="7464080" cy="3873252"/>
          </a:xfrm>
          <a:prstGeom prst="rect">
            <a:avLst/>
          </a:prstGeom>
          <a:noFill/>
          <a:ln>
            <a:noFill/>
          </a:ln>
        </p:spPr>
      </p:pic>
      <p:sp>
        <p:nvSpPr>
          <p:cNvPr id="3" name="Rectángulo 2"/>
          <p:cNvSpPr/>
          <p:nvPr/>
        </p:nvSpPr>
        <p:spPr>
          <a:xfrm>
            <a:off x="1105469" y="1419368"/>
            <a:ext cx="341194" cy="2866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 name="Rectángulo 3"/>
          <p:cNvSpPr/>
          <p:nvPr/>
        </p:nvSpPr>
        <p:spPr>
          <a:xfrm>
            <a:off x="8097671" y="2245090"/>
            <a:ext cx="3721290" cy="2031325"/>
          </a:xfrm>
          <a:prstGeom prst="rect">
            <a:avLst/>
          </a:prstGeom>
          <a:solidFill>
            <a:schemeClr val="bg1">
              <a:lumMod val="95000"/>
            </a:schemeClr>
          </a:solidFill>
          <a:ln>
            <a:solidFill>
              <a:srgbClr val="5A7143"/>
            </a:solidFill>
          </a:ln>
        </p:spPr>
        <p:txBody>
          <a:bodyPr wrap="square">
            <a:spAutoFit/>
          </a:bodyPr>
          <a:lstStyle/>
          <a:p>
            <a:r>
              <a:rPr lang="es-MX" dirty="0">
                <a:solidFill>
                  <a:srgbClr val="202124"/>
                </a:solidFill>
                <a:latin typeface="Century Gothic" panose="020B0502020202020204" pitchFamily="34" charset="0"/>
              </a:rPr>
              <a:t>La auditoría forense es una herramienta que permite tomar acciones antes del cometimiento de un fraude y a su vez  </a:t>
            </a:r>
            <a:r>
              <a:rPr lang="es-EC" dirty="0">
                <a:latin typeface="Century Gothic" panose="020B0502020202020204" pitchFamily="34" charset="0"/>
              </a:rPr>
              <a:t>realizar </a:t>
            </a:r>
            <a:r>
              <a:rPr lang="es-MX" dirty="0">
                <a:solidFill>
                  <a:srgbClr val="202124"/>
                </a:solidFill>
                <a:latin typeface="Century Gothic" panose="020B0502020202020204" pitchFamily="34" charset="0"/>
              </a:rPr>
              <a:t>un análisis posterior para la toma de decisiones a futuro.</a:t>
            </a:r>
            <a:endParaRPr lang="es-EC" dirty="0">
              <a:latin typeface="Century Gothic" panose="020B0502020202020204" pitchFamily="34" charset="0"/>
            </a:endParaRPr>
          </a:p>
        </p:txBody>
      </p:sp>
    </p:spTree>
    <p:extLst>
      <p:ext uri="{BB962C8B-B14F-4D97-AF65-F5344CB8AC3E}">
        <p14:creationId xmlns:p14="http://schemas.microsoft.com/office/powerpoint/2010/main" val="2370567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94A3CB9-5390-42E9-9731-40A2B3AD52D5}"/>
              </a:ext>
            </a:extLst>
          </p:cNvPr>
          <p:cNvSpPr>
            <a:spLocks noGrp="1"/>
          </p:cNvSpPr>
          <p:nvPr>
            <p:ph type="title"/>
          </p:nvPr>
        </p:nvSpPr>
        <p:spPr/>
        <p:txBody>
          <a:bodyPr lIns="91440" tIns="45720" rIns="91440" bIns="45720" anchor="t"/>
          <a:lstStyle/>
          <a:p>
            <a:pPr algn="l"/>
            <a:r>
              <a:rPr lang="es-EC" dirty="0">
                <a:cs typeface="Arial"/>
              </a:rPr>
              <a:t>11. RESULTADOS</a:t>
            </a:r>
            <a:endParaRPr lang="en-US" dirty="0"/>
          </a:p>
        </p:txBody>
      </p:sp>
      <p:graphicFrame>
        <p:nvGraphicFramePr>
          <p:cNvPr id="3" name="Table 2">
            <a:extLst>
              <a:ext uri="{FF2B5EF4-FFF2-40B4-BE49-F238E27FC236}">
                <a16:creationId xmlns:a16="http://schemas.microsoft.com/office/drawing/2014/main" xmlns="" id="{3DA4296F-9AFA-4E6D-AA6E-6C63EC9C3440}"/>
              </a:ext>
            </a:extLst>
          </p:cNvPr>
          <p:cNvGraphicFramePr>
            <a:graphicFrameLocks noGrp="1"/>
          </p:cNvGraphicFramePr>
          <p:nvPr>
            <p:extLst>
              <p:ext uri="{D42A27DB-BD31-4B8C-83A1-F6EECF244321}">
                <p14:modId xmlns:p14="http://schemas.microsoft.com/office/powerpoint/2010/main" val="2039654711"/>
              </p:ext>
            </p:extLst>
          </p:nvPr>
        </p:nvGraphicFramePr>
        <p:xfrm>
          <a:off x="618226" y="948905"/>
          <a:ext cx="11233765" cy="4766343"/>
        </p:xfrm>
        <a:graphic>
          <a:graphicData uri="http://schemas.openxmlformats.org/drawingml/2006/table">
            <a:tbl>
              <a:tblPr firstRow="1" firstCol="1" bandRow="1">
                <a:tableStyleId>{2D5ABB26-0587-4C30-8999-92F81FD0307C}</a:tableStyleId>
              </a:tblPr>
              <a:tblGrid>
                <a:gridCol w="1746424">
                  <a:extLst>
                    <a:ext uri="{9D8B030D-6E8A-4147-A177-3AD203B41FA5}">
                      <a16:colId xmlns:a16="http://schemas.microsoft.com/office/drawing/2014/main" xmlns="" val="575338818"/>
                    </a:ext>
                  </a:extLst>
                </a:gridCol>
                <a:gridCol w="9487341">
                  <a:extLst>
                    <a:ext uri="{9D8B030D-6E8A-4147-A177-3AD203B41FA5}">
                      <a16:colId xmlns:a16="http://schemas.microsoft.com/office/drawing/2014/main" xmlns="" val="1233334773"/>
                    </a:ext>
                  </a:extLst>
                </a:gridCol>
              </a:tblGrid>
              <a:tr h="415186">
                <a:tc>
                  <a:txBody>
                    <a:bodyPr/>
                    <a:lstStyle/>
                    <a:p>
                      <a:pPr algn="l">
                        <a:lnSpc>
                          <a:spcPct val="100000"/>
                        </a:lnSpc>
                        <a:spcAft>
                          <a:spcPts val="800"/>
                        </a:spcAft>
                      </a:pPr>
                      <a:r>
                        <a:rPr lang="es-EC" sz="1400" b="1" dirty="0">
                          <a:effectLst/>
                          <a:latin typeface="Century Gothic"/>
                        </a:rPr>
                        <a:t>Elemento</a:t>
                      </a:r>
                      <a:endParaRPr lang="es-ES" sz="1400" b="1" dirty="0">
                        <a:effectLst/>
                        <a:latin typeface="Century Gothic"/>
                        <a:ea typeface="Calibri" panose="020F0502020204030204" pitchFamily="34" charset="0"/>
                        <a:cs typeface="Arial" panose="020B0604020202020204" pitchFamily="34" charset="0"/>
                      </a:endParaRPr>
                    </a:p>
                  </a:txBody>
                  <a:tcPr marL="38705" marR="387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BF"/>
                    </a:solidFill>
                  </a:tcPr>
                </a:tc>
                <a:tc>
                  <a:txBody>
                    <a:bodyPr/>
                    <a:lstStyle/>
                    <a:p>
                      <a:pPr algn="l">
                        <a:lnSpc>
                          <a:spcPct val="100000"/>
                        </a:lnSpc>
                        <a:spcAft>
                          <a:spcPts val="800"/>
                        </a:spcAft>
                      </a:pPr>
                      <a:r>
                        <a:rPr lang="es-EC" sz="1400" b="1" dirty="0">
                          <a:effectLst/>
                          <a:latin typeface="Century Gothic"/>
                        </a:rPr>
                        <a:t>Relación con el levantamiento de la información</a:t>
                      </a:r>
                      <a:endParaRPr lang="es-ES" sz="1400" b="1" dirty="0">
                        <a:effectLst/>
                        <a:latin typeface="Century Gothic"/>
                        <a:ea typeface="Calibri" panose="020F0502020204030204" pitchFamily="34" charset="0"/>
                        <a:cs typeface="Arial" panose="020B0604020202020204" pitchFamily="34" charset="0"/>
                      </a:endParaRPr>
                    </a:p>
                  </a:txBody>
                  <a:tcPr marL="38705" marR="387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BF"/>
                    </a:solidFill>
                  </a:tcPr>
                </a:tc>
                <a:extLst>
                  <a:ext uri="{0D108BD9-81ED-4DB2-BD59-A6C34878D82A}">
                    <a16:rowId xmlns:a16="http://schemas.microsoft.com/office/drawing/2014/main" xmlns="" val="2783494007"/>
                  </a:ext>
                </a:extLst>
              </a:tr>
              <a:tr h="614476">
                <a:tc>
                  <a:txBody>
                    <a:bodyPr/>
                    <a:lstStyle/>
                    <a:p>
                      <a:pPr algn="l">
                        <a:lnSpc>
                          <a:spcPct val="100000"/>
                        </a:lnSpc>
                        <a:spcAft>
                          <a:spcPts val="800"/>
                        </a:spcAft>
                      </a:pPr>
                      <a:r>
                        <a:rPr lang="es-EC" sz="1400" dirty="0">
                          <a:effectLst/>
                          <a:latin typeface="Century Gothic"/>
                        </a:rPr>
                        <a:t>Motivación</a:t>
                      </a:r>
                      <a:endParaRPr lang="es-ES" sz="1400" dirty="0">
                        <a:effectLst/>
                        <a:latin typeface="Century Gothic"/>
                        <a:ea typeface="Calibri" panose="020F0502020204030204" pitchFamily="34" charset="0"/>
                        <a:cs typeface="Arial" panose="020B0604020202020204" pitchFamily="34" charset="0"/>
                      </a:endParaRPr>
                    </a:p>
                  </a:txBody>
                  <a:tcPr marL="38705" marR="387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800"/>
                        </a:spcAft>
                      </a:pPr>
                      <a:r>
                        <a:rPr lang="es-EC" sz="1400" dirty="0">
                          <a:effectLst/>
                          <a:latin typeface="Century Gothic"/>
                        </a:rPr>
                        <a:t>Falta de empleo; Pago de sueldos bajos; Presión laboral; Falta de un plan de carrera, y</a:t>
                      </a:r>
                      <a:endParaRPr lang="es-ES" sz="1400" dirty="0">
                        <a:effectLst/>
                        <a:latin typeface="Century Gothic"/>
                      </a:endParaRPr>
                    </a:p>
                    <a:p>
                      <a:pPr algn="l">
                        <a:lnSpc>
                          <a:spcPct val="100000"/>
                        </a:lnSpc>
                        <a:spcAft>
                          <a:spcPts val="800"/>
                        </a:spcAft>
                      </a:pPr>
                      <a:r>
                        <a:rPr lang="es-EC" sz="1400" dirty="0">
                          <a:effectLst/>
                          <a:latin typeface="Century Gothic"/>
                        </a:rPr>
                        <a:t>Obtener un beneficio propio o para terceros.</a:t>
                      </a:r>
                      <a:endParaRPr lang="es-ES" sz="1400" dirty="0">
                        <a:effectLst/>
                        <a:latin typeface="Century Gothic"/>
                      </a:endParaRPr>
                    </a:p>
                  </a:txBody>
                  <a:tcPr marL="38705" marR="387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084153903"/>
                  </a:ext>
                </a:extLst>
              </a:tr>
              <a:tr h="913411">
                <a:tc>
                  <a:txBody>
                    <a:bodyPr/>
                    <a:lstStyle/>
                    <a:p>
                      <a:pPr algn="l">
                        <a:lnSpc>
                          <a:spcPct val="100000"/>
                        </a:lnSpc>
                        <a:spcAft>
                          <a:spcPts val="800"/>
                        </a:spcAft>
                      </a:pPr>
                      <a:r>
                        <a:rPr lang="es-EC" sz="1400" dirty="0">
                          <a:effectLst/>
                          <a:latin typeface="Century Gothic"/>
                        </a:rPr>
                        <a:t>Presión</a:t>
                      </a:r>
                      <a:endParaRPr lang="es-ES" sz="1400" dirty="0">
                        <a:effectLst/>
                        <a:latin typeface="Century Gothic"/>
                        <a:ea typeface="Calibri" panose="020F0502020204030204" pitchFamily="34" charset="0"/>
                        <a:cs typeface="Arial" panose="020B0604020202020204" pitchFamily="34" charset="0"/>
                      </a:endParaRPr>
                    </a:p>
                  </a:txBody>
                  <a:tcPr marL="38705" marR="387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800"/>
                        </a:spcAft>
                      </a:pPr>
                      <a:r>
                        <a:rPr lang="es-EC" sz="1400" dirty="0">
                          <a:effectLst/>
                          <a:latin typeface="Century Gothic"/>
                        </a:rPr>
                        <a:t>Presión laboral para cumplir con metas de la empresa en obtener un presunto ahorro al no pagar los impuestos que le corresponden por ley en sus declaraciones del Impuesto a la Renta, Impuesto al Valor Agregado, entre otras obligaciones tributarias, alterando la información financiera – contable de la empresa mediante una contabilidad creativa. </a:t>
                      </a:r>
                      <a:endParaRPr lang="es-ES" sz="1400">
                        <a:effectLst/>
                        <a:latin typeface="Century Gothic" panose="020B0502020202020204" pitchFamily="34" charset="0"/>
                      </a:endParaRPr>
                    </a:p>
                  </a:txBody>
                  <a:tcPr marL="38705" marR="387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62041194"/>
                  </a:ext>
                </a:extLst>
              </a:tr>
              <a:tr h="1527887">
                <a:tc>
                  <a:txBody>
                    <a:bodyPr/>
                    <a:lstStyle/>
                    <a:p>
                      <a:pPr algn="l">
                        <a:lnSpc>
                          <a:spcPct val="100000"/>
                        </a:lnSpc>
                        <a:spcAft>
                          <a:spcPts val="800"/>
                        </a:spcAft>
                      </a:pPr>
                      <a:r>
                        <a:rPr lang="es-EC" sz="1400" dirty="0">
                          <a:effectLst/>
                          <a:latin typeface="Century Gothic"/>
                        </a:rPr>
                        <a:t>Racionalización</a:t>
                      </a:r>
                      <a:endParaRPr lang="es-ES" sz="1400" dirty="0">
                        <a:effectLst/>
                        <a:latin typeface="Century Gothic"/>
                        <a:ea typeface="Calibri" panose="020F0502020204030204" pitchFamily="34" charset="0"/>
                        <a:cs typeface="Arial" panose="020B0604020202020204" pitchFamily="34" charset="0"/>
                      </a:endParaRPr>
                    </a:p>
                  </a:txBody>
                  <a:tcPr marL="38705" marR="387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800"/>
                        </a:spcAft>
                      </a:pPr>
                      <a:r>
                        <a:rPr lang="es-EC" sz="1400" dirty="0">
                          <a:effectLst/>
                          <a:latin typeface="Century Gothic"/>
                        </a:rPr>
                        <a:t>Las empresas o el presunto defraudador justifican su acto intencional de manera natural, creyendo que el pago de impuestos es injusto y lo consideran como un acto no criminal. </a:t>
                      </a:r>
                      <a:endParaRPr lang="es-ES" sz="1400">
                        <a:effectLst/>
                        <a:latin typeface="Century Gothic" panose="020B0502020202020204" pitchFamily="34" charset="0"/>
                      </a:endParaRPr>
                    </a:p>
                    <a:p>
                      <a:pPr algn="l">
                        <a:lnSpc>
                          <a:spcPct val="100000"/>
                        </a:lnSpc>
                        <a:spcAft>
                          <a:spcPts val="800"/>
                        </a:spcAft>
                      </a:pPr>
                      <a:r>
                        <a:rPr lang="es-EC" sz="1400" dirty="0">
                          <a:effectLst/>
                          <a:latin typeface="Century Gothic"/>
                        </a:rPr>
                        <a:t>Quien se ve beneficiado considera que merece obtener dichos valores del perjuicio económico a su disposición. </a:t>
                      </a:r>
                      <a:endParaRPr lang="es-ES" sz="1400">
                        <a:effectLst/>
                        <a:latin typeface="Century Gothic" panose="020B0502020202020204" pitchFamily="34" charset="0"/>
                      </a:endParaRPr>
                    </a:p>
                    <a:p>
                      <a:pPr algn="l">
                        <a:lnSpc>
                          <a:spcPct val="100000"/>
                        </a:lnSpc>
                        <a:spcAft>
                          <a:spcPts val="800"/>
                        </a:spcAft>
                      </a:pPr>
                      <a:r>
                        <a:rPr lang="es-EC" sz="1400" dirty="0">
                          <a:effectLst/>
                          <a:latin typeface="Century Gothic"/>
                        </a:rPr>
                        <a:t>Se puede declarar valores inferiores con la idea de posteriormente realizar sustitutivas en las declaraciones tributarias, sin embargo; estás no se llegan a presentar con las debidas correcciones. </a:t>
                      </a:r>
                      <a:endParaRPr lang="es-ES" sz="1400">
                        <a:effectLst/>
                        <a:latin typeface="Century Gothic" panose="020B0502020202020204" pitchFamily="34" charset="0"/>
                      </a:endParaRPr>
                    </a:p>
                  </a:txBody>
                  <a:tcPr marL="38705" marR="387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332417253"/>
                  </a:ext>
                </a:extLst>
              </a:tr>
              <a:tr h="714121">
                <a:tc>
                  <a:txBody>
                    <a:bodyPr/>
                    <a:lstStyle/>
                    <a:p>
                      <a:pPr algn="l">
                        <a:lnSpc>
                          <a:spcPct val="100000"/>
                        </a:lnSpc>
                        <a:spcAft>
                          <a:spcPts val="800"/>
                        </a:spcAft>
                      </a:pPr>
                      <a:r>
                        <a:rPr lang="es-EC" sz="1400" dirty="0">
                          <a:effectLst/>
                          <a:latin typeface="Century Gothic"/>
                        </a:rPr>
                        <a:t>Capacidad</a:t>
                      </a:r>
                      <a:endParaRPr lang="es-ES" sz="1400" dirty="0">
                        <a:effectLst/>
                        <a:latin typeface="Century Gothic"/>
                        <a:ea typeface="Calibri" panose="020F0502020204030204" pitchFamily="34" charset="0"/>
                        <a:cs typeface="Arial" panose="020B0604020202020204" pitchFamily="34" charset="0"/>
                      </a:endParaRPr>
                    </a:p>
                  </a:txBody>
                  <a:tcPr marL="38705" marR="387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800"/>
                        </a:spcAft>
                      </a:pPr>
                      <a:r>
                        <a:rPr lang="es-EC" sz="1400" dirty="0">
                          <a:effectLst/>
                          <a:latin typeface="Century Gothic"/>
                        </a:rPr>
                        <a:t>Para el cometimiento del fraude tributario, hacen uso del conocimiento, experticia y dominio que tienen de los procesos de la empresa, su capacidad para evadir los controles internos y el manejo de los sistemas automatizados a su beneficio.</a:t>
                      </a:r>
                      <a:endParaRPr lang="es-ES" sz="1400" dirty="0">
                        <a:effectLst/>
                        <a:latin typeface="Century Gothic"/>
                      </a:endParaRPr>
                    </a:p>
                  </a:txBody>
                  <a:tcPr marL="38705" marR="387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732037659"/>
                  </a:ext>
                </a:extLst>
              </a:tr>
              <a:tr h="581262">
                <a:tc>
                  <a:txBody>
                    <a:bodyPr/>
                    <a:lstStyle/>
                    <a:p>
                      <a:pPr algn="l">
                        <a:lnSpc>
                          <a:spcPct val="100000"/>
                        </a:lnSpc>
                        <a:spcAft>
                          <a:spcPts val="800"/>
                        </a:spcAft>
                      </a:pPr>
                      <a:r>
                        <a:rPr lang="es-EC" sz="1400" dirty="0">
                          <a:effectLst/>
                          <a:latin typeface="Century Gothic"/>
                        </a:rPr>
                        <a:t>Oportunidad</a:t>
                      </a:r>
                      <a:endParaRPr lang="es-ES" sz="1400" dirty="0">
                        <a:effectLst/>
                        <a:latin typeface="Century Gothic"/>
                        <a:ea typeface="Calibri" panose="020F0502020204030204" pitchFamily="34" charset="0"/>
                        <a:cs typeface="Arial" panose="020B0604020202020204" pitchFamily="34" charset="0"/>
                      </a:endParaRPr>
                    </a:p>
                  </a:txBody>
                  <a:tcPr marL="38705" marR="387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800"/>
                        </a:spcAft>
                      </a:pPr>
                      <a:r>
                        <a:rPr lang="es-EC" sz="1400" dirty="0">
                          <a:effectLst/>
                          <a:latin typeface="Century Gothic"/>
                        </a:rPr>
                        <a:t>Sistemas de control interno vulnerables; Sistemas automatizados; Vacíos en la normativa tributaria, y Acceso a información privilegiada. </a:t>
                      </a:r>
                      <a:endParaRPr lang="es-ES" sz="1400">
                        <a:effectLst/>
                        <a:latin typeface="Century Gothic" panose="020B0502020202020204" pitchFamily="34" charset="0"/>
                      </a:endParaRPr>
                    </a:p>
                  </a:txBody>
                  <a:tcPr marL="38705" marR="387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41134174"/>
                  </a:ext>
                </a:extLst>
              </a:tr>
            </a:tbl>
          </a:graphicData>
        </a:graphic>
      </p:graphicFrame>
    </p:spTree>
    <p:extLst>
      <p:ext uri="{BB962C8B-B14F-4D97-AF65-F5344CB8AC3E}">
        <p14:creationId xmlns:p14="http://schemas.microsoft.com/office/powerpoint/2010/main" val="1267920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94A3CB9-5390-42E9-9731-40A2B3AD52D5}"/>
              </a:ext>
            </a:extLst>
          </p:cNvPr>
          <p:cNvSpPr>
            <a:spLocks noGrp="1"/>
          </p:cNvSpPr>
          <p:nvPr>
            <p:ph type="title"/>
          </p:nvPr>
        </p:nvSpPr>
        <p:spPr>
          <a:xfrm>
            <a:off x="437072" y="159619"/>
            <a:ext cx="10972800" cy="1143000"/>
          </a:xfrm>
        </p:spPr>
        <p:txBody>
          <a:bodyPr lIns="91440" tIns="45720" rIns="91440" bIns="45720" anchor="t"/>
          <a:lstStyle/>
          <a:p>
            <a:pPr algn="l"/>
            <a:r>
              <a:rPr lang="es-EC" dirty="0">
                <a:latin typeface="Century Gothic"/>
                <a:cs typeface="Arial"/>
              </a:rPr>
              <a:t>12. PROPUESTA</a:t>
            </a:r>
            <a:endParaRPr lang="en-US" dirty="0"/>
          </a:p>
        </p:txBody>
      </p:sp>
      <p:graphicFrame>
        <p:nvGraphicFramePr>
          <p:cNvPr id="3" name="Table 2">
            <a:extLst>
              <a:ext uri="{FF2B5EF4-FFF2-40B4-BE49-F238E27FC236}">
                <a16:creationId xmlns:a16="http://schemas.microsoft.com/office/drawing/2014/main" xmlns="" id="{3DA4296F-9AFA-4E6D-AA6E-6C63EC9C3440}"/>
              </a:ext>
            </a:extLst>
          </p:cNvPr>
          <p:cNvGraphicFramePr>
            <a:graphicFrameLocks noGrp="1"/>
          </p:cNvGraphicFramePr>
          <p:nvPr>
            <p:extLst>
              <p:ext uri="{D42A27DB-BD31-4B8C-83A1-F6EECF244321}">
                <p14:modId xmlns:p14="http://schemas.microsoft.com/office/powerpoint/2010/main" val="139826095"/>
              </p:ext>
            </p:extLst>
          </p:nvPr>
        </p:nvGraphicFramePr>
        <p:xfrm>
          <a:off x="618226" y="2932981"/>
          <a:ext cx="11118581" cy="2524335"/>
        </p:xfrm>
        <a:graphic>
          <a:graphicData uri="http://schemas.openxmlformats.org/drawingml/2006/table">
            <a:tbl>
              <a:tblPr firstRow="1" firstCol="1" bandRow="1">
                <a:tableStyleId>{2D5ABB26-0587-4C30-8999-92F81FD0307C}</a:tableStyleId>
              </a:tblPr>
              <a:tblGrid>
                <a:gridCol w="3692559">
                  <a:extLst>
                    <a:ext uri="{9D8B030D-6E8A-4147-A177-3AD203B41FA5}">
                      <a16:colId xmlns:a16="http://schemas.microsoft.com/office/drawing/2014/main" xmlns="" val="575338818"/>
                    </a:ext>
                  </a:extLst>
                </a:gridCol>
                <a:gridCol w="7426022">
                  <a:extLst>
                    <a:ext uri="{9D8B030D-6E8A-4147-A177-3AD203B41FA5}">
                      <a16:colId xmlns:a16="http://schemas.microsoft.com/office/drawing/2014/main" xmlns="" val="1233334773"/>
                    </a:ext>
                  </a:extLst>
                </a:gridCol>
              </a:tblGrid>
              <a:tr h="415186">
                <a:tc>
                  <a:txBody>
                    <a:bodyPr/>
                    <a:lstStyle/>
                    <a:p>
                      <a:pPr algn="ctr">
                        <a:lnSpc>
                          <a:spcPct val="100000"/>
                        </a:lnSpc>
                        <a:spcAft>
                          <a:spcPts val="800"/>
                        </a:spcAft>
                      </a:pPr>
                      <a:r>
                        <a:rPr lang="es-EC" sz="1500" b="1" dirty="0">
                          <a:effectLst/>
                          <a:latin typeface="Century Gothic"/>
                        </a:rPr>
                        <a:t>Aspectos</a:t>
                      </a:r>
                    </a:p>
                  </a:txBody>
                  <a:tcPr marL="38705" marR="387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BF"/>
                    </a:solidFill>
                  </a:tcPr>
                </a:tc>
                <a:tc>
                  <a:txBody>
                    <a:bodyPr/>
                    <a:lstStyle/>
                    <a:p>
                      <a:pPr lvl="0" algn="ctr">
                        <a:lnSpc>
                          <a:spcPct val="100000"/>
                        </a:lnSpc>
                        <a:spcAft>
                          <a:spcPts val="800"/>
                        </a:spcAft>
                        <a:buNone/>
                      </a:pPr>
                      <a:r>
                        <a:rPr lang="es-EC" sz="1500" b="1" dirty="0">
                          <a:effectLst/>
                          <a:latin typeface="Century Gothic"/>
                        </a:rPr>
                        <a:t>Contenido</a:t>
                      </a:r>
                      <a:endParaRPr lang="en-US" sz="1500">
                        <a:latin typeface="Century Gothic"/>
                      </a:endParaRPr>
                    </a:p>
                  </a:txBody>
                  <a:tcPr marL="38705" marR="387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BF"/>
                    </a:solidFill>
                  </a:tcPr>
                </a:tc>
                <a:extLst>
                  <a:ext uri="{0D108BD9-81ED-4DB2-BD59-A6C34878D82A}">
                    <a16:rowId xmlns:a16="http://schemas.microsoft.com/office/drawing/2014/main" xmlns="" val="2783494007"/>
                  </a:ext>
                </a:extLst>
              </a:tr>
              <a:tr h="614476">
                <a:tc>
                  <a:txBody>
                    <a:bodyPr/>
                    <a:lstStyle/>
                    <a:p>
                      <a:pPr algn="just">
                        <a:lnSpc>
                          <a:spcPct val="100000"/>
                        </a:lnSpc>
                        <a:spcAft>
                          <a:spcPts val="800"/>
                        </a:spcAft>
                      </a:pPr>
                      <a:r>
                        <a:rPr lang="es-EC" sz="1500" dirty="0">
                          <a:effectLst/>
                          <a:latin typeface="Century Gothic"/>
                        </a:rPr>
                        <a:t>Recomendaciones administrativas y contables</a:t>
                      </a:r>
                    </a:p>
                  </a:txBody>
                  <a:tcPr marL="38705" marR="387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just">
                        <a:lnSpc>
                          <a:spcPct val="100000"/>
                        </a:lnSpc>
                        <a:spcBef>
                          <a:spcPts val="0"/>
                        </a:spcBef>
                        <a:spcAft>
                          <a:spcPts val="0"/>
                        </a:spcAft>
                        <a:buNone/>
                      </a:pPr>
                      <a:r>
                        <a:rPr lang="es-EC" sz="1500" b="0" i="0" u="none" strike="noStrike" noProof="0" dirty="0">
                          <a:effectLst/>
                          <a:latin typeface="Century Gothic"/>
                        </a:rPr>
                        <a:t>Se propone para cada caso recomendaciones desde el punto de vista administrativo y contable, enfatizando en las Normas de Control Interno. </a:t>
                      </a:r>
                      <a:endParaRPr lang="en-US" sz="1500">
                        <a:latin typeface="Century Gothic"/>
                      </a:endParaRPr>
                    </a:p>
                  </a:txBody>
                  <a:tcPr marL="38705" marR="387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084153903"/>
                  </a:ext>
                </a:extLst>
              </a:tr>
              <a:tr h="913411">
                <a:tc>
                  <a:txBody>
                    <a:bodyPr/>
                    <a:lstStyle/>
                    <a:p>
                      <a:pPr algn="just">
                        <a:lnSpc>
                          <a:spcPct val="100000"/>
                        </a:lnSpc>
                        <a:spcAft>
                          <a:spcPts val="800"/>
                        </a:spcAft>
                      </a:pPr>
                      <a:r>
                        <a:rPr lang="es-EC" sz="1500" dirty="0">
                          <a:effectLst/>
                          <a:latin typeface="Century Gothic"/>
                        </a:rPr>
                        <a:t>Sistema de Control Interno</a:t>
                      </a:r>
                    </a:p>
                  </a:txBody>
                  <a:tcPr marL="38705" marR="387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800"/>
                        </a:spcAft>
                      </a:pPr>
                      <a:r>
                        <a:rPr lang="es-EC" sz="1500" dirty="0">
                          <a:effectLst/>
                          <a:latin typeface="Century Gothic"/>
                        </a:rPr>
                        <a:t>Recomendaciones a considerar para fortalecer los controles vulnerables. </a:t>
                      </a:r>
                    </a:p>
                  </a:txBody>
                  <a:tcPr marL="38705" marR="387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62041194"/>
                  </a:ext>
                </a:extLst>
              </a:tr>
              <a:tr h="581262">
                <a:tc>
                  <a:txBody>
                    <a:bodyPr/>
                    <a:lstStyle/>
                    <a:p>
                      <a:pPr algn="just">
                        <a:lnSpc>
                          <a:spcPct val="100000"/>
                        </a:lnSpc>
                        <a:spcAft>
                          <a:spcPts val="800"/>
                        </a:spcAft>
                      </a:pPr>
                      <a:r>
                        <a:rPr lang="es-EC" sz="1500" dirty="0">
                          <a:effectLst/>
                          <a:latin typeface="Century Gothic"/>
                        </a:rPr>
                        <a:t>Técnicas para la obtención de evidencia</a:t>
                      </a:r>
                    </a:p>
                  </a:txBody>
                  <a:tcPr marL="38705" marR="387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800"/>
                        </a:spcAft>
                      </a:pPr>
                      <a:r>
                        <a:rPr lang="es-EC" sz="1500" dirty="0">
                          <a:effectLst/>
                          <a:latin typeface="Century Gothic"/>
                        </a:rPr>
                        <a:t>Obtención y análisis de la evidencia es muy importante para detectar fraudes tributarios. </a:t>
                      </a:r>
                    </a:p>
                  </a:txBody>
                  <a:tcPr marL="38705" marR="387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41134174"/>
                  </a:ext>
                </a:extLst>
              </a:tr>
            </a:tbl>
          </a:graphicData>
        </a:graphic>
      </p:graphicFrame>
      <p:sp>
        <p:nvSpPr>
          <p:cNvPr id="5" name="Rectángulo 7">
            <a:extLst>
              <a:ext uri="{FF2B5EF4-FFF2-40B4-BE49-F238E27FC236}">
                <a16:creationId xmlns:a16="http://schemas.microsoft.com/office/drawing/2014/main" xmlns="" id="{14779717-8AC2-412D-9EEE-E1E8797909BB}"/>
              </a:ext>
            </a:extLst>
          </p:cNvPr>
          <p:cNvSpPr/>
          <p:nvPr/>
        </p:nvSpPr>
        <p:spPr>
          <a:xfrm>
            <a:off x="441886" y="1048693"/>
            <a:ext cx="11218151" cy="525228"/>
          </a:xfrm>
          <a:prstGeom prst="rect">
            <a:avLst/>
          </a:prstGeom>
          <a:ln/>
        </p:spPr>
        <p:style>
          <a:lnRef idx="2">
            <a:schemeClr val="accent3"/>
          </a:lnRef>
          <a:fillRef idx="1">
            <a:schemeClr val="lt1"/>
          </a:fillRef>
          <a:effectRef idx="0">
            <a:schemeClr val="accent3"/>
          </a:effectRef>
          <a:fontRef idx="minor">
            <a:schemeClr val="dk1"/>
          </a:fontRef>
        </p:style>
        <p:txBody>
          <a:bodyPr lIns="91440" tIns="45720" rIns="91440" bIns="45720" anchor="t"/>
          <a:lstStyle/>
          <a:p>
            <a:pPr marL="285750" indent="-285750" algn="just" defTabSz="800100">
              <a:buFont typeface="Arial" panose="020B0604020202020204" pitchFamily="34" charset="0"/>
              <a:buChar char="•"/>
            </a:pPr>
            <a:r>
              <a:rPr lang="es-ES" sz="1500">
                <a:latin typeface="Century Gothic"/>
                <a:ea typeface="+mn-lt"/>
                <a:cs typeface="+mn-lt"/>
              </a:rPr>
              <a:t>La </a:t>
            </a:r>
            <a:r>
              <a:rPr lang="es-ES" sz="1500" dirty="0">
                <a:latin typeface="Century Gothic"/>
                <a:ea typeface="+mn-lt"/>
                <a:cs typeface="+mn-lt"/>
              </a:rPr>
              <a:t>Auditoría</a:t>
            </a:r>
            <a:r>
              <a:rPr lang="es-ES" sz="1500">
                <a:latin typeface="Century Gothic"/>
                <a:ea typeface="+mn-lt"/>
                <a:cs typeface="+mn-lt"/>
              </a:rPr>
              <a:t> Forense tiene </a:t>
            </a:r>
            <a:r>
              <a:rPr lang="es-ES" sz="1500" dirty="0">
                <a:latin typeface="Century Gothic"/>
                <a:ea typeface="+mn-lt"/>
                <a:cs typeface="+mn-lt"/>
              </a:rPr>
              <a:t>como principal objetivo determinar cuándo se cometen actos ilícitos de carácter económico.</a:t>
            </a:r>
            <a:endParaRPr lang="es-ES" sz="1500" dirty="0">
              <a:latin typeface="Century Gothic"/>
            </a:endParaRPr>
          </a:p>
        </p:txBody>
      </p:sp>
      <p:sp>
        <p:nvSpPr>
          <p:cNvPr id="6" name="Rectángulo 7">
            <a:extLst>
              <a:ext uri="{FF2B5EF4-FFF2-40B4-BE49-F238E27FC236}">
                <a16:creationId xmlns:a16="http://schemas.microsoft.com/office/drawing/2014/main" xmlns="" id="{3A09119E-2A38-4105-8E1E-261BD8D61E91}"/>
              </a:ext>
            </a:extLst>
          </p:cNvPr>
          <p:cNvSpPr/>
          <p:nvPr/>
        </p:nvSpPr>
        <p:spPr>
          <a:xfrm>
            <a:off x="441885" y="1983221"/>
            <a:ext cx="11218151" cy="525228"/>
          </a:xfrm>
          <a:prstGeom prst="rect">
            <a:avLst/>
          </a:prstGeom>
          <a:ln/>
        </p:spPr>
        <p:style>
          <a:lnRef idx="2">
            <a:schemeClr val="accent3"/>
          </a:lnRef>
          <a:fillRef idx="1">
            <a:schemeClr val="lt1"/>
          </a:fillRef>
          <a:effectRef idx="0">
            <a:schemeClr val="accent3"/>
          </a:effectRef>
          <a:fontRef idx="minor">
            <a:schemeClr val="dk1"/>
          </a:fontRef>
        </p:style>
        <p:txBody>
          <a:bodyPr lIns="91440" tIns="45720" rIns="91440" bIns="45720" anchor="t"/>
          <a:lstStyle/>
          <a:p>
            <a:pPr marL="285750" indent="-285750" algn="just" defTabSz="800100">
              <a:buFont typeface="Arial" panose="020B0604020202020204" pitchFamily="34" charset="0"/>
              <a:buChar char="•"/>
            </a:pPr>
            <a:r>
              <a:rPr lang="es-ES" sz="1500" dirty="0">
                <a:latin typeface="Century Gothic"/>
                <a:ea typeface="+mn-lt"/>
                <a:cs typeface="+mn-lt"/>
              </a:rPr>
              <a:t>Para </a:t>
            </a:r>
            <a:r>
              <a:rPr lang="es-ES" sz="1500" dirty="0">
                <a:effectLst/>
                <a:latin typeface="Century Gothic"/>
                <a:ea typeface="+mn-lt"/>
                <a:cs typeface="+mn-lt"/>
              </a:rPr>
              <a:t>que </a:t>
            </a:r>
            <a:r>
              <a:rPr lang="es-ES" sz="1500" dirty="0">
                <a:latin typeface="Century Gothic"/>
                <a:ea typeface="+mn-lt"/>
                <a:cs typeface="+mn-lt"/>
              </a:rPr>
              <a:t>las organizaciones tomen en cuenta para disminuir la incidencia de fraudes tributarios </a:t>
            </a:r>
            <a:r>
              <a:rPr lang="es-ES" sz="1500" dirty="0">
                <a:effectLst/>
                <a:latin typeface="Century Gothic"/>
                <a:ea typeface="+mn-lt"/>
                <a:cs typeface="+mn-lt"/>
              </a:rPr>
              <a:t>y </a:t>
            </a:r>
            <a:r>
              <a:rPr lang="es-ES" sz="1500" dirty="0">
                <a:latin typeface="Century Gothic"/>
                <a:ea typeface="+mn-lt"/>
                <a:cs typeface="+mn-lt"/>
              </a:rPr>
              <a:t>a su vez se proponen criterios que pueden considerar los auditores forenses al momento de elaborar su informe </a:t>
            </a:r>
            <a:r>
              <a:rPr lang="es-ES" sz="1500">
                <a:latin typeface="Century Gothic"/>
                <a:ea typeface="+mn-lt"/>
                <a:cs typeface="+mn-lt"/>
              </a:rPr>
              <a:t>pericial</a:t>
            </a:r>
            <a:r>
              <a:rPr lang="es-ES" sz="1500">
                <a:effectLst/>
                <a:latin typeface="Century Gothic"/>
                <a:ea typeface="+mn-lt"/>
                <a:cs typeface="+mn-lt"/>
              </a:rPr>
              <a:t>.</a:t>
            </a:r>
            <a:r>
              <a:rPr lang="es-ES" sz="1500" dirty="0">
                <a:latin typeface="Century Gothic"/>
                <a:ea typeface="+mn-lt"/>
                <a:cs typeface="+mn-lt"/>
              </a:rPr>
              <a:t> </a:t>
            </a:r>
            <a:endParaRPr lang="en-US"/>
          </a:p>
        </p:txBody>
      </p:sp>
    </p:spTree>
    <p:extLst>
      <p:ext uri="{BB962C8B-B14F-4D97-AF65-F5344CB8AC3E}">
        <p14:creationId xmlns:p14="http://schemas.microsoft.com/office/powerpoint/2010/main" val="29881137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EF43A5F-B1BE-4EE0-9209-833223C1DDE6}"/>
              </a:ext>
            </a:extLst>
          </p:cNvPr>
          <p:cNvSpPr txBox="1">
            <a:spLocks/>
          </p:cNvSpPr>
          <p:nvPr/>
        </p:nvSpPr>
        <p:spPr>
          <a:xfrm>
            <a:off x="1775520" y="2708920"/>
            <a:ext cx="8892480" cy="1143000"/>
          </a:xfrm>
          <a:prstGeom prst="rect">
            <a:avLst/>
          </a:prstGeom>
        </p:spPr>
        <p:txBody>
          <a:bodyPr lIns="91440" tIns="45720" rIns="91440" bIns="45720" anchor="t"/>
          <a:lstStyle>
            <a:lvl1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pPr algn="l"/>
            <a:r>
              <a:rPr lang="es-EC" kern="0" dirty="0">
                <a:solidFill>
                  <a:schemeClr val="tx1"/>
                </a:solidFill>
                <a:latin typeface="Century Gothic"/>
                <a:cs typeface="Arial"/>
              </a:rPr>
              <a:t>13. CONCLUSIONES Y RECOMENDACIONES</a:t>
            </a:r>
            <a:endParaRPr lang="en-US" kern="0" dirty="0">
              <a:solidFill>
                <a:schemeClr val="tx1"/>
              </a:solidFill>
              <a:latin typeface="Century Gothic"/>
            </a:endParaRPr>
          </a:p>
        </p:txBody>
      </p:sp>
    </p:spTree>
    <p:extLst>
      <p:ext uri="{BB962C8B-B14F-4D97-AF65-F5344CB8AC3E}">
        <p14:creationId xmlns:p14="http://schemas.microsoft.com/office/powerpoint/2010/main" val="32874110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94A3CB9-5390-42E9-9731-40A2B3AD52D5}"/>
              </a:ext>
            </a:extLst>
          </p:cNvPr>
          <p:cNvSpPr>
            <a:spLocks noGrp="1"/>
          </p:cNvSpPr>
          <p:nvPr>
            <p:ph type="title"/>
          </p:nvPr>
        </p:nvSpPr>
        <p:spPr>
          <a:xfrm>
            <a:off x="93732" y="90054"/>
            <a:ext cx="3746292" cy="1143000"/>
          </a:xfrm>
        </p:spPr>
        <p:txBody>
          <a:bodyPr lIns="91440" tIns="45720" rIns="91440" bIns="45720" anchor="t"/>
          <a:lstStyle/>
          <a:p>
            <a:pPr algn="l"/>
            <a:r>
              <a:rPr lang="es-EC" dirty="0">
                <a:latin typeface="Century Gothic"/>
                <a:cs typeface="Arial"/>
              </a:rPr>
              <a:t>CONCLUSIONES</a:t>
            </a:r>
            <a:endParaRPr lang="en-US" dirty="0"/>
          </a:p>
        </p:txBody>
      </p:sp>
      <p:sp>
        <p:nvSpPr>
          <p:cNvPr id="16" name="Elipse 15">
            <a:hlinkClick r:id="rId2" action="ppaction://hlinksldjump"/>
            <a:extLst>
              <a:ext uri="{FF2B5EF4-FFF2-40B4-BE49-F238E27FC236}">
                <a16:creationId xmlns:a16="http://schemas.microsoft.com/office/drawing/2014/main" xmlns="" id="{A245B4EA-4061-4242-B2FC-F83F548A0D7F}"/>
              </a:ext>
            </a:extLst>
          </p:cNvPr>
          <p:cNvSpPr/>
          <p:nvPr/>
        </p:nvSpPr>
        <p:spPr>
          <a:xfrm>
            <a:off x="122273" y="1222959"/>
            <a:ext cx="714355" cy="715904"/>
          </a:xfrm>
          <a:prstGeom prst="ellipse">
            <a:avLst/>
          </a:prstGeom>
          <a:solidFill>
            <a:srgbClr val="9FB78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200" b="1" dirty="0">
                <a:solidFill>
                  <a:schemeClr val="tx1"/>
                </a:solidFill>
                <a:latin typeface="Century Gothic" panose="020B0502020202020204" pitchFamily="34" charset="0"/>
              </a:rPr>
              <a:t>1</a:t>
            </a:r>
          </a:p>
        </p:txBody>
      </p:sp>
      <p:sp>
        <p:nvSpPr>
          <p:cNvPr id="17" name="Elipse 16">
            <a:hlinkClick r:id="rId2" action="ppaction://hlinksldjump"/>
            <a:extLst>
              <a:ext uri="{FF2B5EF4-FFF2-40B4-BE49-F238E27FC236}">
                <a16:creationId xmlns:a16="http://schemas.microsoft.com/office/drawing/2014/main" xmlns="" id="{79CFCAF4-C060-496B-AC21-C96162603847}"/>
              </a:ext>
            </a:extLst>
          </p:cNvPr>
          <p:cNvSpPr/>
          <p:nvPr/>
        </p:nvSpPr>
        <p:spPr>
          <a:xfrm>
            <a:off x="127670" y="2892763"/>
            <a:ext cx="714355" cy="715904"/>
          </a:xfrm>
          <a:prstGeom prst="ellipse">
            <a:avLst/>
          </a:prstGeom>
          <a:solidFill>
            <a:srgbClr val="9FB78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200" b="1">
                <a:solidFill>
                  <a:schemeClr val="tx1"/>
                </a:solidFill>
                <a:latin typeface="Century Gothic" panose="020B0502020202020204" pitchFamily="34" charset="0"/>
              </a:rPr>
              <a:t>2</a:t>
            </a:r>
          </a:p>
        </p:txBody>
      </p:sp>
      <p:sp>
        <p:nvSpPr>
          <p:cNvPr id="18" name="Elipse 17">
            <a:hlinkClick r:id="rId2" action="ppaction://hlinksldjump"/>
            <a:extLst>
              <a:ext uri="{FF2B5EF4-FFF2-40B4-BE49-F238E27FC236}">
                <a16:creationId xmlns:a16="http://schemas.microsoft.com/office/drawing/2014/main" xmlns="" id="{37B1A117-9345-4963-8B34-1328463D5F00}"/>
              </a:ext>
            </a:extLst>
          </p:cNvPr>
          <p:cNvSpPr/>
          <p:nvPr/>
        </p:nvSpPr>
        <p:spPr>
          <a:xfrm>
            <a:off x="136650" y="4792605"/>
            <a:ext cx="714355" cy="715904"/>
          </a:xfrm>
          <a:prstGeom prst="ellipse">
            <a:avLst/>
          </a:prstGeom>
          <a:solidFill>
            <a:srgbClr val="9FB78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200" b="1">
                <a:solidFill>
                  <a:schemeClr val="tx1"/>
                </a:solidFill>
                <a:latin typeface="Century Gothic" panose="020B0502020202020204" pitchFamily="34" charset="0"/>
              </a:rPr>
              <a:t>3</a:t>
            </a:r>
          </a:p>
        </p:txBody>
      </p:sp>
      <p:sp>
        <p:nvSpPr>
          <p:cNvPr id="23" name="TextBox 22">
            <a:extLst>
              <a:ext uri="{FF2B5EF4-FFF2-40B4-BE49-F238E27FC236}">
                <a16:creationId xmlns:a16="http://schemas.microsoft.com/office/drawing/2014/main" xmlns="" id="{8BCAE364-0597-4F62-926C-9310D3BEAE72}"/>
              </a:ext>
            </a:extLst>
          </p:cNvPr>
          <p:cNvSpPr txBox="1"/>
          <p:nvPr/>
        </p:nvSpPr>
        <p:spPr>
          <a:xfrm>
            <a:off x="957532" y="1072552"/>
            <a:ext cx="5000443" cy="1169551"/>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EC" sz="1400" dirty="0">
                <a:latin typeface="Century Gothic"/>
                <a:cs typeface="Arial"/>
              </a:rPr>
              <a:t>Los informes periciales; pues al tratarse de una prueba madre, contienen información relevante, argumentos y cálculos basados en evidencia concluyente y de este modo, el juez pueda tomar la decisión en base a los conocimientos técnicos necesarios.</a:t>
            </a:r>
            <a:endParaRPr lang="en-US" sz="1400" dirty="0">
              <a:latin typeface="Century Gothic"/>
            </a:endParaRPr>
          </a:p>
        </p:txBody>
      </p:sp>
      <p:sp>
        <p:nvSpPr>
          <p:cNvPr id="40" name="TextBox 39">
            <a:extLst>
              <a:ext uri="{FF2B5EF4-FFF2-40B4-BE49-F238E27FC236}">
                <a16:creationId xmlns:a16="http://schemas.microsoft.com/office/drawing/2014/main" xmlns="" id="{0887CA4C-BF1C-4BF8-B68B-9B38A10F581C}"/>
              </a:ext>
            </a:extLst>
          </p:cNvPr>
          <p:cNvSpPr txBox="1"/>
          <p:nvPr/>
        </p:nvSpPr>
        <p:spPr>
          <a:xfrm>
            <a:off x="957530" y="2869721"/>
            <a:ext cx="5000443" cy="1384995"/>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ES" sz="1400" dirty="0">
                <a:latin typeface="Century Gothic"/>
                <a:cs typeface="Arial"/>
              </a:rPr>
              <a:t>La Auditoría Forense realiza revisiones de los movimientos transaccionales y los coteja con los registros en balances y valores declarados en anexos transaccionales y formularios del SRI, y hay ciertos casos que dan como resultado que dichos valores no reflejan la realidad económica de las empresas.</a:t>
            </a:r>
            <a:endParaRPr lang="en-US" sz="1400" dirty="0">
              <a:latin typeface="Century Gothic"/>
            </a:endParaRPr>
          </a:p>
        </p:txBody>
      </p:sp>
      <p:sp>
        <p:nvSpPr>
          <p:cNvPr id="57" name="TextBox 56">
            <a:extLst>
              <a:ext uri="{FF2B5EF4-FFF2-40B4-BE49-F238E27FC236}">
                <a16:creationId xmlns:a16="http://schemas.microsoft.com/office/drawing/2014/main" xmlns="" id="{371FD1FF-4736-4242-B0FE-BCF8EA3247B3}"/>
              </a:ext>
            </a:extLst>
          </p:cNvPr>
          <p:cNvSpPr txBox="1"/>
          <p:nvPr/>
        </p:nvSpPr>
        <p:spPr>
          <a:xfrm>
            <a:off x="986285" y="4882550"/>
            <a:ext cx="5000443" cy="738664"/>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ES" sz="1400" dirty="0">
                <a:latin typeface="Century Gothic"/>
                <a:cs typeface="Arial"/>
              </a:rPr>
              <a:t>La Auditoría Forense incide en los casos de fraudes tributarios detectados siendo ésta una herramienta útil en los procesos judiciales.</a:t>
            </a:r>
          </a:p>
        </p:txBody>
      </p:sp>
      <p:sp>
        <p:nvSpPr>
          <p:cNvPr id="71" name="Título 1">
            <a:extLst>
              <a:ext uri="{FF2B5EF4-FFF2-40B4-BE49-F238E27FC236}">
                <a16:creationId xmlns:a16="http://schemas.microsoft.com/office/drawing/2014/main" xmlns="" id="{23414700-DB89-4ED8-A076-A08A997F8964}"/>
              </a:ext>
            </a:extLst>
          </p:cNvPr>
          <p:cNvSpPr txBox="1">
            <a:spLocks/>
          </p:cNvSpPr>
          <p:nvPr/>
        </p:nvSpPr>
        <p:spPr>
          <a:xfrm>
            <a:off x="6500282" y="98680"/>
            <a:ext cx="4278254" cy="1143000"/>
          </a:xfrm>
          <a:prstGeom prst="rect">
            <a:avLst/>
          </a:prstGeom>
        </p:spPr>
        <p:txBody>
          <a:bodyPr lIns="91440" tIns="45720" rIns="91440" bIns="45720" anchor="t"/>
          <a:lstStyle>
            <a:lvl1pPr algn="r" rtl="0" eaLnBrk="0" fontAlgn="base" hangingPunct="0">
              <a:spcBef>
                <a:spcPct val="0"/>
              </a:spcBef>
              <a:spcAft>
                <a:spcPct val="0"/>
              </a:spcAft>
              <a:defRPr sz="3200" b="1" i="1">
                <a:solidFill>
                  <a:sysClr val="windowText" lastClr="000000"/>
                </a:solidFill>
                <a:effectLst>
                  <a:outerShdw blurRad="38100" dist="38100" dir="2700000" algn="tl">
                    <a:srgbClr val="C0C0C0"/>
                  </a:outerShdw>
                </a:effectLst>
                <a:latin typeface="Century Gothic" panose="020B0502020202020204" pitchFamily="34" charset="0"/>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pPr algn="l"/>
            <a:r>
              <a:rPr lang="es-EC" kern="0" dirty="0">
                <a:latin typeface="Century Gothic"/>
                <a:cs typeface="Arial"/>
              </a:rPr>
              <a:t>RECOMENDACIONES</a:t>
            </a:r>
            <a:endParaRPr lang="en-US" dirty="0"/>
          </a:p>
        </p:txBody>
      </p:sp>
      <p:sp>
        <p:nvSpPr>
          <p:cNvPr id="73" name="Elipse 15">
            <a:hlinkClick r:id="rId2" action="ppaction://hlinksldjump"/>
            <a:extLst>
              <a:ext uri="{FF2B5EF4-FFF2-40B4-BE49-F238E27FC236}">
                <a16:creationId xmlns:a16="http://schemas.microsoft.com/office/drawing/2014/main" xmlns="" id="{4F0EA406-2F64-4E8E-A8C2-E8BC5DC525CA}"/>
              </a:ext>
            </a:extLst>
          </p:cNvPr>
          <p:cNvSpPr/>
          <p:nvPr/>
        </p:nvSpPr>
        <p:spPr>
          <a:xfrm>
            <a:off x="6428182" y="1159699"/>
            <a:ext cx="728732" cy="672771"/>
          </a:xfrm>
          <a:prstGeom prst="ellipse">
            <a:avLst/>
          </a:prstGeom>
          <a:solidFill>
            <a:srgbClr val="9FB78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200" b="1" dirty="0">
                <a:solidFill>
                  <a:schemeClr val="tx1"/>
                </a:solidFill>
                <a:latin typeface="Century Gothic" panose="020B0502020202020204" pitchFamily="34" charset="0"/>
              </a:rPr>
              <a:t>1</a:t>
            </a:r>
          </a:p>
        </p:txBody>
      </p:sp>
      <p:sp>
        <p:nvSpPr>
          <p:cNvPr id="75" name="Elipse 16">
            <a:hlinkClick r:id="rId2" action="ppaction://hlinksldjump"/>
            <a:extLst>
              <a:ext uri="{FF2B5EF4-FFF2-40B4-BE49-F238E27FC236}">
                <a16:creationId xmlns:a16="http://schemas.microsoft.com/office/drawing/2014/main" xmlns="" id="{470A227D-EEDF-4D1F-86E9-0F6FD50D6D85}"/>
              </a:ext>
            </a:extLst>
          </p:cNvPr>
          <p:cNvSpPr/>
          <p:nvPr/>
        </p:nvSpPr>
        <p:spPr>
          <a:xfrm>
            <a:off x="6433579" y="2829504"/>
            <a:ext cx="728732" cy="672771"/>
          </a:xfrm>
          <a:prstGeom prst="ellipse">
            <a:avLst/>
          </a:prstGeom>
          <a:solidFill>
            <a:srgbClr val="9FB78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200" b="1">
                <a:solidFill>
                  <a:schemeClr val="tx1"/>
                </a:solidFill>
                <a:latin typeface="Century Gothic" panose="020B0502020202020204" pitchFamily="34" charset="0"/>
              </a:rPr>
              <a:t>2</a:t>
            </a:r>
          </a:p>
        </p:txBody>
      </p:sp>
      <p:sp>
        <p:nvSpPr>
          <p:cNvPr id="77" name="Elipse 17">
            <a:hlinkClick r:id="rId2" action="ppaction://hlinksldjump"/>
            <a:extLst>
              <a:ext uri="{FF2B5EF4-FFF2-40B4-BE49-F238E27FC236}">
                <a16:creationId xmlns:a16="http://schemas.microsoft.com/office/drawing/2014/main" xmlns="" id="{26864863-CF81-444E-A386-8634B875A460}"/>
              </a:ext>
            </a:extLst>
          </p:cNvPr>
          <p:cNvSpPr/>
          <p:nvPr/>
        </p:nvSpPr>
        <p:spPr>
          <a:xfrm>
            <a:off x="6442559" y="4729346"/>
            <a:ext cx="728732" cy="672771"/>
          </a:xfrm>
          <a:prstGeom prst="ellipse">
            <a:avLst/>
          </a:prstGeom>
          <a:solidFill>
            <a:srgbClr val="9FB78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200" b="1">
                <a:solidFill>
                  <a:schemeClr val="tx1"/>
                </a:solidFill>
                <a:latin typeface="Century Gothic" panose="020B0502020202020204" pitchFamily="34" charset="0"/>
              </a:rPr>
              <a:t>3</a:t>
            </a:r>
          </a:p>
        </p:txBody>
      </p:sp>
      <p:sp>
        <p:nvSpPr>
          <p:cNvPr id="78" name="TextBox 77">
            <a:extLst>
              <a:ext uri="{FF2B5EF4-FFF2-40B4-BE49-F238E27FC236}">
                <a16:creationId xmlns:a16="http://schemas.microsoft.com/office/drawing/2014/main" xmlns="" id="{0EAFEB6A-3617-4257-AA46-4BC6F14BFC49}"/>
              </a:ext>
            </a:extLst>
          </p:cNvPr>
          <p:cNvSpPr txBox="1"/>
          <p:nvPr/>
        </p:nvSpPr>
        <p:spPr>
          <a:xfrm>
            <a:off x="7240436" y="1072551"/>
            <a:ext cx="4612256" cy="954107"/>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ES" sz="1400" dirty="0">
                <a:latin typeface="Century Gothic"/>
                <a:cs typeface="Arial"/>
              </a:rPr>
              <a:t>Considerar en las empresas el fortalecer a tiempo la revisión, la supervisión, y la responsabilidad de control desde el nivel operativo hasta el nivel directivo.</a:t>
            </a:r>
            <a:endParaRPr lang="en-US" sz="1400" dirty="0"/>
          </a:p>
        </p:txBody>
      </p:sp>
      <p:sp>
        <p:nvSpPr>
          <p:cNvPr id="79" name="TextBox 78">
            <a:extLst>
              <a:ext uri="{FF2B5EF4-FFF2-40B4-BE49-F238E27FC236}">
                <a16:creationId xmlns:a16="http://schemas.microsoft.com/office/drawing/2014/main" xmlns="" id="{8A86250D-0E30-4FD5-96E6-3E16F68CBC8D}"/>
              </a:ext>
            </a:extLst>
          </p:cNvPr>
          <p:cNvSpPr txBox="1"/>
          <p:nvPr/>
        </p:nvSpPr>
        <p:spPr>
          <a:xfrm>
            <a:off x="7240435" y="2754702"/>
            <a:ext cx="4712897" cy="1169551"/>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ES" sz="1400" dirty="0">
                <a:latin typeface="Century Gothic"/>
                <a:cs typeface="Arial"/>
              </a:rPr>
              <a:t>Establecer por parte de los auditores forenses una metodología de análisis de la evidencia obtenida en los casos de delitos tributarios investigados, de esta manera su informe pericial será más objetivo, conciso y exacto.</a:t>
            </a:r>
            <a:endParaRPr lang="en-US" sz="1400" dirty="0"/>
          </a:p>
        </p:txBody>
      </p:sp>
      <p:sp>
        <p:nvSpPr>
          <p:cNvPr id="80" name="TextBox 79">
            <a:extLst>
              <a:ext uri="{FF2B5EF4-FFF2-40B4-BE49-F238E27FC236}">
                <a16:creationId xmlns:a16="http://schemas.microsoft.com/office/drawing/2014/main" xmlns="" id="{CBCC97F9-0B41-4207-9B1D-52F489A9BF68}"/>
              </a:ext>
            </a:extLst>
          </p:cNvPr>
          <p:cNvSpPr txBox="1"/>
          <p:nvPr/>
        </p:nvSpPr>
        <p:spPr>
          <a:xfrm>
            <a:off x="7269190" y="4767531"/>
            <a:ext cx="4712897" cy="954107"/>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ES" sz="1400" dirty="0">
                <a:latin typeface="Century Gothic"/>
                <a:cs typeface="Arial"/>
              </a:rPr>
              <a:t>Desarrollar y ofertar cursos sobre Auditoría Forense por parte de universidades, Colegio de Contadores de Pichincha y otros centros de educación, a fin de cubrir las necesidades de los auditores forenses.</a:t>
            </a:r>
            <a:endParaRPr lang="en-US" sz="1400" dirty="0"/>
          </a:p>
        </p:txBody>
      </p:sp>
    </p:spTree>
    <p:extLst>
      <p:ext uri="{BB962C8B-B14F-4D97-AF65-F5344CB8AC3E}">
        <p14:creationId xmlns:p14="http://schemas.microsoft.com/office/powerpoint/2010/main" val="3005617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94A3CB9-5390-42E9-9731-40A2B3AD52D5}"/>
              </a:ext>
            </a:extLst>
          </p:cNvPr>
          <p:cNvSpPr>
            <a:spLocks noGrp="1"/>
          </p:cNvSpPr>
          <p:nvPr>
            <p:ph type="title"/>
          </p:nvPr>
        </p:nvSpPr>
        <p:spPr>
          <a:xfrm>
            <a:off x="93732" y="90054"/>
            <a:ext cx="3746292" cy="1143000"/>
          </a:xfrm>
        </p:spPr>
        <p:txBody>
          <a:bodyPr lIns="91440" tIns="45720" rIns="91440" bIns="45720" anchor="t"/>
          <a:lstStyle/>
          <a:p>
            <a:pPr algn="l"/>
            <a:r>
              <a:rPr lang="es-EC" dirty="0">
                <a:latin typeface="Century Gothic"/>
                <a:cs typeface="Arial"/>
              </a:rPr>
              <a:t>CONCLUSIONES</a:t>
            </a:r>
            <a:endParaRPr lang="en-US" dirty="0"/>
          </a:p>
        </p:txBody>
      </p:sp>
      <p:sp>
        <p:nvSpPr>
          <p:cNvPr id="16" name="Elipse 15">
            <a:hlinkClick r:id="rId2" action="ppaction://hlinksldjump"/>
            <a:extLst>
              <a:ext uri="{FF2B5EF4-FFF2-40B4-BE49-F238E27FC236}">
                <a16:creationId xmlns:a16="http://schemas.microsoft.com/office/drawing/2014/main" xmlns="" id="{A245B4EA-4061-4242-B2FC-F83F548A0D7F}"/>
              </a:ext>
            </a:extLst>
          </p:cNvPr>
          <p:cNvSpPr/>
          <p:nvPr/>
        </p:nvSpPr>
        <p:spPr>
          <a:xfrm>
            <a:off x="151028" y="1754921"/>
            <a:ext cx="714355" cy="715904"/>
          </a:xfrm>
          <a:prstGeom prst="ellipse">
            <a:avLst/>
          </a:prstGeom>
          <a:solidFill>
            <a:srgbClr val="9FB78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s-EC" sz="3200" b="1" dirty="0">
                <a:solidFill>
                  <a:schemeClr val="tx1"/>
                </a:solidFill>
                <a:latin typeface="Century Gothic"/>
              </a:rPr>
              <a:t>4</a:t>
            </a:r>
            <a:endParaRPr lang="es-EC" sz="3200" b="1" dirty="0">
              <a:solidFill>
                <a:schemeClr val="tx1"/>
              </a:solidFill>
              <a:latin typeface="Century Gothic" panose="020B0502020202020204" pitchFamily="34" charset="0"/>
            </a:endParaRPr>
          </a:p>
        </p:txBody>
      </p:sp>
      <p:sp>
        <p:nvSpPr>
          <p:cNvPr id="17" name="Elipse 16">
            <a:hlinkClick r:id="rId2" action="ppaction://hlinksldjump"/>
            <a:extLst>
              <a:ext uri="{FF2B5EF4-FFF2-40B4-BE49-F238E27FC236}">
                <a16:creationId xmlns:a16="http://schemas.microsoft.com/office/drawing/2014/main" xmlns="" id="{79CFCAF4-C060-496B-AC21-C96162603847}"/>
              </a:ext>
            </a:extLst>
          </p:cNvPr>
          <p:cNvSpPr/>
          <p:nvPr/>
        </p:nvSpPr>
        <p:spPr>
          <a:xfrm>
            <a:off x="156425" y="3496612"/>
            <a:ext cx="714355" cy="715904"/>
          </a:xfrm>
          <a:prstGeom prst="ellipse">
            <a:avLst/>
          </a:prstGeom>
          <a:solidFill>
            <a:srgbClr val="9FB78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s-EC" sz="3200" b="1" dirty="0">
                <a:solidFill>
                  <a:schemeClr val="tx1"/>
                </a:solidFill>
                <a:latin typeface="Century Gothic" panose="020B0502020202020204" pitchFamily="34" charset="0"/>
              </a:rPr>
              <a:t>5</a:t>
            </a:r>
          </a:p>
        </p:txBody>
      </p:sp>
      <p:sp>
        <p:nvSpPr>
          <p:cNvPr id="23" name="TextBox 22">
            <a:extLst>
              <a:ext uri="{FF2B5EF4-FFF2-40B4-BE49-F238E27FC236}">
                <a16:creationId xmlns:a16="http://schemas.microsoft.com/office/drawing/2014/main" xmlns="" id="{8BCAE364-0597-4F62-926C-9310D3BEAE72}"/>
              </a:ext>
            </a:extLst>
          </p:cNvPr>
          <p:cNvSpPr txBox="1"/>
          <p:nvPr/>
        </p:nvSpPr>
        <p:spPr>
          <a:xfrm>
            <a:off x="986287" y="1604514"/>
            <a:ext cx="5000443" cy="954107"/>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ES" sz="1400" dirty="0">
                <a:latin typeface="Century Gothic"/>
                <a:ea typeface="+mn-lt"/>
                <a:cs typeface="+mn-lt"/>
              </a:rPr>
              <a:t>El fraude tributario se presenta en pequeñas, medianas y grandes empresas y se puede llevar a cabo por diferentes motivos, buscando obtener un beneficio propio o un beneficio para terceros.</a:t>
            </a:r>
          </a:p>
        </p:txBody>
      </p:sp>
      <p:sp>
        <p:nvSpPr>
          <p:cNvPr id="40" name="TextBox 39">
            <a:extLst>
              <a:ext uri="{FF2B5EF4-FFF2-40B4-BE49-F238E27FC236}">
                <a16:creationId xmlns:a16="http://schemas.microsoft.com/office/drawing/2014/main" xmlns="" id="{0887CA4C-BF1C-4BF8-B68B-9B38A10F581C}"/>
              </a:ext>
            </a:extLst>
          </p:cNvPr>
          <p:cNvSpPr txBox="1"/>
          <p:nvPr/>
        </p:nvSpPr>
        <p:spPr>
          <a:xfrm>
            <a:off x="986285" y="3473570"/>
            <a:ext cx="5000443" cy="1169551"/>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ES" sz="1400" dirty="0">
                <a:latin typeface="Century Gothic"/>
                <a:ea typeface="+mn-lt"/>
                <a:cs typeface="+mn-lt"/>
              </a:rPr>
              <a:t>La base de datos y las encuestas arrojaron resultados importantes; sin embargo, existen limitaciones que se vinculan a la imposibilidad de establecer ciertos puntos de manera general.</a:t>
            </a:r>
          </a:p>
          <a:p>
            <a:pPr algn="just"/>
            <a:endParaRPr lang="es-ES" sz="1400" dirty="0">
              <a:latin typeface="Century Gothic"/>
              <a:cs typeface="Arial"/>
            </a:endParaRPr>
          </a:p>
        </p:txBody>
      </p:sp>
      <p:sp>
        <p:nvSpPr>
          <p:cNvPr id="71" name="Título 1">
            <a:extLst>
              <a:ext uri="{FF2B5EF4-FFF2-40B4-BE49-F238E27FC236}">
                <a16:creationId xmlns:a16="http://schemas.microsoft.com/office/drawing/2014/main" xmlns="" id="{23414700-DB89-4ED8-A076-A08A997F8964}"/>
              </a:ext>
            </a:extLst>
          </p:cNvPr>
          <p:cNvSpPr txBox="1">
            <a:spLocks/>
          </p:cNvSpPr>
          <p:nvPr/>
        </p:nvSpPr>
        <p:spPr>
          <a:xfrm>
            <a:off x="6457150" y="98680"/>
            <a:ext cx="4278254" cy="1143000"/>
          </a:xfrm>
          <a:prstGeom prst="rect">
            <a:avLst/>
          </a:prstGeom>
        </p:spPr>
        <p:txBody>
          <a:bodyPr lIns="91440" tIns="45720" rIns="91440" bIns="45720" anchor="t"/>
          <a:lstStyle>
            <a:lvl1pPr algn="r" rtl="0" eaLnBrk="0" fontAlgn="base" hangingPunct="0">
              <a:spcBef>
                <a:spcPct val="0"/>
              </a:spcBef>
              <a:spcAft>
                <a:spcPct val="0"/>
              </a:spcAft>
              <a:defRPr sz="3200" b="1" i="1">
                <a:solidFill>
                  <a:sysClr val="windowText" lastClr="000000"/>
                </a:solidFill>
                <a:effectLst>
                  <a:outerShdw blurRad="38100" dist="38100" dir="2700000" algn="tl">
                    <a:srgbClr val="C0C0C0"/>
                  </a:outerShdw>
                </a:effectLst>
                <a:latin typeface="Century Gothic" panose="020B0502020202020204" pitchFamily="34" charset="0"/>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pPr algn="l"/>
            <a:r>
              <a:rPr lang="es-EC" kern="0" dirty="0">
                <a:latin typeface="Century Gothic"/>
                <a:cs typeface="Arial"/>
              </a:rPr>
              <a:t>RECOMENDACIONES</a:t>
            </a:r>
            <a:endParaRPr lang="en-US" dirty="0"/>
          </a:p>
        </p:txBody>
      </p:sp>
      <p:sp>
        <p:nvSpPr>
          <p:cNvPr id="73" name="Elipse 15">
            <a:hlinkClick r:id="rId2" action="ppaction://hlinksldjump"/>
            <a:extLst>
              <a:ext uri="{FF2B5EF4-FFF2-40B4-BE49-F238E27FC236}">
                <a16:creationId xmlns:a16="http://schemas.microsoft.com/office/drawing/2014/main" xmlns="" id="{4F0EA406-2F64-4E8E-A8C2-E8BC5DC525CA}"/>
              </a:ext>
            </a:extLst>
          </p:cNvPr>
          <p:cNvSpPr/>
          <p:nvPr/>
        </p:nvSpPr>
        <p:spPr>
          <a:xfrm>
            <a:off x="6456937" y="1691661"/>
            <a:ext cx="728732" cy="672771"/>
          </a:xfrm>
          <a:prstGeom prst="ellipse">
            <a:avLst/>
          </a:prstGeom>
          <a:solidFill>
            <a:srgbClr val="9FB78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s-EC" sz="3200" b="1" dirty="0">
                <a:solidFill>
                  <a:schemeClr val="tx1"/>
                </a:solidFill>
                <a:latin typeface="Century Gothic"/>
              </a:rPr>
              <a:t>4</a:t>
            </a:r>
            <a:endParaRPr lang="es-EC" sz="3200" b="1" dirty="0">
              <a:solidFill>
                <a:schemeClr val="tx1"/>
              </a:solidFill>
              <a:latin typeface="Century Gothic" panose="020B0502020202020204" pitchFamily="34" charset="0"/>
            </a:endParaRPr>
          </a:p>
        </p:txBody>
      </p:sp>
      <p:sp>
        <p:nvSpPr>
          <p:cNvPr id="75" name="Elipse 16">
            <a:hlinkClick r:id="rId2" action="ppaction://hlinksldjump"/>
            <a:extLst>
              <a:ext uri="{FF2B5EF4-FFF2-40B4-BE49-F238E27FC236}">
                <a16:creationId xmlns:a16="http://schemas.microsoft.com/office/drawing/2014/main" xmlns="" id="{470A227D-EEDF-4D1F-86E9-0F6FD50D6D85}"/>
              </a:ext>
            </a:extLst>
          </p:cNvPr>
          <p:cNvSpPr/>
          <p:nvPr/>
        </p:nvSpPr>
        <p:spPr>
          <a:xfrm>
            <a:off x="6462334" y="3433353"/>
            <a:ext cx="728732" cy="672771"/>
          </a:xfrm>
          <a:prstGeom prst="ellipse">
            <a:avLst/>
          </a:prstGeom>
          <a:solidFill>
            <a:srgbClr val="9FB78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s-EC" sz="3200" b="1" dirty="0">
                <a:solidFill>
                  <a:schemeClr val="tx1"/>
                </a:solidFill>
                <a:latin typeface="Century Gothic" panose="020B0502020202020204" pitchFamily="34" charset="0"/>
              </a:rPr>
              <a:t>5</a:t>
            </a:r>
          </a:p>
        </p:txBody>
      </p:sp>
      <p:sp>
        <p:nvSpPr>
          <p:cNvPr id="78" name="TextBox 77">
            <a:extLst>
              <a:ext uri="{FF2B5EF4-FFF2-40B4-BE49-F238E27FC236}">
                <a16:creationId xmlns:a16="http://schemas.microsoft.com/office/drawing/2014/main" xmlns="" id="{0EAFEB6A-3617-4257-AA46-4BC6F14BFC49}"/>
              </a:ext>
            </a:extLst>
          </p:cNvPr>
          <p:cNvSpPr txBox="1"/>
          <p:nvPr/>
        </p:nvSpPr>
        <p:spPr>
          <a:xfrm>
            <a:off x="7269191" y="1604513"/>
            <a:ext cx="4612256" cy="1169551"/>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ES" sz="1400" dirty="0">
                <a:latin typeface="Century Gothic"/>
                <a:cs typeface="Arial"/>
              </a:rPr>
              <a:t>Analizar los componentes del pentágono del fraude, motivación, presión, oportunidad, capacidad y racionalización; por parte de las empresas.</a:t>
            </a:r>
            <a:endParaRPr lang="es-ES" sz="1400" dirty="0">
              <a:latin typeface="Century Gothic"/>
              <a:ea typeface="+mn-lt"/>
              <a:cs typeface="+mn-lt"/>
            </a:endParaRPr>
          </a:p>
          <a:p>
            <a:pPr algn="just"/>
            <a:endParaRPr lang="es-ES" sz="1400" dirty="0">
              <a:latin typeface="Century Gothic"/>
              <a:cs typeface="Arial"/>
            </a:endParaRPr>
          </a:p>
        </p:txBody>
      </p:sp>
      <p:sp>
        <p:nvSpPr>
          <p:cNvPr id="79" name="TextBox 78">
            <a:extLst>
              <a:ext uri="{FF2B5EF4-FFF2-40B4-BE49-F238E27FC236}">
                <a16:creationId xmlns:a16="http://schemas.microsoft.com/office/drawing/2014/main" xmlns="" id="{8A86250D-0E30-4FD5-96E6-3E16F68CBC8D}"/>
              </a:ext>
            </a:extLst>
          </p:cNvPr>
          <p:cNvSpPr txBox="1"/>
          <p:nvPr/>
        </p:nvSpPr>
        <p:spPr>
          <a:xfrm>
            <a:off x="7269190" y="3358551"/>
            <a:ext cx="4712897" cy="1169551"/>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ES" sz="1400" dirty="0">
                <a:latin typeface="Century Gothic"/>
                <a:cs typeface="Arial"/>
              </a:rPr>
              <a:t>Tomar en cuenta la presente investigación para el desarrollo de futuros estudios, que abarquen una población más amplia y esta a su vez ayude a los investigadores a obtener resultados más avanzados en torno a la Auditoría Forense.</a:t>
            </a:r>
            <a:endParaRPr lang="es-ES" sz="1400" dirty="0">
              <a:latin typeface="Century Gothic"/>
              <a:ea typeface="+mn-lt"/>
              <a:cs typeface="+mn-lt"/>
            </a:endParaRPr>
          </a:p>
        </p:txBody>
      </p:sp>
    </p:spTree>
    <p:extLst>
      <p:ext uri="{BB962C8B-B14F-4D97-AF65-F5344CB8AC3E}">
        <p14:creationId xmlns:p14="http://schemas.microsoft.com/office/powerpoint/2010/main" val="18654197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flejos de Luz: Salmo para dar gracias">
            <a:extLst>
              <a:ext uri="{FF2B5EF4-FFF2-40B4-BE49-F238E27FC236}">
                <a16:creationId xmlns:a16="http://schemas.microsoft.com/office/drawing/2014/main" xmlns="" id="{E670FC75-0886-423F-B010-B48A0CAE1D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8928" y="1916833"/>
            <a:ext cx="6814145" cy="2557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2755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432849" y="196455"/>
            <a:ext cx="7315200" cy="480474"/>
          </a:xfrm>
        </p:spPr>
        <p:txBody>
          <a:bodyPr lIns="91440" tIns="45720" rIns="91440" bIns="45720" anchor="b"/>
          <a:lstStyle/>
          <a:p>
            <a:pPr algn="ctr"/>
            <a:r>
              <a:rPr lang="es-MX" sz="2400" dirty="0">
                <a:effectLst/>
                <a:latin typeface="Century Gothic"/>
              </a:rPr>
              <a:t>CONTENIDO</a:t>
            </a:r>
            <a:endParaRPr lang="en-US" dirty="0"/>
          </a:p>
        </p:txBody>
      </p:sp>
      <p:sp>
        <p:nvSpPr>
          <p:cNvPr id="6" name="Marcador de texto 5"/>
          <p:cNvSpPr>
            <a:spLocks noGrp="1"/>
          </p:cNvSpPr>
          <p:nvPr>
            <p:ph type="body" sz="half" idx="2"/>
          </p:nvPr>
        </p:nvSpPr>
        <p:spPr>
          <a:xfrm>
            <a:off x="804345" y="858512"/>
            <a:ext cx="10370922" cy="4643337"/>
          </a:xfrm>
        </p:spPr>
        <p:txBody>
          <a:bodyPr lIns="91440" tIns="45720" rIns="91440" bIns="45720" anchor="t"/>
          <a:lstStyle/>
          <a:p>
            <a:pPr marL="457200" indent="-457200">
              <a:buAutoNum type="arabicPeriod"/>
            </a:pPr>
            <a:r>
              <a:rPr lang="es-MX" sz="2000" dirty="0">
                <a:solidFill>
                  <a:schemeClr val="tx1"/>
                </a:solidFill>
                <a:latin typeface="Century Gothic"/>
              </a:rPr>
              <a:t>Problema de investigación </a:t>
            </a:r>
            <a:endParaRPr lang="es-MX" sz="2000" b="1">
              <a:solidFill>
                <a:schemeClr val="tx1"/>
              </a:solidFill>
              <a:latin typeface="Century Gothic"/>
            </a:endParaRPr>
          </a:p>
          <a:p>
            <a:pPr marL="457200" indent="-457200">
              <a:buAutoNum type="arabicPeriod"/>
            </a:pPr>
            <a:r>
              <a:rPr lang="es-MX" sz="2000" dirty="0">
                <a:solidFill>
                  <a:schemeClr val="tx1"/>
                </a:solidFill>
                <a:latin typeface="Century Gothic"/>
              </a:rPr>
              <a:t>Variables de investigación </a:t>
            </a:r>
            <a:endParaRPr lang="es-MX" sz="2000" b="1" dirty="0">
              <a:solidFill>
                <a:schemeClr val="tx1"/>
              </a:solidFill>
              <a:latin typeface="Century Gothic"/>
            </a:endParaRPr>
          </a:p>
          <a:p>
            <a:pPr marL="457200" indent="-457200">
              <a:buAutoNum type="arabicPeriod"/>
            </a:pPr>
            <a:r>
              <a:rPr lang="es-MX" sz="2000" dirty="0">
                <a:solidFill>
                  <a:schemeClr val="tx1"/>
                </a:solidFill>
                <a:latin typeface="Century Gothic"/>
              </a:rPr>
              <a:t>Pregunta de investigación </a:t>
            </a:r>
            <a:endParaRPr lang="es-MX" sz="2000" b="1" dirty="0">
              <a:solidFill>
                <a:schemeClr val="tx1"/>
              </a:solidFill>
              <a:latin typeface="Century Gothic"/>
            </a:endParaRPr>
          </a:p>
          <a:p>
            <a:pPr marL="457200" indent="-457200">
              <a:buAutoNum type="arabicPeriod"/>
            </a:pPr>
            <a:r>
              <a:rPr lang="es-MX" sz="2000" dirty="0">
                <a:solidFill>
                  <a:schemeClr val="tx1"/>
                </a:solidFill>
                <a:latin typeface="Century Gothic"/>
              </a:rPr>
              <a:t>Objetivos de la investigación </a:t>
            </a:r>
            <a:endParaRPr lang="es-MX" sz="2000" b="1" dirty="0">
              <a:solidFill>
                <a:schemeClr val="tx1"/>
              </a:solidFill>
              <a:latin typeface="Century Gothic"/>
            </a:endParaRPr>
          </a:p>
          <a:p>
            <a:pPr marL="457200" indent="-457200">
              <a:buAutoNum type="arabicPeriod"/>
            </a:pPr>
            <a:r>
              <a:rPr lang="es-MX" sz="2000" dirty="0">
                <a:solidFill>
                  <a:schemeClr val="tx1"/>
                </a:solidFill>
                <a:latin typeface="Century Gothic"/>
              </a:rPr>
              <a:t>Marco Teórico</a:t>
            </a:r>
            <a:endParaRPr lang="es-MX" sz="2000" b="1" dirty="0">
              <a:solidFill>
                <a:schemeClr val="tx1"/>
              </a:solidFill>
              <a:latin typeface="Century Gothic"/>
            </a:endParaRPr>
          </a:p>
          <a:p>
            <a:pPr marL="457200" indent="-457200">
              <a:buAutoNum type="arabicPeriod"/>
            </a:pPr>
            <a:r>
              <a:rPr lang="es-MX" sz="2000" dirty="0">
                <a:solidFill>
                  <a:schemeClr val="tx1"/>
                </a:solidFill>
                <a:latin typeface="Century Gothic"/>
              </a:rPr>
              <a:t>Marco Referencial </a:t>
            </a:r>
            <a:endParaRPr lang="es-MX" sz="2000" b="1" dirty="0">
              <a:solidFill>
                <a:schemeClr val="tx1"/>
              </a:solidFill>
              <a:highlight>
                <a:srgbClr val="FFFF00"/>
              </a:highlight>
              <a:latin typeface="Century Gothic"/>
            </a:endParaRPr>
          </a:p>
          <a:p>
            <a:pPr marL="457200" indent="-457200">
              <a:buAutoNum type="arabicPeriod"/>
            </a:pPr>
            <a:r>
              <a:rPr lang="es-MX" sz="2000" dirty="0">
                <a:solidFill>
                  <a:schemeClr val="tx1"/>
                </a:solidFill>
                <a:latin typeface="Century Gothic"/>
              </a:rPr>
              <a:t>Metodología, instrumentos de recolección, validación del instrumento  </a:t>
            </a:r>
            <a:endParaRPr lang="es-MX" sz="2000" b="1" dirty="0">
              <a:solidFill>
                <a:schemeClr val="tx1"/>
              </a:solidFill>
              <a:highlight>
                <a:srgbClr val="FFFF00"/>
              </a:highlight>
              <a:latin typeface="Century Gothic"/>
            </a:endParaRPr>
          </a:p>
          <a:p>
            <a:pPr marL="457200" indent="-457200">
              <a:buAutoNum type="arabicPeriod"/>
            </a:pPr>
            <a:r>
              <a:rPr lang="es-MX" sz="2000" dirty="0">
                <a:solidFill>
                  <a:schemeClr val="tx1"/>
                </a:solidFill>
                <a:latin typeface="Century Gothic"/>
              </a:rPr>
              <a:t>Determinación de la muestra</a:t>
            </a:r>
            <a:endParaRPr lang="es-MX" sz="2000" b="1" dirty="0">
              <a:solidFill>
                <a:schemeClr val="tx1"/>
              </a:solidFill>
              <a:highlight>
                <a:srgbClr val="FFFF00"/>
              </a:highlight>
              <a:latin typeface="Century Gothic"/>
            </a:endParaRPr>
          </a:p>
          <a:p>
            <a:pPr marL="457200" indent="-457200">
              <a:buAutoNum type="arabicPeriod"/>
            </a:pPr>
            <a:r>
              <a:rPr lang="es-MX" sz="2000" dirty="0">
                <a:solidFill>
                  <a:schemeClr val="tx1"/>
                </a:solidFill>
                <a:latin typeface="Century Gothic"/>
              </a:rPr>
              <a:t>Detalle del procedimiento de toma de datos </a:t>
            </a:r>
            <a:endParaRPr lang="es-MX" sz="2000" b="1" dirty="0">
              <a:solidFill>
                <a:schemeClr val="tx1"/>
              </a:solidFill>
              <a:latin typeface="Century Gothic"/>
            </a:endParaRPr>
          </a:p>
          <a:p>
            <a:pPr marL="457200" indent="-457200">
              <a:buAutoNum type="arabicPeriod"/>
            </a:pPr>
            <a:r>
              <a:rPr lang="es-MX" sz="2000" dirty="0">
                <a:solidFill>
                  <a:schemeClr val="tx1"/>
                </a:solidFill>
                <a:latin typeface="Century Gothic"/>
              </a:rPr>
              <a:t>Resultados base de datos </a:t>
            </a:r>
            <a:endParaRPr lang="es-MX" sz="2000" b="1" dirty="0">
              <a:solidFill>
                <a:schemeClr val="tx1"/>
              </a:solidFill>
              <a:latin typeface="Century Gothic"/>
            </a:endParaRPr>
          </a:p>
          <a:p>
            <a:pPr marL="457200" indent="-457200">
              <a:buAutoNum type="arabicPeriod"/>
            </a:pPr>
            <a:r>
              <a:rPr lang="es-MX" sz="2000" dirty="0">
                <a:solidFill>
                  <a:schemeClr val="tx1"/>
                </a:solidFill>
                <a:latin typeface="Century Gothic"/>
              </a:rPr>
              <a:t>Resultados encuestas </a:t>
            </a:r>
            <a:endParaRPr lang="es-MX" sz="2000" b="1" dirty="0">
              <a:solidFill>
                <a:schemeClr val="tx1"/>
              </a:solidFill>
              <a:highlight>
                <a:srgbClr val="FFFF00"/>
              </a:highlight>
              <a:latin typeface="Century Gothic"/>
            </a:endParaRPr>
          </a:p>
          <a:p>
            <a:pPr marL="457200" indent="-457200">
              <a:buAutoNum type="arabicPeriod"/>
            </a:pPr>
            <a:r>
              <a:rPr lang="es-MX" sz="2000" dirty="0">
                <a:solidFill>
                  <a:schemeClr val="tx1"/>
                </a:solidFill>
                <a:latin typeface="Century Gothic"/>
              </a:rPr>
              <a:t>Propuesta</a:t>
            </a:r>
            <a:endParaRPr lang="es-MX" sz="2000" dirty="0">
              <a:solidFill>
                <a:schemeClr val="tx1"/>
              </a:solidFill>
              <a:highlight>
                <a:srgbClr val="FFFF00"/>
              </a:highlight>
            </a:endParaRPr>
          </a:p>
          <a:p>
            <a:pPr marL="457200" indent="-457200">
              <a:buAutoNum type="arabicPeriod"/>
            </a:pPr>
            <a:r>
              <a:rPr lang="es-MX" sz="2000" dirty="0">
                <a:solidFill>
                  <a:schemeClr val="tx1"/>
                </a:solidFill>
                <a:latin typeface="Century Gothic"/>
              </a:rPr>
              <a:t>Conclusiones y recomendaciones </a:t>
            </a:r>
          </a:p>
        </p:txBody>
      </p:sp>
    </p:spTree>
    <p:extLst>
      <p:ext uri="{BB962C8B-B14F-4D97-AF65-F5344CB8AC3E}">
        <p14:creationId xmlns:p14="http://schemas.microsoft.com/office/powerpoint/2010/main" val="3499186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21EF306-B721-479E-93C2-B5C9E4977277}"/>
              </a:ext>
            </a:extLst>
          </p:cNvPr>
          <p:cNvSpPr>
            <a:spLocks noGrp="1"/>
          </p:cNvSpPr>
          <p:nvPr>
            <p:ph type="title"/>
          </p:nvPr>
        </p:nvSpPr>
        <p:spPr>
          <a:xfrm>
            <a:off x="118280" y="120248"/>
            <a:ext cx="10972800" cy="1143000"/>
          </a:xfrm>
        </p:spPr>
        <p:txBody>
          <a:bodyPr lIns="91440" tIns="45720" rIns="91440" bIns="45720" anchor="t"/>
          <a:lstStyle/>
          <a:p>
            <a:pPr algn="l"/>
            <a:r>
              <a:rPr lang="es-EC">
                <a:cs typeface="Arial"/>
              </a:rPr>
              <a:t>1. PROBLEMA DE INVESTIGACIÓN</a:t>
            </a:r>
            <a:endParaRPr lang="es-EC"/>
          </a:p>
        </p:txBody>
      </p:sp>
      <p:grpSp>
        <p:nvGrpSpPr>
          <p:cNvPr id="12" name="Group 11">
            <a:extLst>
              <a:ext uri="{FF2B5EF4-FFF2-40B4-BE49-F238E27FC236}">
                <a16:creationId xmlns:a16="http://schemas.microsoft.com/office/drawing/2014/main" xmlns="" id="{1011C94A-219C-49EA-B78E-2CAC271BF7AD}"/>
              </a:ext>
            </a:extLst>
          </p:cNvPr>
          <p:cNvGrpSpPr/>
          <p:nvPr/>
        </p:nvGrpSpPr>
        <p:grpSpPr>
          <a:xfrm>
            <a:off x="418085" y="987191"/>
            <a:ext cx="1979712" cy="565227"/>
            <a:chOff x="0" y="0"/>
            <a:chExt cx="11180817" cy="645110"/>
          </a:xfrm>
          <a:solidFill>
            <a:srgbClr val="5A7143"/>
          </a:solidFill>
          <a:scene3d>
            <a:camera prst="orthographicFront">
              <a:rot lat="0" lon="0" rev="0"/>
            </a:camera>
            <a:lightRig rig="balanced" dir="t">
              <a:rot lat="0" lon="0" rev="8700000"/>
            </a:lightRig>
          </a:scene3d>
        </p:grpSpPr>
        <p:sp>
          <p:nvSpPr>
            <p:cNvPr id="13" name="Rectangle: Rounded Corners 12">
              <a:extLst>
                <a:ext uri="{FF2B5EF4-FFF2-40B4-BE49-F238E27FC236}">
                  <a16:creationId xmlns:a16="http://schemas.microsoft.com/office/drawing/2014/main" xmlns="" id="{34F16EDA-6515-4739-ADBB-66C70D1126A7}"/>
                </a:ext>
              </a:extLst>
            </p:cNvPr>
            <p:cNvSpPr/>
            <p:nvPr/>
          </p:nvSpPr>
          <p:spPr>
            <a:xfrm>
              <a:off x="0" y="0"/>
              <a:ext cx="11180817" cy="645110"/>
            </a:xfrm>
            <a:prstGeom prst="round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a:lstStyle/>
            <a:p>
              <a:endParaRPr lang="es-ES"/>
            </a:p>
          </p:txBody>
        </p:sp>
        <p:sp>
          <p:nvSpPr>
            <p:cNvPr id="14" name="Rectangle: Rounded Corners 4">
              <a:extLst>
                <a:ext uri="{FF2B5EF4-FFF2-40B4-BE49-F238E27FC236}">
                  <a16:creationId xmlns:a16="http://schemas.microsoft.com/office/drawing/2014/main" xmlns="" id="{A4C1CBCC-4B93-44AC-9668-C6E368272E80}"/>
                </a:ext>
              </a:extLst>
            </p:cNvPr>
            <p:cNvSpPr txBox="1"/>
            <p:nvPr/>
          </p:nvSpPr>
          <p:spPr>
            <a:xfrm>
              <a:off x="31492" y="31492"/>
              <a:ext cx="11117833" cy="582126"/>
            </a:xfrm>
            <a:prstGeom prst="rect">
              <a:avLst/>
            </a:prstGeom>
            <a:grpFill/>
            <a:ln>
              <a:solidFill>
                <a:srgbClr val="6F8B53"/>
              </a:solid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defTabSz="889000">
                <a:lnSpc>
                  <a:spcPct val="90000"/>
                </a:lnSpc>
                <a:spcAft>
                  <a:spcPct val="35000"/>
                </a:spcAft>
              </a:pPr>
              <a:r>
                <a:rPr lang="es-EC" sz="1600" b="1">
                  <a:latin typeface="Century Gothic" panose="020B0502020202020204" pitchFamily="34" charset="0"/>
                </a:rPr>
                <a:t>América Latina</a:t>
              </a:r>
            </a:p>
          </p:txBody>
        </p:sp>
      </p:grpSp>
      <p:sp>
        <p:nvSpPr>
          <p:cNvPr id="3" name="TextBox 2">
            <a:extLst>
              <a:ext uri="{FF2B5EF4-FFF2-40B4-BE49-F238E27FC236}">
                <a16:creationId xmlns:a16="http://schemas.microsoft.com/office/drawing/2014/main" xmlns="" id="{9807EEAF-82F1-497D-B5B6-019983E3E09B}"/>
              </a:ext>
            </a:extLst>
          </p:cNvPr>
          <p:cNvSpPr txBox="1"/>
          <p:nvPr/>
        </p:nvSpPr>
        <p:spPr>
          <a:xfrm>
            <a:off x="418085" y="1702574"/>
            <a:ext cx="5517492" cy="1892185"/>
          </a:xfrm>
          <a:prstGeom prst="rect">
            <a:avLst/>
          </a:prstGeom>
          <a:noFill/>
        </p:spPr>
        <p:txBody>
          <a:bodyPr wrap="square" rtlCol="0">
            <a:spAutoFit/>
          </a:bodyPr>
          <a:lstStyle/>
          <a:p>
            <a:pPr algn="just">
              <a:lnSpc>
                <a:spcPct val="150000"/>
              </a:lnSpc>
            </a:pPr>
            <a:r>
              <a:rPr lang="es-EC" sz="1600" b="1" dirty="0">
                <a:latin typeface="Century Gothic" panose="020B0502020202020204" pitchFamily="34" charset="0"/>
              </a:rPr>
              <a:t>KPMG (2019)</a:t>
            </a:r>
            <a:endParaRPr lang="es-ES" sz="1600" dirty="0">
              <a:latin typeface="Century Gothic" panose="020B0502020202020204" pitchFamily="34" charset="0"/>
            </a:endParaRPr>
          </a:p>
          <a:p>
            <a:pPr marL="342900" indent="-342900" algn="just">
              <a:lnSpc>
                <a:spcPct val="150000"/>
              </a:lnSpc>
              <a:buFontTx/>
              <a:buChar char="-"/>
            </a:pPr>
            <a:r>
              <a:rPr lang="es-ES" sz="1600" dirty="0">
                <a:latin typeface="Century Gothic" panose="020B0502020202020204" pitchFamily="34" charset="0"/>
              </a:rPr>
              <a:t>Elevado índice de fraudes</a:t>
            </a:r>
          </a:p>
          <a:p>
            <a:pPr marL="342900" indent="-342900" algn="just">
              <a:lnSpc>
                <a:spcPct val="150000"/>
              </a:lnSpc>
              <a:buFontTx/>
              <a:buChar char="-"/>
            </a:pPr>
            <a:r>
              <a:rPr lang="es-ES" sz="1600" dirty="0">
                <a:latin typeface="Century Gothic" panose="020B0502020202020204" pitchFamily="34" charset="0"/>
              </a:rPr>
              <a:t>No hay respuesta por parte de autoridades</a:t>
            </a:r>
          </a:p>
          <a:p>
            <a:pPr marL="342900" indent="-342900" algn="just">
              <a:lnSpc>
                <a:spcPct val="150000"/>
              </a:lnSpc>
              <a:buFontTx/>
              <a:buChar char="-"/>
            </a:pPr>
            <a:r>
              <a:rPr lang="es-ES" sz="1600" dirty="0">
                <a:latin typeface="Century Gothic" panose="020B0502020202020204" pitchFamily="34" charset="0"/>
              </a:rPr>
              <a:t>Comportamientos ilícitos sin sanciones respectivas</a:t>
            </a:r>
          </a:p>
          <a:p>
            <a:pPr marL="342900" indent="-342900" algn="just">
              <a:lnSpc>
                <a:spcPct val="150000"/>
              </a:lnSpc>
              <a:buFontTx/>
              <a:buChar char="-"/>
            </a:pPr>
            <a:endParaRPr lang="es-ES" sz="1600" dirty="0">
              <a:latin typeface="Century Gothic" panose="020B0502020202020204" pitchFamily="34" charset="0"/>
            </a:endParaRPr>
          </a:p>
        </p:txBody>
      </p:sp>
      <p:sp>
        <p:nvSpPr>
          <p:cNvPr id="18" name="TextBox 17">
            <a:extLst>
              <a:ext uri="{FF2B5EF4-FFF2-40B4-BE49-F238E27FC236}">
                <a16:creationId xmlns:a16="http://schemas.microsoft.com/office/drawing/2014/main" xmlns="" id="{AA1E1A89-44C4-4F3F-88F0-C2C877A916A4}"/>
              </a:ext>
            </a:extLst>
          </p:cNvPr>
          <p:cNvSpPr txBox="1"/>
          <p:nvPr/>
        </p:nvSpPr>
        <p:spPr>
          <a:xfrm>
            <a:off x="418085" y="3561031"/>
            <a:ext cx="5517492" cy="2677656"/>
          </a:xfrm>
          <a:prstGeom prst="rect">
            <a:avLst/>
          </a:prstGeom>
          <a:noFill/>
        </p:spPr>
        <p:txBody>
          <a:bodyPr wrap="square" lIns="91440" tIns="45720" rIns="91440" bIns="45720" rtlCol="0" anchor="t">
            <a:spAutoFit/>
          </a:bodyPr>
          <a:lstStyle/>
          <a:p>
            <a:pPr algn="just">
              <a:lnSpc>
                <a:spcPct val="150000"/>
              </a:lnSpc>
            </a:pPr>
            <a:r>
              <a:rPr lang="es-EC" sz="1600" b="1" dirty="0">
                <a:latin typeface="Century Gothic"/>
              </a:rPr>
              <a:t>BDO. GLOBAL (2019)</a:t>
            </a:r>
            <a:endParaRPr lang="es-EC" sz="1600" b="1">
              <a:latin typeface="Century Gothic" panose="020B0502020202020204" pitchFamily="34" charset="0"/>
            </a:endParaRPr>
          </a:p>
          <a:p>
            <a:pPr marL="342900" indent="-342900" algn="just">
              <a:lnSpc>
                <a:spcPct val="150000"/>
              </a:lnSpc>
              <a:buFontTx/>
              <a:buChar char="-"/>
            </a:pPr>
            <a:r>
              <a:rPr lang="en-US" sz="1600" dirty="0" err="1">
                <a:latin typeface="Century Gothic"/>
              </a:rPr>
              <a:t>Rasgos</a:t>
            </a:r>
            <a:r>
              <a:rPr lang="en-US" sz="1600" dirty="0">
                <a:latin typeface="Century Gothic"/>
              </a:rPr>
              <a:t> de los </a:t>
            </a:r>
            <a:r>
              <a:rPr lang="en-US" sz="1600" dirty="0" err="1">
                <a:latin typeface="Century Gothic"/>
              </a:rPr>
              <a:t>defraudadores</a:t>
            </a:r>
            <a:r>
              <a:rPr lang="en-US" sz="1600" dirty="0">
                <a:latin typeface="Century Gothic"/>
                <a:sym typeface="Wingdings" panose="05000000000000000000" pitchFamily="2" charset="2"/>
              </a:rPr>
              <a:t> personas entre 31 y 40 </a:t>
            </a:r>
            <a:r>
              <a:rPr lang="en-US" sz="1600" dirty="0" err="1">
                <a:latin typeface="Century Gothic"/>
                <a:sym typeface="Wingdings" panose="05000000000000000000" pitchFamily="2" charset="2"/>
              </a:rPr>
              <a:t>años</a:t>
            </a:r>
            <a:r>
              <a:rPr lang="en-US" sz="1600" dirty="0">
                <a:latin typeface="Century Gothic"/>
                <a:sym typeface="Wingdings" panose="05000000000000000000" pitchFamily="2" charset="2"/>
              </a:rPr>
              <a:t> con </a:t>
            </a:r>
            <a:r>
              <a:rPr lang="en-US" sz="1600" dirty="0" err="1">
                <a:latin typeface="Century Gothic"/>
                <a:sym typeface="Wingdings" panose="05000000000000000000" pitchFamily="2" charset="2"/>
              </a:rPr>
              <a:t>títulos</a:t>
            </a:r>
            <a:r>
              <a:rPr lang="en-US" sz="1600" dirty="0">
                <a:latin typeface="Century Gothic"/>
                <a:sym typeface="Wingdings" panose="05000000000000000000" pitchFamily="2" charset="2"/>
              </a:rPr>
              <a:t> </a:t>
            </a:r>
            <a:r>
              <a:rPr lang="en-US" sz="1600" dirty="0" err="1">
                <a:latin typeface="Century Gothic"/>
                <a:sym typeface="Wingdings" panose="05000000000000000000" pitchFamily="2" charset="2"/>
              </a:rPr>
              <a:t>universitarios</a:t>
            </a:r>
            <a:r>
              <a:rPr lang="en-US" sz="1600" dirty="0">
                <a:latin typeface="Century Gothic"/>
                <a:sym typeface="Wingdings" panose="05000000000000000000" pitchFamily="2" charset="2"/>
              </a:rPr>
              <a:t> y altos cargos</a:t>
            </a:r>
            <a:endParaRPr lang="en-US" sz="1600">
              <a:latin typeface="Century Gothic" panose="020B0502020202020204" pitchFamily="34" charset="0"/>
              <a:sym typeface="Wingdings" panose="05000000000000000000" pitchFamily="2" charset="2"/>
            </a:endParaRPr>
          </a:p>
          <a:p>
            <a:pPr marL="342900" indent="-342900" algn="just">
              <a:lnSpc>
                <a:spcPct val="150000"/>
              </a:lnSpc>
              <a:buFontTx/>
              <a:buChar char="-"/>
            </a:pPr>
            <a:r>
              <a:rPr lang="en-US" sz="1600" dirty="0">
                <a:latin typeface="Century Gothic"/>
              </a:rPr>
              <a:t>ACFE (2018) </a:t>
            </a:r>
            <a:r>
              <a:rPr lang="en-US" sz="1600" dirty="0" err="1">
                <a:latin typeface="Century Gothic"/>
              </a:rPr>
              <a:t>promedio</a:t>
            </a:r>
            <a:r>
              <a:rPr lang="en-US" sz="1600" dirty="0">
                <a:latin typeface="Century Gothic"/>
              </a:rPr>
              <a:t> </a:t>
            </a:r>
            <a:r>
              <a:rPr lang="en-US" sz="1600">
                <a:latin typeface="Century Gothic"/>
              </a:rPr>
              <a:t>de 193.000 </a:t>
            </a:r>
            <a:r>
              <a:rPr lang="en-US" sz="1600" dirty="0">
                <a:latin typeface="Century Gothic"/>
              </a:rPr>
              <a:t>USD</a:t>
            </a:r>
            <a:r>
              <a:rPr lang="en-US" sz="1600">
                <a:latin typeface="Century Gothic"/>
              </a:rPr>
              <a:t> en </a:t>
            </a:r>
            <a:r>
              <a:rPr lang="en-US" sz="1600" dirty="0" err="1">
                <a:latin typeface="Century Gothic"/>
              </a:rPr>
              <a:t>daños</a:t>
            </a:r>
            <a:r>
              <a:rPr lang="en-US" sz="1600" dirty="0">
                <a:latin typeface="Century Gothic"/>
              </a:rPr>
              <a:t> por </a:t>
            </a:r>
            <a:r>
              <a:rPr lang="en-US" sz="1600" dirty="0" err="1">
                <a:latin typeface="Century Gothic"/>
              </a:rPr>
              <a:t>fraudes</a:t>
            </a:r>
            <a:r>
              <a:rPr lang="en-US" sz="1600" dirty="0">
                <a:latin typeface="Century Gothic"/>
              </a:rPr>
              <a:t> c/</a:t>
            </a:r>
            <a:r>
              <a:rPr lang="en-US" sz="1600" dirty="0" err="1">
                <a:latin typeface="Century Gothic"/>
              </a:rPr>
              <a:t>año</a:t>
            </a:r>
            <a:endParaRPr lang="en-US" sz="1600">
              <a:latin typeface="Century Gothic" panose="020B0502020202020204" pitchFamily="34" charset="0"/>
            </a:endParaRPr>
          </a:p>
          <a:p>
            <a:pPr marL="342900" indent="-342900" algn="just">
              <a:lnSpc>
                <a:spcPct val="150000"/>
              </a:lnSpc>
              <a:buFontTx/>
              <a:buChar char="-"/>
            </a:pPr>
            <a:r>
              <a:rPr lang="en-US" sz="1600" dirty="0">
                <a:latin typeface="Century Gothic"/>
              </a:rPr>
              <a:t>América </a:t>
            </a:r>
            <a:r>
              <a:rPr lang="en-US" sz="1600" dirty="0" err="1">
                <a:latin typeface="Century Gothic"/>
              </a:rPr>
              <a:t>latina</a:t>
            </a:r>
            <a:r>
              <a:rPr lang="en-US" sz="1600" dirty="0">
                <a:latin typeface="Century Gothic"/>
              </a:rPr>
              <a:t> y el Caribe </a:t>
            </a:r>
            <a:r>
              <a:rPr lang="en-US" sz="1600" dirty="0" err="1">
                <a:latin typeface="Century Gothic"/>
              </a:rPr>
              <a:t>lideran</a:t>
            </a:r>
            <a:r>
              <a:rPr lang="en-US" sz="1600" dirty="0">
                <a:latin typeface="Century Gothic"/>
              </a:rPr>
              <a:t> la </a:t>
            </a:r>
            <a:r>
              <a:rPr lang="en-US" sz="1600" dirty="0" err="1">
                <a:latin typeface="Century Gothic"/>
              </a:rPr>
              <a:t>lista</a:t>
            </a:r>
            <a:r>
              <a:rPr lang="en-US" sz="1600" dirty="0">
                <a:latin typeface="Century Gothic"/>
              </a:rPr>
              <a:t> de </a:t>
            </a:r>
            <a:r>
              <a:rPr lang="en-US" sz="1600" dirty="0" err="1">
                <a:latin typeface="Century Gothic"/>
              </a:rPr>
              <a:t>paises</a:t>
            </a:r>
            <a:r>
              <a:rPr lang="en-US" sz="1600" dirty="0">
                <a:latin typeface="Century Gothic"/>
              </a:rPr>
              <a:t> </a:t>
            </a:r>
            <a:r>
              <a:rPr lang="en-US" sz="1600" dirty="0" err="1">
                <a:latin typeface="Century Gothic"/>
              </a:rPr>
              <a:t>más</a:t>
            </a:r>
            <a:r>
              <a:rPr lang="en-US" sz="1600" dirty="0">
                <a:latin typeface="Century Gothic"/>
              </a:rPr>
              <a:t> </a:t>
            </a:r>
            <a:r>
              <a:rPr lang="en-US" sz="1600" dirty="0" err="1">
                <a:latin typeface="Century Gothic"/>
              </a:rPr>
              <a:t>corruptos</a:t>
            </a:r>
            <a:endParaRPr lang="en-US" sz="1600">
              <a:latin typeface="Century Gothic" panose="020B0502020202020204" pitchFamily="34" charset="0"/>
            </a:endParaRPr>
          </a:p>
        </p:txBody>
      </p:sp>
      <p:grpSp>
        <p:nvGrpSpPr>
          <p:cNvPr id="19" name="Group 18">
            <a:extLst>
              <a:ext uri="{FF2B5EF4-FFF2-40B4-BE49-F238E27FC236}">
                <a16:creationId xmlns:a16="http://schemas.microsoft.com/office/drawing/2014/main" xmlns="" id="{828D6293-1E70-4957-9E5B-E942B8B57418}"/>
              </a:ext>
            </a:extLst>
          </p:cNvPr>
          <p:cNvGrpSpPr/>
          <p:nvPr/>
        </p:nvGrpSpPr>
        <p:grpSpPr>
          <a:xfrm>
            <a:off x="9644246" y="987191"/>
            <a:ext cx="1979712" cy="565227"/>
            <a:chOff x="0" y="0"/>
            <a:chExt cx="11180817" cy="645110"/>
          </a:xfrm>
          <a:solidFill>
            <a:srgbClr val="5A7143"/>
          </a:solidFill>
          <a:scene3d>
            <a:camera prst="orthographicFront">
              <a:rot lat="0" lon="0" rev="0"/>
            </a:camera>
            <a:lightRig rig="balanced" dir="t">
              <a:rot lat="0" lon="0" rev="8700000"/>
            </a:lightRig>
          </a:scene3d>
        </p:grpSpPr>
        <p:sp>
          <p:nvSpPr>
            <p:cNvPr id="20" name="Rectangle: Rounded Corners 19">
              <a:extLst>
                <a:ext uri="{FF2B5EF4-FFF2-40B4-BE49-F238E27FC236}">
                  <a16:creationId xmlns:a16="http://schemas.microsoft.com/office/drawing/2014/main" xmlns="" id="{2B0B3256-0F76-46DA-8E1D-4794D863A92C}"/>
                </a:ext>
              </a:extLst>
            </p:cNvPr>
            <p:cNvSpPr/>
            <p:nvPr/>
          </p:nvSpPr>
          <p:spPr>
            <a:xfrm>
              <a:off x="0" y="0"/>
              <a:ext cx="11180817" cy="645110"/>
            </a:xfrm>
            <a:prstGeom prst="round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a:lstStyle/>
            <a:p>
              <a:pPr algn="ctr"/>
              <a:endParaRPr lang="es-ES" b="1"/>
            </a:p>
          </p:txBody>
        </p:sp>
        <p:sp>
          <p:nvSpPr>
            <p:cNvPr id="21" name="Rectangle: Rounded Corners 4">
              <a:extLst>
                <a:ext uri="{FF2B5EF4-FFF2-40B4-BE49-F238E27FC236}">
                  <a16:creationId xmlns:a16="http://schemas.microsoft.com/office/drawing/2014/main" xmlns="" id="{BA0E0D05-BDE9-4530-8B93-574557920372}"/>
                </a:ext>
              </a:extLst>
            </p:cNvPr>
            <p:cNvSpPr txBox="1"/>
            <p:nvPr/>
          </p:nvSpPr>
          <p:spPr>
            <a:xfrm>
              <a:off x="31492" y="31492"/>
              <a:ext cx="11117833" cy="582126"/>
            </a:xfrm>
            <a:prstGeom prst="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algn="ctr" defTabSz="889000">
                <a:lnSpc>
                  <a:spcPct val="90000"/>
                </a:lnSpc>
                <a:spcAft>
                  <a:spcPct val="35000"/>
                </a:spcAft>
              </a:pPr>
              <a:r>
                <a:rPr lang="es-EC" sz="1600" b="1">
                  <a:latin typeface="Century Gothic" panose="020B0502020202020204" pitchFamily="34" charset="0"/>
                </a:rPr>
                <a:t>Ecuador</a:t>
              </a:r>
            </a:p>
          </p:txBody>
        </p:sp>
      </p:grpSp>
      <p:sp>
        <p:nvSpPr>
          <p:cNvPr id="22" name="TextBox 21">
            <a:extLst>
              <a:ext uri="{FF2B5EF4-FFF2-40B4-BE49-F238E27FC236}">
                <a16:creationId xmlns:a16="http://schemas.microsoft.com/office/drawing/2014/main" xmlns="" id="{EC6BBAE6-8838-4AF0-ADA1-17A0CA9E417F}"/>
              </a:ext>
            </a:extLst>
          </p:cNvPr>
          <p:cNvSpPr txBox="1"/>
          <p:nvPr/>
        </p:nvSpPr>
        <p:spPr>
          <a:xfrm>
            <a:off x="6506653" y="1458159"/>
            <a:ext cx="5632510" cy="3954288"/>
          </a:xfrm>
          <a:prstGeom prst="rect">
            <a:avLst/>
          </a:prstGeom>
          <a:noFill/>
        </p:spPr>
        <p:txBody>
          <a:bodyPr wrap="square" lIns="91440" tIns="45720" rIns="91440" bIns="45720" rtlCol="0" anchor="t">
            <a:spAutoFit/>
          </a:bodyPr>
          <a:lstStyle/>
          <a:p>
            <a:pPr algn="just">
              <a:lnSpc>
                <a:spcPct val="200000"/>
              </a:lnSpc>
            </a:pPr>
            <a:r>
              <a:rPr lang="es-EC" sz="1600" b="1" dirty="0">
                <a:latin typeface="Century Gothic"/>
              </a:rPr>
              <a:t>(Brik, 2019)</a:t>
            </a:r>
            <a:endParaRPr lang="es-EC" sz="1600" b="1">
              <a:latin typeface="Century Gothic" panose="020B0502020202020204" pitchFamily="34" charset="0"/>
            </a:endParaRPr>
          </a:p>
          <a:p>
            <a:pPr marL="342900" indent="-342900" algn="just">
              <a:lnSpc>
                <a:spcPct val="200000"/>
              </a:lnSpc>
              <a:buFontTx/>
              <a:buChar char="-"/>
            </a:pPr>
            <a:r>
              <a:rPr lang="es-ES" sz="1600" dirty="0">
                <a:latin typeface="Century Gothic"/>
              </a:rPr>
              <a:t>País con altos índices de corrupción y delitos financieros</a:t>
            </a:r>
            <a:endParaRPr lang="es-ES" sz="1600">
              <a:latin typeface="Century Gothic" panose="020B0502020202020204" pitchFamily="34" charset="0"/>
            </a:endParaRPr>
          </a:p>
          <a:p>
            <a:pPr marL="342900" indent="-342900" algn="just">
              <a:lnSpc>
                <a:spcPct val="200000"/>
              </a:lnSpc>
              <a:buFontTx/>
              <a:buChar char="-"/>
            </a:pPr>
            <a:r>
              <a:rPr lang="es-ES" sz="1600" dirty="0">
                <a:latin typeface="Century Gothic"/>
              </a:rPr>
              <a:t>Debido a factores políticos y culturales</a:t>
            </a:r>
            <a:endParaRPr lang="es-ES" sz="1600">
              <a:latin typeface="Century Gothic" panose="020B0502020202020204" pitchFamily="34" charset="0"/>
            </a:endParaRPr>
          </a:p>
          <a:p>
            <a:pPr algn="just">
              <a:lnSpc>
                <a:spcPct val="200000"/>
              </a:lnSpc>
            </a:pPr>
            <a:r>
              <a:rPr lang="es-ES" sz="1600" dirty="0">
                <a:latin typeface="Century Gothic"/>
              </a:rPr>
              <a:t>- </a:t>
            </a:r>
            <a:r>
              <a:rPr lang="es-ES" sz="1600">
                <a:latin typeface="Century Gothic"/>
              </a:rPr>
              <a:t> 30.000 a 70.000</a:t>
            </a:r>
            <a:r>
              <a:rPr lang="es-ES" sz="1600" dirty="0">
                <a:latin typeface="Century Gothic"/>
              </a:rPr>
              <a:t> </a:t>
            </a:r>
            <a:r>
              <a:rPr lang="es-ES" sz="1600">
                <a:latin typeface="Century Gothic" panose="020B0502020202020204" pitchFamily="34" charset="0"/>
              </a:rPr>
              <a:t> </a:t>
            </a:r>
            <a:r>
              <a:rPr lang="es-ES" sz="1600">
                <a:latin typeface="Century Gothic"/>
              </a:rPr>
              <a:t>millones </a:t>
            </a:r>
            <a:r>
              <a:rPr lang="es-ES" sz="1600" dirty="0">
                <a:latin typeface="Century Gothic"/>
              </a:rPr>
              <a:t>USD</a:t>
            </a:r>
            <a:r>
              <a:rPr lang="es-ES" sz="1600">
                <a:latin typeface="Century Gothic"/>
              </a:rPr>
              <a:t> de </a:t>
            </a:r>
            <a:r>
              <a:rPr lang="es-ES" sz="1600" dirty="0">
                <a:latin typeface="Century Gothic"/>
              </a:rPr>
              <a:t>perjuicios </a:t>
            </a:r>
            <a:r>
              <a:rPr lang="es-ES" sz="1600">
                <a:latin typeface="Century Gothic"/>
              </a:rPr>
              <a:t>al Estado </a:t>
            </a:r>
            <a:endParaRPr lang="es-ES" sz="1600" dirty="0">
              <a:latin typeface="Century Gothic" panose="020B0502020202020204" pitchFamily="34" charset="0"/>
            </a:endParaRPr>
          </a:p>
          <a:p>
            <a:pPr marL="342900" indent="-342900" algn="just">
              <a:lnSpc>
                <a:spcPct val="200000"/>
              </a:lnSpc>
              <a:buFontTx/>
              <a:buChar char="-"/>
            </a:pPr>
            <a:r>
              <a:rPr lang="es-ES" sz="1600">
                <a:latin typeface="Century Gothic"/>
              </a:rPr>
              <a:t>10 millones </a:t>
            </a:r>
            <a:r>
              <a:rPr lang="es-ES" sz="1600" dirty="0">
                <a:latin typeface="Century Gothic"/>
              </a:rPr>
              <a:t>USD</a:t>
            </a:r>
            <a:r>
              <a:rPr lang="es-ES" sz="1600">
                <a:latin typeface="Century Gothic"/>
              </a:rPr>
              <a:t> de </a:t>
            </a:r>
            <a:r>
              <a:rPr lang="es-ES" sz="1600" dirty="0">
                <a:latin typeface="Century Gothic"/>
              </a:rPr>
              <a:t>pérdidas al día</a:t>
            </a:r>
            <a:endParaRPr lang="es-ES" sz="1600">
              <a:latin typeface="Century Gothic" panose="020B0502020202020204" pitchFamily="34" charset="0"/>
            </a:endParaRPr>
          </a:p>
          <a:p>
            <a:pPr marL="342900" indent="-342900" algn="just">
              <a:lnSpc>
                <a:spcPct val="200000"/>
              </a:lnSpc>
              <a:buFontTx/>
              <a:buChar char="-"/>
            </a:pPr>
            <a:r>
              <a:rPr lang="es-ES" sz="1600" dirty="0">
                <a:latin typeface="Century Gothic"/>
              </a:rPr>
              <a:t>No se puede eliminar el </a:t>
            </a:r>
            <a:r>
              <a:rPr lang="es-ES" sz="1600">
                <a:latin typeface="Century Gothic"/>
              </a:rPr>
              <a:t>déficit presupuestario </a:t>
            </a:r>
            <a:endParaRPr lang="es-ES" sz="1600">
              <a:latin typeface="Century Gothic" panose="020B0502020202020204" pitchFamily="34" charset="0"/>
            </a:endParaRPr>
          </a:p>
          <a:p>
            <a:pPr marL="342900" indent="-342900" algn="just">
              <a:lnSpc>
                <a:spcPct val="200000"/>
              </a:lnSpc>
              <a:buFontTx/>
              <a:buChar char="-"/>
            </a:pPr>
            <a:r>
              <a:rPr lang="es-ES" sz="1600" dirty="0">
                <a:latin typeface="Century Gothic"/>
              </a:rPr>
              <a:t>Incremento de </a:t>
            </a:r>
            <a:r>
              <a:rPr lang="es-ES" sz="1600">
                <a:latin typeface="Century Gothic"/>
              </a:rPr>
              <a:t>la pobreza </a:t>
            </a:r>
            <a:endParaRPr lang="es-ES" sz="1600">
              <a:latin typeface="Century Gothic" panose="020B0502020202020204" pitchFamily="34" charset="0"/>
            </a:endParaRPr>
          </a:p>
        </p:txBody>
      </p:sp>
    </p:spTree>
    <p:extLst>
      <p:ext uri="{BB962C8B-B14F-4D97-AF65-F5344CB8AC3E}">
        <p14:creationId xmlns:p14="http://schemas.microsoft.com/office/powerpoint/2010/main" val="4238475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21EF306-B721-479E-93C2-B5C9E4977277}"/>
              </a:ext>
            </a:extLst>
          </p:cNvPr>
          <p:cNvSpPr>
            <a:spLocks noGrp="1"/>
          </p:cNvSpPr>
          <p:nvPr>
            <p:ph type="title"/>
          </p:nvPr>
        </p:nvSpPr>
        <p:spPr>
          <a:xfrm>
            <a:off x="609600" y="194428"/>
            <a:ext cx="10972800" cy="1143000"/>
          </a:xfrm>
        </p:spPr>
        <p:txBody>
          <a:bodyPr lIns="91440" tIns="45720" rIns="91440" bIns="45720" anchor="t"/>
          <a:lstStyle/>
          <a:p>
            <a:pPr algn="l"/>
            <a:r>
              <a:rPr lang="es-EC">
                <a:cs typeface="Arial"/>
              </a:rPr>
              <a:t>1. PROBLEMA DE INVESTIGACIÓN</a:t>
            </a:r>
            <a:endParaRPr lang="es-EC"/>
          </a:p>
        </p:txBody>
      </p:sp>
      <p:grpSp>
        <p:nvGrpSpPr>
          <p:cNvPr id="18" name="Group 17">
            <a:extLst>
              <a:ext uri="{FF2B5EF4-FFF2-40B4-BE49-F238E27FC236}">
                <a16:creationId xmlns:a16="http://schemas.microsoft.com/office/drawing/2014/main" xmlns="" id="{353D6787-80DD-4E0A-97EB-31EF7B3B170E}"/>
              </a:ext>
            </a:extLst>
          </p:cNvPr>
          <p:cNvGrpSpPr/>
          <p:nvPr/>
        </p:nvGrpSpPr>
        <p:grpSpPr>
          <a:xfrm>
            <a:off x="153479" y="1258894"/>
            <a:ext cx="6082469" cy="911868"/>
            <a:chOff x="537157" y="1564311"/>
            <a:chExt cx="4898939" cy="620416"/>
          </a:xfrm>
        </p:grpSpPr>
        <p:sp>
          <p:nvSpPr>
            <p:cNvPr id="19" name="Flowchart: Manual Input 2">
              <a:extLst>
                <a:ext uri="{FF2B5EF4-FFF2-40B4-BE49-F238E27FC236}">
                  <a16:creationId xmlns:a16="http://schemas.microsoft.com/office/drawing/2014/main" xmlns="" id="{A431712C-E0E3-408F-B941-9DFCB3FA5494}"/>
                </a:ext>
              </a:extLst>
            </p:cNvPr>
            <p:cNvSpPr/>
            <p:nvPr/>
          </p:nvSpPr>
          <p:spPr bwMode="ltGray">
            <a:xfrm rot="5400000">
              <a:off x="760248" y="1394407"/>
              <a:ext cx="524967" cy="97115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323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323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3323"/>
                  </a:moveTo>
                  <a:lnTo>
                    <a:pt x="10000" y="0"/>
                  </a:lnTo>
                  <a:lnTo>
                    <a:pt x="10000" y="10000"/>
                  </a:lnTo>
                  <a:lnTo>
                    <a:pt x="0" y="10000"/>
                  </a:lnTo>
                  <a:lnTo>
                    <a:pt x="0" y="3323"/>
                  </a:lnTo>
                  <a:close/>
                </a:path>
              </a:pathLst>
            </a:custGeom>
            <a:solidFill>
              <a:srgbClr val="EAE8E2"/>
            </a:solidFill>
            <a:ln w="3175" cap="flat" cmpd="sng" algn="ctr">
              <a:noFill/>
              <a:prstDash val="solid"/>
            </a:ln>
            <a:effectLst/>
          </p:spPr>
          <p:txBody>
            <a:bodyPr rtlCol="0" anchor="ctr"/>
            <a:lstStyle/>
            <a:p>
              <a:pPr marL="0" marR="0" lvl="0" indent="0" algn="ctr" defTabSz="1018824"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a:ln>
                  <a:noFill/>
                </a:ln>
                <a:solidFill>
                  <a:srgbClr val="FFFFFF"/>
                </a:solidFill>
                <a:effectLst/>
                <a:uLnTx/>
                <a:uFillTx/>
                <a:latin typeface="Century Gothic" panose="020B0502020202020204" pitchFamily="34" charset="0"/>
              </a:endParaRPr>
            </a:p>
          </p:txBody>
        </p:sp>
        <p:sp>
          <p:nvSpPr>
            <p:cNvPr id="20" name="Flowchart: Manual Input 35">
              <a:extLst>
                <a:ext uri="{FF2B5EF4-FFF2-40B4-BE49-F238E27FC236}">
                  <a16:creationId xmlns:a16="http://schemas.microsoft.com/office/drawing/2014/main" xmlns="" id="{69D44E75-ACC1-4849-9998-25C1BC9351AA}"/>
                </a:ext>
              </a:extLst>
            </p:cNvPr>
            <p:cNvSpPr/>
            <p:nvPr/>
          </p:nvSpPr>
          <p:spPr bwMode="ltGray">
            <a:xfrm rot="16200000">
              <a:off x="2909771" y="-341599"/>
              <a:ext cx="620416" cy="4432235"/>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803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803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803"/>
                  </a:moveTo>
                  <a:lnTo>
                    <a:pt x="10000" y="0"/>
                  </a:lnTo>
                  <a:lnTo>
                    <a:pt x="10000" y="10000"/>
                  </a:lnTo>
                  <a:lnTo>
                    <a:pt x="0" y="10000"/>
                  </a:lnTo>
                  <a:lnTo>
                    <a:pt x="0" y="803"/>
                  </a:lnTo>
                  <a:close/>
                </a:path>
              </a:pathLst>
            </a:custGeom>
            <a:ln/>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1018824"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a:solidFill>
                  <a:srgbClr val="FFFFFF"/>
                </a:solidFill>
                <a:effectLst/>
                <a:uLnTx/>
                <a:uFillTx/>
                <a:latin typeface="Century Gothic" panose="020B0502020202020204" pitchFamily="34" charset="0"/>
              </a:endParaRPr>
            </a:p>
          </p:txBody>
        </p:sp>
        <p:sp>
          <p:nvSpPr>
            <p:cNvPr id="21" name="Rectangle 20">
              <a:extLst>
                <a:ext uri="{FF2B5EF4-FFF2-40B4-BE49-F238E27FC236}">
                  <a16:creationId xmlns:a16="http://schemas.microsoft.com/office/drawing/2014/main" xmlns="" id="{2084558A-8E1E-473A-B153-FFD9BAF557EC}"/>
                </a:ext>
              </a:extLst>
            </p:cNvPr>
            <p:cNvSpPr/>
            <p:nvPr/>
          </p:nvSpPr>
          <p:spPr>
            <a:xfrm>
              <a:off x="718100" y="1632052"/>
              <a:ext cx="210247" cy="335048"/>
            </a:xfrm>
            <a:prstGeom prst="rect">
              <a:avLst/>
            </a:prstGeom>
          </p:spPr>
          <p:txBody>
            <a:bodyPr wrap="none" lIns="0" tIns="0" rIns="0" bIns="0">
              <a:spAutoFit/>
            </a:bodyPr>
            <a:lstStyle/>
            <a:p>
              <a:pPr marL="0" marR="0" lvl="0" indent="0" defTabSz="1018824" eaLnBrk="1" fontAlgn="auto" latinLnBrk="0" hangingPunct="1">
                <a:lnSpc>
                  <a:spcPct val="100000"/>
                </a:lnSpc>
                <a:spcBef>
                  <a:spcPts val="0"/>
                </a:spcBef>
                <a:spcAft>
                  <a:spcPts val="0"/>
                </a:spcAft>
                <a:buClrTx/>
                <a:buSzTx/>
                <a:buFontTx/>
                <a:buNone/>
                <a:tabLst/>
                <a:defRPr/>
              </a:pPr>
              <a:r>
                <a:rPr kumimoji="0" lang="en-GB" sz="3200" b="1" i="1" u="none" strike="noStrike" kern="0" cap="none" spc="0" normalizeH="0" baseline="0" noProof="0">
                  <a:ln>
                    <a:noFill/>
                  </a:ln>
                  <a:solidFill>
                    <a:srgbClr val="7D7D7D"/>
                  </a:solidFill>
                  <a:effectLst/>
                  <a:uLnTx/>
                  <a:uFillTx/>
                  <a:latin typeface="Century Gothic" panose="020B0502020202020204" pitchFamily="34" charset="0"/>
                </a:rPr>
                <a:t>1</a:t>
              </a:r>
              <a:endParaRPr kumimoji="0" lang="en-GB" sz="3200" b="0" i="1" u="none" strike="noStrike" kern="0" cap="none" spc="0" normalizeH="0" baseline="0" noProof="0">
                <a:ln>
                  <a:noFill/>
                </a:ln>
                <a:solidFill>
                  <a:srgbClr val="7D7D7D"/>
                </a:solidFill>
                <a:effectLst/>
                <a:uLnTx/>
                <a:uFillTx/>
                <a:latin typeface="Century Gothic" panose="020B0502020202020204" pitchFamily="34" charset="0"/>
              </a:endParaRPr>
            </a:p>
          </p:txBody>
        </p:sp>
        <p:sp>
          <p:nvSpPr>
            <p:cNvPr id="22" name="Rectangle 21">
              <a:extLst>
                <a:ext uri="{FF2B5EF4-FFF2-40B4-BE49-F238E27FC236}">
                  <a16:creationId xmlns:a16="http://schemas.microsoft.com/office/drawing/2014/main" xmlns="" id="{FF18C670-5D04-44D4-A05D-7F84CAB5C389}"/>
                </a:ext>
              </a:extLst>
            </p:cNvPr>
            <p:cNvSpPr/>
            <p:nvPr/>
          </p:nvSpPr>
          <p:spPr>
            <a:xfrm>
              <a:off x="1529265" y="1614791"/>
              <a:ext cx="3787500" cy="471161"/>
            </a:xfrm>
            <a:prstGeom prst="rect">
              <a:avLst/>
            </a:prstGeom>
          </p:spPr>
          <p:txBody>
            <a:bodyPr wrap="square" lIns="0" tIns="0" rIns="0" bIns="0">
              <a:spAutoFit/>
            </a:bodyPr>
            <a:lstStyle/>
            <a:p>
              <a:pPr lvl="0" defTabSz="1018824">
                <a:spcAft>
                  <a:spcPts val="600"/>
                </a:spcAft>
              </a:pPr>
              <a:r>
                <a:rPr lang="es-EC" sz="1500">
                  <a:solidFill>
                    <a:sysClr val="windowText" lastClr="000000"/>
                  </a:solidFill>
                  <a:effectLst/>
                  <a:latin typeface="Century Gothic" panose="020B0502020202020204" pitchFamily="34" charset="0"/>
                  <a:ea typeface="Calibri" panose="020F0502020204030204" pitchFamily="34" charset="0"/>
                </a:rPr>
                <a:t>Las provincias como Pichincha, Guayas y Manabí lideran con causas integradas por el cometimiento de delitos económicos </a:t>
              </a:r>
              <a:endParaRPr kumimoji="0" lang="en-IN" sz="1500" b="0" i="0" u="none" strike="noStrike" kern="0" cap="none" spc="0" normalizeH="0" baseline="0" noProof="0">
                <a:solidFill>
                  <a:sysClr val="windowText" lastClr="000000"/>
                </a:solidFill>
                <a:effectLst/>
                <a:uLnTx/>
                <a:uFillTx/>
                <a:latin typeface="Century Gothic" panose="020B0502020202020204" pitchFamily="34" charset="0"/>
              </a:endParaRPr>
            </a:p>
          </p:txBody>
        </p:sp>
      </p:grpSp>
      <p:grpSp>
        <p:nvGrpSpPr>
          <p:cNvPr id="23" name="Group 22">
            <a:extLst>
              <a:ext uri="{FF2B5EF4-FFF2-40B4-BE49-F238E27FC236}">
                <a16:creationId xmlns:a16="http://schemas.microsoft.com/office/drawing/2014/main" xmlns="" id="{19755E79-EA00-422A-8D55-58CBEEB6E902}"/>
              </a:ext>
            </a:extLst>
          </p:cNvPr>
          <p:cNvGrpSpPr/>
          <p:nvPr/>
        </p:nvGrpSpPr>
        <p:grpSpPr>
          <a:xfrm>
            <a:off x="153478" y="2801457"/>
            <a:ext cx="6150712" cy="942344"/>
            <a:chOff x="537155" y="2332335"/>
            <a:chExt cx="4953904" cy="757725"/>
          </a:xfrm>
        </p:grpSpPr>
        <p:sp>
          <p:nvSpPr>
            <p:cNvPr id="24" name="Flowchart: Manual Input 2">
              <a:extLst>
                <a:ext uri="{FF2B5EF4-FFF2-40B4-BE49-F238E27FC236}">
                  <a16:creationId xmlns:a16="http://schemas.microsoft.com/office/drawing/2014/main" xmlns="" id="{DA190445-B5B2-4901-B03E-75AC6498C581}"/>
                </a:ext>
              </a:extLst>
            </p:cNvPr>
            <p:cNvSpPr/>
            <p:nvPr/>
          </p:nvSpPr>
          <p:spPr bwMode="ltGray">
            <a:xfrm rot="5400000">
              <a:off x="686476" y="2243726"/>
              <a:ext cx="672508" cy="97115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323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323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3323"/>
                  </a:moveTo>
                  <a:lnTo>
                    <a:pt x="10000" y="0"/>
                  </a:lnTo>
                  <a:lnTo>
                    <a:pt x="10000" y="10000"/>
                  </a:lnTo>
                  <a:lnTo>
                    <a:pt x="0" y="10000"/>
                  </a:lnTo>
                  <a:lnTo>
                    <a:pt x="0" y="3323"/>
                  </a:lnTo>
                  <a:close/>
                </a:path>
              </a:pathLst>
            </a:custGeom>
            <a:solidFill>
              <a:srgbClr val="EAE8E2"/>
            </a:solidFill>
            <a:ln w="3175" cap="flat" cmpd="sng" algn="ctr">
              <a:noFill/>
              <a:prstDash val="solid"/>
            </a:ln>
            <a:effectLst/>
          </p:spPr>
          <p:txBody>
            <a:bodyPr rtlCol="0" anchor="ctr"/>
            <a:lstStyle/>
            <a:p>
              <a:pPr marL="0" marR="0" lvl="0" indent="0" algn="ctr" defTabSz="1018824" eaLnBrk="1" fontAlgn="auto" latinLnBrk="0" hangingPunct="1">
                <a:lnSpc>
                  <a:spcPct val="100000"/>
                </a:lnSpc>
                <a:spcBef>
                  <a:spcPts val="0"/>
                </a:spcBef>
                <a:spcAft>
                  <a:spcPts val="0"/>
                </a:spcAft>
                <a:buClrTx/>
                <a:buSzTx/>
                <a:buFontTx/>
                <a:buNone/>
                <a:tabLst/>
                <a:defRPr/>
              </a:pPr>
              <a:endParaRPr kumimoji="0" lang="en-GB" sz="3200" b="0" i="0" u="none" strike="noStrike" kern="0" cap="none" spc="0" normalizeH="0" baseline="0" noProof="0">
                <a:ln>
                  <a:noFill/>
                </a:ln>
                <a:solidFill>
                  <a:srgbClr val="FFFFFF"/>
                </a:solidFill>
                <a:effectLst/>
                <a:uLnTx/>
                <a:uFillTx/>
                <a:latin typeface="Century Gothic" panose="020B0502020202020204" pitchFamily="34" charset="0"/>
              </a:endParaRPr>
            </a:p>
          </p:txBody>
        </p:sp>
        <p:sp>
          <p:nvSpPr>
            <p:cNvPr id="25" name="Flowchart: Manual Input 35">
              <a:extLst>
                <a:ext uri="{FF2B5EF4-FFF2-40B4-BE49-F238E27FC236}">
                  <a16:creationId xmlns:a16="http://schemas.microsoft.com/office/drawing/2014/main" xmlns="" id="{BA3D40EF-5B81-46F2-98E1-E9A2D3AE4617}"/>
                </a:ext>
              </a:extLst>
            </p:cNvPr>
            <p:cNvSpPr/>
            <p:nvPr/>
          </p:nvSpPr>
          <p:spPr bwMode="ltGray">
            <a:xfrm rot="16200000">
              <a:off x="2853370" y="482827"/>
              <a:ext cx="733220" cy="4432236"/>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803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803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803"/>
                  </a:moveTo>
                  <a:lnTo>
                    <a:pt x="10000" y="0"/>
                  </a:lnTo>
                  <a:lnTo>
                    <a:pt x="10000" y="10000"/>
                  </a:lnTo>
                  <a:lnTo>
                    <a:pt x="0" y="10000"/>
                  </a:lnTo>
                  <a:lnTo>
                    <a:pt x="0" y="803"/>
                  </a:lnTo>
                  <a:close/>
                </a:path>
              </a:pathLst>
            </a:custGeom>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1018824" eaLnBrk="1" fontAlgn="auto" latinLnBrk="0" hangingPunct="1">
                <a:lnSpc>
                  <a:spcPct val="100000"/>
                </a:lnSpc>
                <a:spcBef>
                  <a:spcPts val="0"/>
                </a:spcBef>
                <a:spcAft>
                  <a:spcPts val="0"/>
                </a:spcAft>
                <a:buClrTx/>
                <a:buSzTx/>
                <a:buFontTx/>
                <a:buNone/>
                <a:tabLst/>
                <a:defRPr/>
              </a:pPr>
              <a:endParaRPr kumimoji="0" lang="en-GB" sz="3200" b="0" i="0" u="none" strike="noStrike" kern="0" cap="none" spc="0" normalizeH="0" baseline="0" noProof="0">
                <a:ln>
                  <a:noFill/>
                </a:ln>
                <a:solidFill>
                  <a:sysClr val="windowText" lastClr="000000"/>
                </a:solidFill>
                <a:effectLst/>
                <a:uLnTx/>
                <a:uFillTx/>
                <a:latin typeface="Century Gothic" panose="020B0502020202020204" pitchFamily="34" charset="0"/>
              </a:endParaRPr>
            </a:p>
          </p:txBody>
        </p:sp>
        <p:sp>
          <p:nvSpPr>
            <p:cNvPr id="26" name="Rectangle 25">
              <a:extLst>
                <a:ext uri="{FF2B5EF4-FFF2-40B4-BE49-F238E27FC236}">
                  <a16:creationId xmlns:a16="http://schemas.microsoft.com/office/drawing/2014/main" xmlns="" id="{B8ED7E04-D732-4466-ACF4-F5F833E1F50B}"/>
                </a:ext>
              </a:extLst>
            </p:cNvPr>
            <p:cNvSpPr/>
            <p:nvPr/>
          </p:nvSpPr>
          <p:spPr>
            <a:xfrm>
              <a:off x="666804" y="2359477"/>
              <a:ext cx="263176" cy="494957"/>
            </a:xfrm>
            <a:prstGeom prst="rect">
              <a:avLst/>
            </a:prstGeom>
            <a:ln>
              <a:noFill/>
            </a:ln>
          </p:spPr>
          <p:txBody>
            <a:bodyPr wrap="none" lIns="0" tIns="0" rIns="0" bIns="0">
              <a:spAutoFit/>
            </a:bodyPr>
            <a:lstStyle/>
            <a:p>
              <a:pPr marL="0" marR="0" lvl="0" indent="0" defTabSz="1018824" eaLnBrk="1" fontAlgn="auto" latinLnBrk="0" hangingPunct="1">
                <a:lnSpc>
                  <a:spcPct val="100000"/>
                </a:lnSpc>
                <a:spcBef>
                  <a:spcPts val="0"/>
                </a:spcBef>
                <a:spcAft>
                  <a:spcPts val="0"/>
                </a:spcAft>
                <a:buClrTx/>
                <a:buSzTx/>
                <a:buFontTx/>
                <a:buNone/>
                <a:tabLst/>
                <a:defRPr/>
              </a:pPr>
              <a:r>
                <a:rPr kumimoji="0" lang="en-GB" sz="4000" b="1" i="1" u="none" strike="noStrike" kern="0" cap="none" spc="0" normalizeH="0" baseline="0" noProof="0">
                  <a:ln>
                    <a:noFill/>
                  </a:ln>
                  <a:solidFill>
                    <a:srgbClr val="E0301E"/>
                  </a:solidFill>
                  <a:effectLst/>
                  <a:uLnTx/>
                  <a:uFillTx/>
                  <a:latin typeface="Century Gothic" panose="020B0502020202020204" pitchFamily="34" charset="0"/>
                </a:rPr>
                <a:t>2</a:t>
              </a:r>
              <a:endParaRPr kumimoji="0" lang="en-GB" sz="4000" b="0" i="1" u="none" strike="noStrike" kern="0" cap="none" spc="0" normalizeH="0" baseline="0" noProof="0">
                <a:ln>
                  <a:noFill/>
                </a:ln>
                <a:solidFill>
                  <a:srgbClr val="E0301E"/>
                </a:solidFill>
                <a:effectLst/>
                <a:uLnTx/>
                <a:uFillTx/>
                <a:latin typeface="Century Gothic" panose="020B0502020202020204" pitchFamily="34" charset="0"/>
              </a:endParaRPr>
            </a:p>
          </p:txBody>
        </p:sp>
        <p:sp>
          <p:nvSpPr>
            <p:cNvPr id="27" name="Rectangle 26">
              <a:extLst>
                <a:ext uri="{FF2B5EF4-FFF2-40B4-BE49-F238E27FC236}">
                  <a16:creationId xmlns:a16="http://schemas.microsoft.com/office/drawing/2014/main" xmlns="" id="{998E2154-1BC9-40EB-8CAE-C4901DF16AF3}"/>
                </a:ext>
              </a:extLst>
            </p:cNvPr>
            <p:cNvSpPr/>
            <p:nvPr/>
          </p:nvSpPr>
          <p:spPr>
            <a:xfrm>
              <a:off x="1379505" y="2347624"/>
              <a:ext cx="4111554" cy="742436"/>
            </a:xfrm>
            <a:prstGeom prst="rect">
              <a:avLst/>
            </a:prstGeom>
            <a:ln>
              <a:noFill/>
            </a:ln>
          </p:spPr>
          <p:txBody>
            <a:bodyPr wrap="square" lIns="0" tIns="0" rIns="0" bIns="0" anchor="t">
              <a:spAutoFit/>
            </a:bodyPr>
            <a:lstStyle/>
            <a:p>
              <a:pPr defTabSz="1018824">
                <a:spcAft>
                  <a:spcPts val="600"/>
                </a:spcAft>
              </a:pPr>
              <a:r>
                <a:rPr lang="es-ES" sz="1500" kern="0" dirty="0">
                  <a:latin typeface="Century Gothic"/>
                </a:rPr>
                <a:t>En el año 2020 </a:t>
              </a:r>
              <a:r>
                <a:rPr kumimoji="0" lang="es-ES" sz="1500" b="0" i="0" u="none" strike="noStrike" kern="0" cap="none" spc="0" normalizeH="0" baseline="0" noProof="0" dirty="0">
                  <a:ln>
                    <a:noFill/>
                  </a:ln>
                  <a:effectLst/>
                  <a:uLnTx/>
                  <a:uFillTx/>
                  <a:latin typeface="Century Gothic"/>
                </a:rPr>
                <a:t>se dieron 4 sentencias por defraudación tributaria con pena privativa de libertad,</a:t>
              </a:r>
              <a:r>
                <a:rPr lang="es-ES" sz="1500" kern="0" dirty="0">
                  <a:latin typeface="Century Gothic"/>
                </a:rPr>
                <a:t> </a:t>
              </a:r>
              <a:r>
                <a:rPr kumimoji="0" lang="es-ES" sz="1500" b="0" i="0" u="none" strike="noStrike" kern="0" cap="none" spc="0" normalizeH="0" baseline="0" noProof="0" dirty="0">
                  <a:ln>
                    <a:noFill/>
                  </a:ln>
                  <a:effectLst/>
                  <a:uLnTx/>
                  <a:uFillTx/>
                  <a:latin typeface="Century Gothic"/>
                </a:rPr>
                <a:t> y pago de multas y reparación integral </a:t>
              </a:r>
              <a:br>
                <a:rPr kumimoji="0" lang="es-ES" sz="1500" b="0" i="0" u="none" strike="noStrike" kern="0" cap="none" spc="0" normalizeH="0" baseline="0" noProof="0" dirty="0">
                  <a:ln>
                    <a:noFill/>
                  </a:ln>
                  <a:effectLst/>
                  <a:uLnTx/>
                  <a:uFillTx/>
                  <a:latin typeface="Century Gothic"/>
                </a:rPr>
              </a:br>
              <a:r>
                <a:rPr kumimoji="0" lang="es-ES" sz="1500" b="0" i="0" u="none" strike="noStrike" kern="0" cap="none" spc="0" normalizeH="0" baseline="0" noProof="0" dirty="0">
                  <a:ln>
                    <a:noFill/>
                  </a:ln>
                  <a:effectLst/>
                  <a:uLnTx/>
                  <a:uFillTx/>
                  <a:latin typeface="Century Gothic"/>
                </a:rPr>
                <a:t>de los daños causados</a:t>
              </a:r>
              <a:r>
                <a:rPr lang="es-ES" sz="1500" kern="0" dirty="0">
                  <a:latin typeface="Century Gothic"/>
                </a:rPr>
                <a:t> </a:t>
              </a:r>
              <a:endParaRPr kumimoji="0" lang="en-IN" sz="1500" b="0" i="0" u="none" strike="noStrike" kern="0" cap="none" spc="0" normalizeH="0" baseline="0" noProof="0" dirty="0">
                <a:ln>
                  <a:noFill/>
                </a:ln>
                <a:effectLst/>
                <a:uLnTx/>
                <a:uFillTx/>
                <a:latin typeface="Century Gothic" panose="020B0502020202020204" pitchFamily="34" charset="0"/>
              </a:endParaRPr>
            </a:p>
          </p:txBody>
        </p:sp>
      </p:grpSp>
      <p:grpSp>
        <p:nvGrpSpPr>
          <p:cNvPr id="34" name="Group 33">
            <a:extLst>
              <a:ext uri="{FF2B5EF4-FFF2-40B4-BE49-F238E27FC236}">
                <a16:creationId xmlns:a16="http://schemas.microsoft.com/office/drawing/2014/main" xmlns="" id="{5141483B-6FC0-455C-8A93-49610D21BB2B}"/>
              </a:ext>
            </a:extLst>
          </p:cNvPr>
          <p:cNvGrpSpPr/>
          <p:nvPr/>
        </p:nvGrpSpPr>
        <p:grpSpPr>
          <a:xfrm>
            <a:off x="153477" y="4261886"/>
            <a:ext cx="6082476" cy="1124256"/>
            <a:chOff x="537156" y="3875384"/>
            <a:chExt cx="4898941" cy="638820"/>
          </a:xfrm>
        </p:grpSpPr>
        <p:sp>
          <p:nvSpPr>
            <p:cNvPr id="35" name="Flowchart: Manual Input 2">
              <a:extLst>
                <a:ext uri="{FF2B5EF4-FFF2-40B4-BE49-F238E27FC236}">
                  <a16:creationId xmlns:a16="http://schemas.microsoft.com/office/drawing/2014/main" xmlns="" id="{B8C58C61-BEEC-4A88-A6DC-0C83E1AC3303}"/>
                </a:ext>
              </a:extLst>
            </p:cNvPr>
            <p:cNvSpPr/>
            <p:nvPr/>
          </p:nvSpPr>
          <p:spPr bwMode="ltGray">
            <a:xfrm rot="5400000">
              <a:off x="738222" y="3735032"/>
              <a:ext cx="569018" cy="97115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323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323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3323"/>
                  </a:moveTo>
                  <a:lnTo>
                    <a:pt x="10000" y="0"/>
                  </a:lnTo>
                  <a:lnTo>
                    <a:pt x="10000" y="10000"/>
                  </a:lnTo>
                  <a:lnTo>
                    <a:pt x="0" y="10000"/>
                  </a:lnTo>
                  <a:lnTo>
                    <a:pt x="0" y="3323"/>
                  </a:lnTo>
                  <a:close/>
                </a:path>
              </a:pathLst>
            </a:custGeom>
            <a:solidFill>
              <a:srgbClr val="EAE8E2"/>
            </a:solidFill>
            <a:ln w="3175" cap="flat" cmpd="sng" algn="ctr">
              <a:noFill/>
              <a:prstDash val="solid"/>
            </a:ln>
            <a:effectLst/>
          </p:spPr>
          <p:txBody>
            <a:bodyPr rtlCol="0" anchor="ctr"/>
            <a:lstStyle/>
            <a:p>
              <a:pPr marL="0" marR="0" lvl="0" indent="0" algn="ctr" defTabSz="1018824" eaLnBrk="1" fontAlgn="auto" latinLnBrk="0" hangingPunct="1">
                <a:lnSpc>
                  <a:spcPct val="100000"/>
                </a:lnSpc>
                <a:spcBef>
                  <a:spcPts val="0"/>
                </a:spcBef>
                <a:spcAft>
                  <a:spcPts val="0"/>
                </a:spcAft>
                <a:buClrTx/>
                <a:buSzTx/>
                <a:buFontTx/>
                <a:buNone/>
                <a:tabLst/>
                <a:defRPr/>
              </a:pPr>
              <a:endParaRPr kumimoji="0" lang="en-GB" sz="2800" b="0" i="0" u="none" strike="noStrike" kern="0" cap="none" spc="0" normalizeH="0" baseline="0" noProof="0">
                <a:ln>
                  <a:noFill/>
                </a:ln>
                <a:solidFill>
                  <a:srgbClr val="FFFFFF"/>
                </a:solidFill>
                <a:effectLst/>
                <a:uLnTx/>
                <a:uFillTx/>
                <a:latin typeface="Century Gothic" panose="020B0502020202020204" pitchFamily="34" charset="0"/>
              </a:endParaRPr>
            </a:p>
          </p:txBody>
        </p:sp>
        <p:sp>
          <p:nvSpPr>
            <p:cNvPr id="36" name="Flowchart: Manual Input 35">
              <a:extLst>
                <a:ext uri="{FF2B5EF4-FFF2-40B4-BE49-F238E27FC236}">
                  <a16:creationId xmlns:a16="http://schemas.microsoft.com/office/drawing/2014/main" xmlns="" id="{C367268A-5A58-46FA-9038-C4A0AEAF1B39}"/>
                </a:ext>
              </a:extLst>
            </p:cNvPr>
            <p:cNvSpPr/>
            <p:nvPr/>
          </p:nvSpPr>
          <p:spPr bwMode="ltGray">
            <a:xfrm rot="16200000">
              <a:off x="2900569" y="1978676"/>
              <a:ext cx="638820" cy="4432236"/>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803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803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803"/>
                  </a:moveTo>
                  <a:lnTo>
                    <a:pt x="10000" y="0"/>
                  </a:lnTo>
                  <a:lnTo>
                    <a:pt x="10000" y="10000"/>
                  </a:lnTo>
                  <a:lnTo>
                    <a:pt x="0" y="10000"/>
                  </a:lnTo>
                  <a:lnTo>
                    <a:pt x="0" y="803"/>
                  </a:lnTo>
                  <a:close/>
                </a:path>
              </a:pathLst>
            </a:custGeom>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1018824" eaLnBrk="1" fontAlgn="auto" latinLnBrk="0" hangingPunct="1">
                <a:lnSpc>
                  <a:spcPct val="100000"/>
                </a:lnSpc>
                <a:spcBef>
                  <a:spcPts val="0"/>
                </a:spcBef>
                <a:spcAft>
                  <a:spcPts val="0"/>
                </a:spcAft>
                <a:buClrTx/>
                <a:buSzTx/>
                <a:buFontTx/>
                <a:buNone/>
                <a:tabLst/>
                <a:defRPr/>
              </a:pPr>
              <a:endParaRPr kumimoji="0" lang="en-GB" sz="2800" b="0" i="0" u="none" strike="noStrike" kern="0" cap="none" spc="0" normalizeH="0" baseline="0" noProof="0">
                <a:ln>
                  <a:noFill/>
                </a:ln>
                <a:solidFill>
                  <a:srgbClr val="FFFFFF"/>
                </a:solidFill>
                <a:effectLst/>
                <a:uLnTx/>
                <a:uFillTx/>
                <a:latin typeface="Century Gothic" panose="020B0502020202020204" pitchFamily="34" charset="0"/>
              </a:endParaRPr>
            </a:p>
          </p:txBody>
        </p:sp>
        <p:sp>
          <p:nvSpPr>
            <p:cNvPr id="37" name="Rectangle 36">
              <a:extLst>
                <a:ext uri="{FF2B5EF4-FFF2-40B4-BE49-F238E27FC236}">
                  <a16:creationId xmlns:a16="http://schemas.microsoft.com/office/drawing/2014/main" xmlns="" id="{15BADD31-B13A-4762-9A40-683304D69C1D}"/>
                </a:ext>
              </a:extLst>
            </p:cNvPr>
            <p:cNvSpPr/>
            <p:nvPr/>
          </p:nvSpPr>
          <p:spPr>
            <a:xfrm>
              <a:off x="666804" y="3895452"/>
              <a:ext cx="207866" cy="314790"/>
            </a:xfrm>
            <a:prstGeom prst="rect">
              <a:avLst/>
            </a:prstGeom>
          </p:spPr>
          <p:txBody>
            <a:bodyPr wrap="none" lIns="0" tIns="0" rIns="0" bIns="0" anchor="t">
              <a:spAutoFit/>
            </a:bodyPr>
            <a:lstStyle/>
            <a:p>
              <a:pPr marL="0" marR="0" lvl="0" indent="0" defTabSz="1018824" eaLnBrk="1" fontAlgn="auto" latinLnBrk="0" hangingPunct="1">
                <a:lnSpc>
                  <a:spcPct val="100000"/>
                </a:lnSpc>
                <a:spcBef>
                  <a:spcPts val="0"/>
                </a:spcBef>
                <a:spcAft>
                  <a:spcPts val="0"/>
                </a:spcAft>
                <a:buClrTx/>
                <a:buSzTx/>
                <a:buFontTx/>
                <a:buNone/>
                <a:tabLst/>
                <a:defRPr/>
              </a:pPr>
              <a:r>
                <a:rPr lang="en-GB" sz="3600" b="1" i="1" kern="0">
                  <a:solidFill>
                    <a:srgbClr val="FFB600"/>
                  </a:solidFill>
                  <a:latin typeface="Century Gothic" panose="020B0502020202020204" pitchFamily="34" charset="0"/>
                </a:rPr>
                <a:t>3</a:t>
              </a:r>
              <a:endParaRPr lang="en-GB" sz="3600" b="1" i="1" u="none" strike="noStrike" kern="0" cap="none" spc="0" normalizeH="0" baseline="0" noProof="0" dirty="0">
                <a:ln>
                  <a:noFill/>
                </a:ln>
                <a:solidFill>
                  <a:srgbClr val="FFB600"/>
                </a:solidFill>
                <a:effectLst/>
                <a:uLnTx/>
                <a:uFillTx/>
                <a:latin typeface="Century Gothic" panose="020B0502020202020204" pitchFamily="34" charset="0"/>
              </a:endParaRPr>
            </a:p>
          </p:txBody>
        </p:sp>
        <p:sp>
          <p:nvSpPr>
            <p:cNvPr id="38" name="Rectangle 37">
              <a:extLst>
                <a:ext uri="{FF2B5EF4-FFF2-40B4-BE49-F238E27FC236}">
                  <a16:creationId xmlns:a16="http://schemas.microsoft.com/office/drawing/2014/main" xmlns="" id="{284D32FA-EF6D-4A42-9D19-77E570C59BCE}"/>
                </a:ext>
              </a:extLst>
            </p:cNvPr>
            <p:cNvSpPr/>
            <p:nvPr/>
          </p:nvSpPr>
          <p:spPr>
            <a:xfrm>
              <a:off x="1411254" y="3922957"/>
              <a:ext cx="4024839" cy="524651"/>
            </a:xfrm>
            <a:prstGeom prst="rect">
              <a:avLst/>
            </a:prstGeom>
          </p:spPr>
          <p:txBody>
            <a:bodyPr wrap="square" lIns="0" tIns="0" rIns="0" bIns="0">
              <a:spAutoFit/>
            </a:bodyPr>
            <a:lstStyle/>
            <a:p>
              <a:pPr lvl="0" defTabSz="1018824">
                <a:spcAft>
                  <a:spcPts val="600"/>
                </a:spcAft>
              </a:pPr>
              <a:r>
                <a:rPr lang="es-ES" sz="1500">
                  <a:latin typeface="Century Gothic" panose="020B0502020202020204" pitchFamily="34" charset="0"/>
                </a:rPr>
                <a:t>Falta de capacitación a funcionarios, inadecuado rendimiento de cuentas a los directivos, fortalecimiento de monopolios y desconocimiento de las normativas vigentes en el país</a:t>
              </a:r>
              <a:endParaRPr kumimoji="0" lang="en-IN" sz="1500" b="0" i="0" u="none" strike="noStrike" kern="0" cap="none" spc="0" normalizeH="0" baseline="0" noProof="0">
                <a:ln>
                  <a:noFill/>
                </a:ln>
                <a:effectLst/>
                <a:uLnTx/>
                <a:uFillTx/>
                <a:latin typeface="Century Gothic" panose="020B0502020202020204" pitchFamily="34" charset="0"/>
              </a:endParaRPr>
            </a:p>
          </p:txBody>
        </p:sp>
      </p:grpSp>
      <p:sp>
        <p:nvSpPr>
          <p:cNvPr id="39" name="TextBox 38">
            <a:extLst>
              <a:ext uri="{FF2B5EF4-FFF2-40B4-BE49-F238E27FC236}">
                <a16:creationId xmlns:a16="http://schemas.microsoft.com/office/drawing/2014/main" xmlns="" id="{B24BFEA9-99C5-44B2-BF64-8970C9BF66E9}"/>
              </a:ext>
            </a:extLst>
          </p:cNvPr>
          <p:cNvSpPr txBox="1"/>
          <p:nvPr/>
        </p:nvSpPr>
        <p:spPr>
          <a:xfrm>
            <a:off x="6521030" y="2524765"/>
            <a:ext cx="5517492" cy="999633"/>
          </a:xfrm>
          <a:prstGeom prst="rect">
            <a:avLst/>
          </a:prstGeom>
          <a:noFill/>
        </p:spPr>
        <p:txBody>
          <a:bodyPr wrap="square" lIns="91440" tIns="45720" rIns="91440" bIns="45720" rtlCol="0" anchor="t">
            <a:spAutoFit/>
          </a:bodyPr>
          <a:lstStyle/>
          <a:p>
            <a:pPr marL="285750" indent="-285750" algn="just">
              <a:lnSpc>
                <a:spcPct val="200000"/>
              </a:lnSpc>
              <a:buFontTx/>
              <a:buChar char="-"/>
            </a:pPr>
            <a:r>
              <a:rPr lang="es-ES" sz="1600">
                <a:latin typeface="Century Gothic"/>
              </a:rPr>
              <a:t>La Auditoría Forense es una herramienta que surge para la detección de delitos financieros.</a:t>
            </a:r>
          </a:p>
        </p:txBody>
      </p:sp>
    </p:spTree>
    <p:extLst>
      <p:ext uri="{BB962C8B-B14F-4D97-AF65-F5344CB8AC3E}">
        <p14:creationId xmlns:p14="http://schemas.microsoft.com/office/powerpoint/2010/main" val="421874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21EF306-B721-479E-93C2-B5C9E4977277}"/>
              </a:ext>
            </a:extLst>
          </p:cNvPr>
          <p:cNvSpPr>
            <a:spLocks noGrp="1"/>
          </p:cNvSpPr>
          <p:nvPr>
            <p:ph type="title"/>
          </p:nvPr>
        </p:nvSpPr>
        <p:spPr/>
        <p:txBody>
          <a:bodyPr lIns="91440" tIns="45720" rIns="91440" bIns="45720" anchor="t"/>
          <a:lstStyle/>
          <a:p>
            <a:pPr algn="l"/>
            <a:r>
              <a:rPr lang="es-EC">
                <a:latin typeface="Century Gothic" panose="020B0502020202020204" pitchFamily="34" charset="0"/>
                <a:cs typeface="Arial"/>
              </a:rPr>
              <a:t>2. VARIABLES</a:t>
            </a:r>
            <a:endParaRPr lang="es-EC">
              <a:latin typeface="Century Gothic" panose="020B0502020202020204" pitchFamily="34" charset="0"/>
            </a:endParaRPr>
          </a:p>
        </p:txBody>
      </p:sp>
      <p:graphicFrame>
        <p:nvGraphicFramePr>
          <p:cNvPr id="4" name="Content Placeholder 3">
            <a:extLst>
              <a:ext uri="{FF2B5EF4-FFF2-40B4-BE49-F238E27FC236}">
                <a16:creationId xmlns:a16="http://schemas.microsoft.com/office/drawing/2014/main" xmlns="" id="{E9A1529D-2AA5-43EB-B822-B143C2616F05}"/>
              </a:ext>
            </a:extLst>
          </p:cNvPr>
          <p:cNvGraphicFramePr>
            <a:graphicFrameLocks noGrp="1"/>
          </p:cNvGraphicFramePr>
          <p:nvPr>
            <p:ph idx="1"/>
            <p:extLst>
              <p:ext uri="{D42A27DB-BD31-4B8C-83A1-F6EECF244321}">
                <p14:modId xmlns:p14="http://schemas.microsoft.com/office/powerpoint/2010/main" val="773077319"/>
              </p:ext>
            </p:extLst>
          </p:nvPr>
        </p:nvGraphicFramePr>
        <p:xfrm>
          <a:off x="1995268" y="504966"/>
          <a:ext cx="8507288" cy="32147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ítulo 1">
            <a:extLst>
              <a:ext uri="{FF2B5EF4-FFF2-40B4-BE49-F238E27FC236}">
                <a16:creationId xmlns:a16="http://schemas.microsoft.com/office/drawing/2014/main" xmlns="" id="{F7A5BA62-AA04-4E37-A1FB-BA62FB7E6515}"/>
              </a:ext>
            </a:extLst>
          </p:cNvPr>
          <p:cNvSpPr txBox="1">
            <a:spLocks/>
          </p:cNvSpPr>
          <p:nvPr/>
        </p:nvSpPr>
        <p:spPr>
          <a:xfrm>
            <a:off x="609600" y="3429000"/>
            <a:ext cx="8229600" cy="1143000"/>
          </a:xfrm>
          <a:prstGeom prst="rect">
            <a:avLst/>
          </a:prstGeom>
        </p:spPr>
        <p:txBody>
          <a:bodyPr lIns="91440" tIns="45720" rIns="91440" bIns="45720" anchor="t"/>
          <a:lstStyle>
            <a:lvl1pPr algn="r" rtl="0" eaLnBrk="0" fontAlgn="base" hangingPunct="0">
              <a:spcBef>
                <a:spcPct val="0"/>
              </a:spcBef>
              <a:spcAft>
                <a:spcPct val="0"/>
              </a:spcAft>
              <a:defRPr sz="3200" b="1" i="1">
                <a:solidFill>
                  <a:sysClr val="windowText" lastClr="000000"/>
                </a:solidFill>
                <a:effectLst>
                  <a:outerShdw blurRad="38100" dist="38100" dir="2700000" algn="tl">
                    <a:srgbClr val="C0C0C0"/>
                  </a:outerShdw>
                </a:effectLst>
                <a:latin typeface="Century Gothic" panose="020B0502020202020204" pitchFamily="34" charset="0"/>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pPr algn="l"/>
            <a:r>
              <a:rPr lang="es-EC" kern="0">
                <a:cs typeface="Arial"/>
              </a:rPr>
              <a:t>3. PREGUNTA DE INVESTIGACIÓN</a:t>
            </a:r>
            <a:endParaRPr lang="es-EC" kern="0"/>
          </a:p>
        </p:txBody>
      </p:sp>
      <p:sp>
        <p:nvSpPr>
          <p:cNvPr id="8" name="Rectángulo 7">
            <a:extLst>
              <a:ext uri="{FF2B5EF4-FFF2-40B4-BE49-F238E27FC236}">
                <a16:creationId xmlns:a16="http://schemas.microsoft.com/office/drawing/2014/main" xmlns="" id="{3FCF78D9-6C61-42F6-8C76-5BB7E1B5FEB8}"/>
              </a:ext>
            </a:extLst>
          </p:cNvPr>
          <p:cNvSpPr/>
          <p:nvPr/>
        </p:nvSpPr>
        <p:spPr>
          <a:xfrm>
            <a:off x="1828800" y="4340296"/>
            <a:ext cx="8673756" cy="1230358"/>
          </a:xfrm>
          <a:prstGeom prst="rect">
            <a:avLst/>
          </a:prstGeom>
          <a:solidFill>
            <a:schemeClr val="bg1">
              <a:lumMod val="85000"/>
            </a:schemeClr>
          </a:solidFill>
          <a:ln>
            <a:solidFill>
              <a:srgbClr val="6F8B53"/>
            </a:solidFill>
          </a:ln>
          <a:scene3d>
            <a:camera prst="orthographicFront"/>
            <a:lightRig rig="flat" dir="t"/>
          </a:scene3d>
          <a:sp3d prstMaterial="dkEdge">
            <a:bevelT w="8200" h="38100"/>
          </a:sp3d>
        </p:spPr>
        <p:style>
          <a:lnRef idx="0">
            <a:scrgbClr r="0" g="0" b="0"/>
          </a:lnRef>
          <a:fillRef idx="2">
            <a:scrgbClr r="0" g="0" b="0"/>
          </a:fillRef>
          <a:effectRef idx="1">
            <a:schemeClr val="accent2">
              <a:hueOff val="0"/>
              <a:satOff val="0"/>
              <a:lumOff val="0"/>
              <a:alphaOff val="0"/>
            </a:schemeClr>
          </a:effectRef>
          <a:fontRef idx="minor">
            <a:schemeClr val="dk1"/>
          </a:fontRef>
        </p:style>
        <p:txBody>
          <a:bodyPr/>
          <a:lstStyle/>
          <a:p>
            <a:pPr marL="0" lvl="0" indent="0" algn="ctr" defTabSz="800100">
              <a:lnSpc>
                <a:spcPct val="200000"/>
              </a:lnSpc>
              <a:spcBef>
                <a:spcPct val="0"/>
              </a:spcBef>
              <a:spcAft>
                <a:spcPct val="35000"/>
              </a:spcAft>
              <a:buNone/>
            </a:pPr>
            <a:r>
              <a:rPr lang="es-ES" sz="1600" i="1" kern="1200" dirty="0">
                <a:latin typeface="+mj-lt"/>
              </a:rPr>
              <a:t>¿</a:t>
            </a:r>
            <a:r>
              <a:rPr lang="es-ES" sz="1600" i="1" kern="1200" dirty="0">
                <a:latin typeface="Century Gothic" panose="020B0502020202020204" pitchFamily="34" charset="0"/>
              </a:rPr>
              <a:t>Aportan los informes de Auditoría Forense en la detección de los fraudes tributarios en la provincia de Pichincha, cantón Quito</a:t>
            </a:r>
            <a:r>
              <a:rPr lang="es-ES" sz="1600" i="1" kern="1200" dirty="0">
                <a:latin typeface="+mj-lt"/>
              </a:rPr>
              <a:t>?</a:t>
            </a:r>
          </a:p>
        </p:txBody>
      </p:sp>
    </p:spTree>
    <p:extLst>
      <p:ext uri="{BB962C8B-B14F-4D97-AF65-F5344CB8AC3E}">
        <p14:creationId xmlns:p14="http://schemas.microsoft.com/office/powerpoint/2010/main" val="1064503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94A3CB9-5390-42E9-9731-40A2B3AD52D5}"/>
              </a:ext>
            </a:extLst>
          </p:cNvPr>
          <p:cNvSpPr>
            <a:spLocks noGrp="1"/>
          </p:cNvSpPr>
          <p:nvPr>
            <p:ph type="title"/>
          </p:nvPr>
        </p:nvSpPr>
        <p:spPr>
          <a:xfrm>
            <a:off x="1881303" y="78023"/>
            <a:ext cx="8229600" cy="1143000"/>
          </a:xfrm>
        </p:spPr>
        <p:txBody>
          <a:bodyPr lIns="91440" tIns="45720" rIns="91440" bIns="45720" anchor="t"/>
          <a:lstStyle/>
          <a:p>
            <a:pPr algn="l"/>
            <a:r>
              <a:rPr lang="es-EC">
                <a:cs typeface="Arial"/>
              </a:rPr>
              <a:t>4. OBJETIVOS DE LA INVESTIGACIÓN</a:t>
            </a:r>
            <a:endParaRPr lang="es-EC"/>
          </a:p>
        </p:txBody>
      </p:sp>
      <p:grpSp>
        <p:nvGrpSpPr>
          <p:cNvPr id="12" name="Group 11">
            <a:extLst>
              <a:ext uri="{FF2B5EF4-FFF2-40B4-BE49-F238E27FC236}">
                <a16:creationId xmlns:a16="http://schemas.microsoft.com/office/drawing/2014/main" xmlns="" id="{82A15200-9E5F-4AA4-8872-7FF0554BBCFD}"/>
              </a:ext>
            </a:extLst>
          </p:cNvPr>
          <p:cNvGrpSpPr/>
          <p:nvPr/>
        </p:nvGrpSpPr>
        <p:grpSpPr>
          <a:xfrm>
            <a:off x="1907337" y="934280"/>
            <a:ext cx="8593396" cy="565227"/>
            <a:chOff x="0" y="0"/>
            <a:chExt cx="11180817" cy="645110"/>
          </a:xfrm>
          <a:solidFill>
            <a:srgbClr val="5A7143"/>
          </a:solidFill>
          <a:scene3d>
            <a:camera prst="orthographicFront">
              <a:rot lat="0" lon="0" rev="0"/>
            </a:camera>
            <a:lightRig rig="balanced" dir="t">
              <a:rot lat="0" lon="0" rev="8700000"/>
            </a:lightRig>
          </a:scene3d>
        </p:grpSpPr>
        <p:sp>
          <p:nvSpPr>
            <p:cNvPr id="13" name="Rectangle: Rounded Corners 12">
              <a:extLst>
                <a:ext uri="{FF2B5EF4-FFF2-40B4-BE49-F238E27FC236}">
                  <a16:creationId xmlns:a16="http://schemas.microsoft.com/office/drawing/2014/main" xmlns="" id="{CDE2EC05-763D-4B59-A7CC-AAAC506477AF}"/>
                </a:ext>
              </a:extLst>
            </p:cNvPr>
            <p:cNvSpPr/>
            <p:nvPr/>
          </p:nvSpPr>
          <p:spPr>
            <a:xfrm>
              <a:off x="0" y="0"/>
              <a:ext cx="11180817" cy="645110"/>
            </a:xfrm>
            <a:prstGeom prst="round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sp>
        <p:sp>
          <p:nvSpPr>
            <p:cNvPr id="14" name="Rectangle: Rounded Corners 4">
              <a:extLst>
                <a:ext uri="{FF2B5EF4-FFF2-40B4-BE49-F238E27FC236}">
                  <a16:creationId xmlns:a16="http://schemas.microsoft.com/office/drawing/2014/main" xmlns="" id="{EB10C06F-5078-44C2-9AA0-A6D7A7FAD00A}"/>
                </a:ext>
              </a:extLst>
            </p:cNvPr>
            <p:cNvSpPr txBox="1"/>
            <p:nvPr/>
          </p:nvSpPr>
          <p:spPr>
            <a:xfrm>
              <a:off x="31492" y="31492"/>
              <a:ext cx="11117833" cy="582126"/>
            </a:xfrm>
            <a:prstGeom prst="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algn="ctr" defTabSz="889000">
                <a:lnSpc>
                  <a:spcPct val="90000"/>
                </a:lnSpc>
                <a:spcAft>
                  <a:spcPct val="35000"/>
                </a:spcAft>
              </a:pPr>
              <a:r>
                <a:rPr lang="es-EC" b="1">
                  <a:latin typeface="Century Gothic" panose="020B0502020202020204" pitchFamily="34" charset="0"/>
                </a:rPr>
                <a:t>Objetivo General</a:t>
              </a:r>
            </a:p>
          </p:txBody>
        </p:sp>
      </p:grpSp>
      <p:graphicFrame>
        <p:nvGraphicFramePr>
          <p:cNvPr id="15" name="Diagrama 2">
            <a:extLst>
              <a:ext uri="{FF2B5EF4-FFF2-40B4-BE49-F238E27FC236}">
                <a16:creationId xmlns:a16="http://schemas.microsoft.com/office/drawing/2014/main" xmlns="" id="{7974E077-C6A3-40A0-89C6-97E72BA7D171}"/>
              </a:ext>
            </a:extLst>
          </p:cNvPr>
          <p:cNvGraphicFramePr/>
          <p:nvPr>
            <p:extLst>
              <p:ext uri="{D42A27DB-BD31-4B8C-83A1-F6EECF244321}">
                <p14:modId xmlns:p14="http://schemas.microsoft.com/office/powerpoint/2010/main" val="3565868137"/>
              </p:ext>
            </p:extLst>
          </p:nvPr>
        </p:nvGraphicFramePr>
        <p:xfrm>
          <a:off x="698523" y="3201582"/>
          <a:ext cx="11011023" cy="2733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TextBox 15">
            <a:extLst>
              <a:ext uri="{FF2B5EF4-FFF2-40B4-BE49-F238E27FC236}">
                <a16:creationId xmlns:a16="http://schemas.microsoft.com/office/drawing/2014/main" xmlns="" id="{7247F8AE-161B-4D70-9649-876EAA132AE3}"/>
              </a:ext>
            </a:extLst>
          </p:cNvPr>
          <p:cNvSpPr txBox="1"/>
          <p:nvPr/>
        </p:nvSpPr>
        <p:spPr>
          <a:xfrm>
            <a:off x="1358425" y="1797866"/>
            <a:ext cx="9825390" cy="584775"/>
          </a:xfrm>
          <a:prstGeom prst="rect">
            <a:avLst/>
          </a:prstGeom>
          <a:solidFill>
            <a:schemeClr val="bg1">
              <a:lumMod val="85000"/>
            </a:schemeClr>
          </a:solidFill>
          <a:ln>
            <a:solidFill>
              <a:srgbClr val="9FB787"/>
            </a:solid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s-ES" sz="1600">
                <a:latin typeface="Century Gothic" panose="020B0502020202020204" pitchFamily="34" charset="0"/>
              </a:rPr>
              <a:t>Analizar a la Auditoría Forense como una herramienta de detección para los fraudes tributarios registrados en la Fiscalía de Pichincha en el período 2018 a 2019.</a:t>
            </a:r>
            <a:endParaRPr lang="en-US" sz="1600">
              <a:latin typeface="Century Gothic" panose="020B0502020202020204" pitchFamily="34" charset="0"/>
            </a:endParaRPr>
          </a:p>
        </p:txBody>
      </p:sp>
      <p:grpSp>
        <p:nvGrpSpPr>
          <p:cNvPr id="17" name="Group 16">
            <a:extLst>
              <a:ext uri="{FF2B5EF4-FFF2-40B4-BE49-F238E27FC236}">
                <a16:creationId xmlns:a16="http://schemas.microsoft.com/office/drawing/2014/main" xmlns="" id="{69FB1897-DD28-432C-825D-5202D0117B79}"/>
              </a:ext>
            </a:extLst>
          </p:cNvPr>
          <p:cNvGrpSpPr/>
          <p:nvPr/>
        </p:nvGrpSpPr>
        <p:grpSpPr>
          <a:xfrm>
            <a:off x="1937855" y="2577324"/>
            <a:ext cx="8538675" cy="584775"/>
            <a:chOff x="0" y="0"/>
            <a:chExt cx="11180817" cy="645110"/>
          </a:xfrm>
          <a:solidFill>
            <a:srgbClr val="5A7143"/>
          </a:solidFill>
          <a:scene3d>
            <a:camera prst="orthographicFront">
              <a:rot lat="0" lon="0" rev="0"/>
            </a:camera>
            <a:lightRig rig="balanced" dir="t">
              <a:rot lat="0" lon="0" rev="8700000"/>
            </a:lightRig>
          </a:scene3d>
        </p:grpSpPr>
        <p:sp>
          <p:nvSpPr>
            <p:cNvPr id="18" name="Rectangle: Rounded Corners 17">
              <a:extLst>
                <a:ext uri="{FF2B5EF4-FFF2-40B4-BE49-F238E27FC236}">
                  <a16:creationId xmlns:a16="http://schemas.microsoft.com/office/drawing/2014/main" xmlns="" id="{4B087A4F-3C39-48D4-B243-1CB2C2B34871}"/>
                </a:ext>
              </a:extLst>
            </p:cNvPr>
            <p:cNvSpPr/>
            <p:nvPr/>
          </p:nvSpPr>
          <p:spPr>
            <a:xfrm>
              <a:off x="0" y="0"/>
              <a:ext cx="11180817" cy="645110"/>
            </a:xfrm>
            <a:prstGeom prst="round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sp>
        <p:sp>
          <p:nvSpPr>
            <p:cNvPr id="19" name="Rectangle: Rounded Corners 4">
              <a:extLst>
                <a:ext uri="{FF2B5EF4-FFF2-40B4-BE49-F238E27FC236}">
                  <a16:creationId xmlns:a16="http://schemas.microsoft.com/office/drawing/2014/main" xmlns="" id="{70396B49-7AD5-48BD-91CC-E4E8F79DDD2E}"/>
                </a:ext>
              </a:extLst>
            </p:cNvPr>
            <p:cNvSpPr txBox="1"/>
            <p:nvPr/>
          </p:nvSpPr>
          <p:spPr>
            <a:xfrm>
              <a:off x="31492" y="31492"/>
              <a:ext cx="11117833" cy="582126"/>
            </a:xfrm>
            <a:prstGeom prst="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algn="ctr" defTabSz="889000">
                <a:lnSpc>
                  <a:spcPct val="90000"/>
                </a:lnSpc>
                <a:spcAft>
                  <a:spcPct val="35000"/>
                </a:spcAft>
              </a:pPr>
              <a:r>
                <a:rPr lang="es-EC" b="1">
                  <a:latin typeface="Century Gothic" panose="020B0502020202020204" pitchFamily="34" charset="0"/>
                </a:rPr>
                <a:t>Objetivos Específicos</a:t>
              </a:r>
            </a:p>
          </p:txBody>
        </p:sp>
      </p:grpSp>
    </p:spTree>
    <p:extLst>
      <p:ext uri="{BB962C8B-B14F-4D97-AF65-F5344CB8AC3E}">
        <p14:creationId xmlns:p14="http://schemas.microsoft.com/office/powerpoint/2010/main" val="2524105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8C28F02-B59E-4D74-B361-775352D1D29F}"/>
              </a:ext>
            </a:extLst>
          </p:cNvPr>
          <p:cNvSpPr>
            <a:spLocks noGrp="1"/>
          </p:cNvSpPr>
          <p:nvPr>
            <p:ph type="title"/>
          </p:nvPr>
        </p:nvSpPr>
        <p:spPr>
          <a:xfrm>
            <a:off x="578300" y="93418"/>
            <a:ext cx="8650943" cy="1143000"/>
          </a:xfrm>
        </p:spPr>
        <p:txBody>
          <a:bodyPr lIns="91440" tIns="45720" rIns="91440" bIns="45720" anchor="t"/>
          <a:lstStyle/>
          <a:p>
            <a:pPr algn="l"/>
            <a:r>
              <a:rPr lang="es-EC">
                <a:cs typeface="Arial"/>
              </a:rPr>
              <a:t>5. MARCO TEÓRICO</a:t>
            </a:r>
            <a:endParaRPr lang="es-EC"/>
          </a:p>
        </p:txBody>
      </p:sp>
      <p:grpSp>
        <p:nvGrpSpPr>
          <p:cNvPr id="3" name="Grupo 1">
            <a:extLst>
              <a:ext uri="{FF2B5EF4-FFF2-40B4-BE49-F238E27FC236}">
                <a16:creationId xmlns:a16="http://schemas.microsoft.com/office/drawing/2014/main" xmlns="" id="{97503170-F112-415E-AE6E-7A470D942D27}"/>
              </a:ext>
            </a:extLst>
          </p:cNvPr>
          <p:cNvGrpSpPr/>
          <p:nvPr/>
        </p:nvGrpSpPr>
        <p:grpSpPr>
          <a:xfrm>
            <a:off x="190589" y="824589"/>
            <a:ext cx="11709292" cy="5000094"/>
            <a:chOff x="962419" y="1420019"/>
            <a:chExt cx="8503633" cy="4592232"/>
          </a:xfrm>
        </p:grpSpPr>
        <p:sp>
          <p:nvSpPr>
            <p:cNvPr id="4" name="Shape 5967">
              <a:extLst>
                <a:ext uri="{FF2B5EF4-FFF2-40B4-BE49-F238E27FC236}">
                  <a16:creationId xmlns:a16="http://schemas.microsoft.com/office/drawing/2014/main" xmlns="" id="{ED1C2418-B58F-4EDC-8EEB-3503E705D77A}"/>
                </a:ext>
              </a:extLst>
            </p:cNvPr>
            <p:cNvSpPr/>
            <p:nvPr/>
          </p:nvSpPr>
          <p:spPr>
            <a:xfrm flipV="1">
              <a:off x="1187155" y="3573390"/>
              <a:ext cx="8239953" cy="42346"/>
            </a:xfrm>
            <a:prstGeom prst="line">
              <a:avLst/>
            </a:prstGeom>
            <a:ln w="19050">
              <a:solidFill>
                <a:srgbClr val="BFBFBF"/>
              </a:solidFill>
              <a:prstDash val="sysDash"/>
              <a:bevel/>
            </a:ln>
          </p:spPr>
          <p:txBody>
            <a:bodyPr lIns="0" tIns="0" rIns="0" bIns="0"/>
            <a:lstStyle/>
            <a:p>
              <a:pPr defTabSz="342900"/>
              <a:endParaRPr sz="1600">
                <a:latin typeface="+mn-lt"/>
                <a:ea typeface="Helvetica"/>
                <a:cs typeface="Helvetica"/>
              </a:endParaRPr>
            </a:p>
          </p:txBody>
        </p:sp>
        <p:sp>
          <p:nvSpPr>
            <p:cNvPr id="5" name="Shape 5970">
              <a:extLst>
                <a:ext uri="{FF2B5EF4-FFF2-40B4-BE49-F238E27FC236}">
                  <a16:creationId xmlns:a16="http://schemas.microsoft.com/office/drawing/2014/main" xmlns="" id="{4D7B6ABB-3442-4F45-8D6F-E65A85BAEB4A}"/>
                </a:ext>
              </a:extLst>
            </p:cNvPr>
            <p:cNvSpPr/>
            <p:nvPr/>
          </p:nvSpPr>
          <p:spPr>
            <a:xfrm flipH="1" flipV="1">
              <a:off x="7885378" y="2570436"/>
              <a:ext cx="4" cy="857817"/>
            </a:xfrm>
            <a:prstGeom prst="line">
              <a:avLst/>
            </a:prstGeom>
            <a:ln w="6350">
              <a:solidFill>
                <a:srgbClr val="A6A6A6"/>
              </a:solidFill>
              <a:miter lim="400000"/>
              <a:tailEnd type="triangle"/>
            </a:ln>
          </p:spPr>
          <p:txBody>
            <a:bodyPr lIns="0" tIns="0" rIns="0" bIns="0"/>
            <a:lstStyle/>
            <a:p>
              <a:pPr defTabSz="342900">
                <a:defRPr sz="1200">
                  <a:latin typeface="Helvetica"/>
                  <a:ea typeface="Helvetica"/>
                  <a:cs typeface="Helvetica"/>
                  <a:sym typeface="Helvetica"/>
                </a:defRPr>
              </a:pPr>
              <a:endParaRPr sz="1600">
                <a:latin typeface="+mn-lt"/>
              </a:endParaRPr>
            </a:p>
          </p:txBody>
        </p:sp>
        <p:sp>
          <p:nvSpPr>
            <p:cNvPr id="7" name="Shape 5977">
              <a:extLst>
                <a:ext uri="{FF2B5EF4-FFF2-40B4-BE49-F238E27FC236}">
                  <a16:creationId xmlns:a16="http://schemas.microsoft.com/office/drawing/2014/main" xmlns="" id="{9002F53E-5350-4A24-988E-F85DCD2FEDEB}"/>
                </a:ext>
              </a:extLst>
            </p:cNvPr>
            <p:cNvSpPr/>
            <p:nvPr/>
          </p:nvSpPr>
          <p:spPr>
            <a:xfrm>
              <a:off x="6210566" y="4296988"/>
              <a:ext cx="3255486" cy="1420423"/>
            </a:xfrm>
            <a:prstGeom prst="rect">
              <a:avLst/>
            </a:prstGeom>
            <a:ln/>
            <a:extLst>
              <a:ext uri="{C572A759-6A51-4108-AA02-DFA0A04FC94B}">
                <ma14:wrappingTextBoxFlag xmlns="" xmlns:ma14="http://schemas.microsoft.com/office/mac/drawingml/2011/main" val="1"/>
              </a:ext>
            </a:extLst>
          </p:spPr>
          <p:style>
            <a:lnRef idx="2">
              <a:schemeClr val="accent3"/>
            </a:lnRef>
            <a:fillRef idx="1">
              <a:schemeClr val="lt1"/>
            </a:fillRef>
            <a:effectRef idx="0">
              <a:schemeClr val="accent3"/>
            </a:effectRef>
            <a:fontRef idx="minor">
              <a:schemeClr val="dk1"/>
            </a:fontRef>
          </p:style>
          <p:txBody>
            <a:bodyPr wrap="square" lIns="34289" tIns="34289" rIns="34289" bIns="34289" numCol="1" anchor="t">
              <a:spAutoFit/>
            </a:bodyPr>
            <a:lstStyle/>
            <a:p>
              <a:pPr algn="just"/>
              <a:r>
                <a:rPr lang="es-EC" sz="1600">
                  <a:solidFill>
                    <a:srgbClr val="000000"/>
                  </a:solidFill>
                  <a:latin typeface="Century Gothic" panose="020B0502020202020204" pitchFamily="34" charset="0"/>
                </a:rPr>
                <a:t>Cinco elementos como son: motivación, presión, oportunidad, capacidad y la racionalización, al aplicarla las empresas pueden prevenir riesgos, verificar la efectividad de los controles y minimizar el nivel del fraude. </a:t>
              </a:r>
              <a:endParaRPr lang="en-US" sz="1600">
                <a:solidFill>
                  <a:srgbClr val="000000"/>
                </a:solidFill>
                <a:latin typeface="Century Gothic" panose="020B0502020202020204" pitchFamily="34" charset="0"/>
              </a:endParaRPr>
            </a:p>
          </p:txBody>
        </p:sp>
        <p:sp>
          <p:nvSpPr>
            <p:cNvPr id="8" name="Shape 5990">
              <a:extLst>
                <a:ext uri="{FF2B5EF4-FFF2-40B4-BE49-F238E27FC236}">
                  <a16:creationId xmlns:a16="http://schemas.microsoft.com/office/drawing/2014/main" xmlns="" id="{AE162431-118C-40E5-840B-B0DC82B434D0}"/>
                </a:ext>
              </a:extLst>
            </p:cNvPr>
            <p:cNvSpPr/>
            <p:nvPr/>
          </p:nvSpPr>
          <p:spPr>
            <a:xfrm>
              <a:off x="7682788" y="3394272"/>
              <a:ext cx="405183" cy="395259"/>
            </a:xfrm>
            <a:prstGeom prst="diamond">
              <a:avLst/>
            </a:prstGeom>
            <a:solidFill>
              <a:srgbClr val="6F8B53"/>
            </a:solidFill>
            <a:ln>
              <a:solidFill>
                <a:srgbClr val="5A7143"/>
              </a:solidFill>
            </a:ln>
          </p:spPr>
          <p:style>
            <a:lnRef idx="2">
              <a:schemeClr val="accent2">
                <a:shade val="50000"/>
              </a:schemeClr>
            </a:lnRef>
            <a:fillRef idx="1">
              <a:schemeClr val="accent2"/>
            </a:fillRef>
            <a:effectRef idx="0">
              <a:schemeClr val="accent2"/>
            </a:effectRef>
            <a:fontRef idx="minor">
              <a:schemeClr val="lt1"/>
            </a:fontRef>
          </p:style>
          <p:txBody>
            <a:bodyPr lIns="34289" rIns="34289" anchor="ctr"/>
            <a:lstStyle/>
            <a:p>
              <a:pPr algn="ctr">
                <a:defRPr>
                  <a:solidFill>
                    <a:srgbClr val="FFFFFF"/>
                  </a:solidFill>
                </a:defRPr>
              </a:pPr>
              <a:endParaRPr sz="1600"/>
            </a:p>
          </p:txBody>
        </p:sp>
        <p:sp>
          <p:nvSpPr>
            <p:cNvPr id="9" name="Shape 5993">
              <a:extLst>
                <a:ext uri="{FF2B5EF4-FFF2-40B4-BE49-F238E27FC236}">
                  <a16:creationId xmlns:a16="http://schemas.microsoft.com/office/drawing/2014/main" xmlns="" id="{2E8F10F4-9DA5-4FD8-8D36-B63C65514C08}"/>
                </a:ext>
              </a:extLst>
            </p:cNvPr>
            <p:cNvSpPr/>
            <p:nvPr/>
          </p:nvSpPr>
          <p:spPr>
            <a:xfrm>
              <a:off x="7317189" y="1420019"/>
              <a:ext cx="1205171" cy="1242760"/>
            </a:xfrm>
            <a:prstGeom prst="rect">
              <a:avLst/>
            </a:prstGeom>
            <a:solidFill>
              <a:srgbClr val="9FB78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wrap="square" lIns="34289" tIns="34289" rIns="34289" bIns="34289" numCol="1" anchor="ctr">
              <a:noAutofit/>
            </a:bodyPr>
            <a:lstStyle/>
            <a:p>
              <a:pPr algn="ctr">
                <a:defRPr>
                  <a:solidFill>
                    <a:srgbClr val="FFFFFF"/>
                  </a:solidFill>
                </a:defRPr>
              </a:pPr>
              <a:r>
                <a:rPr lang="es-ES" sz="1600">
                  <a:ln>
                    <a:solidFill>
                      <a:sysClr val="windowText" lastClr="000000"/>
                    </a:solidFill>
                  </a:ln>
                  <a:solidFill>
                    <a:sysClr val="windowText" lastClr="000000"/>
                  </a:solidFill>
                </a:rPr>
                <a:t>TEORÍA DEL PENTÁGONO DEL FRAUDE</a:t>
              </a:r>
              <a:endParaRPr sz="1600">
                <a:ln>
                  <a:solidFill>
                    <a:sysClr val="windowText" lastClr="000000"/>
                  </a:solidFill>
                </a:ln>
                <a:solidFill>
                  <a:sysClr val="windowText" lastClr="000000"/>
                </a:solidFill>
              </a:endParaRPr>
            </a:p>
          </p:txBody>
        </p:sp>
        <p:sp>
          <p:nvSpPr>
            <p:cNvPr id="10" name="Shape 5968">
              <a:extLst>
                <a:ext uri="{FF2B5EF4-FFF2-40B4-BE49-F238E27FC236}">
                  <a16:creationId xmlns:a16="http://schemas.microsoft.com/office/drawing/2014/main" xmlns="" id="{15B66AF4-4988-456B-A887-DF20D80CFBE0}"/>
                </a:ext>
              </a:extLst>
            </p:cNvPr>
            <p:cNvSpPr/>
            <p:nvPr/>
          </p:nvSpPr>
          <p:spPr>
            <a:xfrm flipV="1">
              <a:off x="2438245" y="2570436"/>
              <a:ext cx="0" cy="881653"/>
            </a:xfrm>
            <a:prstGeom prst="line">
              <a:avLst/>
            </a:prstGeom>
            <a:ln w="6350">
              <a:solidFill>
                <a:srgbClr val="A6A6A6"/>
              </a:solidFill>
              <a:miter lim="400000"/>
              <a:tailEnd type="triangle"/>
            </a:ln>
          </p:spPr>
          <p:txBody>
            <a:bodyPr lIns="0" tIns="0" rIns="0" bIns="0"/>
            <a:lstStyle/>
            <a:p>
              <a:pPr defTabSz="342900">
                <a:defRPr sz="1200">
                  <a:latin typeface="Helvetica"/>
                  <a:ea typeface="Helvetica"/>
                  <a:cs typeface="Helvetica"/>
                  <a:sym typeface="Helvetica"/>
                </a:defRPr>
              </a:pPr>
              <a:endParaRPr sz="1600">
                <a:latin typeface="+mn-lt"/>
              </a:endParaRPr>
            </a:p>
          </p:txBody>
        </p:sp>
        <p:sp>
          <p:nvSpPr>
            <p:cNvPr id="11" name="Shape 5974">
              <a:extLst>
                <a:ext uri="{FF2B5EF4-FFF2-40B4-BE49-F238E27FC236}">
                  <a16:creationId xmlns:a16="http://schemas.microsoft.com/office/drawing/2014/main" xmlns="" id="{12624343-0F98-4A9D-BB7F-C6C5834319F4}"/>
                </a:ext>
              </a:extLst>
            </p:cNvPr>
            <p:cNvSpPr/>
            <p:nvPr/>
          </p:nvSpPr>
          <p:spPr>
            <a:xfrm>
              <a:off x="962419" y="4288281"/>
              <a:ext cx="3058794" cy="1646560"/>
            </a:xfrm>
            <a:prstGeom prst="rect">
              <a:avLst/>
            </a:prstGeom>
            <a:ln/>
            <a:extLst>
              <a:ext uri="{C572A759-6A51-4108-AA02-DFA0A04FC94B}">
                <ma14:wrappingTextBoxFlag xmlns="" xmlns:ma14="http://schemas.microsoft.com/office/mac/drawingml/2011/main" val="1"/>
              </a:ext>
            </a:extLst>
          </p:spPr>
          <p:style>
            <a:lnRef idx="2">
              <a:schemeClr val="accent3"/>
            </a:lnRef>
            <a:fillRef idx="1">
              <a:schemeClr val="lt1"/>
            </a:fillRef>
            <a:effectRef idx="0">
              <a:schemeClr val="accent3"/>
            </a:effectRef>
            <a:fontRef idx="minor">
              <a:schemeClr val="dk1"/>
            </a:fontRef>
          </p:style>
          <p:txBody>
            <a:bodyPr wrap="square" lIns="34289" tIns="34289" rIns="34289" bIns="34289" numCol="1" anchor="t">
              <a:spAutoFit/>
            </a:bodyPr>
            <a:lstStyle/>
            <a:p>
              <a:pPr algn="just"/>
              <a:r>
                <a:rPr lang="es-ES" sz="1600">
                  <a:latin typeface="Century Gothic" panose="020B0502020202020204" pitchFamily="34" charset="0"/>
                </a:rPr>
                <a:t>Incrementos de fraudes por la presencia de tres elementos; oportunidad, motivación y racionalización. Se estudia como se dio la oportunidad de cometer el acto, la necesidad que motivó al individuo a realizarlo y a su vez una justificación del mismo</a:t>
              </a:r>
              <a:endParaRPr lang="en-US" sz="1600">
                <a:solidFill>
                  <a:schemeClr val="tx2"/>
                </a:solidFill>
                <a:latin typeface="Century Gothic" panose="020B0502020202020204" pitchFamily="34" charset="0"/>
              </a:endParaRPr>
            </a:p>
          </p:txBody>
        </p:sp>
        <p:sp>
          <p:nvSpPr>
            <p:cNvPr id="12" name="Shape 5988">
              <a:extLst>
                <a:ext uri="{FF2B5EF4-FFF2-40B4-BE49-F238E27FC236}">
                  <a16:creationId xmlns:a16="http://schemas.microsoft.com/office/drawing/2014/main" xmlns="" id="{308200FD-2F81-4F70-AF10-F45426C01661}"/>
                </a:ext>
              </a:extLst>
            </p:cNvPr>
            <p:cNvSpPr/>
            <p:nvPr/>
          </p:nvSpPr>
          <p:spPr>
            <a:xfrm>
              <a:off x="2235652" y="3418107"/>
              <a:ext cx="405183" cy="395259"/>
            </a:xfrm>
            <a:prstGeom prst="diamond">
              <a:avLst/>
            </a:prstGeom>
            <a:solidFill>
              <a:srgbClr val="6F8B53"/>
            </a:solidFill>
            <a:ln>
              <a:solidFill>
                <a:srgbClr val="5A7143"/>
              </a:solidFill>
            </a:ln>
          </p:spPr>
          <p:style>
            <a:lnRef idx="2">
              <a:schemeClr val="accent2">
                <a:shade val="50000"/>
              </a:schemeClr>
            </a:lnRef>
            <a:fillRef idx="1">
              <a:schemeClr val="accent2"/>
            </a:fillRef>
            <a:effectRef idx="0">
              <a:schemeClr val="accent2"/>
            </a:effectRef>
            <a:fontRef idx="minor">
              <a:schemeClr val="lt1"/>
            </a:fontRef>
          </p:style>
          <p:txBody>
            <a:bodyPr lIns="34289" rIns="34289" anchor="ctr"/>
            <a:lstStyle/>
            <a:p>
              <a:pPr algn="ctr">
                <a:defRPr>
                  <a:solidFill>
                    <a:srgbClr val="FFFFFF"/>
                  </a:solidFill>
                </a:defRPr>
              </a:pPr>
              <a:endParaRPr sz="1600"/>
            </a:p>
          </p:txBody>
        </p:sp>
        <p:sp>
          <p:nvSpPr>
            <p:cNvPr id="13" name="Shape 6003">
              <a:extLst>
                <a:ext uri="{FF2B5EF4-FFF2-40B4-BE49-F238E27FC236}">
                  <a16:creationId xmlns:a16="http://schemas.microsoft.com/office/drawing/2014/main" xmlns="" id="{EE7321D5-610B-409A-B5F6-E90BEB6B33BC}"/>
                </a:ext>
              </a:extLst>
            </p:cNvPr>
            <p:cNvSpPr/>
            <p:nvPr/>
          </p:nvSpPr>
          <p:spPr>
            <a:xfrm>
              <a:off x="1870051" y="1447171"/>
              <a:ext cx="1205172" cy="1242760"/>
            </a:xfrm>
            <a:prstGeom prst="rect">
              <a:avLst/>
            </a:prstGeom>
            <a:solidFill>
              <a:srgbClr val="9FB78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wrap="square" lIns="34289" tIns="34289" rIns="34289" bIns="34289" numCol="1" anchor="ctr">
              <a:noAutofit/>
            </a:bodyPr>
            <a:lstStyle/>
            <a:p>
              <a:pPr algn="ctr">
                <a:defRPr>
                  <a:solidFill>
                    <a:srgbClr val="FFFFFF"/>
                  </a:solidFill>
                </a:defRPr>
              </a:pPr>
              <a:r>
                <a:rPr lang="es-ES" sz="1600">
                  <a:ln>
                    <a:solidFill>
                      <a:sysClr val="windowText" lastClr="000000"/>
                    </a:solidFill>
                  </a:ln>
                  <a:solidFill>
                    <a:sysClr val="windowText" lastClr="000000"/>
                  </a:solidFill>
                </a:rPr>
                <a:t>TEORÍA DEL FRAUDE</a:t>
              </a:r>
              <a:endParaRPr sz="1600">
                <a:ln>
                  <a:solidFill>
                    <a:sysClr val="windowText" lastClr="000000"/>
                  </a:solidFill>
                </a:ln>
                <a:solidFill>
                  <a:sysClr val="windowText" lastClr="000000"/>
                </a:solidFill>
              </a:endParaRPr>
            </a:p>
          </p:txBody>
        </p:sp>
        <p:sp>
          <p:nvSpPr>
            <p:cNvPr id="14" name="Shape 5969">
              <a:extLst>
                <a:ext uri="{FF2B5EF4-FFF2-40B4-BE49-F238E27FC236}">
                  <a16:creationId xmlns:a16="http://schemas.microsoft.com/office/drawing/2014/main" xmlns="" id="{85AD196F-93FE-445B-BC6A-EAB9E766F0FA}"/>
                </a:ext>
              </a:extLst>
            </p:cNvPr>
            <p:cNvSpPr/>
            <p:nvPr/>
          </p:nvSpPr>
          <p:spPr>
            <a:xfrm>
              <a:off x="5085523" y="3807074"/>
              <a:ext cx="389" cy="962415"/>
            </a:xfrm>
            <a:prstGeom prst="line">
              <a:avLst/>
            </a:prstGeom>
            <a:ln w="6350">
              <a:solidFill>
                <a:srgbClr val="A6A6A6"/>
              </a:solidFill>
              <a:miter lim="400000"/>
              <a:tailEnd type="triangle"/>
            </a:ln>
          </p:spPr>
          <p:txBody>
            <a:bodyPr lIns="0" tIns="0" rIns="0" bIns="0"/>
            <a:lstStyle/>
            <a:p>
              <a:pPr defTabSz="342900">
                <a:defRPr sz="1200">
                  <a:latin typeface="Helvetica"/>
                  <a:ea typeface="Helvetica"/>
                  <a:cs typeface="Helvetica"/>
                  <a:sym typeface="Helvetica"/>
                </a:defRPr>
              </a:pPr>
              <a:endParaRPr sz="1600">
                <a:latin typeface="+mn-lt"/>
              </a:endParaRPr>
            </a:p>
          </p:txBody>
        </p:sp>
        <p:sp>
          <p:nvSpPr>
            <p:cNvPr id="15" name="Shape 5983">
              <a:extLst>
                <a:ext uri="{FF2B5EF4-FFF2-40B4-BE49-F238E27FC236}">
                  <a16:creationId xmlns:a16="http://schemas.microsoft.com/office/drawing/2014/main" xmlns="" id="{2A35D324-E24E-48AA-9959-C662CC26353C}"/>
                </a:ext>
              </a:extLst>
            </p:cNvPr>
            <p:cNvSpPr/>
            <p:nvPr/>
          </p:nvSpPr>
          <p:spPr>
            <a:xfrm>
              <a:off x="3380311" y="1820327"/>
              <a:ext cx="3533673" cy="1420423"/>
            </a:xfrm>
            <a:prstGeom prst="rect">
              <a:avLst/>
            </a:prstGeom>
            <a:ln/>
            <a:extLst>
              <a:ext uri="{C572A759-6A51-4108-AA02-DFA0A04FC94B}">
                <ma14:wrappingTextBoxFlag xmlns="" xmlns:ma14="http://schemas.microsoft.com/office/mac/drawingml/2011/main" val="1"/>
              </a:ext>
            </a:extLst>
          </p:spPr>
          <p:style>
            <a:lnRef idx="2">
              <a:schemeClr val="accent3"/>
            </a:lnRef>
            <a:fillRef idx="1">
              <a:schemeClr val="lt1"/>
            </a:fillRef>
            <a:effectRef idx="0">
              <a:schemeClr val="accent3"/>
            </a:effectRef>
            <a:fontRef idx="minor">
              <a:schemeClr val="dk1"/>
            </a:fontRef>
          </p:style>
          <p:txBody>
            <a:bodyPr wrap="square" lIns="34289" tIns="34289" rIns="34289" bIns="34289" numCol="1" anchor="t">
              <a:spAutoFit/>
            </a:bodyPr>
            <a:lstStyle/>
            <a:p>
              <a:pPr algn="just"/>
              <a:r>
                <a:rPr lang="es-ES" sz="1600">
                  <a:solidFill>
                    <a:srgbClr val="000000"/>
                  </a:solidFill>
                  <a:latin typeface="Century Gothic" panose="020B0502020202020204" pitchFamily="34" charset="0"/>
                </a:rPr>
                <a:t> Teoría mas avanzada, plantea cuatro elementos como son la oportunidad, intencionalidad, racionalización y capacidad juegan un rol específico que han llegado a desarrollar aquellas personas que se dedican a estas actividades ilícitas.</a:t>
              </a:r>
              <a:endParaRPr lang="en-US" sz="1600">
                <a:solidFill>
                  <a:srgbClr val="000000"/>
                </a:solidFill>
                <a:latin typeface="Century Gothic" panose="020B0502020202020204" pitchFamily="34" charset="0"/>
              </a:endParaRPr>
            </a:p>
          </p:txBody>
        </p:sp>
        <p:sp>
          <p:nvSpPr>
            <p:cNvPr id="16" name="Shape 5989">
              <a:extLst>
                <a:ext uri="{FF2B5EF4-FFF2-40B4-BE49-F238E27FC236}">
                  <a16:creationId xmlns:a16="http://schemas.microsoft.com/office/drawing/2014/main" xmlns="" id="{327D5787-4C3D-4320-8145-5ADBFB7F8A7F}"/>
                </a:ext>
              </a:extLst>
            </p:cNvPr>
            <p:cNvSpPr/>
            <p:nvPr/>
          </p:nvSpPr>
          <p:spPr>
            <a:xfrm>
              <a:off x="4882931" y="3418107"/>
              <a:ext cx="405183" cy="395259"/>
            </a:xfrm>
            <a:prstGeom prst="diamond">
              <a:avLst/>
            </a:prstGeom>
            <a:solidFill>
              <a:srgbClr val="9A0000"/>
            </a:solidFill>
            <a:ln>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lIns="34289" rIns="34289" anchor="ctr"/>
            <a:lstStyle/>
            <a:p>
              <a:pPr algn="ctr">
                <a:defRPr>
                  <a:solidFill>
                    <a:srgbClr val="FFFFFF"/>
                  </a:solidFill>
                </a:defRPr>
              </a:pPr>
              <a:endParaRPr sz="1600"/>
            </a:p>
          </p:txBody>
        </p:sp>
        <p:sp>
          <p:nvSpPr>
            <p:cNvPr id="17" name="Shape 6013">
              <a:extLst>
                <a:ext uri="{FF2B5EF4-FFF2-40B4-BE49-F238E27FC236}">
                  <a16:creationId xmlns:a16="http://schemas.microsoft.com/office/drawing/2014/main" xmlns="" id="{00346896-8B51-4FD7-B582-B91DE8155240}"/>
                </a:ext>
              </a:extLst>
            </p:cNvPr>
            <p:cNvSpPr/>
            <p:nvPr/>
          </p:nvSpPr>
          <p:spPr>
            <a:xfrm>
              <a:off x="4475658" y="4769491"/>
              <a:ext cx="1273961" cy="1242760"/>
            </a:xfrm>
            <a:prstGeom prst="rect">
              <a:avLst/>
            </a:prstGeom>
            <a:solidFill>
              <a:srgbClr val="9FB78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wrap="square" lIns="34289" tIns="34289" rIns="34289" bIns="34289" numCol="1" anchor="ctr">
              <a:noAutofit/>
            </a:bodyPr>
            <a:lstStyle/>
            <a:p>
              <a:pPr algn="ctr">
                <a:defRPr>
                  <a:solidFill>
                    <a:srgbClr val="FFFFFF"/>
                  </a:solidFill>
                </a:defRPr>
              </a:pPr>
              <a:r>
                <a:rPr lang="es-ES" sz="1600">
                  <a:ln>
                    <a:solidFill>
                      <a:sysClr val="windowText" lastClr="000000"/>
                    </a:solidFill>
                  </a:ln>
                  <a:solidFill>
                    <a:sysClr val="windowText" lastClr="000000"/>
                  </a:solidFill>
                </a:rPr>
                <a:t>TEORÍA DEL DIAMANTE DEL FRAUDE</a:t>
              </a:r>
              <a:endParaRPr sz="1600">
                <a:ln>
                  <a:solidFill>
                    <a:sysClr val="windowText" lastClr="000000"/>
                  </a:solidFill>
                </a:ln>
                <a:solidFill>
                  <a:sysClr val="windowText" lastClr="000000"/>
                </a:solidFill>
              </a:endParaRPr>
            </a:p>
          </p:txBody>
        </p:sp>
      </p:grpSp>
    </p:spTree>
    <p:extLst>
      <p:ext uri="{BB962C8B-B14F-4D97-AF65-F5344CB8AC3E}">
        <p14:creationId xmlns:p14="http://schemas.microsoft.com/office/powerpoint/2010/main" val="1266528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8A9B2E8-9F0B-4F95-BBF9-DFEF8AC0F75B}"/>
              </a:ext>
            </a:extLst>
          </p:cNvPr>
          <p:cNvSpPr>
            <a:spLocks noGrp="1"/>
          </p:cNvSpPr>
          <p:nvPr>
            <p:ph type="title"/>
          </p:nvPr>
        </p:nvSpPr>
        <p:spPr>
          <a:xfrm>
            <a:off x="1847529" y="188641"/>
            <a:ext cx="8507288" cy="430213"/>
          </a:xfrm>
        </p:spPr>
        <p:txBody>
          <a:bodyPr lIns="91440" tIns="45720" rIns="91440" bIns="45720" anchor="b"/>
          <a:lstStyle/>
          <a:p>
            <a:r>
              <a:rPr lang="es-EC" sz="3200">
                <a:ea typeface="+mj-lt"/>
                <a:cs typeface="+mj-lt"/>
              </a:rPr>
              <a:t>6. MARCO REFERENCIAL</a:t>
            </a:r>
            <a:endParaRPr lang="es-EC" sz="3200" b="0" i="0">
              <a:ea typeface="+mj-lt"/>
              <a:cs typeface="+mj-lt"/>
            </a:endParaRPr>
          </a:p>
        </p:txBody>
      </p:sp>
      <p:sp>
        <p:nvSpPr>
          <p:cNvPr id="5" name="Rectángulo: esquinas redondeadas 4">
            <a:extLst>
              <a:ext uri="{FF2B5EF4-FFF2-40B4-BE49-F238E27FC236}">
                <a16:creationId xmlns:a16="http://schemas.microsoft.com/office/drawing/2014/main" xmlns="" id="{FC3A7BF7-D7EA-45D8-B4E9-8B69CCF52D70}"/>
              </a:ext>
            </a:extLst>
          </p:cNvPr>
          <p:cNvSpPr/>
          <p:nvPr/>
        </p:nvSpPr>
        <p:spPr>
          <a:xfrm>
            <a:off x="1837182" y="2072996"/>
            <a:ext cx="1547447" cy="745588"/>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EC" b="1">
                <a:solidFill>
                  <a:schemeClr val="tx1"/>
                </a:solidFill>
                <a:latin typeface="Century Gothic" panose="020B0502020202020204" pitchFamily="34" charset="0"/>
              </a:rPr>
              <a:t>Auditoria Forense</a:t>
            </a:r>
          </a:p>
        </p:txBody>
      </p:sp>
      <p:sp>
        <p:nvSpPr>
          <p:cNvPr id="9" name="Rectángulo: esquinas redondeadas 8">
            <a:extLst>
              <a:ext uri="{FF2B5EF4-FFF2-40B4-BE49-F238E27FC236}">
                <a16:creationId xmlns:a16="http://schemas.microsoft.com/office/drawing/2014/main" xmlns="" id="{285413AD-D2EB-4B7D-988C-875AE3751AE4}"/>
              </a:ext>
            </a:extLst>
          </p:cNvPr>
          <p:cNvSpPr/>
          <p:nvPr/>
        </p:nvSpPr>
        <p:spPr>
          <a:xfrm>
            <a:off x="4112889" y="2072996"/>
            <a:ext cx="1547447" cy="745588"/>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EC" b="1">
                <a:solidFill>
                  <a:schemeClr val="tx1"/>
                </a:solidFill>
                <a:latin typeface="Century Gothic" panose="020B0502020202020204" pitchFamily="34" charset="0"/>
              </a:rPr>
              <a:t>Fraude</a:t>
            </a:r>
          </a:p>
        </p:txBody>
      </p:sp>
      <p:sp>
        <p:nvSpPr>
          <p:cNvPr id="12" name="Rectángulo: esquinas redondeadas 11">
            <a:extLst>
              <a:ext uri="{FF2B5EF4-FFF2-40B4-BE49-F238E27FC236}">
                <a16:creationId xmlns:a16="http://schemas.microsoft.com/office/drawing/2014/main" xmlns="" id="{0CF39C22-D190-430F-A03B-3F0F589E2185}"/>
              </a:ext>
            </a:extLst>
          </p:cNvPr>
          <p:cNvSpPr/>
          <p:nvPr/>
        </p:nvSpPr>
        <p:spPr>
          <a:xfrm>
            <a:off x="6388596" y="2072996"/>
            <a:ext cx="1959884" cy="745588"/>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EC" b="1">
                <a:solidFill>
                  <a:schemeClr val="tx1"/>
                </a:solidFill>
                <a:latin typeface="Century Gothic" panose="020B0502020202020204" pitchFamily="34" charset="0"/>
              </a:rPr>
              <a:t>Delito Financiero</a:t>
            </a:r>
          </a:p>
        </p:txBody>
      </p:sp>
      <p:sp>
        <p:nvSpPr>
          <p:cNvPr id="13" name="Rectángulo: esquinas redondeadas 12">
            <a:extLst>
              <a:ext uri="{FF2B5EF4-FFF2-40B4-BE49-F238E27FC236}">
                <a16:creationId xmlns:a16="http://schemas.microsoft.com/office/drawing/2014/main" xmlns="" id="{9B8AD242-EA75-4033-ACDB-9D58F00399C1}"/>
              </a:ext>
            </a:extLst>
          </p:cNvPr>
          <p:cNvSpPr/>
          <p:nvPr/>
        </p:nvSpPr>
        <p:spPr>
          <a:xfrm>
            <a:off x="9086328" y="2072996"/>
            <a:ext cx="1727937" cy="745588"/>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EC" b="1">
                <a:solidFill>
                  <a:schemeClr val="tx1"/>
                </a:solidFill>
                <a:latin typeface="Century Gothic" panose="020B0502020202020204" pitchFamily="34" charset="0"/>
              </a:rPr>
              <a:t>Contabilidad Creativa</a:t>
            </a:r>
          </a:p>
        </p:txBody>
      </p:sp>
      <p:sp>
        <p:nvSpPr>
          <p:cNvPr id="16" name="Rectángulo: esquinas redondeadas 15">
            <a:extLst>
              <a:ext uri="{FF2B5EF4-FFF2-40B4-BE49-F238E27FC236}">
                <a16:creationId xmlns:a16="http://schemas.microsoft.com/office/drawing/2014/main" xmlns="" id="{9C726DF0-F10F-41FF-B307-1A8429A5AB3F}"/>
              </a:ext>
            </a:extLst>
          </p:cNvPr>
          <p:cNvSpPr/>
          <p:nvPr/>
        </p:nvSpPr>
        <p:spPr>
          <a:xfrm>
            <a:off x="4112888" y="4481275"/>
            <a:ext cx="1547447" cy="745588"/>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EC" b="1">
                <a:solidFill>
                  <a:schemeClr val="tx1"/>
                </a:solidFill>
                <a:latin typeface="Century Gothic" panose="020B0502020202020204" pitchFamily="34" charset="0"/>
              </a:rPr>
              <a:t>Informe Pericial</a:t>
            </a:r>
          </a:p>
        </p:txBody>
      </p:sp>
      <p:sp>
        <p:nvSpPr>
          <p:cNvPr id="18" name="Rectángulo: esquinas redondeadas 17">
            <a:extLst>
              <a:ext uri="{FF2B5EF4-FFF2-40B4-BE49-F238E27FC236}">
                <a16:creationId xmlns:a16="http://schemas.microsoft.com/office/drawing/2014/main" xmlns="" id="{0F46D662-9656-46A4-A247-385BDB7FAEF9}"/>
              </a:ext>
            </a:extLst>
          </p:cNvPr>
          <p:cNvSpPr/>
          <p:nvPr/>
        </p:nvSpPr>
        <p:spPr>
          <a:xfrm>
            <a:off x="6388596" y="4481275"/>
            <a:ext cx="1959884" cy="745588"/>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EC" b="1">
                <a:solidFill>
                  <a:schemeClr val="tx1"/>
                </a:solidFill>
                <a:latin typeface="Century Gothic" panose="020B0502020202020204" pitchFamily="34" charset="0"/>
              </a:rPr>
              <a:t>Defraudación Tributaria</a:t>
            </a:r>
          </a:p>
        </p:txBody>
      </p:sp>
      <p:sp>
        <p:nvSpPr>
          <p:cNvPr id="24" name="Rectángulo: esquinas redondeadas 23">
            <a:extLst>
              <a:ext uri="{FF2B5EF4-FFF2-40B4-BE49-F238E27FC236}">
                <a16:creationId xmlns:a16="http://schemas.microsoft.com/office/drawing/2014/main" xmlns="" id="{49877B50-ADB1-47F1-BC02-209737453385}"/>
              </a:ext>
            </a:extLst>
          </p:cNvPr>
          <p:cNvSpPr/>
          <p:nvPr/>
        </p:nvSpPr>
        <p:spPr>
          <a:xfrm>
            <a:off x="1847529" y="4481275"/>
            <a:ext cx="1547447" cy="745588"/>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EC" b="1">
                <a:solidFill>
                  <a:schemeClr val="tx1"/>
                </a:solidFill>
                <a:latin typeface="Century Gothic" panose="020B0502020202020204" pitchFamily="34" charset="0"/>
              </a:rPr>
              <a:t>Perito Contable</a:t>
            </a:r>
          </a:p>
        </p:txBody>
      </p:sp>
      <p:sp>
        <p:nvSpPr>
          <p:cNvPr id="28" name="Rectángulo: esquinas redondeadas 27">
            <a:extLst>
              <a:ext uri="{FF2B5EF4-FFF2-40B4-BE49-F238E27FC236}">
                <a16:creationId xmlns:a16="http://schemas.microsoft.com/office/drawing/2014/main" xmlns="" id="{4AA515BE-422C-4AE3-BD59-DB50E0816282}"/>
              </a:ext>
            </a:extLst>
          </p:cNvPr>
          <p:cNvSpPr/>
          <p:nvPr/>
        </p:nvSpPr>
        <p:spPr>
          <a:xfrm>
            <a:off x="9086328" y="4481275"/>
            <a:ext cx="1597550" cy="745588"/>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EC" b="1">
                <a:solidFill>
                  <a:schemeClr val="tx1"/>
                </a:solidFill>
                <a:latin typeface="Century Gothic" panose="020B0502020202020204" pitchFamily="34" charset="0"/>
              </a:rPr>
              <a:t>Control Interno</a:t>
            </a:r>
          </a:p>
        </p:txBody>
      </p:sp>
      <p:pic>
        <p:nvPicPr>
          <p:cNvPr id="4" name="Graphic 3" descr="Clipboard outline">
            <a:extLst>
              <a:ext uri="{FF2B5EF4-FFF2-40B4-BE49-F238E27FC236}">
                <a16:creationId xmlns:a16="http://schemas.microsoft.com/office/drawing/2014/main" xmlns="" id="{FF57EEDE-107D-4D0B-AD0E-99C815D115D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209526" y="1074400"/>
            <a:ext cx="862436" cy="881349"/>
          </a:xfrm>
          <a:prstGeom prst="rect">
            <a:avLst/>
          </a:prstGeom>
        </p:spPr>
      </p:pic>
      <p:pic>
        <p:nvPicPr>
          <p:cNvPr id="7" name="Graphic 6" descr="Downward trend graph outline">
            <a:extLst>
              <a:ext uri="{FF2B5EF4-FFF2-40B4-BE49-F238E27FC236}">
                <a16:creationId xmlns:a16="http://schemas.microsoft.com/office/drawing/2014/main" xmlns="" id="{F7652FC1-B2EF-45FB-AA28-CC128F66E9F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478130" y="1138787"/>
            <a:ext cx="816962" cy="816962"/>
          </a:xfrm>
          <a:prstGeom prst="rect">
            <a:avLst/>
          </a:prstGeom>
        </p:spPr>
      </p:pic>
      <p:pic>
        <p:nvPicPr>
          <p:cNvPr id="15" name="Graphic 14" descr="Money outline">
            <a:extLst>
              <a:ext uri="{FF2B5EF4-FFF2-40B4-BE49-F238E27FC236}">
                <a16:creationId xmlns:a16="http://schemas.microsoft.com/office/drawing/2014/main" xmlns="" id="{32B872DE-6D82-42A0-BC42-D70F591C595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6960057" y="1162321"/>
            <a:ext cx="816962" cy="816962"/>
          </a:xfrm>
          <a:prstGeom prst="rect">
            <a:avLst/>
          </a:prstGeom>
        </p:spPr>
      </p:pic>
      <p:pic>
        <p:nvPicPr>
          <p:cNvPr id="19" name="Graphic 18" descr="Calculator outline">
            <a:extLst>
              <a:ext uri="{FF2B5EF4-FFF2-40B4-BE49-F238E27FC236}">
                <a16:creationId xmlns:a16="http://schemas.microsoft.com/office/drawing/2014/main" xmlns="" id="{73B6105C-6704-4AEC-B748-1321916CD92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9524515" y="1162321"/>
            <a:ext cx="816962" cy="816962"/>
          </a:xfrm>
          <a:prstGeom prst="rect">
            <a:avLst/>
          </a:prstGeom>
        </p:spPr>
      </p:pic>
      <p:pic>
        <p:nvPicPr>
          <p:cNvPr id="21" name="Graphic 20" descr="Male profile outline">
            <a:extLst>
              <a:ext uri="{FF2B5EF4-FFF2-40B4-BE49-F238E27FC236}">
                <a16:creationId xmlns:a16="http://schemas.microsoft.com/office/drawing/2014/main" xmlns="" id="{FF4E48B5-9B9A-411F-BA25-82EA474131EC}"/>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2209526" y="3547066"/>
            <a:ext cx="816962" cy="816962"/>
          </a:xfrm>
          <a:prstGeom prst="rect">
            <a:avLst/>
          </a:prstGeom>
        </p:spPr>
      </p:pic>
      <p:pic>
        <p:nvPicPr>
          <p:cNvPr id="23" name="Graphic 22" descr="Checklist outline">
            <a:extLst>
              <a:ext uri="{FF2B5EF4-FFF2-40B4-BE49-F238E27FC236}">
                <a16:creationId xmlns:a16="http://schemas.microsoft.com/office/drawing/2014/main" xmlns="" id="{C3BEEEA6-4A1E-4297-98B0-1DF2DCCE0C1E}"/>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4478130" y="3570600"/>
            <a:ext cx="816962" cy="816962"/>
          </a:xfrm>
          <a:prstGeom prst="rect">
            <a:avLst/>
          </a:prstGeom>
        </p:spPr>
      </p:pic>
      <p:pic>
        <p:nvPicPr>
          <p:cNvPr id="27" name="Graphic 26" descr="Bar graph with downward trend outline">
            <a:extLst>
              <a:ext uri="{FF2B5EF4-FFF2-40B4-BE49-F238E27FC236}">
                <a16:creationId xmlns:a16="http://schemas.microsoft.com/office/drawing/2014/main" xmlns="" id="{5A1184A5-5C25-4D2C-B4F4-357EB22892BE}"/>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xmlns="" r:embed="rId15"/>
              </a:ext>
            </a:extLst>
          </a:blip>
          <a:stretch>
            <a:fillRect/>
          </a:stretch>
        </p:blipFill>
        <p:spPr>
          <a:xfrm>
            <a:off x="6985613" y="3570600"/>
            <a:ext cx="816962" cy="816962"/>
          </a:xfrm>
          <a:prstGeom prst="rect">
            <a:avLst/>
          </a:prstGeom>
        </p:spPr>
      </p:pic>
      <p:pic>
        <p:nvPicPr>
          <p:cNvPr id="30" name="Graphic 29" descr="Clipboard Badge outline">
            <a:extLst>
              <a:ext uri="{FF2B5EF4-FFF2-40B4-BE49-F238E27FC236}">
                <a16:creationId xmlns:a16="http://schemas.microsoft.com/office/drawing/2014/main" xmlns="" id="{571AAF63-31FF-49A4-B332-5BB04BD8D152}"/>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xmlns="" r:embed="rId17"/>
              </a:ext>
            </a:extLst>
          </a:blip>
          <a:stretch>
            <a:fillRect/>
          </a:stretch>
        </p:blipFill>
        <p:spPr>
          <a:xfrm>
            <a:off x="9493096" y="3570600"/>
            <a:ext cx="816962" cy="816962"/>
          </a:xfrm>
          <a:prstGeom prst="rect">
            <a:avLst/>
          </a:prstGeom>
        </p:spPr>
      </p:pic>
    </p:spTree>
    <p:extLst>
      <p:ext uri="{BB962C8B-B14F-4D97-AF65-F5344CB8AC3E}">
        <p14:creationId xmlns:p14="http://schemas.microsoft.com/office/powerpoint/2010/main" val="2643950459"/>
      </p:ext>
    </p:extLst>
  </p:cSld>
  <p:clrMapOvr>
    <a:masterClrMapping/>
  </p:clrMapOvr>
</p:sld>
</file>

<file path=ppt/theme/theme1.xml><?xml version="1.0" encoding="utf-8"?>
<a:theme xmlns:a="http://schemas.openxmlformats.org/drawingml/2006/main" name="Diseño predeterminado">
  <a:themeElements>
    <a:clrScheme name="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333399"/>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mapa versión 3 colores</Template>
  <TotalTime>447</TotalTime>
  <Words>2087</Words>
  <Application>Microsoft Office PowerPoint</Application>
  <PresentationFormat>Panorámica</PresentationFormat>
  <Paragraphs>289</Paragraphs>
  <Slides>28</Slides>
  <Notes>4</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1</vt:i4>
      </vt:variant>
      <vt:variant>
        <vt:lpstr>Títulos de diapositiva</vt:lpstr>
      </vt:variant>
      <vt:variant>
        <vt:i4>28</vt:i4>
      </vt:variant>
    </vt:vector>
  </HeadingPairs>
  <TitlesOfParts>
    <vt:vector size="37" baseType="lpstr">
      <vt:lpstr>Albertus</vt:lpstr>
      <vt:lpstr>Arial</vt:lpstr>
      <vt:lpstr>Calibri</vt:lpstr>
      <vt:lpstr>Century Gothic</vt:lpstr>
      <vt:lpstr>Helvetica</vt:lpstr>
      <vt:lpstr>Times New Roman</vt:lpstr>
      <vt:lpstr>Wingdings</vt:lpstr>
      <vt:lpstr>Diseño predeterminado</vt:lpstr>
      <vt:lpstr>CorelDRAW</vt:lpstr>
      <vt:lpstr>Presentación de PowerPoint</vt:lpstr>
      <vt:lpstr>“La fortaleza y crecimiento llegan solo a través del esfuerzo y lucha continua”</vt:lpstr>
      <vt:lpstr>CONTENIDO</vt:lpstr>
      <vt:lpstr>1. PROBLEMA DE INVESTIGACIÓN</vt:lpstr>
      <vt:lpstr>1. PROBLEMA DE INVESTIGACIÓN</vt:lpstr>
      <vt:lpstr>2. VARIABLES</vt:lpstr>
      <vt:lpstr>4. OBJETIVOS DE LA INVESTIGACIÓN</vt:lpstr>
      <vt:lpstr>5. MARCO TEÓRICO</vt:lpstr>
      <vt:lpstr>6. MARCO REFERENCIAL</vt:lpstr>
      <vt:lpstr>7. METODOLOGÍA</vt:lpstr>
      <vt:lpstr>8. DETERMINACIÓN DE LA MUESTRA</vt:lpstr>
      <vt:lpstr>8. DETERMINACIÓN DE LA MUESTRA</vt:lpstr>
      <vt:lpstr>9. DETALLE DEL PROCEDIMIENTO DE TOMA DE DATOS</vt:lpstr>
      <vt:lpstr>10. RESULTADOS BASE DE DATOS</vt:lpstr>
      <vt:lpstr>10. RESULTADOS BASE DE DATOS</vt:lpstr>
      <vt:lpstr>10. RESULTADOS BASE DE DATOS</vt:lpstr>
      <vt:lpstr>10. RESULTADOS BASE DE DATOS</vt:lpstr>
      <vt:lpstr>11. RESULTADOS ENCUESTAS</vt:lpstr>
      <vt:lpstr>11. RESULTADOS ENCUESTAS</vt:lpstr>
      <vt:lpstr>11. RESULTADOS ENCUESTAS</vt:lpstr>
      <vt:lpstr>11. RESULTADOS ENCUESTAS</vt:lpstr>
      <vt:lpstr>11. RESULTADOS ENCUESTAS</vt:lpstr>
      <vt:lpstr>11. RESULTADOS</vt:lpstr>
      <vt:lpstr>12. PROPUESTA</vt:lpstr>
      <vt:lpstr>Presentación de PowerPoint</vt:lpstr>
      <vt:lpstr>CONCLUSIONES</vt:lpstr>
      <vt:lpstr>CONCLUSIONES</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espe</dc:creator>
  <cp:lastModifiedBy>David Calderón</cp:lastModifiedBy>
  <cp:revision>272</cp:revision>
  <dcterms:created xsi:type="dcterms:W3CDTF">2008-12-02T19:52:52Z</dcterms:created>
  <dcterms:modified xsi:type="dcterms:W3CDTF">2021-04-20T14:12:48Z</dcterms:modified>
</cp:coreProperties>
</file>