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1"/>
  </p:notesMasterIdLst>
  <p:sldIdLst>
    <p:sldId id="257" r:id="rId3"/>
    <p:sldId id="379" r:id="rId4"/>
    <p:sldId id="404" r:id="rId5"/>
    <p:sldId id="382" r:id="rId6"/>
    <p:sldId id="423" r:id="rId7"/>
    <p:sldId id="407" r:id="rId8"/>
    <p:sldId id="419" r:id="rId9"/>
    <p:sldId id="388" r:id="rId10"/>
    <p:sldId id="424" r:id="rId11"/>
    <p:sldId id="406" r:id="rId12"/>
    <p:sldId id="425" r:id="rId13"/>
    <p:sldId id="426" r:id="rId14"/>
    <p:sldId id="427" r:id="rId15"/>
    <p:sldId id="428" r:id="rId16"/>
    <p:sldId id="429" r:id="rId17"/>
    <p:sldId id="416" r:id="rId18"/>
    <p:sldId id="392" r:id="rId19"/>
    <p:sldId id="391" r:id="rId20"/>
    <p:sldId id="394" r:id="rId21"/>
    <p:sldId id="396" r:id="rId22"/>
    <p:sldId id="395" r:id="rId23"/>
    <p:sldId id="393" r:id="rId24"/>
    <p:sldId id="397" r:id="rId25"/>
    <p:sldId id="398" r:id="rId26"/>
    <p:sldId id="399" r:id="rId27"/>
    <p:sldId id="420" r:id="rId28"/>
    <p:sldId id="421" r:id="rId29"/>
    <p:sldId id="380"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80" autoAdjust="0"/>
  </p:normalViewPr>
  <p:slideViewPr>
    <p:cSldViewPr snapToGrid="0">
      <p:cViewPr varScale="1">
        <p:scale>
          <a:sx n="58" d="100"/>
          <a:sy n="58" d="100"/>
        </p:scale>
        <p:origin x="96" y="12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E1A0D-DC9F-4B75-AD75-8DBAF0921A51}"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s-ES"/>
        </a:p>
      </dgm:t>
    </dgm:pt>
    <dgm:pt modelId="{F09921F7-101F-420F-BDED-E23EC171A09F}">
      <dgm:prSet phldrT="[Texto]" custT="1"/>
      <dgm:spPr/>
      <dgm:t>
        <a:bodyPr/>
        <a:lstStyle/>
        <a:p>
          <a:endParaRPr lang="es-ES" sz="2400" dirty="0"/>
        </a:p>
        <a:p>
          <a:r>
            <a:rPr lang="es-ES" sz="2400" dirty="0"/>
            <a:t>Introducción</a:t>
          </a:r>
        </a:p>
      </dgm:t>
    </dgm:pt>
    <dgm:pt modelId="{9E98AB96-E230-417B-A2D8-E31BD27A14DD}" type="parTrans" cxnId="{EB63BECB-0386-4523-BB75-C1E1C6B61DB0}">
      <dgm:prSet/>
      <dgm:spPr/>
      <dgm:t>
        <a:bodyPr/>
        <a:lstStyle/>
        <a:p>
          <a:endParaRPr lang="es-ES"/>
        </a:p>
      </dgm:t>
    </dgm:pt>
    <dgm:pt modelId="{74E85485-B33E-4EEA-8212-AC32BA6672E8}" type="sibTrans" cxnId="{EB63BECB-0386-4523-BB75-C1E1C6B61DB0}">
      <dgm:prSet/>
      <dgm:spPr/>
      <dgm:t>
        <a:bodyPr/>
        <a:lstStyle/>
        <a:p>
          <a:endParaRPr lang="es-ES"/>
        </a:p>
      </dgm:t>
    </dgm:pt>
    <dgm:pt modelId="{4009CBDF-7C0D-4B08-8431-9CB908ECBB2E}">
      <dgm:prSet phldrT="[Texto]" custT="1"/>
      <dgm:spPr/>
      <dgm:t>
        <a:bodyPr/>
        <a:lstStyle/>
        <a:p>
          <a:endParaRPr lang="es-ES" sz="2400" dirty="0"/>
        </a:p>
      </dgm:t>
    </dgm:pt>
    <dgm:pt modelId="{C7268434-94D9-475F-B6DF-F824600B38D3}" type="sibTrans" cxnId="{F3530689-9C28-42F7-8858-4DBEB7B2945F}">
      <dgm:prSet/>
      <dgm:spPr/>
      <dgm:t>
        <a:bodyPr/>
        <a:lstStyle/>
        <a:p>
          <a:endParaRPr lang="es-ES"/>
        </a:p>
      </dgm:t>
    </dgm:pt>
    <dgm:pt modelId="{46DE29EF-2AAE-40F8-9D7E-6D2C50D48C9F}" type="parTrans" cxnId="{F3530689-9C28-42F7-8858-4DBEB7B2945F}">
      <dgm:prSet/>
      <dgm:spPr/>
      <dgm:t>
        <a:bodyPr/>
        <a:lstStyle/>
        <a:p>
          <a:endParaRPr lang="es-ES"/>
        </a:p>
      </dgm:t>
    </dgm:pt>
    <dgm:pt modelId="{2D482656-7920-4156-A37D-727550BBB2B2}" type="pres">
      <dgm:prSet presAssocID="{5A9E1A0D-DC9F-4B75-AD75-8DBAF0921A51}" presName="Name0" presStyleCnt="0">
        <dgm:presLayoutVars>
          <dgm:chMax val="2"/>
          <dgm:chPref val="2"/>
          <dgm:animLvl val="lvl"/>
        </dgm:presLayoutVars>
      </dgm:prSet>
      <dgm:spPr/>
    </dgm:pt>
    <dgm:pt modelId="{D29CBF87-5913-4541-ADD0-6F0DE5749041}" type="pres">
      <dgm:prSet presAssocID="{5A9E1A0D-DC9F-4B75-AD75-8DBAF0921A51}" presName="LeftText" presStyleLbl="revTx" presStyleIdx="0" presStyleCnt="0">
        <dgm:presLayoutVars>
          <dgm:bulletEnabled val="1"/>
        </dgm:presLayoutVars>
      </dgm:prSet>
      <dgm:spPr/>
    </dgm:pt>
    <dgm:pt modelId="{D1DB43B4-FE66-45DE-B71C-395188C245DF}" type="pres">
      <dgm:prSet presAssocID="{5A9E1A0D-DC9F-4B75-AD75-8DBAF0921A51}" presName="LeftNode" presStyleLbl="bgImgPlace1" presStyleIdx="0" presStyleCnt="2" custScaleX="164073" custScaleY="146934" custLinFactNeighborX="-27349">
        <dgm:presLayoutVars>
          <dgm:chMax val="2"/>
          <dgm:chPref val="2"/>
        </dgm:presLayoutVars>
      </dgm:prSet>
      <dgm:spPr/>
    </dgm:pt>
    <dgm:pt modelId="{53D62755-8441-40CE-ADBF-A55D5607DFA2}" type="pres">
      <dgm:prSet presAssocID="{5A9E1A0D-DC9F-4B75-AD75-8DBAF0921A51}" presName="RightText" presStyleLbl="revTx" presStyleIdx="0" presStyleCnt="0">
        <dgm:presLayoutVars>
          <dgm:bulletEnabled val="1"/>
        </dgm:presLayoutVars>
      </dgm:prSet>
      <dgm:spPr/>
    </dgm:pt>
    <dgm:pt modelId="{4E14D344-4979-459B-BBD5-666753B2EFF5}" type="pres">
      <dgm:prSet presAssocID="{5A9E1A0D-DC9F-4B75-AD75-8DBAF0921A51}" presName="RightNode" presStyleLbl="bgImgPlace1" presStyleIdx="1" presStyleCnt="2" custScaleX="150917" custScaleY="146371" custLinFactNeighborX="35327" custLinFactNeighborY="-141">
        <dgm:presLayoutVars>
          <dgm:chMax val="0"/>
          <dgm:chPref val="0"/>
        </dgm:presLayoutVars>
      </dgm:prSet>
      <dgm:spPr/>
    </dgm:pt>
    <dgm:pt modelId="{B7F19FB6-639B-4A16-9BCA-E22A6B43CDEC}" type="pres">
      <dgm:prSet presAssocID="{5A9E1A0D-DC9F-4B75-AD75-8DBAF0921A51}" presName="TopArrow" presStyleLbl="node1" presStyleIdx="0" presStyleCnt="2" custScaleX="39463" custScaleY="33619" custLinFactNeighborX="8605" custLinFactNeighborY="-31542"/>
      <dgm:spPr/>
    </dgm:pt>
    <dgm:pt modelId="{495AB4F2-8AD3-4038-9274-BB339D273434}" type="pres">
      <dgm:prSet presAssocID="{5A9E1A0D-DC9F-4B75-AD75-8DBAF0921A51}" presName="BottomArrow" presStyleLbl="node1" presStyleIdx="1" presStyleCnt="2" custScaleX="42850" custScaleY="40368" custLinFactNeighborX="5682" custLinFactNeighborY="30065"/>
      <dgm:spPr/>
    </dgm:pt>
  </dgm:ptLst>
  <dgm:cxnLst>
    <dgm:cxn modelId="{8B017911-42F3-4F0C-8B61-A0FF0AEAE8D0}" type="presOf" srcId="{4009CBDF-7C0D-4B08-8431-9CB908ECBB2E}" destId="{4E14D344-4979-459B-BBD5-666753B2EFF5}" srcOrd="1" destOrd="0" presId="urn:microsoft.com/office/officeart/2009/layout/ReverseList"/>
    <dgm:cxn modelId="{AC68FF3D-EDA7-4FFF-A728-240059823962}" type="presOf" srcId="{4009CBDF-7C0D-4B08-8431-9CB908ECBB2E}" destId="{53D62755-8441-40CE-ADBF-A55D5607DFA2}" srcOrd="0" destOrd="0" presId="urn:microsoft.com/office/officeart/2009/layout/ReverseList"/>
    <dgm:cxn modelId="{D929677F-4954-445C-84DA-7D34378660BB}" type="presOf" srcId="{5A9E1A0D-DC9F-4B75-AD75-8DBAF0921A51}" destId="{2D482656-7920-4156-A37D-727550BBB2B2}" srcOrd="0" destOrd="0" presId="urn:microsoft.com/office/officeart/2009/layout/ReverseList"/>
    <dgm:cxn modelId="{F3530689-9C28-42F7-8858-4DBEB7B2945F}" srcId="{5A9E1A0D-DC9F-4B75-AD75-8DBAF0921A51}" destId="{4009CBDF-7C0D-4B08-8431-9CB908ECBB2E}" srcOrd="1" destOrd="0" parTransId="{46DE29EF-2AAE-40F8-9D7E-6D2C50D48C9F}" sibTransId="{C7268434-94D9-475F-B6DF-F824600B38D3}"/>
    <dgm:cxn modelId="{A1519E8A-AE6D-4FBD-AE9E-3FAFEB070C5D}" type="presOf" srcId="{F09921F7-101F-420F-BDED-E23EC171A09F}" destId="{D1DB43B4-FE66-45DE-B71C-395188C245DF}" srcOrd="1" destOrd="0" presId="urn:microsoft.com/office/officeart/2009/layout/ReverseList"/>
    <dgm:cxn modelId="{8BFCB3C7-B93F-43E7-AB58-AE435E8CDE46}" type="presOf" srcId="{F09921F7-101F-420F-BDED-E23EC171A09F}" destId="{D29CBF87-5913-4541-ADD0-6F0DE5749041}" srcOrd="0" destOrd="0" presId="urn:microsoft.com/office/officeart/2009/layout/ReverseList"/>
    <dgm:cxn modelId="{EB63BECB-0386-4523-BB75-C1E1C6B61DB0}" srcId="{5A9E1A0D-DC9F-4B75-AD75-8DBAF0921A51}" destId="{F09921F7-101F-420F-BDED-E23EC171A09F}" srcOrd="0" destOrd="0" parTransId="{9E98AB96-E230-417B-A2D8-E31BD27A14DD}" sibTransId="{74E85485-B33E-4EEA-8212-AC32BA6672E8}"/>
    <dgm:cxn modelId="{C8D89D95-C851-440F-8722-74809D6AAEDB}" type="presParOf" srcId="{2D482656-7920-4156-A37D-727550BBB2B2}" destId="{D29CBF87-5913-4541-ADD0-6F0DE5749041}" srcOrd="0" destOrd="0" presId="urn:microsoft.com/office/officeart/2009/layout/ReverseList"/>
    <dgm:cxn modelId="{D1EFB884-35AC-46BE-9DCA-BA37EE4C6E04}" type="presParOf" srcId="{2D482656-7920-4156-A37D-727550BBB2B2}" destId="{D1DB43B4-FE66-45DE-B71C-395188C245DF}" srcOrd="1" destOrd="0" presId="urn:microsoft.com/office/officeart/2009/layout/ReverseList"/>
    <dgm:cxn modelId="{47542609-50D1-4367-8C80-1DC158572B67}" type="presParOf" srcId="{2D482656-7920-4156-A37D-727550BBB2B2}" destId="{53D62755-8441-40CE-ADBF-A55D5607DFA2}" srcOrd="2" destOrd="0" presId="urn:microsoft.com/office/officeart/2009/layout/ReverseList"/>
    <dgm:cxn modelId="{E0887222-495F-4614-ACA5-F591BE055E70}" type="presParOf" srcId="{2D482656-7920-4156-A37D-727550BBB2B2}" destId="{4E14D344-4979-459B-BBD5-666753B2EFF5}" srcOrd="3" destOrd="0" presId="urn:microsoft.com/office/officeart/2009/layout/ReverseList"/>
    <dgm:cxn modelId="{BC28C601-7F24-4679-85C5-B1521680B46C}" type="presParOf" srcId="{2D482656-7920-4156-A37D-727550BBB2B2}" destId="{B7F19FB6-639B-4A16-9BCA-E22A6B43CDEC}" srcOrd="4" destOrd="0" presId="urn:microsoft.com/office/officeart/2009/layout/ReverseList"/>
    <dgm:cxn modelId="{DF54BD49-7018-44DD-AC40-3081ACE94854}" type="presParOf" srcId="{2D482656-7920-4156-A37D-727550BBB2B2}" destId="{495AB4F2-8AD3-4038-9274-BB339D273434}"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DFA3C-5AD0-4F98-B4A8-538211F5F231}" type="doc">
      <dgm:prSet loTypeId="urn:microsoft.com/office/officeart/2008/layout/VerticalCurvedList" loCatId="list" qsTypeId="urn:microsoft.com/office/officeart/2005/8/quickstyle/simple3" qsCatId="simple" csTypeId="urn:microsoft.com/office/officeart/2005/8/colors/accent3_3" csCatId="accent3" phldr="1"/>
      <dgm:spPr/>
      <dgm:t>
        <a:bodyPr/>
        <a:lstStyle/>
        <a:p>
          <a:endParaRPr lang="es-MX"/>
        </a:p>
      </dgm:t>
    </dgm:pt>
    <dgm:pt modelId="{2EE5008D-FAC4-49D4-9575-804A96CE76D4}">
      <dgm:prSet phldrT="[Texto]" custT="1"/>
      <dgm:spPr/>
      <dgm:t>
        <a:bodyPr/>
        <a:lstStyle/>
        <a:p>
          <a:r>
            <a:rPr lang="es-MX" sz="2000" dirty="0"/>
            <a:t>Entre el 2013 y diciembre del 2016 se liquidaron 200 cooperativas (SEPS): </a:t>
          </a:r>
        </a:p>
      </dgm:t>
    </dgm:pt>
    <dgm:pt modelId="{37875E80-E5EE-4BFB-8E26-EDA9421865AC}" type="parTrans" cxnId="{DC0BFA99-9EEB-4739-9FF7-880008043F0D}">
      <dgm:prSet/>
      <dgm:spPr/>
      <dgm:t>
        <a:bodyPr/>
        <a:lstStyle/>
        <a:p>
          <a:endParaRPr lang="es-MX" sz="2000">
            <a:solidFill>
              <a:schemeClr val="tx1"/>
            </a:solidFill>
          </a:endParaRPr>
        </a:p>
      </dgm:t>
    </dgm:pt>
    <dgm:pt modelId="{E7096411-8F60-4A72-99DA-9C726A716AEC}" type="sibTrans" cxnId="{DC0BFA99-9EEB-4739-9FF7-880008043F0D}">
      <dgm:prSet/>
      <dgm:spPr/>
      <dgm:t>
        <a:bodyPr/>
        <a:lstStyle/>
        <a:p>
          <a:endParaRPr lang="es-MX" sz="2000">
            <a:solidFill>
              <a:schemeClr val="tx1"/>
            </a:solidFill>
          </a:endParaRPr>
        </a:p>
      </dgm:t>
    </dgm:pt>
    <dgm:pt modelId="{24522550-726E-4CF6-9D34-6B1DFA495175}">
      <dgm:prSet custT="1"/>
      <dgm:spPr/>
      <dgm:t>
        <a:bodyPr/>
        <a:lstStyle/>
        <a:p>
          <a:r>
            <a:rPr lang="es-MX" sz="2000" dirty="0"/>
            <a:t>Pérdidas superiores al 50% del capital social.</a:t>
          </a:r>
        </a:p>
      </dgm:t>
    </dgm:pt>
    <dgm:pt modelId="{00350E49-D334-4B4D-A377-89FD5F501123}" type="parTrans" cxnId="{AEFA8EBA-E7BD-4380-B4AC-05DA68E01B94}">
      <dgm:prSet/>
      <dgm:spPr/>
      <dgm:t>
        <a:bodyPr/>
        <a:lstStyle/>
        <a:p>
          <a:endParaRPr lang="es-MX" sz="2000">
            <a:solidFill>
              <a:schemeClr val="tx1"/>
            </a:solidFill>
          </a:endParaRPr>
        </a:p>
      </dgm:t>
    </dgm:pt>
    <dgm:pt modelId="{E2325509-6EDF-497F-B74D-FC4CC04C0EE3}" type="sibTrans" cxnId="{AEFA8EBA-E7BD-4380-B4AC-05DA68E01B94}">
      <dgm:prSet/>
      <dgm:spPr/>
      <dgm:t>
        <a:bodyPr/>
        <a:lstStyle/>
        <a:p>
          <a:endParaRPr lang="es-MX" sz="2000">
            <a:solidFill>
              <a:schemeClr val="tx1"/>
            </a:solidFill>
          </a:endParaRPr>
        </a:p>
      </dgm:t>
    </dgm:pt>
    <dgm:pt modelId="{9A670576-ABC8-462E-956B-3F8F8496B748}">
      <dgm:prSet custT="1"/>
      <dgm:spPr/>
      <dgm:t>
        <a:bodyPr/>
        <a:lstStyle/>
        <a:p>
          <a:r>
            <a:rPr lang="es-MX" sz="2000" dirty="0"/>
            <a:t>Deficiente interacción empleado – socio.</a:t>
          </a:r>
        </a:p>
      </dgm:t>
    </dgm:pt>
    <dgm:pt modelId="{58901EFA-3B88-4B74-8C56-B5A5684F6912}" type="parTrans" cxnId="{7C46377A-28BB-4DB8-8E20-E9A8BA3748AB}">
      <dgm:prSet/>
      <dgm:spPr/>
      <dgm:t>
        <a:bodyPr/>
        <a:lstStyle/>
        <a:p>
          <a:endParaRPr lang="es-MX" sz="2000">
            <a:solidFill>
              <a:schemeClr val="tx1"/>
            </a:solidFill>
          </a:endParaRPr>
        </a:p>
      </dgm:t>
    </dgm:pt>
    <dgm:pt modelId="{A59128EF-AFE8-436C-98BF-F65D3A0F4F81}" type="sibTrans" cxnId="{7C46377A-28BB-4DB8-8E20-E9A8BA3748AB}">
      <dgm:prSet/>
      <dgm:spPr/>
      <dgm:t>
        <a:bodyPr/>
        <a:lstStyle/>
        <a:p>
          <a:endParaRPr lang="es-MX" sz="2000">
            <a:solidFill>
              <a:schemeClr val="tx1"/>
            </a:solidFill>
          </a:endParaRPr>
        </a:p>
      </dgm:t>
    </dgm:pt>
    <dgm:pt modelId="{FEFD40A4-5FF2-48E6-9861-A703A88781AD}">
      <dgm:prSet custT="1"/>
      <dgm:spPr/>
      <dgm:t>
        <a:bodyPr/>
        <a:lstStyle/>
        <a:p>
          <a:r>
            <a:rPr lang="es-419" sz="2000" dirty="0"/>
            <a:t>Incumplimientos regulatorios.</a:t>
          </a:r>
          <a:endParaRPr lang="es-MX" sz="2000" dirty="0"/>
        </a:p>
      </dgm:t>
    </dgm:pt>
    <dgm:pt modelId="{BFBB9173-D936-4183-87C5-15C96E0144C1}" type="parTrans" cxnId="{B8DB3BD0-F7D0-40FC-955C-86C654494FF1}">
      <dgm:prSet/>
      <dgm:spPr/>
      <dgm:t>
        <a:bodyPr/>
        <a:lstStyle/>
        <a:p>
          <a:endParaRPr lang="es-MX" sz="2000">
            <a:solidFill>
              <a:schemeClr val="tx1"/>
            </a:solidFill>
          </a:endParaRPr>
        </a:p>
      </dgm:t>
    </dgm:pt>
    <dgm:pt modelId="{D16DA306-0520-4555-A99D-6C13908FC098}" type="sibTrans" cxnId="{B8DB3BD0-F7D0-40FC-955C-86C654494FF1}">
      <dgm:prSet/>
      <dgm:spPr/>
      <dgm:t>
        <a:bodyPr/>
        <a:lstStyle/>
        <a:p>
          <a:endParaRPr lang="es-MX" sz="2000">
            <a:solidFill>
              <a:schemeClr val="tx1"/>
            </a:solidFill>
          </a:endParaRPr>
        </a:p>
      </dgm:t>
    </dgm:pt>
    <dgm:pt modelId="{8AEE0F16-8A25-49CB-A184-C3B3D0109CA4}">
      <dgm:prSet custT="1"/>
      <dgm:spPr/>
      <dgm:t>
        <a:bodyPr/>
        <a:lstStyle/>
        <a:p>
          <a:r>
            <a:rPr lang="es-MX" sz="2000" dirty="0"/>
            <a:t>Ineficientes sistemas de gestión de cobro. </a:t>
          </a:r>
          <a:endParaRPr lang="es-419" sz="2000" dirty="0"/>
        </a:p>
      </dgm:t>
    </dgm:pt>
    <dgm:pt modelId="{781A756F-B5E6-47D2-AEE6-3B1E4CCBAA14}" type="parTrans" cxnId="{C20260B0-8282-4EEE-9C36-D0FDA0962C85}">
      <dgm:prSet/>
      <dgm:spPr/>
      <dgm:t>
        <a:bodyPr/>
        <a:lstStyle/>
        <a:p>
          <a:endParaRPr lang="es-419" sz="2000"/>
        </a:p>
      </dgm:t>
    </dgm:pt>
    <dgm:pt modelId="{E97D5119-DB8A-4776-B7A0-194FCA50592B}" type="sibTrans" cxnId="{C20260B0-8282-4EEE-9C36-D0FDA0962C85}">
      <dgm:prSet/>
      <dgm:spPr/>
      <dgm:t>
        <a:bodyPr/>
        <a:lstStyle/>
        <a:p>
          <a:endParaRPr lang="es-419" sz="2000"/>
        </a:p>
      </dgm:t>
    </dgm:pt>
    <dgm:pt modelId="{4EE6BCB9-8709-4771-A8A5-E7CDE498677D}" type="pres">
      <dgm:prSet presAssocID="{6DDDFA3C-5AD0-4F98-B4A8-538211F5F231}" presName="Name0" presStyleCnt="0">
        <dgm:presLayoutVars>
          <dgm:chMax val="7"/>
          <dgm:chPref val="7"/>
          <dgm:dir/>
        </dgm:presLayoutVars>
      </dgm:prSet>
      <dgm:spPr/>
    </dgm:pt>
    <dgm:pt modelId="{F041350C-EC99-440D-A11B-C8B4C6AEB9B2}" type="pres">
      <dgm:prSet presAssocID="{6DDDFA3C-5AD0-4F98-B4A8-538211F5F231}" presName="Name1" presStyleCnt="0"/>
      <dgm:spPr/>
    </dgm:pt>
    <dgm:pt modelId="{7273EBC5-4EC2-449E-973A-D3F2B23E9144}" type="pres">
      <dgm:prSet presAssocID="{6DDDFA3C-5AD0-4F98-B4A8-538211F5F231}" presName="cycle" presStyleCnt="0"/>
      <dgm:spPr/>
    </dgm:pt>
    <dgm:pt modelId="{1A41CB5F-3811-402E-814E-CD3EFF0D6488}" type="pres">
      <dgm:prSet presAssocID="{6DDDFA3C-5AD0-4F98-B4A8-538211F5F231}" presName="srcNode" presStyleLbl="node1" presStyleIdx="0" presStyleCnt="5"/>
      <dgm:spPr/>
    </dgm:pt>
    <dgm:pt modelId="{F1C9495A-39BB-4BFA-9E63-F83A6E2814AC}" type="pres">
      <dgm:prSet presAssocID="{6DDDFA3C-5AD0-4F98-B4A8-538211F5F231}" presName="conn" presStyleLbl="parChTrans1D2" presStyleIdx="0" presStyleCnt="1"/>
      <dgm:spPr/>
    </dgm:pt>
    <dgm:pt modelId="{1C43589C-4043-4E16-9E60-F784B26804FD}" type="pres">
      <dgm:prSet presAssocID="{6DDDFA3C-5AD0-4F98-B4A8-538211F5F231}" presName="extraNode" presStyleLbl="node1" presStyleIdx="0" presStyleCnt="5"/>
      <dgm:spPr/>
    </dgm:pt>
    <dgm:pt modelId="{FBDF872E-350E-4624-8699-B7B2B6B42283}" type="pres">
      <dgm:prSet presAssocID="{6DDDFA3C-5AD0-4F98-B4A8-538211F5F231}" presName="dstNode" presStyleLbl="node1" presStyleIdx="0" presStyleCnt="5"/>
      <dgm:spPr/>
    </dgm:pt>
    <dgm:pt modelId="{7CD24523-CA1B-407A-9AB2-707EF0EE6B88}" type="pres">
      <dgm:prSet presAssocID="{2EE5008D-FAC4-49D4-9575-804A96CE76D4}" presName="text_1" presStyleLbl="node1" presStyleIdx="0" presStyleCnt="5">
        <dgm:presLayoutVars>
          <dgm:bulletEnabled val="1"/>
        </dgm:presLayoutVars>
      </dgm:prSet>
      <dgm:spPr/>
    </dgm:pt>
    <dgm:pt modelId="{26326431-92D7-4840-B5EA-EC1457C420CB}" type="pres">
      <dgm:prSet presAssocID="{2EE5008D-FAC4-49D4-9575-804A96CE76D4}" presName="accent_1" presStyleCnt="0"/>
      <dgm:spPr/>
    </dgm:pt>
    <dgm:pt modelId="{E7F929EC-50C8-4387-82DC-2CE28D9049F9}" type="pres">
      <dgm:prSet presAssocID="{2EE5008D-FAC4-49D4-9575-804A96CE76D4}" presName="accentRepeatNode" presStyleLbl="solidFgAcc1" presStyleIdx="0" presStyleCnt="5"/>
      <dgm:spPr/>
    </dgm:pt>
    <dgm:pt modelId="{29CA22D8-15FE-44ED-BFD6-A5E16EDA80E4}" type="pres">
      <dgm:prSet presAssocID="{8AEE0F16-8A25-49CB-A184-C3B3D0109CA4}" presName="text_2" presStyleLbl="node1" presStyleIdx="1" presStyleCnt="5">
        <dgm:presLayoutVars>
          <dgm:bulletEnabled val="1"/>
        </dgm:presLayoutVars>
      </dgm:prSet>
      <dgm:spPr/>
    </dgm:pt>
    <dgm:pt modelId="{AAE9A90C-9F7D-4E49-98D5-ED24CA0D5BE9}" type="pres">
      <dgm:prSet presAssocID="{8AEE0F16-8A25-49CB-A184-C3B3D0109CA4}" presName="accent_2" presStyleCnt="0"/>
      <dgm:spPr/>
    </dgm:pt>
    <dgm:pt modelId="{D4250D6F-8913-48C7-A09C-543CD3541510}" type="pres">
      <dgm:prSet presAssocID="{8AEE0F16-8A25-49CB-A184-C3B3D0109CA4}" presName="accentRepeatNode" presStyleLbl="solidFgAcc1" presStyleIdx="1" presStyleCnt="5"/>
      <dgm:spPr/>
    </dgm:pt>
    <dgm:pt modelId="{3C897F99-F027-4F3D-B132-5B0AA834CE8A}" type="pres">
      <dgm:prSet presAssocID="{24522550-726E-4CF6-9D34-6B1DFA495175}" presName="text_3" presStyleLbl="node1" presStyleIdx="2" presStyleCnt="5">
        <dgm:presLayoutVars>
          <dgm:bulletEnabled val="1"/>
        </dgm:presLayoutVars>
      </dgm:prSet>
      <dgm:spPr/>
    </dgm:pt>
    <dgm:pt modelId="{46F32F78-BDF8-410F-ADF4-ABA998BB32EF}" type="pres">
      <dgm:prSet presAssocID="{24522550-726E-4CF6-9D34-6B1DFA495175}" presName="accent_3" presStyleCnt="0"/>
      <dgm:spPr/>
    </dgm:pt>
    <dgm:pt modelId="{3623DF63-3D07-4C04-9159-1F756258339F}" type="pres">
      <dgm:prSet presAssocID="{24522550-726E-4CF6-9D34-6B1DFA495175}" presName="accentRepeatNode" presStyleLbl="solidFgAcc1" presStyleIdx="2" presStyleCnt="5"/>
      <dgm:spPr/>
    </dgm:pt>
    <dgm:pt modelId="{3B670C57-DB0A-45BD-AC42-E3867AE2C721}" type="pres">
      <dgm:prSet presAssocID="{9A670576-ABC8-462E-956B-3F8F8496B748}" presName="text_4" presStyleLbl="node1" presStyleIdx="3" presStyleCnt="5">
        <dgm:presLayoutVars>
          <dgm:bulletEnabled val="1"/>
        </dgm:presLayoutVars>
      </dgm:prSet>
      <dgm:spPr/>
    </dgm:pt>
    <dgm:pt modelId="{1B2E2885-AE00-4FAC-9805-ABD86F31E20A}" type="pres">
      <dgm:prSet presAssocID="{9A670576-ABC8-462E-956B-3F8F8496B748}" presName="accent_4" presStyleCnt="0"/>
      <dgm:spPr/>
    </dgm:pt>
    <dgm:pt modelId="{FA9E527E-A719-4590-A356-ED534BB273DD}" type="pres">
      <dgm:prSet presAssocID="{9A670576-ABC8-462E-956B-3F8F8496B748}" presName="accentRepeatNode" presStyleLbl="solidFgAcc1" presStyleIdx="3" presStyleCnt="5" custLinFactNeighborX="-1478" custLinFactNeighborY="-6707"/>
      <dgm:spPr/>
    </dgm:pt>
    <dgm:pt modelId="{CD23037E-B943-4E3D-8A27-1B71AAE0B9DC}" type="pres">
      <dgm:prSet presAssocID="{FEFD40A4-5FF2-48E6-9861-A703A88781AD}" presName="text_5" presStyleLbl="node1" presStyleIdx="4" presStyleCnt="5">
        <dgm:presLayoutVars>
          <dgm:bulletEnabled val="1"/>
        </dgm:presLayoutVars>
      </dgm:prSet>
      <dgm:spPr/>
    </dgm:pt>
    <dgm:pt modelId="{2F1F3D10-62FF-4CC0-9E94-D7027422F3CD}" type="pres">
      <dgm:prSet presAssocID="{FEFD40A4-5FF2-48E6-9861-A703A88781AD}" presName="accent_5" presStyleCnt="0"/>
      <dgm:spPr/>
    </dgm:pt>
    <dgm:pt modelId="{6389D56F-0233-4A2C-8529-79ECD6700AF6}" type="pres">
      <dgm:prSet presAssocID="{FEFD40A4-5FF2-48E6-9861-A703A88781AD}" presName="accentRepeatNode" presStyleLbl="solidFgAcc1" presStyleIdx="4" presStyleCnt="5"/>
      <dgm:spPr/>
    </dgm:pt>
  </dgm:ptLst>
  <dgm:cxnLst>
    <dgm:cxn modelId="{E1C06D09-2208-4C02-BC06-6D7DF43F8876}" type="presOf" srcId="{6DDDFA3C-5AD0-4F98-B4A8-538211F5F231}" destId="{4EE6BCB9-8709-4771-A8A5-E7CDE498677D}" srcOrd="0" destOrd="0" presId="urn:microsoft.com/office/officeart/2008/layout/VerticalCurvedList"/>
    <dgm:cxn modelId="{73DE975C-EEB6-4980-AA4A-83A3F61B0491}" type="presOf" srcId="{FEFD40A4-5FF2-48E6-9861-A703A88781AD}" destId="{CD23037E-B943-4E3D-8A27-1B71AAE0B9DC}" srcOrd="0" destOrd="0" presId="urn:microsoft.com/office/officeart/2008/layout/VerticalCurvedList"/>
    <dgm:cxn modelId="{7C46377A-28BB-4DB8-8E20-E9A8BA3748AB}" srcId="{6DDDFA3C-5AD0-4F98-B4A8-538211F5F231}" destId="{9A670576-ABC8-462E-956B-3F8F8496B748}" srcOrd="3" destOrd="0" parTransId="{58901EFA-3B88-4B74-8C56-B5A5684F6912}" sibTransId="{A59128EF-AFE8-436C-98BF-F65D3A0F4F81}"/>
    <dgm:cxn modelId="{BA03425A-18E9-4345-BAA3-C404C2D86E46}" type="presOf" srcId="{8AEE0F16-8A25-49CB-A184-C3B3D0109CA4}" destId="{29CA22D8-15FE-44ED-BFD6-A5E16EDA80E4}" srcOrd="0" destOrd="0" presId="urn:microsoft.com/office/officeart/2008/layout/VerticalCurvedList"/>
    <dgm:cxn modelId="{93013583-251F-4913-A4D1-D2E4A06D2FB4}" type="presOf" srcId="{9A670576-ABC8-462E-956B-3F8F8496B748}" destId="{3B670C57-DB0A-45BD-AC42-E3867AE2C721}" srcOrd="0" destOrd="0" presId="urn:microsoft.com/office/officeart/2008/layout/VerticalCurvedList"/>
    <dgm:cxn modelId="{DC0BFA99-9EEB-4739-9FF7-880008043F0D}" srcId="{6DDDFA3C-5AD0-4F98-B4A8-538211F5F231}" destId="{2EE5008D-FAC4-49D4-9575-804A96CE76D4}" srcOrd="0" destOrd="0" parTransId="{37875E80-E5EE-4BFB-8E26-EDA9421865AC}" sibTransId="{E7096411-8F60-4A72-99DA-9C726A716AEC}"/>
    <dgm:cxn modelId="{4A932AAA-7CF8-4D0C-A652-FD1D03848C74}" type="presOf" srcId="{E7096411-8F60-4A72-99DA-9C726A716AEC}" destId="{F1C9495A-39BB-4BFA-9E63-F83A6E2814AC}" srcOrd="0" destOrd="0" presId="urn:microsoft.com/office/officeart/2008/layout/VerticalCurvedList"/>
    <dgm:cxn modelId="{C20260B0-8282-4EEE-9C36-D0FDA0962C85}" srcId="{6DDDFA3C-5AD0-4F98-B4A8-538211F5F231}" destId="{8AEE0F16-8A25-49CB-A184-C3B3D0109CA4}" srcOrd="1" destOrd="0" parTransId="{781A756F-B5E6-47D2-AEE6-3B1E4CCBAA14}" sibTransId="{E97D5119-DB8A-4776-B7A0-194FCA50592B}"/>
    <dgm:cxn modelId="{AEFA8EBA-E7BD-4380-B4AC-05DA68E01B94}" srcId="{6DDDFA3C-5AD0-4F98-B4A8-538211F5F231}" destId="{24522550-726E-4CF6-9D34-6B1DFA495175}" srcOrd="2" destOrd="0" parTransId="{00350E49-D334-4B4D-A377-89FD5F501123}" sibTransId="{E2325509-6EDF-497F-B74D-FC4CC04C0EE3}"/>
    <dgm:cxn modelId="{B8DB3BD0-F7D0-40FC-955C-86C654494FF1}" srcId="{6DDDFA3C-5AD0-4F98-B4A8-538211F5F231}" destId="{FEFD40A4-5FF2-48E6-9861-A703A88781AD}" srcOrd="4" destOrd="0" parTransId="{BFBB9173-D936-4183-87C5-15C96E0144C1}" sibTransId="{D16DA306-0520-4555-A99D-6C13908FC098}"/>
    <dgm:cxn modelId="{7C702FD6-2471-4A34-A804-BDE8B26625B1}" type="presOf" srcId="{2EE5008D-FAC4-49D4-9575-804A96CE76D4}" destId="{7CD24523-CA1B-407A-9AB2-707EF0EE6B88}" srcOrd="0" destOrd="0" presId="urn:microsoft.com/office/officeart/2008/layout/VerticalCurvedList"/>
    <dgm:cxn modelId="{86FF13F3-8F0A-4548-A4D9-33FE2B607F8C}" type="presOf" srcId="{24522550-726E-4CF6-9D34-6B1DFA495175}" destId="{3C897F99-F027-4F3D-B132-5B0AA834CE8A}" srcOrd="0" destOrd="0" presId="urn:microsoft.com/office/officeart/2008/layout/VerticalCurvedList"/>
    <dgm:cxn modelId="{63274EBF-0925-42A2-9146-E2107B6825B8}" type="presParOf" srcId="{4EE6BCB9-8709-4771-A8A5-E7CDE498677D}" destId="{F041350C-EC99-440D-A11B-C8B4C6AEB9B2}" srcOrd="0" destOrd="0" presId="urn:microsoft.com/office/officeart/2008/layout/VerticalCurvedList"/>
    <dgm:cxn modelId="{DAF57BC3-9668-47D3-8979-09766081F13D}" type="presParOf" srcId="{F041350C-EC99-440D-A11B-C8B4C6AEB9B2}" destId="{7273EBC5-4EC2-449E-973A-D3F2B23E9144}" srcOrd="0" destOrd="0" presId="urn:microsoft.com/office/officeart/2008/layout/VerticalCurvedList"/>
    <dgm:cxn modelId="{563D128B-E181-4BB8-A826-DEDF44C67CE3}" type="presParOf" srcId="{7273EBC5-4EC2-449E-973A-D3F2B23E9144}" destId="{1A41CB5F-3811-402E-814E-CD3EFF0D6488}" srcOrd="0" destOrd="0" presId="urn:microsoft.com/office/officeart/2008/layout/VerticalCurvedList"/>
    <dgm:cxn modelId="{2FAAB162-1227-45A9-AA06-AC5E5133181C}" type="presParOf" srcId="{7273EBC5-4EC2-449E-973A-D3F2B23E9144}" destId="{F1C9495A-39BB-4BFA-9E63-F83A6E2814AC}" srcOrd="1" destOrd="0" presId="urn:microsoft.com/office/officeart/2008/layout/VerticalCurvedList"/>
    <dgm:cxn modelId="{8A07D7C8-4FC5-4667-AAE2-5EC679808756}" type="presParOf" srcId="{7273EBC5-4EC2-449E-973A-D3F2B23E9144}" destId="{1C43589C-4043-4E16-9E60-F784B26804FD}" srcOrd="2" destOrd="0" presId="urn:microsoft.com/office/officeart/2008/layout/VerticalCurvedList"/>
    <dgm:cxn modelId="{46B49CA9-88A5-4BAF-91F3-1D861C1FEC6E}" type="presParOf" srcId="{7273EBC5-4EC2-449E-973A-D3F2B23E9144}" destId="{FBDF872E-350E-4624-8699-B7B2B6B42283}" srcOrd="3" destOrd="0" presId="urn:microsoft.com/office/officeart/2008/layout/VerticalCurvedList"/>
    <dgm:cxn modelId="{651777FF-F74C-4647-AF7B-56BA325C315D}" type="presParOf" srcId="{F041350C-EC99-440D-A11B-C8B4C6AEB9B2}" destId="{7CD24523-CA1B-407A-9AB2-707EF0EE6B88}" srcOrd="1" destOrd="0" presId="urn:microsoft.com/office/officeart/2008/layout/VerticalCurvedList"/>
    <dgm:cxn modelId="{AE0A8788-3F42-4B28-8B8F-BCA98A676128}" type="presParOf" srcId="{F041350C-EC99-440D-A11B-C8B4C6AEB9B2}" destId="{26326431-92D7-4840-B5EA-EC1457C420CB}" srcOrd="2" destOrd="0" presId="urn:microsoft.com/office/officeart/2008/layout/VerticalCurvedList"/>
    <dgm:cxn modelId="{68C29DEF-8A7C-4C7E-A15B-2726275ECBC7}" type="presParOf" srcId="{26326431-92D7-4840-B5EA-EC1457C420CB}" destId="{E7F929EC-50C8-4387-82DC-2CE28D9049F9}" srcOrd="0" destOrd="0" presId="urn:microsoft.com/office/officeart/2008/layout/VerticalCurvedList"/>
    <dgm:cxn modelId="{33ADC95A-1C00-4656-94F7-D1C0E71A570A}" type="presParOf" srcId="{F041350C-EC99-440D-A11B-C8B4C6AEB9B2}" destId="{29CA22D8-15FE-44ED-BFD6-A5E16EDA80E4}" srcOrd="3" destOrd="0" presId="urn:microsoft.com/office/officeart/2008/layout/VerticalCurvedList"/>
    <dgm:cxn modelId="{ED154A1E-D2CF-4411-97FE-E72D861C5C8A}" type="presParOf" srcId="{F041350C-EC99-440D-A11B-C8B4C6AEB9B2}" destId="{AAE9A90C-9F7D-4E49-98D5-ED24CA0D5BE9}" srcOrd="4" destOrd="0" presId="urn:microsoft.com/office/officeart/2008/layout/VerticalCurvedList"/>
    <dgm:cxn modelId="{FF290725-C3F2-4E36-A773-E31944E73B19}" type="presParOf" srcId="{AAE9A90C-9F7D-4E49-98D5-ED24CA0D5BE9}" destId="{D4250D6F-8913-48C7-A09C-543CD3541510}" srcOrd="0" destOrd="0" presId="urn:microsoft.com/office/officeart/2008/layout/VerticalCurvedList"/>
    <dgm:cxn modelId="{4F3386E1-6ED2-4F55-B1D9-1F8C85121D31}" type="presParOf" srcId="{F041350C-EC99-440D-A11B-C8B4C6AEB9B2}" destId="{3C897F99-F027-4F3D-B132-5B0AA834CE8A}" srcOrd="5" destOrd="0" presId="urn:microsoft.com/office/officeart/2008/layout/VerticalCurvedList"/>
    <dgm:cxn modelId="{100E705F-7208-4FD3-BC1A-D9F36A7B2831}" type="presParOf" srcId="{F041350C-EC99-440D-A11B-C8B4C6AEB9B2}" destId="{46F32F78-BDF8-410F-ADF4-ABA998BB32EF}" srcOrd="6" destOrd="0" presId="urn:microsoft.com/office/officeart/2008/layout/VerticalCurvedList"/>
    <dgm:cxn modelId="{452345C1-0967-4020-9BEC-25FB5B4E7A87}" type="presParOf" srcId="{46F32F78-BDF8-410F-ADF4-ABA998BB32EF}" destId="{3623DF63-3D07-4C04-9159-1F756258339F}" srcOrd="0" destOrd="0" presId="urn:microsoft.com/office/officeart/2008/layout/VerticalCurvedList"/>
    <dgm:cxn modelId="{026BD472-9219-4C7D-BE8B-CD4EC48AEA62}" type="presParOf" srcId="{F041350C-EC99-440D-A11B-C8B4C6AEB9B2}" destId="{3B670C57-DB0A-45BD-AC42-E3867AE2C721}" srcOrd="7" destOrd="0" presId="urn:microsoft.com/office/officeart/2008/layout/VerticalCurvedList"/>
    <dgm:cxn modelId="{D213226D-3151-4495-8AC6-6632AC491408}" type="presParOf" srcId="{F041350C-EC99-440D-A11B-C8B4C6AEB9B2}" destId="{1B2E2885-AE00-4FAC-9805-ABD86F31E20A}" srcOrd="8" destOrd="0" presId="urn:microsoft.com/office/officeart/2008/layout/VerticalCurvedList"/>
    <dgm:cxn modelId="{B29F5CA8-04D0-4B9B-8437-E09A0F14C086}" type="presParOf" srcId="{1B2E2885-AE00-4FAC-9805-ABD86F31E20A}" destId="{FA9E527E-A719-4590-A356-ED534BB273DD}" srcOrd="0" destOrd="0" presId="urn:microsoft.com/office/officeart/2008/layout/VerticalCurvedList"/>
    <dgm:cxn modelId="{5C3C7116-0842-4F4C-8814-410C0172B86D}" type="presParOf" srcId="{F041350C-EC99-440D-A11B-C8B4C6AEB9B2}" destId="{CD23037E-B943-4E3D-8A27-1B71AAE0B9DC}" srcOrd="9" destOrd="0" presId="urn:microsoft.com/office/officeart/2008/layout/VerticalCurvedList"/>
    <dgm:cxn modelId="{4CFD1F60-346E-44AC-92D3-E30A2CC8D97F}" type="presParOf" srcId="{F041350C-EC99-440D-A11B-C8B4C6AEB9B2}" destId="{2F1F3D10-62FF-4CC0-9E94-D7027422F3CD}" srcOrd="10" destOrd="0" presId="urn:microsoft.com/office/officeart/2008/layout/VerticalCurvedList"/>
    <dgm:cxn modelId="{E726F719-D9C5-4D11-9D33-5EC2F9CEA3EF}" type="presParOf" srcId="{2F1F3D10-62FF-4CC0-9E94-D7027422F3CD}" destId="{6389D56F-0233-4A2C-8529-79ECD6700A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8F6032-B06A-4702-8184-82E3155CB479}"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s-MX"/>
        </a:p>
      </dgm:t>
    </dgm:pt>
    <dgm:pt modelId="{E1279DBB-84E4-4BC3-92A9-9DB29F699CAF}">
      <dgm:prSet phldrT="[Texto]" custT="1"/>
      <dgm:spPr/>
      <dgm:t>
        <a:bodyPr/>
        <a:lstStyle/>
        <a:p>
          <a:pPr algn="ctr"/>
          <a:r>
            <a:rPr lang="es-MX" sz="1100" dirty="0"/>
            <a:t>CALIDAD</a:t>
          </a:r>
        </a:p>
      </dgm:t>
    </dgm:pt>
    <dgm:pt modelId="{3841025B-61DC-4A58-B3EA-12F50D7BFA9F}" type="parTrans" cxnId="{2A051199-F81D-4AF7-BBC7-B0BAD936E583}">
      <dgm:prSet/>
      <dgm:spPr/>
      <dgm:t>
        <a:bodyPr/>
        <a:lstStyle/>
        <a:p>
          <a:pPr algn="ctr"/>
          <a:endParaRPr lang="es-MX"/>
        </a:p>
      </dgm:t>
    </dgm:pt>
    <dgm:pt modelId="{2247213D-00FE-4B4F-9195-B2FF6AFCB433}" type="sibTrans" cxnId="{2A051199-F81D-4AF7-BBC7-B0BAD936E583}">
      <dgm:prSet/>
      <dgm:spPr/>
      <dgm:t>
        <a:bodyPr/>
        <a:lstStyle/>
        <a:p>
          <a:pPr algn="ctr"/>
          <a:endParaRPr lang="es-MX"/>
        </a:p>
      </dgm:t>
    </dgm:pt>
    <dgm:pt modelId="{B4FE91E8-299B-473D-BFB6-6E6917C4827B}">
      <dgm:prSet phldrT="[Texto]" custT="1"/>
      <dgm:spPr/>
      <dgm:t>
        <a:bodyPr/>
        <a:lstStyle/>
        <a:p>
          <a:pPr algn="ctr"/>
          <a:r>
            <a:rPr lang="es-MX" sz="1100" dirty="0"/>
            <a:t>Seguimientos realizados a los créditos de cartera vencida</a:t>
          </a:r>
        </a:p>
      </dgm:t>
    </dgm:pt>
    <dgm:pt modelId="{DBC83486-0DDD-4D8D-AC94-0AE92286007D}" type="parTrans" cxnId="{9F2A0676-3481-4B4C-A2D7-26A7E9A988F6}">
      <dgm:prSet/>
      <dgm:spPr/>
      <dgm:t>
        <a:bodyPr/>
        <a:lstStyle/>
        <a:p>
          <a:pPr algn="ctr"/>
          <a:endParaRPr lang="es-MX"/>
        </a:p>
      </dgm:t>
    </dgm:pt>
    <dgm:pt modelId="{3894E113-A7C2-4D4F-A148-1824FB60E813}" type="sibTrans" cxnId="{9F2A0676-3481-4B4C-A2D7-26A7E9A988F6}">
      <dgm:prSet/>
      <dgm:spPr/>
      <dgm:t>
        <a:bodyPr/>
        <a:lstStyle/>
        <a:p>
          <a:pPr algn="ctr"/>
          <a:endParaRPr lang="es-MX"/>
        </a:p>
      </dgm:t>
    </dgm:pt>
    <dgm:pt modelId="{91090EE4-68FF-4341-B13F-C663A27FAC9B}">
      <dgm:prSet phldrT="[Texto]" custT="1"/>
      <dgm:spPr/>
      <dgm:t>
        <a:bodyPr/>
        <a:lstStyle/>
        <a:p>
          <a:pPr algn="ctr"/>
          <a:r>
            <a:rPr lang="es-MX" sz="1100" dirty="0"/>
            <a:t>Pérdidas por carteras incobrables</a:t>
          </a:r>
        </a:p>
      </dgm:t>
    </dgm:pt>
    <dgm:pt modelId="{A7380D0B-0865-4BD8-A399-DDE24D7B3785}" type="parTrans" cxnId="{3CDEB104-1D79-43B6-8868-CB49561CF39E}">
      <dgm:prSet/>
      <dgm:spPr/>
      <dgm:t>
        <a:bodyPr/>
        <a:lstStyle/>
        <a:p>
          <a:pPr algn="ctr"/>
          <a:endParaRPr lang="es-MX"/>
        </a:p>
      </dgm:t>
    </dgm:pt>
    <dgm:pt modelId="{63F8225E-764A-4D94-AC8F-5B33F619AEC6}" type="sibTrans" cxnId="{3CDEB104-1D79-43B6-8868-CB49561CF39E}">
      <dgm:prSet/>
      <dgm:spPr/>
      <dgm:t>
        <a:bodyPr/>
        <a:lstStyle/>
        <a:p>
          <a:pPr algn="ctr"/>
          <a:endParaRPr lang="es-MX"/>
        </a:p>
      </dgm:t>
    </dgm:pt>
    <dgm:pt modelId="{B21AA998-2699-4F63-ADC5-10B4602FBC6D}">
      <dgm:prSet custT="1"/>
      <dgm:spPr/>
      <dgm:t>
        <a:bodyPr/>
        <a:lstStyle/>
        <a:p>
          <a:pPr algn="ctr"/>
          <a:r>
            <a:rPr lang="es-MX" sz="1100" dirty="0"/>
            <a:t>Cartera en mora</a:t>
          </a:r>
        </a:p>
      </dgm:t>
    </dgm:pt>
    <dgm:pt modelId="{04D4BE9E-EF94-4C7C-8F41-26E21E4C71F8}" type="parTrans" cxnId="{CB83E0D6-46CE-4032-B47A-44C1202C6DDF}">
      <dgm:prSet/>
      <dgm:spPr/>
      <dgm:t>
        <a:bodyPr/>
        <a:lstStyle/>
        <a:p>
          <a:pPr algn="ctr"/>
          <a:endParaRPr lang="es-MX"/>
        </a:p>
      </dgm:t>
    </dgm:pt>
    <dgm:pt modelId="{CBB95BCE-0CD1-4449-A7B6-9A18E87C6C6D}" type="sibTrans" cxnId="{CB83E0D6-46CE-4032-B47A-44C1202C6DDF}">
      <dgm:prSet/>
      <dgm:spPr/>
      <dgm:t>
        <a:bodyPr/>
        <a:lstStyle/>
        <a:p>
          <a:pPr algn="ctr"/>
          <a:endParaRPr lang="es-MX"/>
        </a:p>
      </dgm:t>
    </dgm:pt>
    <dgm:pt modelId="{6B2615C3-8930-435B-959F-76CFA1A790D6}">
      <dgm:prSet custT="1"/>
      <dgm:spPr/>
      <dgm:t>
        <a:bodyPr/>
        <a:lstStyle/>
        <a:p>
          <a:pPr algn="ctr"/>
          <a:r>
            <a:rPr lang="es-419" sz="1100" dirty="0"/>
            <a:t>Cumplimiento del presupuesto del gasto</a:t>
          </a:r>
          <a:endParaRPr lang="es-MX" sz="1100" dirty="0"/>
        </a:p>
      </dgm:t>
    </dgm:pt>
    <dgm:pt modelId="{D54FCD6C-2B8A-48AB-A763-AD600116A1C2}" type="parTrans" cxnId="{995A916D-2EF3-4B70-8EEC-40C4069D7DC9}">
      <dgm:prSet/>
      <dgm:spPr/>
      <dgm:t>
        <a:bodyPr/>
        <a:lstStyle/>
        <a:p>
          <a:pPr algn="ctr"/>
          <a:endParaRPr lang="es-MX"/>
        </a:p>
      </dgm:t>
    </dgm:pt>
    <dgm:pt modelId="{015DC985-8DBB-4C95-BD8C-07B6E17AAD6B}" type="sibTrans" cxnId="{995A916D-2EF3-4B70-8EEC-40C4069D7DC9}">
      <dgm:prSet/>
      <dgm:spPr/>
      <dgm:t>
        <a:bodyPr/>
        <a:lstStyle/>
        <a:p>
          <a:pPr algn="ctr"/>
          <a:endParaRPr lang="es-MX"/>
        </a:p>
      </dgm:t>
    </dgm:pt>
    <dgm:pt modelId="{9B39F840-F7D0-4E21-82BD-945D7C4E5CB4}">
      <dgm:prSet custT="1"/>
      <dgm:spPr/>
      <dgm:t>
        <a:bodyPr/>
        <a:lstStyle/>
        <a:p>
          <a:pPr algn="ctr"/>
          <a:r>
            <a:rPr lang="es-MX" sz="1100" dirty="0"/>
            <a:t>Satisfacción del cliente</a:t>
          </a:r>
        </a:p>
      </dgm:t>
    </dgm:pt>
    <dgm:pt modelId="{4F20C103-B11A-46C6-ADCF-2D236C073A58}" type="parTrans" cxnId="{87FB2949-51D8-4DB3-AEDB-A9A6F1F8A401}">
      <dgm:prSet/>
      <dgm:spPr/>
      <dgm:t>
        <a:bodyPr/>
        <a:lstStyle/>
        <a:p>
          <a:pPr algn="ctr"/>
          <a:endParaRPr lang="es-MX"/>
        </a:p>
      </dgm:t>
    </dgm:pt>
    <dgm:pt modelId="{FB99A0B7-04C4-42E1-B61B-7E6A6838EE2D}" type="sibTrans" cxnId="{87FB2949-51D8-4DB3-AEDB-A9A6F1F8A401}">
      <dgm:prSet/>
      <dgm:spPr/>
      <dgm:t>
        <a:bodyPr/>
        <a:lstStyle/>
        <a:p>
          <a:pPr algn="ctr"/>
          <a:endParaRPr lang="es-MX"/>
        </a:p>
      </dgm:t>
    </dgm:pt>
    <dgm:pt modelId="{2E2A66F4-C7DD-4444-B4EF-E19AC7975196}">
      <dgm:prSet custT="1"/>
      <dgm:spPr/>
      <dgm:t>
        <a:bodyPr/>
        <a:lstStyle/>
        <a:p>
          <a:r>
            <a:rPr lang="es-MX" sz="1100" dirty="0"/>
            <a:t>Créditos castigados</a:t>
          </a:r>
        </a:p>
      </dgm:t>
    </dgm:pt>
    <dgm:pt modelId="{DD5D4ECD-2C7B-4687-9441-81E18E18ED25}" type="parTrans" cxnId="{7A0C38B2-28DA-4C44-AA64-31B1A08614F7}">
      <dgm:prSet/>
      <dgm:spPr/>
      <dgm:t>
        <a:bodyPr/>
        <a:lstStyle/>
        <a:p>
          <a:endParaRPr lang="es-MX"/>
        </a:p>
      </dgm:t>
    </dgm:pt>
    <dgm:pt modelId="{285962C1-C776-4F3B-98A1-597900EDB10A}" type="sibTrans" cxnId="{7A0C38B2-28DA-4C44-AA64-31B1A08614F7}">
      <dgm:prSet/>
      <dgm:spPr/>
      <dgm:t>
        <a:bodyPr/>
        <a:lstStyle/>
        <a:p>
          <a:endParaRPr lang="es-MX"/>
        </a:p>
      </dgm:t>
    </dgm:pt>
    <dgm:pt modelId="{A7F5E114-410E-49D4-A1F5-8C6C3D951BB1}">
      <dgm:prSet custT="1"/>
      <dgm:spPr/>
      <dgm:t>
        <a:bodyPr/>
        <a:lstStyle/>
        <a:p>
          <a:r>
            <a:rPr lang="es-419" sz="1100" dirty="0"/>
            <a:t>Calidad del servicio y producto</a:t>
          </a:r>
          <a:endParaRPr lang="es-MX" sz="1100" dirty="0"/>
        </a:p>
      </dgm:t>
    </dgm:pt>
    <dgm:pt modelId="{A01192A7-676F-4B54-B7DF-D473DB887F34}" type="parTrans" cxnId="{75002DF3-B9F1-43AE-820A-5405F701466A}">
      <dgm:prSet/>
      <dgm:spPr/>
      <dgm:t>
        <a:bodyPr/>
        <a:lstStyle/>
        <a:p>
          <a:endParaRPr lang="es-MX"/>
        </a:p>
      </dgm:t>
    </dgm:pt>
    <dgm:pt modelId="{14C3DE75-9E69-4853-B7B9-1227EC5946BE}" type="sibTrans" cxnId="{75002DF3-B9F1-43AE-820A-5405F701466A}">
      <dgm:prSet/>
      <dgm:spPr/>
      <dgm:t>
        <a:bodyPr/>
        <a:lstStyle/>
        <a:p>
          <a:endParaRPr lang="es-MX"/>
        </a:p>
      </dgm:t>
    </dgm:pt>
    <dgm:pt modelId="{1D4FC6B7-E16E-4101-97FB-80E5503C052C}">
      <dgm:prSet custT="1"/>
      <dgm:spPr/>
      <dgm:t>
        <a:bodyPr/>
        <a:lstStyle/>
        <a:p>
          <a:r>
            <a:rPr lang="es-MX" sz="1100" dirty="0"/>
            <a:t>Nuevos socios</a:t>
          </a:r>
        </a:p>
      </dgm:t>
    </dgm:pt>
    <dgm:pt modelId="{9AE583EA-BFCD-4204-A22E-7FD8C69B869E}" type="parTrans" cxnId="{22ABD655-B948-4AB5-A1EA-ED89537EBD65}">
      <dgm:prSet/>
      <dgm:spPr/>
      <dgm:t>
        <a:bodyPr/>
        <a:lstStyle/>
        <a:p>
          <a:endParaRPr lang="es-MX"/>
        </a:p>
      </dgm:t>
    </dgm:pt>
    <dgm:pt modelId="{15B0A6E5-996B-4E97-A9E8-C0A49469AD77}" type="sibTrans" cxnId="{22ABD655-B948-4AB5-A1EA-ED89537EBD65}">
      <dgm:prSet/>
      <dgm:spPr/>
      <dgm:t>
        <a:bodyPr/>
        <a:lstStyle/>
        <a:p>
          <a:endParaRPr lang="es-MX"/>
        </a:p>
      </dgm:t>
    </dgm:pt>
    <dgm:pt modelId="{B873FBFA-E89B-436F-84D0-230E2EB4BD33}" type="pres">
      <dgm:prSet presAssocID="{2E8F6032-B06A-4702-8184-82E3155CB479}" presName="Name0" presStyleCnt="0">
        <dgm:presLayoutVars>
          <dgm:chPref val="1"/>
          <dgm:dir/>
          <dgm:animOne val="branch"/>
          <dgm:animLvl val="lvl"/>
          <dgm:resizeHandles val="exact"/>
        </dgm:presLayoutVars>
      </dgm:prSet>
      <dgm:spPr/>
    </dgm:pt>
    <dgm:pt modelId="{9A0EAE9D-200F-47AA-8A44-7C1CF70DDE90}" type="pres">
      <dgm:prSet presAssocID="{E1279DBB-84E4-4BC3-92A9-9DB29F699CAF}" presName="root1" presStyleCnt="0"/>
      <dgm:spPr/>
    </dgm:pt>
    <dgm:pt modelId="{9316AE43-33A7-4164-9CC5-B3F0AB857022}" type="pres">
      <dgm:prSet presAssocID="{E1279DBB-84E4-4BC3-92A9-9DB29F699CAF}" presName="LevelOneTextNode" presStyleLbl="node0" presStyleIdx="0" presStyleCnt="1">
        <dgm:presLayoutVars>
          <dgm:chPref val="3"/>
        </dgm:presLayoutVars>
      </dgm:prSet>
      <dgm:spPr/>
    </dgm:pt>
    <dgm:pt modelId="{0CB8365A-330C-4554-B0EE-C8F7C56C265E}" type="pres">
      <dgm:prSet presAssocID="{E1279DBB-84E4-4BC3-92A9-9DB29F699CAF}" presName="level2hierChild" presStyleCnt="0"/>
      <dgm:spPr/>
    </dgm:pt>
    <dgm:pt modelId="{6B805C2F-2ADE-4C31-AF06-1D7932CA6D74}" type="pres">
      <dgm:prSet presAssocID="{DBC83486-0DDD-4D8D-AC94-0AE92286007D}" presName="conn2-1" presStyleLbl="parChTrans1D2" presStyleIdx="0" presStyleCnt="8"/>
      <dgm:spPr/>
    </dgm:pt>
    <dgm:pt modelId="{36F42F72-4BC7-4621-8105-17BB9A0CD07C}" type="pres">
      <dgm:prSet presAssocID="{DBC83486-0DDD-4D8D-AC94-0AE92286007D}" presName="connTx" presStyleLbl="parChTrans1D2" presStyleIdx="0" presStyleCnt="8"/>
      <dgm:spPr/>
    </dgm:pt>
    <dgm:pt modelId="{25C96D9E-A532-4BD7-BBD9-746699C91D0E}" type="pres">
      <dgm:prSet presAssocID="{B4FE91E8-299B-473D-BFB6-6E6917C4827B}" presName="root2" presStyleCnt="0"/>
      <dgm:spPr/>
    </dgm:pt>
    <dgm:pt modelId="{28A7AF7F-AA3E-432E-BDC1-2BBD265EA7DA}" type="pres">
      <dgm:prSet presAssocID="{B4FE91E8-299B-473D-BFB6-6E6917C4827B}" presName="LevelTwoTextNode" presStyleLbl="node2" presStyleIdx="0" presStyleCnt="8" custScaleX="207356">
        <dgm:presLayoutVars>
          <dgm:chPref val="3"/>
        </dgm:presLayoutVars>
      </dgm:prSet>
      <dgm:spPr/>
    </dgm:pt>
    <dgm:pt modelId="{4B7D698D-AC2F-40FD-835A-CCC8D7550399}" type="pres">
      <dgm:prSet presAssocID="{B4FE91E8-299B-473D-BFB6-6E6917C4827B}" presName="level3hierChild" presStyleCnt="0"/>
      <dgm:spPr/>
    </dgm:pt>
    <dgm:pt modelId="{E21E7172-81CB-4F3E-BB50-D31A2FF4925C}" type="pres">
      <dgm:prSet presAssocID="{A7380D0B-0865-4BD8-A399-DDE24D7B3785}" presName="conn2-1" presStyleLbl="parChTrans1D2" presStyleIdx="1" presStyleCnt="8"/>
      <dgm:spPr/>
    </dgm:pt>
    <dgm:pt modelId="{62F6ADBD-6A1E-4C56-8F96-C990F2EEDC1A}" type="pres">
      <dgm:prSet presAssocID="{A7380D0B-0865-4BD8-A399-DDE24D7B3785}" presName="connTx" presStyleLbl="parChTrans1D2" presStyleIdx="1" presStyleCnt="8"/>
      <dgm:spPr/>
    </dgm:pt>
    <dgm:pt modelId="{C67FBE93-EABA-4CD9-A8E5-054A45718617}" type="pres">
      <dgm:prSet presAssocID="{91090EE4-68FF-4341-B13F-C663A27FAC9B}" presName="root2" presStyleCnt="0"/>
      <dgm:spPr/>
    </dgm:pt>
    <dgm:pt modelId="{62821A9D-AB7D-497E-AD04-54ABB6EB8E55}" type="pres">
      <dgm:prSet presAssocID="{91090EE4-68FF-4341-B13F-C663A27FAC9B}" presName="LevelTwoTextNode" presStyleLbl="node2" presStyleIdx="1" presStyleCnt="8" custScaleX="207356">
        <dgm:presLayoutVars>
          <dgm:chPref val="3"/>
        </dgm:presLayoutVars>
      </dgm:prSet>
      <dgm:spPr/>
    </dgm:pt>
    <dgm:pt modelId="{277FE5E5-F593-4F01-8087-BD9CAB5341F4}" type="pres">
      <dgm:prSet presAssocID="{91090EE4-68FF-4341-B13F-C663A27FAC9B}" presName="level3hierChild" presStyleCnt="0"/>
      <dgm:spPr/>
    </dgm:pt>
    <dgm:pt modelId="{88CB8CA9-8350-4B9D-AFD9-3C5175BEB669}" type="pres">
      <dgm:prSet presAssocID="{04D4BE9E-EF94-4C7C-8F41-26E21E4C71F8}" presName="conn2-1" presStyleLbl="parChTrans1D2" presStyleIdx="2" presStyleCnt="8"/>
      <dgm:spPr/>
    </dgm:pt>
    <dgm:pt modelId="{26CB05F8-27B1-4721-A473-9A9C01FB293B}" type="pres">
      <dgm:prSet presAssocID="{04D4BE9E-EF94-4C7C-8F41-26E21E4C71F8}" presName="connTx" presStyleLbl="parChTrans1D2" presStyleIdx="2" presStyleCnt="8"/>
      <dgm:spPr/>
    </dgm:pt>
    <dgm:pt modelId="{FF11698E-5211-4E30-8A7E-A96B5A6EEE77}" type="pres">
      <dgm:prSet presAssocID="{B21AA998-2699-4F63-ADC5-10B4602FBC6D}" presName="root2" presStyleCnt="0"/>
      <dgm:spPr/>
    </dgm:pt>
    <dgm:pt modelId="{09BFE5DC-892A-4565-B061-408E7486F72D}" type="pres">
      <dgm:prSet presAssocID="{B21AA998-2699-4F63-ADC5-10B4602FBC6D}" presName="LevelTwoTextNode" presStyleLbl="node2" presStyleIdx="2" presStyleCnt="8" custScaleX="207356">
        <dgm:presLayoutVars>
          <dgm:chPref val="3"/>
        </dgm:presLayoutVars>
      </dgm:prSet>
      <dgm:spPr/>
    </dgm:pt>
    <dgm:pt modelId="{843D1FCD-D6AC-4DB7-BFD1-0888E46AFE99}" type="pres">
      <dgm:prSet presAssocID="{B21AA998-2699-4F63-ADC5-10B4602FBC6D}" presName="level3hierChild" presStyleCnt="0"/>
      <dgm:spPr/>
    </dgm:pt>
    <dgm:pt modelId="{51E9038C-522A-45E3-97DA-19719FDA37B7}" type="pres">
      <dgm:prSet presAssocID="{D54FCD6C-2B8A-48AB-A763-AD600116A1C2}" presName="conn2-1" presStyleLbl="parChTrans1D2" presStyleIdx="3" presStyleCnt="8"/>
      <dgm:spPr/>
    </dgm:pt>
    <dgm:pt modelId="{2E3C8C79-1C0A-4F3C-83F1-E39A5E27A74A}" type="pres">
      <dgm:prSet presAssocID="{D54FCD6C-2B8A-48AB-A763-AD600116A1C2}" presName="connTx" presStyleLbl="parChTrans1D2" presStyleIdx="3" presStyleCnt="8"/>
      <dgm:spPr/>
    </dgm:pt>
    <dgm:pt modelId="{7C7E324E-B6E4-4EF8-815C-099084BA7D9A}" type="pres">
      <dgm:prSet presAssocID="{6B2615C3-8930-435B-959F-76CFA1A790D6}" presName="root2" presStyleCnt="0"/>
      <dgm:spPr/>
    </dgm:pt>
    <dgm:pt modelId="{AE2E7A38-3D89-481A-8C14-0941B972BCA1}" type="pres">
      <dgm:prSet presAssocID="{6B2615C3-8930-435B-959F-76CFA1A790D6}" presName="LevelTwoTextNode" presStyleLbl="node2" presStyleIdx="3" presStyleCnt="8" custScaleX="207356">
        <dgm:presLayoutVars>
          <dgm:chPref val="3"/>
        </dgm:presLayoutVars>
      </dgm:prSet>
      <dgm:spPr/>
    </dgm:pt>
    <dgm:pt modelId="{43FDF4FE-DB0B-40D7-AF21-D4FD031525B6}" type="pres">
      <dgm:prSet presAssocID="{6B2615C3-8930-435B-959F-76CFA1A790D6}" presName="level3hierChild" presStyleCnt="0"/>
      <dgm:spPr/>
    </dgm:pt>
    <dgm:pt modelId="{DA55D6A8-B6BB-499F-A871-93B3BECD5971}" type="pres">
      <dgm:prSet presAssocID="{4F20C103-B11A-46C6-ADCF-2D236C073A58}" presName="conn2-1" presStyleLbl="parChTrans1D2" presStyleIdx="4" presStyleCnt="8"/>
      <dgm:spPr/>
    </dgm:pt>
    <dgm:pt modelId="{78CE0E40-63EB-43E4-B044-D403F3E825FA}" type="pres">
      <dgm:prSet presAssocID="{4F20C103-B11A-46C6-ADCF-2D236C073A58}" presName="connTx" presStyleLbl="parChTrans1D2" presStyleIdx="4" presStyleCnt="8"/>
      <dgm:spPr/>
    </dgm:pt>
    <dgm:pt modelId="{3A8E6965-3E86-4AE6-AECA-2783F163CC4A}" type="pres">
      <dgm:prSet presAssocID="{9B39F840-F7D0-4E21-82BD-945D7C4E5CB4}" presName="root2" presStyleCnt="0"/>
      <dgm:spPr/>
    </dgm:pt>
    <dgm:pt modelId="{C229286A-1F21-4E1E-B6DD-FC6B042B1486}" type="pres">
      <dgm:prSet presAssocID="{9B39F840-F7D0-4E21-82BD-945D7C4E5CB4}" presName="LevelTwoTextNode" presStyleLbl="node2" presStyleIdx="4" presStyleCnt="8" custScaleX="207356">
        <dgm:presLayoutVars>
          <dgm:chPref val="3"/>
        </dgm:presLayoutVars>
      </dgm:prSet>
      <dgm:spPr/>
    </dgm:pt>
    <dgm:pt modelId="{8A38CAA7-B45C-4C31-9A1C-0ED74B19F915}" type="pres">
      <dgm:prSet presAssocID="{9B39F840-F7D0-4E21-82BD-945D7C4E5CB4}" presName="level3hierChild" presStyleCnt="0"/>
      <dgm:spPr/>
    </dgm:pt>
    <dgm:pt modelId="{00539234-0D39-4A79-A60F-18A49FE1EB23}" type="pres">
      <dgm:prSet presAssocID="{DD5D4ECD-2C7B-4687-9441-81E18E18ED25}" presName="conn2-1" presStyleLbl="parChTrans1D2" presStyleIdx="5" presStyleCnt="8"/>
      <dgm:spPr/>
    </dgm:pt>
    <dgm:pt modelId="{96D39612-AD7C-41E3-86C0-A68E948F92D5}" type="pres">
      <dgm:prSet presAssocID="{DD5D4ECD-2C7B-4687-9441-81E18E18ED25}" presName="connTx" presStyleLbl="parChTrans1D2" presStyleIdx="5" presStyleCnt="8"/>
      <dgm:spPr/>
    </dgm:pt>
    <dgm:pt modelId="{DEC6E6A4-66AD-47F5-9656-E70A1E7D3BF6}" type="pres">
      <dgm:prSet presAssocID="{2E2A66F4-C7DD-4444-B4EF-E19AC7975196}" presName="root2" presStyleCnt="0"/>
      <dgm:spPr/>
    </dgm:pt>
    <dgm:pt modelId="{699E708F-AEF0-4F77-AB50-7534B0641C12}" type="pres">
      <dgm:prSet presAssocID="{2E2A66F4-C7DD-4444-B4EF-E19AC7975196}" presName="LevelTwoTextNode" presStyleLbl="node2" presStyleIdx="5" presStyleCnt="8" custScaleX="207356">
        <dgm:presLayoutVars>
          <dgm:chPref val="3"/>
        </dgm:presLayoutVars>
      </dgm:prSet>
      <dgm:spPr/>
    </dgm:pt>
    <dgm:pt modelId="{A026A084-A1F4-4088-9233-7F78AC00C0F1}" type="pres">
      <dgm:prSet presAssocID="{2E2A66F4-C7DD-4444-B4EF-E19AC7975196}" presName="level3hierChild" presStyleCnt="0"/>
      <dgm:spPr/>
    </dgm:pt>
    <dgm:pt modelId="{370C21D2-6B13-4691-80C4-C23BFA7A1897}" type="pres">
      <dgm:prSet presAssocID="{A01192A7-676F-4B54-B7DF-D473DB887F34}" presName="conn2-1" presStyleLbl="parChTrans1D2" presStyleIdx="6" presStyleCnt="8"/>
      <dgm:spPr/>
    </dgm:pt>
    <dgm:pt modelId="{2E631FD1-4DE6-4BDF-BC71-392F6FD3A35B}" type="pres">
      <dgm:prSet presAssocID="{A01192A7-676F-4B54-B7DF-D473DB887F34}" presName="connTx" presStyleLbl="parChTrans1D2" presStyleIdx="6" presStyleCnt="8"/>
      <dgm:spPr/>
    </dgm:pt>
    <dgm:pt modelId="{60839ABB-9F50-4750-A4AD-BBAA53910D22}" type="pres">
      <dgm:prSet presAssocID="{A7F5E114-410E-49D4-A1F5-8C6C3D951BB1}" presName="root2" presStyleCnt="0"/>
      <dgm:spPr/>
    </dgm:pt>
    <dgm:pt modelId="{F194C045-62F7-42B4-81DF-74424FBA80F1}" type="pres">
      <dgm:prSet presAssocID="{A7F5E114-410E-49D4-A1F5-8C6C3D951BB1}" presName="LevelTwoTextNode" presStyleLbl="node2" presStyleIdx="6" presStyleCnt="8" custScaleX="207356">
        <dgm:presLayoutVars>
          <dgm:chPref val="3"/>
        </dgm:presLayoutVars>
      </dgm:prSet>
      <dgm:spPr/>
    </dgm:pt>
    <dgm:pt modelId="{378B1B44-330E-4207-9197-6EAEF4D9C368}" type="pres">
      <dgm:prSet presAssocID="{A7F5E114-410E-49D4-A1F5-8C6C3D951BB1}" presName="level3hierChild" presStyleCnt="0"/>
      <dgm:spPr/>
    </dgm:pt>
    <dgm:pt modelId="{11FE5E30-50B8-4951-B1E8-9300B92E7F56}" type="pres">
      <dgm:prSet presAssocID="{9AE583EA-BFCD-4204-A22E-7FD8C69B869E}" presName="conn2-1" presStyleLbl="parChTrans1D2" presStyleIdx="7" presStyleCnt="8"/>
      <dgm:spPr/>
    </dgm:pt>
    <dgm:pt modelId="{8AC49265-E164-43AC-ADA1-24B5D4A47945}" type="pres">
      <dgm:prSet presAssocID="{9AE583EA-BFCD-4204-A22E-7FD8C69B869E}" presName="connTx" presStyleLbl="parChTrans1D2" presStyleIdx="7" presStyleCnt="8"/>
      <dgm:spPr/>
    </dgm:pt>
    <dgm:pt modelId="{6259F5B0-13D6-45CC-AD9B-709A1AA1916A}" type="pres">
      <dgm:prSet presAssocID="{1D4FC6B7-E16E-4101-97FB-80E5503C052C}" presName="root2" presStyleCnt="0"/>
      <dgm:spPr/>
    </dgm:pt>
    <dgm:pt modelId="{C9BBDE1C-5028-44E3-BD13-DF37F5F18100}" type="pres">
      <dgm:prSet presAssocID="{1D4FC6B7-E16E-4101-97FB-80E5503C052C}" presName="LevelTwoTextNode" presStyleLbl="node2" presStyleIdx="7" presStyleCnt="8" custScaleX="207356">
        <dgm:presLayoutVars>
          <dgm:chPref val="3"/>
        </dgm:presLayoutVars>
      </dgm:prSet>
      <dgm:spPr/>
    </dgm:pt>
    <dgm:pt modelId="{434C449D-022F-4FF3-A23C-63B229AFF032}" type="pres">
      <dgm:prSet presAssocID="{1D4FC6B7-E16E-4101-97FB-80E5503C052C}" presName="level3hierChild" presStyleCnt="0"/>
      <dgm:spPr/>
    </dgm:pt>
  </dgm:ptLst>
  <dgm:cxnLst>
    <dgm:cxn modelId="{FEACB700-9009-4322-A0F5-3144B72BD2A0}" type="presOf" srcId="{E1279DBB-84E4-4BC3-92A9-9DB29F699CAF}" destId="{9316AE43-33A7-4164-9CC5-B3F0AB857022}" srcOrd="0" destOrd="0" presId="urn:microsoft.com/office/officeart/2008/layout/HorizontalMultiLevelHierarchy"/>
    <dgm:cxn modelId="{3CDEB104-1D79-43B6-8868-CB49561CF39E}" srcId="{E1279DBB-84E4-4BC3-92A9-9DB29F699CAF}" destId="{91090EE4-68FF-4341-B13F-C663A27FAC9B}" srcOrd="1" destOrd="0" parTransId="{A7380D0B-0865-4BD8-A399-DDE24D7B3785}" sibTransId="{63F8225E-764A-4D94-AC8F-5B33F619AEC6}"/>
    <dgm:cxn modelId="{6A880C0C-BBA7-475E-9456-7364CFB52D5C}" type="presOf" srcId="{B4FE91E8-299B-473D-BFB6-6E6917C4827B}" destId="{28A7AF7F-AA3E-432E-BDC1-2BBD265EA7DA}" srcOrd="0" destOrd="0" presId="urn:microsoft.com/office/officeart/2008/layout/HorizontalMultiLevelHierarchy"/>
    <dgm:cxn modelId="{518DB715-5481-4E1A-A9A5-3344DAB99448}" type="presOf" srcId="{4F20C103-B11A-46C6-ADCF-2D236C073A58}" destId="{DA55D6A8-B6BB-499F-A871-93B3BECD5971}" srcOrd="0" destOrd="0" presId="urn:microsoft.com/office/officeart/2008/layout/HorizontalMultiLevelHierarchy"/>
    <dgm:cxn modelId="{E4AF7B16-3292-42FE-AB93-B76B84155B3C}" type="presOf" srcId="{A7F5E114-410E-49D4-A1F5-8C6C3D951BB1}" destId="{F194C045-62F7-42B4-81DF-74424FBA80F1}" srcOrd="0" destOrd="0" presId="urn:microsoft.com/office/officeart/2008/layout/HorizontalMultiLevelHierarchy"/>
    <dgm:cxn modelId="{C3173220-5673-47AE-96AB-9BF0A8B28336}" type="presOf" srcId="{DBC83486-0DDD-4D8D-AC94-0AE92286007D}" destId="{36F42F72-4BC7-4621-8105-17BB9A0CD07C}" srcOrd="1" destOrd="0" presId="urn:microsoft.com/office/officeart/2008/layout/HorizontalMultiLevelHierarchy"/>
    <dgm:cxn modelId="{32463525-2FA6-4589-98D9-4FF1D2F804EC}" type="presOf" srcId="{04D4BE9E-EF94-4C7C-8F41-26E21E4C71F8}" destId="{26CB05F8-27B1-4721-A473-9A9C01FB293B}" srcOrd="1" destOrd="0" presId="urn:microsoft.com/office/officeart/2008/layout/HorizontalMultiLevelHierarchy"/>
    <dgm:cxn modelId="{BF873C35-883B-416D-AF76-5D5886A54098}" type="presOf" srcId="{6B2615C3-8930-435B-959F-76CFA1A790D6}" destId="{AE2E7A38-3D89-481A-8C14-0941B972BCA1}" srcOrd="0" destOrd="0" presId="urn:microsoft.com/office/officeart/2008/layout/HorizontalMultiLevelHierarchy"/>
    <dgm:cxn modelId="{0D232E42-6234-438A-A32C-54079C806BEE}" type="presOf" srcId="{DD5D4ECD-2C7B-4687-9441-81E18E18ED25}" destId="{96D39612-AD7C-41E3-86C0-A68E948F92D5}" srcOrd="1" destOrd="0" presId="urn:microsoft.com/office/officeart/2008/layout/HorizontalMultiLevelHierarchy"/>
    <dgm:cxn modelId="{DC7F2864-C330-4042-B865-A7D6411953EA}" type="presOf" srcId="{D54FCD6C-2B8A-48AB-A763-AD600116A1C2}" destId="{51E9038C-522A-45E3-97DA-19719FDA37B7}" srcOrd="0" destOrd="0" presId="urn:microsoft.com/office/officeart/2008/layout/HorizontalMultiLevelHierarchy"/>
    <dgm:cxn modelId="{A1311C45-828C-464E-9A18-C751093C0FAD}" type="presOf" srcId="{2E2A66F4-C7DD-4444-B4EF-E19AC7975196}" destId="{699E708F-AEF0-4F77-AB50-7534B0641C12}" srcOrd="0" destOrd="0" presId="urn:microsoft.com/office/officeart/2008/layout/HorizontalMultiLevelHierarchy"/>
    <dgm:cxn modelId="{90DAF965-3F63-4AB1-AD14-54B427218266}" type="presOf" srcId="{1D4FC6B7-E16E-4101-97FB-80E5503C052C}" destId="{C9BBDE1C-5028-44E3-BD13-DF37F5F18100}" srcOrd="0" destOrd="0" presId="urn:microsoft.com/office/officeart/2008/layout/HorizontalMultiLevelHierarchy"/>
    <dgm:cxn modelId="{EE263346-6439-4E1E-B21E-739A371C758C}" type="presOf" srcId="{DBC83486-0DDD-4D8D-AC94-0AE92286007D}" destId="{6B805C2F-2ADE-4C31-AF06-1D7932CA6D74}" srcOrd="0" destOrd="0" presId="urn:microsoft.com/office/officeart/2008/layout/HorizontalMultiLevelHierarchy"/>
    <dgm:cxn modelId="{87FB2949-51D8-4DB3-AEDB-A9A6F1F8A401}" srcId="{E1279DBB-84E4-4BC3-92A9-9DB29F699CAF}" destId="{9B39F840-F7D0-4E21-82BD-945D7C4E5CB4}" srcOrd="4" destOrd="0" parTransId="{4F20C103-B11A-46C6-ADCF-2D236C073A58}" sibTransId="{FB99A0B7-04C4-42E1-B61B-7E6A6838EE2D}"/>
    <dgm:cxn modelId="{82B84A4B-C245-4B77-AF37-DC9B0CC055DA}" type="presOf" srcId="{91090EE4-68FF-4341-B13F-C663A27FAC9B}" destId="{62821A9D-AB7D-497E-AD04-54ABB6EB8E55}" srcOrd="0" destOrd="0" presId="urn:microsoft.com/office/officeart/2008/layout/HorizontalMultiLevelHierarchy"/>
    <dgm:cxn modelId="{995A916D-2EF3-4B70-8EEC-40C4069D7DC9}" srcId="{E1279DBB-84E4-4BC3-92A9-9DB29F699CAF}" destId="{6B2615C3-8930-435B-959F-76CFA1A790D6}" srcOrd="3" destOrd="0" parTransId="{D54FCD6C-2B8A-48AB-A763-AD600116A1C2}" sibTransId="{015DC985-8DBB-4C95-BD8C-07B6E17AAD6B}"/>
    <dgm:cxn modelId="{8E732752-0823-47BC-8B17-3D434EDC916F}" type="presOf" srcId="{A01192A7-676F-4B54-B7DF-D473DB887F34}" destId="{2E631FD1-4DE6-4BDF-BC71-392F6FD3A35B}" srcOrd="1" destOrd="0" presId="urn:microsoft.com/office/officeart/2008/layout/HorizontalMultiLevelHierarchy"/>
    <dgm:cxn modelId="{22ABD655-B948-4AB5-A1EA-ED89537EBD65}" srcId="{E1279DBB-84E4-4BC3-92A9-9DB29F699CAF}" destId="{1D4FC6B7-E16E-4101-97FB-80E5503C052C}" srcOrd="7" destOrd="0" parTransId="{9AE583EA-BFCD-4204-A22E-7FD8C69B869E}" sibTransId="{15B0A6E5-996B-4E97-A9E8-C0A49469AD77}"/>
    <dgm:cxn modelId="{9F2A0676-3481-4B4C-A2D7-26A7E9A988F6}" srcId="{E1279DBB-84E4-4BC3-92A9-9DB29F699CAF}" destId="{B4FE91E8-299B-473D-BFB6-6E6917C4827B}" srcOrd="0" destOrd="0" parTransId="{DBC83486-0DDD-4D8D-AC94-0AE92286007D}" sibTransId="{3894E113-A7C2-4D4F-A148-1824FB60E813}"/>
    <dgm:cxn modelId="{9DA95D80-55B2-435B-813A-D5E1C19C13C8}" type="presOf" srcId="{A7380D0B-0865-4BD8-A399-DDE24D7B3785}" destId="{E21E7172-81CB-4F3E-BB50-D31A2FF4925C}" srcOrd="0" destOrd="0" presId="urn:microsoft.com/office/officeart/2008/layout/HorizontalMultiLevelHierarchy"/>
    <dgm:cxn modelId="{B1B2A793-286A-4B8E-A3B0-866F4E18D51D}" type="presOf" srcId="{A01192A7-676F-4B54-B7DF-D473DB887F34}" destId="{370C21D2-6B13-4691-80C4-C23BFA7A1897}" srcOrd="0" destOrd="0" presId="urn:microsoft.com/office/officeart/2008/layout/HorizontalMultiLevelHierarchy"/>
    <dgm:cxn modelId="{2A051199-F81D-4AF7-BBC7-B0BAD936E583}" srcId="{2E8F6032-B06A-4702-8184-82E3155CB479}" destId="{E1279DBB-84E4-4BC3-92A9-9DB29F699CAF}" srcOrd="0" destOrd="0" parTransId="{3841025B-61DC-4A58-B3EA-12F50D7BFA9F}" sibTransId="{2247213D-00FE-4B4F-9195-B2FF6AFCB433}"/>
    <dgm:cxn modelId="{0CF948A2-E048-450B-AF25-7D4993BF0855}" type="presOf" srcId="{9B39F840-F7D0-4E21-82BD-945D7C4E5CB4}" destId="{C229286A-1F21-4E1E-B6DD-FC6B042B1486}" srcOrd="0" destOrd="0" presId="urn:microsoft.com/office/officeart/2008/layout/HorizontalMultiLevelHierarchy"/>
    <dgm:cxn modelId="{7A0C38B2-28DA-4C44-AA64-31B1A08614F7}" srcId="{E1279DBB-84E4-4BC3-92A9-9DB29F699CAF}" destId="{2E2A66F4-C7DD-4444-B4EF-E19AC7975196}" srcOrd="5" destOrd="0" parTransId="{DD5D4ECD-2C7B-4687-9441-81E18E18ED25}" sibTransId="{285962C1-C776-4F3B-98A1-597900EDB10A}"/>
    <dgm:cxn modelId="{EE0A94C0-5FFA-46D3-9BA5-5785ACD77CF4}" type="presOf" srcId="{9AE583EA-BFCD-4204-A22E-7FD8C69B869E}" destId="{8AC49265-E164-43AC-ADA1-24B5D4A47945}" srcOrd="1" destOrd="0" presId="urn:microsoft.com/office/officeart/2008/layout/HorizontalMultiLevelHierarchy"/>
    <dgm:cxn modelId="{D0E1E8C2-0DFA-4EB6-AA96-8A28B49B0EDA}" type="presOf" srcId="{2E8F6032-B06A-4702-8184-82E3155CB479}" destId="{B873FBFA-E89B-436F-84D0-230E2EB4BD33}" srcOrd="0" destOrd="0" presId="urn:microsoft.com/office/officeart/2008/layout/HorizontalMultiLevelHierarchy"/>
    <dgm:cxn modelId="{1AAC86CC-E14F-4718-B8D9-C483C91A6913}" type="presOf" srcId="{9AE583EA-BFCD-4204-A22E-7FD8C69B869E}" destId="{11FE5E30-50B8-4951-B1E8-9300B92E7F56}" srcOrd="0" destOrd="0" presId="urn:microsoft.com/office/officeart/2008/layout/HorizontalMultiLevelHierarchy"/>
    <dgm:cxn modelId="{C3C53FCF-2C09-4DE9-A556-26D0509D37F8}" type="presOf" srcId="{DD5D4ECD-2C7B-4687-9441-81E18E18ED25}" destId="{00539234-0D39-4A79-A60F-18A49FE1EB23}" srcOrd="0" destOrd="0" presId="urn:microsoft.com/office/officeart/2008/layout/HorizontalMultiLevelHierarchy"/>
    <dgm:cxn modelId="{CB83E0D6-46CE-4032-B47A-44C1202C6DDF}" srcId="{E1279DBB-84E4-4BC3-92A9-9DB29F699CAF}" destId="{B21AA998-2699-4F63-ADC5-10B4602FBC6D}" srcOrd="2" destOrd="0" parTransId="{04D4BE9E-EF94-4C7C-8F41-26E21E4C71F8}" sibTransId="{CBB95BCE-0CD1-4449-A7B6-9A18E87C6C6D}"/>
    <dgm:cxn modelId="{594698D8-98DA-4A81-9F31-9E7D82CD6D7E}" type="presOf" srcId="{04D4BE9E-EF94-4C7C-8F41-26E21E4C71F8}" destId="{88CB8CA9-8350-4B9D-AFD9-3C5175BEB669}" srcOrd="0" destOrd="0" presId="urn:microsoft.com/office/officeart/2008/layout/HorizontalMultiLevelHierarchy"/>
    <dgm:cxn modelId="{5198FEDE-A8E9-45F5-8B2E-1A88EBE195F9}" type="presOf" srcId="{B21AA998-2699-4F63-ADC5-10B4602FBC6D}" destId="{09BFE5DC-892A-4565-B061-408E7486F72D}" srcOrd="0" destOrd="0" presId="urn:microsoft.com/office/officeart/2008/layout/HorizontalMultiLevelHierarchy"/>
    <dgm:cxn modelId="{BCD7CEE6-7750-4B23-92AC-43E674196109}" type="presOf" srcId="{D54FCD6C-2B8A-48AB-A763-AD600116A1C2}" destId="{2E3C8C79-1C0A-4F3C-83F1-E39A5E27A74A}" srcOrd="1" destOrd="0" presId="urn:microsoft.com/office/officeart/2008/layout/HorizontalMultiLevelHierarchy"/>
    <dgm:cxn modelId="{086119EA-42B2-448D-BEF4-C88491639D3B}" type="presOf" srcId="{A7380D0B-0865-4BD8-A399-DDE24D7B3785}" destId="{62F6ADBD-6A1E-4C56-8F96-C990F2EEDC1A}" srcOrd="1" destOrd="0" presId="urn:microsoft.com/office/officeart/2008/layout/HorizontalMultiLevelHierarchy"/>
    <dgm:cxn modelId="{75002DF3-B9F1-43AE-820A-5405F701466A}" srcId="{E1279DBB-84E4-4BC3-92A9-9DB29F699CAF}" destId="{A7F5E114-410E-49D4-A1F5-8C6C3D951BB1}" srcOrd="6" destOrd="0" parTransId="{A01192A7-676F-4B54-B7DF-D473DB887F34}" sibTransId="{14C3DE75-9E69-4853-B7B9-1227EC5946BE}"/>
    <dgm:cxn modelId="{3F00B2F9-64E3-4F39-B066-20F4AB476D34}" type="presOf" srcId="{4F20C103-B11A-46C6-ADCF-2D236C073A58}" destId="{78CE0E40-63EB-43E4-B044-D403F3E825FA}" srcOrd="1" destOrd="0" presId="urn:microsoft.com/office/officeart/2008/layout/HorizontalMultiLevelHierarchy"/>
    <dgm:cxn modelId="{E097FCEF-CDFD-44A5-BD91-FC6A55F63A8D}" type="presParOf" srcId="{B873FBFA-E89B-436F-84D0-230E2EB4BD33}" destId="{9A0EAE9D-200F-47AA-8A44-7C1CF70DDE90}" srcOrd="0" destOrd="0" presId="urn:microsoft.com/office/officeart/2008/layout/HorizontalMultiLevelHierarchy"/>
    <dgm:cxn modelId="{505105F0-42FD-414C-8495-0352EFDD9965}" type="presParOf" srcId="{9A0EAE9D-200F-47AA-8A44-7C1CF70DDE90}" destId="{9316AE43-33A7-4164-9CC5-B3F0AB857022}" srcOrd="0" destOrd="0" presId="urn:microsoft.com/office/officeart/2008/layout/HorizontalMultiLevelHierarchy"/>
    <dgm:cxn modelId="{93EC3E59-693E-417E-9972-EFF5842A5079}" type="presParOf" srcId="{9A0EAE9D-200F-47AA-8A44-7C1CF70DDE90}" destId="{0CB8365A-330C-4554-B0EE-C8F7C56C265E}" srcOrd="1" destOrd="0" presId="urn:microsoft.com/office/officeart/2008/layout/HorizontalMultiLevelHierarchy"/>
    <dgm:cxn modelId="{D67EAD11-B288-4CCD-BD5A-744C29E924B4}" type="presParOf" srcId="{0CB8365A-330C-4554-B0EE-C8F7C56C265E}" destId="{6B805C2F-2ADE-4C31-AF06-1D7932CA6D74}" srcOrd="0" destOrd="0" presId="urn:microsoft.com/office/officeart/2008/layout/HorizontalMultiLevelHierarchy"/>
    <dgm:cxn modelId="{7010D674-B938-43B6-9400-AB3F2F08716C}" type="presParOf" srcId="{6B805C2F-2ADE-4C31-AF06-1D7932CA6D74}" destId="{36F42F72-4BC7-4621-8105-17BB9A0CD07C}" srcOrd="0" destOrd="0" presId="urn:microsoft.com/office/officeart/2008/layout/HorizontalMultiLevelHierarchy"/>
    <dgm:cxn modelId="{40893059-D147-402C-BEA8-767126747A2D}" type="presParOf" srcId="{0CB8365A-330C-4554-B0EE-C8F7C56C265E}" destId="{25C96D9E-A532-4BD7-BBD9-746699C91D0E}" srcOrd="1" destOrd="0" presId="urn:microsoft.com/office/officeart/2008/layout/HorizontalMultiLevelHierarchy"/>
    <dgm:cxn modelId="{2416A257-6CEB-493A-B379-500B4C5CB893}" type="presParOf" srcId="{25C96D9E-A532-4BD7-BBD9-746699C91D0E}" destId="{28A7AF7F-AA3E-432E-BDC1-2BBD265EA7DA}" srcOrd="0" destOrd="0" presId="urn:microsoft.com/office/officeart/2008/layout/HorizontalMultiLevelHierarchy"/>
    <dgm:cxn modelId="{0CD6E7AE-7B54-4EC3-9187-F11635B30520}" type="presParOf" srcId="{25C96D9E-A532-4BD7-BBD9-746699C91D0E}" destId="{4B7D698D-AC2F-40FD-835A-CCC8D7550399}" srcOrd="1" destOrd="0" presId="urn:microsoft.com/office/officeart/2008/layout/HorizontalMultiLevelHierarchy"/>
    <dgm:cxn modelId="{5AB5734D-FE1A-4535-A7B2-B8A85156614E}" type="presParOf" srcId="{0CB8365A-330C-4554-B0EE-C8F7C56C265E}" destId="{E21E7172-81CB-4F3E-BB50-D31A2FF4925C}" srcOrd="2" destOrd="0" presId="urn:microsoft.com/office/officeart/2008/layout/HorizontalMultiLevelHierarchy"/>
    <dgm:cxn modelId="{2B6DCBC6-1D5C-4EB3-905A-8669F8F4CD69}" type="presParOf" srcId="{E21E7172-81CB-4F3E-BB50-D31A2FF4925C}" destId="{62F6ADBD-6A1E-4C56-8F96-C990F2EEDC1A}" srcOrd="0" destOrd="0" presId="urn:microsoft.com/office/officeart/2008/layout/HorizontalMultiLevelHierarchy"/>
    <dgm:cxn modelId="{9EF66585-452C-4493-8ECC-8AFF87BEE069}" type="presParOf" srcId="{0CB8365A-330C-4554-B0EE-C8F7C56C265E}" destId="{C67FBE93-EABA-4CD9-A8E5-054A45718617}" srcOrd="3" destOrd="0" presId="urn:microsoft.com/office/officeart/2008/layout/HorizontalMultiLevelHierarchy"/>
    <dgm:cxn modelId="{BE96CEB8-14E7-48E0-B184-A0FBB16F6F2F}" type="presParOf" srcId="{C67FBE93-EABA-4CD9-A8E5-054A45718617}" destId="{62821A9D-AB7D-497E-AD04-54ABB6EB8E55}" srcOrd="0" destOrd="0" presId="urn:microsoft.com/office/officeart/2008/layout/HorizontalMultiLevelHierarchy"/>
    <dgm:cxn modelId="{5B865860-66F2-4FD5-9BEA-402EDA384EEC}" type="presParOf" srcId="{C67FBE93-EABA-4CD9-A8E5-054A45718617}" destId="{277FE5E5-F593-4F01-8087-BD9CAB5341F4}" srcOrd="1" destOrd="0" presId="urn:microsoft.com/office/officeart/2008/layout/HorizontalMultiLevelHierarchy"/>
    <dgm:cxn modelId="{4AE3EBD6-D19C-4C0D-ADCB-9988CD53D820}" type="presParOf" srcId="{0CB8365A-330C-4554-B0EE-C8F7C56C265E}" destId="{88CB8CA9-8350-4B9D-AFD9-3C5175BEB669}" srcOrd="4" destOrd="0" presId="urn:microsoft.com/office/officeart/2008/layout/HorizontalMultiLevelHierarchy"/>
    <dgm:cxn modelId="{63F7182B-C0B9-47C0-AA7F-C990C5DCBA7B}" type="presParOf" srcId="{88CB8CA9-8350-4B9D-AFD9-3C5175BEB669}" destId="{26CB05F8-27B1-4721-A473-9A9C01FB293B}" srcOrd="0" destOrd="0" presId="urn:microsoft.com/office/officeart/2008/layout/HorizontalMultiLevelHierarchy"/>
    <dgm:cxn modelId="{2E92BCC1-2007-4573-8BE2-7CD3F73CF834}" type="presParOf" srcId="{0CB8365A-330C-4554-B0EE-C8F7C56C265E}" destId="{FF11698E-5211-4E30-8A7E-A96B5A6EEE77}" srcOrd="5" destOrd="0" presId="urn:microsoft.com/office/officeart/2008/layout/HorizontalMultiLevelHierarchy"/>
    <dgm:cxn modelId="{8F9332A3-530A-4935-BB82-5FF104F2F67A}" type="presParOf" srcId="{FF11698E-5211-4E30-8A7E-A96B5A6EEE77}" destId="{09BFE5DC-892A-4565-B061-408E7486F72D}" srcOrd="0" destOrd="0" presId="urn:microsoft.com/office/officeart/2008/layout/HorizontalMultiLevelHierarchy"/>
    <dgm:cxn modelId="{29553918-98E5-40D6-A837-9C0D3FD1EC32}" type="presParOf" srcId="{FF11698E-5211-4E30-8A7E-A96B5A6EEE77}" destId="{843D1FCD-D6AC-4DB7-BFD1-0888E46AFE99}" srcOrd="1" destOrd="0" presId="urn:microsoft.com/office/officeart/2008/layout/HorizontalMultiLevelHierarchy"/>
    <dgm:cxn modelId="{653471C4-D368-46F3-91F3-CE22A8C38AF2}" type="presParOf" srcId="{0CB8365A-330C-4554-B0EE-C8F7C56C265E}" destId="{51E9038C-522A-45E3-97DA-19719FDA37B7}" srcOrd="6" destOrd="0" presId="urn:microsoft.com/office/officeart/2008/layout/HorizontalMultiLevelHierarchy"/>
    <dgm:cxn modelId="{4FCC740F-7E95-4571-A967-4DB3157194F2}" type="presParOf" srcId="{51E9038C-522A-45E3-97DA-19719FDA37B7}" destId="{2E3C8C79-1C0A-4F3C-83F1-E39A5E27A74A}" srcOrd="0" destOrd="0" presId="urn:microsoft.com/office/officeart/2008/layout/HorizontalMultiLevelHierarchy"/>
    <dgm:cxn modelId="{245DE890-B3B0-466E-82BC-016D1B979ADD}" type="presParOf" srcId="{0CB8365A-330C-4554-B0EE-C8F7C56C265E}" destId="{7C7E324E-B6E4-4EF8-815C-099084BA7D9A}" srcOrd="7" destOrd="0" presId="urn:microsoft.com/office/officeart/2008/layout/HorizontalMultiLevelHierarchy"/>
    <dgm:cxn modelId="{5B3A37D1-0E46-4D70-B5E9-8246305E0026}" type="presParOf" srcId="{7C7E324E-B6E4-4EF8-815C-099084BA7D9A}" destId="{AE2E7A38-3D89-481A-8C14-0941B972BCA1}" srcOrd="0" destOrd="0" presId="urn:microsoft.com/office/officeart/2008/layout/HorizontalMultiLevelHierarchy"/>
    <dgm:cxn modelId="{59050BFF-7A91-4EF4-9924-F2392DDC8769}" type="presParOf" srcId="{7C7E324E-B6E4-4EF8-815C-099084BA7D9A}" destId="{43FDF4FE-DB0B-40D7-AF21-D4FD031525B6}" srcOrd="1" destOrd="0" presId="urn:microsoft.com/office/officeart/2008/layout/HorizontalMultiLevelHierarchy"/>
    <dgm:cxn modelId="{8FD403FC-680E-4C85-9CCF-28FD2DEB27D1}" type="presParOf" srcId="{0CB8365A-330C-4554-B0EE-C8F7C56C265E}" destId="{DA55D6A8-B6BB-499F-A871-93B3BECD5971}" srcOrd="8" destOrd="0" presId="urn:microsoft.com/office/officeart/2008/layout/HorizontalMultiLevelHierarchy"/>
    <dgm:cxn modelId="{6DD41052-3B62-443A-9DF8-5D7EB5ECCBBB}" type="presParOf" srcId="{DA55D6A8-B6BB-499F-A871-93B3BECD5971}" destId="{78CE0E40-63EB-43E4-B044-D403F3E825FA}" srcOrd="0" destOrd="0" presId="urn:microsoft.com/office/officeart/2008/layout/HorizontalMultiLevelHierarchy"/>
    <dgm:cxn modelId="{A3ED6583-7921-4945-A888-F3D3F55ADB27}" type="presParOf" srcId="{0CB8365A-330C-4554-B0EE-C8F7C56C265E}" destId="{3A8E6965-3E86-4AE6-AECA-2783F163CC4A}" srcOrd="9" destOrd="0" presId="urn:microsoft.com/office/officeart/2008/layout/HorizontalMultiLevelHierarchy"/>
    <dgm:cxn modelId="{FBF88B21-24FE-4AC5-9954-8692CCFFEBC4}" type="presParOf" srcId="{3A8E6965-3E86-4AE6-AECA-2783F163CC4A}" destId="{C229286A-1F21-4E1E-B6DD-FC6B042B1486}" srcOrd="0" destOrd="0" presId="urn:microsoft.com/office/officeart/2008/layout/HorizontalMultiLevelHierarchy"/>
    <dgm:cxn modelId="{2DE934E6-8E89-46BE-B8F0-5855CE422663}" type="presParOf" srcId="{3A8E6965-3E86-4AE6-AECA-2783F163CC4A}" destId="{8A38CAA7-B45C-4C31-9A1C-0ED74B19F915}" srcOrd="1" destOrd="0" presId="urn:microsoft.com/office/officeart/2008/layout/HorizontalMultiLevelHierarchy"/>
    <dgm:cxn modelId="{03F0CEE9-4FF8-45DD-93FE-6F912851B054}" type="presParOf" srcId="{0CB8365A-330C-4554-B0EE-C8F7C56C265E}" destId="{00539234-0D39-4A79-A60F-18A49FE1EB23}" srcOrd="10" destOrd="0" presId="urn:microsoft.com/office/officeart/2008/layout/HorizontalMultiLevelHierarchy"/>
    <dgm:cxn modelId="{F934A427-D0AF-4755-A876-CFFD08D3784F}" type="presParOf" srcId="{00539234-0D39-4A79-A60F-18A49FE1EB23}" destId="{96D39612-AD7C-41E3-86C0-A68E948F92D5}" srcOrd="0" destOrd="0" presId="urn:microsoft.com/office/officeart/2008/layout/HorizontalMultiLevelHierarchy"/>
    <dgm:cxn modelId="{42D4ED21-4068-47BD-AB05-FC4C8698A3FF}" type="presParOf" srcId="{0CB8365A-330C-4554-B0EE-C8F7C56C265E}" destId="{DEC6E6A4-66AD-47F5-9656-E70A1E7D3BF6}" srcOrd="11" destOrd="0" presId="urn:microsoft.com/office/officeart/2008/layout/HorizontalMultiLevelHierarchy"/>
    <dgm:cxn modelId="{DBA163F7-9E20-4C1E-B0E5-B8F04C363963}" type="presParOf" srcId="{DEC6E6A4-66AD-47F5-9656-E70A1E7D3BF6}" destId="{699E708F-AEF0-4F77-AB50-7534B0641C12}" srcOrd="0" destOrd="0" presId="urn:microsoft.com/office/officeart/2008/layout/HorizontalMultiLevelHierarchy"/>
    <dgm:cxn modelId="{6C2F9006-3F2E-4223-B969-07CD65905C5C}" type="presParOf" srcId="{DEC6E6A4-66AD-47F5-9656-E70A1E7D3BF6}" destId="{A026A084-A1F4-4088-9233-7F78AC00C0F1}" srcOrd="1" destOrd="0" presId="urn:microsoft.com/office/officeart/2008/layout/HorizontalMultiLevelHierarchy"/>
    <dgm:cxn modelId="{8A8142BE-5A0A-4DEA-8894-A7670CFD8FCD}" type="presParOf" srcId="{0CB8365A-330C-4554-B0EE-C8F7C56C265E}" destId="{370C21D2-6B13-4691-80C4-C23BFA7A1897}" srcOrd="12" destOrd="0" presId="urn:microsoft.com/office/officeart/2008/layout/HorizontalMultiLevelHierarchy"/>
    <dgm:cxn modelId="{867A6C11-4A1E-4E5D-A0B0-55BD7D1F7A16}" type="presParOf" srcId="{370C21D2-6B13-4691-80C4-C23BFA7A1897}" destId="{2E631FD1-4DE6-4BDF-BC71-392F6FD3A35B}" srcOrd="0" destOrd="0" presId="urn:microsoft.com/office/officeart/2008/layout/HorizontalMultiLevelHierarchy"/>
    <dgm:cxn modelId="{7E4A3DEA-0204-4050-804C-6A6C802759AA}" type="presParOf" srcId="{0CB8365A-330C-4554-B0EE-C8F7C56C265E}" destId="{60839ABB-9F50-4750-A4AD-BBAA53910D22}" srcOrd="13" destOrd="0" presId="urn:microsoft.com/office/officeart/2008/layout/HorizontalMultiLevelHierarchy"/>
    <dgm:cxn modelId="{28D4ACB2-F941-4906-807C-07A97819779D}" type="presParOf" srcId="{60839ABB-9F50-4750-A4AD-BBAA53910D22}" destId="{F194C045-62F7-42B4-81DF-74424FBA80F1}" srcOrd="0" destOrd="0" presId="urn:microsoft.com/office/officeart/2008/layout/HorizontalMultiLevelHierarchy"/>
    <dgm:cxn modelId="{2B6FA854-E60D-4575-93C1-DDC50B0EC23D}" type="presParOf" srcId="{60839ABB-9F50-4750-A4AD-BBAA53910D22}" destId="{378B1B44-330E-4207-9197-6EAEF4D9C368}" srcOrd="1" destOrd="0" presId="urn:microsoft.com/office/officeart/2008/layout/HorizontalMultiLevelHierarchy"/>
    <dgm:cxn modelId="{2B755FAF-C350-4BE8-8C38-E7137BAC35DD}" type="presParOf" srcId="{0CB8365A-330C-4554-B0EE-C8F7C56C265E}" destId="{11FE5E30-50B8-4951-B1E8-9300B92E7F56}" srcOrd="14" destOrd="0" presId="urn:microsoft.com/office/officeart/2008/layout/HorizontalMultiLevelHierarchy"/>
    <dgm:cxn modelId="{4B168961-8425-4EBA-85B9-0BA0D91B3F49}" type="presParOf" srcId="{11FE5E30-50B8-4951-B1E8-9300B92E7F56}" destId="{8AC49265-E164-43AC-ADA1-24B5D4A47945}" srcOrd="0" destOrd="0" presId="urn:microsoft.com/office/officeart/2008/layout/HorizontalMultiLevelHierarchy"/>
    <dgm:cxn modelId="{60438A1F-A896-4D12-B240-6A0F6E23CE01}" type="presParOf" srcId="{0CB8365A-330C-4554-B0EE-C8F7C56C265E}" destId="{6259F5B0-13D6-45CC-AD9B-709A1AA1916A}" srcOrd="15" destOrd="0" presId="urn:microsoft.com/office/officeart/2008/layout/HorizontalMultiLevelHierarchy"/>
    <dgm:cxn modelId="{D6E7522A-B4FF-4F10-B174-D8DA60D4F6A6}" type="presParOf" srcId="{6259F5B0-13D6-45CC-AD9B-709A1AA1916A}" destId="{C9BBDE1C-5028-44E3-BD13-DF37F5F18100}" srcOrd="0" destOrd="0" presId="urn:microsoft.com/office/officeart/2008/layout/HorizontalMultiLevelHierarchy"/>
    <dgm:cxn modelId="{8BCD81F7-DDA0-4DC2-B283-A1A5937E6050}" type="presParOf" srcId="{6259F5B0-13D6-45CC-AD9B-709A1AA1916A}" destId="{434C449D-022F-4FF3-A23C-63B229AFF03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8F6032-B06A-4702-8184-82E3155CB479}"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s-MX"/>
        </a:p>
      </dgm:t>
    </dgm:pt>
    <dgm:pt modelId="{E1279DBB-84E4-4BC3-92A9-9DB29F699CAF}">
      <dgm:prSet phldrT="[Texto]" custT="1"/>
      <dgm:spPr/>
      <dgm:t>
        <a:bodyPr/>
        <a:lstStyle/>
        <a:p>
          <a:pPr algn="ctr"/>
          <a:r>
            <a:rPr lang="es-MX" sz="1100"/>
            <a:t>CAMEL</a:t>
          </a:r>
        </a:p>
      </dgm:t>
    </dgm:pt>
    <dgm:pt modelId="{3841025B-61DC-4A58-B3EA-12F50D7BFA9F}" type="parTrans" cxnId="{2A051199-F81D-4AF7-BBC7-B0BAD936E583}">
      <dgm:prSet/>
      <dgm:spPr/>
      <dgm:t>
        <a:bodyPr/>
        <a:lstStyle/>
        <a:p>
          <a:pPr algn="ctr"/>
          <a:endParaRPr lang="es-MX" sz="1100"/>
        </a:p>
      </dgm:t>
    </dgm:pt>
    <dgm:pt modelId="{2247213D-00FE-4B4F-9195-B2FF6AFCB433}" type="sibTrans" cxnId="{2A051199-F81D-4AF7-BBC7-B0BAD936E583}">
      <dgm:prSet/>
      <dgm:spPr/>
      <dgm:t>
        <a:bodyPr/>
        <a:lstStyle/>
        <a:p>
          <a:pPr algn="ctr"/>
          <a:endParaRPr lang="es-MX" sz="1100"/>
        </a:p>
      </dgm:t>
    </dgm:pt>
    <dgm:pt modelId="{B4FE91E8-299B-473D-BFB6-6E6917C4827B}">
      <dgm:prSet phldrT="[Texto]" custT="1"/>
      <dgm:spPr/>
      <dgm:t>
        <a:bodyPr/>
        <a:lstStyle/>
        <a:p>
          <a:pPr algn="ctr"/>
          <a:r>
            <a:rPr lang="es-MX" sz="1100"/>
            <a:t>Capital</a:t>
          </a:r>
        </a:p>
      </dgm:t>
    </dgm:pt>
    <dgm:pt modelId="{DBC83486-0DDD-4D8D-AC94-0AE92286007D}" type="parTrans" cxnId="{9F2A0676-3481-4B4C-A2D7-26A7E9A988F6}">
      <dgm:prSet custT="1"/>
      <dgm:spPr/>
      <dgm:t>
        <a:bodyPr/>
        <a:lstStyle/>
        <a:p>
          <a:pPr algn="ctr"/>
          <a:endParaRPr lang="es-MX" sz="1100"/>
        </a:p>
      </dgm:t>
    </dgm:pt>
    <dgm:pt modelId="{3894E113-A7C2-4D4F-A148-1824FB60E813}" type="sibTrans" cxnId="{9F2A0676-3481-4B4C-A2D7-26A7E9A988F6}">
      <dgm:prSet/>
      <dgm:spPr/>
      <dgm:t>
        <a:bodyPr/>
        <a:lstStyle/>
        <a:p>
          <a:pPr algn="ctr"/>
          <a:endParaRPr lang="es-MX" sz="1100"/>
        </a:p>
      </dgm:t>
    </dgm:pt>
    <dgm:pt modelId="{E368BBD1-3F4A-4C2C-B3DA-61A6B82C11B8}">
      <dgm:prSet phldrT="[Texto]" custT="1"/>
      <dgm:spPr/>
      <dgm:t>
        <a:bodyPr/>
        <a:lstStyle/>
        <a:p>
          <a:pPr algn="ctr"/>
          <a:r>
            <a:rPr lang="es-MX" sz="1100"/>
            <a:t>Solvencia</a:t>
          </a:r>
        </a:p>
      </dgm:t>
    </dgm:pt>
    <dgm:pt modelId="{D970446F-673C-473C-870F-C0A01794196C}" type="parTrans" cxnId="{71DF1654-21F8-417F-B05B-3ECFE8480959}">
      <dgm:prSet custT="1"/>
      <dgm:spPr/>
      <dgm:t>
        <a:bodyPr/>
        <a:lstStyle/>
        <a:p>
          <a:pPr algn="ctr"/>
          <a:endParaRPr lang="es-MX" sz="1100"/>
        </a:p>
      </dgm:t>
    </dgm:pt>
    <dgm:pt modelId="{73E9A76C-7F47-4464-B886-387E4E36DA49}" type="sibTrans" cxnId="{71DF1654-21F8-417F-B05B-3ECFE8480959}">
      <dgm:prSet/>
      <dgm:spPr/>
      <dgm:t>
        <a:bodyPr/>
        <a:lstStyle/>
        <a:p>
          <a:pPr algn="ctr"/>
          <a:endParaRPr lang="es-MX" sz="1100"/>
        </a:p>
      </dgm:t>
    </dgm:pt>
    <dgm:pt modelId="{91090EE4-68FF-4341-B13F-C663A27FAC9B}">
      <dgm:prSet phldrT="[Texto]" custT="1"/>
      <dgm:spPr/>
      <dgm:t>
        <a:bodyPr/>
        <a:lstStyle/>
        <a:p>
          <a:pPr algn="ctr"/>
          <a:r>
            <a:rPr lang="es-MX" sz="1100" dirty="0"/>
            <a:t>Calidad de Activos</a:t>
          </a:r>
        </a:p>
      </dgm:t>
    </dgm:pt>
    <dgm:pt modelId="{A7380D0B-0865-4BD8-A399-DDE24D7B3785}" type="parTrans" cxnId="{3CDEB104-1D79-43B6-8868-CB49561CF39E}">
      <dgm:prSet custT="1"/>
      <dgm:spPr/>
      <dgm:t>
        <a:bodyPr/>
        <a:lstStyle/>
        <a:p>
          <a:pPr algn="ctr"/>
          <a:endParaRPr lang="es-MX" sz="1100"/>
        </a:p>
      </dgm:t>
    </dgm:pt>
    <dgm:pt modelId="{63F8225E-764A-4D94-AC8F-5B33F619AEC6}" type="sibTrans" cxnId="{3CDEB104-1D79-43B6-8868-CB49561CF39E}">
      <dgm:prSet/>
      <dgm:spPr/>
      <dgm:t>
        <a:bodyPr/>
        <a:lstStyle/>
        <a:p>
          <a:pPr algn="ctr"/>
          <a:endParaRPr lang="es-MX" sz="1100"/>
        </a:p>
      </dgm:t>
    </dgm:pt>
    <dgm:pt modelId="{6FD36AB9-3C8C-4172-8822-4629462DB7AD}">
      <dgm:prSet phldrT="[Texto]" custT="1"/>
      <dgm:spPr/>
      <dgm:t>
        <a:bodyPr/>
        <a:lstStyle/>
        <a:p>
          <a:pPr algn="ctr"/>
          <a:r>
            <a:rPr lang="es-MX" sz="1100" dirty="0"/>
            <a:t>Morosidad Bruta Total</a:t>
          </a:r>
        </a:p>
      </dgm:t>
    </dgm:pt>
    <dgm:pt modelId="{9BC35BE3-EACE-4047-A220-3C061A1F1D03}" type="parTrans" cxnId="{A2847860-F755-4186-AD6F-E3C782FB8F7E}">
      <dgm:prSet custT="1"/>
      <dgm:spPr/>
      <dgm:t>
        <a:bodyPr/>
        <a:lstStyle/>
        <a:p>
          <a:pPr algn="ctr"/>
          <a:endParaRPr lang="es-MX" sz="1100"/>
        </a:p>
      </dgm:t>
    </dgm:pt>
    <dgm:pt modelId="{25480EAB-0CBD-4AEA-8EBD-C86D130FBDF3}" type="sibTrans" cxnId="{A2847860-F755-4186-AD6F-E3C782FB8F7E}">
      <dgm:prSet/>
      <dgm:spPr/>
      <dgm:t>
        <a:bodyPr/>
        <a:lstStyle/>
        <a:p>
          <a:pPr algn="ctr"/>
          <a:endParaRPr lang="es-MX" sz="1100"/>
        </a:p>
      </dgm:t>
    </dgm:pt>
    <dgm:pt modelId="{B21AA998-2699-4F63-ADC5-10B4602FBC6D}">
      <dgm:prSet custT="1"/>
      <dgm:spPr/>
      <dgm:t>
        <a:bodyPr/>
        <a:lstStyle/>
        <a:p>
          <a:pPr algn="ctr"/>
          <a:r>
            <a:rPr lang="es-MX" sz="1100" dirty="0"/>
            <a:t>Manejo Administrativo</a:t>
          </a:r>
        </a:p>
      </dgm:t>
    </dgm:pt>
    <dgm:pt modelId="{04D4BE9E-EF94-4C7C-8F41-26E21E4C71F8}" type="parTrans" cxnId="{CB83E0D6-46CE-4032-B47A-44C1202C6DDF}">
      <dgm:prSet custT="1"/>
      <dgm:spPr/>
      <dgm:t>
        <a:bodyPr/>
        <a:lstStyle/>
        <a:p>
          <a:pPr algn="ctr"/>
          <a:endParaRPr lang="es-MX" sz="1100"/>
        </a:p>
      </dgm:t>
    </dgm:pt>
    <dgm:pt modelId="{CBB95BCE-0CD1-4449-A7B6-9A18E87C6C6D}" type="sibTrans" cxnId="{CB83E0D6-46CE-4032-B47A-44C1202C6DDF}">
      <dgm:prSet/>
      <dgm:spPr/>
      <dgm:t>
        <a:bodyPr/>
        <a:lstStyle/>
        <a:p>
          <a:pPr algn="ctr"/>
          <a:endParaRPr lang="es-MX" sz="1100"/>
        </a:p>
      </dgm:t>
    </dgm:pt>
    <dgm:pt modelId="{6B2615C3-8930-435B-959F-76CFA1A790D6}">
      <dgm:prSet custT="1"/>
      <dgm:spPr/>
      <dgm:t>
        <a:bodyPr/>
        <a:lstStyle/>
        <a:p>
          <a:pPr algn="ctr"/>
          <a:r>
            <a:rPr lang="es-MX" sz="1100"/>
            <a:t>Rentabilidad</a:t>
          </a:r>
        </a:p>
      </dgm:t>
    </dgm:pt>
    <dgm:pt modelId="{D54FCD6C-2B8A-48AB-A763-AD600116A1C2}" type="parTrans" cxnId="{995A916D-2EF3-4B70-8EEC-40C4069D7DC9}">
      <dgm:prSet custT="1"/>
      <dgm:spPr/>
      <dgm:t>
        <a:bodyPr/>
        <a:lstStyle/>
        <a:p>
          <a:pPr algn="ctr"/>
          <a:endParaRPr lang="es-MX" sz="1100"/>
        </a:p>
      </dgm:t>
    </dgm:pt>
    <dgm:pt modelId="{015DC985-8DBB-4C95-BD8C-07B6E17AAD6B}" type="sibTrans" cxnId="{995A916D-2EF3-4B70-8EEC-40C4069D7DC9}">
      <dgm:prSet/>
      <dgm:spPr/>
      <dgm:t>
        <a:bodyPr/>
        <a:lstStyle/>
        <a:p>
          <a:pPr algn="ctr"/>
          <a:endParaRPr lang="es-MX" sz="1100"/>
        </a:p>
      </dgm:t>
    </dgm:pt>
    <dgm:pt modelId="{9B39F840-F7D0-4E21-82BD-945D7C4E5CB4}">
      <dgm:prSet custT="1"/>
      <dgm:spPr/>
      <dgm:t>
        <a:bodyPr/>
        <a:lstStyle/>
        <a:p>
          <a:pPr algn="ctr"/>
          <a:r>
            <a:rPr lang="es-MX" sz="1100"/>
            <a:t>Liquidez</a:t>
          </a:r>
        </a:p>
      </dgm:t>
    </dgm:pt>
    <dgm:pt modelId="{4F20C103-B11A-46C6-ADCF-2D236C073A58}" type="parTrans" cxnId="{87FB2949-51D8-4DB3-AEDB-A9A6F1F8A401}">
      <dgm:prSet custT="1"/>
      <dgm:spPr/>
      <dgm:t>
        <a:bodyPr/>
        <a:lstStyle/>
        <a:p>
          <a:pPr algn="ctr"/>
          <a:endParaRPr lang="es-MX" sz="1100"/>
        </a:p>
      </dgm:t>
    </dgm:pt>
    <dgm:pt modelId="{FB99A0B7-04C4-42E1-B61B-7E6A6838EE2D}" type="sibTrans" cxnId="{87FB2949-51D8-4DB3-AEDB-A9A6F1F8A401}">
      <dgm:prSet/>
      <dgm:spPr/>
      <dgm:t>
        <a:bodyPr/>
        <a:lstStyle/>
        <a:p>
          <a:pPr algn="ctr"/>
          <a:endParaRPr lang="es-MX" sz="1100"/>
        </a:p>
      </dgm:t>
    </dgm:pt>
    <dgm:pt modelId="{0920CB6E-B519-4F68-BE4E-0B76FC9501D8}">
      <dgm:prSet custT="1"/>
      <dgm:spPr/>
      <dgm:t>
        <a:bodyPr/>
        <a:lstStyle/>
        <a:p>
          <a:pPr algn="ctr"/>
          <a:r>
            <a:rPr lang="es-MX" sz="1100"/>
            <a:t>Grado de Absorción</a:t>
          </a:r>
        </a:p>
      </dgm:t>
    </dgm:pt>
    <dgm:pt modelId="{8D7838F7-F8AC-45F8-8414-93384A606043}" type="parTrans" cxnId="{259CBB6D-629F-47E1-B2EB-6D19CF7A71C9}">
      <dgm:prSet custT="1"/>
      <dgm:spPr/>
      <dgm:t>
        <a:bodyPr/>
        <a:lstStyle/>
        <a:p>
          <a:pPr algn="ctr"/>
          <a:endParaRPr lang="es-MX" sz="1100"/>
        </a:p>
      </dgm:t>
    </dgm:pt>
    <dgm:pt modelId="{998F8E64-62AA-4296-BA6B-5FA5EA7D7B21}" type="sibTrans" cxnId="{259CBB6D-629F-47E1-B2EB-6D19CF7A71C9}">
      <dgm:prSet/>
      <dgm:spPr/>
      <dgm:t>
        <a:bodyPr/>
        <a:lstStyle/>
        <a:p>
          <a:pPr algn="ctr"/>
          <a:endParaRPr lang="es-MX" sz="1100"/>
        </a:p>
      </dgm:t>
    </dgm:pt>
    <dgm:pt modelId="{1F480A69-7EDB-4739-B9FD-746636DA51FB}">
      <dgm:prSet custT="1"/>
      <dgm:spPr/>
      <dgm:t>
        <a:bodyPr/>
        <a:lstStyle/>
        <a:p>
          <a:pPr algn="ctr"/>
          <a:r>
            <a:rPr lang="es-MX" sz="1100"/>
            <a:t>ROA</a:t>
          </a:r>
        </a:p>
      </dgm:t>
    </dgm:pt>
    <dgm:pt modelId="{CA080335-149D-4A87-8E51-18C539E2EA11}" type="parTrans" cxnId="{B3EB0C81-407B-41C8-8806-1049E42F2F5F}">
      <dgm:prSet custT="1"/>
      <dgm:spPr/>
      <dgm:t>
        <a:bodyPr/>
        <a:lstStyle/>
        <a:p>
          <a:pPr algn="ctr"/>
          <a:endParaRPr lang="es-MX" sz="1100"/>
        </a:p>
      </dgm:t>
    </dgm:pt>
    <dgm:pt modelId="{013E8637-7BA4-4985-B5E8-0FF9EF90986F}" type="sibTrans" cxnId="{B3EB0C81-407B-41C8-8806-1049E42F2F5F}">
      <dgm:prSet/>
      <dgm:spPr/>
      <dgm:t>
        <a:bodyPr/>
        <a:lstStyle/>
        <a:p>
          <a:pPr algn="ctr"/>
          <a:endParaRPr lang="es-MX" sz="1100"/>
        </a:p>
      </dgm:t>
    </dgm:pt>
    <dgm:pt modelId="{DE8B5D85-A228-4EDC-968F-B9A34AB1444C}">
      <dgm:prSet custT="1"/>
      <dgm:spPr/>
      <dgm:t>
        <a:bodyPr/>
        <a:lstStyle/>
        <a:p>
          <a:pPr algn="ctr"/>
          <a:r>
            <a:rPr lang="es-MX" sz="1100"/>
            <a:t>ROE</a:t>
          </a:r>
        </a:p>
      </dgm:t>
    </dgm:pt>
    <dgm:pt modelId="{B4E1FBE7-D418-43DC-A482-C861E7784BB0}" type="parTrans" cxnId="{6B078D56-81F3-455F-A1AC-0ACA6E1E1AE2}">
      <dgm:prSet custT="1"/>
      <dgm:spPr/>
      <dgm:t>
        <a:bodyPr/>
        <a:lstStyle/>
        <a:p>
          <a:pPr algn="ctr"/>
          <a:endParaRPr lang="es-MX" sz="1100"/>
        </a:p>
      </dgm:t>
    </dgm:pt>
    <dgm:pt modelId="{A7CAAB44-DA6D-4001-8901-583D6520F066}" type="sibTrans" cxnId="{6B078D56-81F3-455F-A1AC-0ACA6E1E1AE2}">
      <dgm:prSet/>
      <dgm:spPr/>
      <dgm:t>
        <a:bodyPr/>
        <a:lstStyle/>
        <a:p>
          <a:pPr algn="ctr"/>
          <a:endParaRPr lang="es-MX" sz="1100"/>
        </a:p>
      </dgm:t>
    </dgm:pt>
    <dgm:pt modelId="{E70159EC-DE00-4E42-951A-B1D49AE9DB00}">
      <dgm:prSet custT="1"/>
      <dgm:spPr/>
      <dgm:t>
        <a:bodyPr/>
        <a:lstStyle/>
        <a:p>
          <a:pPr algn="ctr"/>
          <a:r>
            <a:rPr lang="es-MX" sz="1100" dirty="0"/>
            <a:t>Liquidez</a:t>
          </a:r>
        </a:p>
      </dgm:t>
    </dgm:pt>
    <dgm:pt modelId="{42F51CC2-F2E4-47F4-9B38-761670E0E3C2}" type="parTrans" cxnId="{86232089-E27A-4FB7-B4AD-1079876AA2A1}">
      <dgm:prSet custT="1"/>
      <dgm:spPr/>
      <dgm:t>
        <a:bodyPr/>
        <a:lstStyle/>
        <a:p>
          <a:pPr algn="ctr"/>
          <a:endParaRPr lang="es-MX" sz="1100"/>
        </a:p>
      </dgm:t>
    </dgm:pt>
    <dgm:pt modelId="{EE041ADD-87C2-4C3E-980F-E082C8706331}" type="sibTrans" cxnId="{86232089-E27A-4FB7-B4AD-1079876AA2A1}">
      <dgm:prSet/>
      <dgm:spPr/>
      <dgm:t>
        <a:bodyPr/>
        <a:lstStyle/>
        <a:p>
          <a:pPr algn="ctr"/>
          <a:endParaRPr lang="es-MX" sz="1100"/>
        </a:p>
      </dgm:t>
    </dgm:pt>
    <dgm:pt modelId="{0F2F2793-735F-4014-804E-9DABDC44907B}">
      <dgm:prSet custT="1"/>
      <dgm:spPr/>
      <dgm:t>
        <a:bodyPr/>
        <a:lstStyle/>
        <a:p>
          <a:pPr algn="ctr"/>
          <a:r>
            <a:rPr lang="es-MX" sz="1100" dirty="0"/>
            <a:t>Suficiencia Patrimonial</a:t>
          </a:r>
        </a:p>
      </dgm:t>
    </dgm:pt>
    <dgm:pt modelId="{1B47282C-6A0A-4777-BE6A-CDEA479C5260}" type="parTrans" cxnId="{FCC3741A-D11D-4608-93B6-71CF6F17DBF9}">
      <dgm:prSet custT="1"/>
      <dgm:spPr/>
      <dgm:t>
        <a:bodyPr/>
        <a:lstStyle/>
        <a:p>
          <a:pPr algn="ctr"/>
          <a:endParaRPr lang="es-MX" sz="1100"/>
        </a:p>
      </dgm:t>
    </dgm:pt>
    <dgm:pt modelId="{994FE4DC-AD6D-4F53-A4DE-35B08F40DB27}" type="sibTrans" cxnId="{FCC3741A-D11D-4608-93B6-71CF6F17DBF9}">
      <dgm:prSet/>
      <dgm:spPr/>
      <dgm:t>
        <a:bodyPr/>
        <a:lstStyle/>
        <a:p>
          <a:pPr algn="ctr"/>
          <a:endParaRPr lang="es-MX" sz="1100"/>
        </a:p>
      </dgm:t>
    </dgm:pt>
    <dgm:pt modelId="{CA43A60E-20FF-4E1D-80BA-74497678CF1B}">
      <dgm:prSet custT="1"/>
      <dgm:spPr/>
      <dgm:t>
        <a:bodyPr/>
        <a:lstStyle/>
        <a:p>
          <a:pPr algn="ctr"/>
          <a:r>
            <a:rPr lang="es-MX" sz="1100"/>
            <a:t>Eficiencia Operativa</a:t>
          </a:r>
        </a:p>
      </dgm:t>
    </dgm:pt>
    <dgm:pt modelId="{72AC8288-C3FC-4919-BEC7-60E2F2805D1B}" type="parTrans" cxnId="{47B41C4C-0B80-47A7-B02A-E3942042F08C}">
      <dgm:prSet custT="1"/>
      <dgm:spPr/>
      <dgm:t>
        <a:bodyPr/>
        <a:lstStyle/>
        <a:p>
          <a:pPr algn="ctr"/>
          <a:endParaRPr lang="es-MX" sz="1100"/>
        </a:p>
      </dgm:t>
    </dgm:pt>
    <dgm:pt modelId="{78F25811-E7FA-46D3-A51D-84475619D572}" type="sibTrans" cxnId="{47B41C4C-0B80-47A7-B02A-E3942042F08C}">
      <dgm:prSet/>
      <dgm:spPr/>
      <dgm:t>
        <a:bodyPr/>
        <a:lstStyle/>
        <a:p>
          <a:pPr algn="ctr"/>
          <a:endParaRPr lang="es-MX" sz="1100"/>
        </a:p>
      </dgm:t>
    </dgm:pt>
    <dgm:pt modelId="{E86DA2A3-7BA6-4EC9-B016-5F271640E505}">
      <dgm:prSet/>
      <dgm:spPr/>
      <dgm:t>
        <a:bodyPr/>
        <a:lstStyle/>
        <a:p>
          <a:pPr algn="ctr"/>
          <a:r>
            <a:rPr lang="es-MX" dirty="0"/>
            <a:t>Intermediación Financiera</a:t>
          </a:r>
          <a:endParaRPr lang="es-419" dirty="0"/>
        </a:p>
      </dgm:t>
    </dgm:pt>
    <dgm:pt modelId="{AC283D43-4016-4B39-82DB-E447266A8B28}" type="parTrans" cxnId="{8893BA09-153F-4F6C-AAEB-9AF4BD1672EA}">
      <dgm:prSet/>
      <dgm:spPr/>
      <dgm:t>
        <a:bodyPr/>
        <a:lstStyle/>
        <a:p>
          <a:endParaRPr lang="es-419"/>
        </a:p>
      </dgm:t>
    </dgm:pt>
    <dgm:pt modelId="{13743DE8-B112-4338-9A7A-8DC82E2477BB}" type="sibTrans" cxnId="{8893BA09-153F-4F6C-AAEB-9AF4BD1672EA}">
      <dgm:prSet/>
      <dgm:spPr/>
      <dgm:t>
        <a:bodyPr/>
        <a:lstStyle/>
        <a:p>
          <a:endParaRPr lang="es-419"/>
        </a:p>
      </dgm:t>
    </dgm:pt>
    <dgm:pt modelId="{B873FBFA-E89B-436F-84D0-230E2EB4BD33}" type="pres">
      <dgm:prSet presAssocID="{2E8F6032-B06A-4702-8184-82E3155CB479}" presName="Name0" presStyleCnt="0">
        <dgm:presLayoutVars>
          <dgm:chPref val="1"/>
          <dgm:dir/>
          <dgm:animOne val="branch"/>
          <dgm:animLvl val="lvl"/>
          <dgm:resizeHandles val="exact"/>
        </dgm:presLayoutVars>
      </dgm:prSet>
      <dgm:spPr/>
    </dgm:pt>
    <dgm:pt modelId="{9A0EAE9D-200F-47AA-8A44-7C1CF70DDE90}" type="pres">
      <dgm:prSet presAssocID="{E1279DBB-84E4-4BC3-92A9-9DB29F699CAF}" presName="root1" presStyleCnt="0"/>
      <dgm:spPr/>
    </dgm:pt>
    <dgm:pt modelId="{9316AE43-33A7-4164-9CC5-B3F0AB857022}" type="pres">
      <dgm:prSet presAssocID="{E1279DBB-84E4-4BC3-92A9-9DB29F699CAF}" presName="LevelOneTextNode" presStyleLbl="node0" presStyleIdx="0" presStyleCnt="1">
        <dgm:presLayoutVars>
          <dgm:chPref val="3"/>
        </dgm:presLayoutVars>
      </dgm:prSet>
      <dgm:spPr/>
    </dgm:pt>
    <dgm:pt modelId="{0CB8365A-330C-4554-B0EE-C8F7C56C265E}" type="pres">
      <dgm:prSet presAssocID="{E1279DBB-84E4-4BC3-92A9-9DB29F699CAF}" presName="level2hierChild" presStyleCnt="0"/>
      <dgm:spPr/>
    </dgm:pt>
    <dgm:pt modelId="{6B805C2F-2ADE-4C31-AF06-1D7932CA6D74}" type="pres">
      <dgm:prSet presAssocID="{DBC83486-0DDD-4D8D-AC94-0AE92286007D}" presName="conn2-1" presStyleLbl="parChTrans1D2" presStyleIdx="0" presStyleCnt="5"/>
      <dgm:spPr/>
    </dgm:pt>
    <dgm:pt modelId="{36F42F72-4BC7-4621-8105-17BB9A0CD07C}" type="pres">
      <dgm:prSet presAssocID="{DBC83486-0DDD-4D8D-AC94-0AE92286007D}" presName="connTx" presStyleLbl="parChTrans1D2" presStyleIdx="0" presStyleCnt="5"/>
      <dgm:spPr/>
    </dgm:pt>
    <dgm:pt modelId="{25C96D9E-A532-4BD7-BBD9-746699C91D0E}" type="pres">
      <dgm:prSet presAssocID="{B4FE91E8-299B-473D-BFB6-6E6917C4827B}" presName="root2" presStyleCnt="0"/>
      <dgm:spPr/>
    </dgm:pt>
    <dgm:pt modelId="{28A7AF7F-AA3E-432E-BDC1-2BBD265EA7DA}" type="pres">
      <dgm:prSet presAssocID="{B4FE91E8-299B-473D-BFB6-6E6917C4827B}" presName="LevelTwoTextNode" presStyleLbl="node2" presStyleIdx="0" presStyleCnt="5">
        <dgm:presLayoutVars>
          <dgm:chPref val="3"/>
        </dgm:presLayoutVars>
      </dgm:prSet>
      <dgm:spPr/>
    </dgm:pt>
    <dgm:pt modelId="{4B7D698D-AC2F-40FD-835A-CCC8D7550399}" type="pres">
      <dgm:prSet presAssocID="{B4FE91E8-299B-473D-BFB6-6E6917C4827B}" presName="level3hierChild" presStyleCnt="0"/>
      <dgm:spPr/>
    </dgm:pt>
    <dgm:pt modelId="{B08BC4CB-6C9F-46D7-A79A-89CD805D8E8E}" type="pres">
      <dgm:prSet presAssocID="{1B47282C-6A0A-4777-BE6A-CDEA479C5260}" presName="conn2-1" presStyleLbl="parChTrans1D3" presStyleIdx="0" presStyleCnt="9"/>
      <dgm:spPr/>
    </dgm:pt>
    <dgm:pt modelId="{CC63684A-EF99-4E86-BB77-8DAE803CA5FC}" type="pres">
      <dgm:prSet presAssocID="{1B47282C-6A0A-4777-BE6A-CDEA479C5260}" presName="connTx" presStyleLbl="parChTrans1D3" presStyleIdx="0" presStyleCnt="9"/>
      <dgm:spPr/>
    </dgm:pt>
    <dgm:pt modelId="{8D1E7198-1E4D-472A-BE34-29CD13BDF44D}" type="pres">
      <dgm:prSet presAssocID="{0F2F2793-735F-4014-804E-9DABDC44907B}" presName="root2" presStyleCnt="0"/>
      <dgm:spPr/>
    </dgm:pt>
    <dgm:pt modelId="{09F7CD39-2736-48C0-9ECC-388CF5A0A019}" type="pres">
      <dgm:prSet presAssocID="{0F2F2793-735F-4014-804E-9DABDC44907B}" presName="LevelTwoTextNode" presStyleLbl="node3" presStyleIdx="0" presStyleCnt="9" custScaleX="150975">
        <dgm:presLayoutVars>
          <dgm:chPref val="3"/>
        </dgm:presLayoutVars>
      </dgm:prSet>
      <dgm:spPr/>
    </dgm:pt>
    <dgm:pt modelId="{CABE02C2-4279-45D6-BFEE-B2BE6C2211B5}" type="pres">
      <dgm:prSet presAssocID="{0F2F2793-735F-4014-804E-9DABDC44907B}" presName="level3hierChild" presStyleCnt="0"/>
      <dgm:spPr/>
    </dgm:pt>
    <dgm:pt modelId="{1B634CB4-DB61-43EE-B07D-F4C0FA3C5DDA}" type="pres">
      <dgm:prSet presAssocID="{D970446F-673C-473C-870F-C0A01794196C}" presName="conn2-1" presStyleLbl="parChTrans1D3" presStyleIdx="1" presStyleCnt="9"/>
      <dgm:spPr/>
    </dgm:pt>
    <dgm:pt modelId="{3CDE0B14-A671-41D6-ADA1-3096038B9EBB}" type="pres">
      <dgm:prSet presAssocID="{D970446F-673C-473C-870F-C0A01794196C}" presName="connTx" presStyleLbl="parChTrans1D3" presStyleIdx="1" presStyleCnt="9"/>
      <dgm:spPr/>
    </dgm:pt>
    <dgm:pt modelId="{8B6556D8-8C35-4E0B-ADEC-E24B4566FACB}" type="pres">
      <dgm:prSet presAssocID="{E368BBD1-3F4A-4C2C-B3DA-61A6B82C11B8}" presName="root2" presStyleCnt="0"/>
      <dgm:spPr/>
    </dgm:pt>
    <dgm:pt modelId="{91A258FD-C5B3-4F73-8088-5B6DF0D4C50E}" type="pres">
      <dgm:prSet presAssocID="{E368BBD1-3F4A-4C2C-B3DA-61A6B82C11B8}" presName="LevelTwoTextNode" presStyleLbl="node3" presStyleIdx="1" presStyleCnt="9" custScaleX="150975">
        <dgm:presLayoutVars>
          <dgm:chPref val="3"/>
        </dgm:presLayoutVars>
      </dgm:prSet>
      <dgm:spPr/>
    </dgm:pt>
    <dgm:pt modelId="{6B78B071-C65D-4C82-A1B6-A72A143FAA54}" type="pres">
      <dgm:prSet presAssocID="{E368BBD1-3F4A-4C2C-B3DA-61A6B82C11B8}" presName="level3hierChild" presStyleCnt="0"/>
      <dgm:spPr/>
    </dgm:pt>
    <dgm:pt modelId="{E21E7172-81CB-4F3E-BB50-D31A2FF4925C}" type="pres">
      <dgm:prSet presAssocID="{A7380D0B-0865-4BD8-A399-DDE24D7B3785}" presName="conn2-1" presStyleLbl="parChTrans1D2" presStyleIdx="1" presStyleCnt="5"/>
      <dgm:spPr/>
    </dgm:pt>
    <dgm:pt modelId="{62F6ADBD-6A1E-4C56-8F96-C990F2EEDC1A}" type="pres">
      <dgm:prSet presAssocID="{A7380D0B-0865-4BD8-A399-DDE24D7B3785}" presName="connTx" presStyleLbl="parChTrans1D2" presStyleIdx="1" presStyleCnt="5"/>
      <dgm:spPr/>
    </dgm:pt>
    <dgm:pt modelId="{C67FBE93-EABA-4CD9-A8E5-054A45718617}" type="pres">
      <dgm:prSet presAssocID="{91090EE4-68FF-4341-B13F-C663A27FAC9B}" presName="root2" presStyleCnt="0"/>
      <dgm:spPr/>
    </dgm:pt>
    <dgm:pt modelId="{62821A9D-AB7D-497E-AD04-54ABB6EB8E55}" type="pres">
      <dgm:prSet presAssocID="{91090EE4-68FF-4341-B13F-C663A27FAC9B}" presName="LevelTwoTextNode" presStyleLbl="node2" presStyleIdx="1" presStyleCnt="5">
        <dgm:presLayoutVars>
          <dgm:chPref val="3"/>
        </dgm:presLayoutVars>
      </dgm:prSet>
      <dgm:spPr/>
    </dgm:pt>
    <dgm:pt modelId="{277FE5E5-F593-4F01-8087-BD9CAB5341F4}" type="pres">
      <dgm:prSet presAssocID="{91090EE4-68FF-4341-B13F-C663A27FAC9B}" presName="level3hierChild" presStyleCnt="0"/>
      <dgm:spPr/>
    </dgm:pt>
    <dgm:pt modelId="{FC1EA10D-636D-4E12-959D-58C280F90BF2}" type="pres">
      <dgm:prSet presAssocID="{AC283D43-4016-4B39-82DB-E447266A8B28}" presName="conn2-1" presStyleLbl="parChTrans1D3" presStyleIdx="2" presStyleCnt="9"/>
      <dgm:spPr/>
    </dgm:pt>
    <dgm:pt modelId="{86EF2E7C-93B2-48E3-9857-EC489A110E79}" type="pres">
      <dgm:prSet presAssocID="{AC283D43-4016-4B39-82DB-E447266A8B28}" presName="connTx" presStyleLbl="parChTrans1D3" presStyleIdx="2" presStyleCnt="9"/>
      <dgm:spPr/>
    </dgm:pt>
    <dgm:pt modelId="{9BEEB1DB-0159-4CBA-AB06-0EDB4C712BD5}" type="pres">
      <dgm:prSet presAssocID="{E86DA2A3-7BA6-4EC9-B016-5F271640E505}" presName="root2" presStyleCnt="0"/>
      <dgm:spPr/>
    </dgm:pt>
    <dgm:pt modelId="{726596CC-894E-47D3-B73B-24B6A3EC8588}" type="pres">
      <dgm:prSet presAssocID="{E86DA2A3-7BA6-4EC9-B016-5F271640E505}" presName="LevelTwoTextNode" presStyleLbl="node3" presStyleIdx="2" presStyleCnt="9" custScaleX="156937" custScaleY="110410">
        <dgm:presLayoutVars>
          <dgm:chPref val="3"/>
        </dgm:presLayoutVars>
      </dgm:prSet>
      <dgm:spPr/>
    </dgm:pt>
    <dgm:pt modelId="{CC321349-9A86-41AA-A632-A33E39104507}" type="pres">
      <dgm:prSet presAssocID="{E86DA2A3-7BA6-4EC9-B016-5F271640E505}" presName="level3hierChild" presStyleCnt="0"/>
      <dgm:spPr/>
    </dgm:pt>
    <dgm:pt modelId="{2F95A453-675F-4072-999B-59808B6A356A}" type="pres">
      <dgm:prSet presAssocID="{9BC35BE3-EACE-4047-A220-3C061A1F1D03}" presName="conn2-1" presStyleLbl="parChTrans1D3" presStyleIdx="3" presStyleCnt="9"/>
      <dgm:spPr/>
    </dgm:pt>
    <dgm:pt modelId="{1E71D423-99D1-4F4E-8952-EE4B51C54623}" type="pres">
      <dgm:prSet presAssocID="{9BC35BE3-EACE-4047-A220-3C061A1F1D03}" presName="connTx" presStyleLbl="parChTrans1D3" presStyleIdx="3" presStyleCnt="9"/>
      <dgm:spPr/>
    </dgm:pt>
    <dgm:pt modelId="{93E58672-4C9B-41D3-8225-5AF0115E4681}" type="pres">
      <dgm:prSet presAssocID="{6FD36AB9-3C8C-4172-8822-4629462DB7AD}" presName="root2" presStyleCnt="0"/>
      <dgm:spPr/>
    </dgm:pt>
    <dgm:pt modelId="{8FAF6625-7D68-4D4B-B36F-895E2D1AEFAA}" type="pres">
      <dgm:prSet presAssocID="{6FD36AB9-3C8C-4172-8822-4629462DB7AD}" presName="LevelTwoTextNode" presStyleLbl="node3" presStyleIdx="3" presStyleCnt="9" custScaleX="150975">
        <dgm:presLayoutVars>
          <dgm:chPref val="3"/>
        </dgm:presLayoutVars>
      </dgm:prSet>
      <dgm:spPr/>
    </dgm:pt>
    <dgm:pt modelId="{D3901981-A467-4C96-B922-C0D6EFE8E406}" type="pres">
      <dgm:prSet presAssocID="{6FD36AB9-3C8C-4172-8822-4629462DB7AD}" presName="level3hierChild" presStyleCnt="0"/>
      <dgm:spPr/>
    </dgm:pt>
    <dgm:pt modelId="{88CB8CA9-8350-4B9D-AFD9-3C5175BEB669}" type="pres">
      <dgm:prSet presAssocID="{04D4BE9E-EF94-4C7C-8F41-26E21E4C71F8}" presName="conn2-1" presStyleLbl="parChTrans1D2" presStyleIdx="2" presStyleCnt="5"/>
      <dgm:spPr/>
    </dgm:pt>
    <dgm:pt modelId="{26CB05F8-27B1-4721-A473-9A9C01FB293B}" type="pres">
      <dgm:prSet presAssocID="{04D4BE9E-EF94-4C7C-8F41-26E21E4C71F8}" presName="connTx" presStyleLbl="parChTrans1D2" presStyleIdx="2" presStyleCnt="5"/>
      <dgm:spPr/>
    </dgm:pt>
    <dgm:pt modelId="{FF11698E-5211-4E30-8A7E-A96B5A6EEE77}" type="pres">
      <dgm:prSet presAssocID="{B21AA998-2699-4F63-ADC5-10B4602FBC6D}" presName="root2" presStyleCnt="0"/>
      <dgm:spPr/>
    </dgm:pt>
    <dgm:pt modelId="{09BFE5DC-892A-4565-B061-408E7486F72D}" type="pres">
      <dgm:prSet presAssocID="{B21AA998-2699-4F63-ADC5-10B4602FBC6D}" presName="LevelTwoTextNode" presStyleLbl="node2" presStyleIdx="2" presStyleCnt="5">
        <dgm:presLayoutVars>
          <dgm:chPref val="3"/>
        </dgm:presLayoutVars>
      </dgm:prSet>
      <dgm:spPr/>
    </dgm:pt>
    <dgm:pt modelId="{843D1FCD-D6AC-4DB7-BFD1-0888E46AFE99}" type="pres">
      <dgm:prSet presAssocID="{B21AA998-2699-4F63-ADC5-10B4602FBC6D}" presName="level3hierChild" presStyleCnt="0"/>
      <dgm:spPr/>
    </dgm:pt>
    <dgm:pt modelId="{0DBCC4EA-42CE-4BD0-97C4-2F4DB220D127}" type="pres">
      <dgm:prSet presAssocID="{8D7838F7-F8AC-45F8-8414-93384A606043}" presName="conn2-1" presStyleLbl="parChTrans1D3" presStyleIdx="4" presStyleCnt="9"/>
      <dgm:spPr/>
    </dgm:pt>
    <dgm:pt modelId="{CB697C9D-C227-4426-AD60-56C16577E0B9}" type="pres">
      <dgm:prSet presAssocID="{8D7838F7-F8AC-45F8-8414-93384A606043}" presName="connTx" presStyleLbl="parChTrans1D3" presStyleIdx="4" presStyleCnt="9"/>
      <dgm:spPr/>
    </dgm:pt>
    <dgm:pt modelId="{C184B306-3F45-4777-985E-470248E8BD84}" type="pres">
      <dgm:prSet presAssocID="{0920CB6E-B519-4F68-BE4E-0B76FC9501D8}" presName="root2" presStyleCnt="0"/>
      <dgm:spPr/>
    </dgm:pt>
    <dgm:pt modelId="{03E1A5A0-1536-4882-9877-3C05688B01A3}" type="pres">
      <dgm:prSet presAssocID="{0920CB6E-B519-4F68-BE4E-0B76FC9501D8}" presName="LevelTwoTextNode" presStyleLbl="node3" presStyleIdx="4" presStyleCnt="9" custScaleX="150975">
        <dgm:presLayoutVars>
          <dgm:chPref val="3"/>
        </dgm:presLayoutVars>
      </dgm:prSet>
      <dgm:spPr/>
    </dgm:pt>
    <dgm:pt modelId="{7786A487-DA21-490D-9FC4-AA9F72A1A1D4}" type="pres">
      <dgm:prSet presAssocID="{0920CB6E-B519-4F68-BE4E-0B76FC9501D8}" presName="level3hierChild" presStyleCnt="0"/>
      <dgm:spPr/>
    </dgm:pt>
    <dgm:pt modelId="{2E6A25C4-EE9B-42CA-84D7-FA80A152ACAD}" type="pres">
      <dgm:prSet presAssocID="{72AC8288-C3FC-4919-BEC7-60E2F2805D1B}" presName="conn2-1" presStyleLbl="parChTrans1D3" presStyleIdx="5" presStyleCnt="9"/>
      <dgm:spPr/>
    </dgm:pt>
    <dgm:pt modelId="{9DAF46F7-7FEB-46F2-9A28-361CC08B1F76}" type="pres">
      <dgm:prSet presAssocID="{72AC8288-C3FC-4919-BEC7-60E2F2805D1B}" presName="connTx" presStyleLbl="parChTrans1D3" presStyleIdx="5" presStyleCnt="9"/>
      <dgm:spPr/>
    </dgm:pt>
    <dgm:pt modelId="{11613DE5-B45C-4FA7-9906-0BD9AB7F04F5}" type="pres">
      <dgm:prSet presAssocID="{CA43A60E-20FF-4E1D-80BA-74497678CF1B}" presName="root2" presStyleCnt="0"/>
      <dgm:spPr/>
    </dgm:pt>
    <dgm:pt modelId="{DD667DD3-E6F9-47D2-BF6E-907FBF653F84}" type="pres">
      <dgm:prSet presAssocID="{CA43A60E-20FF-4E1D-80BA-74497678CF1B}" presName="LevelTwoTextNode" presStyleLbl="node3" presStyleIdx="5" presStyleCnt="9" custScaleX="150975">
        <dgm:presLayoutVars>
          <dgm:chPref val="3"/>
        </dgm:presLayoutVars>
      </dgm:prSet>
      <dgm:spPr/>
    </dgm:pt>
    <dgm:pt modelId="{B8FADC95-2EE6-4EDD-9BE5-C38A7CD23E18}" type="pres">
      <dgm:prSet presAssocID="{CA43A60E-20FF-4E1D-80BA-74497678CF1B}" presName="level3hierChild" presStyleCnt="0"/>
      <dgm:spPr/>
    </dgm:pt>
    <dgm:pt modelId="{51E9038C-522A-45E3-97DA-19719FDA37B7}" type="pres">
      <dgm:prSet presAssocID="{D54FCD6C-2B8A-48AB-A763-AD600116A1C2}" presName="conn2-1" presStyleLbl="parChTrans1D2" presStyleIdx="3" presStyleCnt="5"/>
      <dgm:spPr/>
    </dgm:pt>
    <dgm:pt modelId="{2E3C8C79-1C0A-4F3C-83F1-E39A5E27A74A}" type="pres">
      <dgm:prSet presAssocID="{D54FCD6C-2B8A-48AB-A763-AD600116A1C2}" presName="connTx" presStyleLbl="parChTrans1D2" presStyleIdx="3" presStyleCnt="5"/>
      <dgm:spPr/>
    </dgm:pt>
    <dgm:pt modelId="{7C7E324E-B6E4-4EF8-815C-099084BA7D9A}" type="pres">
      <dgm:prSet presAssocID="{6B2615C3-8930-435B-959F-76CFA1A790D6}" presName="root2" presStyleCnt="0"/>
      <dgm:spPr/>
    </dgm:pt>
    <dgm:pt modelId="{AE2E7A38-3D89-481A-8C14-0941B972BCA1}" type="pres">
      <dgm:prSet presAssocID="{6B2615C3-8930-435B-959F-76CFA1A790D6}" presName="LevelTwoTextNode" presStyleLbl="node2" presStyleIdx="3" presStyleCnt="5">
        <dgm:presLayoutVars>
          <dgm:chPref val="3"/>
        </dgm:presLayoutVars>
      </dgm:prSet>
      <dgm:spPr/>
    </dgm:pt>
    <dgm:pt modelId="{43FDF4FE-DB0B-40D7-AF21-D4FD031525B6}" type="pres">
      <dgm:prSet presAssocID="{6B2615C3-8930-435B-959F-76CFA1A790D6}" presName="level3hierChild" presStyleCnt="0"/>
      <dgm:spPr/>
    </dgm:pt>
    <dgm:pt modelId="{833B1CCB-853F-4152-B8A5-A5FE8494ABEC}" type="pres">
      <dgm:prSet presAssocID="{CA080335-149D-4A87-8E51-18C539E2EA11}" presName="conn2-1" presStyleLbl="parChTrans1D3" presStyleIdx="6" presStyleCnt="9"/>
      <dgm:spPr/>
    </dgm:pt>
    <dgm:pt modelId="{2BFA5E6E-7BEB-4D5C-A3FB-0F565742CFF6}" type="pres">
      <dgm:prSet presAssocID="{CA080335-149D-4A87-8E51-18C539E2EA11}" presName="connTx" presStyleLbl="parChTrans1D3" presStyleIdx="6" presStyleCnt="9"/>
      <dgm:spPr/>
    </dgm:pt>
    <dgm:pt modelId="{2867C01D-E0C0-481B-A171-BC9115D9C216}" type="pres">
      <dgm:prSet presAssocID="{1F480A69-7EDB-4739-B9FD-746636DA51FB}" presName="root2" presStyleCnt="0"/>
      <dgm:spPr/>
    </dgm:pt>
    <dgm:pt modelId="{60200E91-AD37-46F6-B2F2-913AE75F0DB5}" type="pres">
      <dgm:prSet presAssocID="{1F480A69-7EDB-4739-B9FD-746636DA51FB}" presName="LevelTwoTextNode" presStyleLbl="node3" presStyleIdx="6" presStyleCnt="9" custScaleX="150975">
        <dgm:presLayoutVars>
          <dgm:chPref val="3"/>
        </dgm:presLayoutVars>
      </dgm:prSet>
      <dgm:spPr/>
    </dgm:pt>
    <dgm:pt modelId="{8B584BEA-C986-4EE4-89DE-11A6CF0BEC40}" type="pres">
      <dgm:prSet presAssocID="{1F480A69-7EDB-4739-B9FD-746636DA51FB}" presName="level3hierChild" presStyleCnt="0"/>
      <dgm:spPr/>
    </dgm:pt>
    <dgm:pt modelId="{7B0CF0A1-D4DA-477C-A939-8A5ED357A3FB}" type="pres">
      <dgm:prSet presAssocID="{B4E1FBE7-D418-43DC-A482-C861E7784BB0}" presName="conn2-1" presStyleLbl="parChTrans1D3" presStyleIdx="7" presStyleCnt="9"/>
      <dgm:spPr/>
    </dgm:pt>
    <dgm:pt modelId="{4D5CEE3C-E824-45AA-AB77-08BD4D2E07AD}" type="pres">
      <dgm:prSet presAssocID="{B4E1FBE7-D418-43DC-A482-C861E7784BB0}" presName="connTx" presStyleLbl="parChTrans1D3" presStyleIdx="7" presStyleCnt="9"/>
      <dgm:spPr/>
    </dgm:pt>
    <dgm:pt modelId="{0D1A273A-5CB9-46A2-BD87-34842C0164F7}" type="pres">
      <dgm:prSet presAssocID="{DE8B5D85-A228-4EDC-968F-B9A34AB1444C}" presName="root2" presStyleCnt="0"/>
      <dgm:spPr/>
    </dgm:pt>
    <dgm:pt modelId="{EC3AEFBD-ED67-4E6F-AF8B-2CD8DEE59090}" type="pres">
      <dgm:prSet presAssocID="{DE8B5D85-A228-4EDC-968F-B9A34AB1444C}" presName="LevelTwoTextNode" presStyleLbl="node3" presStyleIdx="7" presStyleCnt="9" custScaleX="150975">
        <dgm:presLayoutVars>
          <dgm:chPref val="3"/>
        </dgm:presLayoutVars>
      </dgm:prSet>
      <dgm:spPr/>
    </dgm:pt>
    <dgm:pt modelId="{7A91C7DE-9450-4882-86EE-74A1F6B19EA3}" type="pres">
      <dgm:prSet presAssocID="{DE8B5D85-A228-4EDC-968F-B9A34AB1444C}" presName="level3hierChild" presStyleCnt="0"/>
      <dgm:spPr/>
    </dgm:pt>
    <dgm:pt modelId="{DA55D6A8-B6BB-499F-A871-93B3BECD5971}" type="pres">
      <dgm:prSet presAssocID="{4F20C103-B11A-46C6-ADCF-2D236C073A58}" presName="conn2-1" presStyleLbl="parChTrans1D2" presStyleIdx="4" presStyleCnt="5"/>
      <dgm:spPr/>
    </dgm:pt>
    <dgm:pt modelId="{78CE0E40-63EB-43E4-B044-D403F3E825FA}" type="pres">
      <dgm:prSet presAssocID="{4F20C103-B11A-46C6-ADCF-2D236C073A58}" presName="connTx" presStyleLbl="parChTrans1D2" presStyleIdx="4" presStyleCnt="5"/>
      <dgm:spPr/>
    </dgm:pt>
    <dgm:pt modelId="{3A8E6965-3E86-4AE6-AECA-2783F163CC4A}" type="pres">
      <dgm:prSet presAssocID="{9B39F840-F7D0-4E21-82BD-945D7C4E5CB4}" presName="root2" presStyleCnt="0"/>
      <dgm:spPr/>
    </dgm:pt>
    <dgm:pt modelId="{C229286A-1F21-4E1E-B6DD-FC6B042B1486}" type="pres">
      <dgm:prSet presAssocID="{9B39F840-F7D0-4E21-82BD-945D7C4E5CB4}" presName="LevelTwoTextNode" presStyleLbl="node2" presStyleIdx="4" presStyleCnt="5">
        <dgm:presLayoutVars>
          <dgm:chPref val="3"/>
        </dgm:presLayoutVars>
      </dgm:prSet>
      <dgm:spPr/>
    </dgm:pt>
    <dgm:pt modelId="{8A38CAA7-B45C-4C31-9A1C-0ED74B19F915}" type="pres">
      <dgm:prSet presAssocID="{9B39F840-F7D0-4E21-82BD-945D7C4E5CB4}" presName="level3hierChild" presStyleCnt="0"/>
      <dgm:spPr/>
    </dgm:pt>
    <dgm:pt modelId="{B8E5145A-844D-484F-84A0-178BBE7714A8}" type="pres">
      <dgm:prSet presAssocID="{42F51CC2-F2E4-47F4-9B38-761670E0E3C2}" presName="conn2-1" presStyleLbl="parChTrans1D3" presStyleIdx="8" presStyleCnt="9"/>
      <dgm:spPr/>
    </dgm:pt>
    <dgm:pt modelId="{33BB8F3C-1E85-403B-BB8B-39D920EE5311}" type="pres">
      <dgm:prSet presAssocID="{42F51CC2-F2E4-47F4-9B38-761670E0E3C2}" presName="connTx" presStyleLbl="parChTrans1D3" presStyleIdx="8" presStyleCnt="9"/>
      <dgm:spPr/>
    </dgm:pt>
    <dgm:pt modelId="{040EABB7-D3EB-4EB9-AFB3-43FD6AA3DA7D}" type="pres">
      <dgm:prSet presAssocID="{E70159EC-DE00-4E42-951A-B1D49AE9DB00}" presName="root2" presStyleCnt="0"/>
      <dgm:spPr/>
    </dgm:pt>
    <dgm:pt modelId="{B430A0C3-1CB5-4B03-BEF8-07F26EAED1F4}" type="pres">
      <dgm:prSet presAssocID="{E70159EC-DE00-4E42-951A-B1D49AE9DB00}" presName="LevelTwoTextNode" presStyleLbl="node3" presStyleIdx="8" presStyleCnt="9" custScaleX="150975">
        <dgm:presLayoutVars>
          <dgm:chPref val="3"/>
        </dgm:presLayoutVars>
      </dgm:prSet>
      <dgm:spPr/>
    </dgm:pt>
    <dgm:pt modelId="{1B547037-65F0-4B5B-9EBA-2E7B41BE2AB8}" type="pres">
      <dgm:prSet presAssocID="{E70159EC-DE00-4E42-951A-B1D49AE9DB00}" presName="level3hierChild" presStyleCnt="0"/>
      <dgm:spPr/>
    </dgm:pt>
  </dgm:ptLst>
  <dgm:cxnLst>
    <dgm:cxn modelId="{FEACB700-9009-4322-A0F5-3144B72BD2A0}" type="presOf" srcId="{E1279DBB-84E4-4BC3-92A9-9DB29F699CAF}" destId="{9316AE43-33A7-4164-9CC5-B3F0AB857022}" srcOrd="0" destOrd="0" presId="urn:microsoft.com/office/officeart/2008/layout/HorizontalMultiLevelHierarchy"/>
    <dgm:cxn modelId="{3CDEB104-1D79-43B6-8868-CB49561CF39E}" srcId="{E1279DBB-84E4-4BC3-92A9-9DB29F699CAF}" destId="{91090EE4-68FF-4341-B13F-C663A27FAC9B}" srcOrd="1" destOrd="0" parTransId="{A7380D0B-0865-4BD8-A399-DDE24D7B3785}" sibTransId="{63F8225E-764A-4D94-AC8F-5B33F619AEC6}"/>
    <dgm:cxn modelId="{9255EB06-2657-42A4-808D-1449B5E2B10D}" type="presOf" srcId="{8D7838F7-F8AC-45F8-8414-93384A606043}" destId="{0DBCC4EA-42CE-4BD0-97C4-2F4DB220D127}" srcOrd="0" destOrd="0" presId="urn:microsoft.com/office/officeart/2008/layout/HorizontalMultiLevelHierarchy"/>
    <dgm:cxn modelId="{8893BA09-153F-4F6C-AAEB-9AF4BD1672EA}" srcId="{91090EE4-68FF-4341-B13F-C663A27FAC9B}" destId="{E86DA2A3-7BA6-4EC9-B016-5F271640E505}" srcOrd="0" destOrd="0" parTransId="{AC283D43-4016-4B39-82DB-E447266A8B28}" sibTransId="{13743DE8-B112-4338-9A7A-8DC82E2477BB}"/>
    <dgm:cxn modelId="{331CD50B-10F6-40D6-8656-992B885B1D35}" type="presOf" srcId="{CA080335-149D-4A87-8E51-18C539E2EA11}" destId="{833B1CCB-853F-4152-B8A5-A5FE8494ABEC}" srcOrd="0" destOrd="0" presId="urn:microsoft.com/office/officeart/2008/layout/HorizontalMultiLevelHierarchy"/>
    <dgm:cxn modelId="{6A880C0C-BBA7-475E-9456-7364CFB52D5C}" type="presOf" srcId="{B4FE91E8-299B-473D-BFB6-6E6917C4827B}" destId="{28A7AF7F-AA3E-432E-BDC1-2BBD265EA7DA}" srcOrd="0" destOrd="0" presId="urn:microsoft.com/office/officeart/2008/layout/HorizontalMultiLevelHierarchy"/>
    <dgm:cxn modelId="{C12E7A12-9479-4D6E-9461-AFC457271077}" type="presOf" srcId="{0920CB6E-B519-4F68-BE4E-0B76FC9501D8}" destId="{03E1A5A0-1536-4882-9877-3C05688B01A3}" srcOrd="0" destOrd="0" presId="urn:microsoft.com/office/officeart/2008/layout/HorizontalMultiLevelHierarchy"/>
    <dgm:cxn modelId="{518DB715-5481-4E1A-A9A5-3344DAB99448}" type="presOf" srcId="{4F20C103-B11A-46C6-ADCF-2D236C073A58}" destId="{DA55D6A8-B6BB-499F-A871-93B3BECD5971}" srcOrd="0" destOrd="0" presId="urn:microsoft.com/office/officeart/2008/layout/HorizontalMultiLevelHierarchy"/>
    <dgm:cxn modelId="{CEB20419-469C-491D-BF01-56D8CBC4D5EB}" type="presOf" srcId="{AC283D43-4016-4B39-82DB-E447266A8B28}" destId="{86EF2E7C-93B2-48E3-9857-EC489A110E79}" srcOrd="1" destOrd="0" presId="urn:microsoft.com/office/officeart/2008/layout/HorizontalMultiLevelHierarchy"/>
    <dgm:cxn modelId="{2312471A-C982-4D31-862D-6806DBEFADF9}" type="presOf" srcId="{DE8B5D85-A228-4EDC-968F-B9A34AB1444C}" destId="{EC3AEFBD-ED67-4E6F-AF8B-2CD8DEE59090}" srcOrd="0" destOrd="0" presId="urn:microsoft.com/office/officeart/2008/layout/HorizontalMultiLevelHierarchy"/>
    <dgm:cxn modelId="{FCC3741A-D11D-4608-93B6-71CF6F17DBF9}" srcId="{B4FE91E8-299B-473D-BFB6-6E6917C4827B}" destId="{0F2F2793-735F-4014-804E-9DABDC44907B}" srcOrd="0" destOrd="0" parTransId="{1B47282C-6A0A-4777-BE6A-CDEA479C5260}" sibTransId="{994FE4DC-AD6D-4F53-A4DE-35B08F40DB27}"/>
    <dgm:cxn modelId="{ABE2D11F-7135-4347-8768-43AB796CB72F}" type="presOf" srcId="{9BC35BE3-EACE-4047-A220-3C061A1F1D03}" destId="{1E71D423-99D1-4F4E-8952-EE4B51C54623}" srcOrd="1" destOrd="0" presId="urn:microsoft.com/office/officeart/2008/layout/HorizontalMultiLevelHierarchy"/>
    <dgm:cxn modelId="{C3173220-5673-47AE-96AB-9BF0A8B28336}" type="presOf" srcId="{DBC83486-0DDD-4D8D-AC94-0AE92286007D}" destId="{36F42F72-4BC7-4621-8105-17BB9A0CD07C}" srcOrd="1" destOrd="0" presId="urn:microsoft.com/office/officeart/2008/layout/HorizontalMultiLevelHierarchy"/>
    <dgm:cxn modelId="{371BA720-F22A-40C5-965E-8DF13D9C786F}" type="presOf" srcId="{CA080335-149D-4A87-8E51-18C539E2EA11}" destId="{2BFA5E6E-7BEB-4D5C-A3FB-0F565742CFF6}" srcOrd="1" destOrd="0" presId="urn:microsoft.com/office/officeart/2008/layout/HorizontalMultiLevelHierarchy"/>
    <dgm:cxn modelId="{32463525-2FA6-4589-98D9-4FF1D2F804EC}" type="presOf" srcId="{04D4BE9E-EF94-4C7C-8F41-26E21E4C71F8}" destId="{26CB05F8-27B1-4721-A473-9A9C01FB293B}" srcOrd="1" destOrd="0" presId="urn:microsoft.com/office/officeart/2008/layout/HorizontalMultiLevelHierarchy"/>
    <dgm:cxn modelId="{1188EB2A-F41B-4845-8281-2FDAF0C26E5D}" type="presOf" srcId="{D970446F-673C-473C-870F-C0A01794196C}" destId="{1B634CB4-DB61-43EE-B07D-F4C0FA3C5DDA}" srcOrd="0" destOrd="0" presId="urn:microsoft.com/office/officeart/2008/layout/HorizontalMultiLevelHierarchy"/>
    <dgm:cxn modelId="{D0E4F52D-C731-4703-936A-0CE04C640F26}" type="presOf" srcId="{E368BBD1-3F4A-4C2C-B3DA-61A6B82C11B8}" destId="{91A258FD-C5B3-4F73-8088-5B6DF0D4C50E}" srcOrd="0" destOrd="0" presId="urn:microsoft.com/office/officeart/2008/layout/HorizontalMultiLevelHierarchy"/>
    <dgm:cxn modelId="{D6470130-9104-4FED-82B4-2484B5DD81B5}" type="presOf" srcId="{CA43A60E-20FF-4E1D-80BA-74497678CF1B}" destId="{DD667DD3-E6F9-47D2-BF6E-907FBF653F84}" srcOrd="0" destOrd="0" presId="urn:microsoft.com/office/officeart/2008/layout/HorizontalMultiLevelHierarchy"/>
    <dgm:cxn modelId="{BF873C35-883B-416D-AF76-5D5886A54098}" type="presOf" srcId="{6B2615C3-8930-435B-959F-76CFA1A790D6}" destId="{AE2E7A38-3D89-481A-8C14-0941B972BCA1}" srcOrd="0" destOrd="0" presId="urn:microsoft.com/office/officeart/2008/layout/HorizontalMultiLevelHierarchy"/>
    <dgm:cxn modelId="{7DA84E36-FB81-4C51-BB1A-DB817C0A84F6}" type="presOf" srcId="{8D7838F7-F8AC-45F8-8414-93384A606043}" destId="{CB697C9D-C227-4426-AD60-56C16577E0B9}" srcOrd="1" destOrd="0" presId="urn:microsoft.com/office/officeart/2008/layout/HorizontalMultiLevelHierarchy"/>
    <dgm:cxn modelId="{0D8F1B40-EE35-4322-8BEB-9E3B4EF730D5}" type="presOf" srcId="{B4E1FBE7-D418-43DC-A482-C861E7784BB0}" destId="{4D5CEE3C-E824-45AA-AB77-08BD4D2E07AD}" srcOrd="1" destOrd="0" presId="urn:microsoft.com/office/officeart/2008/layout/HorizontalMultiLevelHierarchy"/>
    <dgm:cxn modelId="{EC05945D-378B-4CF4-8EFE-E69DD6C0D6D6}" type="presOf" srcId="{0F2F2793-735F-4014-804E-9DABDC44907B}" destId="{09F7CD39-2736-48C0-9ECC-388CF5A0A019}" srcOrd="0" destOrd="0" presId="urn:microsoft.com/office/officeart/2008/layout/HorizontalMultiLevelHierarchy"/>
    <dgm:cxn modelId="{A2847860-F755-4186-AD6F-E3C782FB8F7E}" srcId="{91090EE4-68FF-4341-B13F-C663A27FAC9B}" destId="{6FD36AB9-3C8C-4172-8822-4629462DB7AD}" srcOrd="1" destOrd="0" parTransId="{9BC35BE3-EACE-4047-A220-3C061A1F1D03}" sibTransId="{25480EAB-0CBD-4AEA-8EBD-C86D130FBDF3}"/>
    <dgm:cxn modelId="{DC7F2864-C330-4042-B865-A7D6411953EA}" type="presOf" srcId="{D54FCD6C-2B8A-48AB-A763-AD600116A1C2}" destId="{51E9038C-522A-45E3-97DA-19719FDA37B7}" srcOrd="0" destOrd="0" presId="urn:microsoft.com/office/officeart/2008/layout/HorizontalMultiLevelHierarchy"/>
    <dgm:cxn modelId="{EE263346-6439-4E1E-B21E-739A371C758C}" type="presOf" srcId="{DBC83486-0DDD-4D8D-AC94-0AE92286007D}" destId="{6B805C2F-2ADE-4C31-AF06-1D7932CA6D74}" srcOrd="0" destOrd="0" presId="urn:microsoft.com/office/officeart/2008/layout/HorizontalMultiLevelHierarchy"/>
    <dgm:cxn modelId="{60265446-90CB-4AB3-A2A7-0305C124C09D}" type="presOf" srcId="{72AC8288-C3FC-4919-BEC7-60E2F2805D1B}" destId="{9DAF46F7-7FEB-46F2-9A28-361CC08B1F76}" srcOrd="1" destOrd="0" presId="urn:microsoft.com/office/officeart/2008/layout/HorizontalMultiLevelHierarchy"/>
    <dgm:cxn modelId="{73792B48-6AAC-4032-B6B4-A819E1E2C81A}" type="presOf" srcId="{E86DA2A3-7BA6-4EC9-B016-5F271640E505}" destId="{726596CC-894E-47D3-B73B-24B6A3EC8588}" srcOrd="0" destOrd="0" presId="urn:microsoft.com/office/officeart/2008/layout/HorizontalMultiLevelHierarchy"/>
    <dgm:cxn modelId="{B8B2BD68-D4FC-48CF-94A7-6E85137504BD}" type="presOf" srcId="{6FD36AB9-3C8C-4172-8822-4629462DB7AD}" destId="{8FAF6625-7D68-4D4B-B36F-895E2D1AEFAA}" srcOrd="0" destOrd="0" presId="urn:microsoft.com/office/officeart/2008/layout/HorizontalMultiLevelHierarchy"/>
    <dgm:cxn modelId="{87FB2949-51D8-4DB3-AEDB-A9A6F1F8A401}" srcId="{E1279DBB-84E4-4BC3-92A9-9DB29F699CAF}" destId="{9B39F840-F7D0-4E21-82BD-945D7C4E5CB4}" srcOrd="4" destOrd="0" parTransId="{4F20C103-B11A-46C6-ADCF-2D236C073A58}" sibTransId="{FB99A0B7-04C4-42E1-B61B-7E6A6838EE2D}"/>
    <dgm:cxn modelId="{82B84A4B-C245-4B77-AF37-DC9B0CC055DA}" type="presOf" srcId="{91090EE4-68FF-4341-B13F-C663A27FAC9B}" destId="{62821A9D-AB7D-497E-AD04-54ABB6EB8E55}" srcOrd="0" destOrd="0" presId="urn:microsoft.com/office/officeart/2008/layout/HorizontalMultiLevelHierarchy"/>
    <dgm:cxn modelId="{47B41C4C-0B80-47A7-B02A-E3942042F08C}" srcId="{B21AA998-2699-4F63-ADC5-10B4602FBC6D}" destId="{CA43A60E-20FF-4E1D-80BA-74497678CF1B}" srcOrd="1" destOrd="0" parTransId="{72AC8288-C3FC-4919-BEC7-60E2F2805D1B}" sibTransId="{78F25811-E7FA-46D3-A51D-84475619D572}"/>
    <dgm:cxn modelId="{995A916D-2EF3-4B70-8EEC-40C4069D7DC9}" srcId="{E1279DBB-84E4-4BC3-92A9-9DB29F699CAF}" destId="{6B2615C3-8930-435B-959F-76CFA1A790D6}" srcOrd="3" destOrd="0" parTransId="{D54FCD6C-2B8A-48AB-A763-AD600116A1C2}" sibTransId="{015DC985-8DBB-4C95-BD8C-07B6E17AAD6B}"/>
    <dgm:cxn modelId="{259CBB6D-629F-47E1-B2EB-6D19CF7A71C9}" srcId="{B21AA998-2699-4F63-ADC5-10B4602FBC6D}" destId="{0920CB6E-B519-4F68-BE4E-0B76FC9501D8}" srcOrd="0" destOrd="0" parTransId="{8D7838F7-F8AC-45F8-8414-93384A606043}" sibTransId="{998F8E64-62AA-4296-BA6B-5FA5EA7D7B21}"/>
    <dgm:cxn modelId="{71DF1654-21F8-417F-B05B-3ECFE8480959}" srcId="{B4FE91E8-299B-473D-BFB6-6E6917C4827B}" destId="{E368BBD1-3F4A-4C2C-B3DA-61A6B82C11B8}" srcOrd="1" destOrd="0" parTransId="{D970446F-673C-473C-870F-C0A01794196C}" sibTransId="{73E9A76C-7F47-4464-B886-387E4E36DA49}"/>
    <dgm:cxn modelId="{6A983B75-59BC-4078-B60F-7B94FAC3CE5C}" type="presOf" srcId="{AC283D43-4016-4B39-82DB-E447266A8B28}" destId="{FC1EA10D-636D-4E12-959D-58C280F90BF2}" srcOrd="0" destOrd="0" presId="urn:microsoft.com/office/officeart/2008/layout/HorizontalMultiLevelHierarchy"/>
    <dgm:cxn modelId="{9F2A0676-3481-4B4C-A2D7-26A7E9A988F6}" srcId="{E1279DBB-84E4-4BC3-92A9-9DB29F699CAF}" destId="{B4FE91E8-299B-473D-BFB6-6E6917C4827B}" srcOrd="0" destOrd="0" parTransId="{DBC83486-0DDD-4D8D-AC94-0AE92286007D}" sibTransId="{3894E113-A7C2-4D4F-A148-1824FB60E813}"/>
    <dgm:cxn modelId="{6B078D56-81F3-455F-A1AC-0ACA6E1E1AE2}" srcId="{6B2615C3-8930-435B-959F-76CFA1A790D6}" destId="{DE8B5D85-A228-4EDC-968F-B9A34AB1444C}" srcOrd="1" destOrd="0" parTransId="{B4E1FBE7-D418-43DC-A482-C861E7784BB0}" sibTransId="{A7CAAB44-DA6D-4001-8901-583D6520F066}"/>
    <dgm:cxn modelId="{2C9A9B78-E440-44D9-A0DB-FCEA65E2AF22}" type="presOf" srcId="{D970446F-673C-473C-870F-C0A01794196C}" destId="{3CDE0B14-A671-41D6-ADA1-3096038B9EBB}" srcOrd="1" destOrd="0" presId="urn:microsoft.com/office/officeart/2008/layout/HorizontalMultiLevelHierarchy"/>
    <dgm:cxn modelId="{19487E7C-E50B-4101-9FEC-1FB31E6A51C0}" type="presOf" srcId="{42F51CC2-F2E4-47F4-9B38-761670E0E3C2}" destId="{B8E5145A-844D-484F-84A0-178BBE7714A8}" srcOrd="0" destOrd="0" presId="urn:microsoft.com/office/officeart/2008/layout/HorizontalMultiLevelHierarchy"/>
    <dgm:cxn modelId="{9DA95D80-55B2-435B-813A-D5E1C19C13C8}" type="presOf" srcId="{A7380D0B-0865-4BD8-A399-DDE24D7B3785}" destId="{E21E7172-81CB-4F3E-BB50-D31A2FF4925C}" srcOrd="0" destOrd="0" presId="urn:microsoft.com/office/officeart/2008/layout/HorizontalMultiLevelHierarchy"/>
    <dgm:cxn modelId="{B3EB0C81-407B-41C8-8806-1049E42F2F5F}" srcId="{6B2615C3-8930-435B-959F-76CFA1A790D6}" destId="{1F480A69-7EDB-4739-B9FD-746636DA51FB}" srcOrd="0" destOrd="0" parTransId="{CA080335-149D-4A87-8E51-18C539E2EA11}" sibTransId="{013E8637-7BA4-4985-B5E8-0FF9EF90986F}"/>
    <dgm:cxn modelId="{55F8A081-D4EA-4DD4-93BB-3437C480BC93}" type="presOf" srcId="{1B47282C-6A0A-4777-BE6A-CDEA479C5260}" destId="{CC63684A-EF99-4E86-BB77-8DAE803CA5FC}" srcOrd="1" destOrd="0" presId="urn:microsoft.com/office/officeart/2008/layout/HorizontalMultiLevelHierarchy"/>
    <dgm:cxn modelId="{48205982-B355-4053-86F4-205D74D9C49A}" type="presOf" srcId="{72AC8288-C3FC-4919-BEC7-60E2F2805D1B}" destId="{2E6A25C4-EE9B-42CA-84D7-FA80A152ACAD}" srcOrd="0" destOrd="0" presId="urn:microsoft.com/office/officeart/2008/layout/HorizontalMultiLevelHierarchy"/>
    <dgm:cxn modelId="{C81D4283-9E4C-43E4-912B-61987DA809F2}" type="presOf" srcId="{E70159EC-DE00-4E42-951A-B1D49AE9DB00}" destId="{B430A0C3-1CB5-4B03-BEF8-07F26EAED1F4}" srcOrd="0" destOrd="0" presId="urn:microsoft.com/office/officeart/2008/layout/HorizontalMultiLevelHierarchy"/>
    <dgm:cxn modelId="{86232089-E27A-4FB7-B4AD-1079876AA2A1}" srcId="{9B39F840-F7D0-4E21-82BD-945D7C4E5CB4}" destId="{E70159EC-DE00-4E42-951A-B1D49AE9DB00}" srcOrd="0" destOrd="0" parTransId="{42F51CC2-F2E4-47F4-9B38-761670E0E3C2}" sibTransId="{EE041ADD-87C2-4C3E-980F-E082C8706331}"/>
    <dgm:cxn modelId="{00B4ED8E-FED4-4B0E-95B9-9B4CB61F542D}" type="presOf" srcId="{1B47282C-6A0A-4777-BE6A-CDEA479C5260}" destId="{B08BC4CB-6C9F-46D7-A79A-89CD805D8E8E}" srcOrd="0" destOrd="0" presId="urn:microsoft.com/office/officeart/2008/layout/HorizontalMultiLevelHierarchy"/>
    <dgm:cxn modelId="{2A051199-F81D-4AF7-BBC7-B0BAD936E583}" srcId="{2E8F6032-B06A-4702-8184-82E3155CB479}" destId="{E1279DBB-84E4-4BC3-92A9-9DB29F699CAF}" srcOrd="0" destOrd="0" parTransId="{3841025B-61DC-4A58-B3EA-12F50D7BFA9F}" sibTransId="{2247213D-00FE-4B4F-9195-B2FF6AFCB433}"/>
    <dgm:cxn modelId="{0CF948A2-E048-450B-AF25-7D4993BF0855}" type="presOf" srcId="{9B39F840-F7D0-4E21-82BD-945D7C4E5CB4}" destId="{C229286A-1F21-4E1E-B6DD-FC6B042B1486}" srcOrd="0" destOrd="0" presId="urn:microsoft.com/office/officeart/2008/layout/HorizontalMultiLevelHierarchy"/>
    <dgm:cxn modelId="{B66D81BA-C1FA-40E3-AED4-BEE4533DDBC5}" type="presOf" srcId="{9BC35BE3-EACE-4047-A220-3C061A1F1D03}" destId="{2F95A453-675F-4072-999B-59808B6A356A}" srcOrd="0" destOrd="0" presId="urn:microsoft.com/office/officeart/2008/layout/HorizontalMultiLevelHierarchy"/>
    <dgm:cxn modelId="{D0E1E8C2-0DFA-4EB6-AA96-8A28B49B0EDA}" type="presOf" srcId="{2E8F6032-B06A-4702-8184-82E3155CB479}" destId="{B873FBFA-E89B-436F-84D0-230E2EB4BD33}" srcOrd="0" destOrd="0" presId="urn:microsoft.com/office/officeart/2008/layout/HorizontalMultiLevelHierarchy"/>
    <dgm:cxn modelId="{CB83E0D6-46CE-4032-B47A-44C1202C6DDF}" srcId="{E1279DBB-84E4-4BC3-92A9-9DB29F699CAF}" destId="{B21AA998-2699-4F63-ADC5-10B4602FBC6D}" srcOrd="2" destOrd="0" parTransId="{04D4BE9E-EF94-4C7C-8F41-26E21E4C71F8}" sibTransId="{CBB95BCE-0CD1-4449-A7B6-9A18E87C6C6D}"/>
    <dgm:cxn modelId="{DD616ED7-2537-420C-9EA3-F94665AED679}" type="presOf" srcId="{1F480A69-7EDB-4739-B9FD-746636DA51FB}" destId="{60200E91-AD37-46F6-B2F2-913AE75F0DB5}" srcOrd="0" destOrd="0" presId="urn:microsoft.com/office/officeart/2008/layout/HorizontalMultiLevelHierarchy"/>
    <dgm:cxn modelId="{594698D8-98DA-4A81-9F31-9E7D82CD6D7E}" type="presOf" srcId="{04D4BE9E-EF94-4C7C-8F41-26E21E4C71F8}" destId="{88CB8CA9-8350-4B9D-AFD9-3C5175BEB669}" srcOrd="0" destOrd="0" presId="urn:microsoft.com/office/officeart/2008/layout/HorizontalMultiLevelHierarchy"/>
    <dgm:cxn modelId="{5198FEDE-A8E9-45F5-8B2E-1A88EBE195F9}" type="presOf" srcId="{B21AA998-2699-4F63-ADC5-10B4602FBC6D}" destId="{09BFE5DC-892A-4565-B061-408E7486F72D}" srcOrd="0" destOrd="0" presId="urn:microsoft.com/office/officeart/2008/layout/HorizontalMultiLevelHierarchy"/>
    <dgm:cxn modelId="{6F3C46E3-9452-4E0E-A625-FFCFCA50AEB0}" type="presOf" srcId="{B4E1FBE7-D418-43DC-A482-C861E7784BB0}" destId="{7B0CF0A1-D4DA-477C-A939-8A5ED357A3FB}" srcOrd="0" destOrd="0" presId="urn:microsoft.com/office/officeart/2008/layout/HorizontalMultiLevelHierarchy"/>
    <dgm:cxn modelId="{BCD7CEE6-7750-4B23-92AC-43E674196109}" type="presOf" srcId="{D54FCD6C-2B8A-48AB-A763-AD600116A1C2}" destId="{2E3C8C79-1C0A-4F3C-83F1-E39A5E27A74A}" srcOrd="1" destOrd="0" presId="urn:microsoft.com/office/officeart/2008/layout/HorizontalMultiLevelHierarchy"/>
    <dgm:cxn modelId="{086119EA-42B2-448D-BEF4-C88491639D3B}" type="presOf" srcId="{A7380D0B-0865-4BD8-A399-DDE24D7B3785}" destId="{62F6ADBD-6A1E-4C56-8F96-C990F2EEDC1A}" srcOrd="1" destOrd="0" presId="urn:microsoft.com/office/officeart/2008/layout/HorizontalMultiLevelHierarchy"/>
    <dgm:cxn modelId="{A5B8B5EF-6833-4D0A-843C-F89C666E5FC9}" type="presOf" srcId="{42F51CC2-F2E4-47F4-9B38-761670E0E3C2}" destId="{33BB8F3C-1E85-403B-BB8B-39D920EE5311}" srcOrd="1" destOrd="0" presId="urn:microsoft.com/office/officeart/2008/layout/HorizontalMultiLevelHierarchy"/>
    <dgm:cxn modelId="{3F00B2F9-64E3-4F39-B066-20F4AB476D34}" type="presOf" srcId="{4F20C103-B11A-46C6-ADCF-2D236C073A58}" destId="{78CE0E40-63EB-43E4-B044-D403F3E825FA}" srcOrd="1" destOrd="0" presId="urn:microsoft.com/office/officeart/2008/layout/HorizontalMultiLevelHierarchy"/>
    <dgm:cxn modelId="{E097FCEF-CDFD-44A5-BD91-FC6A55F63A8D}" type="presParOf" srcId="{B873FBFA-E89B-436F-84D0-230E2EB4BD33}" destId="{9A0EAE9D-200F-47AA-8A44-7C1CF70DDE90}" srcOrd="0" destOrd="0" presId="urn:microsoft.com/office/officeart/2008/layout/HorizontalMultiLevelHierarchy"/>
    <dgm:cxn modelId="{505105F0-42FD-414C-8495-0352EFDD9965}" type="presParOf" srcId="{9A0EAE9D-200F-47AA-8A44-7C1CF70DDE90}" destId="{9316AE43-33A7-4164-9CC5-B3F0AB857022}" srcOrd="0" destOrd="0" presId="urn:microsoft.com/office/officeart/2008/layout/HorizontalMultiLevelHierarchy"/>
    <dgm:cxn modelId="{93EC3E59-693E-417E-9972-EFF5842A5079}" type="presParOf" srcId="{9A0EAE9D-200F-47AA-8A44-7C1CF70DDE90}" destId="{0CB8365A-330C-4554-B0EE-C8F7C56C265E}" srcOrd="1" destOrd="0" presId="urn:microsoft.com/office/officeart/2008/layout/HorizontalMultiLevelHierarchy"/>
    <dgm:cxn modelId="{D67EAD11-B288-4CCD-BD5A-744C29E924B4}" type="presParOf" srcId="{0CB8365A-330C-4554-B0EE-C8F7C56C265E}" destId="{6B805C2F-2ADE-4C31-AF06-1D7932CA6D74}" srcOrd="0" destOrd="0" presId="urn:microsoft.com/office/officeart/2008/layout/HorizontalMultiLevelHierarchy"/>
    <dgm:cxn modelId="{7010D674-B938-43B6-9400-AB3F2F08716C}" type="presParOf" srcId="{6B805C2F-2ADE-4C31-AF06-1D7932CA6D74}" destId="{36F42F72-4BC7-4621-8105-17BB9A0CD07C}" srcOrd="0" destOrd="0" presId="urn:microsoft.com/office/officeart/2008/layout/HorizontalMultiLevelHierarchy"/>
    <dgm:cxn modelId="{40893059-D147-402C-BEA8-767126747A2D}" type="presParOf" srcId="{0CB8365A-330C-4554-B0EE-C8F7C56C265E}" destId="{25C96D9E-A532-4BD7-BBD9-746699C91D0E}" srcOrd="1" destOrd="0" presId="urn:microsoft.com/office/officeart/2008/layout/HorizontalMultiLevelHierarchy"/>
    <dgm:cxn modelId="{2416A257-6CEB-493A-B379-500B4C5CB893}" type="presParOf" srcId="{25C96D9E-A532-4BD7-BBD9-746699C91D0E}" destId="{28A7AF7F-AA3E-432E-BDC1-2BBD265EA7DA}" srcOrd="0" destOrd="0" presId="urn:microsoft.com/office/officeart/2008/layout/HorizontalMultiLevelHierarchy"/>
    <dgm:cxn modelId="{0CD6E7AE-7B54-4EC3-9187-F11635B30520}" type="presParOf" srcId="{25C96D9E-A532-4BD7-BBD9-746699C91D0E}" destId="{4B7D698D-AC2F-40FD-835A-CCC8D7550399}" srcOrd="1" destOrd="0" presId="urn:microsoft.com/office/officeart/2008/layout/HorizontalMultiLevelHierarchy"/>
    <dgm:cxn modelId="{C9186EED-E5D0-4C00-B10D-B766521D9B61}" type="presParOf" srcId="{4B7D698D-AC2F-40FD-835A-CCC8D7550399}" destId="{B08BC4CB-6C9F-46D7-A79A-89CD805D8E8E}" srcOrd="0" destOrd="0" presId="urn:microsoft.com/office/officeart/2008/layout/HorizontalMultiLevelHierarchy"/>
    <dgm:cxn modelId="{62550C7D-DD59-4FFF-8D9E-6CB9E8D4884F}" type="presParOf" srcId="{B08BC4CB-6C9F-46D7-A79A-89CD805D8E8E}" destId="{CC63684A-EF99-4E86-BB77-8DAE803CA5FC}" srcOrd="0" destOrd="0" presId="urn:microsoft.com/office/officeart/2008/layout/HorizontalMultiLevelHierarchy"/>
    <dgm:cxn modelId="{6C0CA5BC-3639-4014-98AB-DFD014A35304}" type="presParOf" srcId="{4B7D698D-AC2F-40FD-835A-CCC8D7550399}" destId="{8D1E7198-1E4D-472A-BE34-29CD13BDF44D}" srcOrd="1" destOrd="0" presId="urn:microsoft.com/office/officeart/2008/layout/HorizontalMultiLevelHierarchy"/>
    <dgm:cxn modelId="{05CCBC1E-ACAB-4BED-B333-25A772428251}" type="presParOf" srcId="{8D1E7198-1E4D-472A-BE34-29CD13BDF44D}" destId="{09F7CD39-2736-48C0-9ECC-388CF5A0A019}" srcOrd="0" destOrd="0" presId="urn:microsoft.com/office/officeart/2008/layout/HorizontalMultiLevelHierarchy"/>
    <dgm:cxn modelId="{05BD085C-5C07-49D8-ADD9-48CD3865913E}" type="presParOf" srcId="{8D1E7198-1E4D-472A-BE34-29CD13BDF44D}" destId="{CABE02C2-4279-45D6-BFEE-B2BE6C2211B5}" srcOrd="1" destOrd="0" presId="urn:microsoft.com/office/officeart/2008/layout/HorizontalMultiLevelHierarchy"/>
    <dgm:cxn modelId="{806BC2CD-B120-4194-B3CF-8CC66881D72C}" type="presParOf" srcId="{4B7D698D-AC2F-40FD-835A-CCC8D7550399}" destId="{1B634CB4-DB61-43EE-B07D-F4C0FA3C5DDA}" srcOrd="2" destOrd="0" presId="urn:microsoft.com/office/officeart/2008/layout/HorizontalMultiLevelHierarchy"/>
    <dgm:cxn modelId="{CF21093D-0FEF-4AFC-B1CF-58FFBAFB62C8}" type="presParOf" srcId="{1B634CB4-DB61-43EE-B07D-F4C0FA3C5DDA}" destId="{3CDE0B14-A671-41D6-ADA1-3096038B9EBB}" srcOrd="0" destOrd="0" presId="urn:microsoft.com/office/officeart/2008/layout/HorizontalMultiLevelHierarchy"/>
    <dgm:cxn modelId="{A2A854F5-CE3A-4D06-A748-8BDE6DCE894D}" type="presParOf" srcId="{4B7D698D-AC2F-40FD-835A-CCC8D7550399}" destId="{8B6556D8-8C35-4E0B-ADEC-E24B4566FACB}" srcOrd="3" destOrd="0" presId="urn:microsoft.com/office/officeart/2008/layout/HorizontalMultiLevelHierarchy"/>
    <dgm:cxn modelId="{C4D74C9F-A99A-4C61-AC62-1CF27E6970AA}" type="presParOf" srcId="{8B6556D8-8C35-4E0B-ADEC-E24B4566FACB}" destId="{91A258FD-C5B3-4F73-8088-5B6DF0D4C50E}" srcOrd="0" destOrd="0" presId="urn:microsoft.com/office/officeart/2008/layout/HorizontalMultiLevelHierarchy"/>
    <dgm:cxn modelId="{C2DF33B8-0906-434F-898B-9FC56E843417}" type="presParOf" srcId="{8B6556D8-8C35-4E0B-ADEC-E24B4566FACB}" destId="{6B78B071-C65D-4C82-A1B6-A72A143FAA54}" srcOrd="1" destOrd="0" presId="urn:microsoft.com/office/officeart/2008/layout/HorizontalMultiLevelHierarchy"/>
    <dgm:cxn modelId="{5AB5734D-FE1A-4535-A7B2-B8A85156614E}" type="presParOf" srcId="{0CB8365A-330C-4554-B0EE-C8F7C56C265E}" destId="{E21E7172-81CB-4F3E-BB50-D31A2FF4925C}" srcOrd="2" destOrd="0" presId="urn:microsoft.com/office/officeart/2008/layout/HorizontalMultiLevelHierarchy"/>
    <dgm:cxn modelId="{2B6DCBC6-1D5C-4EB3-905A-8669F8F4CD69}" type="presParOf" srcId="{E21E7172-81CB-4F3E-BB50-D31A2FF4925C}" destId="{62F6ADBD-6A1E-4C56-8F96-C990F2EEDC1A}" srcOrd="0" destOrd="0" presId="urn:microsoft.com/office/officeart/2008/layout/HorizontalMultiLevelHierarchy"/>
    <dgm:cxn modelId="{9EF66585-452C-4493-8ECC-8AFF87BEE069}" type="presParOf" srcId="{0CB8365A-330C-4554-B0EE-C8F7C56C265E}" destId="{C67FBE93-EABA-4CD9-A8E5-054A45718617}" srcOrd="3" destOrd="0" presId="urn:microsoft.com/office/officeart/2008/layout/HorizontalMultiLevelHierarchy"/>
    <dgm:cxn modelId="{BE96CEB8-14E7-48E0-B184-A0FBB16F6F2F}" type="presParOf" srcId="{C67FBE93-EABA-4CD9-A8E5-054A45718617}" destId="{62821A9D-AB7D-497E-AD04-54ABB6EB8E55}" srcOrd="0" destOrd="0" presId="urn:microsoft.com/office/officeart/2008/layout/HorizontalMultiLevelHierarchy"/>
    <dgm:cxn modelId="{5B865860-66F2-4FD5-9BEA-402EDA384EEC}" type="presParOf" srcId="{C67FBE93-EABA-4CD9-A8E5-054A45718617}" destId="{277FE5E5-F593-4F01-8087-BD9CAB5341F4}" srcOrd="1" destOrd="0" presId="urn:microsoft.com/office/officeart/2008/layout/HorizontalMultiLevelHierarchy"/>
    <dgm:cxn modelId="{C50BDEBC-B38F-4031-8B6F-659B97983BCB}" type="presParOf" srcId="{277FE5E5-F593-4F01-8087-BD9CAB5341F4}" destId="{FC1EA10D-636D-4E12-959D-58C280F90BF2}" srcOrd="0" destOrd="0" presId="urn:microsoft.com/office/officeart/2008/layout/HorizontalMultiLevelHierarchy"/>
    <dgm:cxn modelId="{18F66AFF-7452-49A3-8C14-6B0F8F314ECA}" type="presParOf" srcId="{FC1EA10D-636D-4E12-959D-58C280F90BF2}" destId="{86EF2E7C-93B2-48E3-9857-EC489A110E79}" srcOrd="0" destOrd="0" presId="urn:microsoft.com/office/officeart/2008/layout/HorizontalMultiLevelHierarchy"/>
    <dgm:cxn modelId="{4E16ACA8-E203-4438-B88E-6D45A1637157}" type="presParOf" srcId="{277FE5E5-F593-4F01-8087-BD9CAB5341F4}" destId="{9BEEB1DB-0159-4CBA-AB06-0EDB4C712BD5}" srcOrd="1" destOrd="0" presId="urn:microsoft.com/office/officeart/2008/layout/HorizontalMultiLevelHierarchy"/>
    <dgm:cxn modelId="{854936CD-AB1E-4C52-A50F-6132ACEC3F68}" type="presParOf" srcId="{9BEEB1DB-0159-4CBA-AB06-0EDB4C712BD5}" destId="{726596CC-894E-47D3-B73B-24B6A3EC8588}" srcOrd="0" destOrd="0" presId="urn:microsoft.com/office/officeart/2008/layout/HorizontalMultiLevelHierarchy"/>
    <dgm:cxn modelId="{C3C9D5E0-5926-4320-8FAF-6032070ECB9B}" type="presParOf" srcId="{9BEEB1DB-0159-4CBA-AB06-0EDB4C712BD5}" destId="{CC321349-9A86-41AA-A632-A33E39104507}" srcOrd="1" destOrd="0" presId="urn:microsoft.com/office/officeart/2008/layout/HorizontalMultiLevelHierarchy"/>
    <dgm:cxn modelId="{41C41788-5DDE-4E03-9B1D-21E18298046A}" type="presParOf" srcId="{277FE5E5-F593-4F01-8087-BD9CAB5341F4}" destId="{2F95A453-675F-4072-999B-59808B6A356A}" srcOrd="2" destOrd="0" presId="urn:microsoft.com/office/officeart/2008/layout/HorizontalMultiLevelHierarchy"/>
    <dgm:cxn modelId="{36A38527-3365-476D-8834-C5D38E01FDA3}" type="presParOf" srcId="{2F95A453-675F-4072-999B-59808B6A356A}" destId="{1E71D423-99D1-4F4E-8952-EE4B51C54623}" srcOrd="0" destOrd="0" presId="urn:microsoft.com/office/officeart/2008/layout/HorizontalMultiLevelHierarchy"/>
    <dgm:cxn modelId="{E4C0E55F-9580-41FE-A162-73546600BE3B}" type="presParOf" srcId="{277FE5E5-F593-4F01-8087-BD9CAB5341F4}" destId="{93E58672-4C9B-41D3-8225-5AF0115E4681}" srcOrd="3" destOrd="0" presId="urn:microsoft.com/office/officeart/2008/layout/HorizontalMultiLevelHierarchy"/>
    <dgm:cxn modelId="{DED27041-EB63-4D82-8F71-42E1A9D782E8}" type="presParOf" srcId="{93E58672-4C9B-41D3-8225-5AF0115E4681}" destId="{8FAF6625-7D68-4D4B-B36F-895E2D1AEFAA}" srcOrd="0" destOrd="0" presId="urn:microsoft.com/office/officeart/2008/layout/HorizontalMultiLevelHierarchy"/>
    <dgm:cxn modelId="{A3C4A675-5580-4B80-A6A2-F30B4690A17C}" type="presParOf" srcId="{93E58672-4C9B-41D3-8225-5AF0115E4681}" destId="{D3901981-A467-4C96-B922-C0D6EFE8E406}" srcOrd="1" destOrd="0" presId="urn:microsoft.com/office/officeart/2008/layout/HorizontalMultiLevelHierarchy"/>
    <dgm:cxn modelId="{4AE3EBD6-D19C-4C0D-ADCB-9988CD53D820}" type="presParOf" srcId="{0CB8365A-330C-4554-B0EE-C8F7C56C265E}" destId="{88CB8CA9-8350-4B9D-AFD9-3C5175BEB669}" srcOrd="4" destOrd="0" presId="urn:microsoft.com/office/officeart/2008/layout/HorizontalMultiLevelHierarchy"/>
    <dgm:cxn modelId="{63F7182B-C0B9-47C0-AA7F-C990C5DCBA7B}" type="presParOf" srcId="{88CB8CA9-8350-4B9D-AFD9-3C5175BEB669}" destId="{26CB05F8-27B1-4721-A473-9A9C01FB293B}" srcOrd="0" destOrd="0" presId="urn:microsoft.com/office/officeart/2008/layout/HorizontalMultiLevelHierarchy"/>
    <dgm:cxn modelId="{2E92BCC1-2007-4573-8BE2-7CD3F73CF834}" type="presParOf" srcId="{0CB8365A-330C-4554-B0EE-C8F7C56C265E}" destId="{FF11698E-5211-4E30-8A7E-A96B5A6EEE77}" srcOrd="5" destOrd="0" presId="urn:microsoft.com/office/officeart/2008/layout/HorizontalMultiLevelHierarchy"/>
    <dgm:cxn modelId="{8F9332A3-530A-4935-BB82-5FF104F2F67A}" type="presParOf" srcId="{FF11698E-5211-4E30-8A7E-A96B5A6EEE77}" destId="{09BFE5DC-892A-4565-B061-408E7486F72D}" srcOrd="0" destOrd="0" presId="urn:microsoft.com/office/officeart/2008/layout/HorizontalMultiLevelHierarchy"/>
    <dgm:cxn modelId="{29553918-98E5-40D6-A837-9C0D3FD1EC32}" type="presParOf" srcId="{FF11698E-5211-4E30-8A7E-A96B5A6EEE77}" destId="{843D1FCD-D6AC-4DB7-BFD1-0888E46AFE99}" srcOrd="1" destOrd="0" presId="urn:microsoft.com/office/officeart/2008/layout/HorizontalMultiLevelHierarchy"/>
    <dgm:cxn modelId="{DB9C2E7D-A03A-43C5-9CA5-7AB1601CA40D}" type="presParOf" srcId="{843D1FCD-D6AC-4DB7-BFD1-0888E46AFE99}" destId="{0DBCC4EA-42CE-4BD0-97C4-2F4DB220D127}" srcOrd="0" destOrd="0" presId="urn:microsoft.com/office/officeart/2008/layout/HorizontalMultiLevelHierarchy"/>
    <dgm:cxn modelId="{455FF55B-A081-43E9-AF41-835C85300B37}" type="presParOf" srcId="{0DBCC4EA-42CE-4BD0-97C4-2F4DB220D127}" destId="{CB697C9D-C227-4426-AD60-56C16577E0B9}" srcOrd="0" destOrd="0" presId="urn:microsoft.com/office/officeart/2008/layout/HorizontalMultiLevelHierarchy"/>
    <dgm:cxn modelId="{F3A243B3-DD24-40FE-9066-F51D2EF2C36A}" type="presParOf" srcId="{843D1FCD-D6AC-4DB7-BFD1-0888E46AFE99}" destId="{C184B306-3F45-4777-985E-470248E8BD84}" srcOrd="1" destOrd="0" presId="urn:microsoft.com/office/officeart/2008/layout/HorizontalMultiLevelHierarchy"/>
    <dgm:cxn modelId="{1317FE41-C54D-4BE9-AEC7-58D6A2D56B84}" type="presParOf" srcId="{C184B306-3F45-4777-985E-470248E8BD84}" destId="{03E1A5A0-1536-4882-9877-3C05688B01A3}" srcOrd="0" destOrd="0" presId="urn:microsoft.com/office/officeart/2008/layout/HorizontalMultiLevelHierarchy"/>
    <dgm:cxn modelId="{1D95D464-8184-40C2-802B-99E5343F0244}" type="presParOf" srcId="{C184B306-3F45-4777-985E-470248E8BD84}" destId="{7786A487-DA21-490D-9FC4-AA9F72A1A1D4}" srcOrd="1" destOrd="0" presId="urn:microsoft.com/office/officeart/2008/layout/HorizontalMultiLevelHierarchy"/>
    <dgm:cxn modelId="{BA8A1B69-7DC3-4F5D-9F1F-995226F23286}" type="presParOf" srcId="{843D1FCD-D6AC-4DB7-BFD1-0888E46AFE99}" destId="{2E6A25C4-EE9B-42CA-84D7-FA80A152ACAD}" srcOrd="2" destOrd="0" presId="urn:microsoft.com/office/officeart/2008/layout/HorizontalMultiLevelHierarchy"/>
    <dgm:cxn modelId="{9DB7BAF1-C134-4D90-ABCE-D80DF6E7BB8D}" type="presParOf" srcId="{2E6A25C4-EE9B-42CA-84D7-FA80A152ACAD}" destId="{9DAF46F7-7FEB-46F2-9A28-361CC08B1F76}" srcOrd="0" destOrd="0" presId="urn:microsoft.com/office/officeart/2008/layout/HorizontalMultiLevelHierarchy"/>
    <dgm:cxn modelId="{D2F43DBB-2D2A-4799-B053-7F091DABC9BC}" type="presParOf" srcId="{843D1FCD-D6AC-4DB7-BFD1-0888E46AFE99}" destId="{11613DE5-B45C-4FA7-9906-0BD9AB7F04F5}" srcOrd="3" destOrd="0" presId="urn:microsoft.com/office/officeart/2008/layout/HorizontalMultiLevelHierarchy"/>
    <dgm:cxn modelId="{F1E6D9F7-4D9C-43A6-BCC8-CA8D5ABF3752}" type="presParOf" srcId="{11613DE5-B45C-4FA7-9906-0BD9AB7F04F5}" destId="{DD667DD3-E6F9-47D2-BF6E-907FBF653F84}" srcOrd="0" destOrd="0" presId="urn:microsoft.com/office/officeart/2008/layout/HorizontalMultiLevelHierarchy"/>
    <dgm:cxn modelId="{8B38EA28-44EA-436A-A782-7581F234FD63}" type="presParOf" srcId="{11613DE5-B45C-4FA7-9906-0BD9AB7F04F5}" destId="{B8FADC95-2EE6-4EDD-9BE5-C38A7CD23E18}" srcOrd="1" destOrd="0" presId="urn:microsoft.com/office/officeart/2008/layout/HorizontalMultiLevelHierarchy"/>
    <dgm:cxn modelId="{653471C4-D368-46F3-91F3-CE22A8C38AF2}" type="presParOf" srcId="{0CB8365A-330C-4554-B0EE-C8F7C56C265E}" destId="{51E9038C-522A-45E3-97DA-19719FDA37B7}" srcOrd="6" destOrd="0" presId="urn:microsoft.com/office/officeart/2008/layout/HorizontalMultiLevelHierarchy"/>
    <dgm:cxn modelId="{4FCC740F-7E95-4571-A967-4DB3157194F2}" type="presParOf" srcId="{51E9038C-522A-45E3-97DA-19719FDA37B7}" destId="{2E3C8C79-1C0A-4F3C-83F1-E39A5E27A74A}" srcOrd="0" destOrd="0" presId="urn:microsoft.com/office/officeart/2008/layout/HorizontalMultiLevelHierarchy"/>
    <dgm:cxn modelId="{245DE890-B3B0-466E-82BC-016D1B979ADD}" type="presParOf" srcId="{0CB8365A-330C-4554-B0EE-C8F7C56C265E}" destId="{7C7E324E-B6E4-4EF8-815C-099084BA7D9A}" srcOrd="7" destOrd="0" presId="urn:microsoft.com/office/officeart/2008/layout/HorizontalMultiLevelHierarchy"/>
    <dgm:cxn modelId="{5B3A37D1-0E46-4D70-B5E9-8246305E0026}" type="presParOf" srcId="{7C7E324E-B6E4-4EF8-815C-099084BA7D9A}" destId="{AE2E7A38-3D89-481A-8C14-0941B972BCA1}" srcOrd="0" destOrd="0" presId="urn:microsoft.com/office/officeart/2008/layout/HorizontalMultiLevelHierarchy"/>
    <dgm:cxn modelId="{59050BFF-7A91-4EF4-9924-F2392DDC8769}" type="presParOf" srcId="{7C7E324E-B6E4-4EF8-815C-099084BA7D9A}" destId="{43FDF4FE-DB0B-40D7-AF21-D4FD031525B6}" srcOrd="1" destOrd="0" presId="urn:microsoft.com/office/officeart/2008/layout/HorizontalMultiLevelHierarchy"/>
    <dgm:cxn modelId="{E0AB79EF-3B8B-40DD-AB00-BE8A38ADBE0F}" type="presParOf" srcId="{43FDF4FE-DB0B-40D7-AF21-D4FD031525B6}" destId="{833B1CCB-853F-4152-B8A5-A5FE8494ABEC}" srcOrd="0" destOrd="0" presId="urn:microsoft.com/office/officeart/2008/layout/HorizontalMultiLevelHierarchy"/>
    <dgm:cxn modelId="{E97815EC-AF8E-4943-B0B0-F289A4992362}" type="presParOf" srcId="{833B1CCB-853F-4152-B8A5-A5FE8494ABEC}" destId="{2BFA5E6E-7BEB-4D5C-A3FB-0F565742CFF6}" srcOrd="0" destOrd="0" presId="urn:microsoft.com/office/officeart/2008/layout/HorizontalMultiLevelHierarchy"/>
    <dgm:cxn modelId="{C20AD615-3EAB-4701-90F5-5D95918D4190}" type="presParOf" srcId="{43FDF4FE-DB0B-40D7-AF21-D4FD031525B6}" destId="{2867C01D-E0C0-481B-A171-BC9115D9C216}" srcOrd="1" destOrd="0" presId="urn:microsoft.com/office/officeart/2008/layout/HorizontalMultiLevelHierarchy"/>
    <dgm:cxn modelId="{CBF6B166-201F-43AA-98A4-534CC352D261}" type="presParOf" srcId="{2867C01D-E0C0-481B-A171-BC9115D9C216}" destId="{60200E91-AD37-46F6-B2F2-913AE75F0DB5}" srcOrd="0" destOrd="0" presId="urn:microsoft.com/office/officeart/2008/layout/HorizontalMultiLevelHierarchy"/>
    <dgm:cxn modelId="{10FB8186-BCE8-433A-B44E-2677DA15314A}" type="presParOf" srcId="{2867C01D-E0C0-481B-A171-BC9115D9C216}" destId="{8B584BEA-C986-4EE4-89DE-11A6CF0BEC40}" srcOrd="1" destOrd="0" presId="urn:microsoft.com/office/officeart/2008/layout/HorizontalMultiLevelHierarchy"/>
    <dgm:cxn modelId="{9A1A619F-AE42-4778-999C-EE73809701CF}" type="presParOf" srcId="{43FDF4FE-DB0B-40D7-AF21-D4FD031525B6}" destId="{7B0CF0A1-D4DA-477C-A939-8A5ED357A3FB}" srcOrd="2" destOrd="0" presId="urn:microsoft.com/office/officeart/2008/layout/HorizontalMultiLevelHierarchy"/>
    <dgm:cxn modelId="{62F30C1D-C3A4-48D6-86BD-6ACB9AD61748}" type="presParOf" srcId="{7B0CF0A1-D4DA-477C-A939-8A5ED357A3FB}" destId="{4D5CEE3C-E824-45AA-AB77-08BD4D2E07AD}" srcOrd="0" destOrd="0" presId="urn:microsoft.com/office/officeart/2008/layout/HorizontalMultiLevelHierarchy"/>
    <dgm:cxn modelId="{FBDC82C8-0712-48A5-8B67-6399DC47C18B}" type="presParOf" srcId="{43FDF4FE-DB0B-40D7-AF21-D4FD031525B6}" destId="{0D1A273A-5CB9-46A2-BD87-34842C0164F7}" srcOrd="3" destOrd="0" presId="urn:microsoft.com/office/officeart/2008/layout/HorizontalMultiLevelHierarchy"/>
    <dgm:cxn modelId="{9B5A49E2-EAE8-44B6-8A34-D579232668A4}" type="presParOf" srcId="{0D1A273A-5CB9-46A2-BD87-34842C0164F7}" destId="{EC3AEFBD-ED67-4E6F-AF8B-2CD8DEE59090}" srcOrd="0" destOrd="0" presId="urn:microsoft.com/office/officeart/2008/layout/HorizontalMultiLevelHierarchy"/>
    <dgm:cxn modelId="{0CD08AA0-E71A-4A16-9C55-FD641C08FDBE}" type="presParOf" srcId="{0D1A273A-5CB9-46A2-BD87-34842C0164F7}" destId="{7A91C7DE-9450-4882-86EE-74A1F6B19EA3}" srcOrd="1" destOrd="0" presId="urn:microsoft.com/office/officeart/2008/layout/HorizontalMultiLevelHierarchy"/>
    <dgm:cxn modelId="{8FD403FC-680E-4C85-9CCF-28FD2DEB27D1}" type="presParOf" srcId="{0CB8365A-330C-4554-B0EE-C8F7C56C265E}" destId="{DA55D6A8-B6BB-499F-A871-93B3BECD5971}" srcOrd="8" destOrd="0" presId="urn:microsoft.com/office/officeart/2008/layout/HorizontalMultiLevelHierarchy"/>
    <dgm:cxn modelId="{6DD41052-3B62-443A-9DF8-5D7EB5ECCBBB}" type="presParOf" srcId="{DA55D6A8-B6BB-499F-A871-93B3BECD5971}" destId="{78CE0E40-63EB-43E4-B044-D403F3E825FA}" srcOrd="0" destOrd="0" presId="urn:microsoft.com/office/officeart/2008/layout/HorizontalMultiLevelHierarchy"/>
    <dgm:cxn modelId="{A3ED6583-7921-4945-A888-F3D3F55ADB27}" type="presParOf" srcId="{0CB8365A-330C-4554-B0EE-C8F7C56C265E}" destId="{3A8E6965-3E86-4AE6-AECA-2783F163CC4A}" srcOrd="9" destOrd="0" presId="urn:microsoft.com/office/officeart/2008/layout/HorizontalMultiLevelHierarchy"/>
    <dgm:cxn modelId="{FBF88B21-24FE-4AC5-9954-8692CCFFEBC4}" type="presParOf" srcId="{3A8E6965-3E86-4AE6-AECA-2783F163CC4A}" destId="{C229286A-1F21-4E1E-B6DD-FC6B042B1486}" srcOrd="0" destOrd="0" presId="urn:microsoft.com/office/officeart/2008/layout/HorizontalMultiLevelHierarchy"/>
    <dgm:cxn modelId="{2DE934E6-8E89-46BE-B8F0-5855CE422663}" type="presParOf" srcId="{3A8E6965-3E86-4AE6-AECA-2783F163CC4A}" destId="{8A38CAA7-B45C-4C31-9A1C-0ED74B19F915}" srcOrd="1" destOrd="0" presId="urn:microsoft.com/office/officeart/2008/layout/HorizontalMultiLevelHierarchy"/>
    <dgm:cxn modelId="{B82853F9-1380-4CD9-85D0-71A22C3246ED}" type="presParOf" srcId="{8A38CAA7-B45C-4C31-9A1C-0ED74B19F915}" destId="{B8E5145A-844D-484F-84A0-178BBE7714A8}" srcOrd="0" destOrd="0" presId="urn:microsoft.com/office/officeart/2008/layout/HorizontalMultiLevelHierarchy"/>
    <dgm:cxn modelId="{2F5A0CFF-28C2-43DA-9663-C4B93B6EBB2D}" type="presParOf" srcId="{B8E5145A-844D-484F-84A0-178BBE7714A8}" destId="{33BB8F3C-1E85-403B-BB8B-39D920EE5311}" srcOrd="0" destOrd="0" presId="urn:microsoft.com/office/officeart/2008/layout/HorizontalMultiLevelHierarchy"/>
    <dgm:cxn modelId="{ACEA6A60-31AD-4CDE-A1DA-ECAA1C219603}" type="presParOf" srcId="{8A38CAA7-B45C-4C31-9A1C-0ED74B19F915}" destId="{040EABB7-D3EB-4EB9-AFB3-43FD6AA3DA7D}" srcOrd="1" destOrd="0" presId="urn:microsoft.com/office/officeart/2008/layout/HorizontalMultiLevelHierarchy"/>
    <dgm:cxn modelId="{A20AE03A-570C-48A1-BCCE-E734B5606F27}" type="presParOf" srcId="{040EABB7-D3EB-4EB9-AFB3-43FD6AA3DA7D}" destId="{B430A0C3-1CB5-4B03-BEF8-07F26EAED1F4}" srcOrd="0" destOrd="0" presId="urn:microsoft.com/office/officeart/2008/layout/HorizontalMultiLevelHierarchy"/>
    <dgm:cxn modelId="{7558524B-AD79-4D24-8704-8BA01222BDEE}" type="presParOf" srcId="{040EABB7-D3EB-4EB9-AFB3-43FD6AA3DA7D}" destId="{1B547037-65F0-4B5B-9EBA-2E7B41BE2AB8}"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D17C4-4CB6-4AB6-B7CE-3B7BAC88F5FF}" type="doc">
      <dgm:prSet loTypeId="urn:microsoft.com/office/officeart/2005/8/layout/process1" loCatId="process" qsTypeId="urn:microsoft.com/office/officeart/2005/8/quickstyle/simple3" qsCatId="simple" csTypeId="urn:microsoft.com/office/officeart/2005/8/colors/colorful3" csCatId="colorful" phldr="1"/>
      <dgm:spPr/>
      <dgm:t>
        <a:bodyPr/>
        <a:lstStyle/>
        <a:p>
          <a:endParaRPr lang="es-EC"/>
        </a:p>
      </dgm:t>
    </dgm:pt>
    <dgm:pt modelId="{A641722E-C8C5-481E-BCC1-7BB564E8B617}">
      <dgm:prSet phldrT="[Texto]" custT="1"/>
      <dgm:spPr/>
      <dgm:t>
        <a:bodyPr/>
        <a:lstStyle/>
        <a:p>
          <a:pPr algn="ctr"/>
          <a:r>
            <a:rPr lang="es-419" sz="1600" dirty="0">
              <a:latin typeface="+mn-lt"/>
            </a:rPr>
            <a:t>Evidencia a manera general una relación positiva entre la calidad y el desempeño financiero</a:t>
          </a:r>
          <a:endParaRPr lang="es-EC" sz="1600" dirty="0">
            <a:latin typeface="+mn-lt"/>
          </a:endParaRPr>
        </a:p>
      </dgm:t>
    </dgm:pt>
    <dgm:pt modelId="{C236C3E0-0EFD-4C2F-B6F5-8B662E7AE4CD}" type="parTrans" cxnId="{0CA3566A-0B5F-4607-B867-5C35868FD10F}">
      <dgm:prSet/>
      <dgm:spPr/>
      <dgm:t>
        <a:bodyPr/>
        <a:lstStyle/>
        <a:p>
          <a:pPr algn="just"/>
          <a:endParaRPr lang="es-EC" sz="1600">
            <a:latin typeface="+mn-lt"/>
          </a:endParaRPr>
        </a:p>
      </dgm:t>
    </dgm:pt>
    <dgm:pt modelId="{B12E4DB9-305D-4C23-9281-502AB3250ED0}" type="sibTrans" cxnId="{0CA3566A-0B5F-4607-B867-5C35868FD10F}">
      <dgm:prSet custT="1"/>
      <dgm:spPr/>
      <dgm:t>
        <a:bodyPr/>
        <a:lstStyle/>
        <a:p>
          <a:pPr algn="just"/>
          <a:endParaRPr lang="es-EC" sz="1600">
            <a:latin typeface="+mn-lt"/>
          </a:endParaRPr>
        </a:p>
      </dgm:t>
    </dgm:pt>
    <dgm:pt modelId="{327C9652-0280-4F61-8ABF-B92E955FEFEA}">
      <dgm:prSet phldrT="[Texto]" custT="1"/>
      <dgm:spPr/>
      <dgm:t>
        <a:bodyPr/>
        <a:lstStyle/>
        <a:p>
          <a:pPr algn="ctr"/>
          <a:r>
            <a:rPr lang="es-419" sz="1600" dirty="0">
              <a:latin typeface="+mn-lt"/>
              <a:cs typeface="Andalus" panose="02020603050405020304" pitchFamily="18" charset="-78"/>
            </a:rPr>
            <a:t>Nivel de riesgo con impacto positivo con escala de calificación AAA</a:t>
          </a:r>
          <a:endParaRPr lang="es-EC" sz="1600" dirty="0">
            <a:latin typeface="+mn-lt"/>
          </a:endParaRPr>
        </a:p>
      </dgm:t>
    </dgm:pt>
    <dgm:pt modelId="{797A555B-0BB7-4F76-ADD7-5F487826169B}" type="parTrans" cxnId="{B8B909FD-BD46-46A4-A01A-149A15207A3A}">
      <dgm:prSet/>
      <dgm:spPr/>
      <dgm:t>
        <a:bodyPr/>
        <a:lstStyle/>
        <a:p>
          <a:pPr algn="just"/>
          <a:endParaRPr lang="es-EC" sz="1600">
            <a:latin typeface="+mn-lt"/>
          </a:endParaRPr>
        </a:p>
      </dgm:t>
    </dgm:pt>
    <dgm:pt modelId="{934C7608-C5BC-48E1-8A35-DF30B0107184}" type="sibTrans" cxnId="{B8B909FD-BD46-46A4-A01A-149A15207A3A}">
      <dgm:prSet custT="1"/>
      <dgm:spPr/>
      <dgm:t>
        <a:bodyPr/>
        <a:lstStyle/>
        <a:p>
          <a:pPr algn="just"/>
          <a:endParaRPr lang="es-EC" sz="1600">
            <a:latin typeface="+mn-lt"/>
          </a:endParaRPr>
        </a:p>
      </dgm:t>
    </dgm:pt>
    <dgm:pt modelId="{4040AA3A-5FC5-419B-8C31-4DBB00043EF1}">
      <dgm:prSet phldrT="[Texto]" custT="1"/>
      <dgm:spPr/>
      <dgm:t>
        <a:bodyPr/>
        <a:lstStyle/>
        <a:p>
          <a:pPr algn="ctr"/>
          <a:endParaRPr lang="es-419" sz="1600" dirty="0">
            <a:latin typeface="+mn-lt"/>
          </a:endParaRPr>
        </a:p>
        <a:p>
          <a:pPr algn="ctr"/>
          <a:endParaRPr lang="es-419" sz="1600" dirty="0">
            <a:latin typeface="+mn-lt"/>
          </a:endParaRPr>
        </a:p>
        <a:p>
          <a:pPr algn="ctr"/>
          <a:r>
            <a:rPr lang="es-419" sz="1600" dirty="0">
              <a:latin typeface="+mn-lt"/>
            </a:rPr>
            <a:t>Categorización de los indicadores financieros: Alto, Medio, Bajo</a:t>
          </a:r>
        </a:p>
        <a:p>
          <a:pPr algn="ctr"/>
          <a:endParaRPr lang="es-419" sz="1600" dirty="0">
            <a:latin typeface="+mn-lt"/>
          </a:endParaRPr>
        </a:p>
        <a:p>
          <a:pPr algn="ctr"/>
          <a:endParaRPr lang="es-EC" sz="1600" dirty="0">
            <a:latin typeface="+mn-lt"/>
          </a:endParaRPr>
        </a:p>
      </dgm:t>
    </dgm:pt>
    <dgm:pt modelId="{6037675E-C655-495A-81F2-29D9154D3033}" type="sibTrans" cxnId="{A93E5555-BC33-49DC-AD61-643933D2D4E1}">
      <dgm:prSet custT="1"/>
      <dgm:spPr/>
      <dgm:t>
        <a:bodyPr/>
        <a:lstStyle/>
        <a:p>
          <a:pPr algn="just"/>
          <a:endParaRPr lang="es-EC" sz="1600">
            <a:latin typeface="+mn-lt"/>
          </a:endParaRPr>
        </a:p>
      </dgm:t>
    </dgm:pt>
    <dgm:pt modelId="{3D151E97-735B-4E81-8FA1-432CE70EE067}" type="parTrans" cxnId="{A93E5555-BC33-49DC-AD61-643933D2D4E1}">
      <dgm:prSet/>
      <dgm:spPr/>
      <dgm:t>
        <a:bodyPr/>
        <a:lstStyle/>
        <a:p>
          <a:pPr algn="just"/>
          <a:endParaRPr lang="es-EC" sz="1600">
            <a:latin typeface="+mn-lt"/>
          </a:endParaRPr>
        </a:p>
      </dgm:t>
    </dgm:pt>
    <dgm:pt modelId="{CA0D1E18-66D4-4DD1-A8F3-6E965A25D203}">
      <dgm:prSet custT="1"/>
      <dgm:spPr/>
      <dgm:t>
        <a:bodyPr/>
        <a:lstStyle/>
        <a:p>
          <a:pPr algn="ctr">
            <a:lnSpc>
              <a:spcPct val="100000"/>
            </a:lnSpc>
          </a:pPr>
          <a:r>
            <a:rPr lang="es-MX" sz="1600" dirty="0">
              <a:latin typeface="+mn-lt"/>
            </a:rPr>
            <a:t>Correlación positiva de los indicadores financieros:</a:t>
          </a:r>
        </a:p>
        <a:p>
          <a:pPr algn="l">
            <a:lnSpc>
              <a:spcPct val="100000"/>
            </a:lnSpc>
          </a:pPr>
          <a:r>
            <a:rPr lang="es-MX" sz="1600" dirty="0">
              <a:latin typeface="+mn-lt"/>
            </a:rPr>
            <a:t>*Rentabilidad 0,53</a:t>
          </a:r>
        </a:p>
        <a:p>
          <a:pPr algn="l">
            <a:lnSpc>
              <a:spcPct val="100000"/>
            </a:lnSpc>
          </a:pPr>
          <a:r>
            <a:rPr lang="es-MX" sz="1600" dirty="0">
              <a:latin typeface="+mn-lt"/>
            </a:rPr>
            <a:t>*Cartera de crédito 0,67 </a:t>
          </a:r>
        </a:p>
        <a:p>
          <a:pPr algn="ctr">
            <a:lnSpc>
              <a:spcPct val="100000"/>
            </a:lnSpc>
          </a:pPr>
          <a:r>
            <a:rPr lang="es-MX" sz="1600" dirty="0">
              <a:latin typeface="+mn-lt"/>
            </a:rPr>
            <a:t>Se acepta la hipótesis alternativa</a:t>
          </a:r>
        </a:p>
      </dgm:t>
    </dgm:pt>
    <dgm:pt modelId="{DDA81420-0CCC-46C4-8EE1-5537E246F127}" type="parTrans" cxnId="{E2D9F4AA-D666-46E8-80FD-590CDD8787E3}">
      <dgm:prSet/>
      <dgm:spPr/>
      <dgm:t>
        <a:bodyPr/>
        <a:lstStyle/>
        <a:p>
          <a:pPr algn="just"/>
          <a:endParaRPr lang="es-EC" sz="1600">
            <a:latin typeface="+mn-lt"/>
          </a:endParaRPr>
        </a:p>
      </dgm:t>
    </dgm:pt>
    <dgm:pt modelId="{614F5EDD-330E-41FE-AE52-BEBA33649B2C}" type="sibTrans" cxnId="{E2D9F4AA-D666-46E8-80FD-590CDD8787E3}">
      <dgm:prSet/>
      <dgm:spPr/>
      <dgm:t>
        <a:bodyPr/>
        <a:lstStyle/>
        <a:p>
          <a:pPr algn="just"/>
          <a:endParaRPr lang="es-EC" sz="1600">
            <a:latin typeface="+mn-lt"/>
          </a:endParaRPr>
        </a:p>
      </dgm:t>
    </dgm:pt>
    <dgm:pt modelId="{9B9EA6AE-4B02-4FF9-B609-616EA462B202}" type="pres">
      <dgm:prSet presAssocID="{FD9D17C4-4CB6-4AB6-B7CE-3B7BAC88F5FF}" presName="Name0" presStyleCnt="0">
        <dgm:presLayoutVars>
          <dgm:dir/>
          <dgm:resizeHandles val="exact"/>
        </dgm:presLayoutVars>
      </dgm:prSet>
      <dgm:spPr/>
    </dgm:pt>
    <dgm:pt modelId="{C29697EC-ADE7-47A7-A70A-684835927847}" type="pres">
      <dgm:prSet presAssocID="{A641722E-C8C5-481E-BCC1-7BB564E8B617}" presName="node" presStyleLbl="node1" presStyleIdx="0" presStyleCnt="4" custScaleY="126499" custLinFactNeighborX="-572">
        <dgm:presLayoutVars>
          <dgm:bulletEnabled val="1"/>
        </dgm:presLayoutVars>
      </dgm:prSet>
      <dgm:spPr/>
    </dgm:pt>
    <dgm:pt modelId="{E26EDC6E-8473-4608-8BC4-0CDBDF432086}" type="pres">
      <dgm:prSet presAssocID="{B12E4DB9-305D-4C23-9281-502AB3250ED0}" presName="sibTrans" presStyleLbl="sibTrans2D1" presStyleIdx="0" presStyleCnt="3"/>
      <dgm:spPr/>
    </dgm:pt>
    <dgm:pt modelId="{0A838A04-366A-48ED-9393-5C633D394357}" type="pres">
      <dgm:prSet presAssocID="{B12E4DB9-305D-4C23-9281-502AB3250ED0}" presName="connectorText" presStyleLbl="sibTrans2D1" presStyleIdx="0" presStyleCnt="3"/>
      <dgm:spPr/>
    </dgm:pt>
    <dgm:pt modelId="{B19F29A2-E7DE-4EE7-A1A1-15662A3993F7}" type="pres">
      <dgm:prSet presAssocID="{4040AA3A-5FC5-419B-8C31-4DBB00043EF1}" presName="node" presStyleLbl="node1" presStyleIdx="1" presStyleCnt="4" custScaleY="126499">
        <dgm:presLayoutVars>
          <dgm:bulletEnabled val="1"/>
        </dgm:presLayoutVars>
      </dgm:prSet>
      <dgm:spPr/>
    </dgm:pt>
    <dgm:pt modelId="{F3CF79D7-E6A8-4C9F-B3AA-1A750B2C37FC}" type="pres">
      <dgm:prSet presAssocID="{6037675E-C655-495A-81F2-29D9154D3033}" presName="sibTrans" presStyleLbl="sibTrans2D1" presStyleIdx="1" presStyleCnt="3"/>
      <dgm:spPr/>
    </dgm:pt>
    <dgm:pt modelId="{75CF8D45-6E18-42B1-86C4-1A6BB42C4AE1}" type="pres">
      <dgm:prSet presAssocID="{6037675E-C655-495A-81F2-29D9154D3033}" presName="connectorText" presStyleLbl="sibTrans2D1" presStyleIdx="1" presStyleCnt="3"/>
      <dgm:spPr/>
    </dgm:pt>
    <dgm:pt modelId="{F9AE23FA-EDD8-4614-8198-A5F796AED2A1}" type="pres">
      <dgm:prSet presAssocID="{327C9652-0280-4F61-8ABF-B92E955FEFEA}" presName="node" presStyleLbl="node1" presStyleIdx="2" presStyleCnt="4" custScaleY="126499">
        <dgm:presLayoutVars>
          <dgm:bulletEnabled val="1"/>
        </dgm:presLayoutVars>
      </dgm:prSet>
      <dgm:spPr/>
    </dgm:pt>
    <dgm:pt modelId="{9B5CE95E-AD7F-49C9-BB61-33BD952DB788}" type="pres">
      <dgm:prSet presAssocID="{934C7608-C5BC-48E1-8A35-DF30B0107184}" presName="sibTrans" presStyleLbl="sibTrans2D1" presStyleIdx="2" presStyleCnt="3"/>
      <dgm:spPr/>
    </dgm:pt>
    <dgm:pt modelId="{C96BB854-03AE-4174-8485-B89234EF9CE3}" type="pres">
      <dgm:prSet presAssocID="{934C7608-C5BC-48E1-8A35-DF30B0107184}" presName="connectorText" presStyleLbl="sibTrans2D1" presStyleIdx="2" presStyleCnt="3"/>
      <dgm:spPr/>
    </dgm:pt>
    <dgm:pt modelId="{C765B23B-D35E-4EA6-A63B-0282D8291916}" type="pres">
      <dgm:prSet presAssocID="{CA0D1E18-66D4-4DD1-A8F3-6E965A25D203}" presName="node" presStyleLbl="node1" presStyleIdx="3" presStyleCnt="4" custScaleY="146276">
        <dgm:presLayoutVars>
          <dgm:bulletEnabled val="1"/>
        </dgm:presLayoutVars>
      </dgm:prSet>
      <dgm:spPr/>
    </dgm:pt>
  </dgm:ptLst>
  <dgm:cxnLst>
    <dgm:cxn modelId="{F92BFD5C-5AD8-4545-BFBF-51D62A091E55}" type="presOf" srcId="{934C7608-C5BC-48E1-8A35-DF30B0107184}" destId="{C96BB854-03AE-4174-8485-B89234EF9CE3}" srcOrd="1" destOrd="0" presId="urn:microsoft.com/office/officeart/2005/8/layout/process1"/>
    <dgm:cxn modelId="{0CA3566A-0B5F-4607-B867-5C35868FD10F}" srcId="{FD9D17C4-4CB6-4AB6-B7CE-3B7BAC88F5FF}" destId="{A641722E-C8C5-481E-BCC1-7BB564E8B617}" srcOrd="0" destOrd="0" parTransId="{C236C3E0-0EFD-4C2F-B6F5-8B662E7AE4CD}" sibTransId="{B12E4DB9-305D-4C23-9281-502AB3250ED0}"/>
    <dgm:cxn modelId="{F277E26E-B7F2-466C-ABCA-646B89A33AF5}" type="presOf" srcId="{4040AA3A-5FC5-419B-8C31-4DBB00043EF1}" destId="{B19F29A2-E7DE-4EE7-A1A1-15662A3993F7}" srcOrd="0" destOrd="0" presId="urn:microsoft.com/office/officeart/2005/8/layout/process1"/>
    <dgm:cxn modelId="{A93E5555-BC33-49DC-AD61-643933D2D4E1}" srcId="{FD9D17C4-4CB6-4AB6-B7CE-3B7BAC88F5FF}" destId="{4040AA3A-5FC5-419B-8C31-4DBB00043EF1}" srcOrd="1" destOrd="0" parTransId="{3D151E97-735B-4E81-8FA1-432CE70EE067}" sibTransId="{6037675E-C655-495A-81F2-29D9154D3033}"/>
    <dgm:cxn modelId="{1C4BAE83-A580-4B1F-9363-DECA46918EE2}" type="presOf" srcId="{6037675E-C655-495A-81F2-29D9154D3033}" destId="{75CF8D45-6E18-42B1-86C4-1A6BB42C4AE1}" srcOrd="1" destOrd="0" presId="urn:microsoft.com/office/officeart/2005/8/layout/process1"/>
    <dgm:cxn modelId="{E2D9F4AA-D666-46E8-80FD-590CDD8787E3}" srcId="{FD9D17C4-4CB6-4AB6-B7CE-3B7BAC88F5FF}" destId="{CA0D1E18-66D4-4DD1-A8F3-6E965A25D203}" srcOrd="3" destOrd="0" parTransId="{DDA81420-0CCC-46C4-8EE1-5537E246F127}" sibTransId="{614F5EDD-330E-41FE-AE52-BEBA33649B2C}"/>
    <dgm:cxn modelId="{AD3F2AAF-8740-4EBD-BA7D-568CAAC0C2A7}" type="presOf" srcId="{CA0D1E18-66D4-4DD1-A8F3-6E965A25D203}" destId="{C765B23B-D35E-4EA6-A63B-0282D8291916}" srcOrd="0" destOrd="0" presId="urn:microsoft.com/office/officeart/2005/8/layout/process1"/>
    <dgm:cxn modelId="{043383BB-4D51-4E2D-A4B3-3E599FFD6F19}" type="presOf" srcId="{B12E4DB9-305D-4C23-9281-502AB3250ED0}" destId="{0A838A04-366A-48ED-9393-5C633D394357}" srcOrd="1" destOrd="0" presId="urn:microsoft.com/office/officeart/2005/8/layout/process1"/>
    <dgm:cxn modelId="{656719BD-83E9-4424-A854-B96783ECEA8A}" type="presOf" srcId="{B12E4DB9-305D-4C23-9281-502AB3250ED0}" destId="{E26EDC6E-8473-4608-8BC4-0CDBDF432086}" srcOrd="0" destOrd="0" presId="urn:microsoft.com/office/officeart/2005/8/layout/process1"/>
    <dgm:cxn modelId="{008ED0C7-A26F-48AB-A744-C2AA6528CB6B}" type="presOf" srcId="{934C7608-C5BC-48E1-8A35-DF30B0107184}" destId="{9B5CE95E-AD7F-49C9-BB61-33BD952DB788}" srcOrd="0" destOrd="0" presId="urn:microsoft.com/office/officeart/2005/8/layout/process1"/>
    <dgm:cxn modelId="{E8F10BE3-A974-4FF5-A146-0E234BBACD3B}" type="presOf" srcId="{327C9652-0280-4F61-8ABF-B92E955FEFEA}" destId="{F9AE23FA-EDD8-4614-8198-A5F796AED2A1}" srcOrd="0" destOrd="0" presId="urn:microsoft.com/office/officeart/2005/8/layout/process1"/>
    <dgm:cxn modelId="{6495F7E9-1569-46B0-9C3B-DEB2DCDE800A}" type="presOf" srcId="{6037675E-C655-495A-81F2-29D9154D3033}" destId="{F3CF79D7-E6A8-4C9F-B3AA-1A750B2C37FC}" srcOrd="0" destOrd="0" presId="urn:microsoft.com/office/officeart/2005/8/layout/process1"/>
    <dgm:cxn modelId="{E8943AEA-EC35-425D-BEAD-D3CA81D935EC}" type="presOf" srcId="{A641722E-C8C5-481E-BCC1-7BB564E8B617}" destId="{C29697EC-ADE7-47A7-A70A-684835927847}" srcOrd="0" destOrd="0" presId="urn:microsoft.com/office/officeart/2005/8/layout/process1"/>
    <dgm:cxn modelId="{B0B3ECEF-E861-4F11-A00A-19276F18E2A9}" type="presOf" srcId="{FD9D17C4-4CB6-4AB6-B7CE-3B7BAC88F5FF}" destId="{9B9EA6AE-4B02-4FF9-B609-616EA462B202}" srcOrd="0" destOrd="0" presId="urn:microsoft.com/office/officeart/2005/8/layout/process1"/>
    <dgm:cxn modelId="{B8B909FD-BD46-46A4-A01A-149A15207A3A}" srcId="{FD9D17C4-4CB6-4AB6-B7CE-3B7BAC88F5FF}" destId="{327C9652-0280-4F61-8ABF-B92E955FEFEA}" srcOrd="2" destOrd="0" parTransId="{797A555B-0BB7-4F76-ADD7-5F487826169B}" sibTransId="{934C7608-C5BC-48E1-8A35-DF30B0107184}"/>
    <dgm:cxn modelId="{BF1A0599-4E60-4A02-A525-B6661D5E734E}" type="presParOf" srcId="{9B9EA6AE-4B02-4FF9-B609-616EA462B202}" destId="{C29697EC-ADE7-47A7-A70A-684835927847}" srcOrd="0" destOrd="0" presId="urn:microsoft.com/office/officeart/2005/8/layout/process1"/>
    <dgm:cxn modelId="{090A902D-C088-4280-87FF-3983E4B576D1}" type="presParOf" srcId="{9B9EA6AE-4B02-4FF9-B609-616EA462B202}" destId="{E26EDC6E-8473-4608-8BC4-0CDBDF432086}" srcOrd="1" destOrd="0" presId="urn:microsoft.com/office/officeart/2005/8/layout/process1"/>
    <dgm:cxn modelId="{8CE57360-7560-4EE8-9E3D-A17049CEA3AA}" type="presParOf" srcId="{E26EDC6E-8473-4608-8BC4-0CDBDF432086}" destId="{0A838A04-366A-48ED-9393-5C633D394357}" srcOrd="0" destOrd="0" presId="urn:microsoft.com/office/officeart/2005/8/layout/process1"/>
    <dgm:cxn modelId="{84E94477-3776-4448-BF94-BDD8D61E3CFC}" type="presParOf" srcId="{9B9EA6AE-4B02-4FF9-B609-616EA462B202}" destId="{B19F29A2-E7DE-4EE7-A1A1-15662A3993F7}" srcOrd="2" destOrd="0" presId="urn:microsoft.com/office/officeart/2005/8/layout/process1"/>
    <dgm:cxn modelId="{6ACD145C-0D51-49D0-A998-A5C21608AC08}" type="presParOf" srcId="{9B9EA6AE-4B02-4FF9-B609-616EA462B202}" destId="{F3CF79D7-E6A8-4C9F-B3AA-1A750B2C37FC}" srcOrd="3" destOrd="0" presId="urn:microsoft.com/office/officeart/2005/8/layout/process1"/>
    <dgm:cxn modelId="{BC55D1D7-90EF-49CF-A7AC-D45E37AC87FF}" type="presParOf" srcId="{F3CF79D7-E6A8-4C9F-B3AA-1A750B2C37FC}" destId="{75CF8D45-6E18-42B1-86C4-1A6BB42C4AE1}" srcOrd="0" destOrd="0" presId="urn:microsoft.com/office/officeart/2005/8/layout/process1"/>
    <dgm:cxn modelId="{B94182A0-611D-4850-96F8-A0CB76A8A9B1}" type="presParOf" srcId="{9B9EA6AE-4B02-4FF9-B609-616EA462B202}" destId="{F9AE23FA-EDD8-4614-8198-A5F796AED2A1}" srcOrd="4" destOrd="0" presId="urn:microsoft.com/office/officeart/2005/8/layout/process1"/>
    <dgm:cxn modelId="{2656760E-E143-4950-B521-4A19918D9491}" type="presParOf" srcId="{9B9EA6AE-4B02-4FF9-B609-616EA462B202}" destId="{9B5CE95E-AD7F-49C9-BB61-33BD952DB788}" srcOrd="5" destOrd="0" presId="urn:microsoft.com/office/officeart/2005/8/layout/process1"/>
    <dgm:cxn modelId="{C5467350-903E-4D2F-9502-BAD049E7CAE2}" type="presParOf" srcId="{9B5CE95E-AD7F-49C9-BB61-33BD952DB788}" destId="{C96BB854-03AE-4174-8485-B89234EF9CE3}" srcOrd="0" destOrd="0" presId="urn:microsoft.com/office/officeart/2005/8/layout/process1"/>
    <dgm:cxn modelId="{4E46DEC7-AD96-4834-A9FE-46AA40C60477}" type="presParOf" srcId="{9B9EA6AE-4B02-4FF9-B609-616EA462B202}" destId="{C765B23B-D35E-4EA6-A63B-0282D829191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3648F3-98FB-4790-AF89-218CBC6EF4A2}" type="doc">
      <dgm:prSet loTypeId="urn:microsoft.com/office/officeart/2005/8/layout/process5" loCatId="process" qsTypeId="urn:microsoft.com/office/officeart/2005/8/quickstyle/simple3" qsCatId="simple" csTypeId="urn:microsoft.com/office/officeart/2005/8/colors/colorful3" csCatId="colorful" phldr="1"/>
      <dgm:spPr/>
      <dgm:t>
        <a:bodyPr/>
        <a:lstStyle/>
        <a:p>
          <a:endParaRPr lang="es-EC"/>
        </a:p>
      </dgm:t>
    </dgm:pt>
    <dgm:pt modelId="{9642B2FA-C0EF-4FBF-9E17-0F2947E14C10}">
      <dgm:prSet phldrT="[Texto]" custT="1"/>
      <dgm:spPr/>
      <dgm:t>
        <a:bodyPr/>
        <a:lstStyle/>
        <a:p>
          <a:r>
            <a:rPr lang="es-419" sz="1600" dirty="0">
              <a:latin typeface="Andalus" panose="02020603050405020304" pitchFamily="18" charset="-78"/>
              <a:cs typeface="Andalus" panose="02020603050405020304" pitchFamily="18" charset="-78"/>
            </a:rPr>
            <a:t>La SEPS fortalezca sistemas de control, </a:t>
          </a:r>
          <a:r>
            <a:rPr lang="es-419" sz="1600" dirty="0">
              <a:cs typeface="Andalus" panose="02020603050405020304" pitchFamily="18" charset="-78"/>
            </a:rPr>
            <a:t>capacitaciones y búsqueda de nuevas estrategias</a:t>
          </a:r>
          <a:endParaRPr lang="es-EC" sz="1600" dirty="0"/>
        </a:p>
      </dgm:t>
    </dgm:pt>
    <dgm:pt modelId="{D78C7C53-3C28-460E-BB0C-9F3D85A50003}" type="parTrans" cxnId="{A9D5BED8-219A-4242-9BE9-C03C1CA688DC}">
      <dgm:prSet/>
      <dgm:spPr/>
      <dgm:t>
        <a:bodyPr/>
        <a:lstStyle/>
        <a:p>
          <a:endParaRPr lang="es-EC" sz="1600"/>
        </a:p>
      </dgm:t>
    </dgm:pt>
    <dgm:pt modelId="{449EEE7F-860E-4BED-9C5C-52EF43932E50}" type="sibTrans" cxnId="{A9D5BED8-219A-4242-9BE9-C03C1CA688DC}">
      <dgm:prSet custT="1"/>
      <dgm:spPr/>
      <dgm:t>
        <a:bodyPr/>
        <a:lstStyle/>
        <a:p>
          <a:endParaRPr lang="es-EC" sz="1600"/>
        </a:p>
      </dgm:t>
    </dgm:pt>
    <dgm:pt modelId="{6AD35E57-2F47-4067-81A6-3797502DD096}">
      <dgm:prSet phldrT="[Texto]" custT="1"/>
      <dgm:spPr/>
      <dgm:t>
        <a:bodyPr/>
        <a:lstStyle/>
        <a:p>
          <a:r>
            <a:rPr lang="es-419" sz="1600" dirty="0">
              <a:solidFill>
                <a:prstClr val="black"/>
              </a:solidFill>
              <a:cs typeface="Andalus" panose="02020603050405020304" pitchFamily="18" charset="-78"/>
            </a:rPr>
            <a:t>Las COAC deben reforzar sus procesos de gestión de riesgo alineados a la norma ISO</a:t>
          </a:r>
          <a:endParaRPr lang="es-EC" sz="1600" dirty="0"/>
        </a:p>
      </dgm:t>
    </dgm:pt>
    <dgm:pt modelId="{2D5BC74D-9B9C-4CB9-B987-95088F0F2E12}" type="parTrans" cxnId="{772E6C9B-24DC-4099-A931-31C2D6D66EE6}">
      <dgm:prSet/>
      <dgm:spPr/>
      <dgm:t>
        <a:bodyPr/>
        <a:lstStyle/>
        <a:p>
          <a:endParaRPr lang="es-EC" sz="1600"/>
        </a:p>
      </dgm:t>
    </dgm:pt>
    <dgm:pt modelId="{8D44EF77-6272-47EF-860F-9D2A870895AE}" type="sibTrans" cxnId="{772E6C9B-24DC-4099-A931-31C2D6D66EE6}">
      <dgm:prSet custT="1"/>
      <dgm:spPr/>
      <dgm:t>
        <a:bodyPr/>
        <a:lstStyle/>
        <a:p>
          <a:endParaRPr lang="es-EC" sz="1600"/>
        </a:p>
      </dgm:t>
    </dgm:pt>
    <dgm:pt modelId="{0E49282B-926B-41FA-A9DE-F9E67C5A4CB8}">
      <dgm:prSet phldrT="[Texto]" custT="1"/>
      <dgm:spPr/>
      <dgm:t>
        <a:bodyPr/>
        <a:lstStyle/>
        <a:p>
          <a:r>
            <a:rPr lang="es-419" sz="1600" dirty="0">
              <a:solidFill>
                <a:prstClr val="black"/>
              </a:solidFill>
              <a:latin typeface="Andalus" panose="02020603050405020304" pitchFamily="18" charset="-78"/>
              <a:cs typeface="Andalus" panose="02020603050405020304" pitchFamily="18" charset="-78"/>
            </a:rPr>
            <a:t>La norma ISO 9001: mantiene más orden y estructura, mejora sus procesos, la satisfacción de sus socios.</a:t>
          </a:r>
          <a:endParaRPr lang="es-EC" sz="1600" dirty="0"/>
        </a:p>
      </dgm:t>
    </dgm:pt>
    <dgm:pt modelId="{7C001EA1-2D83-4789-A1B9-022AEC83E109}" type="parTrans" cxnId="{3816AD09-320D-47AF-BEF7-D4C7A6E996CC}">
      <dgm:prSet/>
      <dgm:spPr/>
      <dgm:t>
        <a:bodyPr/>
        <a:lstStyle/>
        <a:p>
          <a:endParaRPr lang="es-EC" sz="1600"/>
        </a:p>
      </dgm:t>
    </dgm:pt>
    <dgm:pt modelId="{B8A70CB5-CFCE-484E-AE75-6DF2D4988ADC}" type="sibTrans" cxnId="{3816AD09-320D-47AF-BEF7-D4C7A6E996CC}">
      <dgm:prSet/>
      <dgm:spPr/>
      <dgm:t>
        <a:bodyPr/>
        <a:lstStyle/>
        <a:p>
          <a:endParaRPr lang="es-EC" sz="1600"/>
        </a:p>
      </dgm:t>
    </dgm:pt>
    <dgm:pt modelId="{ECC77010-A3E4-4893-B5B2-4F2DBCD2467D}">
      <dgm:prSet custT="1"/>
      <dgm:spPr/>
      <dgm:t>
        <a:bodyPr/>
        <a:lstStyle/>
        <a:p>
          <a:r>
            <a:rPr lang="es-419" sz="1600" dirty="0"/>
            <a:t>Promover el desarrollo y crecimiento </a:t>
          </a:r>
        </a:p>
        <a:p>
          <a:r>
            <a:rPr lang="es-419" sz="1600" dirty="0"/>
            <a:t>Obtener una certificación internacional de calidad no es un costo sino una inversión</a:t>
          </a:r>
          <a:endParaRPr lang="es-MX" sz="1600" dirty="0"/>
        </a:p>
      </dgm:t>
    </dgm:pt>
    <dgm:pt modelId="{2784440C-E815-464B-9CE0-C14B203669A2}" type="parTrans" cxnId="{E43601EC-3AD5-4140-A833-E4C5523F99DF}">
      <dgm:prSet/>
      <dgm:spPr/>
      <dgm:t>
        <a:bodyPr/>
        <a:lstStyle/>
        <a:p>
          <a:endParaRPr lang="es-MX" sz="1600"/>
        </a:p>
      </dgm:t>
    </dgm:pt>
    <dgm:pt modelId="{11EFA3EC-563D-46BE-B62E-0E310EDFE2EA}" type="sibTrans" cxnId="{E43601EC-3AD5-4140-A833-E4C5523F99DF}">
      <dgm:prSet custT="1"/>
      <dgm:spPr/>
      <dgm:t>
        <a:bodyPr/>
        <a:lstStyle/>
        <a:p>
          <a:endParaRPr lang="es-MX" sz="1600"/>
        </a:p>
      </dgm:t>
    </dgm:pt>
    <dgm:pt modelId="{D635FA89-91EF-42FD-9FC3-A9DC0CBA3348}" type="pres">
      <dgm:prSet presAssocID="{403648F3-98FB-4790-AF89-218CBC6EF4A2}" presName="diagram" presStyleCnt="0">
        <dgm:presLayoutVars>
          <dgm:dir/>
          <dgm:resizeHandles val="exact"/>
        </dgm:presLayoutVars>
      </dgm:prSet>
      <dgm:spPr/>
    </dgm:pt>
    <dgm:pt modelId="{C6439D93-84A2-45DD-A7AD-29F3C31A53F9}" type="pres">
      <dgm:prSet presAssocID="{ECC77010-A3E4-4893-B5B2-4F2DBCD2467D}" presName="node" presStyleLbl="node1" presStyleIdx="0" presStyleCnt="4">
        <dgm:presLayoutVars>
          <dgm:bulletEnabled val="1"/>
        </dgm:presLayoutVars>
      </dgm:prSet>
      <dgm:spPr/>
    </dgm:pt>
    <dgm:pt modelId="{5C03C304-C919-4725-8FF4-9C06831A30AF}" type="pres">
      <dgm:prSet presAssocID="{11EFA3EC-563D-46BE-B62E-0E310EDFE2EA}" presName="sibTrans" presStyleLbl="sibTrans2D1" presStyleIdx="0" presStyleCnt="3"/>
      <dgm:spPr/>
    </dgm:pt>
    <dgm:pt modelId="{D0E93D87-429E-4517-BDBB-668350F519CD}" type="pres">
      <dgm:prSet presAssocID="{11EFA3EC-563D-46BE-B62E-0E310EDFE2EA}" presName="connectorText" presStyleLbl="sibTrans2D1" presStyleIdx="0" presStyleCnt="3"/>
      <dgm:spPr/>
    </dgm:pt>
    <dgm:pt modelId="{9CCD6E45-D295-4542-9342-EE3E257B2631}" type="pres">
      <dgm:prSet presAssocID="{9642B2FA-C0EF-4FBF-9E17-0F2947E14C10}" presName="node" presStyleLbl="node1" presStyleIdx="1" presStyleCnt="4">
        <dgm:presLayoutVars>
          <dgm:bulletEnabled val="1"/>
        </dgm:presLayoutVars>
      </dgm:prSet>
      <dgm:spPr/>
    </dgm:pt>
    <dgm:pt modelId="{0C60E713-54F6-4A5B-8588-3189A97C0F60}" type="pres">
      <dgm:prSet presAssocID="{449EEE7F-860E-4BED-9C5C-52EF43932E50}" presName="sibTrans" presStyleLbl="sibTrans2D1" presStyleIdx="1" presStyleCnt="3"/>
      <dgm:spPr/>
    </dgm:pt>
    <dgm:pt modelId="{C7A5082B-DF6F-4FAA-B8FD-BFA163F7C3CE}" type="pres">
      <dgm:prSet presAssocID="{449EEE7F-860E-4BED-9C5C-52EF43932E50}" presName="connectorText" presStyleLbl="sibTrans2D1" presStyleIdx="1" presStyleCnt="3"/>
      <dgm:spPr/>
    </dgm:pt>
    <dgm:pt modelId="{3F912FDC-1294-45EC-8812-37BB26E56ABF}" type="pres">
      <dgm:prSet presAssocID="{6AD35E57-2F47-4067-81A6-3797502DD096}" presName="node" presStyleLbl="node1" presStyleIdx="2" presStyleCnt="4">
        <dgm:presLayoutVars>
          <dgm:bulletEnabled val="1"/>
        </dgm:presLayoutVars>
      </dgm:prSet>
      <dgm:spPr/>
    </dgm:pt>
    <dgm:pt modelId="{1594AEBB-3FB7-4338-B8A3-87E397531DB4}" type="pres">
      <dgm:prSet presAssocID="{8D44EF77-6272-47EF-860F-9D2A870895AE}" presName="sibTrans" presStyleLbl="sibTrans2D1" presStyleIdx="2" presStyleCnt="3"/>
      <dgm:spPr/>
    </dgm:pt>
    <dgm:pt modelId="{C5B82DB4-7105-42DC-BBD3-455E7C6A8F6F}" type="pres">
      <dgm:prSet presAssocID="{8D44EF77-6272-47EF-860F-9D2A870895AE}" presName="connectorText" presStyleLbl="sibTrans2D1" presStyleIdx="2" presStyleCnt="3"/>
      <dgm:spPr/>
    </dgm:pt>
    <dgm:pt modelId="{A2D48D5E-6236-4560-BF0D-E04D06D69EA3}" type="pres">
      <dgm:prSet presAssocID="{0E49282B-926B-41FA-A9DE-F9E67C5A4CB8}" presName="node" presStyleLbl="node1" presStyleIdx="3" presStyleCnt="4">
        <dgm:presLayoutVars>
          <dgm:bulletEnabled val="1"/>
        </dgm:presLayoutVars>
      </dgm:prSet>
      <dgm:spPr/>
    </dgm:pt>
  </dgm:ptLst>
  <dgm:cxnLst>
    <dgm:cxn modelId="{5E108A04-3009-4169-A870-707DE9874C84}" type="presOf" srcId="{449EEE7F-860E-4BED-9C5C-52EF43932E50}" destId="{0C60E713-54F6-4A5B-8588-3189A97C0F60}" srcOrd="0" destOrd="0" presId="urn:microsoft.com/office/officeart/2005/8/layout/process5"/>
    <dgm:cxn modelId="{DE850E07-6E2E-4CE7-9FAC-AEB838CB6CBA}" type="presOf" srcId="{9642B2FA-C0EF-4FBF-9E17-0F2947E14C10}" destId="{9CCD6E45-D295-4542-9342-EE3E257B2631}" srcOrd="0" destOrd="0" presId="urn:microsoft.com/office/officeart/2005/8/layout/process5"/>
    <dgm:cxn modelId="{3816AD09-320D-47AF-BEF7-D4C7A6E996CC}" srcId="{403648F3-98FB-4790-AF89-218CBC6EF4A2}" destId="{0E49282B-926B-41FA-A9DE-F9E67C5A4CB8}" srcOrd="3" destOrd="0" parTransId="{7C001EA1-2D83-4789-A1B9-022AEC83E109}" sibTransId="{B8A70CB5-CFCE-484E-AE75-6DF2D4988ADC}"/>
    <dgm:cxn modelId="{DBD31F29-B551-4606-B3E3-CB262CE8D816}" type="presOf" srcId="{449EEE7F-860E-4BED-9C5C-52EF43932E50}" destId="{C7A5082B-DF6F-4FAA-B8FD-BFA163F7C3CE}" srcOrd="1" destOrd="0" presId="urn:microsoft.com/office/officeart/2005/8/layout/process5"/>
    <dgm:cxn modelId="{CDC65F33-935C-47B8-826E-0BECB5E73B99}" type="presOf" srcId="{8D44EF77-6272-47EF-860F-9D2A870895AE}" destId="{C5B82DB4-7105-42DC-BBD3-455E7C6A8F6F}" srcOrd="1" destOrd="0" presId="urn:microsoft.com/office/officeart/2005/8/layout/process5"/>
    <dgm:cxn modelId="{16015166-A9A2-4D02-A461-0DAD26076D14}" type="presOf" srcId="{403648F3-98FB-4790-AF89-218CBC6EF4A2}" destId="{D635FA89-91EF-42FD-9FC3-A9DC0CBA3348}" srcOrd="0" destOrd="0" presId="urn:microsoft.com/office/officeart/2005/8/layout/process5"/>
    <dgm:cxn modelId="{770CCC96-2FBD-435D-814E-B7CBEE33155F}" type="presOf" srcId="{11EFA3EC-563D-46BE-B62E-0E310EDFE2EA}" destId="{5C03C304-C919-4725-8FF4-9C06831A30AF}" srcOrd="0" destOrd="0" presId="urn:microsoft.com/office/officeart/2005/8/layout/process5"/>
    <dgm:cxn modelId="{772E6C9B-24DC-4099-A931-31C2D6D66EE6}" srcId="{403648F3-98FB-4790-AF89-218CBC6EF4A2}" destId="{6AD35E57-2F47-4067-81A6-3797502DD096}" srcOrd="2" destOrd="0" parTransId="{2D5BC74D-9B9C-4CB9-B987-95088F0F2E12}" sibTransId="{8D44EF77-6272-47EF-860F-9D2A870895AE}"/>
    <dgm:cxn modelId="{42251BA2-330F-4D11-9E5C-FB76D39D029B}" type="presOf" srcId="{11EFA3EC-563D-46BE-B62E-0E310EDFE2EA}" destId="{D0E93D87-429E-4517-BDBB-668350F519CD}" srcOrd="1" destOrd="0" presId="urn:microsoft.com/office/officeart/2005/8/layout/process5"/>
    <dgm:cxn modelId="{6F46CEA4-6FAD-4751-9C02-E39CF92F851C}" type="presOf" srcId="{0E49282B-926B-41FA-A9DE-F9E67C5A4CB8}" destId="{A2D48D5E-6236-4560-BF0D-E04D06D69EA3}" srcOrd="0" destOrd="0" presId="urn:microsoft.com/office/officeart/2005/8/layout/process5"/>
    <dgm:cxn modelId="{F4AC89A9-E228-49BC-BD4E-5D7CBECB7CAE}" type="presOf" srcId="{ECC77010-A3E4-4893-B5B2-4F2DBCD2467D}" destId="{C6439D93-84A2-45DD-A7AD-29F3C31A53F9}" srcOrd="0" destOrd="0" presId="urn:microsoft.com/office/officeart/2005/8/layout/process5"/>
    <dgm:cxn modelId="{8D6892A9-F5F8-4659-8063-8C6BF5FB4C58}" type="presOf" srcId="{8D44EF77-6272-47EF-860F-9D2A870895AE}" destId="{1594AEBB-3FB7-4338-B8A3-87E397531DB4}" srcOrd="0" destOrd="0" presId="urn:microsoft.com/office/officeart/2005/8/layout/process5"/>
    <dgm:cxn modelId="{A9D5BED8-219A-4242-9BE9-C03C1CA688DC}" srcId="{403648F3-98FB-4790-AF89-218CBC6EF4A2}" destId="{9642B2FA-C0EF-4FBF-9E17-0F2947E14C10}" srcOrd="1" destOrd="0" parTransId="{D78C7C53-3C28-460E-BB0C-9F3D85A50003}" sibTransId="{449EEE7F-860E-4BED-9C5C-52EF43932E50}"/>
    <dgm:cxn modelId="{E43601EC-3AD5-4140-A833-E4C5523F99DF}" srcId="{403648F3-98FB-4790-AF89-218CBC6EF4A2}" destId="{ECC77010-A3E4-4893-B5B2-4F2DBCD2467D}" srcOrd="0" destOrd="0" parTransId="{2784440C-E815-464B-9CE0-C14B203669A2}" sibTransId="{11EFA3EC-563D-46BE-B62E-0E310EDFE2EA}"/>
    <dgm:cxn modelId="{87D0C3F9-29A8-4368-9D86-56168587A006}" type="presOf" srcId="{6AD35E57-2F47-4067-81A6-3797502DD096}" destId="{3F912FDC-1294-45EC-8812-37BB26E56ABF}" srcOrd="0" destOrd="0" presId="urn:microsoft.com/office/officeart/2005/8/layout/process5"/>
    <dgm:cxn modelId="{A41CD95D-77E7-47D2-A118-EFDAA131CD6E}" type="presParOf" srcId="{D635FA89-91EF-42FD-9FC3-A9DC0CBA3348}" destId="{C6439D93-84A2-45DD-A7AD-29F3C31A53F9}" srcOrd="0" destOrd="0" presId="urn:microsoft.com/office/officeart/2005/8/layout/process5"/>
    <dgm:cxn modelId="{165B7335-87C4-4546-A9F0-2451F4EC3E59}" type="presParOf" srcId="{D635FA89-91EF-42FD-9FC3-A9DC0CBA3348}" destId="{5C03C304-C919-4725-8FF4-9C06831A30AF}" srcOrd="1" destOrd="0" presId="urn:microsoft.com/office/officeart/2005/8/layout/process5"/>
    <dgm:cxn modelId="{05CF258D-F051-4022-8506-CE348CAEB9C4}" type="presParOf" srcId="{5C03C304-C919-4725-8FF4-9C06831A30AF}" destId="{D0E93D87-429E-4517-BDBB-668350F519CD}" srcOrd="0" destOrd="0" presId="urn:microsoft.com/office/officeart/2005/8/layout/process5"/>
    <dgm:cxn modelId="{B9D94420-BABB-47C6-AB86-8D90B7D71D75}" type="presParOf" srcId="{D635FA89-91EF-42FD-9FC3-A9DC0CBA3348}" destId="{9CCD6E45-D295-4542-9342-EE3E257B2631}" srcOrd="2" destOrd="0" presId="urn:microsoft.com/office/officeart/2005/8/layout/process5"/>
    <dgm:cxn modelId="{60A661F8-52A4-49AF-BB35-9458C1B24443}" type="presParOf" srcId="{D635FA89-91EF-42FD-9FC3-A9DC0CBA3348}" destId="{0C60E713-54F6-4A5B-8588-3189A97C0F60}" srcOrd="3" destOrd="0" presId="urn:microsoft.com/office/officeart/2005/8/layout/process5"/>
    <dgm:cxn modelId="{55E48154-C7A9-4621-9915-6AFFE6AA0655}" type="presParOf" srcId="{0C60E713-54F6-4A5B-8588-3189A97C0F60}" destId="{C7A5082B-DF6F-4FAA-B8FD-BFA163F7C3CE}" srcOrd="0" destOrd="0" presId="urn:microsoft.com/office/officeart/2005/8/layout/process5"/>
    <dgm:cxn modelId="{F21055AC-E2C5-4D6B-B4AD-BCA4B1C2C6F4}" type="presParOf" srcId="{D635FA89-91EF-42FD-9FC3-A9DC0CBA3348}" destId="{3F912FDC-1294-45EC-8812-37BB26E56ABF}" srcOrd="4" destOrd="0" presId="urn:microsoft.com/office/officeart/2005/8/layout/process5"/>
    <dgm:cxn modelId="{9E330011-EE76-4B1C-A2ED-F8EBA217D0D4}" type="presParOf" srcId="{D635FA89-91EF-42FD-9FC3-A9DC0CBA3348}" destId="{1594AEBB-3FB7-4338-B8A3-87E397531DB4}" srcOrd="5" destOrd="0" presId="urn:microsoft.com/office/officeart/2005/8/layout/process5"/>
    <dgm:cxn modelId="{22E162C8-5484-40E8-9C5D-45CEC8957C37}" type="presParOf" srcId="{1594AEBB-3FB7-4338-B8A3-87E397531DB4}" destId="{C5B82DB4-7105-42DC-BBD3-455E7C6A8F6F}" srcOrd="0" destOrd="0" presId="urn:microsoft.com/office/officeart/2005/8/layout/process5"/>
    <dgm:cxn modelId="{43405DCE-15CC-457F-A870-190C71FD5693}" type="presParOf" srcId="{D635FA89-91EF-42FD-9FC3-A9DC0CBA3348}" destId="{A2D48D5E-6236-4560-BF0D-E04D06D69EA3}"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B43B4-FE66-45DE-B71C-395188C245DF}">
      <dsp:nvSpPr>
        <dsp:cNvPr id="0" name=""/>
        <dsp:cNvSpPr/>
      </dsp:nvSpPr>
      <dsp:spPr>
        <a:xfrm rot="16200000">
          <a:off x="26973" y="900227"/>
          <a:ext cx="4785668" cy="3265682"/>
        </a:xfrm>
        <a:prstGeom prst="round2SameRect">
          <a:avLst>
            <a:gd name="adj1" fmla="val 16670"/>
            <a:gd name="adj2" fmla="val 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52400" rIns="137160" bIns="152400" numCol="1" spcCol="1270" anchor="t" anchorCtr="0">
          <a:noAutofit/>
        </a:bodyPr>
        <a:lstStyle/>
        <a:p>
          <a:pPr marL="0" lvl="0" indent="0" algn="l" defTabSz="1066800">
            <a:lnSpc>
              <a:spcPct val="90000"/>
            </a:lnSpc>
            <a:spcBef>
              <a:spcPct val="0"/>
            </a:spcBef>
            <a:spcAft>
              <a:spcPct val="35000"/>
            </a:spcAft>
            <a:buNone/>
          </a:pPr>
          <a:endParaRPr lang="es-ES" sz="2400" kern="1200" dirty="0"/>
        </a:p>
        <a:p>
          <a:pPr marL="0" lvl="0" indent="0" algn="l" defTabSz="1066800">
            <a:lnSpc>
              <a:spcPct val="90000"/>
            </a:lnSpc>
            <a:spcBef>
              <a:spcPct val="0"/>
            </a:spcBef>
            <a:spcAft>
              <a:spcPct val="35000"/>
            </a:spcAft>
            <a:buNone/>
          </a:pPr>
          <a:r>
            <a:rPr lang="es-ES" sz="2400" kern="1200" dirty="0"/>
            <a:t>Introducción</a:t>
          </a:r>
        </a:p>
      </dsp:txBody>
      <dsp:txXfrm rot="5400000">
        <a:off x="946412" y="299680"/>
        <a:ext cx="3106236" cy="4466776"/>
      </dsp:txXfrm>
    </dsp:sp>
    <dsp:sp modelId="{4E14D344-4979-459B-BBD5-666753B2EFF5}">
      <dsp:nvSpPr>
        <dsp:cNvPr id="0" name=""/>
        <dsp:cNvSpPr/>
      </dsp:nvSpPr>
      <dsp:spPr>
        <a:xfrm rot="5400000">
          <a:off x="3364398" y="1026562"/>
          <a:ext cx="4767331" cy="3003827"/>
        </a:xfrm>
        <a:prstGeom prst="round2SameRect">
          <a:avLst>
            <a:gd name="adj1" fmla="val 16670"/>
            <a:gd name="adj2" fmla="val 0"/>
          </a:avLst>
        </a:prstGeom>
        <a:solidFill>
          <a:schemeClr val="accent4">
            <a:tint val="50000"/>
            <a:hueOff val="9185945"/>
            <a:satOff val="-5042"/>
            <a:lumOff val="138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52400" rIns="91440" bIns="152400" numCol="1" spcCol="1270" anchor="t" anchorCtr="0">
          <a:noAutofit/>
        </a:bodyPr>
        <a:lstStyle/>
        <a:p>
          <a:pPr marL="0" lvl="0" indent="0" algn="l" defTabSz="1066800">
            <a:lnSpc>
              <a:spcPct val="90000"/>
            </a:lnSpc>
            <a:spcBef>
              <a:spcPct val="0"/>
            </a:spcBef>
            <a:spcAft>
              <a:spcPct val="35000"/>
            </a:spcAft>
            <a:buNone/>
          </a:pPr>
          <a:endParaRPr lang="es-ES" sz="2400" kern="1200" dirty="0"/>
        </a:p>
      </dsp:txBody>
      <dsp:txXfrm rot="-5400000">
        <a:off x="4246150" y="291472"/>
        <a:ext cx="2857166" cy="4474009"/>
      </dsp:txXfrm>
    </dsp:sp>
    <dsp:sp modelId="{B7F19FB6-639B-4A16-9BCA-E22A6B43CDEC}">
      <dsp:nvSpPr>
        <dsp:cNvPr id="0" name=""/>
        <dsp:cNvSpPr/>
      </dsp:nvSpPr>
      <dsp:spPr>
        <a:xfrm>
          <a:off x="3772820" y="34046"/>
          <a:ext cx="821131" cy="699497"/>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5AB4F2-8AD3-4038-9274-BB339D273434}">
      <dsp:nvSpPr>
        <dsp:cNvPr id="0" name=""/>
        <dsp:cNvSpPr/>
      </dsp:nvSpPr>
      <dsp:spPr>
        <a:xfrm rot="10800000">
          <a:off x="3676761" y="4231142"/>
          <a:ext cx="891607" cy="839921"/>
        </a:xfrm>
        <a:prstGeom prst="circularArrow">
          <a:avLst>
            <a:gd name="adj1" fmla="val 12500"/>
            <a:gd name="adj2" fmla="val 1142322"/>
            <a:gd name="adj3" fmla="val 20457678"/>
            <a:gd name="adj4" fmla="val 10800000"/>
            <a:gd name="adj5" fmla="val 12500"/>
          </a:avLst>
        </a:prstGeom>
        <a:solidFill>
          <a:schemeClr val="accent4">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9495A-39BB-4BFA-9E63-F83A6E2814AC}">
      <dsp:nvSpPr>
        <dsp:cNvPr id="0" name=""/>
        <dsp:cNvSpPr/>
      </dsp:nvSpPr>
      <dsp:spPr>
        <a:xfrm>
          <a:off x="-5110950" y="-782947"/>
          <a:ext cx="6086517" cy="6086517"/>
        </a:xfrm>
        <a:prstGeom prst="blockArc">
          <a:avLst>
            <a:gd name="adj1" fmla="val 18900000"/>
            <a:gd name="adj2" fmla="val 2700000"/>
            <a:gd name="adj3" fmla="val 35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24523-CA1B-407A-9AB2-707EF0EE6B88}">
      <dsp:nvSpPr>
        <dsp:cNvPr id="0" name=""/>
        <dsp:cNvSpPr/>
      </dsp:nvSpPr>
      <dsp:spPr>
        <a:xfrm>
          <a:off x="426732" y="282448"/>
          <a:ext cx="9352416" cy="565258"/>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8674"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t>Entre el 2013 y diciembre del 2016 se liquidaron 200 cooperativas (SEPS): </a:t>
          </a:r>
        </a:p>
      </dsp:txBody>
      <dsp:txXfrm>
        <a:off x="426732" y="282448"/>
        <a:ext cx="9352416" cy="565258"/>
      </dsp:txXfrm>
    </dsp:sp>
    <dsp:sp modelId="{E7F929EC-50C8-4387-82DC-2CE28D9049F9}">
      <dsp:nvSpPr>
        <dsp:cNvPr id="0" name=""/>
        <dsp:cNvSpPr/>
      </dsp:nvSpPr>
      <dsp:spPr>
        <a:xfrm>
          <a:off x="73446" y="211791"/>
          <a:ext cx="706573" cy="7065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9CA22D8-15FE-44ED-BFD6-A5E16EDA80E4}">
      <dsp:nvSpPr>
        <dsp:cNvPr id="0" name=""/>
        <dsp:cNvSpPr/>
      </dsp:nvSpPr>
      <dsp:spPr>
        <a:xfrm>
          <a:off x="831780" y="1130065"/>
          <a:ext cx="8947368" cy="565258"/>
        </a:xfrm>
        <a:prstGeom prst="rect">
          <a:avLst/>
        </a:prstGeom>
        <a:gradFill rotWithShape="0">
          <a:gsLst>
            <a:gs pos="0">
              <a:schemeClr val="accent3">
                <a:shade val="80000"/>
                <a:hueOff val="133367"/>
                <a:satOff val="-12696"/>
                <a:lumOff val="9448"/>
                <a:alphaOff val="0"/>
                <a:tint val="50000"/>
                <a:satMod val="300000"/>
              </a:schemeClr>
            </a:gs>
            <a:gs pos="35000">
              <a:schemeClr val="accent3">
                <a:shade val="80000"/>
                <a:hueOff val="133367"/>
                <a:satOff val="-12696"/>
                <a:lumOff val="9448"/>
                <a:alphaOff val="0"/>
                <a:tint val="37000"/>
                <a:satMod val="300000"/>
              </a:schemeClr>
            </a:gs>
            <a:gs pos="100000">
              <a:schemeClr val="accent3">
                <a:shade val="80000"/>
                <a:hueOff val="133367"/>
                <a:satOff val="-12696"/>
                <a:lumOff val="944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8674"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t>Ineficientes sistemas de gestión de cobro. </a:t>
          </a:r>
          <a:endParaRPr lang="es-419" sz="2000" kern="1200" dirty="0"/>
        </a:p>
      </dsp:txBody>
      <dsp:txXfrm>
        <a:off x="831780" y="1130065"/>
        <a:ext cx="8947368" cy="565258"/>
      </dsp:txXfrm>
    </dsp:sp>
    <dsp:sp modelId="{D4250D6F-8913-48C7-A09C-543CD3541510}">
      <dsp:nvSpPr>
        <dsp:cNvPr id="0" name=""/>
        <dsp:cNvSpPr/>
      </dsp:nvSpPr>
      <dsp:spPr>
        <a:xfrm>
          <a:off x="478494" y="1059408"/>
          <a:ext cx="706573" cy="7065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133367"/>
              <a:satOff val="-12696"/>
              <a:lumOff val="9448"/>
              <a:alphaOff val="0"/>
            </a:schemeClr>
          </a:solidFill>
          <a:prstDash val="solid"/>
        </a:ln>
        <a:effectLst/>
      </dsp:spPr>
      <dsp:style>
        <a:lnRef idx="1">
          <a:scrgbClr r="0" g="0" b="0"/>
        </a:lnRef>
        <a:fillRef idx="2">
          <a:scrgbClr r="0" g="0" b="0"/>
        </a:fillRef>
        <a:effectRef idx="0">
          <a:scrgbClr r="0" g="0" b="0"/>
        </a:effectRef>
        <a:fontRef idx="minor"/>
      </dsp:style>
    </dsp:sp>
    <dsp:sp modelId="{3C897F99-F027-4F3D-B132-5B0AA834CE8A}">
      <dsp:nvSpPr>
        <dsp:cNvPr id="0" name=""/>
        <dsp:cNvSpPr/>
      </dsp:nvSpPr>
      <dsp:spPr>
        <a:xfrm>
          <a:off x="956097" y="1977682"/>
          <a:ext cx="8823051" cy="565258"/>
        </a:xfrm>
        <a:prstGeom prst="rect">
          <a:avLst/>
        </a:prstGeom>
        <a:gradFill rotWithShape="0">
          <a:gsLst>
            <a:gs pos="0">
              <a:schemeClr val="accent3">
                <a:shade val="80000"/>
                <a:hueOff val="266734"/>
                <a:satOff val="-25391"/>
                <a:lumOff val="18897"/>
                <a:alphaOff val="0"/>
                <a:tint val="50000"/>
                <a:satMod val="300000"/>
              </a:schemeClr>
            </a:gs>
            <a:gs pos="35000">
              <a:schemeClr val="accent3">
                <a:shade val="80000"/>
                <a:hueOff val="266734"/>
                <a:satOff val="-25391"/>
                <a:lumOff val="18897"/>
                <a:alphaOff val="0"/>
                <a:tint val="37000"/>
                <a:satMod val="300000"/>
              </a:schemeClr>
            </a:gs>
            <a:gs pos="100000">
              <a:schemeClr val="accent3">
                <a:shade val="80000"/>
                <a:hueOff val="266734"/>
                <a:satOff val="-25391"/>
                <a:lumOff val="188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8674"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t>Pérdidas superiores al 50% del capital social.</a:t>
          </a:r>
        </a:p>
      </dsp:txBody>
      <dsp:txXfrm>
        <a:off x="956097" y="1977682"/>
        <a:ext cx="8823051" cy="565258"/>
      </dsp:txXfrm>
    </dsp:sp>
    <dsp:sp modelId="{3623DF63-3D07-4C04-9159-1F756258339F}">
      <dsp:nvSpPr>
        <dsp:cNvPr id="0" name=""/>
        <dsp:cNvSpPr/>
      </dsp:nvSpPr>
      <dsp:spPr>
        <a:xfrm>
          <a:off x="602811" y="1907024"/>
          <a:ext cx="706573" cy="7065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266734"/>
              <a:satOff val="-25391"/>
              <a:lumOff val="18897"/>
              <a:alphaOff val="0"/>
            </a:schemeClr>
          </a:solidFill>
          <a:prstDash val="solid"/>
        </a:ln>
        <a:effectLst/>
      </dsp:spPr>
      <dsp:style>
        <a:lnRef idx="1">
          <a:scrgbClr r="0" g="0" b="0"/>
        </a:lnRef>
        <a:fillRef idx="2">
          <a:scrgbClr r="0" g="0" b="0"/>
        </a:fillRef>
        <a:effectRef idx="0">
          <a:scrgbClr r="0" g="0" b="0"/>
        </a:effectRef>
        <a:fontRef idx="minor"/>
      </dsp:style>
    </dsp:sp>
    <dsp:sp modelId="{3B670C57-DB0A-45BD-AC42-E3867AE2C721}">
      <dsp:nvSpPr>
        <dsp:cNvPr id="0" name=""/>
        <dsp:cNvSpPr/>
      </dsp:nvSpPr>
      <dsp:spPr>
        <a:xfrm>
          <a:off x="831780" y="2825298"/>
          <a:ext cx="8947368" cy="565258"/>
        </a:xfrm>
        <a:prstGeom prst="rect">
          <a:avLst/>
        </a:prstGeom>
        <a:gradFill rotWithShape="0">
          <a:gsLst>
            <a:gs pos="0">
              <a:schemeClr val="accent3">
                <a:shade val="80000"/>
                <a:hueOff val="400101"/>
                <a:satOff val="-38087"/>
                <a:lumOff val="28346"/>
                <a:alphaOff val="0"/>
                <a:tint val="50000"/>
                <a:satMod val="300000"/>
              </a:schemeClr>
            </a:gs>
            <a:gs pos="35000">
              <a:schemeClr val="accent3">
                <a:shade val="80000"/>
                <a:hueOff val="400101"/>
                <a:satOff val="-38087"/>
                <a:lumOff val="28346"/>
                <a:alphaOff val="0"/>
                <a:tint val="37000"/>
                <a:satMod val="300000"/>
              </a:schemeClr>
            </a:gs>
            <a:gs pos="100000">
              <a:schemeClr val="accent3">
                <a:shade val="80000"/>
                <a:hueOff val="400101"/>
                <a:satOff val="-38087"/>
                <a:lumOff val="283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8674"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t>Deficiente interacción empleado – socio.</a:t>
          </a:r>
        </a:p>
      </dsp:txBody>
      <dsp:txXfrm>
        <a:off x="831780" y="2825298"/>
        <a:ext cx="8947368" cy="565258"/>
      </dsp:txXfrm>
    </dsp:sp>
    <dsp:sp modelId="{FA9E527E-A719-4590-A356-ED534BB273DD}">
      <dsp:nvSpPr>
        <dsp:cNvPr id="0" name=""/>
        <dsp:cNvSpPr/>
      </dsp:nvSpPr>
      <dsp:spPr>
        <a:xfrm>
          <a:off x="468050" y="2707251"/>
          <a:ext cx="706573" cy="7065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400101"/>
              <a:satOff val="-38087"/>
              <a:lumOff val="28346"/>
              <a:alphaOff val="0"/>
            </a:schemeClr>
          </a:solidFill>
          <a:prstDash val="solid"/>
        </a:ln>
        <a:effectLst/>
      </dsp:spPr>
      <dsp:style>
        <a:lnRef idx="1">
          <a:scrgbClr r="0" g="0" b="0"/>
        </a:lnRef>
        <a:fillRef idx="2">
          <a:scrgbClr r="0" g="0" b="0"/>
        </a:fillRef>
        <a:effectRef idx="0">
          <a:scrgbClr r="0" g="0" b="0"/>
        </a:effectRef>
        <a:fontRef idx="minor"/>
      </dsp:style>
    </dsp:sp>
    <dsp:sp modelId="{CD23037E-B943-4E3D-8A27-1B71AAE0B9DC}">
      <dsp:nvSpPr>
        <dsp:cNvPr id="0" name=""/>
        <dsp:cNvSpPr/>
      </dsp:nvSpPr>
      <dsp:spPr>
        <a:xfrm>
          <a:off x="426732" y="3672915"/>
          <a:ext cx="9352416" cy="565258"/>
        </a:xfrm>
        <a:prstGeom prst="rect">
          <a:avLst/>
        </a:prstGeom>
        <a:gradFill rotWithShape="0">
          <a:gsLst>
            <a:gs pos="0">
              <a:schemeClr val="accent3">
                <a:shade val="80000"/>
                <a:hueOff val="533469"/>
                <a:satOff val="-50782"/>
                <a:lumOff val="37794"/>
                <a:alphaOff val="0"/>
                <a:tint val="50000"/>
                <a:satMod val="300000"/>
              </a:schemeClr>
            </a:gs>
            <a:gs pos="35000">
              <a:schemeClr val="accent3">
                <a:shade val="80000"/>
                <a:hueOff val="533469"/>
                <a:satOff val="-50782"/>
                <a:lumOff val="37794"/>
                <a:alphaOff val="0"/>
                <a:tint val="37000"/>
                <a:satMod val="300000"/>
              </a:schemeClr>
            </a:gs>
            <a:gs pos="100000">
              <a:schemeClr val="accent3">
                <a:shade val="80000"/>
                <a:hueOff val="533469"/>
                <a:satOff val="-50782"/>
                <a:lumOff val="377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8674" tIns="50800" rIns="50800" bIns="50800" numCol="1" spcCol="1270" anchor="ctr" anchorCtr="0">
          <a:noAutofit/>
        </a:bodyPr>
        <a:lstStyle/>
        <a:p>
          <a:pPr marL="0" lvl="0" indent="0" algn="l" defTabSz="889000">
            <a:lnSpc>
              <a:spcPct val="90000"/>
            </a:lnSpc>
            <a:spcBef>
              <a:spcPct val="0"/>
            </a:spcBef>
            <a:spcAft>
              <a:spcPct val="35000"/>
            </a:spcAft>
            <a:buNone/>
          </a:pPr>
          <a:r>
            <a:rPr lang="es-419" sz="2000" kern="1200" dirty="0"/>
            <a:t>Incumplimientos regulatorios.</a:t>
          </a:r>
          <a:endParaRPr lang="es-MX" sz="2000" kern="1200" dirty="0"/>
        </a:p>
      </dsp:txBody>
      <dsp:txXfrm>
        <a:off x="426732" y="3672915"/>
        <a:ext cx="9352416" cy="565258"/>
      </dsp:txXfrm>
    </dsp:sp>
    <dsp:sp modelId="{6389D56F-0233-4A2C-8529-79ECD6700AF6}">
      <dsp:nvSpPr>
        <dsp:cNvPr id="0" name=""/>
        <dsp:cNvSpPr/>
      </dsp:nvSpPr>
      <dsp:spPr>
        <a:xfrm>
          <a:off x="73446" y="3602258"/>
          <a:ext cx="706573" cy="7065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533469"/>
              <a:satOff val="-50782"/>
              <a:lumOff val="37794"/>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E5E30-50B8-4951-B1E8-9300B92E7F56}">
      <dsp:nvSpPr>
        <dsp:cNvPr id="0" name=""/>
        <dsp:cNvSpPr/>
      </dsp:nvSpPr>
      <dsp:spPr>
        <a:xfrm>
          <a:off x="1326110" y="1881809"/>
          <a:ext cx="252625" cy="1684814"/>
        </a:xfrm>
        <a:custGeom>
          <a:avLst/>
          <a:gdLst/>
          <a:ahLst/>
          <a:cxnLst/>
          <a:rect l="0" t="0" r="0" b="0"/>
          <a:pathLst>
            <a:path>
              <a:moveTo>
                <a:pt x="0" y="0"/>
              </a:moveTo>
              <a:lnTo>
                <a:pt x="126312" y="0"/>
              </a:lnTo>
              <a:lnTo>
                <a:pt x="126312" y="1684814"/>
              </a:lnTo>
              <a:lnTo>
                <a:pt x="252625" y="168481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a:p>
      </dsp:txBody>
      <dsp:txXfrm>
        <a:off x="1409831" y="2681624"/>
        <a:ext cx="85182" cy="85182"/>
      </dsp:txXfrm>
    </dsp:sp>
    <dsp:sp modelId="{370C21D2-6B13-4691-80C4-C23BFA7A1897}">
      <dsp:nvSpPr>
        <dsp:cNvPr id="0" name=""/>
        <dsp:cNvSpPr/>
      </dsp:nvSpPr>
      <dsp:spPr>
        <a:xfrm>
          <a:off x="1326110" y="1881809"/>
          <a:ext cx="252625" cy="1203438"/>
        </a:xfrm>
        <a:custGeom>
          <a:avLst/>
          <a:gdLst/>
          <a:ahLst/>
          <a:cxnLst/>
          <a:rect l="0" t="0" r="0" b="0"/>
          <a:pathLst>
            <a:path>
              <a:moveTo>
                <a:pt x="0" y="0"/>
              </a:moveTo>
              <a:lnTo>
                <a:pt x="126312" y="0"/>
              </a:lnTo>
              <a:lnTo>
                <a:pt x="126312" y="1203438"/>
              </a:lnTo>
              <a:lnTo>
                <a:pt x="252625" y="120343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421681" y="2452786"/>
        <a:ext cx="61483" cy="61483"/>
      </dsp:txXfrm>
    </dsp:sp>
    <dsp:sp modelId="{00539234-0D39-4A79-A60F-18A49FE1EB23}">
      <dsp:nvSpPr>
        <dsp:cNvPr id="0" name=""/>
        <dsp:cNvSpPr/>
      </dsp:nvSpPr>
      <dsp:spPr>
        <a:xfrm>
          <a:off x="1326110" y="1881809"/>
          <a:ext cx="252625" cy="722063"/>
        </a:xfrm>
        <a:custGeom>
          <a:avLst/>
          <a:gdLst/>
          <a:ahLst/>
          <a:cxnLst/>
          <a:rect l="0" t="0" r="0" b="0"/>
          <a:pathLst>
            <a:path>
              <a:moveTo>
                <a:pt x="0" y="0"/>
              </a:moveTo>
              <a:lnTo>
                <a:pt x="126312" y="0"/>
              </a:lnTo>
              <a:lnTo>
                <a:pt x="126312" y="722063"/>
              </a:lnTo>
              <a:lnTo>
                <a:pt x="252625" y="72206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433298" y="2223716"/>
        <a:ext cx="38249" cy="38249"/>
      </dsp:txXfrm>
    </dsp:sp>
    <dsp:sp modelId="{DA55D6A8-B6BB-499F-A871-93B3BECD5971}">
      <dsp:nvSpPr>
        <dsp:cNvPr id="0" name=""/>
        <dsp:cNvSpPr/>
      </dsp:nvSpPr>
      <dsp:spPr>
        <a:xfrm>
          <a:off x="1326110" y="1881809"/>
          <a:ext cx="252625" cy="240687"/>
        </a:xfrm>
        <a:custGeom>
          <a:avLst/>
          <a:gdLst/>
          <a:ahLst/>
          <a:cxnLst/>
          <a:rect l="0" t="0" r="0" b="0"/>
          <a:pathLst>
            <a:path>
              <a:moveTo>
                <a:pt x="0" y="0"/>
              </a:moveTo>
              <a:lnTo>
                <a:pt x="126312" y="0"/>
              </a:lnTo>
              <a:lnTo>
                <a:pt x="126312" y="240687"/>
              </a:lnTo>
              <a:lnTo>
                <a:pt x="252625" y="24068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443699" y="1993429"/>
        <a:ext cx="17446" cy="17446"/>
      </dsp:txXfrm>
    </dsp:sp>
    <dsp:sp modelId="{51E9038C-522A-45E3-97DA-19719FDA37B7}">
      <dsp:nvSpPr>
        <dsp:cNvPr id="0" name=""/>
        <dsp:cNvSpPr/>
      </dsp:nvSpPr>
      <dsp:spPr>
        <a:xfrm>
          <a:off x="1326110" y="1641121"/>
          <a:ext cx="252625" cy="240687"/>
        </a:xfrm>
        <a:custGeom>
          <a:avLst/>
          <a:gdLst/>
          <a:ahLst/>
          <a:cxnLst/>
          <a:rect l="0" t="0" r="0" b="0"/>
          <a:pathLst>
            <a:path>
              <a:moveTo>
                <a:pt x="0" y="240687"/>
              </a:moveTo>
              <a:lnTo>
                <a:pt x="126312" y="240687"/>
              </a:lnTo>
              <a:lnTo>
                <a:pt x="126312" y="0"/>
              </a:lnTo>
              <a:lnTo>
                <a:pt x="25262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443699" y="1752741"/>
        <a:ext cx="17446" cy="17446"/>
      </dsp:txXfrm>
    </dsp:sp>
    <dsp:sp modelId="{88CB8CA9-8350-4B9D-AFD9-3C5175BEB669}">
      <dsp:nvSpPr>
        <dsp:cNvPr id="0" name=""/>
        <dsp:cNvSpPr/>
      </dsp:nvSpPr>
      <dsp:spPr>
        <a:xfrm>
          <a:off x="1326110" y="1159745"/>
          <a:ext cx="252625" cy="722063"/>
        </a:xfrm>
        <a:custGeom>
          <a:avLst/>
          <a:gdLst/>
          <a:ahLst/>
          <a:cxnLst/>
          <a:rect l="0" t="0" r="0" b="0"/>
          <a:pathLst>
            <a:path>
              <a:moveTo>
                <a:pt x="0" y="722063"/>
              </a:moveTo>
              <a:lnTo>
                <a:pt x="126312" y="722063"/>
              </a:lnTo>
              <a:lnTo>
                <a:pt x="126312" y="0"/>
              </a:lnTo>
              <a:lnTo>
                <a:pt x="25262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433298" y="1501652"/>
        <a:ext cx="38249" cy="38249"/>
      </dsp:txXfrm>
    </dsp:sp>
    <dsp:sp modelId="{E21E7172-81CB-4F3E-BB50-D31A2FF4925C}">
      <dsp:nvSpPr>
        <dsp:cNvPr id="0" name=""/>
        <dsp:cNvSpPr/>
      </dsp:nvSpPr>
      <dsp:spPr>
        <a:xfrm>
          <a:off x="1326110" y="678370"/>
          <a:ext cx="252625" cy="1203438"/>
        </a:xfrm>
        <a:custGeom>
          <a:avLst/>
          <a:gdLst/>
          <a:ahLst/>
          <a:cxnLst/>
          <a:rect l="0" t="0" r="0" b="0"/>
          <a:pathLst>
            <a:path>
              <a:moveTo>
                <a:pt x="0" y="1203438"/>
              </a:moveTo>
              <a:lnTo>
                <a:pt x="126312" y="1203438"/>
              </a:lnTo>
              <a:lnTo>
                <a:pt x="126312" y="0"/>
              </a:lnTo>
              <a:lnTo>
                <a:pt x="25262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421681" y="1249347"/>
        <a:ext cx="61483" cy="61483"/>
      </dsp:txXfrm>
    </dsp:sp>
    <dsp:sp modelId="{6B805C2F-2ADE-4C31-AF06-1D7932CA6D74}">
      <dsp:nvSpPr>
        <dsp:cNvPr id="0" name=""/>
        <dsp:cNvSpPr/>
      </dsp:nvSpPr>
      <dsp:spPr>
        <a:xfrm>
          <a:off x="1326110" y="196994"/>
          <a:ext cx="252625" cy="1684814"/>
        </a:xfrm>
        <a:custGeom>
          <a:avLst/>
          <a:gdLst/>
          <a:ahLst/>
          <a:cxnLst/>
          <a:rect l="0" t="0" r="0" b="0"/>
          <a:pathLst>
            <a:path>
              <a:moveTo>
                <a:pt x="0" y="1684814"/>
              </a:moveTo>
              <a:lnTo>
                <a:pt x="126312" y="1684814"/>
              </a:lnTo>
              <a:lnTo>
                <a:pt x="126312" y="0"/>
              </a:lnTo>
              <a:lnTo>
                <a:pt x="25262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a:p>
      </dsp:txBody>
      <dsp:txXfrm>
        <a:off x="1409831" y="996810"/>
        <a:ext cx="85182" cy="85182"/>
      </dsp:txXfrm>
    </dsp:sp>
    <dsp:sp modelId="{9316AE43-33A7-4164-9CC5-B3F0AB857022}">
      <dsp:nvSpPr>
        <dsp:cNvPr id="0" name=""/>
        <dsp:cNvSpPr/>
      </dsp:nvSpPr>
      <dsp:spPr>
        <a:xfrm rot="16200000">
          <a:off x="120137" y="1689258"/>
          <a:ext cx="2026844" cy="38510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CALIDAD</a:t>
          </a:r>
        </a:p>
      </dsp:txBody>
      <dsp:txXfrm>
        <a:off x="120137" y="1689258"/>
        <a:ext cx="2026844" cy="385100"/>
      </dsp:txXfrm>
    </dsp:sp>
    <dsp:sp modelId="{28A7AF7F-AA3E-432E-BDC1-2BBD265EA7DA}">
      <dsp:nvSpPr>
        <dsp:cNvPr id="0" name=""/>
        <dsp:cNvSpPr/>
      </dsp:nvSpPr>
      <dsp:spPr>
        <a:xfrm>
          <a:off x="1578735" y="4444"/>
          <a:ext cx="2619174" cy="38510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Seguimientos realizados a los créditos de cartera vencida</a:t>
          </a:r>
        </a:p>
      </dsp:txBody>
      <dsp:txXfrm>
        <a:off x="1578735" y="4444"/>
        <a:ext cx="2619174" cy="385100"/>
      </dsp:txXfrm>
    </dsp:sp>
    <dsp:sp modelId="{62821A9D-AB7D-497E-AD04-54ABB6EB8E55}">
      <dsp:nvSpPr>
        <dsp:cNvPr id="0" name=""/>
        <dsp:cNvSpPr/>
      </dsp:nvSpPr>
      <dsp:spPr>
        <a:xfrm>
          <a:off x="1578735" y="485820"/>
          <a:ext cx="2619174" cy="38510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Pérdidas por carteras incobrables</a:t>
          </a:r>
        </a:p>
      </dsp:txBody>
      <dsp:txXfrm>
        <a:off x="1578735" y="485820"/>
        <a:ext cx="2619174" cy="385100"/>
      </dsp:txXfrm>
    </dsp:sp>
    <dsp:sp modelId="{09BFE5DC-892A-4565-B061-408E7486F72D}">
      <dsp:nvSpPr>
        <dsp:cNvPr id="0" name=""/>
        <dsp:cNvSpPr/>
      </dsp:nvSpPr>
      <dsp:spPr>
        <a:xfrm>
          <a:off x="1578735" y="967195"/>
          <a:ext cx="2619174" cy="38510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Cartera en mora</a:t>
          </a:r>
        </a:p>
      </dsp:txBody>
      <dsp:txXfrm>
        <a:off x="1578735" y="967195"/>
        <a:ext cx="2619174" cy="385100"/>
      </dsp:txXfrm>
    </dsp:sp>
    <dsp:sp modelId="{AE2E7A38-3D89-481A-8C14-0941B972BCA1}">
      <dsp:nvSpPr>
        <dsp:cNvPr id="0" name=""/>
        <dsp:cNvSpPr/>
      </dsp:nvSpPr>
      <dsp:spPr>
        <a:xfrm>
          <a:off x="1578735" y="1448571"/>
          <a:ext cx="2619174" cy="38510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419" sz="1100" kern="1200" dirty="0"/>
            <a:t>Cumplimiento del presupuesto del gasto</a:t>
          </a:r>
          <a:endParaRPr lang="es-MX" sz="1100" kern="1200" dirty="0"/>
        </a:p>
      </dsp:txBody>
      <dsp:txXfrm>
        <a:off x="1578735" y="1448571"/>
        <a:ext cx="2619174" cy="385100"/>
      </dsp:txXfrm>
    </dsp:sp>
    <dsp:sp modelId="{C229286A-1F21-4E1E-B6DD-FC6B042B1486}">
      <dsp:nvSpPr>
        <dsp:cNvPr id="0" name=""/>
        <dsp:cNvSpPr/>
      </dsp:nvSpPr>
      <dsp:spPr>
        <a:xfrm>
          <a:off x="1578735" y="1929946"/>
          <a:ext cx="2619174" cy="38510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Satisfacción del cliente</a:t>
          </a:r>
        </a:p>
      </dsp:txBody>
      <dsp:txXfrm>
        <a:off x="1578735" y="1929946"/>
        <a:ext cx="2619174" cy="385100"/>
      </dsp:txXfrm>
    </dsp:sp>
    <dsp:sp modelId="{699E708F-AEF0-4F77-AB50-7534B0641C12}">
      <dsp:nvSpPr>
        <dsp:cNvPr id="0" name=""/>
        <dsp:cNvSpPr/>
      </dsp:nvSpPr>
      <dsp:spPr>
        <a:xfrm>
          <a:off x="1578735" y="2411322"/>
          <a:ext cx="2619174" cy="38510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Créditos castigados</a:t>
          </a:r>
        </a:p>
      </dsp:txBody>
      <dsp:txXfrm>
        <a:off x="1578735" y="2411322"/>
        <a:ext cx="2619174" cy="385100"/>
      </dsp:txXfrm>
    </dsp:sp>
    <dsp:sp modelId="{F194C045-62F7-42B4-81DF-74424FBA80F1}">
      <dsp:nvSpPr>
        <dsp:cNvPr id="0" name=""/>
        <dsp:cNvSpPr/>
      </dsp:nvSpPr>
      <dsp:spPr>
        <a:xfrm>
          <a:off x="1578735" y="2892697"/>
          <a:ext cx="2619174" cy="38510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419" sz="1100" kern="1200" dirty="0"/>
            <a:t>Calidad del servicio y producto</a:t>
          </a:r>
          <a:endParaRPr lang="es-MX" sz="1100" kern="1200" dirty="0"/>
        </a:p>
      </dsp:txBody>
      <dsp:txXfrm>
        <a:off x="1578735" y="2892697"/>
        <a:ext cx="2619174" cy="385100"/>
      </dsp:txXfrm>
    </dsp:sp>
    <dsp:sp modelId="{C9BBDE1C-5028-44E3-BD13-DF37F5F18100}">
      <dsp:nvSpPr>
        <dsp:cNvPr id="0" name=""/>
        <dsp:cNvSpPr/>
      </dsp:nvSpPr>
      <dsp:spPr>
        <a:xfrm>
          <a:off x="1578735" y="3374072"/>
          <a:ext cx="2619174" cy="38510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Nuevos socios</a:t>
          </a:r>
        </a:p>
      </dsp:txBody>
      <dsp:txXfrm>
        <a:off x="1578735" y="3374072"/>
        <a:ext cx="2619174" cy="385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5145A-844D-484F-84A0-178BBE7714A8}">
      <dsp:nvSpPr>
        <dsp:cNvPr id="0" name=""/>
        <dsp:cNvSpPr/>
      </dsp:nvSpPr>
      <dsp:spPr>
        <a:xfrm>
          <a:off x="3217860" y="3547162"/>
          <a:ext cx="222179" cy="91440"/>
        </a:xfrm>
        <a:custGeom>
          <a:avLst/>
          <a:gdLst/>
          <a:ahLst/>
          <a:cxnLst/>
          <a:rect l="0" t="0" r="0" b="0"/>
          <a:pathLst>
            <a:path>
              <a:moveTo>
                <a:pt x="0" y="45720"/>
              </a:moveTo>
              <a:lnTo>
                <a:pt x="222179" y="4572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323395" y="3587327"/>
        <a:ext cx="11108" cy="11108"/>
      </dsp:txXfrm>
    </dsp:sp>
    <dsp:sp modelId="{DA55D6A8-B6BB-499F-A871-93B3BECD5971}">
      <dsp:nvSpPr>
        <dsp:cNvPr id="0" name=""/>
        <dsp:cNvSpPr/>
      </dsp:nvSpPr>
      <dsp:spPr>
        <a:xfrm>
          <a:off x="1884781" y="1987649"/>
          <a:ext cx="222179" cy="1605232"/>
        </a:xfrm>
        <a:custGeom>
          <a:avLst/>
          <a:gdLst/>
          <a:ahLst/>
          <a:cxnLst/>
          <a:rect l="0" t="0" r="0" b="0"/>
          <a:pathLst>
            <a:path>
              <a:moveTo>
                <a:pt x="0" y="0"/>
              </a:moveTo>
              <a:lnTo>
                <a:pt x="111089" y="0"/>
              </a:lnTo>
              <a:lnTo>
                <a:pt x="111089" y="1605232"/>
              </a:lnTo>
              <a:lnTo>
                <a:pt x="222179" y="16052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1955357" y="2749752"/>
        <a:ext cx="81026" cy="81026"/>
      </dsp:txXfrm>
    </dsp:sp>
    <dsp:sp modelId="{7B0CF0A1-D4DA-477C-A939-8A5ED357A3FB}">
      <dsp:nvSpPr>
        <dsp:cNvPr id="0" name=""/>
        <dsp:cNvSpPr/>
      </dsp:nvSpPr>
      <dsp:spPr>
        <a:xfrm>
          <a:off x="3217860" y="2957840"/>
          <a:ext cx="222179" cy="211680"/>
        </a:xfrm>
        <a:custGeom>
          <a:avLst/>
          <a:gdLst/>
          <a:ahLst/>
          <a:cxnLst/>
          <a:rect l="0" t="0" r="0" b="0"/>
          <a:pathLst>
            <a:path>
              <a:moveTo>
                <a:pt x="0" y="0"/>
              </a:moveTo>
              <a:lnTo>
                <a:pt x="111089" y="0"/>
              </a:lnTo>
              <a:lnTo>
                <a:pt x="111089" y="211680"/>
              </a:lnTo>
              <a:lnTo>
                <a:pt x="222179" y="21168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321278" y="3056008"/>
        <a:ext cx="15343" cy="15343"/>
      </dsp:txXfrm>
    </dsp:sp>
    <dsp:sp modelId="{833B1CCB-853F-4152-B8A5-A5FE8494ABEC}">
      <dsp:nvSpPr>
        <dsp:cNvPr id="0" name=""/>
        <dsp:cNvSpPr/>
      </dsp:nvSpPr>
      <dsp:spPr>
        <a:xfrm>
          <a:off x="3217860" y="2746159"/>
          <a:ext cx="222179" cy="211680"/>
        </a:xfrm>
        <a:custGeom>
          <a:avLst/>
          <a:gdLst/>
          <a:ahLst/>
          <a:cxnLst/>
          <a:rect l="0" t="0" r="0" b="0"/>
          <a:pathLst>
            <a:path>
              <a:moveTo>
                <a:pt x="0" y="211680"/>
              </a:moveTo>
              <a:lnTo>
                <a:pt x="111089" y="211680"/>
              </a:lnTo>
              <a:lnTo>
                <a:pt x="111089" y="0"/>
              </a:lnTo>
              <a:lnTo>
                <a:pt x="222179"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321278" y="2844328"/>
        <a:ext cx="15343" cy="15343"/>
      </dsp:txXfrm>
    </dsp:sp>
    <dsp:sp modelId="{51E9038C-522A-45E3-97DA-19719FDA37B7}">
      <dsp:nvSpPr>
        <dsp:cNvPr id="0" name=""/>
        <dsp:cNvSpPr/>
      </dsp:nvSpPr>
      <dsp:spPr>
        <a:xfrm>
          <a:off x="1884781" y="1987649"/>
          <a:ext cx="222179" cy="970191"/>
        </a:xfrm>
        <a:custGeom>
          <a:avLst/>
          <a:gdLst/>
          <a:ahLst/>
          <a:cxnLst/>
          <a:rect l="0" t="0" r="0" b="0"/>
          <a:pathLst>
            <a:path>
              <a:moveTo>
                <a:pt x="0" y="0"/>
              </a:moveTo>
              <a:lnTo>
                <a:pt x="111089" y="0"/>
              </a:lnTo>
              <a:lnTo>
                <a:pt x="111089" y="970191"/>
              </a:lnTo>
              <a:lnTo>
                <a:pt x="222179" y="97019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1970988" y="2447862"/>
        <a:ext cx="49765" cy="49765"/>
      </dsp:txXfrm>
    </dsp:sp>
    <dsp:sp modelId="{2E6A25C4-EE9B-42CA-84D7-FA80A152ACAD}">
      <dsp:nvSpPr>
        <dsp:cNvPr id="0" name=""/>
        <dsp:cNvSpPr/>
      </dsp:nvSpPr>
      <dsp:spPr>
        <a:xfrm>
          <a:off x="3217860" y="2111118"/>
          <a:ext cx="222179" cy="211680"/>
        </a:xfrm>
        <a:custGeom>
          <a:avLst/>
          <a:gdLst/>
          <a:ahLst/>
          <a:cxnLst/>
          <a:rect l="0" t="0" r="0" b="0"/>
          <a:pathLst>
            <a:path>
              <a:moveTo>
                <a:pt x="0" y="0"/>
              </a:moveTo>
              <a:lnTo>
                <a:pt x="111089" y="0"/>
              </a:lnTo>
              <a:lnTo>
                <a:pt x="111089" y="211680"/>
              </a:lnTo>
              <a:lnTo>
                <a:pt x="222179" y="21168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321278" y="2209286"/>
        <a:ext cx="15343" cy="15343"/>
      </dsp:txXfrm>
    </dsp:sp>
    <dsp:sp modelId="{0DBCC4EA-42CE-4BD0-97C4-2F4DB220D127}">
      <dsp:nvSpPr>
        <dsp:cNvPr id="0" name=""/>
        <dsp:cNvSpPr/>
      </dsp:nvSpPr>
      <dsp:spPr>
        <a:xfrm>
          <a:off x="3217860" y="1899437"/>
          <a:ext cx="222179" cy="211680"/>
        </a:xfrm>
        <a:custGeom>
          <a:avLst/>
          <a:gdLst/>
          <a:ahLst/>
          <a:cxnLst/>
          <a:rect l="0" t="0" r="0" b="0"/>
          <a:pathLst>
            <a:path>
              <a:moveTo>
                <a:pt x="0" y="211680"/>
              </a:moveTo>
              <a:lnTo>
                <a:pt x="111089" y="211680"/>
              </a:lnTo>
              <a:lnTo>
                <a:pt x="111089" y="0"/>
              </a:lnTo>
              <a:lnTo>
                <a:pt x="222179"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321278" y="1997606"/>
        <a:ext cx="15343" cy="15343"/>
      </dsp:txXfrm>
    </dsp:sp>
    <dsp:sp modelId="{88CB8CA9-8350-4B9D-AFD9-3C5175BEB669}">
      <dsp:nvSpPr>
        <dsp:cNvPr id="0" name=""/>
        <dsp:cNvSpPr/>
      </dsp:nvSpPr>
      <dsp:spPr>
        <a:xfrm>
          <a:off x="1884781" y="1987649"/>
          <a:ext cx="222179" cy="123469"/>
        </a:xfrm>
        <a:custGeom>
          <a:avLst/>
          <a:gdLst/>
          <a:ahLst/>
          <a:cxnLst/>
          <a:rect l="0" t="0" r="0" b="0"/>
          <a:pathLst>
            <a:path>
              <a:moveTo>
                <a:pt x="0" y="0"/>
              </a:moveTo>
              <a:lnTo>
                <a:pt x="111089" y="0"/>
              </a:lnTo>
              <a:lnTo>
                <a:pt x="111089" y="123469"/>
              </a:lnTo>
              <a:lnTo>
                <a:pt x="222179" y="12346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1989516" y="2043029"/>
        <a:ext cx="12709" cy="12709"/>
      </dsp:txXfrm>
    </dsp:sp>
    <dsp:sp modelId="{2F95A453-675F-4072-999B-59808B6A356A}">
      <dsp:nvSpPr>
        <dsp:cNvPr id="0" name=""/>
        <dsp:cNvSpPr/>
      </dsp:nvSpPr>
      <dsp:spPr>
        <a:xfrm>
          <a:off x="3217860" y="1246767"/>
          <a:ext cx="222179" cy="229309"/>
        </a:xfrm>
        <a:custGeom>
          <a:avLst/>
          <a:gdLst/>
          <a:ahLst/>
          <a:cxnLst/>
          <a:rect l="0" t="0" r="0" b="0"/>
          <a:pathLst>
            <a:path>
              <a:moveTo>
                <a:pt x="0" y="0"/>
              </a:moveTo>
              <a:lnTo>
                <a:pt x="111089" y="0"/>
              </a:lnTo>
              <a:lnTo>
                <a:pt x="111089" y="229309"/>
              </a:lnTo>
              <a:lnTo>
                <a:pt x="222179" y="22930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320968" y="1353439"/>
        <a:ext cx="15964" cy="15964"/>
      </dsp:txXfrm>
    </dsp:sp>
    <dsp:sp modelId="{FC1EA10D-636D-4E12-959D-58C280F90BF2}">
      <dsp:nvSpPr>
        <dsp:cNvPr id="0" name=""/>
        <dsp:cNvSpPr/>
      </dsp:nvSpPr>
      <dsp:spPr>
        <a:xfrm>
          <a:off x="3217860" y="1035086"/>
          <a:ext cx="222179" cy="211680"/>
        </a:xfrm>
        <a:custGeom>
          <a:avLst/>
          <a:gdLst/>
          <a:ahLst/>
          <a:cxnLst/>
          <a:rect l="0" t="0" r="0" b="0"/>
          <a:pathLst>
            <a:path>
              <a:moveTo>
                <a:pt x="0" y="211680"/>
              </a:moveTo>
              <a:lnTo>
                <a:pt x="111089" y="211680"/>
              </a:lnTo>
              <a:lnTo>
                <a:pt x="111089" y="0"/>
              </a:lnTo>
              <a:lnTo>
                <a:pt x="222179"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419" sz="500" kern="1200"/>
        </a:p>
      </dsp:txBody>
      <dsp:txXfrm>
        <a:off x="3321278" y="1133255"/>
        <a:ext cx="15343" cy="15343"/>
      </dsp:txXfrm>
    </dsp:sp>
    <dsp:sp modelId="{E21E7172-81CB-4F3E-BB50-D31A2FF4925C}">
      <dsp:nvSpPr>
        <dsp:cNvPr id="0" name=""/>
        <dsp:cNvSpPr/>
      </dsp:nvSpPr>
      <dsp:spPr>
        <a:xfrm>
          <a:off x="1884781" y="1246767"/>
          <a:ext cx="222179" cy="740881"/>
        </a:xfrm>
        <a:custGeom>
          <a:avLst/>
          <a:gdLst/>
          <a:ahLst/>
          <a:cxnLst/>
          <a:rect l="0" t="0" r="0" b="0"/>
          <a:pathLst>
            <a:path>
              <a:moveTo>
                <a:pt x="0" y="740881"/>
              </a:moveTo>
              <a:lnTo>
                <a:pt x="111089" y="740881"/>
              </a:lnTo>
              <a:lnTo>
                <a:pt x="111089" y="0"/>
              </a:lnTo>
              <a:lnTo>
                <a:pt x="22217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1976534" y="1597871"/>
        <a:ext cx="38673" cy="38673"/>
      </dsp:txXfrm>
    </dsp:sp>
    <dsp:sp modelId="{1B634CB4-DB61-43EE-B07D-F4C0FA3C5DDA}">
      <dsp:nvSpPr>
        <dsp:cNvPr id="0" name=""/>
        <dsp:cNvSpPr/>
      </dsp:nvSpPr>
      <dsp:spPr>
        <a:xfrm>
          <a:off x="3217860" y="382416"/>
          <a:ext cx="222179" cy="211680"/>
        </a:xfrm>
        <a:custGeom>
          <a:avLst/>
          <a:gdLst/>
          <a:ahLst/>
          <a:cxnLst/>
          <a:rect l="0" t="0" r="0" b="0"/>
          <a:pathLst>
            <a:path>
              <a:moveTo>
                <a:pt x="0" y="0"/>
              </a:moveTo>
              <a:lnTo>
                <a:pt x="111089" y="0"/>
              </a:lnTo>
              <a:lnTo>
                <a:pt x="111089" y="211680"/>
              </a:lnTo>
              <a:lnTo>
                <a:pt x="222179" y="21168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321278" y="480584"/>
        <a:ext cx="15343" cy="15343"/>
      </dsp:txXfrm>
    </dsp:sp>
    <dsp:sp modelId="{B08BC4CB-6C9F-46D7-A79A-89CD805D8E8E}">
      <dsp:nvSpPr>
        <dsp:cNvPr id="0" name=""/>
        <dsp:cNvSpPr/>
      </dsp:nvSpPr>
      <dsp:spPr>
        <a:xfrm>
          <a:off x="3217860" y="170735"/>
          <a:ext cx="222179" cy="211680"/>
        </a:xfrm>
        <a:custGeom>
          <a:avLst/>
          <a:gdLst/>
          <a:ahLst/>
          <a:cxnLst/>
          <a:rect l="0" t="0" r="0" b="0"/>
          <a:pathLst>
            <a:path>
              <a:moveTo>
                <a:pt x="0" y="211680"/>
              </a:moveTo>
              <a:lnTo>
                <a:pt x="111089" y="211680"/>
              </a:lnTo>
              <a:lnTo>
                <a:pt x="111089" y="0"/>
              </a:lnTo>
              <a:lnTo>
                <a:pt x="222179"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321278" y="268904"/>
        <a:ext cx="15343" cy="15343"/>
      </dsp:txXfrm>
    </dsp:sp>
    <dsp:sp modelId="{6B805C2F-2ADE-4C31-AF06-1D7932CA6D74}">
      <dsp:nvSpPr>
        <dsp:cNvPr id="0" name=""/>
        <dsp:cNvSpPr/>
      </dsp:nvSpPr>
      <dsp:spPr>
        <a:xfrm>
          <a:off x="1884781" y="382416"/>
          <a:ext cx="222179" cy="1605232"/>
        </a:xfrm>
        <a:custGeom>
          <a:avLst/>
          <a:gdLst/>
          <a:ahLst/>
          <a:cxnLst/>
          <a:rect l="0" t="0" r="0" b="0"/>
          <a:pathLst>
            <a:path>
              <a:moveTo>
                <a:pt x="0" y="1605232"/>
              </a:moveTo>
              <a:lnTo>
                <a:pt x="111089" y="1605232"/>
              </a:lnTo>
              <a:lnTo>
                <a:pt x="111089" y="0"/>
              </a:lnTo>
              <a:lnTo>
                <a:pt x="22217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1955357" y="1144519"/>
        <a:ext cx="81026" cy="81026"/>
      </dsp:txXfrm>
    </dsp:sp>
    <dsp:sp modelId="{9316AE43-33A7-4164-9CC5-B3F0AB857022}">
      <dsp:nvSpPr>
        <dsp:cNvPr id="0" name=""/>
        <dsp:cNvSpPr/>
      </dsp:nvSpPr>
      <dsp:spPr>
        <a:xfrm rot="16200000">
          <a:off x="824150" y="1818304"/>
          <a:ext cx="1782572" cy="33868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CAMEL</a:t>
          </a:r>
        </a:p>
      </dsp:txBody>
      <dsp:txXfrm>
        <a:off x="824150" y="1818304"/>
        <a:ext cx="1782572" cy="338688"/>
      </dsp:txXfrm>
    </dsp:sp>
    <dsp:sp modelId="{28A7AF7F-AA3E-432E-BDC1-2BBD265EA7DA}">
      <dsp:nvSpPr>
        <dsp:cNvPr id="0" name=""/>
        <dsp:cNvSpPr/>
      </dsp:nvSpPr>
      <dsp:spPr>
        <a:xfrm>
          <a:off x="2106961" y="213072"/>
          <a:ext cx="1110899" cy="33868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Capital</a:t>
          </a:r>
        </a:p>
      </dsp:txBody>
      <dsp:txXfrm>
        <a:off x="2106961" y="213072"/>
        <a:ext cx="1110899" cy="338688"/>
      </dsp:txXfrm>
    </dsp:sp>
    <dsp:sp modelId="{09F7CD39-2736-48C0-9ECC-388CF5A0A019}">
      <dsp:nvSpPr>
        <dsp:cNvPr id="0" name=""/>
        <dsp:cNvSpPr/>
      </dsp:nvSpPr>
      <dsp:spPr>
        <a:xfrm>
          <a:off x="3440040" y="1391"/>
          <a:ext cx="1677180" cy="3386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Suficiencia Patrimonial</a:t>
          </a:r>
        </a:p>
      </dsp:txBody>
      <dsp:txXfrm>
        <a:off x="3440040" y="1391"/>
        <a:ext cx="1677180" cy="338688"/>
      </dsp:txXfrm>
    </dsp:sp>
    <dsp:sp modelId="{91A258FD-C5B3-4F73-8088-5B6DF0D4C50E}">
      <dsp:nvSpPr>
        <dsp:cNvPr id="0" name=""/>
        <dsp:cNvSpPr/>
      </dsp:nvSpPr>
      <dsp:spPr>
        <a:xfrm>
          <a:off x="3440040" y="424752"/>
          <a:ext cx="1677180" cy="3386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Solvencia</a:t>
          </a:r>
        </a:p>
      </dsp:txBody>
      <dsp:txXfrm>
        <a:off x="3440040" y="424752"/>
        <a:ext cx="1677180" cy="338688"/>
      </dsp:txXfrm>
    </dsp:sp>
    <dsp:sp modelId="{62821A9D-AB7D-497E-AD04-54ABB6EB8E55}">
      <dsp:nvSpPr>
        <dsp:cNvPr id="0" name=""/>
        <dsp:cNvSpPr/>
      </dsp:nvSpPr>
      <dsp:spPr>
        <a:xfrm>
          <a:off x="2106961" y="1077422"/>
          <a:ext cx="1110899" cy="33868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Calidad de Activos</a:t>
          </a:r>
        </a:p>
      </dsp:txBody>
      <dsp:txXfrm>
        <a:off x="2106961" y="1077422"/>
        <a:ext cx="1110899" cy="338688"/>
      </dsp:txXfrm>
    </dsp:sp>
    <dsp:sp modelId="{726596CC-894E-47D3-B73B-24B6A3EC8588}">
      <dsp:nvSpPr>
        <dsp:cNvPr id="0" name=""/>
        <dsp:cNvSpPr/>
      </dsp:nvSpPr>
      <dsp:spPr>
        <a:xfrm>
          <a:off x="3440040" y="848113"/>
          <a:ext cx="1743412" cy="3739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t>Intermediación Financiera</a:t>
          </a:r>
          <a:endParaRPr lang="es-419" sz="1200" kern="1200" dirty="0"/>
        </a:p>
      </dsp:txBody>
      <dsp:txXfrm>
        <a:off x="3440040" y="848113"/>
        <a:ext cx="1743412" cy="373946"/>
      </dsp:txXfrm>
    </dsp:sp>
    <dsp:sp modelId="{8FAF6625-7D68-4D4B-B36F-895E2D1AEFAA}">
      <dsp:nvSpPr>
        <dsp:cNvPr id="0" name=""/>
        <dsp:cNvSpPr/>
      </dsp:nvSpPr>
      <dsp:spPr>
        <a:xfrm>
          <a:off x="3440040" y="1306732"/>
          <a:ext cx="1677180" cy="3386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Morosidad Bruta Total</a:t>
          </a:r>
        </a:p>
      </dsp:txBody>
      <dsp:txXfrm>
        <a:off x="3440040" y="1306732"/>
        <a:ext cx="1677180" cy="338688"/>
      </dsp:txXfrm>
    </dsp:sp>
    <dsp:sp modelId="{09BFE5DC-892A-4565-B061-408E7486F72D}">
      <dsp:nvSpPr>
        <dsp:cNvPr id="0" name=""/>
        <dsp:cNvSpPr/>
      </dsp:nvSpPr>
      <dsp:spPr>
        <a:xfrm>
          <a:off x="2106961" y="1941773"/>
          <a:ext cx="1110899" cy="33868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Manejo Administrativo</a:t>
          </a:r>
        </a:p>
      </dsp:txBody>
      <dsp:txXfrm>
        <a:off x="2106961" y="1941773"/>
        <a:ext cx="1110899" cy="338688"/>
      </dsp:txXfrm>
    </dsp:sp>
    <dsp:sp modelId="{03E1A5A0-1536-4882-9877-3C05688B01A3}">
      <dsp:nvSpPr>
        <dsp:cNvPr id="0" name=""/>
        <dsp:cNvSpPr/>
      </dsp:nvSpPr>
      <dsp:spPr>
        <a:xfrm>
          <a:off x="3440040" y="1730093"/>
          <a:ext cx="1677180" cy="3386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Grado de Absorción</a:t>
          </a:r>
        </a:p>
      </dsp:txBody>
      <dsp:txXfrm>
        <a:off x="3440040" y="1730093"/>
        <a:ext cx="1677180" cy="338688"/>
      </dsp:txXfrm>
    </dsp:sp>
    <dsp:sp modelId="{DD667DD3-E6F9-47D2-BF6E-907FBF653F84}">
      <dsp:nvSpPr>
        <dsp:cNvPr id="0" name=""/>
        <dsp:cNvSpPr/>
      </dsp:nvSpPr>
      <dsp:spPr>
        <a:xfrm>
          <a:off x="3440040" y="2153454"/>
          <a:ext cx="1677180" cy="3386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Eficiencia Operativa</a:t>
          </a:r>
        </a:p>
      </dsp:txBody>
      <dsp:txXfrm>
        <a:off x="3440040" y="2153454"/>
        <a:ext cx="1677180" cy="338688"/>
      </dsp:txXfrm>
    </dsp:sp>
    <dsp:sp modelId="{AE2E7A38-3D89-481A-8C14-0941B972BCA1}">
      <dsp:nvSpPr>
        <dsp:cNvPr id="0" name=""/>
        <dsp:cNvSpPr/>
      </dsp:nvSpPr>
      <dsp:spPr>
        <a:xfrm>
          <a:off x="2106961" y="2788496"/>
          <a:ext cx="1110899" cy="33868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Rentabilidad</a:t>
          </a:r>
        </a:p>
      </dsp:txBody>
      <dsp:txXfrm>
        <a:off x="2106961" y="2788496"/>
        <a:ext cx="1110899" cy="338688"/>
      </dsp:txXfrm>
    </dsp:sp>
    <dsp:sp modelId="{60200E91-AD37-46F6-B2F2-913AE75F0DB5}">
      <dsp:nvSpPr>
        <dsp:cNvPr id="0" name=""/>
        <dsp:cNvSpPr/>
      </dsp:nvSpPr>
      <dsp:spPr>
        <a:xfrm>
          <a:off x="3440040" y="2576815"/>
          <a:ext cx="1677180" cy="3386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ROA</a:t>
          </a:r>
        </a:p>
      </dsp:txBody>
      <dsp:txXfrm>
        <a:off x="3440040" y="2576815"/>
        <a:ext cx="1677180" cy="338688"/>
      </dsp:txXfrm>
    </dsp:sp>
    <dsp:sp modelId="{EC3AEFBD-ED67-4E6F-AF8B-2CD8DEE59090}">
      <dsp:nvSpPr>
        <dsp:cNvPr id="0" name=""/>
        <dsp:cNvSpPr/>
      </dsp:nvSpPr>
      <dsp:spPr>
        <a:xfrm>
          <a:off x="3440040" y="3000176"/>
          <a:ext cx="1677180" cy="3386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ROE</a:t>
          </a:r>
        </a:p>
      </dsp:txBody>
      <dsp:txXfrm>
        <a:off x="3440040" y="3000176"/>
        <a:ext cx="1677180" cy="338688"/>
      </dsp:txXfrm>
    </dsp:sp>
    <dsp:sp modelId="{C229286A-1F21-4E1E-B6DD-FC6B042B1486}">
      <dsp:nvSpPr>
        <dsp:cNvPr id="0" name=""/>
        <dsp:cNvSpPr/>
      </dsp:nvSpPr>
      <dsp:spPr>
        <a:xfrm>
          <a:off x="2106961" y="3423537"/>
          <a:ext cx="1110899" cy="33868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Liquidez</a:t>
          </a:r>
        </a:p>
      </dsp:txBody>
      <dsp:txXfrm>
        <a:off x="2106961" y="3423537"/>
        <a:ext cx="1110899" cy="338688"/>
      </dsp:txXfrm>
    </dsp:sp>
    <dsp:sp modelId="{B430A0C3-1CB5-4B03-BEF8-07F26EAED1F4}">
      <dsp:nvSpPr>
        <dsp:cNvPr id="0" name=""/>
        <dsp:cNvSpPr/>
      </dsp:nvSpPr>
      <dsp:spPr>
        <a:xfrm>
          <a:off x="3440040" y="3423537"/>
          <a:ext cx="1677180" cy="3386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Liquidez</a:t>
          </a:r>
        </a:p>
      </dsp:txBody>
      <dsp:txXfrm>
        <a:off x="3440040" y="3423537"/>
        <a:ext cx="1677180" cy="338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697EC-ADE7-47A7-A70A-684835927847}">
      <dsp:nvSpPr>
        <dsp:cNvPr id="0" name=""/>
        <dsp:cNvSpPr/>
      </dsp:nvSpPr>
      <dsp:spPr>
        <a:xfrm>
          <a:off x="0" y="1356305"/>
          <a:ext cx="2167098" cy="299844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latin typeface="+mn-lt"/>
            </a:rPr>
            <a:t>Evidencia a manera general una relación positiva entre la calidad y el desempeño financiero</a:t>
          </a:r>
          <a:endParaRPr lang="es-EC" sz="1600" kern="1200" dirty="0">
            <a:latin typeface="+mn-lt"/>
          </a:endParaRPr>
        </a:p>
      </dsp:txBody>
      <dsp:txXfrm>
        <a:off x="63472" y="1419777"/>
        <a:ext cx="2040154" cy="2871500"/>
      </dsp:txXfrm>
    </dsp:sp>
    <dsp:sp modelId="{E26EDC6E-8473-4608-8BC4-0CDBDF432086}">
      <dsp:nvSpPr>
        <dsp:cNvPr id="0" name=""/>
        <dsp:cNvSpPr/>
      </dsp:nvSpPr>
      <dsp:spPr>
        <a:xfrm>
          <a:off x="2385047" y="2586807"/>
          <a:ext cx="462051" cy="537440"/>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endParaRPr lang="es-EC" sz="1600" kern="1200">
            <a:latin typeface="+mn-lt"/>
          </a:endParaRPr>
        </a:p>
      </dsp:txBody>
      <dsp:txXfrm>
        <a:off x="2385047" y="2694295"/>
        <a:ext cx="323436" cy="322464"/>
      </dsp:txXfrm>
    </dsp:sp>
    <dsp:sp modelId="{B19F29A2-E7DE-4EE7-A1A1-15662A3993F7}">
      <dsp:nvSpPr>
        <dsp:cNvPr id="0" name=""/>
        <dsp:cNvSpPr/>
      </dsp:nvSpPr>
      <dsp:spPr>
        <a:xfrm>
          <a:off x="3038894" y="1356305"/>
          <a:ext cx="2167098" cy="2998444"/>
        </a:xfrm>
        <a:prstGeom prst="roundRect">
          <a:avLst>
            <a:gd name="adj" fmla="val 10000"/>
          </a:avLst>
        </a:prstGeom>
        <a:gradFill rotWithShape="0">
          <a:gsLst>
            <a:gs pos="0">
              <a:schemeClr val="accent3">
                <a:hueOff val="-1860324"/>
                <a:satOff val="-10190"/>
                <a:lumOff val="3137"/>
                <a:alphaOff val="0"/>
                <a:tint val="50000"/>
                <a:satMod val="300000"/>
              </a:schemeClr>
            </a:gs>
            <a:gs pos="35000">
              <a:schemeClr val="accent3">
                <a:hueOff val="-1860324"/>
                <a:satOff val="-10190"/>
                <a:lumOff val="3137"/>
                <a:alphaOff val="0"/>
                <a:tint val="37000"/>
                <a:satMod val="300000"/>
              </a:schemeClr>
            </a:gs>
            <a:gs pos="100000">
              <a:schemeClr val="accent3">
                <a:hueOff val="-1860324"/>
                <a:satOff val="-10190"/>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419" sz="1600" kern="1200" dirty="0">
            <a:latin typeface="+mn-lt"/>
          </a:endParaRPr>
        </a:p>
        <a:p>
          <a:pPr marL="0" lvl="0" indent="0" algn="ctr" defTabSz="711200">
            <a:lnSpc>
              <a:spcPct val="90000"/>
            </a:lnSpc>
            <a:spcBef>
              <a:spcPct val="0"/>
            </a:spcBef>
            <a:spcAft>
              <a:spcPct val="35000"/>
            </a:spcAft>
            <a:buNone/>
          </a:pPr>
          <a:endParaRPr lang="es-419" sz="1600" kern="1200" dirty="0">
            <a:latin typeface="+mn-lt"/>
          </a:endParaRPr>
        </a:p>
        <a:p>
          <a:pPr marL="0" lvl="0" indent="0" algn="ctr" defTabSz="711200">
            <a:lnSpc>
              <a:spcPct val="90000"/>
            </a:lnSpc>
            <a:spcBef>
              <a:spcPct val="0"/>
            </a:spcBef>
            <a:spcAft>
              <a:spcPct val="35000"/>
            </a:spcAft>
            <a:buNone/>
          </a:pPr>
          <a:r>
            <a:rPr lang="es-419" sz="1600" kern="1200" dirty="0">
              <a:latin typeface="+mn-lt"/>
            </a:rPr>
            <a:t>Categorización de los indicadores financieros: Alto, Medio, Bajo</a:t>
          </a:r>
        </a:p>
        <a:p>
          <a:pPr marL="0" lvl="0" indent="0" algn="ctr" defTabSz="711200">
            <a:lnSpc>
              <a:spcPct val="90000"/>
            </a:lnSpc>
            <a:spcBef>
              <a:spcPct val="0"/>
            </a:spcBef>
            <a:spcAft>
              <a:spcPct val="35000"/>
            </a:spcAft>
            <a:buNone/>
          </a:pPr>
          <a:endParaRPr lang="es-419" sz="1600" kern="1200" dirty="0">
            <a:latin typeface="+mn-lt"/>
          </a:endParaRPr>
        </a:p>
        <a:p>
          <a:pPr marL="0" lvl="0" indent="0" algn="ctr" defTabSz="711200">
            <a:lnSpc>
              <a:spcPct val="90000"/>
            </a:lnSpc>
            <a:spcBef>
              <a:spcPct val="0"/>
            </a:spcBef>
            <a:spcAft>
              <a:spcPct val="35000"/>
            </a:spcAft>
            <a:buNone/>
          </a:pPr>
          <a:endParaRPr lang="es-EC" sz="1600" kern="1200" dirty="0">
            <a:latin typeface="+mn-lt"/>
          </a:endParaRPr>
        </a:p>
      </dsp:txBody>
      <dsp:txXfrm>
        <a:off x="3102366" y="1419777"/>
        <a:ext cx="2040154" cy="2871500"/>
      </dsp:txXfrm>
    </dsp:sp>
    <dsp:sp modelId="{F3CF79D7-E6A8-4C9F-B3AA-1A750B2C37FC}">
      <dsp:nvSpPr>
        <dsp:cNvPr id="0" name=""/>
        <dsp:cNvSpPr/>
      </dsp:nvSpPr>
      <dsp:spPr>
        <a:xfrm>
          <a:off x="5422703" y="2586807"/>
          <a:ext cx="459424" cy="537440"/>
        </a:xfrm>
        <a:prstGeom prst="rightArrow">
          <a:avLst>
            <a:gd name="adj1" fmla="val 60000"/>
            <a:gd name="adj2" fmla="val 50000"/>
          </a:avLst>
        </a:prstGeom>
        <a:gradFill rotWithShape="0">
          <a:gsLst>
            <a:gs pos="0">
              <a:schemeClr val="accent3">
                <a:hueOff val="-2790486"/>
                <a:satOff val="-15286"/>
                <a:lumOff val="4706"/>
                <a:alphaOff val="0"/>
                <a:tint val="50000"/>
                <a:satMod val="300000"/>
              </a:schemeClr>
            </a:gs>
            <a:gs pos="35000">
              <a:schemeClr val="accent3">
                <a:hueOff val="-2790486"/>
                <a:satOff val="-15286"/>
                <a:lumOff val="4706"/>
                <a:alphaOff val="0"/>
                <a:tint val="37000"/>
                <a:satMod val="300000"/>
              </a:schemeClr>
            </a:gs>
            <a:gs pos="100000">
              <a:schemeClr val="accent3">
                <a:hueOff val="-2790486"/>
                <a:satOff val="-15286"/>
                <a:lumOff val="470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endParaRPr lang="es-EC" sz="1600" kern="1200">
            <a:latin typeface="+mn-lt"/>
          </a:endParaRPr>
        </a:p>
      </dsp:txBody>
      <dsp:txXfrm>
        <a:off x="5422703" y="2694295"/>
        <a:ext cx="321597" cy="322464"/>
      </dsp:txXfrm>
    </dsp:sp>
    <dsp:sp modelId="{F9AE23FA-EDD8-4614-8198-A5F796AED2A1}">
      <dsp:nvSpPr>
        <dsp:cNvPr id="0" name=""/>
        <dsp:cNvSpPr/>
      </dsp:nvSpPr>
      <dsp:spPr>
        <a:xfrm>
          <a:off x="6072832" y="1356305"/>
          <a:ext cx="2167098" cy="2998444"/>
        </a:xfrm>
        <a:prstGeom prst="roundRect">
          <a:avLst>
            <a:gd name="adj" fmla="val 10000"/>
          </a:avLst>
        </a:prstGeom>
        <a:gradFill rotWithShape="0">
          <a:gsLst>
            <a:gs pos="0">
              <a:schemeClr val="accent3">
                <a:hueOff val="-3720648"/>
                <a:satOff val="-20381"/>
                <a:lumOff val="6275"/>
                <a:alphaOff val="0"/>
                <a:tint val="50000"/>
                <a:satMod val="300000"/>
              </a:schemeClr>
            </a:gs>
            <a:gs pos="35000">
              <a:schemeClr val="accent3">
                <a:hueOff val="-3720648"/>
                <a:satOff val="-20381"/>
                <a:lumOff val="6275"/>
                <a:alphaOff val="0"/>
                <a:tint val="37000"/>
                <a:satMod val="300000"/>
              </a:schemeClr>
            </a:gs>
            <a:gs pos="100000">
              <a:schemeClr val="accent3">
                <a:hueOff val="-3720648"/>
                <a:satOff val="-20381"/>
                <a:lumOff val="6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latin typeface="+mn-lt"/>
              <a:cs typeface="Andalus" panose="02020603050405020304" pitchFamily="18" charset="-78"/>
            </a:rPr>
            <a:t>Nivel de riesgo con impacto positivo con escala de calificación AAA</a:t>
          </a:r>
          <a:endParaRPr lang="es-EC" sz="1600" kern="1200" dirty="0">
            <a:latin typeface="+mn-lt"/>
          </a:endParaRPr>
        </a:p>
      </dsp:txBody>
      <dsp:txXfrm>
        <a:off x="6136304" y="1419777"/>
        <a:ext cx="2040154" cy="2871500"/>
      </dsp:txXfrm>
    </dsp:sp>
    <dsp:sp modelId="{9B5CE95E-AD7F-49C9-BB61-33BD952DB788}">
      <dsp:nvSpPr>
        <dsp:cNvPr id="0" name=""/>
        <dsp:cNvSpPr/>
      </dsp:nvSpPr>
      <dsp:spPr>
        <a:xfrm>
          <a:off x="8456641" y="2586807"/>
          <a:ext cx="459424" cy="537440"/>
        </a:xfrm>
        <a:prstGeom prst="rightArrow">
          <a:avLst>
            <a:gd name="adj1" fmla="val 60000"/>
            <a:gd name="adj2" fmla="val 50000"/>
          </a:avLst>
        </a:prstGeom>
        <a:gradFill rotWithShape="0">
          <a:gsLst>
            <a:gs pos="0">
              <a:schemeClr val="accent3">
                <a:hueOff val="-5580972"/>
                <a:satOff val="-30571"/>
                <a:lumOff val="9412"/>
                <a:alphaOff val="0"/>
                <a:tint val="50000"/>
                <a:satMod val="300000"/>
              </a:schemeClr>
            </a:gs>
            <a:gs pos="35000">
              <a:schemeClr val="accent3">
                <a:hueOff val="-5580972"/>
                <a:satOff val="-30571"/>
                <a:lumOff val="9412"/>
                <a:alphaOff val="0"/>
                <a:tint val="37000"/>
                <a:satMod val="300000"/>
              </a:schemeClr>
            </a:gs>
            <a:gs pos="100000">
              <a:schemeClr val="accent3">
                <a:hueOff val="-5580972"/>
                <a:satOff val="-30571"/>
                <a:lumOff val="941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endParaRPr lang="es-EC" sz="1600" kern="1200">
            <a:latin typeface="+mn-lt"/>
          </a:endParaRPr>
        </a:p>
      </dsp:txBody>
      <dsp:txXfrm>
        <a:off x="8456641" y="2694295"/>
        <a:ext cx="321597" cy="322464"/>
      </dsp:txXfrm>
    </dsp:sp>
    <dsp:sp modelId="{C765B23B-D35E-4EA6-A63B-0282D8291916}">
      <dsp:nvSpPr>
        <dsp:cNvPr id="0" name=""/>
        <dsp:cNvSpPr/>
      </dsp:nvSpPr>
      <dsp:spPr>
        <a:xfrm>
          <a:off x="9106770" y="1121915"/>
          <a:ext cx="2167098" cy="3467224"/>
        </a:xfrm>
        <a:prstGeom prst="roundRect">
          <a:avLst>
            <a:gd name="adj" fmla="val 10000"/>
          </a:avLst>
        </a:prstGeom>
        <a:gradFill rotWithShape="0">
          <a:gsLst>
            <a:gs pos="0">
              <a:schemeClr val="accent3">
                <a:hueOff val="-5580972"/>
                <a:satOff val="-30571"/>
                <a:lumOff val="9412"/>
                <a:alphaOff val="0"/>
                <a:tint val="50000"/>
                <a:satMod val="300000"/>
              </a:schemeClr>
            </a:gs>
            <a:gs pos="35000">
              <a:schemeClr val="accent3">
                <a:hueOff val="-5580972"/>
                <a:satOff val="-30571"/>
                <a:lumOff val="9412"/>
                <a:alphaOff val="0"/>
                <a:tint val="37000"/>
                <a:satMod val="300000"/>
              </a:schemeClr>
            </a:gs>
            <a:gs pos="100000">
              <a:schemeClr val="accent3">
                <a:hueOff val="-5580972"/>
                <a:satOff val="-30571"/>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s-MX" sz="1600" kern="1200" dirty="0">
              <a:latin typeface="+mn-lt"/>
            </a:rPr>
            <a:t>Correlación positiva de los indicadores financieros:</a:t>
          </a:r>
        </a:p>
        <a:p>
          <a:pPr marL="0" lvl="0" indent="0" algn="l" defTabSz="711200">
            <a:lnSpc>
              <a:spcPct val="100000"/>
            </a:lnSpc>
            <a:spcBef>
              <a:spcPct val="0"/>
            </a:spcBef>
            <a:spcAft>
              <a:spcPct val="35000"/>
            </a:spcAft>
            <a:buNone/>
          </a:pPr>
          <a:r>
            <a:rPr lang="es-MX" sz="1600" kern="1200" dirty="0">
              <a:latin typeface="+mn-lt"/>
            </a:rPr>
            <a:t>*Rentabilidad 0,53</a:t>
          </a:r>
        </a:p>
        <a:p>
          <a:pPr marL="0" lvl="0" indent="0" algn="l" defTabSz="711200">
            <a:lnSpc>
              <a:spcPct val="100000"/>
            </a:lnSpc>
            <a:spcBef>
              <a:spcPct val="0"/>
            </a:spcBef>
            <a:spcAft>
              <a:spcPct val="35000"/>
            </a:spcAft>
            <a:buNone/>
          </a:pPr>
          <a:r>
            <a:rPr lang="es-MX" sz="1600" kern="1200" dirty="0">
              <a:latin typeface="+mn-lt"/>
            </a:rPr>
            <a:t>*Cartera de crédito 0,67 </a:t>
          </a:r>
        </a:p>
        <a:p>
          <a:pPr marL="0" lvl="0" indent="0" algn="ctr" defTabSz="711200">
            <a:lnSpc>
              <a:spcPct val="100000"/>
            </a:lnSpc>
            <a:spcBef>
              <a:spcPct val="0"/>
            </a:spcBef>
            <a:spcAft>
              <a:spcPct val="35000"/>
            </a:spcAft>
            <a:buNone/>
          </a:pPr>
          <a:r>
            <a:rPr lang="es-MX" sz="1600" kern="1200" dirty="0">
              <a:latin typeface="+mn-lt"/>
            </a:rPr>
            <a:t>Se acepta la hipótesis alternativa</a:t>
          </a:r>
        </a:p>
      </dsp:txBody>
      <dsp:txXfrm>
        <a:off x="9170242" y="1185387"/>
        <a:ext cx="2040154" cy="3340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9D93-84A2-45DD-A7AD-29F3C31A53F9}">
      <dsp:nvSpPr>
        <dsp:cNvPr id="0" name=""/>
        <dsp:cNvSpPr/>
      </dsp:nvSpPr>
      <dsp:spPr>
        <a:xfrm>
          <a:off x="271771" y="607"/>
          <a:ext cx="2827966" cy="169677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t>Promover el desarrollo y crecimiento </a:t>
          </a:r>
        </a:p>
        <a:p>
          <a:pPr marL="0" lvl="0" indent="0" algn="ctr" defTabSz="711200">
            <a:lnSpc>
              <a:spcPct val="90000"/>
            </a:lnSpc>
            <a:spcBef>
              <a:spcPct val="0"/>
            </a:spcBef>
            <a:spcAft>
              <a:spcPct val="35000"/>
            </a:spcAft>
            <a:buNone/>
          </a:pPr>
          <a:r>
            <a:rPr lang="es-419" sz="1600" kern="1200" dirty="0"/>
            <a:t>Obtener una certificación internacional de calidad no es un costo sino una inversión</a:t>
          </a:r>
          <a:endParaRPr lang="es-MX" sz="1600" kern="1200" dirty="0"/>
        </a:p>
      </dsp:txBody>
      <dsp:txXfrm>
        <a:off x="321468" y="50304"/>
        <a:ext cx="2728572" cy="1597385"/>
      </dsp:txXfrm>
    </dsp:sp>
    <dsp:sp modelId="{5C03C304-C919-4725-8FF4-9C06831A30AF}">
      <dsp:nvSpPr>
        <dsp:cNvPr id="0" name=""/>
        <dsp:cNvSpPr/>
      </dsp:nvSpPr>
      <dsp:spPr>
        <a:xfrm>
          <a:off x="3348599" y="498329"/>
          <a:ext cx="599528" cy="701335"/>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3348599" y="638596"/>
        <a:ext cx="419670" cy="420801"/>
      </dsp:txXfrm>
    </dsp:sp>
    <dsp:sp modelId="{9CCD6E45-D295-4542-9342-EE3E257B2631}">
      <dsp:nvSpPr>
        <dsp:cNvPr id="0" name=""/>
        <dsp:cNvSpPr/>
      </dsp:nvSpPr>
      <dsp:spPr>
        <a:xfrm>
          <a:off x="4230924" y="607"/>
          <a:ext cx="2827966" cy="1696779"/>
        </a:xfrm>
        <a:prstGeom prst="roundRect">
          <a:avLst>
            <a:gd name="adj" fmla="val 10000"/>
          </a:avLst>
        </a:prstGeom>
        <a:gradFill rotWithShape="0">
          <a:gsLst>
            <a:gs pos="0">
              <a:schemeClr val="accent3">
                <a:hueOff val="-1860324"/>
                <a:satOff val="-10190"/>
                <a:lumOff val="3137"/>
                <a:alphaOff val="0"/>
                <a:tint val="50000"/>
                <a:satMod val="300000"/>
              </a:schemeClr>
            </a:gs>
            <a:gs pos="35000">
              <a:schemeClr val="accent3">
                <a:hueOff val="-1860324"/>
                <a:satOff val="-10190"/>
                <a:lumOff val="3137"/>
                <a:alphaOff val="0"/>
                <a:tint val="37000"/>
                <a:satMod val="300000"/>
              </a:schemeClr>
            </a:gs>
            <a:gs pos="100000">
              <a:schemeClr val="accent3">
                <a:hueOff val="-1860324"/>
                <a:satOff val="-10190"/>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latin typeface="Andalus" panose="02020603050405020304" pitchFamily="18" charset="-78"/>
              <a:cs typeface="Andalus" panose="02020603050405020304" pitchFamily="18" charset="-78"/>
            </a:rPr>
            <a:t>La SEPS fortalezca sistemas de control, </a:t>
          </a:r>
          <a:r>
            <a:rPr lang="es-419" sz="1600" kern="1200" dirty="0">
              <a:cs typeface="Andalus" panose="02020603050405020304" pitchFamily="18" charset="-78"/>
            </a:rPr>
            <a:t>capacitaciones y búsqueda de nuevas estrategias</a:t>
          </a:r>
          <a:endParaRPr lang="es-EC" sz="1600" kern="1200" dirty="0"/>
        </a:p>
      </dsp:txBody>
      <dsp:txXfrm>
        <a:off x="4280621" y="50304"/>
        <a:ext cx="2728572" cy="1597385"/>
      </dsp:txXfrm>
    </dsp:sp>
    <dsp:sp modelId="{0C60E713-54F6-4A5B-8588-3189A97C0F60}">
      <dsp:nvSpPr>
        <dsp:cNvPr id="0" name=""/>
        <dsp:cNvSpPr/>
      </dsp:nvSpPr>
      <dsp:spPr>
        <a:xfrm>
          <a:off x="7307752" y="498329"/>
          <a:ext cx="599528" cy="701335"/>
        </a:xfrm>
        <a:prstGeom prst="rightArrow">
          <a:avLst>
            <a:gd name="adj1" fmla="val 60000"/>
            <a:gd name="adj2" fmla="val 50000"/>
          </a:avLst>
        </a:prstGeom>
        <a:gradFill rotWithShape="0">
          <a:gsLst>
            <a:gs pos="0">
              <a:schemeClr val="accent3">
                <a:hueOff val="-2790486"/>
                <a:satOff val="-15286"/>
                <a:lumOff val="4706"/>
                <a:alphaOff val="0"/>
                <a:tint val="50000"/>
                <a:satMod val="300000"/>
              </a:schemeClr>
            </a:gs>
            <a:gs pos="35000">
              <a:schemeClr val="accent3">
                <a:hueOff val="-2790486"/>
                <a:satOff val="-15286"/>
                <a:lumOff val="4706"/>
                <a:alphaOff val="0"/>
                <a:tint val="37000"/>
                <a:satMod val="300000"/>
              </a:schemeClr>
            </a:gs>
            <a:gs pos="100000">
              <a:schemeClr val="accent3">
                <a:hueOff val="-2790486"/>
                <a:satOff val="-15286"/>
                <a:lumOff val="470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7307752" y="638596"/>
        <a:ext cx="419670" cy="420801"/>
      </dsp:txXfrm>
    </dsp:sp>
    <dsp:sp modelId="{3F912FDC-1294-45EC-8812-37BB26E56ABF}">
      <dsp:nvSpPr>
        <dsp:cNvPr id="0" name=""/>
        <dsp:cNvSpPr/>
      </dsp:nvSpPr>
      <dsp:spPr>
        <a:xfrm>
          <a:off x="8190077" y="607"/>
          <a:ext cx="2827966" cy="1696779"/>
        </a:xfrm>
        <a:prstGeom prst="roundRect">
          <a:avLst>
            <a:gd name="adj" fmla="val 10000"/>
          </a:avLst>
        </a:prstGeom>
        <a:gradFill rotWithShape="0">
          <a:gsLst>
            <a:gs pos="0">
              <a:schemeClr val="accent3">
                <a:hueOff val="-3720648"/>
                <a:satOff val="-20381"/>
                <a:lumOff val="6275"/>
                <a:alphaOff val="0"/>
                <a:tint val="50000"/>
                <a:satMod val="300000"/>
              </a:schemeClr>
            </a:gs>
            <a:gs pos="35000">
              <a:schemeClr val="accent3">
                <a:hueOff val="-3720648"/>
                <a:satOff val="-20381"/>
                <a:lumOff val="6275"/>
                <a:alphaOff val="0"/>
                <a:tint val="37000"/>
                <a:satMod val="300000"/>
              </a:schemeClr>
            </a:gs>
            <a:gs pos="100000">
              <a:schemeClr val="accent3">
                <a:hueOff val="-3720648"/>
                <a:satOff val="-20381"/>
                <a:lumOff val="6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solidFill>
                <a:prstClr val="black"/>
              </a:solidFill>
              <a:cs typeface="Andalus" panose="02020603050405020304" pitchFamily="18" charset="-78"/>
            </a:rPr>
            <a:t>Las COAC deben reforzar sus procesos de gestión de riesgo alineados a la norma ISO</a:t>
          </a:r>
          <a:endParaRPr lang="es-EC" sz="1600" kern="1200" dirty="0"/>
        </a:p>
      </dsp:txBody>
      <dsp:txXfrm>
        <a:off x="8239774" y="50304"/>
        <a:ext cx="2728572" cy="1597385"/>
      </dsp:txXfrm>
    </dsp:sp>
    <dsp:sp modelId="{1594AEBB-3FB7-4338-B8A3-87E397531DB4}">
      <dsp:nvSpPr>
        <dsp:cNvPr id="0" name=""/>
        <dsp:cNvSpPr/>
      </dsp:nvSpPr>
      <dsp:spPr>
        <a:xfrm rot="5400000">
          <a:off x="9304296" y="1895345"/>
          <a:ext cx="599528" cy="701335"/>
        </a:xfrm>
        <a:prstGeom prst="rightArrow">
          <a:avLst>
            <a:gd name="adj1" fmla="val 60000"/>
            <a:gd name="adj2" fmla="val 50000"/>
          </a:avLst>
        </a:prstGeom>
        <a:gradFill rotWithShape="0">
          <a:gsLst>
            <a:gs pos="0">
              <a:schemeClr val="accent3">
                <a:hueOff val="-5580972"/>
                <a:satOff val="-30571"/>
                <a:lumOff val="9412"/>
                <a:alphaOff val="0"/>
                <a:tint val="50000"/>
                <a:satMod val="300000"/>
              </a:schemeClr>
            </a:gs>
            <a:gs pos="35000">
              <a:schemeClr val="accent3">
                <a:hueOff val="-5580972"/>
                <a:satOff val="-30571"/>
                <a:lumOff val="9412"/>
                <a:alphaOff val="0"/>
                <a:tint val="37000"/>
                <a:satMod val="300000"/>
              </a:schemeClr>
            </a:gs>
            <a:gs pos="100000">
              <a:schemeClr val="accent3">
                <a:hueOff val="-5580972"/>
                <a:satOff val="-30571"/>
                <a:lumOff val="941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rot="-5400000">
        <a:off x="9393660" y="1946248"/>
        <a:ext cx="420801" cy="419670"/>
      </dsp:txXfrm>
    </dsp:sp>
    <dsp:sp modelId="{A2D48D5E-6236-4560-BF0D-E04D06D69EA3}">
      <dsp:nvSpPr>
        <dsp:cNvPr id="0" name=""/>
        <dsp:cNvSpPr/>
      </dsp:nvSpPr>
      <dsp:spPr>
        <a:xfrm>
          <a:off x="8190077" y="2828574"/>
          <a:ext cx="2827966" cy="1696779"/>
        </a:xfrm>
        <a:prstGeom prst="roundRect">
          <a:avLst>
            <a:gd name="adj" fmla="val 10000"/>
          </a:avLst>
        </a:prstGeom>
        <a:gradFill rotWithShape="0">
          <a:gsLst>
            <a:gs pos="0">
              <a:schemeClr val="accent3">
                <a:hueOff val="-5580972"/>
                <a:satOff val="-30571"/>
                <a:lumOff val="9412"/>
                <a:alphaOff val="0"/>
                <a:tint val="50000"/>
                <a:satMod val="300000"/>
              </a:schemeClr>
            </a:gs>
            <a:gs pos="35000">
              <a:schemeClr val="accent3">
                <a:hueOff val="-5580972"/>
                <a:satOff val="-30571"/>
                <a:lumOff val="9412"/>
                <a:alphaOff val="0"/>
                <a:tint val="37000"/>
                <a:satMod val="300000"/>
              </a:schemeClr>
            </a:gs>
            <a:gs pos="100000">
              <a:schemeClr val="accent3">
                <a:hueOff val="-5580972"/>
                <a:satOff val="-30571"/>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solidFill>
                <a:prstClr val="black"/>
              </a:solidFill>
              <a:latin typeface="Andalus" panose="02020603050405020304" pitchFamily="18" charset="-78"/>
              <a:cs typeface="Andalus" panose="02020603050405020304" pitchFamily="18" charset="-78"/>
            </a:rPr>
            <a:t>La norma ISO 9001: mantiene más orden y estructura, mejora sus procesos, la satisfacción de sus socios.</a:t>
          </a:r>
          <a:endParaRPr lang="es-EC" sz="1600" kern="1200" dirty="0"/>
        </a:p>
      </dsp:txBody>
      <dsp:txXfrm>
        <a:off x="8239774" y="2878271"/>
        <a:ext cx="2728572" cy="1597385"/>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42861-6F9F-4428-9483-DA13B5DEE8AF}" type="datetimeFigureOut">
              <a:rPr lang="es-MX" smtClean="0"/>
              <a:t>21/04/2021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9448F-B45F-4F15-AE6F-8CBAE7C69D2F}" type="slidenum">
              <a:rPr lang="es-MX" smtClean="0"/>
              <a:t>‹Nº›</a:t>
            </a:fld>
            <a:endParaRPr lang="es-MX"/>
          </a:p>
        </p:txBody>
      </p:sp>
    </p:spTree>
    <p:extLst>
      <p:ext uri="{BB962C8B-B14F-4D97-AF65-F5344CB8AC3E}">
        <p14:creationId xmlns:p14="http://schemas.microsoft.com/office/powerpoint/2010/main" val="428262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77045-401A-4D5E-BFE3-54C21A8A6634}"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60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13</a:t>
            </a:fld>
            <a:endParaRPr lang="es-MX"/>
          </a:p>
        </p:txBody>
      </p:sp>
    </p:spTree>
    <p:extLst>
      <p:ext uri="{BB962C8B-B14F-4D97-AF65-F5344CB8AC3E}">
        <p14:creationId xmlns:p14="http://schemas.microsoft.com/office/powerpoint/2010/main" val="364743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14</a:t>
            </a:fld>
            <a:endParaRPr lang="es-MX"/>
          </a:p>
        </p:txBody>
      </p:sp>
    </p:spTree>
    <p:extLst>
      <p:ext uri="{BB962C8B-B14F-4D97-AF65-F5344CB8AC3E}">
        <p14:creationId xmlns:p14="http://schemas.microsoft.com/office/powerpoint/2010/main" val="403768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15</a:t>
            </a:fld>
            <a:endParaRPr lang="es-MX"/>
          </a:p>
        </p:txBody>
      </p:sp>
    </p:spTree>
    <p:extLst>
      <p:ext uri="{BB962C8B-B14F-4D97-AF65-F5344CB8AC3E}">
        <p14:creationId xmlns:p14="http://schemas.microsoft.com/office/powerpoint/2010/main" val="107874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16</a:t>
            </a:fld>
            <a:endParaRPr lang="es-MX"/>
          </a:p>
        </p:txBody>
      </p:sp>
    </p:spTree>
    <p:extLst>
      <p:ext uri="{BB962C8B-B14F-4D97-AF65-F5344CB8AC3E}">
        <p14:creationId xmlns:p14="http://schemas.microsoft.com/office/powerpoint/2010/main" val="1186985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0" i="0" u="none" strike="noStrike" baseline="0" dirty="0" err="1">
                <a:solidFill>
                  <a:srgbClr val="000000"/>
                </a:solidFill>
                <a:latin typeface="Calibri" panose="020F0502020204030204" pitchFamily="34" charset="0"/>
              </a:rPr>
              <a:t>Relacion</a:t>
            </a:r>
            <a:r>
              <a:rPr lang="es-419" sz="1200" b="0" i="0" u="none" strike="noStrike" baseline="0" dirty="0">
                <a:solidFill>
                  <a:srgbClr val="000000"/>
                </a:solidFill>
                <a:latin typeface="Calibri" panose="020F0502020204030204" pitchFamily="34" charset="0"/>
              </a:rPr>
              <a:t> 0.638 Ha mejorado sus planes de acción para mitigar la morosidad, dificultades financieras de los deudores, quiebras, reestructuración o refinanciamiento de deudas. Actualmente, su esquema de cobranzas se ha adaptado a la segmentación por sujeto de crédito basado en calificaciones que mensualmente realizan con el </a:t>
            </a:r>
            <a:r>
              <a:rPr lang="es-419" sz="1200" b="0" i="0" u="none" strike="noStrike" baseline="0" dirty="0" err="1">
                <a:solidFill>
                  <a:srgbClr val="000000"/>
                </a:solidFill>
                <a:latin typeface="Calibri" panose="020F0502020204030204" pitchFamily="34" charset="0"/>
              </a:rPr>
              <a:t>scoring</a:t>
            </a:r>
            <a:r>
              <a:rPr lang="es-419" sz="1200" b="0" i="0" u="none" strike="noStrike" baseline="0" dirty="0">
                <a:solidFill>
                  <a:srgbClr val="000000"/>
                </a:solidFill>
                <a:latin typeface="Calibri" panose="020F0502020204030204" pitchFamily="34" charset="0"/>
              </a:rPr>
              <a:t> genérico de buró para los distintos grupos y que de acuerdo a las políticas internas se han establecido y definido puntos de corte, de la misma manera hoy en día se realiza una gestión de cobranzas pensada en riesgos para lo cual ya se considera el monto en riesgo. Existen mejoras en el proceso de incorporación adecuado del personal de crédito, con el fin de asegurar que la información del socio que reposa en el sistema sea comprobada y verídica cumpliendo el requisito de la norma 7.5.3 </a:t>
            </a:r>
            <a:r>
              <a:rPr kumimoji="0" lang="es-EC" sz="1200" b="0" i="0" u="none" strike="noStrike" kern="1200" cap="none" spc="0" normalizeH="0" baseline="0" noProof="0" dirty="0">
                <a:ln>
                  <a:noFill/>
                </a:ln>
                <a:solidFill>
                  <a:prstClr val="white"/>
                </a:solidFill>
                <a:effectLst/>
                <a:uLnTx/>
                <a:uFillTx/>
                <a:latin typeface="Carlito"/>
                <a:ea typeface="Carlito"/>
                <a:cs typeface="Carlito"/>
              </a:rPr>
              <a:t>Control de la información documentada</a:t>
            </a:r>
            <a:endParaRPr kumimoji="0" lang="es-EC" sz="1200" b="0" i="0" u="none" strike="noStrike" kern="1200" cap="none" spc="0" normalizeH="0" baseline="0" noProof="0" dirty="0">
              <a:ln>
                <a:noFill/>
              </a:ln>
              <a:solidFill>
                <a:prstClr val="white"/>
              </a:solidFill>
              <a:effectLst/>
              <a:uLnTx/>
              <a:uFillTx/>
              <a:latin typeface="Arial"/>
              <a:ea typeface="+mn-ea"/>
              <a:cs typeface="+mn-cs"/>
            </a:endParaRPr>
          </a:p>
          <a:p>
            <a:endParaRPr lang="es-MX" dirty="0"/>
          </a:p>
          <a:p>
            <a:endParaRPr lang="es-MX" dirty="0"/>
          </a:p>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17</a:t>
            </a:fld>
            <a:endParaRPr lang="es-MX"/>
          </a:p>
        </p:txBody>
      </p:sp>
    </p:spTree>
    <p:extLst>
      <p:ext uri="{BB962C8B-B14F-4D97-AF65-F5344CB8AC3E}">
        <p14:creationId xmlns:p14="http://schemas.microsoft.com/office/powerpoint/2010/main" val="245246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20</a:t>
            </a:fld>
            <a:endParaRPr lang="es-MX"/>
          </a:p>
        </p:txBody>
      </p:sp>
    </p:spTree>
    <p:extLst>
      <p:ext uri="{BB962C8B-B14F-4D97-AF65-F5344CB8AC3E}">
        <p14:creationId xmlns:p14="http://schemas.microsoft.com/office/powerpoint/2010/main" val="3345089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22</a:t>
            </a:fld>
            <a:endParaRPr lang="es-MX"/>
          </a:p>
        </p:txBody>
      </p:sp>
    </p:spTree>
    <p:extLst>
      <p:ext uri="{BB962C8B-B14F-4D97-AF65-F5344CB8AC3E}">
        <p14:creationId xmlns:p14="http://schemas.microsoft.com/office/powerpoint/2010/main" val="4056302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23</a:t>
            </a:fld>
            <a:endParaRPr lang="es-MX"/>
          </a:p>
        </p:txBody>
      </p:sp>
    </p:spTree>
    <p:extLst>
      <p:ext uri="{BB962C8B-B14F-4D97-AF65-F5344CB8AC3E}">
        <p14:creationId xmlns:p14="http://schemas.microsoft.com/office/powerpoint/2010/main" val="2011959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24</a:t>
            </a:fld>
            <a:endParaRPr lang="es-MX"/>
          </a:p>
        </p:txBody>
      </p:sp>
    </p:spTree>
    <p:extLst>
      <p:ext uri="{BB962C8B-B14F-4D97-AF65-F5344CB8AC3E}">
        <p14:creationId xmlns:p14="http://schemas.microsoft.com/office/powerpoint/2010/main" val="3810849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25</a:t>
            </a:fld>
            <a:endParaRPr lang="es-MX"/>
          </a:p>
        </p:txBody>
      </p:sp>
    </p:spTree>
    <p:extLst>
      <p:ext uri="{BB962C8B-B14F-4D97-AF65-F5344CB8AC3E}">
        <p14:creationId xmlns:p14="http://schemas.microsoft.com/office/powerpoint/2010/main" val="82621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F029448F-B45F-4F15-AE6F-8CBAE7C69D2F}" type="slidenum">
              <a:rPr lang="es-MX" smtClean="0"/>
              <a:t>3</a:t>
            </a:fld>
            <a:endParaRPr lang="es-MX"/>
          </a:p>
        </p:txBody>
      </p:sp>
    </p:spTree>
    <p:extLst>
      <p:ext uri="{BB962C8B-B14F-4D97-AF65-F5344CB8AC3E}">
        <p14:creationId xmlns:p14="http://schemas.microsoft.com/office/powerpoint/2010/main" val="387467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lgn="l">
              <a:buAutoNum type="arabicPeriod"/>
            </a:pPr>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26</a:t>
            </a:fld>
            <a:endParaRPr lang="es-MX"/>
          </a:p>
        </p:txBody>
      </p:sp>
    </p:spTree>
    <p:extLst>
      <p:ext uri="{BB962C8B-B14F-4D97-AF65-F5344CB8AC3E}">
        <p14:creationId xmlns:p14="http://schemas.microsoft.com/office/powerpoint/2010/main" val="4840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27</a:t>
            </a:fld>
            <a:endParaRPr lang="es-MX"/>
          </a:p>
        </p:txBody>
      </p:sp>
    </p:spTree>
    <p:extLst>
      <p:ext uri="{BB962C8B-B14F-4D97-AF65-F5344CB8AC3E}">
        <p14:creationId xmlns:p14="http://schemas.microsoft.com/office/powerpoint/2010/main" val="53859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4</a:t>
            </a:fld>
            <a:endParaRPr lang="es-MX"/>
          </a:p>
        </p:txBody>
      </p:sp>
    </p:spTree>
    <p:extLst>
      <p:ext uri="{BB962C8B-B14F-4D97-AF65-F5344CB8AC3E}">
        <p14:creationId xmlns:p14="http://schemas.microsoft.com/office/powerpoint/2010/main" val="411079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Nula: Independencia de las variables</a:t>
            </a:r>
          </a:p>
          <a:p>
            <a:r>
              <a:rPr lang="es-MX" dirty="0"/>
              <a:t>Alterna: Interdependencia de las variables</a:t>
            </a:r>
          </a:p>
        </p:txBody>
      </p:sp>
      <p:sp>
        <p:nvSpPr>
          <p:cNvPr id="4" name="Marcador de número de diapositiva 3"/>
          <p:cNvSpPr>
            <a:spLocks noGrp="1"/>
          </p:cNvSpPr>
          <p:nvPr>
            <p:ph type="sldNum" sz="quarter" idx="5"/>
          </p:nvPr>
        </p:nvSpPr>
        <p:spPr/>
        <p:txBody>
          <a:bodyPr/>
          <a:lstStyle/>
          <a:p>
            <a:fld id="{F029448F-B45F-4F15-AE6F-8CBAE7C69D2F}" type="slidenum">
              <a:rPr lang="es-MX" smtClean="0"/>
              <a:t>7</a:t>
            </a:fld>
            <a:endParaRPr lang="es-MX"/>
          </a:p>
        </p:txBody>
      </p:sp>
    </p:spTree>
    <p:extLst>
      <p:ext uri="{BB962C8B-B14F-4D97-AF65-F5344CB8AC3E}">
        <p14:creationId xmlns:p14="http://schemas.microsoft.com/office/powerpoint/2010/main" val="276279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8</a:t>
            </a:fld>
            <a:endParaRPr lang="es-MX"/>
          </a:p>
        </p:txBody>
      </p:sp>
    </p:spTree>
    <p:extLst>
      <p:ext uri="{BB962C8B-B14F-4D97-AF65-F5344CB8AC3E}">
        <p14:creationId xmlns:p14="http://schemas.microsoft.com/office/powerpoint/2010/main" val="33301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9</a:t>
            </a:fld>
            <a:endParaRPr lang="es-MX"/>
          </a:p>
        </p:txBody>
      </p:sp>
    </p:spTree>
    <p:extLst>
      <p:ext uri="{BB962C8B-B14F-4D97-AF65-F5344CB8AC3E}">
        <p14:creationId xmlns:p14="http://schemas.microsoft.com/office/powerpoint/2010/main" val="346784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10</a:t>
            </a:fld>
            <a:endParaRPr lang="es-MX"/>
          </a:p>
        </p:txBody>
      </p:sp>
    </p:spTree>
    <p:extLst>
      <p:ext uri="{BB962C8B-B14F-4D97-AF65-F5344CB8AC3E}">
        <p14:creationId xmlns:p14="http://schemas.microsoft.com/office/powerpoint/2010/main" val="314182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11</a:t>
            </a:fld>
            <a:endParaRPr lang="es-MX"/>
          </a:p>
        </p:txBody>
      </p:sp>
    </p:spTree>
    <p:extLst>
      <p:ext uri="{BB962C8B-B14F-4D97-AF65-F5344CB8AC3E}">
        <p14:creationId xmlns:p14="http://schemas.microsoft.com/office/powerpoint/2010/main" val="322075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029448F-B45F-4F15-AE6F-8CBAE7C69D2F}" type="slidenum">
              <a:rPr lang="es-MX" smtClean="0"/>
              <a:t>12</a:t>
            </a:fld>
            <a:endParaRPr lang="es-MX"/>
          </a:p>
        </p:txBody>
      </p:sp>
    </p:spTree>
    <p:extLst>
      <p:ext uri="{BB962C8B-B14F-4D97-AF65-F5344CB8AC3E}">
        <p14:creationId xmlns:p14="http://schemas.microsoft.com/office/powerpoint/2010/main" val="398376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59527-E902-41A1-AA60-A1F25BEAE62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DC8BBB-9017-4A79-A0B0-B37827402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8066654-0096-4CE8-9D90-84D675CF18A3}"/>
              </a:ext>
            </a:extLst>
          </p:cNvPr>
          <p:cNvSpPr>
            <a:spLocks noGrp="1"/>
          </p:cNvSpPr>
          <p:nvPr>
            <p:ph type="dt" sz="half" idx="10"/>
          </p:nvPr>
        </p:nvSpPr>
        <p:spPr/>
        <p:txBody>
          <a:bodyPr/>
          <a:lstStyle/>
          <a:p>
            <a:fld id="{DCCD128C-3EF9-4496-965E-8BD2C5FA6784}" type="datetimeFigureOut">
              <a:rPr lang="es-ES" smtClean="0"/>
              <a:t>21/04/2021</a:t>
            </a:fld>
            <a:endParaRPr lang="es-ES"/>
          </a:p>
        </p:txBody>
      </p:sp>
      <p:sp>
        <p:nvSpPr>
          <p:cNvPr id="5" name="Marcador de pie de página 4">
            <a:extLst>
              <a:ext uri="{FF2B5EF4-FFF2-40B4-BE49-F238E27FC236}">
                <a16:creationId xmlns:a16="http://schemas.microsoft.com/office/drawing/2014/main" id="{615C235A-E644-43F5-B552-5AB1369AFF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392CE9-8F22-4E3C-80E8-67FF526F48A7}"/>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119815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91DAE-C805-46E8-A1CA-52AB4494005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0BC73D-0F74-4F70-8091-36738726E82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3BC7F4-6483-4F2F-BB0B-1C3621E72650}"/>
              </a:ext>
            </a:extLst>
          </p:cNvPr>
          <p:cNvSpPr>
            <a:spLocks noGrp="1"/>
          </p:cNvSpPr>
          <p:nvPr>
            <p:ph type="dt" sz="half" idx="10"/>
          </p:nvPr>
        </p:nvSpPr>
        <p:spPr/>
        <p:txBody>
          <a:bodyPr/>
          <a:lstStyle/>
          <a:p>
            <a:fld id="{DCCD128C-3EF9-4496-965E-8BD2C5FA6784}" type="datetimeFigureOut">
              <a:rPr lang="es-ES" smtClean="0"/>
              <a:t>21/04/2021</a:t>
            </a:fld>
            <a:endParaRPr lang="es-ES"/>
          </a:p>
        </p:txBody>
      </p:sp>
      <p:sp>
        <p:nvSpPr>
          <p:cNvPr id="5" name="Marcador de pie de página 4">
            <a:extLst>
              <a:ext uri="{FF2B5EF4-FFF2-40B4-BE49-F238E27FC236}">
                <a16:creationId xmlns:a16="http://schemas.microsoft.com/office/drawing/2014/main" id="{81627E8A-E77A-4A62-B8A1-A6C65B1FE4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6F0327-942F-4FEC-A0A8-C196B24981DB}"/>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219160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4B4F0E-0FC1-473E-91DC-F36625935AA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6C20AF5-F568-42FB-8823-44E09D82D8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DD9FBB-238D-4158-9BB3-D31E430FEB24}"/>
              </a:ext>
            </a:extLst>
          </p:cNvPr>
          <p:cNvSpPr>
            <a:spLocks noGrp="1"/>
          </p:cNvSpPr>
          <p:nvPr>
            <p:ph type="dt" sz="half" idx="10"/>
          </p:nvPr>
        </p:nvSpPr>
        <p:spPr/>
        <p:txBody>
          <a:bodyPr/>
          <a:lstStyle/>
          <a:p>
            <a:fld id="{DCCD128C-3EF9-4496-965E-8BD2C5FA6784}" type="datetimeFigureOut">
              <a:rPr lang="es-ES" smtClean="0"/>
              <a:t>21/04/2021</a:t>
            </a:fld>
            <a:endParaRPr lang="es-ES"/>
          </a:p>
        </p:txBody>
      </p:sp>
      <p:sp>
        <p:nvSpPr>
          <p:cNvPr id="5" name="Marcador de pie de página 4">
            <a:extLst>
              <a:ext uri="{FF2B5EF4-FFF2-40B4-BE49-F238E27FC236}">
                <a16:creationId xmlns:a16="http://schemas.microsoft.com/office/drawing/2014/main" id="{E14FFDBD-34A4-4600-B999-2177F64219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AC96FD-A128-4B24-8DB3-80B1EDEA2BEB}"/>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41573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987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991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7715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813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2424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3208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51923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74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5F7D2C-CB10-44CA-A10F-9FE4109A929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4BD98-C34D-4375-B35F-7902F43303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67DFA7-186A-478C-8028-3425AA274BD8}"/>
              </a:ext>
            </a:extLst>
          </p:cNvPr>
          <p:cNvSpPr>
            <a:spLocks noGrp="1"/>
          </p:cNvSpPr>
          <p:nvPr>
            <p:ph type="dt" sz="half" idx="10"/>
          </p:nvPr>
        </p:nvSpPr>
        <p:spPr/>
        <p:txBody>
          <a:bodyPr/>
          <a:lstStyle/>
          <a:p>
            <a:fld id="{DCCD128C-3EF9-4496-965E-8BD2C5FA6784}" type="datetimeFigureOut">
              <a:rPr lang="es-ES" smtClean="0"/>
              <a:t>21/04/2021</a:t>
            </a:fld>
            <a:endParaRPr lang="es-ES"/>
          </a:p>
        </p:txBody>
      </p:sp>
      <p:sp>
        <p:nvSpPr>
          <p:cNvPr id="5" name="Marcador de pie de página 4">
            <a:extLst>
              <a:ext uri="{FF2B5EF4-FFF2-40B4-BE49-F238E27FC236}">
                <a16:creationId xmlns:a16="http://schemas.microsoft.com/office/drawing/2014/main" id="{3DBCB214-CEE8-465A-BD43-FC1FE7A514D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F60081-41B4-47FC-B9DA-4F343CC65E21}"/>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2095210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4879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71878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08713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382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2639616" y="260648"/>
            <a:ext cx="9552384"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 Placeholder 9"/>
          <p:cNvSpPr>
            <a:spLocks noGrp="1"/>
          </p:cNvSpPr>
          <p:nvPr>
            <p:ph type="body" sz="quarter" idx="10" hasCustomPrompt="1"/>
          </p:nvPr>
        </p:nvSpPr>
        <p:spPr>
          <a:xfrm>
            <a:off x="3264363" y="343959"/>
            <a:ext cx="892763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64363" y="1112044"/>
            <a:ext cx="892763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600007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615070" y="378662"/>
            <a:ext cx="828165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35857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99282"/>
            <a:ext cx="12192000" cy="768084"/>
          </a:xfrm>
          <a:prstGeom prst="rect">
            <a:avLst/>
          </a:prstGeom>
        </p:spPr>
        <p:txBody>
          <a:bodyPr anchor="ctr"/>
          <a:lstStyle>
            <a:lvl1pPr marL="0" indent="0" algn="ctr">
              <a:buNone/>
              <a:defRPr sz="48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867367"/>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661948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solidFill>
                  <a:srgbClr val="E3DED1"/>
                </a:solidFill>
              </a:rPr>
              <a:t>The Power of PowerPoint | thepopp.com</a:t>
            </a:r>
            <a:endParaRPr lang="ja-JP" altLang="en-US" dirty="0">
              <a:solidFill>
                <a:srgbClr val="E3DED1"/>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srgbClr val="E3DED1"/>
                </a:solidFill>
              </a:rPr>
              <a:pPr/>
              <a:t>‹Nº›</a:t>
            </a:fld>
            <a:endParaRPr lang="ja-JP" altLang="en-US">
              <a:solidFill>
                <a:srgbClr val="E3DED1"/>
              </a:solidFill>
            </a:endParaRPr>
          </a:p>
        </p:txBody>
      </p:sp>
      <p:sp>
        <p:nvSpPr>
          <p:cNvPr id="5" name="正方形/長方形 4"/>
          <p:cNvSpPr/>
          <p:nvPr userDrawn="1"/>
        </p:nvSpPr>
        <p:spPr>
          <a:xfrm>
            <a:off x="0" y="1"/>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prstClr val="white"/>
              </a:solidFill>
            </a:endParaRPr>
          </a:p>
        </p:txBody>
      </p:sp>
    </p:spTree>
    <p:extLst>
      <p:ext uri="{BB962C8B-B14F-4D97-AF65-F5344CB8AC3E}">
        <p14:creationId xmlns:p14="http://schemas.microsoft.com/office/powerpoint/2010/main" val="2732807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EBA01-6DBA-481F-AEC4-EE9CC15487A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701649-6778-48F3-8303-FDC8EA6B6C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473D82-254F-43CB-B3A5-58A6B1C9BAEA}"/>
              </a:ext>
            </a:extLst>
          </p:cNvPr>
          <p:cNvSpPr>
            <a:spLocks noGrp="1"/>
          </p:cNvSpPr>
          <p:nvPr>
            <p:ph type="dt" sz="half" idx="10"/>
          </p:nvPr>
        </p:nvSpPr>
        <p:spPr/>
        <p:txBody>
          <a:bodyPr/>
          <a:lstStyle/>
          <a:p>
            <a:fld id="{DCCD128C-3EF9-4496-965E-8BD2C5FA6784}" type="datetimeFigureOut">
              <a:rPr lang="es-ES" smtClean="0"/>
              <a:t>21/04/2021</a:t>
            </a:fld>
            <a:endParaRPr lang="es-ES"/>
          </a:p>
        </p:txBody>
      </p:sp>
      <p:sp>
        <p:nvSpPr>
          <p:cNvPr id="5" name="Marcador de pie de página 4">
            <a:extLst>
              <a:ext uri="{FF2B5EF4-FFF2-40B4-BE49-F238E27FC236}">
                <a16:creationId xmlns:a16="http://schemas.microsoft.com/office/drawing/2014/main" id="{DBE87011-7B80-4ADC-8967-4A82578444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93325B-8C0D-4FD4-B59B-CFBD6828D858}"/>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014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D5FBF-44D7-45BC-9B3D-099DF04D06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F0702-42EF-48F1-A02D-4E6A84D4955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EFE166-AB62-4E18-8075-7D1CF745B8F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D38FED-7E2B-43CE-8361-321257447859}"/>
              </a:ext>
            </a:extLst>
          </p:cNvPr>
          <p:cNvSpPr>
            <a:spLocks noGrp="1"/>
          </p:cNvSpPr>
          <p:nvPr>
            <p:ph type="dt" sz="half" idx="10"/>
          </p:nvPr>
        </p:nvSpPr>
        <p:spPr/>
        <p:txBody>
          <a:bodyPr/>
          <a:lstStyle/>
          <a:p>
            <a:fld id="{DCCD128C-3EF9-4496-965E-8BD2C5FA6784}" type="datetimeFigureOut">
              <a:rPr lang="es-ES" smtClean="0"/>
              <a:t>21/04/2021</a:t>
            </a:fld>
            <a:endParaRPr lang="es-ES"/>
          </a:p>
        </p:txBody>
      </p:sp>
      <p:sp>
        <p:nvSpPr>
          <p:cNvPr id="6" name="Marcador de pie de página 5">
            <a:extLst>
              <a:ext uri="{FF2B5EF4-FFF2-40B4-BE49-F238E27FC236}">
                <a16:creationId xmlns:a16="http://schemas.microsoft.com/office/drawing/2014/main" id="{E31F9780-02F7-479D-951B-F119263F90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7B6DC5B-716C-4FB9-A7BA-0E37ED642A42}"/>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228628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E2FC2-7E88-4DEE-8CB7-6DB5A881CFF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C269C6-E271-4194-8DC7-76AE23444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8EEC380-B886-44EE-8397-C0D91DA57C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368669-80E5-46FD-A129-6730DCB6C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229A83-0C34-4F93-9A7C-A221E4647E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4220D73-5F72-4910-A06B-63E85DBBDB3E}"/>
              </a:ext>
            </a:extLst>
          </p:cNvPr>
          <p:cNvSpPr>
            <a:spLocks noGrp="1"/>
          </p:cNvSpPr>
          <p:nvPr>
            <p:ph type="dt" sz="half" idx="10"/>
          </p:nvPr>
        </p:nvSpPr>
        <p:spPr/>
        <p:txBody>
          <a:bodyPr/>
          <a:lstStyle/>
          <a:p>
            <a:fld id="{DCCD128C-3EF9-4496-965E-8BD2C5FA6784}" type="datetimeFigureOut">
              <a:rPr lang="es-ES" smtClean="0"/>
              <a:t>21/04/2021</a:t>
            </a:fld>
            <a:endParaRPr lang="es-ES"/>
          </a:p>
        </p:txBody>
      </p:sp>
      <p:sp>
        <p:nvSpPr>
          <p:cNvPr id="8" name="Marcador de pie de página 7">
            <a:extLst>
              <a:ext uri="{FF2B5EF4-FFF2-40B4-BE49-F238E27FC236}">
                <a16:creationId xmlns:a16="http://schemas.microsoft.com/office/drawing/2014/main" id="{F656D0C2-0814-44C3-A9C4-AB0AF174D6D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103F3E2-E21E-4111-8FC1-0BF4697052C3}"/>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94810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E1CD3-E69C-48DC-967A-537E6C11A5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3014BEE-E55E-4811-BC7F-A9FF8CAA193C}"/>
              </a:ext>
            </a:extLst>
          </p:cNvPr>
          <p:cNvSpPr>
            <a:spLocks noGrp="1"/>
          </p:cNvSpPr>
          <p:nvPr>
            <p:ph type="dt" sz="half" idx="10"/>
          </p:nvPr>
        </p:nvSpPr>
        <p:spPr/>
        <p:txBody>
          <a:bodyPr/>
          <a:lstStyle/>
          <a:p>
            <a:fld id="{DCCD128C-3EF9-4496-965E-8BD2C5FA6784}" type="datetimeFigureOut">
              <a:rPr lang="es-ES" smtClean="0"/>
              <a:t>21/04/2021</a:t>
            </a:fld>
            <a:endParaRPr lang="es-ES"/>
          </a:p>
        </p:txBody>
      </p:sp>
      <p:sp>
        <p:nvSpPr>
          <p:cNvPr id="4" name="Marcador de pie de página 3">
            <a:extLst>
              <a:ext uri="{FF2B5EF4-FFF2-40B4-BE49-F238E27FC236}">
                <a16:creationId xmlns:a16="http://schemas.microsoft.com/office/drawing/2014/main" id="{BF22A854-A10C-4B0B-B30A-44B76854133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D3D6201-6DAA-4CD2-845C-6856F83B3CB6}"/>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210414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7FBABA-8CAE-497D-B2FB-96080EC17DED}"/>
              </a:ext>
            </a:extLst>
          </p:cNvPr>
          <p:cNvSpPr>
            <a:spLocks noGrp="1"/>
          </p:cNvSpPr>
          <p:nvPr>
            <p:ph type="dt" sz="half" idx="10"/>
          </p:nvPr>
        </p:nvSpPr>
        <p:spPr/>
        <p:txBody>
          <a:bodyPr/>
          <a:lstStyle/>
          <a:p>
            <a:fld id="{DCCD128C-3EF9-4496-965E-8BD2C5FA6784}" type="datetimeFigureOut">
              <a:rPr lang="es-ES" smtClean="0"/>
              <a:t>21/04/2021</a:t>
            </a:fld>
            <a:endParaRPr lang="es-ES"/>
          </a:p>
        </p:txBody>
      </p:sp>
      <p:sp>
        <p:nvSpPr>
          <p:cNvPr id="3" name="Marcador de pie de página 2">
            <a:extLst>
              <a:ext uri="{FF2B5EF4-FFF2-40B4-BE49-F238E27FC236}">
                <a16:creationId xmlns:a16="http://schemas.microsoft.com/office/drawing/2014/main" id="{A9710512-6EA4-4109-9AFA-E74721951B9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4C851C5-F0D5-4527-AAB9-138D286B422C}"/>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80037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CA6E2-DE5D-488E-8DA8-F4A414B373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4D1569B-F515-4356-A127-C3635CD87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3F20082-6782-4079-83CC-A55AB1976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6721D9-8421-4983-9BC9-C94D33140A1F}"/>
              </a:ext>
            </a:extLst>
          </p:cNvPr>
          <p:cNvSpPr>
            <a:spLocks noGrp="1"/>
          </p:cNvSpPr>
          <p:nvPr>
            <p:ph type="dt" sz="half" idx="10"/>
          </p:nvPr>
        </p:nvSpPr>
        <p:spPr/>
        <p:txBody>
          <a:bodyPr/>
          <a:lstStyle/>
          <a:p>
            <a:fld id="{DCCD128C-3EF9-4496-965E-8BD2C5FA6784}" type="datetimeFigureOut">
              <a:rPr lang="es-ES" smtClean="0"/>
              <a:t>21/04/2021</a:t>
            </a:fld>
            <a:endParaRPr lang="es-ES"/>
          </a:p>
        </p:txBody>
      </p:sp>
      <p:sp>
        <p:nvSpPr>
          <p:cNvPr id="6" name="Marcador de pie de página 5">
            <a:extLst>
              <a:ext uri="{FF2B5EF4-FFF2-40B4-BE49-F238E27FC236}">
                <a16:creationId xmlns:a16="http://schemas.microsoft.com/office/drawing/2014/main" id="{E9AA8E2E-BC55-4E0C-8100-FF39BB9F71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0D3FEB2-824F-43CD-A276-7FD7F10F5928}"/>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181450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61F49-A8C2-4985-9582-9557839EE3F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5698B9E-C07F-458F-9A96-053826225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6C201ED-5140-4ECE-BD6A-43246C34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EED139-6C9E-4112-BBA6-2B76B3F055F3}"/>
              </a:ext>
            </a:extLst>
          </p:cNvPr>
          <p:cNvSpPr>
            <a:spLocks noGrp="1"/>
          </p:cNvSpPr>
          <p:nvPr>
            <p:ph type="dt" sz="half" idx="10"/>
          </p:nvPr>
        </p:nvSpPr>
        <p:spPr/>
        <p:txBody>
          <a:bodyPr/>
          <a:lstStyle/>
          <a:p>
            <a:fld id="{DCCD128C-3EF9-4496-965E-8BD2C5FA6784}" type="datetimeFigureOut">
              <a:rPr lang="es-ES" smtClean="0"/>
              <a:t>21/04/2021</a:t>
            </a:fld>
            <a:endParaRPr lang="es-ES"/>
          </a:p>
        </p:txBody>
      </p:sp>
      <p:sp>
        <p:nvSpPr>
          <p:cNvPr id="6" name="Marcador de pie de página 5">
            <a:extLst>
              <a:ext uri="{FF2B5EF4-FFF2-40B4-BE49-F238E27FC236}">
                <a16:creationId xmlns:a16="http://schemas.microsoft.com/office/drawing/2014/main" id="{36032411-2903-421D-9CC7-AB03F2D2BD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15FF249-E0B2-4220-BCA7-AAA8586AE247}"/>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97622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B21243-DE60-43DA-B8BD-284093D88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C9FBDA0-879A-4254-9650-B0F506E46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E300E9-B4D5-4931-A220-3B4B63D61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D128C-3EF9-4496-965E-8BD2C5FA6784}" type="datetimeFigureOut">
              <a:rPr lang="es-ES" smtClean="0"/>
              <a:t>21/04/2021</a:t>
            </a:fld>
            <a:endParaRPr lang="es-ES"/>
          </a:p>
        </p:txBody>
      </p:sp>
      <p:sp>
        <p:nvSpPr>
          <p:cNvPr id="5" name="Marcador de pie de página 4">
            <a:extLst>
              <a:ext uri="{FF2B5EF4-FFF2-40B4-BE49-F238E27FC236}">
                <a16:creationId xmlns:a16="http://schemas.microsoft.com/office/drawing/2014/main" id="{4831B9A8-0A2F-4457-BAA4-427E24D2B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3DFD0C7-2FB4-4761-B54A-1A5380E1E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D7B82-D465-451B-BD0F-6B5C63A539D8}" type="slidenum">
              <a:rPr lang="es-ES" smtClean="0"/>
              <a:t>‹Nº›</a:t>
            </a:fld>
            <a:endParaRPr lang="es-ES"/>
          </a:p>
        </p:txBody>
      </p:sp>
    </p:spTree>
    <p:extLst>
      <p:ext uri="{BB962C8B-B14F-4D97-AF65-F5344CB8AC3E}">
        <p14:creationId xmlns:p14="http://schemas.microsoft.com/office/powerpoint/2010/main" val="1003467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dirty="0">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dirty="0">
              <a:solidFill>
                <a:prstClr val="black"/>
              </a:solidFill>
            </a:endParaRPr>
          </a:p>
        </p:txBody>
      </p:sp>
      <p:pic>
        <p:nvPicPr>
          <p:cNvPr id="7" name="Picture 6"/>
          <p:cNvPicPr>
            <a:picLocks noChangeAspect="1"/>
          </p:cNvPicPr>
          <p:nvPr/>
        </p:nvPicPr>
        <p:blipFill rotWithShape="1">
          <a:blip r:embed="rId17"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40099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9.emf"/><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1150624" y="692696"/>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C"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C"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CARRERA DE INGENIERÍA EN FINANZAS Y AUDITORÍA</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C"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TRABAJO DE TITULACIÓN, PREVIO A LA OBTENCIÓN DEL TÍTULO DE INGENIERA EN FINANZAS,  CONTADORA PÚBLICA- AUDITORA</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C"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C"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AUTORAS:</a:t>
            </a:r>
          </a:p>
          <a:p>
            <a:pPr marL="0" lvl="0" indent="0" algn="ctr">
              <a:buNone/>
            </a:pPr>
            <a:r>
              <a:rPr lang="es-EC" sz="1800" b="1" dirty="0">
                <a:solidFill>
                  <a:srgbClr val="000000"/>
                </a:solidFill>
                <a:latin typeface="Times New Roman" panose="02020603050405020304" pitchFamily="18" charset="0"/>
                <a:cs typeface="Times New Roman" panose="02020603050405020304" pitchFamily="18" charset="0"/>
              </a:rPr>
              <a:t>CACHAGO ROSADO, ANDREA VANESSA</a:t>
            </a:r>
          </a:p>
          <a:p>
            <a:pPr marL="0" lvl="0" indent="0" algn="ctr">
              <a:buNone/>
            </a:pPr>
            <a:r>
              <a:rPr lang="es-EC" sz="1800" b="1" dirty="0">
                <a:solidFill>
                  <a:srgbClr val="000000"/>
                </a:solidFill>
                <a:latin typeface="Times New Roman" panose="02020603050405020304" pitchFamily="18" charset="0"/>
                <a:cs typeface="Times New Roman" panose="02020603050405020304" pitchFamily="18" charset="0"/>
              </a:rPr>
              <a:t>TORRES CASAMEN, VANESSA MISHELL </a:t>
            </a:r>
          </a:p>
          <a:p>
            <a:pPr marL="0" lvl="0" indent="0" algn="ctr">
              <a:buNone/>
            </a:pPr>
            <a:br>
              <a:rPr kumimoji="0" lang="es-EC"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lang="es-419" sz="1800" b="1" dirty="0">
                <a:solidFill>
                  <a:prstClr val="black"/>
                </a:solidFill>
                <a:latin typeface="Times New Roman" panose="02020603050405020304" pitchFamily="18" charset="0"/>
                <a:cs typeface="Times New Roman" panose="02020603050405020304" pitchFamily="18" charset="0"/>
              </a:rPr>
              <a:t>INCIDENCIA DE LA APLICACIÓN DE LA NORMA ISO 9001 EN EL DESEMPEÑO FINANCIERO DE LAS COOPERATIVAS DE AHORRO Y CRÉDITO ECUATORIANAS</a:t>
            </a:r>
          </a:p>
          <a:p>
            <a:pPr marL="0" lvl="0" indent="0" algn="ctr">
              <a:buNone/>
            </a:pPr>
            <a:endParaRPr kumimoji="0" lang="es-419"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lvl="0" indent="0" algn="ctr">
              <a:buNone/>
            </a:pPr>
            <a:r>
              <a:rPr lang="es-EC" sz="1800" b="1" dirty="0">
                <a:solidFill>
                  <a:srgbClr val="000000"/>
                </a:solidFill>
                <a:latin typeface="Times New Roman" panose="02020603050405020304" pitchFamily="18" charset="0"/>
                <a:cs typeface="Times New Roman" panose="02020603050405020304" pitchFamily="18" charset="0"/>
              </a:rPr>
              <a:t>ECON. GUERRÓN TORRES, MARÍA ISABEL MGS.</a:t>
            </a:r>
          </a:p>
          <a:p>
            <a:pPr marL="0" lvl="0" indent="0" algn="ctr">
              <a:buNone/>
            </a:pPr>
            <a:r>
              <a:rPr kumimoji="0" lang="es-EC"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DIRECTORA</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C"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C"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121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9D8455B-9529-4242-B5DE-70888C90D776}"/>
              </a:ext>
            </a:extLst>
          </p:cNvPr>
          <p:cNvSpPr txBox="1"/>
          <p:nvPr/>
        </p:nvSpPr>
        <p:spPr>
          <a:xfrm>
            <a:off x="477805" y="483659"/>
            <a:ext cx="4880248"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MARCO REFERENCIAL</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sp>
        <p:nvSpPr>
          <p:cNvPr id="5" name="CuadroTexto 4">
            <a:extLst>
              <a:ext uri="{FF2B5EF4-FFF2-40B4-BE49-F238E27FC236}">
                <a16:creationId xmlns:a16="http://schemas.microsoft.com/office/drawing/2014/main" id="{B2BEEA9B-DB35-4F87-9268-A7F01193CFE5}"/>
              </a:ext>
            </a:extLst>
          </p:cNvPr>
          <p:cNvSpPr txBox="1"/>
          <p:nvPr/>
        </p:nvSpPr>
        <p:spPr>
          <a:xfrm>
            <a:off x="1775653" y="1396145"/>
            <a:ext cx="7315185" cy="646331"/>
          </a:xfrm>
          <a:prstGeom prst="rect">
            <a:avLst/>
          </a:prstGeom>
          <a:noFill/>
          <a:ln>
            <a:solidFill>
              <a:schemeClr val="accent2">
                <a:lumMod val="40000"/>
                <a:lumOff val="60000"/>
              </a:schemeClr>
            </a:solidFill>
          </a:ln>
        </p:spPr>
        <p:txBody>
          <a:bodyPr wrap="square" rtlCol="0">
            <a:spAutoFit/>
          </a:bodyPr>
          <a:lstStyle/>
          <a:p>
            <a:pPr algn="ctr"/>
            <a:r>
              <a:rPr lang="es-MX" b="1" dirty="0">
                <a:latin typeface="Calibri" panose="020F0502020204030204" pitchFamily="34" charset="0"/>
                <a:cs typeface="Calibri" panose="020F0502020204030204" pitchFamily="34" charset="0"/>
              </a:rPr>
              <a:t>Crespo: “Estrategias para el cumplimiento de la normativa ISO 9001 orientado al rendimiento financiero – COAC EL SAGRARIO”(2016)</a:t>
            </a:r>
            <a:endParaRPr lang="es-EC" b="1" dirty="0">
              <a:latin typeface="Calibri" panose="020F0502020204030204" pitchFamily="34" charset="0"/>
              <a:cs typeface="Calibri" panose="020F0502020204030204" pitchFamily="34" charset="0"/>
            </a:endParaRPr>
          </a:p>
        </p:txBody>
      </p:sp>
      <p:sp>
        <p:nvSpPr>
          <p:cNvPr id="6" name="Flecha: a la derecha 5">
            <a:extLst>
              <a:ext uri="{FF2B5EF4-FFF2-40B4-BE49-F238E27FC236}">
                <a16:creationId xmlns:a16="http://schemas.microsoft.com/office/drawing/2014/main" id="{F558A571-F562-4723-8B2E-1FBB217687A4}"/>
              </a:ext>
            </a:extLst>
          </p:cNvPr>
          <p:cNvSpPr/>
          <p:nvPr/>
        </p:nvSpPr>
        <p:spPr>
          <a:xfrm>
            <a:off x="4969630" y="2836971"/>
            <a:ext cx="776846" cy="55728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8" name="CuadroTexto 7">
            <a:extLst>
              <a:ext uri="{FF2B5EF4-FFF2-40B4-BE49-F238E27FC236}">
                <a16:creationId xmlns:a16="http://schemas.microsoft.com/office/drawing/2014/main" id="{ED435EB4-70D6-4A35-8BC6-335A21970E48}"/>
              </a:ext>
            </a:extLst>
          </p:cNvPr>
          <p:cNvSpPr txBox="1"/>
          <p:nvPr/>
        </p:nvSpPr>
        <p:spPr>
          <a:xfrm>
            <a:off x="1692140" y="2778480"/>
            <a:ext cx="2428458" cy="338554"/>
          </a:xfrm>
          <a:prstGeom prst="rect">
            <a:avLst/>
          </a:prstGeom>
          <a:noFill/>
          <a:ln>
            <a:solidFill>
              <a:schemeClr val="accent4">
                <a:lumMod val="60000"/>
                <a:lumOff val="40000"/>
              </a:schemeClr>
            </a:solidFill>
          </a:ln>
        </p:spPr>
        <p:txBody>
          <a:bodyPr wrap="square" rtlCol="0">
            <a:spAutoFit/>
          </a:bodyPr>
          <a:lstStyle/>
          <a:p>
            <a:pPr algn="ctr"/>
            <a:r>
              <a:rPr lang="es-MX" sz="1600" b="0" i="0" dirty="0">
                <a:effectLst/>
              </a:rPr>
              <a:t> COAC El Sagrario Ltda.</a:t>
            </a:r>
            <a:endParaRPr lang="es-EC" sz="1600" dirty="0"/>
          </a:p>
        </p:txBody>
      </p:sp>
      <p:sp>
        <p:nvSpPr>
          <p:cNvPr id="9" name="CuadroTexto 8">
            <a:extLst>
              <a:ext uri="{FF2B5EF4-FFF2-40B4-BE49-F238E27FC236}">
                <a16:creationId xmlns:a16="http://schemas.microsoft.com/office/drawing/2014/main" id="{2047A51E-A942-4E3A-8409-FA4478EF5DAD}"/>
              </a:ext>
            </a:extLst>
          </p:cNvPr>
          <p:cNvSpPr txBox="1"/>
          <p:nvPr/>
        </p:nvSpPr>
        <p:spPr>
          <a:xfrm>
            <a:off x="6469547" y="2632093"/>
            <a:ext cx="2816086" cy="584775"/>
          </a:xfrm>
          <a:prstGeom prst="rect">
            <a:avLst/>
          </a:prstGeom>
          <a:noFill/>
          <a:ln>
            <a:solidFill>
              <a:schemeClr val="accent4">
                <a:lumMod val="60000"/>
                <a:lumOff val="40000"/>
              </a:schemeClr>
            </a:solidFill>
          </a:ln>
        </p:spPr>
        <p:txBody>
          <a:bodyPr wrap="square" rtlCol="0">
            <a:spAutoFit/>
          </a:bodyPr>
          <a:lstStyle/>
          <a:p>
            <a:pPr algn="ctr"/>
            <a:r>
              <a:rPr lang="es-MX" sz="1600" b="0" i="0" dirty="0">
                <a:effectLst/>
              </a:rPr>
              <a:t>Implementación de la norma ISO y rendimiento financiero</a:t>
            </a:r>
            <a:endParaRPr lang="es-EC" sz="1600" dirty="0"/>
          </a:p>
        </p:txBody>
      </p:sp>
      <p:sp>
        <p:nvSpPr>
          <p:cNvPr id="10" name="CuadroTexto 9">
            <a:extLst>
              <a:ext uri="{FF2B5EF4-FFF2-40B4-BE49-F238E27FC236}">
                <a16:creationId xmlns:a16="http://schemas.microsoft.com/office/drawing/2014/main" id="{D0129D07-1184-4281-B327-67ACC1DDFDDC}"/>
              </a:ext>
            </a:extLst>
          </p:cNvPr>
          <p:cNvSpPr txBox="1"/>
          <p:nvPr/>
        </p:nvSpPr>
        <p:spPr>
          <a:xfrm>
            <a:off x="6645559" y="4958857"/>
            <a:ext cx="2816086" cy="338554"/>
          </a:xfrm>
          <a:prstGeom prst="rect">
            <a:avLst/>
          </a:prstGeom>
          <a:noFill/>
          <a:ln>
            <a:solidFill>
              <a:schemeClr val="accent4">
                <a:lumMod val="60000"/>
                <a:lumOff val="40000"/>
              </a:schemeClr>
            </a:solidFill>
          </a:ln>
        </p:spPr>
        <p:txBody>
          <a:bodyPr wrap="square" rtlCol="0">
            <a:spAutoFit/>
          </a:bodyPr>
          <a:lstStyle/>
          <a:p>
            <a:pPr algn="ctr"/>
            <a:r>
              <a:rPr lang="es-MX" sz="1600" dirty="0"/>
              <a:t>Entrevistas</a:t>
            </a:r>
            <a:endParaRPr lang="es-EC" sz="1600" dirty="0"/>
          </a:p>
        </p:txBody>
      </p:sp>
      <p:sp>
        <p:nvSpPr>
          <p:cNvPr id="11" name="CuadroTexto 10">
            <a:extLst>
              <a:ext uri="{FF2B5EF4-FFF2-40B4-BE49-F238E27FC236}">
                <a16:creationId xmlns:a16="http://schemas.microsoft.com/office/drawing/2014/main" id="{E760E48F-1300-4531-9FCA-E3942FF6326A}"/>
              </a:ext>
            </a:extLst>
          </p:cNvPr>
          <p:cNvSpPr txBox="1"/>
          <p:nvPr/>
        </p:nvSpPr>
        <p:spPr>
          <a:xfrm>
            <a:off x="1518348" y="4059694"/>
            <a:ext cx="3122541" cy="1569660"/>
          </a:xfrm>
          <a:prstGeom prst="rect">
            <a:avLst/>
          </a:prstGeom>
          <a:noFill/>
          <a:ln>
            <a:solidFill>
              <a:schemeClr val="accent4">
                <a:lumMod val="60000"/>
                <a:lumOff val="40000"/>
              </a:schemeClr>
            </a:solidFill>
          </a:ln>
        </p:spPr>
        <p:txBody>
          <a:bodyPr wrap="square" rtlCol="0">
            <a:spAutoFit/>
          </a:bodyPr>
          <a:lstStyle/>
          <a:p>
            <a:pPr algn="ctr"/>
            <a:r>
              <a:rPr lang="es-MX" sz="1600" b="0" i="0" dirty="0">
                <a:effectLst/>
              </a:rPr>
              <a:t>Cumplimiento de esta norma tuvo un impacto económico directo y positivo de la relación continúa entre el Sistema de Gestión de Calidad (SGC), y el éxito financiero..</a:t>
            </a:r>
            <a:endParaRPr lang="es-EC" sz="1600" dirty="0"/>
          </a:p>
        </p:txBody>
      </p:sp>
      <p:sp>
        <p:nvSpPr>
          <p:cNvPr id="12" name="Flecha: a la derecha 11">
            <a:extLst>
              <a:ext uri="{FF2B5EF4-FFF2-40B4-BE49-F238E27FC236}">
                <a16:creationId xmlns:a16="http://schemas.microsoft.com/office/drawing/2014/main" id="{F149A232-5194-4243-84FB-47B8D5E55CFC}"/>
              </a:ext>
            </a:extLst>
          </p:cNvPr>
          <p:cNvSpPr/>
          <p:nvPr/>
        </p:nvSpPr>
        <p:spPr>
          <a:xfrm rot="10800000">
            <a:off x="5244277" y="4678946"/>
            <a:ext cx="766349" cy="75940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5" name="Flecha: a la derecha 14">
            <a:extLst>
              <a:ext uri="{FF2B5EF4-FFF2-40B4-BE49-F238E27FC236}">
                <a16:creationId xmlns:a16="http://schemas.microsoft.com/office/drawing/2014/main" id="{5683DC30-DDAE-4AFE-A79E-6E3260679F0E}"/>
              </a:ext>
            </a:extLst>
          </p:cNvPr>
          <p:cNvSpPr/>
          <p:nvPr/>
        </p:nvSpPr>
        <p:spPr>
          <a:xfrm rot="5400000">
            <a:off x="7716516" y="3900818"/>
            <a:ext cx="789909" cy="7663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854237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96091DA-2711-4A24-968C-7F2E8C47ECF1}"/>
              </a:ext>
            </a:extLst>
          </p:cNvPr>
          <p:cNvSpPr txBox="1"/>
          <p:nvPr/>
        </p:nvSpPr>
        <p:spPr>
          <a:xfrm>
            <a:off x="627137" y="730689"/>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10" name="Imagen 9">
            <a:extLst>
              <a:ext uri="{FF2B5EF4-FFF2-40B4-BE49-F238E27FC236}">
                <a16:creationId xmlns:a16="http://schemas.microsoft.com/office/drawing/2014/main" id="{E0B643F9-142C-4431-A65D-733BA14924EE}"/>
              </a:ext>
            </a:extLst>
          </p:cNvPr>
          <p:cNvPicPr>
            <a:picLocks noChangeAspect="1"/>
          </p:cNvPicPr>
          <p:nvPr/>
        </p:nvPicPr>
        <p:blipFill>
          <a:blip r:embed="rId3"/>
          <a:stretch>
            <a:fillRect/>
          </a:stretch>
        </p:blipFill>
        <p:spPr>
          <a:xfrm>
            <a:off x="393206" y="3704310"/>
            <a:ext cx="5523938" cy="1648993"/>
          </a:xfrm>
          <a:prstGeom prst="rect">
            <a:avLst/>
          </a:prstGeom>
        </p:spPr>
      </p:pic>
      <p:pic>
        <p:nvPicPr>
          <p:cNvPr id="11" name="Imagen 10">
            <a:extLst>
              <a:ext uri="{FF2B5EF4-FFF2-40B4-BE49-F238E27FC236}">
                <a16:creationId xmlns:a16="http://schemas.microsoft.com/office/drawing/2014/main" id="{FA0CED4D-07FE-4E00-9F0C-71D4BDC96E54}"/>
              </a:ext>
            </a:extLst>
          </p:cNvPr>
          <p:cNvPicPr>
            <a:picLocks noChangeAspect="1"/>
          </p:cNvPicPr>
          <p:nvPr/>
        </p:nvPicPr>
        <p:blipFill>
          <a:blip r:embed="rId4"/>
          <a:stretch>
            <a:fillRect/>
          </a:stretch>
        </p:blipFill>
        <p:spPr>
          <a:xfrm>
            <a:off x="6062650" y="3704309"/>
            <a:ext cx="5523943" cy="1648993"/>
          </a:xfrm>
          <a:prstGeom prst="rect">
            <a:avLst/>
          </a:prstGeom>
        </p:spPr>
      </p:pic>
      <p:pic>
        <p:nvPicPr>
          <p:cNvPr id="12" name="Imagen 11">
            <a:extLst>
              <a:ext uri="{FF2B5EF4-FFF2-40B4-BE49-F238E27FC236}">
                <a16:creationId xmlns:a16="http://schemas.microsoft.com/office/drawing/2014/main" id="{E41656B1-F202-46B2-BD49-D284CF5D21E9}"/>
              </a:ext>
            </a:extLst>
          </p:cNvPr>
          <p:cNvPicPr>
            <a:picLocks noChangeAspect="1"/>
          </p:cNvPicPr>
          <p:nvPr/>
        </p:nvPicPr>
        <p:blipFill>
          <a:blip r:embed="rId5"/>
          <a:stretch>
            <a:fillRect/>
          </a:stretch>
        </p:blipFill>
        <p:spPr>
          <a:xfrm>
            <a:off x="393206" y="1765556"/>
            <a:ext cx="5524467" cy="1663444"/>
          </a:xfrm>
          <a:prstGeom prst="rect">
            <a:avLst/>
          </a:prstGeom>
        </p:spPr>
      </p:pic>
      <p:pic>
        <p:nvPicPr>
          <p:cNvPr id="13" name="Imagen 12">
            <a:extLst>
              <a:ext uri="{FF2B5EF4-FFF2-40B4-BE49-F238E27FC236}">
                <a16:creationId xmlns:a16="http://schemas.microsoft.com/office/drawing/2014/main" id="{F54795A2-402D-46B5-A7F0-CBF7227D2CDC}"/>
              </a:ext>
            </a:extLst>
          </p:cNvPr>
          <p:cNvPicPr>
            <a:picLocks noChangeAspect="1"/>
          </p:cNvPicPr>
          <p:nvPr/>
        </p:nvPicPr>
        <p:blipFill>
          <a:blip r:embed="rId6"/>
          <a:stretch>
            <a:fillRect/>
          </a:stretch>
        </p:blipFill>
        <p:spPr>
          <a:xfrm>
            <a:off x="6041299" y="1765557"/>
            <a:ext cx="5567701" cy="1663443"/>
          </a:xfrm>
          <a:prstGeom prst="rect">
            <a:avLst/>
          </a:prstGeom>
        </p:spPr>
      </p:pic>
    </p:spTree>
    <p:extLst>
      <p:ext uri="{BB962C8B-B14F-4D97-AF65-F5344CB8AC3E}">
        <p14:creationId xmlns:p14="http://schemas.microsoft.com/office/powerpoint/2010/main" val="1145992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9D84E06-1FBC-4BDC-8377-967C7B47735F}"/>
              </a:ext>
            </a:extLst>
          </p:cNvPr>
          <p:cNvPicPr>
            <a:picLocks noChangeAspect="1"/>
          </p:cNvPicPr>
          <p:nvPr/>
        </p:nvPicPr>
        <p:blipFill>
          <a:blip r:embed="rId3"/>
          <a:stretch>
            <a:fillRect/>
          </a:stretch>
        </p:blipFill>
        <p:spPr>
          <a:xfrm>
            <a:off x="6081251" y="1780008"/>
            <a:ext cx="5523937" cy="1648992"/>
          </a:xfrm>
          <a:prstGeom prst="rect">
            <a:avLst/>
          </a:prstGeom>
        </p:spPr>
      </p:pic>
      <p:sp>
        <p:nvSpPr>
          <p:cNvPr id="6" name="CuadroTexto 5">
            <a:extLst>
              <a:ext uri="{FF2B5EF4-FFF2-40B4-BE49-F238E27FC236}">
                <a16:creationId xmlns:a16="http://schemas.microsoft.com/office/drawing/2014/main" id="{7EB39B14-F655-4170-91EB-048C7E9FC7AA}"/>
              </a:ext>
            </a:extLst>
          </p:cNvPr>
          <p:cNvSpPr txBox="1"/>
          <p:nvPr/>
        </p:nvSpPr>
        <p:spPr>
          <a:xfrm>
            <a:off x="566403" y="885832"/>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7" name="Imagen 6">
            <a:extLst>
              <a:ext uri="{FF2B5EF4-FFF2-40B4-BE49-F238E27FC236}">
                <a16:creationId xmlns:a16="http://schemas.microsoft.com/office/drawing/2014/main" id="{BE38E860-F5AF-4013-9F31-AAC8E61B33F1}"/>
              </a:ext>
            </a:extLst>
          </p:cNvPr>
          <p:cNvPicPr>
            <a:picLocks noChangeAspect="1"/>
          </p:cNvPicPr>
          <p:nvPr/>
        </p:nvPicPr>
        <p:blipFill>
          <a:blip r:embed="rId4"/>
          <a:stretch>
            <a:fillRect/>
          </a:stretch>
        </p:blipFill>
        <p:spPr>
          <a:xfrm>
            <a:off x="380487" y="3721021"/>
            <a:ext cx="5523936" cy="1648992"/>
          </a:xfrm>
          <a:prstGeom prst="rect">
            <a:avLst/>
          </a:prstGeom>
        </p:spPr>
      </p:pic>
      <p:pic>
        <p:nvPicPr>
          <p:cNvPr id="8" name="Imagen 7">
            <a:extLst>
              <a:ext uri="{FF2B5EF4-FFF2-40B4-BE49-F238E27FC236}">
                <a16:creationId xmlns:a16="http://schemas.microsoft.com/office/drawing/2014/main" id="{FA246D7D-25DF-4478-80E7-B24908A14225}"/>
              </a:ext>
            </a:extLst>
          </p:cNvPr>
          <p:cNvPicPr>
            <a:picLocks noChangeAspect="1"/>
          </p:cNvPicPr>
          <p:nvPr/>
        </p:nvPicPr>
        <p:blipFill>
          <a:blip r:embed="rId5"/>
          <a:stretch>
            <a:fillRect/>
          </a:stretch>
        </p:blipFill>
        <p:spPr>
          <a:xfrm>
            <a:off x="6081251" y="3721021"/>
            <a:ext cx="5523937" cy="1648993"/>
          </a:xfrm>
          <a:prstGeom prst="rect">
            <a:avLst/>
          </a:prstGeom>
        </p:spPr>
      </p:pic>
      <p:pic>
        <p:nvPicPr>
          <p:cNvPr id="10" name="Imagen 9">
            <a:extLst>
              <a:ext uri="{FF2B5EF4-FFF2-40B4-BE49-F238E27FC236}">
                <a16:creationId xmlns:a16="http://schemas.microsoft.com/office/drawing/2014/main" id="{5813A0D1-125E-494A-BF58-5FF13C7E54F7}"/>
              </a:ext>
            </a:extLst>
          </p:cNvPr>
          <p:cNvPicPr>
            <a:picLocks noChangeAspect="1"/>
          </p:cNvPicPr>
          <p:nvPr/>
        </p:nvPicPr>
        <p:blipFill>
          <a:blip r:embed="rId6"/>
          <a:stretch>
            <a:fillRect/>
          </a:stretch>
        </p:blipFill>
        <p:spPr>
          <a:xfrm>
            <a:off x="380487" y="1780008"/>
            <a:ext cx="5522492" cy="1648992"/>
          </a:xfrm>
          <a:prstGeom prst="rect">
            <a:avLst/>
          </a:prstGeom>
        </p:spPr>
      </p:pic>
    </p:spTree>
    <p:extLst>
      <p:ext uri="{BB962C8B-B14F-4D97-AF65-F5344CB8AC3E}">
        <p14:creationId xmlns:p14="http://schemas.microsoft.com/office/powerpoint/2010/main" val="1635744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58B80E6-96F3-4352-B861-7AC4B0F3E85E}"/>
              </a:ext>
            </a:extLst>
          </p:cNvPr>
          <p:cNvPicPr>
            <a:picLocks noChangeAspect="1"/>
          </p:cNvPicPr>
          <p:nvPr/>
        </p:nvPicPr>
        <p:blipFill>
          <a:blip r:embed="rId3"/>
          <a:stretch>
            <a:fillRect/>
          </a:stretch>
        </p:blipFill>
        <p:spPr>
          <a:xfrm>
            <a:off x="6081252" y="3653140"/>
            <a:ext cx="5523937" cy="1626115"/>
          </a:xfrm>
          <a:prstGeom prst="rect">
            <a:avLst/>
          </a:prstGeom>
        </p:spPr>
      </p:pic>
      <p:sp>
        <p:nvSpPr>
          <p:cNvPr id="7" name="CuadroTexto 6">
            <a:extLst>
              <a:ext uri="{FF2B5EF4-FFF2-40B4-BE49-F238E27FC236}">
                <a16:creationId xmlns:a16="http://schemas.microsoft.com/office/drawing/2014/main" id="{649758EC-C7C8-49E2-8090-DB307581518D}"/>
              </a:ext>
            </a:extLst>
          </p:cNvPr>
          <p:cNvSpPr txBox="1"/>
          <p:nvPr/>
        </p:nvSpPr>
        <p:spPr>
          <a:xfrm>
            <a:off x="566403" y="885832"/>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8" name="Imagen 7">
            <a:extLst>
              <a:ext uri="{FF2B5EF4-FFF2-40B4-BE49-F238E27FC236}">
                <a16:creationId xmlns:a16="http://schemas.microsoft.com/office/drawing/2014/main" id="{B88196C5-73C8-412D-A96B-B865B35F0B28}"/>
              </a:ext>
            </a:extLst>
          </p:cNvPr>
          <p:cNvPicPr>
            <a:picLocks noChangeAspect="1"/>
          </p:cNvPicPr>
          <p:nvPr/>
        </p:nvPicPr>
        <p:blipFill>
          <a:blip r:embed="rId4"/>
          <a:stretch>
            <a:fillRect/>
          </a:stretch>
        </p:blipFill>
        <p:spPr>
          <a:xfrm>
            <a:off x="350686" y="1796848"/>
            <a:ext cx="5523938" cy="1648993"/>
          </a:xfrm>
          <a:prstGeom prst="rect">
            <a:avLst/>
          </a:prstGeom>
        </p:spPr>
      </p:pic>
      <p:pic>
        <p:nvPicPr>
          <p:cNvPr id="9" name="Imagen 8">
            <a:extLst>
              <a:ext uri="{FF2B5EF4-FFF2-40B4-BE49-F238E27FC236}">
                <a16:creationId xmlns:a16="http://schemas.microsoft.com/office/drawing/2014/main" id="{C4697DA9-1B39-46E3-8884-FE27999A8504}"/>
              </a:ext>
            </a:extLst>
          </p:cNvPr>
          <p:cNvPicPr>
            <a:picLocks noChangeAspect="1"/>
          </p:cNvPicPr>
          <p:nvPr/>
        </p:nvPicPr>
        <p:blipFill>
          <a:blip r:embed="rId5"/>
          <a:stretch>
            <a:fillRect/>
          </a:stretch>
        </p:blipFill>
        <p:spPr>
          <a:xfrm>
            <a:off x="6107662" y="1796848"/>
            <a:ext cx="5523938" cy="1648993"/>
          </a:xfrm>
          <a:prstGeom prst="rect">
            <a:avLst/>
          </a:prstGeom>
        </p:spPr>
      </p:pic>
      <p:pic>
        <p:nvPicPr>
          <p:cNvPr id="11" name="Imagen 10">
            <a:extLst>
              <a:ext uri="{FF2B5EF4-FFF2-40B4-BE49-F238E27FC236}">
                <a16:creationId xmlns:a16="http://schemas.microsoft.com/office/drawing/2014/main" id="{4D7A3D37-A9AC-4B68-90A1-A910E090F254}"/>
              </a:ext>
            </a:extLst>
          </p:cNvPr>
          <p:cNvPicPr>
            <a:picLocks noChangeAspect="1"/>
          </p:cNvPicPr>
          <p:nvPr/>
        </p:nvPicPr>
        <p:blipFill>
          <a:blip r:embed="rId6"/>
          <a:stretch>
            <a:fillRect/>
          </a:stretch>
        </p:blipFill>
        <p:spPr>
          <a:xfrm>
            <a:off x="350686" y="3615393"/>
            <a:ext cx="5523938" cy="1632152"/>
          </a:xfrm>
          <a:prstGeom prst="rect">
            <a:avLst/>
          </a:prstGeom>
        </p:spPr>
      </p:pic>
    </p:spTree>
    <p:extLst>
      <p:ext uri="{BB962C8B-B14F-4D97-AF65-F5344CB8AC3E}">
        <p14:creationId xmlns:p14="http://schemas.microsoft.com/office/powerpoint/2010/main" val="4026010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3124296-CEFD-482E-BD89-CD26465BBA3F}"/>
              </a:ext>
            </a:extLst>
          </p:cNvPr>
          <p:cNvPicPr>
            <a:picLocks noChangeAspect="1"/>
          </p:cNvPicPr>
          <p:nvPr/>
        </p:nvPicPr>
        <p:blipFill>
          <a:blip r:embed="rId3"/>
          <a:stretch>
            <a:fillRect/>
          </a:stretch>
        </p:blipFill>
        <p:spPr>
          <a:xfrm>
            <a:off x="6298694" y="1726844"/>
            <a:ext cx="5523938" cy="1613868"/>
          </a:xfrm>
          <a:prstGeom prst="rect">
            <a:avLst/>
          </a:prstGeom>
        </p:spPr>
      </p:pic>
      <p:pic>
        <p:nvPicPr>
          <p:cNvPr id="8" name="Imagen 7">
            <a:extLst>
              <a:ext uri="{FF2B5EF4-FFF2-40B4-BE49-F238E27FC236}">
                <a16:creationId xmlns:a16="http://schemas.microsoft.com/office/drawing/2014/main" id="{5014FB51-9809-41F1-9B17-AF518347CDCA}"/>
              </a:ext>
            </a:extLst>
          </p:cNvPr>
          <p:cNvPicPr>
            <a:picLocks noChangeAspect="1"/>
          </p:cNvPicPr>
          <p:nvPr/>
        </p:nvPicPr>
        <p:blipFill>
          <a:blip r:embed="rId4"/>
          <a:stretch>
            <a:fillRect/>
          </a:stretch>
        </p:blipFill>
        <p:spPr>
          <a:xfrm>
            <a:off x="489123" y="3568364"/>
            <a:ext cx="5523938" cy="1613868"/>
          </a:xfrm>
          <a:prstGeom prst="rect">
            <a:avLst/>
          </a:prstGeom>
        </p:spPr>
      </p:pic>
      <p:pic>
        <p:nvPicPr>
          <p:cNvPr id="9" name="Imagen 8">
            <a:extLst>
              <a:ext uri="{FF2B5EF4-FFF2-40B4-BE49-F238E27FC236}">
                <a16:creationId xmlns:a16="http://schemas.microsoft.com/office/drawing/2014/main" id="{12EFA320-1FB5-4F3D-BBAC-83B7D1E1FB51}"/>
              </a:ext>
            </a:extLst>
          </p:cNvPr>
          <p:cNvPicPr>
            <a:picLocks noChangeAspect="1"/>
          </p:cNvPicPr>
          <p:nvPr/>
        </p:nvPicPr>
        <p:blipFill>
          <a:blip r:embed="rId5"/>
          <a:stretch>
            <a:fillRect/>
          </a:stretch>
        </p:blipFill>
        <p:spPr>
          <a:xfrm>
            <a:off x="6298694" y="3568364"/>
            <a:ext cx="5523938" cy="1586187"/>
          </a:xfrm>
          <a:prstGeom prst="rect">
            <a:avLst/>
          </a:prstGeom>
        </p:spPr>
      </p:pic>
      <p:sp>
        <p:nvSpPr>
          <p:cNvPr id="10" name="CuadroTexto 9">
            <a:extLst>
              <a:ext uri="{FF2B5EF4-FFF2-40B4-BE49-F238E27FC236}">
                <a16:creationId xmlns:a16="http://schemas.microsoft.com/office/drawing/2014/main" id="{ECCC2D73-865D-44B7-AFAB-38C85CDF2B47}"/>
              </a:ext>
            </a:extLst>
          </p:cNvPr>
          <p:cNvSpPr txBox="1"/>
          <p:nvPr/>
        </p:nvSpPr>
        <p:spPr>
          <a:xfrm>
            <a:off x="552708" y="792140"/>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11" name="Imagen 10">
            <a:extLst>
              <a:ext uri="{FF2B5EF4-FFF2-40B4-BE49-F238E27FC236}">
                <a16:creationId xmlns:a16="http://schemas.microsoft.com/office/drawing/2014/main" id="{B573E846-D2AC-4F60-B06C-F2E951059D99}"/>
              </a:ext>
            </a:extLst>
          </p:cNvPr>
          <p:cNvPicPr>
            <a:picLocks noChangeAspect="1"/>
          </p:cNvPicPr>
          <p:nvPr/>
        </p:nvPicPr>
        <p:blipFill>
          <a:blip r:embed="rId6"/>
          <a:stretch>
            <a:fillRect/>
          </a:stretch>
        </p:blipFill>
        <p:spPr>
          <a:xfrm>
            <a:off x="489123" y="1726844"/>
            <a:ext cx="5523938" cy="1613868"/>
          </a:xfrm>
          <a:prstGeom prst="rect">
            <a:avLst/>
          </a:prstGeom>
        </p:spPr>
      </p:pic>
    </p:spTree>
    <p:extLst>
      <p:ext uri="{BB962C8B-B14F-4D97-AF65-F5344CB8AC3E}">
        <p14:creationId xmlns:p14="http://schemas.microsoft.com/office/powerpoint/2010/main" val="3014131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3ACF87D-81D8-4894-A4BC-8686150B462A}"/>
              </a:ext>
            </a:extLst>
          </p:cNvPr>
          <p:cNvSpPr txBox="1"/>
          <p:nvPr/>
        </p:nvSpPr>
        <p:spPr>
          <a:xfrm>
            <a:off x="552708" y="792140"/>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7" name="Imagen 6">
            <a:extLst>
              <a:ext uri="{FF2B5EF4-FFF2-40B4-BE49-F238E27FC236}">
                <a16:creationId xmlns:a16="http://schemas.microsoft.com/office/drawing/2014/main" id="{0944FF73-79C9-49C3-B622-416ABBC1B7B6}"/>
              </a:ext>
            </a:extLst>
          </p:cNvPr>
          <p:cNvPicPr>
            <a:picLocks noChangeAspect="1"/>
          </p:cNvPicPr>
          <p:nvPr/>
        </p:nvPicPr>
        <p:blipFill>
          <a:blip r:embed="rId3"/>
          <a:stretch>
            <a:fillRect/>
          </a:stretch>
        </p:blipFill>
        <p:spPr>
          <a:xfrm>
            <a:off x="6312546" y="2077978"/>
            <a:ext cx="5523938" cy="1648993"/>
          </a:xfrm>
          <a:prstGeom prst="rect">
            <a:avLst/>
          </a:prstGeom>
        </p:spPr>
      </p:pic>
      <p:pic>
        <p:nvPicPr>
          <p:cNvPr id="5" name="Imagen 4">
            <a:extLst>
              <a:ext uri="{FF2B5EF4-FFF2-40B4-BE49-F238E27FC236}">
                <a16:creationId xmlns:a16="http://schemas.microsoft.com/office/drawing/2014/main" id="{481CC80F-2538-48AC-BBDA-C50E5CEA83AF}"/>
              </a:ext>
            </a:extLst>
          </p:cNvPr>
          <p:cNvPicPr>
            <a:picLocks noChangeAspect="1"/>
          </p:cNvPicPr>
          <p:nvPr/>
        </p:nvPicPr>
        <p:blipFill>
          <a:blip r:embed="rId4"/>
          <a:stretch>
            <a:fillRect/>
          </a:stretch>
        </p:blipFill>
        <p:spPr>
          <a:xfrm>
            <a:off x="552708" y="2077977"/>
            <a:ext cx="5523938" cy="1648993"/>
          </a:xfrm>
          <a:prstGeom prst="rect">
            <a:avLst/>
          </a:prstGeom>
        </p:spPr>
      </p:pic>
    </p:spTree>
    <p:extLst>
      <p:ext uri="{BB962C8B-B14F-4D97-AF65-F5344CB8AC3E}">
        <p14:creationId xmlns:p14="http://schemas.microsoft.com/office/powerpoint/2010/main" val="124860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D9620D-CB26-4965-929F-F3ADDD3AA383}"/>
              </a:ext>
            </a:extLst>
          </p:cNvPr>
          <p:cNvSpPr txBox="1"/>
          <p:nvPr/>
        </p:nvSpPr>
        <p:spPr>
          <a:xfrm>
            <a:off x="958906" y="401599"/>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15" name="Imagen 14">
            <a:extLst>
              <a:ext uri="{FF2B5EF4-FFF2-40B4-BE49-F238E27FC236}">
                <a16:creationId xmlns:a16="http://schemas.microsoft.com/office/drawing/2014/main" id="{1728CBA9-92FE-4B13-8AAB-B5CD41DB186A}"/>
              </a:ext>
            </a:extLst>
          </p:cNvPr>
          <p:cNvPicPr>
            <a:picLocks noChangeAspect="1"/>
          </p:cNvPicPr>
          <p:nvPr/>
        </p:nvPicPr>
        <p:blipFill>
          <a:blip r:embed="rId3"/>
          <a:stretch>
            <a:fillRect/>
          </a:stretch>
        </p:blipFill>
        <p:spPr>
          <a:xfrm>
            <a:off x="8955113" y="2372975"/>
            <a:ext cx="2957914" cy="1523164"/>
          </a:xfrm>
          <a:prstGeom prst="rect">
            <a:avLst/>
          </a:prstGeom>
        </p:spPr>
      </p:pic>
      <p:pic>
        <p:nvPicPr>
          <p:cNvPr id="5" name="Imagen 4">
            <a:extLst>
              <a:ext uri="{FF2B5EF4-FFF2-40B4-BE49-F238E27FC236}">
                <a16:creationId xmlns:a16="http://schemas.microsoft.com/office/drawing/2014/main" id="{2E644D2D-7CB0-43E9-8EEA-3C8E254F41E1}"/>
              </a:ext>
            </a:extLst>
          </p:cNvPr>
          <p:cNvPicPr>
            <a:picLocks noChangeAspect="1"/>
          </p:cNvPicPr>
          <p:nvPr/>
        </p:nvPicPr>
        <p:blipFill>
          <a:blip r:embed="rId4"/>
          <a:stretch>
            <a:fillRect/>
          </a:stretch>
        </p:blipFill>
        <p:spPr>
          <a:xfrm>
            <a:off x="5067804" y="299744"/>
            <a:ext cx="6752457" cy="866775"/>
          </a:xfrm>
          <a:prstGeom prst="rect">
            <a:avLst/>
          </a:prstGeom>
        </p:spPr>
      </p:pic>
      <p:pic>
        <p:nvPicPr>
          <p:cNvPr id="2" name="Imagen 1">
            <a:extLst>
              <a:ext uri="{FF2B5EF4-FFF2-40B4-BE49-F238E27FC236}">
                <a16:creationId xmlns:a16="http://schemas.microsoft.com/office/drawing/2014/main" id="{5978935C-43A0-4D6F-8AB7-662DD7DA9A46}"/>
              </a:ext>
            </a:extLst>
          </p:cNvPr>
          <p:cNvPicPr>
            <a:picLocks noChangeAspect="1"/>
          </p:cNvPicPr>
          <p:nvPr/>
        </p:nvPicPr>
        <p:blipFill>
          <a:blip r:embed="rId5"/>
          <a:stretch>
            <a:fillRect/>
          </a:stretch>
        </p:blipFill>
        <p:spPr>
          <a:xfrm>
            <a:off x="570390" y="1358080"/>
            <a:ext cx="7364241" cy="4659413"/>
          </a:xfrm>
          <a:prstGeom prst="rect">
            <a:avLst/>
          </a:prstGeom>
        </p:spPr>
      </p:pic>
    </p:spTree>
    <p:extLst>
      <p:ext uri="{BB962C8B-B14F-4D97-AF65-F5344CB8AC3E}">
        <p14:creationId xmlns:p14="http://schemas.microsoft.com/office/powerpoint/2010/main" val="3328820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833886-968C-450F-B4B7-608D336D8797}"/>
              </a:ext>
            </a:extLst>
          </p:cNvPr>
          <p:cNvSpPr txBox="1"/>
          <p:nvPr/>
        </p:nvSpPr>
        <p:spPr>
          <a:xfrm>
            <a:off x="466396" y="660111"/>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5" name="Imagen 4">
            <a:extLst>
              <a:ext uri="{FF2B5EF4-FFF2-40B4-BE49-F238E27FC236}">
                <a16:creationId xmlns:a16="http://schemas.microsoft.com/office/drawing/2014/main" id="{44AAA7A0-7F94-4321-95E4-55A06AB8381A}"/>
              </a:ext>
            </a:extLst>
          </p:cNvPr>
          <p:cNvPicPr>
            <a:picLocks noChangeAspect="1"/>
          </p:cNvPicPr>
          <p:nvPr/>
        </p:nvPicPr>
        <p:blipFill>
          <a:blip r:embed="rId3"/>
          <a:stretch>
            <a:fillRect/>
          </a:stretch>
        </p:blipFill>
        <p:spPr>
          <a:xfrm>
            <a:off x="3630705" y="1287201"/>
            <a:ext cx="7607137" cy="2794497"/>
          </a:xfrm>
          <a:prstGeom prst="rect">
            <a:avLst/>
          </a:prstGeom>
        </p:spPr>
      </p:pic>
      <p:sp>
        <p:nvSpPr>
          <p:cNvPr id="10" name="Diagrama de flujo: proceso alternativo 9">
            <a:extLst>
              <a:ext uri="{FF2B5EF4-FFF2-40B4-BE49-F238E27FC236}">
                <a16:creationId xmlns:a16="http://schemas.microsoft.com/office/drawing/2014/main" id="{FAF030F4-6373-4849-9EEB-837328FB8D2C}"/>
              </a:ext>
            </a:extLst>
          </p:cNvPr>
          <p:cNvSpPr/>
          <p:nvPr/>
        </p:nvSpPr>
        <p:spPr>
          <a:xfrm>
            <a:off x="745605" y="3818965"/>
            <a:ext cx="2793215" cy="97989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rlito"/>
                <a:ea typeface="Carlito"/>
                <a:cs typeface="Carlito"/>
              </a:rPr>
              <a:t>7.5.3 </a:t>
            </a:r>
            <a:r>
              <a:rPr kumimoji="0" lang="es-ES" sz="1800" b="0" i="1" u="none" strike="noStrike" kern="1200" cap="none" spc="0" normalizeH="0" baseline="0" noProof="0" dirty="0">
                <a:ln>
                  <a:noFill/>
                </a:ln>
                <a:solidFill>
                  <a:prstClr val="white"/>
                </a:solidFill>
                <a:effectLst/>
                <a:uLnTx/>
                <a:uFillTx/>
                <a:latin typeface="Carlito"/>
                <a:ea typeface="Carlito"/>
                <a:cs typeface="Carlito"/>
              </a:rPr>
              <a:t>Control de la información documentada</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CuadroTexto 10">
            <a:extLst>
              <a:ext uri="{FF2B5EF4-FFF2-40B4-BE49-F238E27FC236}">
                <a16:creationId xmlns:a16="http://schemas.microsoft.com/office/drawing/2014/main" id="{4464F97F-8960-4D20-9A49-FE9B14426211}"/>
              </a:ext>
            </a:extLst>
          </p:cNvPr>
          <p:cNvSpPr txBox="1"/>
          <p:nvPr/>
        </p:nvSpPr>
        <p:spPr>
          <a:xfrm>
            <a:off x="3729185" y="5020755"/>
            <a:ext cx="4208929"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Arial"/>
                <a:ea typeface="+mn-ea"/>
                <a:cs typeface="+mn-cs"/>
              </a:rPr>
              <a:t>Asegurando que dicha información se encuentre disponible en cualquier momento que se requiera y sea idónea para su uso.</a:t>
            </a:r>
          </a:p>
        </p:txBody>
      </p:sp>
      <p:sp>
        <p:nvSpPr>
          <p:cNvPr id="12" name="Flecha: a la izquierda y arriba 11">
            <a:extLst>
              <a:ext uri="{FF2B5EF4-FFF2-40B4-BE49-F238E27FC236}">
                <a16:creationId xmlns:a16="http://schemas.microsoft.com/office/drawing/2014/main" id="{7B3866FE-291A-4DA4-8C9C-2AFC68AD4E14}"/>
              </a:ext>
            </a:extLst>
          </p:cNvPr>
          <p:cNvSpPr/>
          <p:nvPr/>
        </p:nvSpPr>
        <p:spPr>
          <a:xfrm rot="5400000">
            <a:off x="2659926" y="4600019"/>
            <a:ext cx="683279" cy="1258281"/>
          </a:xfrm>
          <a:prstGeom prst="leftUp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8797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2FF28EC-D450-474C-9F62-9EC5E6F6A4E9}"/>
              </a:ext>
            </a:extLst>
          </p:cNvPr>
          <p:cNvSpPr txBox="1"/>
          <p:nvPr/>
        </p:nvSpPr>
        <p:spPr>
          <a:xfrm>
            <a:off x="466396" y="660111"/>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5" name="Imagen 4">
            <a:extLst>
              <a:ext uri="{FF2B5EF4-FFF2-40B4-BE49-F238E27FC236}">
                <a16:creationId xmlns:a16="http://schemas.microsoft.com/office/drawing/2014/main" id="{8A2364A8-378F-43EC-96AE-793707669DEB}"/>
              </a:ext>
            </a:extLst>
          </p:cNvPr>
          <p:cNvPicPr>
            <a:picLocks noChangeAspect="1"/>
          </p:cNvPicPr>
          <p:nvPr/>
        </p:nvPicPr>
        <p:blipFill>
          <a:blip r:embed="rId2"/>
          <a:stretch>
            <a:fillRect/>
          </a:stretch>
        </p:blipFill>
        <p:spPr>
          <a:xfrm>
            <a:off x="3538820" y="1333552"/>
            <a:ext cx="7023366" cy="2989314"/>
          </a:xfrm>
          <a:prstGeom prst="rect">
            <a:avLst/>
          </a:prstGeom>
        </p:spPr>
      </p:pic>
      <p:sp>
        <p:nvSpPr>
          <p:cNvPr id="10" name="Diagrama de flujo: proceso alternativo 9">
            <a:extLst>
              <a:ext uri="{FF2B5EF4-FFF2-40B4-BE49-F238E27FC236}">
                <a16:creationId xmlns:a16="http://schemas.microsoft.com/office/drawing/2014/main" id="{BB2B8E5B-AE24-4282-9DDE-22A7118A8771}"/>
              </a:ext>
            </a:extLst>
          </p:cNvPr>
          <p:cNvSpPr/>
          <p:nvPr/>
        </p:nvSpPr>
        <p:spPr>
          <a:xfrm>
            <a:off x="1064562" y="3926541"/>
            <a:ext cx="2474258" cy="872313"/>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rlito"/>
                <a:ea typeface="Carlito"/>
                <a:cs typeface="Carlito"/>
              </a:rPr>
              <a:t>10.3 </a:t>
            </a:r>
            <a:r>
              <a:rPr kumimoji="0" lang="es-ES" sz="1800" b="0" i="1" u="none" strike="noStrike" kern="1200" cap="none" spc="0" normalizeH="0" baseline="0" noProof="0" dirty="0">
                <a:ln>
                  <a:noFill/>
                </a:ln>
                <a:solidFill>
                  <a:prstClr val="white"/>
                </a:solidFill>
                <a:effectLst/>
                <a:uLnTx/>
                <a:uFillTx/>
                <a:latin typeface="Carlito"/>
                <a:ea typeface="Carlito"/>
                <a:cs typeface="Carlito"/>
              </a:rPr>
              <a:t>Mejora Continua</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CuadroTexto 10">
            <a:extLst>
              <a:ext uri="{FF2B5EF4-FFF2-40B4-BE49-F238E27FC236}">
                <a16:creationId xmlns:a16="http://schemas.microsoft.com/office/drawing/2014/main" id="{117C16B0-C095-4B41-8D79-01AA79A5C441}"/>
              </a:ext>
            </a:extLst>
          </p:cNvPr>
          <p:cNvSpPr txBox="1"/>
          <p:nvPr/>
        </p:nvSpPr>
        <p:spPr>
          <a:xfrm>
            <a:off x="3630706" y="4798854"/>
            <a:ext cx="5120174" cy="116955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Arial"/>
                <a:ea typeface="+mn-ea"/>
                <a:cs typeface="+mn-cs"/>
              </a:rPr>
              <a:t>Acciones necesarias para identificar las áreas de su organización que tienen un bajo rendimiento y oportunidades, además de utilizar herramientas y metodologías necesarias para investigar las causas de ese bajo rendimiento y como apoyo para realizar la mejora continua.</a:t>
            </a:r>
          </a:p>
        </p:txBody>
      </p:sp>
      <p:sp>
        <p:nvSpPr>
          <p:cNvPr id="12" name="Flecha: a la izquierda y arriba 11">
            <a:extLst>
              <a:ext uri="{FF2B5EF4-FFF2-40B4-BE49-F238E27FC236}">
                <a16:creationId xmlns:a16="http://schemas.microsoft.com/office/drawing/2014/main" id="{82284EF0-C2C2-4F4C-9D43-6F649E6F6484}"/>
              </a:ext>
            </a:extLst>
          </p:cNvPr>
          <p:cNvSpPr/>
          <p:nvPr/>
        </p:nvSpPr>
        <p:spPr>
          <a:xfrm rot="5400000">
            <a:off x="2659926" y="4600019"/>
            <a:ext cx="683279" cy="1258281"/>
          </a:xfrm>
          <a:prstGeom prst="leftUp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1888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2572E6-3D00-4F26-AB9D-DAECE2D0988A}"/>
              </a:ext>
            </a:extLst>
          </p:cNvPr>
          <p:cNvSpPr txBox="1"/>
          <p:nvPr/>
        </p:nvSpPr>
        <p:spPr>
          <a:xfrm>
            <a:off x="466396" y="660111"/>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6" name="Imagen 5">
            <a:extLst>
              <a:ext uri="{FF2B5EF4-FFF2-40B4-BE49-F238E27FC236}">
                <a16:creationId xmlns:a16="http://schemas.microsoft.com/office/drawing/2014/main" id="{E9978C3A-16DA-4817-89A2-7CA87C8F194A}"/>
              </a:ext>
            </a:extLst>
          </p:cNvPr>
          <p:cNvPicPr>
            <a:picLocks noChangeAspect="1"/>
          </p:cNvPicPr>
          <p:nvPr/>
        </p:nvPicPr>
        <p:blipFill>
          <a:blip r:embed="rId2"/>
          <a:stretch>
            <a:fillRect/>
          </a:stretch>
        </p:blipFill>
        <p:spPr>
          <a:xfrm>
            <a:off x="3782972" y="1059808"/>
            <a:ext cx="6726001" cy="3214430"/>
          </a:xfrm>
          <a:prstGeom prst="rect">
            <a:avLst/>
          </a:prstGeom>
        </p:spPr>
      </p:pic>
      <p:sp>
        <p:nvSpPr>
          <p:cNvPr id="11" name="Diagrama de flujo: proceso alternativo 10">
            <a:extLst>
              <a:ext uri="{FF2B5EF4-FFF2-40B4-BE49-F238E27FC236}">
                <a16:creationId xmlns:a16="http://schemas.microsoft.com/office/drawing/2014/main" id="{17601287-F2B6-4DEA-B888-87D93E497181}"/>
              </a:ext>
            </a:extLst>
          </p:cNvPr>
          <p:cNvSpPr/>
          <p:nvPr/>
        </p:nvSpPr>
        <p:spPr>
          <a:xfrm>
            <a:off x="745605" y="3818965"/>
            <a:ext cx="2793215" cy="97989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rlito"/>
                <a:ea typeface="Carlito"/>
                <a:cs typeface="Carlito"/>
              </a:rPr>
              <a:t>7.1.5 </a:t>
            </a:r>
            <a:r>
              <a:rPr kumimoji="0" lang="es-ES" sz="1800" b="0" i="1" u="none" strike="noStrike" kern="1200" cap="none" spc="0" normalizeH="0" baseline="0" noProof="0" dirty="0">
                <a:ln>
                  <a:noFill/>
                </a:ln>
                <a:solidFill>
                  <a:prstClr val="white"/>
                </a:solidFill>
                <a:effectLst/>
                <a:uLnTx/>
                <a:uFillTx/>
                <a:latin typeface="Carlito"/>
                <a:ea typeface="Carlito"/>
                <a:cs typeface="Carlito"/>
              </a:rPr>
              <a:t>Recursos de Seguimiento y Medición</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CuadroTexto 11">
            <a:extLst>
              <a:ext uri="{FF2B5EF4-FFF2-40B4-BE49-F238E27FC236}">
                <a16:creationId xmlns:a16="http://schemas.microsoft.com/office/drawing/2014/main" id="{0E2A0350-6ABF-471A-A0A1-D7AC2CD15B97}"/>
              </a:ext>
            </a:extLst>
          </p:cNvPr>
          <p:cNvSpPr txBox="1"/>
          <p:nvPr/>
        </p:nvSpPr>
        <p:spPr>
          <a:xfrm>
            <a:off x="3782973" y="4722186"/>
            <a:ext cx="5186215"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Arial"/>
                <a:ea typeface="+mn-ea"/>
                <a:cs typeface="+mn-cs"/>
              </a:rPr>
              <a:t>Determinar y proporcionar los recursos necesarios para asegurarse de la validez y fiabilidad de los resultados cuando se realice el seguimiento o la medición para verificar la conformidad de los productos y servicios con los requisitos</a:t>
            </a:r>
            <a:r>
              <a:rPr lang="es-MX" sz="1400" dirty="0">
                <a:solidFill>
                  <a:prstClr val="black"/>
                </a:solidFill>
                <a:latin typeface="Arial"/>
              </a:rPr>
              <a:t>.</a:t>
            </a:r>
            <a:endParaRPr kumimoji="0" lang="es-MX"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Flecha: a la izquierda y arriba 12">
            <a:extLst>
              <a:ext uri="{FF2B5EF4-FFF2-40B4-BE49-F238E27FC236}">
                <a16:creationId xmlns:a16="http://schemas.microsoft.com/office/drawing/2014/main" id="{D57EA6EA-A8FE-4EAD-B5C7-17AC3DDA104B}"/>
              </a:ext>
            </a:extLst>
          </p:cNvPr>
          <p:cNvSpPr/>
          <p:nvPr/>
        </p:nvSpPr>
        <p:spPr>
          <a:xfrm rot="5400000">
            <a:off x="2659926" y="4600019"/>
            <a:ext cx="683279" cy="1258281"/>
          </a:xfrm>
          <a:prstGeom prst="leftUp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37955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2997798" y="164396"/>
            <a:ext cx="59431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337D38"/>
                </a:solidFill>
                <a:effectLst/>
                <a:uLnTx/>
                <a:uFillTx/>
                <a:latin typeface="Times New Roman" panose="02020603050405020304" pitchFamily="18" charset="0"/>
                <a:ea typeface="Roboto Condensed" panose="020B0604020202020204" charset="0"/>
                <a:cs typeface="Times New Roman" panose="02020603050405020304" pitchFamily="18" charset="0"/>
              </a:rPr>
              <a:t>CONTENIDO</a:t>
            </a:r>
            <a:endParaRPr kumimoji="0" lang="en-US" sz="2800" b="1" i="0" u="none" strike="noStrike" kern="1200" cap="none" spc="0" normalizeH="0" baseline="0" noProof="0" dirty="0">
              <a:ln>
                <a:noFill/>
              </a:ln>
              <a:solidFill>
                <a:srgbClr val="337D38"/>
              </a:solidFill>
              <a:effectLst/>
              <a:uLnTx/>
              <a:uFillTx/>
              <a:latin typeface="Times New Roman" panose="02020603050405020304" pitchFamily="18" charset="0"/>
              <a:ea typeface="Roboto Condensed" panose="020B0604020202020204" charset="0"/>
              <a:cs typeface="Times New Roman" panose="02020603050405020304" pitchFamily="18" charset="0"/>
            </a:endParaRPr>
          </a:p>
        </p:txBody>
      </p:sp>
      <p:cxnSp>
        <p:nvCxnSpPr>
          <p:cNvPr id="14" name="Conector recto 13"/>
          <p:cNvCxnSpPr/>
          <p:nvPr/>
        </p:nvCxnSpPr>
        <p:spPr>
          <a:xfrm flipH="1">
            <a:off x="3065371" y="642751"/>
            <a:ext cx="580796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a:off x="3269989" y="779816"/>
            <a:ext cx="551993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Elipse 3"/>
          <p:cNvSpPr/>
          <p:nvPr/>
        </p:nvSpPr>
        <p:spPr>
          <a:xfrm>
            <a:off x="1345387" y="2056282"/>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a:ln>
                  <a:noFill/>
                </a:ln>
                <a:solidFill>
                  <a:srgbClr val="337D38"/>
                </a:solidFill>
                <a:effectLst/>
                <a:uLnTx/>
                <a:uFillTx/>
                <a:latin typeface="Times New Roman" panose="02020603050405020304" pitchFamily="18" charset="0"/>
                <a:ea typeface="+mn-ea"/>
                <a:cs typeface="Times New Roman" panose="02020603050405020304" pitchFamily="18" charset="0"/>
              </a:rPr>
              <a:t>1</a:t>
            </a:r>
            <a:endParaRPr kumimoji="0" lang="en-US" sz="1800" b="1" i="0" u="none" strike="noStrike" kern="1200" cap="none" spc="0" normalizeH="0" baseline="0" noProof="0" dirty="0">
              <a:ln>
                <a:noFill/>
              </a:ln>
              <a:solidFill>
                <a:srgbClr val="337D38"/>
              </a:solidFill>
              <a:effectLst/>
              <a:uLnTx/>
              <a:uFillTx/>
              <a:latin typeface="Times New Roman" panose="02020603050405020304" pitchFamily="18" charset="0"/>
              <a:ea typeface="+mn-ea"/>
              <a:cs typeface="Times New Roman" panose="02020603050405020304" pitchFamily="18" charset="0"/>
            </a:endParaRPr>
          </a:p>
        </p:txBody>
      </p:sp>
      <p:sp>
        <p:nvSpPr>
          <p:cNvPr id="24" name="Elipse 23"/>
          <p:cNvSpPr/>
          <p:nvPr/>
        </p:nvSpPr>
        <p:spPr>
          <a:xfrm>
            <a:off x="2075309" y="2952931"/>
            <a:ext cx="575670" cy="639746"/>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a:ln>
                  <a:noFill/>
                </a:ln>
                <a:solidFill>
                  <a:srgbClr val="337D38"/>
                </a:solidFill>
                <a:effectLst/>
                <a:uLnTx/>
                <a:uFillTx/>
                <a:latin typeface="Times New Roman" panose="02020603050405020304" pitchFamily="18" charset="0"/>
                <a:ea typeface="+mn-ea"/>
                <a:cs typeface="Times New Roman" panose="02020603050405020304" pitchFamily="18" charset="0"/>
              </a:rPr>
              <a:t>2</a:t>
            </a:r>
            <a:endParaRPr kumimoji="0" lang="en-US" sz="1800" b="1" i="0" u="none" strike="noStrike" kern="1200" cap="none" spc="0" normalizeH="0" baseline="0" noProof="0" dirty="0">
              <a:ln>
                <a:noFill/>
              </a:ln>
              <a:solidFill>
                <a:srgbClr val="337D38"/>
              </a:solidFill>
              <a:effectLst/>
              <a:uLnTx/>
              <a:uFillTx/>
              <a:latin typeface="Times New Roman" panose="02020603050405020304" pitchFamily="18" charset="0"/>
              <a:ea typeface="+mn-ea"/>
              <a:cs typeface="Times New Roman" panose="02020603050405020304" pitchFamily="18" charset="0"/>
            </a:endParaRPr>
          </a:p>
        </p:txBody>
      </p:sp>
      <p:sp>
        <p:nvSpPr>
          <p:cNvPr id="27" name="Elipse 26"/>
          <p:cNvSpPr/>
          <p:nvPr/>
        </p:nvSpPr>
        <p:spPr>
          <a:xfrm>
            <a:off x="2650979" y="3806935"/>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a:ln>
                  <a:noFill/>
                </a:ln>
                <a:solidFill>
                  <a:srgbClr val="337D38"/>
                </a:solidFill>
                <a:effectLst/>
                <a:uLnTx/>
                <a:uFillTx/>
                <a:latin typeface="Times New Roman" panose="02020603050405020304" pitchFamily="18" charset="0"/>
                <a:ea typeface="+mn-ea"/>
                <a:cs typeface="Times New Roman" panose="02020603050405020304" pitchFamily="18" charset="0"/>
              </a:rPr>
              <a:t>3</a:t>
            </a:r>
            <a:endParaRPr kumimoji="0" lang="en-US" sz="1800" b="1" i="0" u="none" strike="noStrike" kern="1200" cap="none" spc="0" normalizeH="0" baseline="0" noProof="0" dirty="0">
              <a:ln>
                <a:noFill/>
              </a:ln>
              <a:solidFill>
                <a:srgbClr val="337D38"/>
              </a:solidFill>
              <a:effectLst/>
              <a:uLnTx/>
              <a:uFillTx/>
              <a:latin typeface="Times New Roman" panose="02020603050405020304" pitchFamily="18" charset="0"/>
              <a:ea typeface="+mn-ea"/>
              <a:cs typeface="Times New Roman" panose="02020603050405020304" pitchFamily="18" charset="0"/>
            </a:endParaRPr>
          </a:p>
        </p:txBody>
      </p:sp>
      <p:sp>
        <p:nvSpPr>
          <p:cNvPr id="36" name="Elipse 35"/>
          <p:cNvSpPr/>
          <p:nvPr/>
        </p:nvSpPr>
        <p:spPr>
          <a:xfrm>
            <a:off x="3202699" y="4597640"/>
            <a:ext cx="575670" cy="576447"/>
          </a:xfrm>
          <a:prstGeom prst="ellipse">
            <a:avLst/>
          </a:prstGeom>
          <a:noFill/>
          <a:ln w="57150">
            <a:solidFill>
              <a:srgbClr val="33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noProof="0" dirty="0">
                <a:ln>
                  <a:noFill/>
                </a:ln>
                <a:solidFill>
                  <a:srgbClr val="337D38"/>
                </a:solidFill>
                <a:effectLst/>
                <a:uLnTx/>
                <a:uFillTx/>
                <a:latin typeface="Times New Roman" panose="02020603050405020304" pitchFamily="18" charset="0"/>
                <a:ea typeface="+mn-ea"/>
                <a:cs typeface="Times New Roman" panose="02020603050405020304" pitchFamily="18" charset="0"/>
              </a:rPr>
              <a:t>4</a:t>
            </a:r>
            <a:endParaRPr kumimoji="0" lang="en-US" sz="1800" b="1" i="0" u="none" strike="noStrike" kern="1200" cap="none" spc="0" normalizeH="0" baseline="0" noProof="0" dirty="0">
              <a:ln>
                <a:noFill/>
              </a:ln>
              <a:solidFill>
                <a:srgbClr val="337D38"/>
              </a:solidFill>
              <a:effectLst/>
              <a:uLnTx/>
              <a:uFillTx/>
              <a:latin typeface="Times New Roman" panose="02020603050405020304" pitchFamily="18" charset="0"/>
              <a:ea typeface="+mn-ea"/>
              <a:cs typeface="Times New Roman" panose="02020603050405020304" pitchFamily="18" charset="0"/>
            </a:endParaRPr>
          </a:p>
        </p:txBody>
      </p:sp>
      <p:sp>
        <p:nvSpPr>
          <p:cNvPr id="5" name="CuadroTexto 4">
            <a:extLst>
              <a:ext uri="{FF2B5EF4-FFF2-40B4-BE49-F238E27FC236}">
                <a16:creationId xmlns:a16="http://schemas.microsoft.com/office/drawing/2014/main" id="{024CDCA1-8145-4C3A-946B-7497EA8C5807}"/>
              </a:ext>
            </a:extLst>
          </p:cNvPr>
          <p:cNvSpPr txBox="1"/>
          <p:nvPr/>
        </p:nvSpPr>
        <p:spPr>
          <a:xfrm>
            <a:off x="1426192" y="1223669"/>
            <a:ext cx="2804461" cy="461665"/>
          </a:xfrm>
          <a:prstGeom prst="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MX" sz="2400" dirty="0"/>
              <a:t>Introducción</a:t>
            </a:r>
            <a:endParaRPr lang="es-EC" sz="2400" dirty="0"/>
          </a:p>
        </p:txBody>
      </p:sp>
      <p:sp>
        <p:nvSpPr>
          <p:cNvPr id="28" name="CuadroTexto 27">
            <a:extLst>
              <a:ext uri="{FF2B5EF4-FFF2-40B4-BE49-F238E27FC236}">
                <a16:creationId xmlns:a16="http://schemas.microsoft.com/office/drawing/2014/main" id="{4A8550C3-DD10-4CAC-8CF3-6FEAD44D0BE1}"/>
              </a:ext>
            </a:extLst>
          </p:cNvPr>
          <p:cNvSpPr txBox="1"/>
          <p:nvPr/>
        </p:nvSpPr>
        <p:spPr>
          <a:xfrm>
            <a:off x="2032746" y="2113674"/>
            <a:ext cx="3531514" cy="461665"/>
          </a:xfrm>
          <a:prstGeom prst="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MX" sz="2400" dirty="0"/>
              <a:t>Revisión de la Literatura</a:t>
            </a:r>
            <a:endParaRPr lang="es-EC" sz="2400" dirty="0"/>
          </a:p>
        </p:txBody>
      </p:sp>
      <p:sp>
        <p:nvSpPr>
          <p:cNvPr id="34" name="CuadroTexto 33">
            <a:extLst>
              <a:ext uri="{FF2B5EF4-FFF2-40B4-BE49-F238E27FC236}">
                <a16:creationId xmlns:a16="http://schemas.microsoft.com/office/drawing/2014/main" id="{E5840F48-D809-4104-B5C7-79CFC50EC88D}"/>
              </a:ext>
            </a:extLst>
          </p:cNvPr>
          <p:cNvSpPr txBox="1"/>
          <p:nvPr/>
        </p:nvSpPr>
        <p:spPr>
          <a:xfrm>
            <a:off x="2828422" y="2967335"/>
            <a:ext cx="3531514" cy="461665"/>
          </a:xfrm>
          <a:prstGeom prst="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MX" sz="2400" dirty="0"/>
              <a:t>Metodología</a:t>
            </a:r>
            <a:endParaRPr lang="es-EC" sz="2400" dirty="0"/>
          </a:p>
        </p:txBody>
      </p:sp>
      <p:sp>
        <p:nvSpPr>
          <p:cNvPr id="35" name="CuadroTexto 34">
            <a:extLst>
              <a:ext uri="{FF2B5EF4-FFF2-40B4-BE49-F238E27FC236}">
                <a16:creationId xmlns:a16="http://schemas.microsoft.com/office/drawing/2014/main" id="{94964274-750E-4600-BA2F-D2FB071417BB}"/>
              </a:ext>
            </a:extLst>
          </p:cNvPr>
          <p:cNvSpPr txBox="1"/>
          <p:nvPr/>
        </p:nvSpPr>
        <p:spPr>
          <a:xfrm>
            <a:off x="3567761" y="3772560"/>
            <a:ext cx="3531514" cy="461665"/>
          </a:xfrm>
          <a:prstGeom prst="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MX" sz="2400" dirty="0"/>
              <a:t>Resultados</a:t>
            </a:r>
            <a:endParaRPr lang="es-EC" sz="2400" dirty="0"/>
          </a:p>
        </p:txBody>
      </p:sp>
      <p:sp>
        <p:nvSpPr>
          <p:cNvPr id="37" name="CuadroTexto 36">
            <a:extLst>
              <a:ext uri="{FF2B5EF4-FFF2-40B4-BE49-F238E27FC236}">
                <a16:creationId xmlns:a16="http://schemas.microsoft.com/office/drawing/2014/main" id="{3E6D0950-C8E8-4674-A5B6-DB8E1DAE2667}"/>
              </a:ext>
            </a:extLst>
          </p:cNvPr>
          <p:cNvSpPr txBox="1"/>
          <p:nvPr/>
        </p:nvSpPr>
        <p:spPr>
          <a:xfrm>
            <a:off x="4086338" y="4620266"/>
            <a:ext cx="5130258" cy="461665"/>
          </a:xfrm>
          <a:prstGeom prst="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MX" sz="2400" dirty="0"/>
              <a:t>Conclusiones y Recomendaciones</a:t>
            </a:r>
            <a:endParaRPr lang="es-EC" sz="2400" dirty="0"/>
          </a:p>
        </p:txBody>
      </p:sp>
      <p:pic>
        <p:nvPicPr>
          <p:cNvPr id="1026" name="Picture 2" descr="Gráficos Vectoriales Escalables, Dibujo, Postscript Encapsulado imagen png  - imagen transparente descarga gratuita">
            <a:extLst>
              <a:ext uri="{FF2B5EF4-FFF2-40B4-BE49-F238E27FC236}">
                <a16:creationId xmlns:a16="http://schemas.microsoft.com/office/drawing/2014/main" id="{BCFA86CE-3C10-42F3-BD99-E37498CE5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011" y="1569396"/>
            <a:ext cx="3355169" cy="19385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698353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575A2D7-92A3-4930-B084-7D9E83DA84A7}"/>
              </a:ext>
            </a:extLst>
          </p:cNvPr>
          <p:cNvSpPr txBox="1"/>
          <p:nvPr/>
        </p:nvSpPr>
        <p:spPr>
          <a:xfrm>
            <a:off x="466396" y="660111"/>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sp>
        <p:nvSpPr>
          <p:cNvPr id="10" name="Diagrama de flujo: proceso alternativo 9">
            <a:extLst>
              <a:ext uri="{FF2B5EF4-FFF2-40B4-BE49-F238E27FC236}">
                <a16:creationId xmlns:a16="http://schemas.microsoft.com/office/drawing/2014/main" id="{4C349574-AD5D-47FA-8BB0-35E4B9F11702}"/>
              </a:ext>
            </a:extLst>
          </p:cNvPr>
          <p:cNvSpPr/>
          <p:nvPr/>
        </p:nvSpPr>
        <p:spPr>
          <a:xfrm>
            <a:off x="600349" y="3963986"/>
            <a:ext cx="2793215" cy="97989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prstClr val="white"/>
                </a:solidFill>
                <a:effectLst/>
                <a:uLnTx/>
                <a:uFillTx/>
                <a:latin typeface="Carlito"/>
                <a:ea typeface="Carlito"/>
                <a:cs typeface="Carlito"/>
              </a:rPr>
              <a:t>8.3 Diseño y desarrollo de los productos y servicios</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CuadroTexto 10">
            <a:extLst>
              <a:ext uri="{FF2B5EF4-FFF2-40B4-BE49-F238E27FC236}">
                <a16:creationId xmlns:a16="http://schemas.microsoft.com/office/drawing/2014/main" id="{0D01977F-4F9B-479E-AA0D-08D63675A7D0}"/>
              </a:ext>
            </a:extLst>
          </p:cNvPr>
          <p:cNvSpPr txBox="1"/>
          <p:nvPr/>
        </p:nvSpPr>
        <p:spPr>
          <a:xfrm>
            <a:off x="3581211" y="4943876"/>
            <a:ext cx="4539900" cy="116955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Arial"/>
                <a:ea typeface="+mn-ea"/>
                <a:cs typeface="+mn-cs"/>
              </a:rPr>
              <a:t>La empresa tiene que establecer, implantar y mantener el proceso de diseño y desarrollo que sea el adecuado para asegurarse de que se cumpla con la necesidad de participar de forma activa con los clientes y los usuarios durante el proceso</a:t>
            </a:r>
            <a:r>
              <a:rPr lang="es-MX" sz="1400" dirty="0">
                <a:solidFill>
                  <a:prstClr val="black"/>
                </a:solidFill>
                <a:latin typeface="Arial"/>
              </a:rPr>
              <a:t>.</a:t>
            </a:r>
            <a:endParaRPr kumimoji="0" lang="es-MX"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Flecha: a la izquierda y arriba 11">
            <a:extLst>
              <a:ext uri="{FF2B5EF4-FFF2-40B4-BE49-F238E27FC236}">
                <a16:creationId xmlns:a16="http://schemas.microsoft.com/office/drawing/2014/main" id="{745F8CD4-E819-4087-B73D-E1015D2DD749}"/>
              </a:ext>
            </a:extLst>
          </p:cNvPr>
          <p:cNvSpPr/>
          <p:nvPr/>
        </p:nvSpPr>
        <p:spPr>
          <a:xfrm rot="5400000">
            <a:off x="2514670" y="4745040"/>
            <a:ext cx="683279" cy="1258281"/>
          </a:xfrm>
          <a:prstGeom prst="leftUp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Imagen 5">
            <a:extLst>
              <a:ext uri="{FF2B5EF4-FFF2-40B4-BE49-F238E27FC236}">
                <a16:creationId xmlns:a16="http://schemas.microsoft.com/office/drawing/2014/main" id="{9DE7A373-8B2A-4E09-B5BE-B5A4DC8F2346}"/>
              </a:ext>
            </a:extLst>
          </p:cNvPr>
          <p:cNvPicPr>
            <a:picLocks noChangeAspect="1"/>
          </p:cNvPicPr>
          <p:nvPr/>
        </p:nvPicPr>
        <p:blipFill>
          <a:blip r:embed="rId3"/>
          <a:stretch>
            <a:fillRect/>
          </a:stretch>
        </p:blipFill>
        <p:spPr>
          <a:xfrm>
            <a:off x="3913160" y="1292192"/>
            <a:ext cx="7678491" cy="2613318"/>
          </a:xfrm>
          <a:prstGeom prst="rect">
            <a:avLst/>
          </a:prstGeom>
        </p:spPr>
      </p:pic>
    </p:spTree>
    <p:extLst>
      <p:ext uri="{BB962C8B-B14F-4D97-AF65-F5344CB8AC3E}">
        <p14:creationId xmlns:p14="http://schemas.microsoft.com/office/powerpoint/2010/main" val="3503939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DF19F82-3980-42FD-AA0B-11D9A3D33F8E}"/>
              </a:ext>
            </a:extLst>
          </p:cNvPr>
          <p:cNvSpPr txBox="1"/>
          <p:nvPr/>
        </p:nvSpPr>
        <p:spPr>
          <a:xfrm>
            <a:off x="466396" y="660111"/>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6" name="Imagen 5">
            <a:extLst>
              <a:ext uri="{FF2B5EF4-FFF2-40B4-BE49-F238E27FC236}">
                <a16:creationId xmlns:a16="http://schemas.microsoft.com/office/drawing/2014/main" id="{21DA3F34-9E92-4D48-B7F3-45509DC64F0A}"/>
              </a:ext>
            </a:extLst>
          </p:cNvPr>
          <p:cNvPicPr>
            <a:picLocks noChangeAspect="1"/>
          </p:cNvPicPr>
          <p:nvPr/>
        </p:nvPicPr>
        <p:blipFill>
          <a:blip r:embed="rId2"/>
          <a:stretch>
            <a:fillRect/>
          </a:stretch>
        </p:blipFill>
        <p:spPr>
          <a:xfrm>
            <a:off x="3869280" y="1114536"/>
            <a:ext cx="7103519" cy="3066998"/>
          </a:xfrm>
          <a:prstGeom prst="rect">
            <a:avLst/>
          </a:prstGeom>
        </p:spPr>
      </p:pic>
      <p:sp>
        <p:nvSpPr>
          <p:cNvPr id="11" name="Diagrama de flujo: proceso alternativo 10">
            <a:extLst>
              <a:ext uri="{FF2B5EF4-FFF2-40B4-BE49-F238E27FC236}">
                <a16:creationId xmlns:a16="http://schemas.microsoft.com/office/drawing/2014/main" id="{12139C5E-AC2A-4B31-AC97-E95A3E347EBD}"/>
              </a:ext>
            </a:extLst>
          </p:cNvPr>
          <p:cNvSpPr/>
          <p:nvPr/>
        </p:nvSpPr>
        <p:spPr>
          <a:xfrm>
            <a:off x="640690" y="3882664"/>
            <a:ext cx="2793215" cy="97989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prstClr val="white"/>
                </a:solidFill>
                <a:effectLst/>
                <a:uLnTx/>
                <a:uFillTx/>
                <a:latin typeface="Carlito"/>
                <a:ea typeface="Carlito"/>
                <a:cs typeface="Carlito"/>
              </a:rPr>
              <a:t>Enfoque basado en hechos para la toma de decisiones</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CuadroTexto 11">
            <a:extLst>
              <a:ext uri="{FF2B5EF4-FFF2-40B4-BE49-F238E27FC236}">
                <a16:creationId xmlns:a16="http://schemas.microsoft.com/office/drawing/2014/main" id="{88840758-4DA0-430F-BF31-E044CD6B2165}"/>
              </a:ext>
            </a:extLst>
          </p:cNvPr>
          <p:cNvSpPr txBox="1"/>
          <p:nvPr/>
        </p:nvSpPr>
        <p:spPr>
          <a:xfrm>
            <a:off x="3630706" y="4951219"/>
            <a:ext cx="4171191"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MX" sz="1400" dirty="0">
                <a:solidFill>
                  <a:prstClr val="black"/>
                </a:solidFill>
                <a:latin typeface="Arial"/>
              </a:rPr>
              <a:t>Decisiones</a:t>
            </a:r>
            <a:r>
              <a:rPr kumimoji="0" lang="es-MX" sz="1400" b="0" i="0" u="none" strike="noStrike" kern="1200" cap="none" spc="0" normalizeH="0" baseline="0" noProof="0" dirty="0">
                <a:ln>
                  <a:noFill/>
                </a:ln>
                <a:solidFill>
                  <a:prstClr val="black"/>
                </a:solidFill>
                <a:effectLst/>
                <a:uLnTx/>
                <a:uFillTx/>
                <a:latin typeface="Arial"/>
                <a:ea typeface="+mn-ea"/>
                <a:cs typeface="+mn-cs"/>
              </a:rPr>
              <a:t> que las organizaciones toman basadas en el análisis y evaluación de datos e información son más propensas a conseguir los resultados deseados.</a:t>
            </a:r>
          </a:p>
        </p:txBody>
      </p:sp>
      <p:sp>
        <p:nvSpPr>
          <p:cNvPr id="13" name="Flecha: a la izquierda y arriba 12">
            <a:extLst>
              <a:ext uri="{FF2B5EF4-FFF2-40B4-BE49-F238E27FC236}">
                <a16:creationId xmlns:a16="http://schemas.microsoft.com/office/drawing/2014/main" id="{4417DF53-9570-4F3E-B4CD-E7FC4DCEFB2A}"/>
              </a:ext>
            </a:extLst>
          </p:cNvPr>
          <p:cNvSpPr/>
          <p:nvPr/>
        </p:nvSpPr>
        <p:spPr>
          <a:xfrm rot="5400000">
            <a:off x="2555011" y="4663718"/>
            <a:ext cx="683279" cy="1258281"/>
          </a:xfrm>
          <a:prstGeom prst="leftUp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73530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72284BF-BDCA-4DB4-BDFF-F6204F1A640E}"/>
              </a:ext>
            </a:extLst>
          </p:cNvPr>
          <p:cNvSpPr txBox="1"/>
          <p:nvPr/>
        </p:nvSpPr>
        <p:spPr>
          <a:xfrm>
            <a:off x="466396" y="660111"/>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5" name="Imagen 4">
            <a:extLst>
              <a:ext uri="{FF2B5EF4-FFF2-40B4-BE49-F238E27FC236}">
                <a16:creationId xmlns:a16="http://schemas.microsoft.com/office/drawing/2014/main" id="{AB3726C9-6FEC-451F-AB8A-A767EAF1E73D}"/>
              </a:ext>
            </a:extLst>
          </p:cNvPr>
          <p:cNvPicPr>
            <a:picLocks noChangeAspect="1"/>
          </p:cNvPicPr>
          <p:nvPr/>
        </p:nvPicPr>
        <p:blipFill>
          <a:blip r:embed="rId3"/>
          <a:stretch>
            <a:fillRect/>
          </a:stretch>
        </p:blipFill>
        <p:spPr>
          <a:xfrm>
            <a:off x="3782972" y="999469"/>
            <a:ext cx="6765757" cy="3138707"/>
          </a:xfrm>
          <a:prstGeom prst="rect">
            <a:avLst/>
          </a:prstGeom>
        </p:spPr>
      </p:pic>
      <p:sp>
        <p:nvSpPr>
          <p:cNvPr id="10" name="Diagrama de flujo: proceso alternativo 9">
            <a:extLst>
              <a:ext uri="{FF2B5EF4-FFF2-40B4-BE49-F238E27FC236}">
                <a16:creationId xmlns:a16="http://schemas.microsoft.com/office/drawing/2014/main" id="{1FA675D0-409A-45F1-A9B9-62D083955E7D}"/>
              </a:ext>
            </a:extLst>
          </p:cNvPr>
          <p:cNvSpPr/>
          <p:nvPr/>
        </p:nvSpPr>
        <p:spPr>
          <a:xfrm>
            <a:off x="745605" y="3818965"/>
            <a:ext cx="2793215" cy="97989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rlito"/>
                <a:ea typeface="Carlito"/>
                <a:cs typeface="Carlito"/>
              </a:rPr>
              <a:t>8.2 </a:t>
            </a:r>
            <a:r>
              <a:rPr kumimoji="0" lang="es-ES" sz="1800" b="0" i="1" u="none" strike="noStrike" kern="1200" cap="none" spc="0" normalizeH="0" baseline="0" noProof="0" dirty="0">
                <a:ln>
                  <a:noFill/>
                </a:ln>
                <a:solidFill>
                  <a:prstClr val="white"/>
                </a:solidFill>
                <a:effectLst/>
                <a:uLnTx/>
                <a:uFillTx/>
                <a:latin typeface="Carlito"/>
                <a:ea typeface="Carlito"/>
                <a:cs typeface="Carlito"/>
              </a:rPr>
              <a:t>Requisitos para los productos y servicios</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CuadroTexto 10">
            <a:extLst>
              <a:ext uri="{FF2B5EF4-FFF2-40B4-BE49-F238E27FC236}">
                <a16:creationId xmlns:a16="http://schemas.microsoft.com/office/drawing/2014/main" id="{7A2AD55A-C2E9-4142-849C-F12F25AA64AA}"/>
              </a:ext>
            </a:extLst>
          </p:cNvPr>
          <p:cNvSpPr txBox="1"/>
          <p:nvPr/>
        </p:nvSpPr>
        <p:spPr>
          <a:xfrm>
            <a:off x="3782973" y="4722186"/>
            <a:ext cx="5186215"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419" sz="1400" b="0" i="0" u="none" strike="noStrike" kern="1200" cap="none" spc="0" normalizeH="0" baseline="0" noProof="0" dirty="0">
                <a:ln>
                  <a:noFill/>
                </a:ln>
                <a:solidFill>
                  <a:prstClr val="black"/>
                </a:solidFill>
                <a:effectLst/>
                <a:uLnTx/>
                <a:uFillTx/>
                <a:latin typeface="Arial"/>
                <a:ea typeface="+mn-ea"/>
                <a:cs typeface="+mn-cs"/>
              </a:rPr>
              <a:t>La organización debe planificar, implementar y controlar los procesos necesarios para cumplir los requisitos para la provisión de productos y servicios, y para implementar las acciones determinadas.</a:t>
            </a:r>
            <a:endParaRPr kumimoji="0" lang="es-MX"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Flecha: a la izquierda y arriba 11">
            <a:extLst>
              <a:ext uri="{FF2B5EF4-FFF2-40B4-BE49-F238E27FC236}">
                <a16:creationId xmlns:a16="http://schemas.microsoft.com/office/drawing/2014/main" id="{859B4488-BBDC-4E05-B60B-7C9818C7ED25}"/>
              </a:ext>
            </a:extLst>
          </p:cNvPr>
          <p:cNvSpPr/>
          <p:nvPr/>
        </p:nvSpPr>
        <p:spPr>
          <a:xfrm rot="5400000">
            <a:off x="2659926" y="4600019"/>
            <a:ext cx="683279" cy="1258281"/>
          </a:xfrm>
          <a:prstGeom prst="leftUp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3748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D780E5-6C7E-43C0-AE15-C10EBCD4C112}"/>
              </a:ext>
            </a:extLst>
          </p:cNvPr>
          <p:cNvSpPr txBox="1"/>
          <p:nvPr/>
        </p:nvSpPr>
        <p:spPr>
          <a:xfrm>
            <a:off x="466396" y="660111"/>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6" name="Imagen 5">
            <a:extLst>
              <a:ext uri="{FF2B5EF4-FFF2-40B4-BE49-F238E27FC236}">
                <a16:creationId xmlns:a16="http://schemas.microsoft.com/office/drawing/2014/main" id="{5297172C-E403-47DA-8339-403EBB9F4453}"/>
              </a:ext>
            </a:extLst>
          </p:cNvPr>
          <p:cNvPicPr>
            <a:picLocks noChangeAspect="1"/>
          </p:cNvPicPr>
          <p:nvPr/>
        </p:nvPicPr>
        <p:blipFill>
          <a:blip r:embed="rId3"/>
          <a:stretch>
            <a:fillRect/>
          </a:stretch>
        </p:blipFill>
        <p:spPr>
          <a:xfrm>
            <a:off x="3630705" y="1025287"/>
            <a:ext cx="7289085" cy="2964154"/>
          </a:xfrm>
          <a:prstGeom prst="rect">
            <a:avLst/>
          </a:prstGeom>
        </p:spPr>
      </p:pic>
      <p:sp>
        <p:nvSpPr>
          <p:cNvPr id="11" name="Diagrama de flujo: proceso alternativo 10">
            <a:extLst>
              <a:ext uri="{FF2B5EF4-FFF2-40B4-BE49-F238E27FC236}">
                <a16:creationId xmlns:a16="http://schemas.microsoft.com/office/drawing/2014/main" id="{B625A4D8-77D7-45D6-8039-424D5C5860D7}"/>
              </a:ext>
            </a:extLst>
          </p:cNvPr>
          <p:cNvSpPr/>
          <p:nvPr/>
        </p:nvSpPr>
        <p:spPr>
          <a:xfrm>
            <a:off x="600349" y="3852592"/>
            <a:ext cx="2793215" cy="97989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prstClr val="white"/>
                </a:solidFill>
                <a:effectLst/>
                <a:uLnTx/>
                <a:uFillTx/>
                <a:latin typeface="Carlito"/>
                <a:ea typeface="Carlito"/>
                <a:cs typeface="Carlito"/>
              </a:rPr>
              <a:t>10 Mejora</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CuadroTexto 11">
            <a:extLst>
              <a:ext uri="{FF2B5EF4-FFF2-40B4-BE49-F238E27FC236}">
                <a16:creationId xmlns:a16="http://schemas.microsoft.com/office/drawing/2014/main" id="{93C61668-ED9E-45D2-94A3-6978B64B8F1F}"/>
              </a:ext>
            </a:extLst>
          </p:cNvPr>
          <p:cNvSpPr txBox="1"/>
          <p:nvPr/>
        </p:nvSpPr>
        <p:spPr>
          <a:xfrm>
            <a:off x="3485450" y="4921147"/>
            <a:ext cx="5990377" cy="116955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Arial"/>
                <a:ea typeface="+mn-ea"/>
                <a:cs typeface="+mn-cs"/>
              </a:rPr>
              <a:t>Las entidades financieras consideran como factor de éxito para generar una mayor y mejor rentabilidad el hecho de garantizar estrategias diferenciadoras que les permitan consolidar una ventaja competitiva, articulada con las propuestas gerenciales supervivencia y crecimiento con el pasar de los años.</a:t>
            </a:r>
          </a:p>
        </p:txBody>
      </p:sp>
      <p:sp>
        <p:nvSpPr>
          <p:cNvPr id="13" name="Flecha: a la izquierda y arriba 12">
            <a:extLst>
              <a:ext uri="{FF2B5EF4-FFF2-40B4-BE49-F238E27FC236}">
                <a16:creationId xmlns:a16="http://schemas.microsoft.com/office/drawing/2014/main" id="{64B50FD1-5BCB-4174-9859-3B7A2B9A5072}"/>
              </a:ext>
            </a:extLst>
          </p:cNvPr>
          <p:cNvSpPr/>
          <p:nvPr/>
        </p:nvSpPr>
        <p:spPr>
          <a:xfrm rot="5400000">
            <a:off x="2514670" y="4633646"/>
            <a:ext cx="683279" cy="1258281"/>
          </a:xfrm>
          <a:prstGeom prst="leftUp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28230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6F0649C-36D2-46DD-8856-4DA84F24B2A5}"/>
              </a:ext>
            </a:extLst>
          </p:cNvPr>
          <p:cNvSpPr txBox="1"/>
          <p:nvPr/>
        </p:nvSpPr>
        <p:spPr>
          <a:xfrm>
            <a:off x="466396" y="660111"/>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6" name="Imagen 5">
            <a:extLst>
              <a:ext uri="{FF2B5EF4-FFF2-40B4-BE49-F238E27FC236}">
                <a16:creationId xmlns:a16="http://schemas.microsoft.com/office/drawing/2014/main" id="{D11D9893-8EDB-4392-935E-7D2585998E46}"/>
              </a:ext>
            </a:extLst>
          </p:cNvPr>
          <p:cNvPicPr>
            <a:picLocks noChangeAspect="1"/>
          </p:cNvPicPr>
          <p:nvPr/>
        </p:nvPicPr>
        <p:blipFill>
          <a:blip r:embed="rId3"/>
          <a:stretch>
            <a:fillRect/>
          </a:stretch>
        </p:blipFill>
        <p:spPr>
          <a:xfrm>
            <a:off x="3630706" y="1058562"/>
            <a:ext cx="7566863" cy="3033363"/>
          </a:xfrm>
          <a:prstGeom prst="rect">
            <a:avLst/>
          </a:prstGeom>
        </p:spPr>
      </p:pic>
      <p:sp>
        <p:nvSpPr>
          <p:cNvPr id="11" name="Diagrama de flujo: proceso alternativo 10">
            <a:extLst>
              <a:ext uri="{FF2B5EF4-FFF2-40B4-BE49-F238E27FC236}">
                <a16:creationId xmlns:a16="http://schemas.microsoft.com/office/drawing/2014/main" id="{A13FC5B7-CD7E-4817-A4CE-1C94569B1C8D}"/>
              </a:ext>
            </a:extLst>
          </p:cNvPr>
          <p:cNvSpPr/>
          <p:nvPr/>
        </p:nvSpPr>
        <p:spPr>
          <a:xfrm>
            <a:off x="600349" y="3852592"/>
            <a:ext cx="2793215" cy="97989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prstClr val="white"/>
                </a:solidFill>
                <a:effectLst/>
                <a:uLnTx/>
                <a:uFillTx/>
                <a:latin typeface="Carlito"/>
                <a:ea typeface="Carlito"/>
                <a:cs typeface="Carlito"/>
              </a:rPr>
              <a:t>4.2 Comprensión de las necesidades y expectativas de las partes interesadas</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CuadroTexto 11">
            <a:extLst>
              <a:ext uri="{FF2B5EF4-FFF2-40B4-BE49-F238E27FC236}">
                <a16:creationId xmlns:a16="http://schemas.microsoft.com/office/drawing/2014/main" id="{EE9972A4-FA57-4C44-A9B0-B582FD2EE11F}"/>
              </a:ext>
            </a:extLst>
          </p:cNvPr>
          <p:cNvSpPr txBox="1"/>
          <p:nvPr/>
        </p:nvSpPr>
        <p:spPr>
          <a:xfrm>
            <a:off x="3485450" y="4921147"/>
            <a:ext cx="5990377" cy="116955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Arial"/>
                <a:ea typeface="+mn-ea"/>
                <a:cs typeface="+mn-cs"/>
              </a:rPr>
              <a:t>Las cooperativas certificadas han determinado las partes interesadas que son importantes en el sistema de gestión de la calidad y a la vez pasan a constituir un eje transversal en el desarrollo de la misma, así como también en un riesgo si las necesidades y expectativas no se dan conformidad.</a:t>
            </a:r>
          </a:p>
        </p:txBody>
      </p:sp>
      <p:sp>
        <p:nvSpPr>
          <p:cNvPr id="13" name="Flecha: a la izquierda y arriba 12">
            <a:extLst>
              <a:ext uri="{FF2B5EF4-FFF2-40B4-BE49-F238E27FC236}">
                <a16:creationId xmlns:a16="http://schemas.microsoft.com/office/drawing/2014/main" id="{BD7F33C8-7058-48B7-859C-30EFB1879ACA}"/>
              </a:ext>
            </a:extLst>
          </p:cNvPr>
          <p:cNvSpPr/>
          <p:nvPr/>
        </p:nvSpPr>
        <p:spPr>
          <a:xfrm rot="5400000">
            <a:off x="2514670" y="4633646"/>
            <a:ext cx="683279" cy="1258281"/>
          </a:xfrm>
          <a:prstGeom prst="leftUp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69982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50E43D7-EFAC-45E4-B887-8C443FC839C3}"/>
              </a:ext>
            </a:extLst>
          </p:cNvPr>
          <p:cNvSpPr txBox="1"/>
          <p:nvPr/>
        </p:nvSpPr>
        <p:spPr>
          <a:xfrm>
            <a:off x="466396" y="660111"/>
            <a:ext cx="316431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RESULTADOS</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pic>
        <p:nvPicPr>
          <p:cNvPr id="5" name="Imagen 4">
            <a:extLst>
              <a:ext uri="{FF2B5EF4-FFF2-40B4-BE49-F238E27FC236}">
                <a16:creationId xmlns:a16="http://schemas.microsoft.com/office/drawing/2014/main" id="{8D251EAA-2C37-4DA4-BCFF-0AE8AE77DB27}"/>
              </a:ext>
            </a:extLst>
          </p:cNvPr>
          <p:cNvPicPr>
            <a:picLocks noChangeAspect="1"/>
          </p:cNvPicPr>
          <p:nvPr/>
        </p:nvPicPr>
        <p:blipFill>
          <a:blip r:embed="rId3"/>
          <a:stretch>
            <a:fillRect/>
          </a:stretch>
        </p:blipFill>
        <p:spPr>
          <a:xfrm>
            <a:off x="3728043" y="1070950"/>
            <a:ext cx="6820687" cy="3160780"/>
          </a:xfrm>
          <a:prstGeom prst="rect">
            <a:avLst/>
          </a:prstGeom>
        </p:spPr>
      </p:pic>
      <p:sp>
        <p:nvSpPr>
          <p:cNvPr id="10" name="Diagrama de flujo: proceso alternativo 9">
            <a:extLst>
              <a:ext uri="{FF2B5EF4-FFF2-40B4-BE49-F238E27FC236}">
                <a16:creationId xmlns:a16="http://schemas.microsoft.com/office/drawing/2014/main" id="{33BD33E8-964D-4DBB-9FFD-DE2AF70B0BF8}"/>
              </a:ext>
            </a:extLst>
          </p:cNvPr>
          <p:cNvSpPr/>
          <p:nvPr/>
        </p:nvSpPr>
        <p:spPr>
          <a:xfrm>
            <a:off x="600349" y="3852592"/>
            <a:ext cx="2793215" cy="97989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prstClr val="white"/>
                </a:solidFill>
                <a:effectLst/>
                <a:uLnTx/>
                <a:uFillTx/>
                <a:latin typeface="Carlito"/>
                <a:ea typeface="Carlito"/>
                <a:cs typeface="Carlito"/>
              </a:rPr>
              <a:t>7.1.2 Recursos humanos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i="1" dirty="0">
                <a:solidFill>
                  <a:prstClr val="white"/>
                </a:solidFill>
                <a:latin typeface="Carlito"/>
              </a:rPr>
              <a:t>7.1.3 Infraestructura</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CuadroTexto 10">
            <a:extLst>
              <a:ext uri="{FF2B5EF4-FFF2-40B4-BE49-F238E27FC236}">
                <a16:creationId xmlns:a16="http://schemas.microsoft.com/office/drawing/2014/main" id="{64889FF7-1E98-4150-804C-153E0950ADFA}"/>
              </a:ext>
            </a:extLst>
          </p:cNvPr>
          <p:cNvSpPr txBox="1"/>
          <p:nvPr/>
        </p:nvSpPr>
        <p:spPr>
          <a:xfrm>
            <a:off x="3485450" y="4812894"/>
            <a:ext cx="5990377" cy="13849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419" sz="1400" b="0" i="0" u="none" strike="noStrike" kern="1200" cap="none" spc="0" normalizeH="0" baseline="0" noProof="0" dirty="0">
                <a:ln>
                  <a:noFill/>
                </a:ln>
                <a:solidFill>
                  <a:srgbClr val="000000"/>
                </a:solidFill>
                <a:effectLst/>
                <a:uLnTx/>
                <a:uFillTx/>
                <a:latin typeface="+mj-lt"/>
                <a:ea typeface="+mn-ea"/>
                <a:cs typeface="+mn-cs"/>
              </a:rPr>
              <a:t>Transparencia de sus balances, entrega día a día de servicios de calidad para la satisfacción y fidelización de sus socios.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419" sz="1400" b="0" i="0" u="none" strike="noStrike" kern="1200" cap="none" spc="0" normalizeH="0" baseline="0" noProof="0" dirty="0">
                <a:ln>
                  <a:noFill/>
                </a:ln>
                <a:solidFill>
                  <a:srgbClr val="000000"/>
                </a:solidFill>
                <a:effectLst/>
                <a:uLnTx/>
                <a:uFillTx/>
                <a:latin typeface="+mj-lt"/>
                <a:ea typeface="+mn-ea"/>
                <a:cs typeface="+mn-cs"/>
              </a:rPr>
              <a:t>Capacitaciones del personal , tiempo de respuesta mejorado.</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419" sz="1400" b="0" i="0" u="none" strike="noStrike" kern="1200" cap="none" spc="0" normalizeH="0" baseline="0" noProof="0" dirty="0">
                <a:ln>
                  <a:noFill/>
                </a:ln>
                <a:solidFill>
                  <a:srgbClr val="000000"/>
                </a:solidFill>
                <a:effectLst/>
                <a:uLnTx/>
                <a:uFillTx/>
                <a:latin typeface="+mj-lt"/>
                <a:ea typeface="+mn-ea"/>
                <a:cs typeface="+mn-cs"/>
              </a:rPr>
              <a:t>Personal más comprometido con la IF, cumplimiento de los objetivos planteados.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419" sz="1400" b="0" i="0" u="none" strike="noStrike" kern="1200" cap="none" spc="0" normalizeH="0" baseline="0" noProof="0" dirty="0">
                <a:ln>
                  <a:noFill/>
                </a:ln>
                <a:solidFill>
                  <a:srgbClr val="000000"/>
                </a:solidFill>
                <a:effectLst/>
                <a:uLnTx/>
                <a:uFillTx/>
                <a:latin typeface="+mj-lt"/>
                <a:ea typeface="+mn-ea"/>
                <a:cs typeface="+mn-cs"/>
              </a:rPr>
              <a:t> </a:t>
            </a:r>
            <a:endParaRPr kumimoji="0" lang="es-MX"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12" name="Flecha: a la izquierda y arriba 11">
            <a:extLst>
              <a:ext uri="{FF2B5EF4-FFF2-40B4-BE49-F238E27FC236}">
                <a16:creationId xmlns:a16="http://schemas.microsoft.com/office/drawing/2014/main" id="{6453BC4D-6F14-4F21-B155-1B41DEFBD618}"/>
              </a:ext>
            </a:extLst>
          </p:cNvPr>
          <p:cNvSpPr/>
          <p:nvPr/>
        </p:nvSpPr>
        <p:spPr>
          <a:xfrm rot="5400000">
            <a:off x="2514670" y="4633646"/>
            <a:ext cx="683279" cy="1258281"/>
          </a:xfrm>
          <a:prstGeom prst="leftUpArrow">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71132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95C2D48A-EF45-47D2-9743-2FE322D1E37F}"/>
              </a:ext>
            </a:extLst>
          </p:cNvPr>
          <p:cNvGraphicFramePr/>
          <p:nvPr>
            <p:extLst>
              <p:ext uri="{D42A27DB-BD31-4B8C-83A1-F6EECF244321}">
                <p14:modId xmlns:p14="http://schemas.microsoft.com/office/powerpoint/2010/main" val="566578289"/>
              </p:ext>
            </p:extLst>
          </p:nvPr>
        </p:nvGraphicFramePr>
        <p:xfrm>
          <a:off x="481654" y="677844"/>
          <a:ext cx="11278826" cy="5711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8F0236F7-29E5-4AA0-B38A-D9D3159213EF}"/>
              </a:ext>
            </a:extLst>
          </p:cNvPr>
          <p:cNvSpPr txBox="1"/>
          <p:nvPr/>
        </p:nvSpPr>
        <p:spPr>
          <a:xfrm>
            <a:off x="481654" y="677844"/>
            <a:ext cx="3838285"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CONCLUSIONES</a:t>
            </a:r>
          </a:p>
        </p:txBody>
      </p:sp>
    </p:spTree>
    <p:extLst>
      <p:ext uri="{BB962C8B-B14F-4D97-AF65-F5344CB8AC3E}">
        <p14:creationId xmlns:p14="http://schemas.microsoft.com/office/powerpoint/2010/main" val="3688038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6C60CECE-7257-4170-801A-91059AC352D8}"/>
              </a:ext>
            </a:extLst>
          </p:cNvPr>
          <p:cNvGraphicFramePr>
            <a:graphicFrameLocks noGrp="1"/>
          </p:cNvGraphicFramePr>
          <p:nvPr>
            <p:ph idx="1"/>
            <p:extLst>
              <p:ext uri="{D42A27DB-BD31-4B8C-83A1-F6EECF244321}">
                <p14:modId xmlns:p14="http://schemas.microsoft.com/office/powerpoint/2010/main" val="2597669267"/>
              </p:ext>
            </p:extLst>
          </p:nvPr>
        </p:nvGraphicFramePr>
        <p:xfrm>
          <a:off x="320072" y="1309679"/>
          <a:ext cx="11289816"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221F3098-2ECE-47E5-967C-8C6B915FC373}"/>
              </a:ext>
            </a:extLst>
          </p:cNvPr>
          <p:cNvSpPr txBox="1"/>
          <p:nvPr/>
        </p:nvSpPr>
        <p:spPr>
          <a:xfrm>
            <a:off x="203115" y="373788"/>
            <a:ext cx="4731421"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RECOMENDACIONES</a:t>
            </a:r>
          </a:p>
        </p:txBody>
      </p:sp>
      <p:pic>
        <p:nvPicPr>
          <p:cNvPr id="7" name="Imagen 6">
            <a:extLst>
              <a:ext uri="{FF2B5EF4-FFF2-40B4-BE49-F238E27FC236}">
                <a16:creationId xmlns:a16="http://schemas.microsoft.com/office/drawing/2014/main" id="{3512CE9D-88E7-4164-91AB-03B1D9E77FE3}"/>
              </a:ext>
            </a:extLst>
          </p:cNvPr>
          <p:cNvPicPr>
            <a:picLocks noChangeAspect="1"/>
          </p:cNvPicPr>
          <p:nvPr/>
        </p:nvPicPr>
        <p:blipFill>
          <a:blip r:embed="rId8"/>
          <a:stretch>
            <a:fillRect/>
          </a:stretch>
        </p:blipFill>
        <p:spPr>
          <a:xfrm>
            <a:off x="2059288" y="3572660"/>
            <a:ext cx="4628344" cy="19958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0067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7FC471D-1EBA-400E-A739-DAFC627954BA}"/>
              </a:ext>
            </a:extLst>
          </p:cNvPr>
          <p:cNvPicPr>
            <a:picLocks noChangeAspect="1"/>
          </p:cNvPicPr>
          <p:nvPr/>
        </p:nvPicPr>
        <p:blipFill rotWithShape="1">
          <a:blip r:embed="rId2"/>
          <a:srcRect t="5116" b="7132"/>
          <a:stretch/>
        </p:blipFill>
        <p:spPr>
          <a:xfrm>
            <a:off x="2947481" y="834655"/>
            <a:ext cx="5942618" cy="5188689"/>
          </a:xfrm>
          <a:prstGeom prst="rect">
            <a:avLst/>
          </a:prstGeom>
        </p:spPr>
      </p:pic>
    </p:spTree>
    <p:extLst>
      <p:ext uri="{BB962C8B-B14F-4D97-AF65-F5344CB8AC3E}">
        <p14:creationId xmlns:p14="http://schemas.microsoft.com/office/powerpoint/2010/main" val="1392527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1CA34B66-0BE2-4FAF-83CA-D6AE7773EE52}"/>
              </a:ext>
            </a:extLst>
          </p:cNvPr>
          <p:cNvGraphicFramePr>
            <a:graphicFrameLocks noGrp="1"/>
          </p:cNvGraphicFramePr>
          <p:nvPr>
            <p:ph idx="1"/>
            <p:extLst>
              <p:ext uri="{D42A27DB-BD31-4B8C-83A1-F6EECF244321}">
                <p14:modId xmlns:p14="http://schemas.microsoft.com/office/powerpoint/2010/main" val="4023251625"/>
              </p:ext>
            </p:extLst>
          </p:nvPr>
        </p:nvGraphicFramePr>
        <p:xfrm>
          <a:off x="3695273" y="757240"/>
          <a:ext cx="7878152" cy="5066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a:extLst>
              <a:ext uri="{FF2B5EF4-FFF2-40B4-BE49-F238E27FC236}">
                <a16:creationId xmlns:a16="http://schemas.microsoft.com/office/drawing/2014/main" id="{E624DE92-4067-4741-9C86-822DDF1776A9}"/>
              </a:ext>
            </a:extLst>
          </p:cNvPr>
          <p:cNvSpPr/>
          <p:nvPr/>
        </p:nvSpPr>
        <p:spPr>
          <a:xfrm>
            <a:off x="4844869" y="2593746"/>
            <a:ext cx="2502261" cy="23432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s-419" sz="1400" dirty="0">
                <a:solidFill>
                  <a:srgbClr val="000000"/>
                </a:solidFill>
                <a:latin typeface="Calibri" panose="020F0502020204030204" pitchFamily="34" charset="0"/>
              </a:rPr>
              <a:t>P</a:t>
            </a:r>
            <a:r>
              <a:rPr lang="es-419" sz="1400" b="0" i="0" u="none" strike="noStrike" baseline="0" dirty="0">
                <a:solidFill>
                  <a:srgbClr val="000000"/>
                </a:solidFill>
                <a:latin typeface="Calibri" panose="020F0502020204030204" pitchFamily="34" charset="0"/>
              </a:rPr>
              <a:t>rincipios </a:t>
            </a:r>
            <a:r>
              <a:rPr lang="es-419" sz="1400" dirty="0">
                <a:solidFill>
                  <a:srgbClr val="000000"/>
                </a:solidFill>
                <a:latin typeface="Calibri" panose="020F0502020204030204" pitchFamily="34" charset="0"/>
              </a:rPr>
              <a:t>COAC:</a:t>
            </a:r>
          </a:p>
          <a:p>
            <a:pPr algn="ctr">
              <a:defRPr/>
            </a:pPr>
            <a:endParaRPr lang="es-419" sz="1400" dirty="0">
              <a:solidFill>
                <a:srgbClr val="000000"/>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419" sz="1400" dirty="0">
                <a:solidFill>
                  <a:srgbClr val="000000"/>
                </a:solidFill>
                <a:latin typeface="Calibri" panose="020F0502020204030204" pitchFamily="34" charset="0"/>
              </a:rPr>
              <a:t>S</a:t>
            </a:r>
            <a:r>
              <a:rPr lang="es-419" sz="1400" b="0" i="0" u="none" strike="noStrike" baseline="0" dirty="0">
                <a:solidFill>
                  <a:srgbClr val="000000"/>
                </a:solidFill>
                <a:latin typeface="Calibri" panose="020F0502020204030204" pitchFamily="34" charset="0"/>
              </a:rPr>
              <a:t>olidaridad, compromiso con las personas, generación de empleo, democráticos, contribución a la estabilidad de los mercados económicos.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400" b="0" i="0" u="none" strike="noStrike" kern="1200" cap="none" spc="0" normalizeH="0" baseline="0" noProof="0" dirty="0">
              <a:ln>
                <a:noFill/>
              </a:ln>
              <a:solidFill>
                <a:prstClr val="white"/>
              </a:solidFill>
              <a:effectLst/>
              <a:uLnTx/>
              <a:uFillTx/>
              <a:latin typeface="Calibri" panose="020F0502020204030204" pitchFamily="34" charset="0"/>
            </a:endParaRPr>
          </a:p>
        </p:txBody>
      </p:sp>
      <p:sp>
        <p:nvSpPr>
          <p:cNvPr id="15" name="Rectángulo 14">
            <a:extLst>
              <a:ext uri="{FF2B5EF4-FFF2-40B4-BE49-F238E27FC236}">
                <a16:creationId xmlns:a16="http://schemas.microsoft.com/office/drawing/2014/main" id="{0A80A531-0DD7-4B90-9F5D-20B0BB4944EC}"/>
              </a:ext>
            </a:extLst>
          </p:cNvPr>
          <p:cNvSpPr/>
          <p:nvPr/>
        </p:nvSpPr>
        <p:spPr>
          <a:xfrm>
            <a:off x="8306713" y="3628120"/>
            <a:ext cx="2164489"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s-MX" sz="1400" dirty="0">
                <a:latin typeface="Calibri" panose="020F0502020204030204" pitchFamily="34" charset="0"/>
                <a:ea typeface="Calibri" panose="020F0502020204030204" pitchFamily="34" charset="0"/>
                <a:cs typeface="Times New Roman" panose="02020603050405020304" pitchFamily="18" charset="0"/>
              </a:rPr>
              <a:t>L</a:t>
            </a:r>
            <a:r>
              <a:rPr lang="es-MX" sz="1400" dirty="0">
                <a:effectLst/>
                <a:latin typeface="Calibri" panose="020F0502020204030204" pitchFamily="34" charset="0"/>
                <a:ea typeface="Calibri" panose="020F0502020204030204" pitchFamily="34" charset="0"/>
                <a:cs typeface="Times New Roman" panose="02020603050405020304" pitchFamily="18" charset="0"/>
              </a:rPr>
              <a:t>as cooperativas buscan obtener certificaciones internacionales para insertarse mejor en el mercado.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pitchFamily="34" charset="0"/>
            </a:endParaRPr>
          </a:p>
        </p:txBody>
      </p:sp>
      <p:sp>
        <p:nvSpPr>
          <p:cNvPr id="4" name="Elipse 3">
            <a:extLst>
              <a:ext uri="{FF2B5EF4-FFF2-40B4-BE49-F238E27FC236}">
                <a16:creationId xmlns:a16="http://schemas.microsoft.com/office/drawing/2014/main" id="{7C2442C3-045D-4459-8853-7450ADB72CC4}"/>
              </a:ext>
            </a:extLst>
          </p:cNvPr>
          <p:cNvSpPr/>
          <p:nvPr/>
        </p:nvSpPr>
        <p:spPr>
          <a:xfrm>
            <a:off x="1145056" y="757240"/>
            <a:ext cx="1848426" cy="175059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dirty="0">
                <a:effectLst/>
                <a:latin typeface="Calibri" panose="020F0502020204030204" pitchFamily="34" charset="0"/>
                <a:ea typeface="Calibri" panose="020F0502020204030204" pitchFamily="34" charset="0"/>
                <a:cs typeface="Times New Roman" panose="02020603050405020304" pitchFamily="18" charset="0"/>
              </a:rPr>
              <a:t>26% de participación en el mercado financiero nacional</a:t>
            </a:r>
            <a:endParaRPr lang="es-MX" sz="1400" dirty="0"/>
          </a:p>
        </p:txBody>
      </p:sp>
      <p:sp>
        <p:nvSpPr>
          <p:cNvPr id="16" name="Elipse 15">
            <a:extLst>
              <a:ext uri="{FF2B5EF4-FFF2-40B4-BE49-F238E27FC236}">
                <a16:creationId xmlns:a16="http://schemas.microsoft.com/office/drawing/2014/main" id="{BF9E2B15-4241-4962-BD87-05D4F4EC1356}"/>
              </a:ext>
            </a:extLst>
          </p:cNvPr>
          <p:cNvSpPr/>
          <p:nvPr/>
        </p:nvSpPr>
        <p:spPr>
          <a:xfrm>
            <a:off x="2069269" y="2050138"/>
            <a:ext cx="1848426" cy="17505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419" sz="1400" dirty="0">
                <a:effectLst/>
                <a:latin typeface="Calibri" panose="020F0502020204030204" pitchFamily="34" charset="0"/>
                <a:ea typeface="Calibri" panose="020F0502020204030204" pitchFamily="34" charset="0"/>
                <a:cs typeface="Times New Roman" panose="02020603050405020304" pitchFamily="18" charset="0"/>
              </a:rPr>
              <a:t>Atienden a más de 7 millones de personas</a:t>
            </a:r>
            <a:endParaRPr lang="es-MX" sz="1400" dirty="0"/>
          </a:p>
        </p:txBody>
      </p:sp>
      <p:sp>
        <p:nvSpPr>
          <p:cNvPr id="17" name="Elipse 16">
            <a:extLst>
              <a:ext uri="{FF2B5EF4-FFF2-40B4-BE49-F238E27FC236}">
                <a16:creationId xmlns:a16="http://schemas.microsoft.com/office/drawing/2014/main" id="{5AD4BB4A-60F1-495A-88EF-D9B7A10FB0B4}"/>
              </a:ext>
            </a:extLst>
          </p:cNvPr>
          <p:cNvSpPr/>
          <p:nvPr/>
        </p:nvSpPr>
        <p:spPr>
          <a:xfrm>
            <a:off x="475121" y="2230453"/>
            <a:ext cx="1848426" cy="175059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419" sz="1400" dirty="0">
                <a:effectLst/>
                <a:latin typeface="Calibri" panose="020F0502020204030204" pitchFamily="34" charset="0"/>
                <a:ea typeface="Calibri" panose="020F0502020204030204" pitchFamily="34" charset="0"/>
                <a:cs typeface="Times New Roman" panose="02020603050405020304" pitchFamily="18" charset="0"/>
              </a:rPr>
              <a:t>El 73% de los activos de las COAC están representados por la cartera de crédito</a:t>
            </a:r>
            <a:endParaRPr lang="es-MX" sz="1400" dirty="0"/>
          </a:p>
        </p:txBody>
      </p:sp>
      <p:sp>
        <p:nvSpPr>
          <p:cNvPr id="19" name="Elipse 18">
            <a:extLst>
              <a:ext uri="{FF2B5EF4-FFF2-40B4-BE49-F238E27FC236}">
                <a16:creationId xmlns:a16="http://schemas.microsoft.com/office/drawing/2014/main" id="{1C0FB3C9-3017-435D-8560-80EE66B81DFD}"/>
              </a:ext>
            </a:extLst>
          </p:cNvPr>
          <p:cNvSpPr/>
          <p:nvPr/>
        </p:nvSpPr>
        <p:spPr>
          <a:xfrm>
            <a:off x="1376283" y="3620417"/>
            <a:ext cx="1848426" cy="175059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419" sz="1400" dirty="0">
                <a:effectLst/>
                <a:latin typeface="Calibri" panose="020F0502020204030204" pitchFamily="34" charset="0"/>
                <a:ea typeface="Calibri" panose="020F0502020204030204" pitchFamily="34" charset="0"/>
                <a:cs typeface="Times New Roman" panose="02020603050405020304" pitchFamily="18" charset="0"/>
              </a:rPr>
              <a:t>El 68% del microcrédito del sistema es colocado por el SFPS</a:t>
            </a:r>
            <a:endParaRPr lang="es-MX" sz="1400" dirty="0"/>
          </a:p>
        </p:txBody>
      </p:sp>
      <p:pic>
        <p:nvPicPr>
          <p:cNvPr id="2" name="Imagen 1">
            <a:extLst>
              <a:ext uri="{FF2B5EF4-FFF2-40B4-BE49-F238E27FC236}">
                <a16:creationId xmlns:a16="http://schemas.microsoft.com/office/drawing/2014/main" id="{B731992E-998A-41E7-A302-64469D89F7CB}"/>
              </a:ext>
            </a:extLst>
          </p:cNvPr>
          <p:cNvPicPr>
            <a:picLocks noChangeAspect="1"/>
          </p:cNvPicPr>
          <p:nvPr/>
        </p:nvPicPr>
        <p:blipFill>
          <a:blip r:embed="rId8"/>
          <a:stretch>
            <a:fillRect/>
          </a:stretch>
        </p:blipFill>
        <p:spPr>
          <a:xfrm>
            <a:off x="8306713" y="1565244"/>
            <a:ext cx="2262326" cy="1696745"/>
          </a:xfrm>
          <a:prstGeom prst="rect">
            <a:avLst/>
          </a:prstGeom>
        </p:spPr>
      </p:pic>
    </p:spTree>
    <p:extLst>
      <p:ext uri="{BB962C8B-B14F-4D97-AF65-F5344CB8AC3E}">
        <p14:creationId xmlns:p14="http://schemas.microsoft.com/office/powerpoint/2010/main" val="3907496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79226AA9-4369-4F58-8560-43B0156A0D9E}"/>
              </a:ext>
            </a:extLst>
          </p:cNvPr>
          <p:cNvGraphicFramePr/>
          <p:nvPr>
            <p:extLst>
              <p:ext uri="{D42A27DB-BD31-4B8C-83A1-F6EECF244321}">
                <p14:modId xmlns:p14="http://schemas.microsoft.com/office/powerpoint/2010/main" val="3433779824"/>
              </p:ext>
            </p:extLst>
          </p:nvPr>
        </p:nvGraphicFramePr>
        <p:xfrm>
          <a:off x="1175226" y="1420915"/>
          <a:ext cx="9841548" cy="4520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2C1ECF2B-AC60-450A-A604-E1B7941C0672}"/>
              </a:ext>
            </a:extLst>
          </p:cNvPr>
          <p:cNvSpPr txBox="1"/>
          <p:nvPr/>
        </p:nvSpPr>
        <p:spPr>
          <a:xfrm>
            <a:off x="414379" y="624074"/>
            <a:ext cx="7121304" cy="584775"/>
          </a:xfrm>
          <a:prstGeom prst="rect">
            <a:avLst/>
          </a:prstGeom>
          <a:noFill/>
          <a:ln w="38100" cmpd="dbl">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PROBLEMA DE INVESTIGACIÓN</a:t>
            </a:r>
          </a:p>
        </p:txBody>
      </p:sp>
    </p:spTree>
    <p:extLst>
      <p:ext uri="{BB962C8B-B14F-4D97-AF65-F5344CB8AC3E}">
        <p14:creationId xmlns:p14="http://schemas.microsoft.com/office/powerpoint/2010/main" val="3831279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A02457E-67AC-41BF-892B-C4B5080BDE6D}"/>
              </a:ext>
            </a:extLst>
          </p:cNvPr>
          <p:cNvSpPr txBox="1"/>
          <p:nvPr/>
        </p:nvSpPr>
        <p:spPr>
          <a:xfrm>
            <a:off x="4850295" y="1216871"/>
            <a:ext cx="5883966" cy="738664"/>
          </a:xfrm>
          <a:prstGeom prst="rect">
            <a:avLst/>
          </a:prstGeom>
          <a:solidFill>
            <a:schemeClr val="bg1">
              <a:lumMod val="95000"/>
            </a:schemeClr>
          </a:solidFill>
          <a:ln w="9525">
            <a:solidFill>
              <a:srgbClr val="00B0F0"/>
            </a:solidFill>
          </a:ln>
        </p:spPr>
        <p:txBody>
          <a:bodyPr wrap="square">
            <a:spAutoFit/>
          </a:bodyPr>
          <a:lstStyle/>
          <a:p>
            <a:pPr lvl="0" algn="just"/>
            <a:r>
              <a:rPr lang="es-419" sz="1400" dirty="0">
                <a:solidFill>
                  <a:prstClr val="black"/>
                </a:solidFill>
              </a:rPr>
              <a:t>Analizar la incidencia de la calidad en el desempeño financiero de las cooperativas de ahorro y crédito ecuatorianas, medido a través de la certificación de la norma ISO 9001 y el método CAMEL.</a:t>
            </a:r>
            <a:endParaRPr kumimoji="0" lang="es-E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CuadroTexto 4">
            <a:extLst>
              <a:ext uri="{FF2B5EF4-FFF2-40B4-BE49-F238E27FC236}">
                <a16:creationId xmlns:a16="http://schemas.microsoft.com/office/drawing/2014/main" id="{252346BB-08D5-4C13-BA8D-14D01F58B260}"/>
              </a:ext>
            </a:extLst>
          </p:cNvPr>
          <p:cNvSpPr txBox="1"/>
          <p:nvPr/>
        </p:nvSpPr>
        <p:spPr>
          <a:xfrm>
            <a:off x="6308451" y="455994"/>
            <a:ext cx="2729948" cy="369332"/>
          </a:xfrm>
          <a:prstGeom prst="rect">
            <a:avLst/>
          </a:prstGeom>
          <a:solidFill>
            <a:schemeClr val="bg1">
              <a:lumMod val="95000"/>
            </a:schemeClr>
          </a:solidFill>
          <a:ln w="9525">
            <a:solidFill>
              <a:srgbClr val="00B0F0"/>
            </a:solidFill>
          </a:ln>
        </p:spPr>
        <p:txBody>
          <a:bodyPr wrap="square" rtlCol="0">
            <a:spAutoFit/>
          </a:bodyPr>
          <a:lstStyle/>
          <a:p>
            <a:pPr algn="ctr"/>
            <a:r>
              <a:rPr lang="es-MX" dirty="0"/>
              <a:t>OBJETIVO GENERAL</a:t>
            </a:r>
            <a:endParaRPr lang="es-EC" dirty="0"/>
          </a:p>
        </p:txBody>
      </p:sp>
      <p:sp>
        <p:nvSpPr>
          <p:cNvPr id="7" name="CuadroTexto 6">
            <a:extLst>
              <a:ext uri="{FF2B5EF4-FFF2-40B4-BE49-F238E27FC236}">
                <a16:creationId xmlns:a16="http://schemas.microsoft.com/office/drawing/2014/main" id="{97A983A1-E1BC-45EC-91D9-4BA9D395B79A}"/>
              </a:ext>
            </a:extLst>
          </p:cNvPr>
          <p:cNvSpPr txBox="1"/>
          <p:nvPr/>
        </p:nvSpPr>
        <p:spPr>
          <a:xfrm>
            <a:off x="419709" y="640660"/>
            <a:ext cx="3981156" cy="584775"/>
          </a:xfrm>
          <a:prstGeom prst="rect">
            <a:avLst/>
          </a:prstGeom>
          <a:noFill/>
          <a:ln w="38100" cmpd="dbl">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OBJETIVOS</a:t>
            </a:r>
          </a:p>
        </p:txBody>
      </p:sp>
      <p:sp>
        <p:nvSpPr>
          <p:cNvPr id="8" name="CuadroTexto 7">
            <a:extLst>
              <a:ext uri="{FF2B5EF4-FFF2-40B4-BE49-F238E27FC236}">
                <a16:creationId xmlns:a16="http://schemas.microsoft.com/office/drawing/2014/main" id="{1C213B4F-39C5-4A1A-8BC5-3618BBD91163}"/>
              </a:ext>
            </a:extLst>
          </p:cNvPr>
          <p:cNvSpPr txBox="1"/>
          <p:nvPr/>
        </p:nvSpPr>
        <p:spPr>
          <a:xfrm>
            <a:off x="146051" y="3145300"/>
            <a:ext cx="2597148" cy="2246769"/>
          </a:xfrm>
          <a:prstGeom prst="rect">
            <a:avLst/>
          </a:prstGeom>
          <a:solidFill>
            <a:schemeClr val="bg1">
              <a:lumMod val="95000"/>
            </a:schemeClr>
          </a:solidFill>
          <a:ln w="9525">
            <a:solidFill>
              <a:srgbClr val="00B0F0"/>
            </a:solidFill>
          </a:ln>
        </p:spPr>
        <p:txBody>
          <a:bodyPr wrap="square">
            <a:spAutoFit/>
          </a:bodyPr>
          <a:lstStyle/>
          <a:p>
            <a:pPr lvl="0"/>
            <a:r>
              <a:rPr lang="es-419" sz="1400" dirty="0">
                <a:solidFill>
                  <a:prstClr val="black"/>
                </a:solidFill>
              </a:rPr>
              <a:t>Determinar el marco teórico entre la relación de la calidad y el desempeño financiero, mediante la revisión de estudios previos, a fin de concluir de manera preliminar si la calidad influye o no, en el desempeño financiero de las cooperativas de ahorro y crédito.</a:t>
            </a:r>
            <a:endParaRPr kumimoji="0" lang="es-E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CuadroTexto 8">
            <a:extLst>
              <a:ext uri="{FF2B5EF4-FFF2-40B4-BE49-F238E27FC236}">
                <a16:creationId xmlns:a16="http://schemas.microsoft.com/office/drawing/2014/main" id="{0910F912-02B0-4E9D-824F-A1F31531DA49}"/>
              </a:ext>
            </a:extLst>
          </p:cNvPr>
          <p:cNvSpPr txBox="1"/>
          <p:nvPr/>
        </p:nvSpPr>
        <p:spPr>
          <a:xfrm>
            <a:off x="2961155" y="3140756"/>
            <a:ext cx="2597148" cy="2246769"/>
          </a:xfrm>
          <a:prstGeom prst="rect">
            <a:avLst/>
          </a:prstGeom>
          <a:solidFill>
            <a:schemeClr val="bg1">
              <a:lumMod val="95000"/>
            </a:schemeClr>
          </a:solidFill>
          <a:ln w="9525">
            <a:solidFill>
              <a:srgbClr val="00B0F0"/>
            </a:solidFill>
          </a:ln>
        </p:spPr>
        <p:txBody>
          <a:bodyPr wrap="square">
            <a:spAutoFit/>
          </a:bodyPr>
          <a:lstStyle/>
          <a:p>
            <a:pPr lvl="0"/>
            <a:r>
              <a:rPr lang="es-419" sz="1400" dirty="0">
                <a:solidFill>
                  <a:prstClr val="black"/>
                </a:solidFill>
              </a:rPr>
              <a:t>Examinar los indicadores financieros de las cooperativas de ahorro y crédito ecuatoriana certificadas y no certificadas con la Norma ISO 9001 en un periodo de tiempo de (–2, +2) años.</a:t>
            </a:r>
          </a:p>
          <a:p>
            <a:pPr lvl="0"/>
            <a:endParaRPr kumimoji="0" lang="es-419" sz="1400" b="0" i="0" u="none" strike="noStrike" kern="1200" cap="none" spc="0" normalizeH="0" baseline="0" noProof="0" dirty="0">
              <a:ln>
                <a:noFill/>
              </a:ln>
              <a:solidFill>
                <a:prstClr val="black"/>
              </a:solidFill>
              <a:effectLst/>
              <a:uLnTx/>
              <a:uFillTx/>
              <a:latin typeface="Arial"/>
              <a:ea typeface="+mn-ea"/>
              <a:cs typeface="+mn-cs"/>
            </a:endParaRPr>
          </a:p>
          <a:p>
            <a:pPr lvl="0"/>
            <a:endParaRPr kumimoji="0" lang="es-E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CuadroTexto 9">
            <a:extLst>
              <a:ext uri="{FF2B5EF4-FFF2-40B4-BE49-F238E27FC236}">
                <a16:creationId xmlns:a16="http://schemas.microsoft.com/office/drawing/2014/main" id="{74FED80B-8A42-4E6D-8F7A-F90CE91AE912}"/>
              </a:ext>
            </a:extLst>
          </p:cNvPr>
          <p:cNvSpPr txBox="1"/>
          <p:nvPr/>
        </p:nvSpPr>
        <p:spPr>
          <a:xfrm>
            <a:off x="5882274" y="3145292"/>
            <a:ext cx="2597148" cy="2246769"/>
          </a:xfrm>
          <a:prstGeom prst="rect">
            <a:avLst/>
          </a:prstGeom>
          <a:solidFill>
            <a:schemeClr val="bg1">
              <a:lumMod val="95000"/>
            </a:schemeClr>
          </a:solidFill>
          <a:ln w="9525">
            <a:solidFill>
              <a:srgbClr val="00B0F0"/>
            </a:solidFill>
          </a:ln>
        </p:spPr>
        <p:txBody>
          <a:bodyPr wrap="square">
            <a:spAutoFit/>
          </a:bodyPr>
          <a:lstStyle/>
          <a:p>
            <a:pPr lvl="0"/>
            <a:r>
              <a:rPr lang="es-419" sz="1400" dirty="0">
                <a:solidFill>
                  <a:prstClr val="black"/>
                </a:solidFill>
              </a:rPr>
              <a:t>Aplicar el método CAMEL, para identificar el nivel de riesgo y determinar la situación actual del segmento 1 de cooperativas de ahorro y crédito, mediante una comparación del antes y el después de la obtención de la certificación de la norma ISO.</a:t>
            </a:r>
          </a:p>
          <a:p>
            <a:pPr lvl="0"/>
            <a:endParaRPr kumimoji="0" lang="es-E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uadroTexto 10">
            <a:extLst>
              <a:ext uri="{FF2B5EF4-FFF2-40B4-BE49-F238E27FC236}">
                <a16:creationId xmlns:a16="http://schemas.microsoft.com/office/drawing/2014/main" id="{F21C18F6-389C-4D8D-9464-B04CD8A416A1}"/>
              </a:ext>
            </a:extLst>
          </p:cNvPr>
          <p:cNvSpPr txBox="1"/>
          <p:nvPr/>
        </p:nvSpPr>
        <p:spPr>
          <a:xfrm>
            <a:off x="8737133" y="3168558"/>
            <a:ext cx="2788600" cy="2677656"/>
          </a:xfrm>
          <a:prstGeom prst="rect">
            <a:avLst/>
          </a:prstGeom>
          <a:solidFill>
            <a:schemeClr val="bg1">
              <a:lumMod val="95000"/>
            </a:schemeClr>
          </a:solidFill>
          <a:ln w="9525">
            <a:solidFill>
              <a:srgbClr val="00B0F0"/>
            </a:solidFill>
          </a:ln>
        </p:spPr>
        <p:txBody>
          <a:bodyPr wrap="square">
            <a:spAutoFit/>
          </a:bodyPr>
          <a:lstStyle/>
          <a:p>
            <a:r>
              <a:rPr lang="es-419" sz="1400" dirty="0">
                <a:solidFill>
                  <a:prstClr val="black"/>
                </a:solidFill>
              </a:rPr>
              <a:t>Comparar los resultados obtenidos de los rendimientos financieros en las cooperativas de ahorro y crédito ecuatorianas con obtención de la certificación ISO 9001 y las que no se encuentran certificadas con la norma, a fin de determinar la relación que tiene la aplicación de un sistema de gestión de calidad en el desempeño financiero.</a:t>
            </a:r>
          </a:p>
        </p:txBody>
      </p:sp>
      <p:sp>
        <p:nvSpPr>
          <p:cNvPr id="12" name="CuadroTexto 11">
            <a:extLst>
              <a:ext uri="{FF2B5EF4-FFF2-40B4-BE49-F238E27FC236}">
                <a16:creationId xmlns:a16="http://schemas.microsoft.com/office/drawing/2014/main" id="{5E255A15-5BAB-4BE0-A167-DEB9DF2C5705}"/>
              </a:ext>
            </a:extLst>
          </p:cNvPr>
          <p:cNvSpPr txBox="1"/>
          <p:nvPr/>
        </p:nvSpPr>
        <p:spPr>
          <a:xfrm>
            <a:off x="4175637" y="2300889"/>
            <a:ext cx="3095227" cy="369332"/>
          </a:xfrm>
          <a:prstGeom prst="rect">
            <a:avLst/>
          </a:prstGeom>
          <a:solidFill>
            <a:schemeClr val="bg1">
              <a:lumMod val="95000"/>
            </a:schemeClr>
          </a:solidFill>
          <a:ln w="9525">
            <a:solidFill>
              <a:srgbClr val="00B0F0"/>
            </a:solidFill>
          </a:ln>
        </p:spPr>
        <p:txBody>
          <a:bodyPr wrap="square" rtlCol="0">
            <a:spAutoFit/>
          </a:bodyPr>
          <a:lstStyle/>
          <a:p>
            <a:pPr algn="ctr"/>
            <a:r>
              <a:rPr lang="es-MX" dirty="0"/>
              <a:t>OBJETIVO ESPECÍFICOS</a:t>
            </a:r>
            <a:endParaRPr lang="es-EC" dirty="0"/>
          </a:p>
        </p:txBody>
      </p:sp>
      <p:cxnSp>
        <p:nvCxnSpPr>
          <p:cNvPr id="14" name="Conector recto 13">
            <a:extLst>
              <a:ext uri="{FF2B5EF4-FFF2-40B4-BE49-F238E27FC236}">
                <a16:creationId xmlns:a16="http://schemas.microsoft.com/office/drawing/2014/main" id="{11902E5D-E52D-49B3-B64B-FB713B6E0886}"/>
              </a:ext>
            </a:extLst>
          </p:cNvPr>
          <p:cNvCxnSpPr>
            <a:cxnSpLocks/>
          </p:cNvCxnSpPr>
          <p:nvPr/>
        </p:nvCxnSpPr>
        <p:spPr>
          <a:xfrm>
            <a:off x="1470991" y="2849217"/>
            <a:ext cx="909099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Conector recto de flecha 16">
            <a:extLst>
              <a:ext uri="{FF2B5EF4-FFF2-40B4-BE49-F238E27FC236}">
                <a16:creationId xmlns:a16="http://schemas.microsoft.com/office/drawing/2014/main" id="{9045BABA-1551-487D-9CEF-079FD9B95786}"/>
              </a:ext>
            </a:extLst>
          </p:cNvPr>
          <p:cNvCxnSpPr>
            <a:stCxn id="12" idx="2"/>
          </p:cNvCxnSpPr>
          <p:nvPr/>
        </p:nvCxnSpPr>
        <p:spPr>
          <a:xfrm flipH="1">
            <a:off x="5723250" y="2670221"/>
            <a:ext cx="1" cy="17899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4" name="Conector recto de flecha 23">
            <a:extLst>
              <a:ext uri="{FF2B5EF4-FFF2-40B4-BE49-F238E27FC236}">
                <a16:creationId xmlns:a16="http://schemas.microsoft.com/office/drawing/2014/main" id="{4ABBA9C8-458D-4FB2-9420-35357DB18904}"/>
              </a:ext>
            </a:extLst>
          </p:cNvPr>
          <p:cNvCxnSpPr/>
          <p:nvPr/>
        </p:nvCxnSpPr>
        <p:spPr>
          <a:xfrm>
            <a:off x="4175637" y="2849217"/>
            <a:ext cx="0" cy="29153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5" name="Conector recto de flecha 24">
            <a:extLst>
              <a:ext uri="{FF2B5EF4-FFF2-40B4-BE49-F238E27FC236}">
                <a16:creationId xmlns:a16="http://schemas.microsoft.com/office/drawing/2014/main" id="{CED6AAE1-094C-4103-AC8B-049A9A02DB81}"/>
              </a:ext>
            </a:extLst>
          </p:cNvPr>
          <p:cNvCxnSpPr/>
          <p:nvPr/>
        </p:nvCxnSpPr>
        <p:spPr>
          <a:xfrm>
            <a:off x="1470991" y="2849217"/>
            <a:ext cx="0" cy="29153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6" name="Conector recto de flecha 25">
            <a:extLst>
              <a:ext uri="{FF2B5EF4-FFF2-40B4-BE49-F238E27FC236}">
                <a16:creationId xmlns:a16="http://schemas.microsoft.com/office/drawing/2014/main" id="{D8E7904E-5868-497D-B662-2F3BEDD183CE}"/>
              </a:ext>
            </a:extLst>
          </p:cNvPr>
          <p:cNvCxnSpPr/>
          <p:nvPr/>
        </p:nvCxnSpPr>
        <p:spPr>
          <a:xfrm>
            <a:off x="7164002" y="2849217"/>
            <a:ext cx="0" cy="29153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7" name="Conector recto de flecha 26">
            <a:extLst>
              <a:ext uri="{FF2B5EF4-FFF2-40B4-BE49-F238E27FC236}">
                <a16:creationId xmlns:a16="http://schemas.microsoft.com/office/drawing/2014/main" id="{C32AA689-1308-4DB7-AC3F-21F18692CFAD}"/>
              </a:ext>
            </a:extLst>
          </p:cNvPr>
          <p:cNvCxnSpPr/>
          <p:nvPr/>
        </p:nvCxnSpPr>
        <p:spPr>
          <a:xfrm>
            <a:off x="10561983" y="2849217"/>
            <a:ext cx="0" cy="29153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0" name="Conector recto de flecha 29">
            <a:extLst>
              <a:ext uri="{FF2B5EF4-FFF2-40B4-BE49-F238E27FC236}">
                <a16:creationId xmlns:a16="http://schemas.microsoft.com/office/drawing/2014/main" id="{33270CFE-43C3-4D20-9150-CDE2DA23F45D}"/>
              </a:ext>
            </a:extLst>
          </p:cNvPr>
          <p:cNvCxnSpPr>
            <a:stCxn id="5" idx="2"/>
          </p:cNvCxnSpPr>
          <p:nvPr/>
        </p:nvCxnSpPr>
        <p:spPr>
          <a:xfrm flipH="1">
            <a:off x="7673009" y="825326"/>
            <a:ext cx="416" cy="3419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7012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0FD8337-940A-4599-B5DF-9410E29D1B0D}"/>
              </a:ext>
            </a:extLst>
          </p:cNvPr>
          <p:cNvGraphicFramePr/>
          <p:nvPr>
            <p:extLst>
              <p:ext uri="{D42A27DB-BD31-4B8C-83A1-F6EECF244321}">
                <p14:modId xmlns:p14="http://schemas.microsoft.com/office/powerpoint/2010/main" val="2556638515"/>
              </p:ext>
            </p:extLst>
          </p:nvPr>
        </p:nvGraphicFramePr>
        <p:xfrm>
          <a:off x="5837634" y="2368753"/>
          <a:ext cx="5138920" cy="3763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EEFC3212-CD33-4AB2-89F1-296366ABD9F2}"/>
              </a:ext>
            </a:extLst>
          </p:cNvPr>
          <p:cNvSpPr txBox="1"/>
          <p:nvPr/>
        </p:nvSpPr>
        <p:spPr>
          <a:xfrm>
            <a:off x="408658" y="336250"/>
            <a:ext cx="3981156" cy="584775"/>
          </a:xfrm>
          <a:prstGeom prst="rect">
            <a:avLst/>
          </a:prstGeom>
          <a:noFill/>
          <a:ln w="38100" cmpd="dbl">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VARIABLES</a:t>
            </a:r>
          </a:p>
        </p:txBody>
      </p:sp>
      <p:sp>
        <p:nvSpPr>
          <p:cNvPr id="2" name="CuadroTexto 1">
            <a:extLst>
              <a:ext uri="{FF2B5EF4-FFF2-40B4-BE49-F238E27FC236}">
                <a16:creationId xmlns:a16="http://schemas.microsoft.com/office/drawing/2014/main" id="{A73F98F1-81C6-4051-B8EA-B613A566BC4A}"/>
              </a:ext>
            </a:extLst>
          </p:cNvPr>
          <p:cNvSpPr txBox="1"/>
          <p:nvPr/>
        </p:nvSpPr>
        <p:spPr>
          <a:xfrm>
            <a:off x="958910" y="1270624"/>
            <a:ext cx="208059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dirty="0"/>
              <a:t>DEPENDIENTE</a:t>
            </a:r>
            <a:endParaRPr lang="es-EC" dirty="0"/>
          </a:p>
        </p:txBody>
      </p:sp>
      <p:sp>
        <p:nvSpPr>
          <p:cNvPr id="5" name="CuadroTexto 4">
            <a:extLst>
              <a:ext uri="{FF2B5EF4-FFF2-40B4-BE49-F238E27FC236}">
                <a16:creationId xmlns:a16="http://schemas.microsoft.com/office/drawing/2014/main" id="{27F12236-EEBD-4B7D-9501-CE800B4AEC7C}"/>
              </a:ext>
            </a:extLst>
          </p:cNvPr>
          <p:cNvSpPr txBox="1"/>
          <p:nvPr/>
        </p:nvSpPr>
        <p:spPr>
          <a:xfrm>
            <a:off x="1826926" y="1814755"/>
            <a:ext cx="3491357"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dirty="0"/>
              <a:t>DESEMPEÑO FINANCIERO</a:t>
            </a:r>
            <a:endParaRPr lang="es-EC" dirty="0"/>
          </a:p>
        </p:txBody>
      </p:sp>
      <p:cxnSp>
        <p:nvCxnSpPr>
          <p:cNvPr id="7" name="Conector: angular 6">
            <a:extLst>
              <a:ext uri="{FF2B5EF4-FFF2-40B4-BE49-F238E27FC236}">
                <a16:creationId xmlns:a16="http://schemas.microsoft.com/office/drawing/2014/main" id="{7F890242-C5A7-42A2-AA1E-610ABA83CEB1}"/>
              </a:ext>
            </a:extLst>
          </p:cNvPr>
          <p:cNvCxnSpPr>
            <a:endCxn id="5" idx="1"/>
          </p:cNvCxnSpPr>
          <p:nvPr/>
        </p:nvCxnSpPr>
        <p:spPr>
          <a:xfrm>
            <a:off x="1448648" y="1639956"/>
            <a:ext cx="378278" cy="3594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3FE32DB0-B0CE-482E-B98E-6837CEC9A765}"/>
              </a:ext>
            </a:extLst>
          </p:cNvPr>
          <p:cNvSpPr txBox="1"/>
          <p:nvPr/>
        </p:nvSpPr>
        <p:spPr>
          <a:xfrm>
            <a:off x="7366798" y="1270624"/>
            <a:ext cx="208059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dirty="0"/>
              <a:t>INDEPENDIENTE</a:t>
            </a:r>
            <a:endParaRPr lang="es-EC" dirty="0"/>
          </a:p>
        </p:txBody>
      </p:sp>
      <p:sp>
        <p:nvSpPr>
          <p:cNvPr id="9" name="CuadroTexto 8">
            <a:extLst>
              <a:ext uri="{FF2B5EF4-FFF2-40B4-BE49-F238E27FC236}">
                <a16:creationId xmlns:a16="http://schemas.microsoft.com/office/drawing/2014/main" id="{1ECA2B01-4500-46CD-BB38-B24464A79953}"/>
              </a:ext>
            </a:extLst>
          </p:cNvPr>
          <p:cNvSpPr txBox="1"/>
          <p:nvPr/>
        </p:nvSpPr>
        <p:spPr>
          <a:xfrm>
            <a:off x="8234815" y="1814755"/>
            <a:ext cx="121257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dirty="0"/>
              <a:t>CALIDAD</a:t>
            </a:r>
            <a:endParaRPr lang="es-EC" dirty="0"/>
          </a:p>
        </p:txBody>
      </p:sp>
      <p:cxnSp>
        <p:nvCxnSpPr>
          <p:cNvPr id="10" name="Conector: angular 9">
            <a:extLst>
              <a:ext uri="{FF2B5EF4-FFF2-40B4-BE49-F238E27FC236}">
                <a16:creationId xmlns:a16="http://schemas.microsoft.com/office/drawing/2014/main" id="{7FAA8A41-4DA8-40F3-853E-FCC29C8BE339}"/>
              </a:ext>
            </a:extLst>
          </p:cNvPr>
          <p:cNvCxnSpPr>
            <a:cxnSpLocks/>
            <a:endCxn id="9" idx="1"/>
          </p:cNvCxnSpPr>
          <p:nvPr/>
        </p:nvCxnSpPr>
        <p:spPr>
          <a:xfrm>
            <a:off x="7856536" y="1639956"/>
            <a:ext cx="378279" cy="3594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Diagrama 10">
            <a:extLst>
              <a:ext uri="{FF2B5EF4-FFF2-40B4-BE49-F238E27FC236}">
                <a16:creationId xmlns:a16="http://schemas.microsoft.com/office/drawing/2014/main" id="{B72A54FC-97CA-40FD-A497-2F9D169BC030}"/>
              </a:ext>
            </a:extLst>
          </p:cNvPr>
          <p:cNvGraphicFramePr/>
          <p:nvPr>
            <p:extLst>
              <p:ext uri="{D42A27DB-BD31-4B8C-83A1-F6EECF244321}">
                <p14:modId xmlns:p14="http://schemas.microsoft.com/office/powerpoint/2010/main" val="3823610961"/>
              </p:ext>
            </p:extLst>
          </p:nvPr>
        </p:nvGraphicFramePr>
        <p:xfrm>
          <a:off x="-516657" y="2368753"/>
          <a:ext cx="6729545" cy="37636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8522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7F93B7BC-1E26-4A9F-95AB-93F88A761D76}"/>
              </a:ext>
            </a:extLst>
          </p:cNvPr>
          <p:cNvGrpSpPr/>
          <p:nvPr/>
        </p:nvGrpSpPr>
        <p:grpSpPr>
          <a:xfrm>
            <a:off x="2554721" y="1897039"/>
            <a:ext cx="7148837" cy="4020874"/>
            <a:chOff x="5621976" y="1775349"/>
            <a:chExt cx="5498949" cy="3208078"/>
          </a:xfrm>
        </p:grpSpPr>
        <p:cxnSp>
          <p:nvCxnSpPr>
            <p:cNvPr id="5" name="Straight Connector 4">
              <a:extLst>
                <a:ext uri="{FF2B5EF4-FFF2-40B4-BE49-F238E27FC236}">
                  <a16:creationId xmlns:a16="http://schemas.microsoft.com/office/drawing/2014/main" id="{A3D6BB5A-229F-4197-B473-99E7A6A5E9CD}"/>
                </a:ext>
              </a:extLst>
            </p:cNvPr>
            <p:cNvCxnSpPr/>
            <p:nvPr/>
          </p:nvCxnSpPr>
          <p:spPr>
            <a:xfrm flipV="1">
              <a:off x="5621976" y="2419921"/>
              <a:ext cx="11363" cy="1800000"/>
            </a:xfrm>
            <a:prstGeom prst="line">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2790185-EEE1-4D15-9EE1-0DC4BAE4BDE4}"/>
                </a:ext>
              </a:extLst>
            </p:cNvPr>
            <p:cNvCxnSpPr/>
            <p:nvPr/>
          </p:nvCxnSpPr>
          <p:spPr>
            <a:xfrm flipV="1">
              <a:off x="7942408" y="1775349"/>
              <a:ext cx="11363" cy="180000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7" name="Rectangle 9">
              <a:extLst>
                <a:ext uri="{FF2B5EF4-FFF2-40B4-BE49-F238E27FC236}">
                  <a16:creationId xmlns:a16="http://schemas.microsoft.com/office/drawing/2014/main" id="{5C23BBF9-D683-46F5-A9C0-6CC6529AB260}"/>
                </a:ext>
              </a:extLst>
            </p:cNvPr>
            <p:cNvSpPr/>
            <p:nvPr/>
          </p:nvSpPr>
          <p:spPr>
            <a:xfrm>
              <a:off x="6970982" y="4228883"/>
              <a:ext cx="1656184" cy="360040"/>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sp>
          <p:nvSpPr>
            <p:cNvPr id="8" name="Rectangle 10">
              <a:extLst>
                <a:ext uri="{FF2B5EF4-FFF2-40B4-BE49-F238E27FC236}">
                  <a16:creationId xmlns:a16="http://schemas.microsoft.com/office/drawing/2014/main" id="{25E9AB25-232B-4C3A-B78B-912281010A91}"/>
                </a:ext>
              </a:extLst>
            </p:cNvPr>
            <p:cNvSpPr/>
            <p:nvPr/>
          </p:nvSpPr>
          <p:spPr>
            <a:xfrm>
              <a:off x="9291414" y="3580811"/>
              <a:ext cx="1656184" cy="360040"/>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sp>
          <p:nvSpPr>
            <p:cNvPr id="9" name="Arc 59">
              <a:extLst>
                <a:ext uri="{FF2B5EF4-FFF2-40B4-BE49-F238E27FC236}">
                  <a16:creationId xmlns:a16="http://schemas.microsoft.com/office/drawing/2014/main" id="{E99EA9CF-882A-4D30-8670-0C75D64ED3BE}"/>
                </a:ext>
              </a:extLst>
            </p:cNvPr>
            <p:cNvSpPr/>
            <p:nvPr/>
          </p:nvSpPr>
          <p:spPr>
            <a:xfrm>
              <a:off x="7976370" y="3995857"/>
              <a:ext cx="2274213" cy="777093"/>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800">
                <a:latin typeface="Calibri" panose="020F0502020204030204" pitchFamily="34" charset="0"/>
              </a:endParaRPr>
            </a:p>
          </p:txBody>
        </p:sp>
        <p:sp>
          <p:nvSpPr>
            <p:cNvPr id="10" name="Oval 21">
              <a:extLst>
                <a:ext uri="{FF2B5EF4-FFF2-40B4-BE49-F238E27FC236}">
                  <a16:creationId xmlns:a16="http://schemas.microsoft.com/office/drawing/2014/main" id="{15F05ADA-9E07-4866-A416-BF9C1D42627C}"/>
                </a:ext>
              </a:extLst>
            </p:cNvPr>
            <p:cNvSpPr>
              <a:spLocks noChangeAspect="1"/>
            </p:cNvSpPr>
            <p:nvPr/>
          </p:nvSpPr>
          <p:spPr>
            <a:xfrm>
              <a:off x="9141799" y="3107580"/>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000" dirty="0">
                <a:latin typeface="Calibri" panose="020F0502020204030204" pitchFamily="34" charset="0"/>
              </a:endParaRPr>
            </a:p>
          </p:txBody>
        </p:sp>
        <p:sp>
          <p:nvSpPr>
            <p:cNvPr id="11" name="Freeform 57">
              <a:extLst>
                <a:ext uri="{FF2B5EF4-FFF2-40B4-BE49-F238E27FC236}">
                  <a16:creationId xmlns:a16="http://schemas.microsoft.com/office/drawing/2014/main" id="{98061178-D286-473A-B44E-FDFF9CB81109}"/>
                </a:ext>
              </a:extLst>
            </p:cNvPr>
            <p:cNvSpPr/>
            <p:nvPr/>
          </p:nvSpPr>
          <p:spPr>
            <a:xfrm>
              <a:off x="5891307" y="3997058"/>
              <a:ext cx="5229618" cy="986369"/>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grpSp>
      <p:sp>
        <p:nvSpPr>
          <p:cNvPr id="12" name="CuadroTexto 11">
            <a:extLst>
              <a:ext uri="{FF2B5EF4-FFF2-40B4-BE49-F238E27FC236}">
                <a16:creationId xmlns:a16="http://schemas.microsoft.com/office/drawing/2014/main" id="{1A46074D-12A4-4D7F-B4E8-685B3A9D57FE}"/>
              </a:ext>
            </a:extLst>
          </p:cNvPr>
          <p:cNvSpPr txBox="1"/>
          <p:nvPr/>
        </p:nvSpPr>
        <p:spPr>
          <a:xfrm>
            <a:off x="749679" y="940396"/>
            <a:ext cx="3981156" cy="584775"/>
          </a:xfrm>
          <a:prstGeom prst="rect">
            <a:avLst/>
          </a:prstGeom>
          <a:noFill/>
          <a:ln w="38100" cmpd="dbl">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HIPÓTESIS</a:t>
            </a:r>
          </a:p>
        </p:txBody>
      </p:sp>
      <p:sp>
        <p:nvSpPr>
          <p:cNvPr id="13" name="Rectángulo 12">
            <a:extLst>
              <a:ext uri="{FF2B5EF4-FFF2-40B4-BE49-F238E27FC236}">
                <a16:creationId xmlns:a16="http://schemas.microsoft.com/office/drawing/2014/main" id="{37BDE138-BCB8-488F-BC30-7B7EFE01D5F0}"/>
              </a:ext>
            </a:extLst>
          </p:cNvPr>
          <p:cNvSpPr/>
          <p:nvPr/>
        </p:nvSpPr>
        <p:spPr>
          <a:xfrm>
            <a:off x="2862177" y="2684697"/>
            <a:ext cx="2226189" cy="1636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600" dirty="0">
              <a:solidFill>
                <a:schemeClr val="tx1"/>
              </a:solidFill>
            </a:endParaRPr>
          </a:p>
          <a:p>
            <a:pPr algn="just"/>
            <a:r>
              <a:rPr lang="es-419" sz="1600" dirty="0">
                <a:solidFill>
                  <a:schemeClr val="tx1"/>
                </a:solidFill>
              </a:rPr>
              <a:t>No existe relación entre la obtención de la certificación de la norma ISO 9001 y el desempeño financiero de las cooperativas de ahorro y crédito ecuatorianas. </a:t>
            </a:r>
          </a:p>
        </p:txBody>
      </p:sp>
      <p:sp>
        <p:nvSpPr>
          <p:cNvPr id="14" name="Rectángulo 13">
            <a:extLst>
              <a:ext uri="{FF2B5EF4-FFF2-40B4-BE49-F238E27FC236}">
                <a16:creationId xmlns:a16="http://schemas.microsoft.com/office/drawing/2014/main" id="{13E1219D-556D-4488-8094-25CB207F2D26}"/>
              </a:ext>
            </a:extLst>
          </p:cNvPr>
          <p:cNvSpPr/>
          <p:nvPr/>
        </p:nvSpPr>
        <p:spPr>
          <a:xfrm>
            <a:off x="6268145" y="1961604"/>
            <a:ext cx="2698434" cy="1636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419" sz="1600" dirty="0">
                <a:solidFill>
                  <a:schemeClr val="tx1"/>
                </a:solidFill>
              </a:rPr>
              <a:t>Existe relación entre la obtención de la certificación de la norma ISO 9001 y el desempeño financiero de las cooperativas de ahorros y créditos ecuatorianas.</a:t>
            </a:r>
            <a:endParaRPr lang="es-ES" sz="1600" dirty="0">
              <a:solidFill>
                <a:schemeClr val="tx1"/>
              </a:solidFill>
            </a:endParaRPr>
          </a:p>
        </p:txBody>
      </p:sp>
    </p:spTree>
    <p:extLst>
      <p:ext uri="{BB962C8B-B14F-4D97-AF65-F5344CB8AC3E}">
        <p14:creationId xmlns:p14="http://schemas.microsoft.com/office/powerpoint/2010/main" val="4031979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C2D41D8-903E-4327-B69C-B837568CA947}"/>
              </a:ext>
            </a:extLst>
          </p:cNvPr>
          <p:cNvSpPr txBox="1"/>
          <p:nvPr/>
        </p:nvSpPr>
        <p:spPr>
          <a:xfrm>
            <a:off x="412608" y="290738"/>
            <a:ext cx="5356180"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MARCO METODOLÓGICO</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sp>
        <p:nvSpPr>
          <p:cNvPr id="6" name="CuadroTexto 5">
            <a:extLst>
              <a:ext uri="{FF2B5EF4-FFF2-40B4-BE49-F238E27FC236}">
                <a16:creationId xmlns:a16="http://schemas.microsoft.com/office/drawing/2014/main" id="{EF7EB736-DD1B-4888-94B1-7A4C2283FB75}"/>
              </a:ext>
            </a:extLst>
          </p:cNvPr>
          <p:cNvSpPr txBox="1"/>
          <p:nvPr/>
        </p:nvSpPr>
        <p:spPr>
          <a:xfrm>
            <a:off x="1598824" y="2041272"/>
            <a:ext cx="2548971"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Arial"/>
                <a:ea typeface="+mn-ea"/>
                <a:cs typeface="+mn-cs"/>
              </a:rPr>
              <a:t>Cualitativo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Arial"/>
                <a:ea typeface="+mn-ea"/>
                <a:cs typeface="+mn-cs"/>
              </a:rPr>
              <a:t>Cuantitativo</a:t>
            </a:r>
            <a:endParaRPr kumimoji="0" lang="es-EC"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CuadroTexto 22">
            <a:extLst>
              <a:ext uri="{FF2B5EF4-FFF2-40B4-BE49-F238E27FC236}">
                <a16:creationId xmlns:a16="http://schemas.microsoft.com/office/drawing/2014/main" id="{699AD7A7-9438-4435-9403-C6D297CB519A}"/>
              </a:ext>
            </a:extLst>
          </p:cNvPr>
          <p:cNvSpPr txBox="1"/>
          <p:nvPr/>
        </p:nvSpPr>
        <p:spPr>
          <a:xfrm>
            <a:off x="6602365" y="2041271"/>
            <a:ext cx="2749139"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b="0" i="0" u="none" strike="noStrike" baseline="0" dirty="0">
                <a:solidFill>
                  <a:srgbClr val="000000"/>
                </a:solidFill>
              </a:rPr>
              <a:t>Estados financieros </a:t>
            </a:r>
            <a:r>
              <a:rPr kumimoji="0" lang="es-MX" sz="1800" b="0" i="0" u="none" strike="noStrike" kern="1200" cap="none" spc="0" normalizeH="0" baseline="0" noProof="0" dirty="0">
                <a:ln>
                  <a:noFill/>
                </a:ln>
                <a:solidFill>
                  <a:prstClr val="black"/>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800" b="0" i="0" u="none" strike="noStrike" baseline="0" dirty="0">
                <a:solidFill>
                  <a:srgbClr val="000000"/>
                </a:solidFill>
                <a:latin typeface="Calibri" panose="020F0502020204030204" pitchFamily="34" charset="0"/>
              </a:rPr>
              <a:t>Manual de SGC</a:t>
            </a:r>
            <a:endParaRPr kumimoji="0" lang="es-EC"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5" name="CuadroTexto 44">
            <a:extLst>
              <a:ext uri="{FF2B5EF4-FFF2-40B4-BE49-F238E27FC236}">
                <a16:creationId xmlns:a16="http://schemas.microsoft.com/office/drawing/2014/main" id="{2032F1A7-3626-444D-A5C0-A54FACB62F05}"/>
              </a:ext>
            </a:extLst>
          </p:cNvPr>
          <p:cNvSpPr txBox="1"/>
          <p:nvPr/>
        </p:nvSpPr>
        <p:spPr>
          <a:xfrm>
            <a:off x="1571280" y="3664120"/>
            <a:ext cx="2548971"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Arial"/>
                <a:ea typeface="+mn-ea"/>
                <a:cs typeface="+mn-cs"/>
              </a:rPr>
              <a:t>Descriptivo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Arial"/>
                <a:ea typeface="+mn-ea"/>
                <a:cs typeface="+mn-cs"/>
              </a:rPr>
              <a:t>Correlacional</a:t>
            </a:r>
            <a:endParaRPr kumimoji="0" lang="es-EC"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CuadroTexto 60">
            <a:extLst>
              <a:ext uri="{FF2B5EF4-FFF2-40B4-BE49-F238E27FC236}">
                <a16:creationId xmlns:a16="http://schemas.microsoft.com/office/drawing/2014/main" id="{0441C87E-CC19-4085-8DF1-D7F335CED341}"/>
              </a:ext>
            </a:extLst>
          </p:cNvPr>
          <p:cNvSpPr txBox="1"/>
          <p:nvPr/>
        </p:nvSpPr>
        <p:spPr>
          <a:xfrm>
            <a:off x="4768206" y="1196267"/>
            <a:ext cx="333761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solidFill>
                  <a:prstClr val="black"/>
                </a:solidFill>
                <a:latin typeface="Arial"/>
              </a:rPr>
              <a:t>INSTRUMENTOS DE RECOLECCIÓN DE DATOS</a:t>
            </a:r>
            <a:endParaRPr kumimoji="0" lang="es-EC"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62" name="Conector: angular 61">
            <a:extLst>
              <a:ext uri="{FF2B5EF4-FFF2-40B4-BE49-F238E27FC236}">
                <a16:creationId xmlns:a16="http://schemas.microsoft.com/office/drawing/2014/main" id="{EA7D158D-D2AA-4572-A41A-52714273768F}"/>
              </a:ext>
            </a:extLst>
          </p:cNvPr>
          <p:cNvCxnSpPr>
            <a:cxnSpLocks/>
          </p:cNvCxnSpPr>
          <p:nvPr/>
        </p:nvCxnSpPr>
        <p:spPr>
          <a:xfrm rot="16200000" flipH="1">
            <a:off x="6209020" y="1865187"/>
            <a:ext cx="469446" cy="424269"/>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63" name="CuadroTexto 62">
            <a:extLst>
              <a:ext uri="{FF2B5EF4-FFF2-40B4-BE49-F238E27FC236}">
                <a16:creationId xmlns:a16="http://schemas.microsoft.com/office/drawing/2014/main" id="{76EC5F5C-A427-47E7-87E4-703B0502C6D2}"/>
              </a:ext>
            </a:extLst>
          </p:cNvPr>
          <p:cNvSpPr txBox="1"/>
          <p:nvPr/>
        </p:nvSpPr>
        <p:spPr>
          <a:xfrm>
            <a:off x="4816875" y="2814453"/>
            <a:ext cx="3160059"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Arial"/>
                <a:ea typeface="+mn-ea"/>
                <a:cs typeface="+mn-cs"/>
              </a:rPr>
              <a:t>POBLACIÓN</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64" name="Tabla 63">
            <a:extLst>
              <a:ext uri="{FF2B5EF4-FFF2-40B4-BE49-F238E27FC236}">
                <a16:creationId xmlns:a16="http://schemas.microsoft.com/office/drawing/2014/main" id="{5CAD3ACB-8254-4441-A6FD-83D6DD000A54}"/>
              </a:ext>
            </a:extLst>
          </p:cNvPr>
          <p:cNvGraphicFramePr>
            <a:graphicFrameLocks noGrp="1"/>
          </p:cNvGraphicFramePr>
          <p:nvPr>
            <p:extLst>
              <p:ext uri="{D42A27DB-BD31-4B8C-83A1-F6EECF244321}">
                <p14:modId xmlns:p14="http://schemas.microsoft.com/office/powerpoint/2010/main" val="3229985378"/>
              </p:ext>
            </p:extLst>
          </p:nvPr>
        </p:nvGraphicFramePr>
        <p:xfrm>
          <a:off x="4191074" y="3409499"/>
          <a:ext cx="4491876" cy="1801903"/>
        </p:xfrm>
        <a:graphic>
          <a:graphicData uri="http://schemas.openxmlformats.org/drawingml/2006/table">
            <a:tbl>
              <a:tblPr firstRow="1" firstCol="1" lastRow="1" lastCol="1" bandRow="1" bandCol="1">
                <a:tableStyleId>{17292A2E-F333-43FB-9621-5CBBE7FDCDCB}</a:tableStyleId>
              </a:tblPr>
              <a:tblGrid>
                <a:gridCol w="1711870">
                  <a:extLst>
                    <a:ext uri="{9D8B030D-6E8A-4147-A177-3AD203B41FA5}">
                      <a16:colId xmlns:a16="http://schemas.microsoft.com/office/drawing/2014/main" val="3774044888"/>
                    </a:ext>
                  </a:extLst>
                </a:gridCol>
                <a:gridCol w="1295616">
                  <a:extLst>
                    <a:ext uri="{9D8B030D-6E8A-4147-A177-3AD203B41FA5}">
                      <a16:colId xmlns:a16="http://schemas.microsoft.com/office/drawing/2014/main" val="2074272270"/>
                    </a:ext>
                  </a:extLst>
                </a:gridCol>
                <a:gridCol w="1484390">
                  <a:extLst>
                    <a:ext uri="{9D8B030D-6E8A-4147-A177-3AD203B41FA5}">
                      <a16:colId xmlns:a16="http://schemas.microsoft.com/office/drawing/2014/main" val="2798305573"/>
                    </a:ext>
                  </a:extLst>
                </a:gridCol>
              </a:tblGrid>
              <a:tr h="192916">
                <a:tc>
                  <a:txBody>
                    <a:bodyPr/>
                    <a:lstStyle/>
                    <a:p>
                      <a:pPr marL="68580">
                        <a:lnSpc>
                          <a:spcPts val="1125"/>
                        </a:lnSpc>
                      </a:pPr>
                      <a:r>
                        <a:rPr lang="es-ES" sz="1100" dirty="0">
                          <a:effectLst/>
                        </a:rPr>
                        <a:t>SEGMENTO</a:t>
                      </a:r>
                      <a:endParaRPr lang="es-EC" sz="1100" dirty="0">
                        <a:effectLst/>
                        <a:latin typeface="Carlito"/>
                        <a:ea typeface="Carlito"/>
                        <a:cs typeface="Carlito"/>
                      </a:endParaRPr>
                    </a:p>
                  </a:txBody>
                  <a:tcPr marL="0" marR="0" marT="0" marB="0"/>
                </a:tc>
                <a:tc>
                  <a:txBody>
                    <a:bodyPr/>
                    <a:lstStyle/>
                    <a:p>
                      <a:pPr marL="209550">
                        <a:lnSpc>
                          <a:spcPts val="1125"/>
                        </a:lnSpc>
                      </a:pPr>
                      <a:r>
                        <a:rPr lang="es-ES" sz="1100" dirty="0">
                          <a:effectLst/>
                        </a:rPr>
                        <a:t>SOCIOS</a:t>
                      </a:r>
                      <a:endParaRPr lang="es-EC" sz="1100" dirty="0">
                        <a:effectLst/>
                        <a:latin typeface="Carlito"/>
                        <a:ea typeface="Carlito"/>
                        <a:cs typeface="Carlito"/>
                      </a:endParaRPr>
                    </a:p>
                  </a:txBody>
                  <a:tcPr marL="0" marR="0" marT="0" marB="0"/>
                </a:tc>
                <a:tc>
                  <a:txBody>
                    <a:bodyPr/>
                    <a:lstStyle/>
                    <a:p>
                      <a:pPr marL="431165">
                        <a:lnSpc>
                          <a:spcPts val="1125"/>
                        </a:lnSpc>
                      </a:pPr>
                      <a:r>
                        <a:rPr lang="es-ES" sz="1100" dirty="0">
                          <a:effectLst/>
                        </a:rPr>
                        <a:t>ENTIDADES</a:t>
                      </a:r>
                      <a:endParaRPr lang="es-EC" sz="1100" dirty="0">
                        <a:effectLst/>
                        <a:latin typeface="Carlito"/>
                        <a:ea typeface="Carlito"/>
                        <a:cs typeface="Carlito"/>
                      </a:endParaRPr>
                    </a:p>
                  </a:txBody>
                  <a:tcPr marL="0" marR="0" marT="0" marB="0"/>
                </a:tc>
                <a:extLst>
                  <a:ext uri="{0D108BD9-81ED-4DB2-BD59-A6C34878D82A}">
                    <a16:rowId xmlns:a16="http://schemas.microsoft.com/office/drawing/2014/main" val="2580565045"/>
                  </a:ext>
                </a:extLst>
              </a:tr>
              <a:tr h="230068">
                <a:tc>
                  <a:txBody>
                    <a:bodyPr/>
                    <a:lstStyle/>
                    <a:p>
                      <a:pPr marL="68580">
                        <a:lnSpc>
                          <a:spcPts val="1340"/>
                        </a:lnSpc>
                      </a:pPr>
                      <a:r>
                        <a:rPr lang="es-ES" sz="1100">
                          <a:effectLst/>
                        </a:rPr>
                        <a:t>Segmento 1</a:t>
                      </a:r>
                      <a:endParaRPr lang="es-EC" sz="1100">
                        <a:effectLst/>
                        <a:latin typeface="Carlito"/>
                        <a:ea typeface="Carlito"/>
                        <a:cs typeface="Carlito"/>
                      </a:endParaRPr>
                    </a:p>
                  </a:txBody>
                  <a:tcPr marL="0" marR="0" marT="0" marB="0"/>
                </a:tc>
                <a:tc>
                  <a:txBody>
                    <a:bodyPr/>
                    <a:lstStyle/>
                    <a:p>
                      <a:pPr marL="209550">
                        <a:lnSpc>
                          <a:spcPts val="1340"/>
                        </a:lnSpc>
                      </a:pPr>
                      <a:r>
                        <a:rPr lang="es-ES" sz="1100">
                          <a:effectLst/>
                        </a:rPr>
                        <a:t>5.061.807</a:t>
                      </a:r>
                      <a:endParaRPr lang="es-EC" sz="1100">
                        <a:effectLst/>
                        <a:latin typeface="Carlito"/>
                        <a:ea typeface="Carlito"/>
                        <a:cs typeface="Carlito"/>
                      </a:endParaRPr>
                    </a:p>
                  </a:txBody>
                  <a:tcPr marL="0" marR="0" marT="0" marB="0"/>
                </a:tc>
                <a:tc>
                  <a:txBody>
                    <a:bodyPr/>
                    <a:lstStyle/>
                    <a:p>
                      <a:pPr marL="431165">
                        <a:lnSpc>
                          <a:spcPts val="1340"/>
                        </a:lnSpc>
                      </a:pPr>
                      <a:r>
                        <a:rPr lang="es-ES" sz="1100">
                          <a:effectLst/>
                        </a:rPr>
                        <a:t>33</a:t>
                      </a:r>
                      <a:endParaRPr lang="es-EC" sz="1100">
                        <a:effectLst/>
                        <a:latin typeface="Carlito"/>
                        <a:ea typeface="Carlito"/>
                        <a:cs typeface="Carlito"/>
                      </a:endParaRPr>
                    </a:p>
                  </a:txBody>
                  <a:tcPr marL="0" marR="0" marT="0" marB="0"/>
                </a:tc>
                <a:extLst>
                  <a:ext uri="{0D108BD9-81ED-4DB2-BD59-A6C34878D82A}">
                    <a16:rowId xmlns:a16="http://schemas.microsoft.com/office/drawing/2014/main" val="3861123409"/>
                  </a:ext>
                </a:extLst>
              </a:tr>
              <a:tr h="230068">
                <a:tc>
                  <a:txBody>
                    <a:bodyPr/>
                    <a:lstStyle/>
                    <a:p>
                      <a:pPr marL="68580">
                        <a:lnSpc>
                          <a:spcPts val="1325"/>
                        </a:lnSpc>
                      </a:pPr>
                      <a:r>
                        <a:rPr lang="es-ES" sz="1100">
                          <a:effectLst/>
                        </a:rPr>
                        <a:t>Segmento 1 Mutualista</a:t>
                      </a:r>
                      <a:endParaRPr lang="es-EC" sz="1100">
                        <a:effectLst/>
                        <a:latin typeface="Carlito"/>
                        <a:ea typeface="Carlito"/>
                        <a:cs typeface="Carlito"/>
                      </a:endParaRPr>
                    </a:p>
                  </a:txBody>
                  <a:tcPr marL="0" marR="0" marT="0" marB="0"/>
                </a:tc>
                <a:tc>
                  <a:txBody>
                    <a:bodyPr/>
                    <a:lstStyle/>
                    <a:p>
                      <a:pPr marL="209550">
                        <a:lnSpc>
                          <a:spcPts val="1325"/>
                        </a:lnSpc>
                      </a:pPr>
                      <a:r>
                        <a:rPr lang="es-ES" sz="1100">
                          <a:effectLst/>
                        </a:rPr>
                        <a:t>16.989</a:t>
                      </a:r>
                      <a:endParaRPr lang="es-EC" sz="1100">
                        <a:effectLst/>
                        <a:latin typeface="Carlito"/>
                        <a:ea typeface="Carlito"/>
                        <a:cs typeface="Carlito"/>
                      </a:endParaRPr>
                    </a:p>
                  </a:txBody>
                  <a:tcPr marL="0" marR="0" marT="0" marB="0"/>
                </a:tc>
                <a:tc>
                  <a:txBody>
                    <a:bodyPr/>
                    <a:lstStyle/>
                    <a:p>
                      <a:pPr marL="431165">
                        <a:lnSpc>
                          <a:spcPts val="1325"/>
                        </a:lnSpc>
                      </a:pPr>
                      <a:r>
                        <a:rPr lang="es-ES" sz="1100">
                          <a:effectLst/>
                        </a:rPr>
                        <a:t>4</a:t>
                      </a:r>
                      <a:endParaRPr lang="es-EC" sz="1100">
                        <a:effectLst/>
                        <a:latin typeface="Carlito"/>
                        <a:ea typeface="Carlito"/>
                        <a:cs typeface="Carlito"/>
                      </a:endParaRPr>
                    </a:p>
                  </a:txBody>
                  <a:tcPr marL="0" marR="0" marT="0" marB="0"/>
                </a:tc>
                <a:extLst>
                  <a:ext uri="{0D108BD9-81ED-4DB2-BD59-A6C34878D82A}">
                    <a16:rowId xmlns:a16="http://schemas.microsoft.com/office/drawing/2014/main" val="1172120039"/>
                  </a:ext>
                </a:extLst>
              </a:tr>
              <a:tr h="230068">
                <a:tc>
                  <a:txBody>
                    <a:bodyPr/>
                    <a:lstStyle/>
                    <a:p>
                      <a:pPr marL="68580">
                        <a:lnSpc>
                          <a:spcPts val="1325"/>
                        </a:lnSpc>
                      </a:pPr>
                      <a:r>
                        <a:rPr lang="es-ES" sz="1100">
                          <a:effectLst/>
                        </a:rPr>
                        <a:t>Segmento 2</a:t>
                      </a:r>
                      <a:endParaRPr lang="es-EC" sz="1100">
                        <a:effectLst/>
                        <a:latin typeface="Carlito"/>
                        <a:ea typeface="Carlito"/>
                        <a:cs typeface="Carlito"/>
                      </a:endParaRPr>
                    </a:p>
                  </a:txBody>
                  <a:tcPr marL="0" marR="0" marT="0" marB="0"/>
                </a:tc>
                <a:tc>
                  <a:txBody>
                    <a:bodyPr/>
                    <a:lstStyle/>
                    <a:p>
                      <a:pPr marL="209550">
                        <a:lnSpc>
                          <a:spcPts val="1325"/>
                        </a:lnSpc>
                      </a:pPr>
                      <a:r>
                        <a:rPr lang="es-ES" sz="1100">
                          <a:effectLst/>
                        </a:rPr>
                        <a:t>1.409.568</a:t>
                      </a:r>
                      <a:endParaRPr lang="es-EC" sz="1100">
                        <a:effectLst/>
                        <a:latin typeface="Carlito"/>
                        <a:ea typeface="Carlito"/>
                        <a:cs typeface="Carlito"/>
                      </a:endParaRPr>
                    </a:p>
                  </a:txBody>
                  <a:tcPr marL="0" marR="0" marT="0" marB="0"/>
                </a:tc>
                <a:tc>
                  <a:txBody>
                    <a:bodyPr/>
                    <a:lstStyle/>
                    <a:p>
                      <a:pPr marL="431165">
                        <a:lnSpc>
                          <a:spcPts val="1325"/>
                        </a:lnSpc>
                      </a:pPr>
                      <a:r>
                        <a:rPr lang="es-ES" sz="1100">
                          <a:effectLst/>
                        </a:rPr>
                        <a:t>42</a:t>
                      </a:r>
                      <a:endParaRPr lang="es-EC" sz="1100">
                        <a:effectLst/>
                        <a:latin typeface="Carlito"/>
                        <a:ea typeface="Carlito"/>
                        <a:cs typeface="Carlito"/>
                      </a:endParaRPr>
                    </a:p>
                  </a:txBody>
                  <a:tcPr marL="0" marR="0" marT="0" marB="0"/>
                </a:tc>
                <a:extLst>
                  <a:ext uri="{0D108BD9-81ED-4DB2-BD59-A6C34878D82A}">
                    <a16:rowId xmlns:a16="http://schemas.microsoft.com/office/drawing/2014/main" val="1553361823"/>
                  </a:ext>
                </a:extLst>
              </a:tr>
              <a:tr h="228579">
                <a:tc>
                  <a:txBody>
                    <a:bodyPr/>
                    <a:lstStyle/>
                    <a:p>
                      <a:pPr marL="68580">
                        <a:lnSpc>
                          <a:spcPts val="1325"/>
                        </a:lnSpc>
                      </a:pPr>
                      <a:r>
                        <a:rPr lang="es-ES" sz="1100">
                          <a:effectLst/>
                        </a:rPr>
                        <a:t>Segmento 3</a:t>
                      </a:r>
                      <a:endParaRPr lang="es-EC" sz="1100">
                        <a:effectLst/>
                        <a:latin typeface="Carlito"/>
                        <a:ea typeface="Carlito"/>
                        <a:cs typeface="Carlito"/>
                      </a:endParaRPr>
                    </a:p>
                  </a:txBody>
                  <a:tcPr marL="0" marR="0" marT="0" marB="0"/>
                </a:tc>
                <a:tc>
                  <a:txBody>
                    <a:bodyPr/>
                    <a:lstStyle/>
                    <a:p>
                      <a:pPr marL="209550">
                        <a:lnSpc>
                          <a:spcPts val="1325"/>
                        </a:lnSpc>
                      </a:pPr>
                      <a:r>
                        <a:rPr lang="es-ES" sz="1100">
                          <a:effectLst/>
                        </a:rPr>
                        <a:t>756.970</a:t>
                      </a:r>
                      <a:endParaRPr lang="es-EC" sz="1100">
                        <a:effectLst/>
                        <a:latin typeface="Carlito"/>
                        <a:ea typeface="Carlito"/>
                        <a:cs typeface="Carlito"/>
                      </a:endParaRPr>
                    </a:p>
                  </a:txBody>
                  <a:tcPr marL="0" marR="0" marT="0" marB="0"/>
                </a:tc>
                <a:tc>
                  <a:txBody>
                    <a:bodyPr/>
                    <a:lstStyle/>
                    <a:p>
                      <a:pPr marL="431165">
                        <a:lnSpc>
                          <a:spcPts val="1325"/>
                        </a:lnSpc>
                      </a:pPr>
                      <a:r>
                        <a:rPr lang="es-ES" sz="1100">
                          <a:effectLst/>
                        </a:rPr>
                        <a:t>79</a:t>
                      </a:r>
                      <a:endParaRPr lang="es-EC" sz="1100">
                        <a:effectLst/>
                        <a:latin typeface="Carlito"/>
                        <a:ea typeface="Carlito"/>
                        <a:cs typeface="Carlito"/>
                      </a:endParaRPr>
                    </a:p>
                  </a:txBody>
                  <a:tcPr marL="0" marR="0" marT="0" marB="0"/>
                </a:tc>
                <a:extLst>
                  <a:ext uri="{0D108BD9-81ED-4DB2-BD59-A6C34878D82A}">
                    <a16:rowId xmlns:a16="http://schemas.microsoft.com/office/drawing/2014/main" val="169574574"/>
                  </a:ext>
                </a:extLst>
              </a:tr>
              <a:tr h="230068">
                <a:tc>
                  <a:txBody>
                    <a:bodyPr/>
                    <a:lstStyle/>
                    <a:p>
                      <a:pPr marL="68580">
                        <a:lnSpc>
                          <a:spcPts val="1325"/>
                        </a:lnSpc>
                      </a:pPr>
                      <a:r>
                        <a:rPr lang="es-ES" sz="1100">
                          <a:effectLst/>
                        </a:rPr>
                        <a:t>Segmento 4</a:t>
                      </a:r>
                      <a:endParaRPr lang="es-EC" sz="1100">
                        <a:effectLst/>
                        <a:latin typeface="Carlito"/>
                        <a:ea typeface="Carlito"/>
                        <a:cs typeface="Carlito"/>
                      </a:endParaRPr>
                    </a:p>
                  </a:txBody>
                  <a:tcPr marL="0" marR="0" marT="0" marB="0"/>
                </a:tc>
                <a:tc>
                  <a:txBody>
                    <a:bodyPr/>
                    <a:lstStyle/>
                    <a:p>
                      <a:pPr marL="209550">
                        <a:lnSpc>
                          <a:spcPts val="1325"/>
                        </a:lnSpc>
                      </a:pPr>
                      <a:r>
                        <a:rPr lang="es-ES" sz="1100">
                          <a:effectLst/>
                        </a:rPr>
                        <a:t>427.681</a:t>
                      </a:r>
                      <a:endParaRPr lang="es-EC" sz="1100">
                        <a:effectLst/>
                        <a:latin typeface="Carlito"/>
                        <a:ea typeface="Carlito"/>
                        <a:cs typeface="Carlito"/>
                      </a:endParaRPr>
                    </a:p>
                  </a:txBody>
                  <a:tcPr marL="0" marR="0" marT="0" marB="0"/>
                </a:tc>
                <a:tc>
                  <a:txBody>
                    <a:bodyPr/>
                    <a:lstStyle/>
                    <a:p>
                      <a:pPr marL="431165">
                        <a:lnSpc>
                          <a:spcPts val="1325"/>
                        </a:lnSpc>
                      </a:pPr>
                      <a:r>
                        <a:rPr lang="es-ES" sz="1100">
                          <a:effectLst/>
                        </a:rPr>
                        <a:t>150</a:t>
                      </a:r>
                      <a:endParaRPr lang="es-EC" sz="1100">
                        <a:effectLst/>
                        <a:latin typeface="Carlito"/>
                        <a:ea typeface="Carlito"/>
                        <a:cs typeface="Carlito"/>
                      </a:endParaRPr>
                    </a:p>
                  </a:txBody>
                  <a:tcPr marL="0" marR="0" marT="0" marB="0"/>
                </a:tc>
                <a:extLst>
                  <a:ext uri="{0D108BD9-81ED-4DB2-BD59-A6C34878D82A}">
                    <a16:rowId xmlns:a16="http://schemas.microsoft.com/office/drawing/2014/main" val="4288496681"/>
                  </a:ext>
                </a:extLst>
              </a:tr>
              <a:tr h="230068">
                <a:tc>
                  <a:txBody>
                    <a:bodyPr/>
                    <a:lstStyle/>
                    <a:p>
                      <a:pPr marL="68580">
                        <a:lnSpc>
                          <a:spcPts val="1325"/>
                        </a:lnSpc>
                      </a:pPr>
                      <a:r>
                        <a:rPr lang="es-ES" sz="1100">
                          <a:effectLst/>
                        </a:rPr>
                        <a:t>Segmento 5</a:t>
                      </a:r>
                      <a:endParaRPr lang="es-EC" sz="1100">
                        <a:effectLst/>
                        <a:latin typeface="Carlito"/>
                        <a:ea typeface="Carlito"/>
                        <a:cs typeface="Carlito"/>
                      </a:endParaRPr>
                    </a:p>
                  </a:txBody>
                  <a:tcPr marL="0" marR="0" marT="0" marB="0"/>
                </a:tc>
                <a:tc>
                  <a:txBody>
                    <a:bodyPr/>
                    <a:lstStyle/>
                    <a:p>
                      <a:pPr marL="209550">
                        <a:lnSpc>
                          <a:spcPts val="1325"/>
                        </a:lnSpc>
                      </a:pPr>
                      <a:r>
                        <a:rPr lang="es-ES" sz="1100">
                          <a:effectLst/>
                        </a:rPr>
                        <a:t>115.280</a:t>
                      </a:r>
                      <a:endParaRPr lang="es-EC" sz="1100">
                        <a:effectLst/>
                        <a:latin typeface="Carlito"/>
                        <a:ea typeface="Carlito"/>
                        <a:cs typeface="Carlito"/>
                      </a:endParaRPr>
                    </a:p>
                  </a:txBody>
                  <a:tcPr marL="0" marR="0" marT="0" marB="0"/>
                </a:tc>
                <a:tc>
                  <a:txBody>
                    <a:bodyPr/>
                    <a:lstStyle/>
                    <a:p>
                      <a:pPr marL="431165">
                        <a:lnSpc>
                          <a:spcPts val="1325"/>
                        </a:lnSpc>
                      </a:pPr>
                      <a:r>
                        <a:rPr lang="es-ES" sz="1100">
                          <a:effectLst/>
                        </a:rPr>
                        <a:t>167</a:t>
                      </a:r>
                      <a:endParaRPr lang="es-EC" sz="1100">
                        <a:effectLst/>
                        <a:latin typeface="Carlito"/>
                        <a:ea typeface="Carlito"/>
                        <a:cs typeface="Carlito"/>
                      </a:endParaRPr>
                    </a:p>
                  </a:txBody>
                  <a:tcPr marL="0" marR="0" marT="0" marB="0"/>
                </a:tc>
                <a:extLst>
                  <a:ext uri="{0D108BD9-81ED-4DB2-BD59-A6C34878D82A}">
                    <a16:rowId xmlns:a16="http://schemas.microsoft.com/office/drawing/2014/main" val="4128543776"/>
                  </a:ext>
                </a:extLst>
              </a:tr>
              <a:tr h="230068">
                <a:tc>
                  <a:txBody>
                    <a:bodyPr/>
                    <a:lstStyle/>
                    <a:p>
                      <a:pPr marL="68580">
                        <a:lnSpc>
                          <a:spcPts val="1325"/>
                        </a:lnSpc>
                      </a:pPr>
                      <a:r>
                        <a:rPr lang="es-ES" sz="1100">
                          <a:effectLst/>
                        </a:rPr>
                        <a:t>Total</a:t>
                      </a:r>
                      <a:endParaRPr lang="es-EC" sz="1100">
                        <a:effectLst/>
                        <a:latin typeface="Carlito"/>
                        <a:ea typeface="Carlito"/>
                        <a:cs typeface="Carlito"/>
                      </a:endParaRPr>
                    </a:p>
                  </a:txBody>
                  <a:tcPr marL="0" marR="0" marT="0" marB="0"/>
                </a:tc>
                <a:tc>
                  <a:txBody>
                    <a:bodyPr/>
                    <a:lstStyle/>
                    <a:p>
                      <a:pPr marL="209550">
                        <a:lnSpc>
                          <a:spcPts val="1325"/>
                        </a:lnSpc>
                      </a:pPr>
                      <a:r>
                        <a:rPr lang="es-ES" sz="1100">
                          <a:effectLst/>
                        </a:rPr>
                        <a:t>7.788.295</a:t>
                      </a:r>
                      <a:endParaRPr lang="es-EC" sz="1100">
                        <a:effectLst/>
                        <a:latin typeface="Carlito"/>
                        <a:ea typeface="Carlito"/>
                        <a:cs typeface="Carlito"/>
                      </a:endParaRPr>
                    </a:p>
                  </a:txBody>
                  <a:tcPr marL="0" marR="0" marT="0" marB="0"/>
                </a:tc>
                <a:tc>
                  <a:txBody>
                    <a:bodyPr/>
                    <a:lstStyle/>
                    <a:p>
                      <a:pPr marL="431165">
                        <a:lnSpc>
                          <a:spcPts val="1325"/>
                        </a:lnSpc>
                      </a:pPr>
                      <a:r>
                        <a:rPr lang="es-ES" sz="1100" dirty="0">
                          <a:effectLst/>
                        </a:rPr>
                        <a:t>475</a:t>
                      </a:r>
                      <a:endParaRPr lang="es-EC" sz="1100" dirty="0">
                        <a:effectLst/>
                        <a:latin typeface="Carlito"/>
                        <a:ea typeface="Carlito"/>
                        <a:cs typeface="Carlito"/>
                      </a:endParaRPr>
                    </a:p>
                  </a:txBody>
                  <a:tcPr marL="0" marR="0" marT="0" marB="0"/>
                </a:tc>
                <a:extLst>
                  <a:ext uri="{0D108BD9-81ED-4DB2-BD59-A6C34878D82A}">
                    <a16:rowId xmlns:a16="http://schemas.microsoft.com/office/drawing/2014/main" val="3177781483"/>
                  </a:ext>
                </a:extLst>
              </a:tr>
            </a:tbl>
          </a:graphicData>
        </a:graphic>
      </p:graphicFrame>
      <p:sp>
        <p:nvSpPr>
          <p:cNvPr id="65" name="CuadroTexto 64">
            <a:extLst>
              <a:ext uri="{FF2B5EF4-FFF2-40B4-BE49-F238E27FC236}">
                <a16:creationId xmlns:a16="http://schemas.microsoft.com/office/drawing/2014/main" id="{1ED54AB1-0964-4088-A7D4-28CC94986AAC}"/>
              </a:ext>
            </a:extLst>
          </p:cNvPr>
          <p:cNvSpPr txBox="1"/>
          <p:nvPr/>
        </p:nvSpPr>
        <p:spPr>
          <a:xfrm>
            <a:off x="412608" y="1331052"/>
            <a:ext cx="260873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Arial"/>
                <a:ea typeface="+mn-ea"/>
                <a:cs typeface="+mn-cs"/>
              </a:rPr>
              <a:t>ENFOQUE INVESTIGACIÓN</a:t>
            </a:r>
            <a:endParaRPr kumimoji="0" lang="es-EC"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66" name="Conector: angular 65">
            <a:extLst>
              <a:ext uri="{FF2B5EF4-FFF2-40B4-BE49-F238E27FC236}">
                <a16:creationId xmlns:a16="http://schemas.microsoft.com/office/drawing/2014/main" id="{310A7729-B4E2-4E2F-88C2-8E68A03ECBA4}"/>
              </a:ext>
            </a:extLst>
          </p:cNvPr>
          <p:cNvCxnSpPr>
            <a:cxnSpLocks/>
          </p:cNvCxnSpPr>
          <p:nvPr/>
        </p:nvCxnSpPr>
        <p:spPr>
          <a:xfrm rot="16200000" flipH="1">
            <a:off x="1151969" y="1999971"/>
            <a:ext cx="469446" cy="424269"/>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69" name="CuadroTexto 68">
            <a:extLst>
              <a:ext uri="{FF2B5EF4-FFF2-40B4-BE49-F238E27FC236}">
                <a16:creationId xmlns:a16="http://schemas.microsoft.com/office/drawing/2014/main" id="{F150CB8B-D437-48F6-B74A-F0291A35FC8F}"/>
              </a:ext>
            </a:extLst>
          </p:cNvPr>
          <p:cNvSpPr txBox="1"/>
          <p:nvPr/>
        </p:nvSpPr>
        <p:spPr>
          <a:xfrm>
            <a:off x="1627708" y="5304316"/>
            <a:ext cx="2749139"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Arial"/>
                <a:ea typeface="+mn-ea"/>
                <a:cs typeface="+mn-cs"/>
              </a:rPr>
              <a:t>Documental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Arial"/>
                <a:ea typeface="+mn-ea"/>
                <a:cs typeface="+mn-cs"/>
              </a:rPr>
              <a:t>No Experimental</a:t>
            </a:r>
            <a:endParaRPr kumimoji="0" lang="es-EC"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CuadroTexto 69">
            <a:extLst>
              <a:ext uri="{FF2B5EF4-FFF2-40B4-BE49-F238E27FC236}">
                <a16:creationId xmlns:a16="http://schemas.microsoft.com/office/drawing/2014/main" id="{78A6C5BB-FD06-4A85-9A59-966B015760B9}"/>
              </a:ext>
            </a:extLst>
          </p:cNvPr>
          <p:cNvSpPr txBox="1"/>
          <p:nvPr/>
        </p:nvSpPr>
        <p:spPr>
          <a:xfrm>
            <a:off x="513216" y="4511704"/>
            <a:ext cx="2608731"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solidFill>
                  <a:prstClr val="black"/>
                </a:solidFill>
                <a:latin typeface="Arial"/>
              </a:rPr>
              <a:t>MODALIDAD</a:t>
            </a:r>
            <a:r>
              <a:rPr kumimoji="0" lang="es-MX" sz="1800" b="0" i="0" u="none" strike="noStrike" kern="1200" cap="none" spc="0" normalizeH="0" baseline="0" noProof="0" dirty="0">
                <a:ln>
                  <a:noFill/>
                </a:ln>
                <a:solidFill>
                  <a:prstClr val="black"/>
                </a:solidFill>
                <a:effectLst/>
                <a:uLnTx/>
                <a:uFillTx/>
                <a:latin typeface="Arial"/>
                <a:ea typeface="+mn-ea"/>
                <a:cs typeface="+mn-cs"/>
              </a:rPr>
              <a:t> DE LA INVESTIGACIÓN</a:t>
            </a:r>
            <a:endParaRPr kumimoji="0" lang="es-EC"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71" name="Conector: angular 70">
            <a:extLst>
              <a:ext uri="{FF2B5EF4-FFF2-40B4-BE49-F238E27FC236}">
                <a16:creationId xmlns:a16="http://schemas.microsoft.com/office/drawing/2014/main" id="{9EF3E06F-A5BE-4B6A-A01C-2153378E2D01}"/>
              </a:ext>
            </a:extLst>
          </p:cNvPr>
          <p:cNvCxnSpPr>
            <a:cxnSpLocks/>
          </p:cNvCxnSpPr>
          <p:nvPr/>
        </p:nvCxnSpPr>
        <p:spPr>
          <a:xfrm rot="16200000" flipH="1">
            <a:off x="1180851" y="5180624"/>
            <a:ext cx="469446" cy="424269"/>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2" name="Conector: angular 71">
            <a:extLst>
              <a:ext uri="{FF2B5EF4-FFF2-40B4-BE49-F238E27FC236}">
                <a16:creationId xmlns:a16="http://schemas.microsoft.com/office/drawing/2014/main" id="{8517B229-27B5-44C9-A2A6-0FFE455DD59C}"/>
              </a:ext>
            </a:extLst>
          </p:cNvPr>
          <p:cNvCxnSpPr>
            <a:cxnSpLocks/>
          </p:cNvCxnSpPr>
          <p:nvPr/>
        </p:nvCxnSpPr>
        <p:spPr>
          <a:xfrm rot="16200000" flipH="1">
            <a:off x="1233391" y="3529372"/>
            <a:ext cx="469446" cy="424269"/>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73" name="CuadroTexto 72">
            <a:extLst>
              <a:ext uri="{FF2B5EF4-FFF2-40B4-BE49-F238E27FC236}">
                <a16:creationId xmlns:a16="http://schemas.microsoft.com/office/drawing/2014/main" id="{9706DBDD-C9B4-40B4-9348-8FA351E162AA}"/>
              </a:ext>
            </a:extLst>
          </p:cNvPr>
          <p:cNvSpPr txBox="1"/>
          <p:nvPr/>
        </p:nvSpPr>
        <p:spPr>
          <a:xfrm>
            <a:off x="535877" y="2816535"/>
            <a:ext cx="260873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Arial"/>
                <a:ea typeface="+mn-ea"/>
                <a:cs typeface="+mn-cs"/>
              </a:rPr>
              <a:t>TIPO DE INVESTIGACIÓN</a:t>
            </a:r>
            <a:endParaRPr kumimoji="0" lang="es-EC"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CuadroTexto 73">
            <a:extLst>
              <a:ext uri="{FF2B5EF4-FFF2-40B4-BE49-F238E27FC236}">
                <a16:creationId xmlns:a16="http://schemas.microsoft.com/office/drawing/2014/main" id="{D23A1775-DDA2-4B88-8312-004B75EE5E11}"/>
              </a:ext>
            </a:extLst>
          </p:cNvPr>
          <p:cNvSpPr txBox="1"/>
          <p:nvPr/>
        </p:nvSpPr>
        <p:spPr>
          <a:xfrm>
            <a:off x="8806506" y="2816535"/>
            <a:ext cx="3160059"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Arial"/>
                <a:ea typeface="+mn-ea"/>
                <a:cs typeface="+mn-cs"/>
              </a:rPr>
              <a:t>MUESTRA</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5" name="CuadroTexto 74">
            <a:extLst>
              <a:ext uri="{FF2B5EF4-FFF2-40B4-BE49-F238E27FC236}">
                <a16:creationId xmlns:a16="http://schemas.microsoft.com/office/drawing/2014/main" id="{CAC1978F-EBF1-47B1-92B8-1D7561304809}"/>
              </a:ext>
            </a:extLst>
          </p:cNvPr>
          <p:cNvSpPr txBox="1"/>
          <p:nvPr/>
        </p:nvSpPr>
        <p:spPr>
          <a:xfrm>
            <a:off x="8806507" y="3388452"/>
            <a:ext cx="3160059"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Arial"/>
                <a:ea typeface="+mn-ea"/>
                <a:cs typeface="+mn-cs"/>
              </a:rPr>
              <a:t>SEGMENTO 1 DEL ECUADOR</a:t>
            </a:r>
            <a:endParaRPr kumimoji="0" lang="es-EC"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75507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6B33ED-79B8-4798-9D4D-C1F636648AE3}"/>
              </a:ext>
            </a:extLst>
          </p:cNvPr>
          <p:cNvSpPr txBox="1"/>
          <p:nvPr/>
        </p:nvSpPr>
        <p:spPr>
          <a:xfrm>
            <a:off x="412608" y="290738"/>
            <a:ext cx="4880248" cy="584775"/>
          </a:xfrm>
          <a:prstGeom prst="rect">
            <a:avLst/>
          </a:prstGeom>
          <a:noFill/>
          <a:ln w="38100" cmpd="dbl">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rPr>
              <a:t>MARCO REFERENCIAL</a:t>
            </a:r>
            <a:endParaRPr kumimoji="0" lang="es-EC" sz="3200" b="1" i="0" u="none" strike="noStrike" kern="1200" cap="none" spc="0" normalizeH="0" baseline="0" noProof="0" dirty="0">
              <a:ln w="12700" cmpd="sng">
                <a:solidFill>
                  <a:srgbClr val="4E8542"/>
                </a:solidFill>
                <a:prstDash val="solid"/>
              </a:ln>
              <a:gradFill>
                <a:gsLst>
                  <a:gs pos="0">
                    <a:srgbClr val="4E8542"/>
                  </a:gs>
                  <a:gs pos="4000">
                    <a:srgbClr val="4E8542">
                      <a:lumMod val="60000"/>
                      <a:lumOff val="40000"/>
                    </a:srgbClr>
                  </a:gs>
                  <a:gs pos="87000">
                    <a:srgbClr val="4E8542">
                      <a:lumMod val="20000"/>
                      <a:lumOff val="80000"/>
                    </a:srgbClr>
                  </a:gs>
                </a:gsLst>
                <a:lin ang="5400000"/>
              </a:gradFill>
              <a:effectLst/>
              <a:uLnTx/>
              <a:uFillTx/>
              <a:latin typeface="Arial"/>
              <a:ea typeface="+mn-ea"/>
              <a:cs typeface="+mn-cs"/>
            </a:endParaRPr>
          </a:p>
        </p:txBody>
      </p:sp>
      <p:sp>
        <p:nvSpPr>
          <p:cNvPr id="5" name="CuadroTexto 4">
            <a:extLst>
              <a:ext uri="{FF2B5EF4-FFF2-40B4-BE49-F238E27FC236}">
                <a16:creationId xmlns:a16="http://schemas.microsoft.com/office/drawing/2014/main" id="{D196E807-D410-4341-8549-73396C5A7954}"/>
              </a:ext>
            </a:extLst>
          </p:cNvPr>
          <p:cNvSpPr txBox="1"/>
          <p:nvPr/>
        </p:nvSpPr>
        <p:spPr>
          <a:xfrm>
            <a:off x="6798365" y="1338472"/>
            <a:ext cx="5102087" cy="923330"/>
          </a:xfrm>
          <a:prstGeom prst="rect">
            <a:avLst/>
          </a:prstGeom>
          <a:noFill/>
          <a:ln>
            <a:solidFill>
              <a:schemeClr val="accent2">
                <a:lumMod val="40000"/>
                <a:lumOff val="60000"/>
              </a:schemeClr>
            </a:solidFill>
          </a:ln>
        </p:spPr>
        <p:txBody>
          <a:bodyPr wrap="square" rtlCol="0">
            <a:spAutoFit/>
          </a:bodyPr>
          <a:lstStyle/>
          <a:p>
            <a:pPr algn="ctr"/>
            <a:r>
              <a:rPr lang="es-MX" sz="1800" b="1" dirty="0">
                <a:effectLst/>
                <a:latin typeface="Calibri" panose="020F0502020204030204" pitchFamily="34" charset="0"/>
                <a:ea typeface="Times New Roman" panose="02020603050405020304" pitchFamily="18" charset="0"/>
              </a:rPr>
              <a:t>González &amp; Núñez &amp; Pareja: “Análisis Financiero Camel a las Cooperativas de Ahorro y Crédito del segmento uno - Intendencia Zonal Ambato (2016)”.</a:t>
            </a:r>
            <a:endParaRPr lang="es-EC" dirty="0"/>
          </a:p>
        </p:txBody>
      </p:sp>
      <p:sp>
        <p:nvSpPr>
          <p:cNvPr id="6" name="CuadroTexto 5">
            <a:extLst>
              <a:ext uri="{FF2B5EF4-FFF2-40B4-BE49-F238E27FC236}">
                <a16:creationId xmlns:a16="http://schemas.microsoft.com/office/drawing/2014/main" id="{D4FFD695-EFEA-45F4-9FA7-854D747A48CB}"/>
              </a:ext>
            </a:extLst>
          </p:cNvPr>
          <p:cNvSpPr txBox="1"/>
          <p:nvPr/>
        </p:nvSpPr>
        <p:spPr>
          <a:xfrm>
            <a:off x="240333" y="1351724"/>
            <a:ext cx="6266488" cy="923330"/>
          </a:xfrm>
          <a:prstGeom prst="rect">
            <a:avLst/>
          </a:prstGeom>
          <a:noFill/>
          <a:ln>
            <a:solidFill>
              <a:schemeClr val="accent2">
                <a:lumMod val="40000"/>
                <a:lumOff val="60000"/>
              </a:schemeClr>
            </a:solidFill>
          </a:ln>
        </p:spPr>
        <p:txBody>
          <a:bodyPr wrap="square" rtlCol="0">
            <a:spAutoFit/>
          </a:bodyPr>
          <a:lstStyle/>
          <a:p>
            <a:pPr algn="ctr"/>
            <a:r>
              <a:rPr lang="es-MX" sz="1800" b="1" dirty="0">
                <a:effectLst/>
                <a:latin typeface="Calibri" panose="020F0502020204030204" pitchFamily="34" charset="0"/>
                <a:ea typeface="Times New Roman" panose="02020603050405020304" pitchFamily="18" charset="0"/>
              </a:rPr>
              <a:t>Pombosa &amp;Arguello &amp; Moyano: “La Norma ISO 9001:2008 para el Sistema de Gestión de Calidad. Aplicabilidad en Cooperativas de ahorro y crédito de la ciudad de Riobamba (2017)”</a:t>
            </a:r>
            <a:endParaRPr lang="es-EC" dirty="0"/>
          </a:p>
        </p:txBody>
      </p:sp>
      <p:sp>
        <p:nvSpPr>
          <p:cNvPr id="7" name="CuadroTexto 6">
            <a:extLst>
              <a:ext uri="{FF2B5EF4-FFF2-40B4-BE49-F238E27FC236}">
                <a16:creationId xmlns:a16="http://schemas.microsoft.com/office/drawing/2014/main" id="{EDFF79DA-15B4-4EAB-A083-CE2E05699E2E}"/>
              </a:ext>
            </a:extLst>
          </p:cNvPr>
          <p:cNvSpPr txBox="1"/>
          <p:nvPr/>
        </p:nvSpPr>
        <p:spPr>
          <a:xfrm>
            <a:off x="6798365" y="2644169"/>
            <a:ext cx="1961321" cy="738664"/>
          </a:xfrm>
          <a:prstGeom prst="rect">
            <a:avLst/>
          </a:prstGeom>
          <a:noFill/>
          <a:ln>
            <a:solidFill>
              <a:schemeClr val="accent4">
                <a:lumMod val="60000"/>
                <a:lumOff val="40000"/>
              </a:schemeClr>
            </a:solidFill>
          </a:ln>
        </p:spPr>
        <p:txBody>
          <a:bodyPr wrap="square" rtlCol="0">
            <a:spAutoFit/>
          </a:bodyPr>
          <a:lstStyle/>
          <a:p>
            <a:pPr algn="ctr"/>
            <a:r>
              <a:rPr lang="es-EC" sz="1400" dirty="0"/>
              <a:t>Segmento Uno-Intendencia Zonal 3 Ambato</a:t>
            </a:r>
          </a:p>
        </p:txBody>
      </p:sp>
      <p:sp>
        <p:nvSpPr>
          <p:cNvPr id="8" name="CuadroTexto 7">
            <a:extLst>
              <a:ext uri="{FF2B5EF4-FFF2-40B4-BE49-F238E27FC236}">
                <a16:creationId xmlns:a16="http://schemas.microsoft.com/office/drawing/2014/main" id="{2ACF0D9C-012D-4158-8A51-AB1B6251F5F2}"/>
              </a:ext>
            </a:extLst>
          </p:cNvPr>
          <p:cNvSpPr txBox="1"/>
          <p:nvPr/>
        </p:nvSpPr>
        <p:spPr>
          <a:xfrm>
            <a:off x="9481931" y="2694803"/>
            <a:ext cx="2206487" cy="523220"/>
          </a:xfrm>
          <a:prstGeom prst="rect">
            <a:avLst/>
          </a:prstGeom>
          <a:noFill/>
          <a:ln>
            <a:solidFill>
              <a:schemeClr val="accent4">
                <a:lumMod val="60000"/>
                <a:lumOff val="40000"/>
              </a:schemeClr>
            </a:solidFill>
          </a:ln>
        </p:spPr>
        <p:txBody>
          <a:bodyPr wrap="square" rtlCol="0">
            <a:spAutoFit/>
          </a:bodyPr>
          <a:lstStyle/>
          <a:p>
            <a:pPr algn="ctr"/>
            <a:r>
              <a:rPr lang="es-EC" sz="1400" dirty="0"/>
              <a:t>Estado Financieros SEPS</a:t>
            </a:r>
          </a:p>
        </p:txBody>
      </p:sp>
      <p:sp>
        <p:nvSpPr>
          <p:cNvPr id="9" name="CuadroTexto 8">
            <a:extLst>
              <a:ext uri="{FF2B5EF4-FFF2-40B4-BE49-F238E27FC236}">
                <a16:creationId xmlns:a16="http://schemas.microsoft.com/office/drawing/2014/main" id="{92B14F7B-2611-4229-8D04-5962B687155D}"/>
              </a:ext>
            </a:extLst>
          </p:cNvPr>
          <p:cNvSpPr txBox="1"/>
          <p:nvPr/>
        </p:nvSpPr>
        <p:spPr>
          <a:xfrm>
            <a:off x="9693965" y="3925383"/>
            <a:ext cx="2206487" cy="738664"/>
          </a:xfrm>
          <a:prstGeom prst="rect">
            <a:avLst/>
          </a:prstGeom>
          <a:noFill/>
          <a:ln>
            <a:solidFill>
              <a:schemeClr val="accent4">
                <a:lumMod val="60000"/>
                <a:lumOff val="40000"/>
              </a:schemeClr>
            </a:solidFill>
          </a:ln>
        </p:spPr>
        <p:txBody>
          <a:bodyPr wrap="square" rtlCol="0">
            <a:spAutoFit/>
          </a:bodyPr>
          <a:lstStyle/>
          <a:p>
            <a:pPr algn="ctr"/>
            <a:r>
              <a:rPr lang="es-EC" sz="1400" dirty="0"/>
              <a:t>Cálculo y análisis de los indicadores financieros por el método CAMEL</a:t>
            </a:r>
          </a:p>
        </p:txBody>
      </p:sp>
      <p:sp>
        <p:nvSpPr>
          <p:cNvPr id="10" name="CuadroTexto 9">
            <a:extLst>
              <a:ext uri="{FF2B5EF4-FFF2-40B4-BE49-F238E27FC236}">
                <a16:creationId xmlns:a16="http://schemas.microsoft.com/office/drawing/2014/main" id="{CF91D181-B2E4-4C9B-B297-3376DB294E78}"/>
              </a:ext>
            </a:extLst>
          </p:cNvPr>
          <p:cNvSpPr txBox="1"/>
          <p:nvPr/>
        </p:nvSpPr>
        <p:spPr>
          <a:xfrm>
            <a:off x="6564795" y="3864589"/>
            <a:ext cx="2428459" cy="1600438"/>
          </a:xfrm>
          <a:prstGeom prst="rect">
            <a:avLst/>
          </a:prstGeom>
          <a:noFill/>
          <a:ln>
            <a:solidFill>
              <a:schemeClr val="accent4">
                <a:lumMod val="60000"/>
                <a:lumOff val="40000"/>
              </a:schemeClr>
            </a:solidFill>
          </a:ln>
        </p:spPr>
        <p:txBody>
          <a:bodyPr wrap="square" rtlCol="0">
            <a:spAutoFit/>
          </a:bodyPr>
          <a:lstStyle/>
          <a:p>
            <a:pPr algn="ctr"/>
            <a:r>
              <a:rPr lang="es-MX" sz="1400" b="0" i="0" dirty="0">
                <a:solidFill>
                  <a:srgbClr val="000000"/>
                </a:solidFill>
                <a:effectLst/>
              </a:rPr>
              <a:t>Capacidad de respuesta para cubrir los requerimientos de efectivo de sus mayores depositantes, lo que demuestra la estabilidad del sector cooperativo</a:t>
            </a:r>
            <a:endParaRPr lang="es-EC" sz="1400" dirty="0"/>
          </a:p>
        </p:txBody>
      </p:sp>
      <p:sp>
        <p:nvSpPr>
          <p:cNvPr id="11" name="Flecha: a la derecha 10">
            <a:extLst>
              <a:ext uri="{FF2B5EF4-FFF2-40B4-BE49-F238E27FC236}">
                <a16:creationId xmlns:a16="http://schemas.microsoft.com/office/drawing/2014/main" id="{2CB8B8AC-5558-4D58-AE39-459BF64547B7}"/>
              </a:ext>
            </a:extLst>
          </p:cNvPr>
          <p:cNvSpPr/>
          <p:nvPr/>
        </p:nvSpPr>
        <p:spPr>
          <a:xfrm>
            <a:off x="8878956" y="2895674"/>
            <a:ext cx="483705" cy="39583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600"/>
          </a:p>
        </p:txBody>
      </p:sp>
      <p:sp>
        <p:nvSpPr>
          <p:cNvPr id="12" name="Flecha: a la derecha 11">
            <a:extLst>
              <a:ext uri="{FF2B5EF4-FFF2-40B4-BE49-F238E27FC236}">
                <a16:creationId xmlns:a16="http://schemas.microsoft.com/office/drawing/2014/main" id="{786C3FE3-A1D1-482E-8631-6AEF48B42CDF}"/>
              </a:ext>
            </a:extLst>
          </p:cNvPr>
          <p:cNvSpPr/>
          <p:nvPr/>
        </p:nvSpPr>
        <p:spPr>
          <a:xfrm rot="5400000">
            <a:off x="10455676" y="3389244"/>
            <a:ext cx="371349" cy="45086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600"/>
          </a:p>
        </p:txBody>
      </p:sp>
      <p:sp>
        <p:nvSpPr>
          <p:cNvPr id="13" name="Flecha: hacia la izquierda 12">
            <a:extLst>
              <a:ext uri="{FF2B5EF4-FFF2-40B4-BE49-F238E27FC236}">
                <a16:creationId xmlns:a16="http://schemas.microsoft.com/office/drawing/2014/main" id="{F62E43B1-9C32-4874-BE2C-0270B748493E}"/>
              </a:ext>
            </a:extLst>
          </p:cNvPr>
          <p:cNvSpPr/>
          <p:nvPr/>
        </p:nvSpPr>
        <p:spPr>
          <a:xfrm>
            <a:off x="9104243" y="4384600"/>
            <a:ext cx="483705" cy="37293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600"/>
          </a:p>
        </p:txBody>
      </p:sp>
      <p:sp>
        <p:nvSpPr>
          <p:cNvPr id="14" name="CuadroTexto 13">
            <a:extLst>
              <a:ext uri="{FF2B5EF4-FFF2-40B4-BE49-F238E27FC236}">
                <a16:creationId xmlns:a16="http://schemas.microsoft.com/office/drawing/2014/main" id="{7AC66FCA-5B25-47F8-891D-45DA4D2D7FAD}"/>
              </a:ext>
            </a:extLst>
          </p:cNvPr>
          <p:cNvSpPr txBox="1"/>
          <p:nvPr/>
        </p:nvSpPr>
        <p:spPr>
          <a:xfrm>
            <a:off x="718927" y="2740951"/>
            <a:ext cx="2194891" cy="523220"/>
          </a:xfrm>
          <a:prstGeom prst="rect">
            <a:avLst/>
          </a:prstGeom>
          <a:noFill/>
          <a:ln>
            <a:solidFill>
              <a:schemeClr val="accent4">
                <a:lumMod val="60000"/>
                <a:lumOff val="40000"/>
              </a:schemeClr>
            </a:solidFill>
          </a:ln>
        </p:spPr>
        <p:txBody>
          <a:bodyPr wrap="square" rtlCol="0">
            <a:spAutoFit/>
          </a:bodyPr>
          <a:lstStyle/>
          <a:p>
            <a:pPr algn="ctr"/>
            <a:r>
              <a:rPr lang="es-419" sz="1400" dirty="0"/>
              <a:t>Aplicado en 34 COAC de la ciudad de Riobamba</a:t>
            </a:r>
            <a:endParaRPr lang="es-EC" sz="1400" dirty="0"/>
          </a:p>
        </p:txBody>
      </p:sp>
      <p:sp>
        <p:nvSpPr>
          <p:cNvPr id="15" name="CuadroTexto 14">
            <a:extLst>
              <a:ext uri="{FF2B5EF4-FFF2-40B4-BE49-F238E27FC236}">
                <a16:creationId xmlns:a16="http://schemas.microsoft.com/office/drawing/2014/main" id="{E0C13823-F5CF-442D-B8EA-168325D1D9C2}"/>
              </a:ext>
            </a:extLst>
          </p:cNvPr>
          <p:cNvSpPr txBox="1"/>
          <p:nvPr/>
        </p:nvSpPr>
        <p:spPr>
          <a:xfrm>
            <a:off x="3636063" y="2791585"/>
            <a:ext cx="2559327" cy="523220"/>
          </a:xfrm>
          <a:prstGeom prst="rect">
            <a:avLst/>
          </a:prstGeom>
          <a:noFill/>
          <a:ln>
            <a:solidFill>
              <a:schemeClr val="accent4">
                <a:lumMod val="60000"/>
                <a:lumOff val="40000"/>
              </a:schemeClr>
            </a:solidFill>
          </a:ln>
        </p:spPr>
        <p:txBody>
          <a:bodyPr wrap="square" rtlCol="0">
            <a:spAutoFit/>
          </a:bodyPr>
          <a:lstStyle/>
          <a:p>
            <a:pPr algn="ctr"/>
            <a:r>
              <a:rPr lang="es-419" sz="1400" dirty="0"/>
              <a:t>Encuestas realizadas al personal administrativo </a:t>
            </a:r>
            <a:endParaRPr lang="es-EC" sz="1400" dirty="0"/>
          </a:p>
        </p:txBody>
      </p:sp>
      <p:sp>
        <p:nvSpPr>
          <p:cNvPr id="16" name="CuadroTexto 15">
            <a:extLst>
              <a:ext uri="{FF2B5EF4-FFF2-40B4-BE49-F238E27FC236}">
                <a16:creationId xmlns:a16="http://schemas.microsoft.com/office/drawing/2014/main" id="{C75FACC8-70B8-4228-B3C8-1D082AB57994}"/>
              </a:ext>
            </a:extLst>
          </p:cNvPr>
          <p:cNvSpPr txBox="1"/>
          <p:nvPr/>
        </p:nvSpPr>
        <p:spPr>
          <a:xfrm>
            <a:off x="3848097" y="4022165"/>
            <a:ext cx="2206487" cy="1600438"/>
          </a:xfrm>
          <a:prstGeom prst="rect">
            <a:avLst/>
          </a:prstGeom>
          <a:noFill/>
          <a:ln>
            <a:solidFill>
              <a:schemeClr val="accent4">
                <a:lumMod val="60000"/>
                <a:lumOff val="40000"/>
              </a:schemeClr>
            </a:solidFill>
          </a:ln>
        </p:spPr>
        <p:txBody>
          <a:bodyPr wrap="square" rtlCol="0">
            <a:spAutoFit/>
          </a:bodyPr>
          <a:lstStyle/>
          <a:p>
            <a:pPr algn="ctr"/>
            <a:r>
              <a:rPr lang="es-EC" sz="1400" dirty="0"/>
              <a:t>IF que aplican la Norma ISO elevan la </a:t>
            </a:r>
            <a:r>
              <a:rPr lang="es-419" sz="1400" dirty="0"/>
              <a:t>satisfacción de sus clientes, mayores niveles de productividad, rentabilidad y competitividad </a:t>
            </a:r>
            <a:endParaRPr lang="es-EC" sz="1400" dirty="0"/>
          </a:p>
        </p:txBody>
      </p:sp>
      <p:sp>
        <p:nvSpPr>
          <p:cNvPr id="17" name="CuadroTexto 16">
            <a:extLst>
              <a:ext uri="{FF2B5EF4-FFF2-40B4-BE49-F238E27FC236}">
                <a16:creationId xmlns:a16="http://schemas.microsoft.com/office/drawing/2014/main" id="{2A1DA2C9-931F-4E6C-9619-1543C9D7EEA0}"/>
              </a:ext>
            </a:extLst>
          </p:cNvPr>
          <p:cNvSpPr txBox="1"/>
          <p:nvPr/>
        </p:nvSpPr>
        <p:spPr>
          <a:xfrm>
            <a:off x="718927" y="3961371"/>
            <a:ext cx="2428459" cy="954107"/>
          </a:xfrm>
          <a:prstGeom prst="rect">
            <a:avLst/>
          </a:prstGeom>
          <a:noFill/>
          <a:ln>
            <a:solidFill>
              <a:schemeClr val="accent4">
                <a:lumMod val="60000"/>
                <a:lumOff val="40000"/>
              </a:schemeClr>
            </a:solidFill>
          </a:ln>
        </p:spPr>
        <p:txBody>
          <a:bodyPr wrap="square" rtlCol="0">
            <a:spAutoFit/>
          </a:bodyPr>
          <a:lstStyle/>
          <a:p>
            <a:pPr algn="ctr"/>
            <a:r>
              <a:rPr lang="es-419" sz="1400" dirty="0"/>
              <a:t>Se avizora lejano de aplicar, debido a la rigidez de la normativa y su costo de implementación</a:t>
            </a:r>
            <a:endParaRPr lang="es-EC" sz="1400" dirty="0"/>
          </a:p>
        </p:txBody>
      </p:sp>
      <p:sp>
        <p:nvSpPr>
          <p:cNvPr id="18" name="Flecha: a la derecha 17">
            <a:extLst>
              <a:ext uri="{FF2B5EF4-FFF2-40B4-BE49-F238E27FC236}">
                <a16:creationId xmlns:a16="http://schemas.microsoft.com/office/drawing/2014/main" id="{AFA82AAF-AF9D-490F-B284-4C1AD64856E4}"/>
              </a:ext>
            </a:extLst>
          </p:cNvPr>
          <p:cNvSpPr/>
          <p:nvPr/>
        </p:nvSpPr>
        <p:spPr>
          <a:xfrm>
            <a:off x="3033088" y="2992456"/>
            <a:ext cx="483705" cy="39583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600"/>
          </a:p>
        </p:txBody>
      </p:sp>
      <p:sp>
        <p:nvSpPr>
          <p:cNvPr id="19" name="Flecha: a la derecha 18">
            <a:extLst>
              <a:ext uri="{FF2B5EF4-FFF2-40B4-BE49-F238E27FC236}">
                <a16:creationId xmlns:a16="http://schemas.microsoft.com/office/drawing/2014/main" id="{FEE0B892-5DAD-4D5F-9674-F4E452317AFF}"/>
              </a:ext>
            </a:extLst>
          </p:cNvPr>
          <p:cNvSpPr/>
          <p:nvPr/>
        </p:nvSpPr>
        <p:spPr>
          <a:xfrm rot="5400000">
            <a:off x="4609808" y="3486026"/>
            <a:ext cx="371349" cy="45086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600"/>
          </a:p>
        </p:txBody>
      </p:sp>
      <p:sp>
        <p:nvSpPr>
          <p:cNvPr id="20" name="Flecha: hacia la izquierda 19">
            <a:extLst>
              <a:ext uri="{FF2B5EF4-FFF2-40B4-BE49-F238E27FC236}">
                <a16:creationId xmlns:a16="http://schemas.microsoft.com/office/drawing/2014/main" id="{910ECA75-719C-4F60-B50E-BE0FC5217AC4}"/>
              </a:ext>
            </a:extLst>
          </p:cNvPr>
          <p:cNvSpPr/>
          <p:nvPr/>
        </p:nvSpPr>
        <p:spPr>
          <a:xfrm>
            <a:off x="3258375" y="4481382"/>
            <a:ext cx="483705" cy="37293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600"/>
          </a:p>
        </p:txBody>
      </p:sp>
    </p:spTree>
    <p:extLst>
      <p:ext uri="{BB962C8B-B14F-4D97-AF65-F5344CB8AC3E}">
        <p14:creationId xmlns:p14="http://schemas.microsoft.com/office/powerpoint/2010/main" val="68012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3">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4322</TotalTime>
  <Words>1558</Words>
  <Application>Microsoft Office PowerPoint</Application>
  <PresentationFormat>Panorámica</PresentationFormat>
  <Paragraphs>216</Paragraphs>
  <Slides>28</Slides>
  <Notes>21</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28</vt:i4>
      </vt:variant>
    </vt:vector>
  </HeadingPairs>
  <TitlesOfParts>
    <vt:vector size="37" baseType="lpstr">
      <vt:lpstr>Andalus</vt:lpstr>
      <vt:lpstr>Arial</vt:lpstr>
      <vt:lpstr>Calibri</vt:lpstr>
      <vt:lpstr>Calibri Light</vt:lpstr>
      <vt:lpstr>Carlito</vt:lpstr>
      <vt:lpstr>Times New Roman</vt:lpstr>
      <vt:lpstr>1_Tema de Office</vt:lpstr>
      <vt:lpstr>Tema13</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Vanessa Torres</dc:creator>
  <cp:lastModifiedBy>Daniel Almachi</cp:lastModifiedBy>
  <cp:revision>181</cp:revision>
  <dcterms:created xsi:type="dcterms:W3CDTF">2021-04-04T21:20:07Z</dcterms:created>
  <dcterms:modified xsi:type="dcterms:W3CDTF">2021-04-21T15:02:32Z</dcterms:modified>
</cp:coreProperties>
</file>